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0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3002CA-7B5F-4E1A-A531-55BAE4FC5A89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06D947-C070-46CB-A071-CF12BB9726EA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/>
              <a:t>Descriptive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Case Series</a:t>
            </a:r>
            <a:br>
              <a:rPr lang="tr-TR" dirty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Observational</a:t>
            </a:r>
            <a:r>
              <a:rPr lang="tr-TR" sz="4000" dirty="0" smtClean="0"/>
              <a:t> </a:t>
            </a:r>
            <a:r>
              <a:rPr lang="tr-TR" sz="4000" dirty="0" err="1"/>
              <a:t>Studies</a:t>
            </a:r>
            <a:endParaRPr lang="tr-TR" sz="4000" dirty="0"/>
          </a:p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34993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Observational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/>
              <a:t> </a:t>
            </a:r>
            <a:r>
              <a:rPr lang="tr-TR" dirty="0" err="1" smtClean="0"/>
              <a:t>five</a:t>
            </a:r>
            <a:r>
              <a:rPr lang="tr-TR" dirty="0" smtClean="0"/>
              <a:t> main </a:t>
            </a:r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Observational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pPr lvl="1"/>
            <a:r>
              <a:rPr lang="tr-TR" dirty="0" smtClean="0"/>
              <a:t>Case-</a:t>
            </a:r>
            <a:r>
              <a:rPr lang="tr-TR" dirty="0" err="1" smtClean="0"/>
              <a:t>series</a:t>
            </a:r>
            <a:endParaRPr lang="tr-TR" dirty="0" smtClean="0"/>
          </a:p>
          <a:p>
            <a:pPr lvl="1"/>
            <a:r>
              <a:rPr lang="tr-TR" dirty="0" smtClean="0"/>
              <a:t>Cross-</a:t>
            </a:r>
            <a:r>
              <a:rPr lang="tr-TR" dirty="0" err="1" smtClean="0"/>
              <a:t>sectional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pPr lvl="1"/>
            <a:r>
              <a:rPr lang="tr-TR" dirty="0" smtClean="0"/>
              <a:t>Case-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pPr lvl="1"/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pPr lvl="2"/>
            <a:r>
              <a:rPr lang="tr-TR" dirty="0" err="1" smtClean="0"/>
              <a:t>Prospective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sudies</a:t>
            </a:r>
            <a:endParaRPr lang="tr-TR" dirty="0" smtClean="0"/>
          </a:p>
          <a:p>
            <a:pPr lvl="2"/>
            <a:r>
              <a:rPr lang="tr-TR" dirty="0" err="1" smtClean="0"/>
              <a:t>Historical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pPr lvl="1"/>
            <a:r>
              <a:rPr lang="tr-TR" dirty="0" err="1" smtClean="0"/>
              <a:t>Ecological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pPr marL="393192" lvl="1" indent="0">
              <a:buNone/>
            </a:pPr>
            <a:endParaRPr lang="tr-TR" dirty="0"/>
          </a:p>
          <a:p>
            <a:pPr lvl="1"/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353379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Observational</a:t>
            </a:r>
            <a:r>
              <a:rPr lang="tr-TR" dirty="0"/>
              <a:t> </a:t>
            </a:r>
            <a:r>
              <a:rPr lang="tr-TR" dirty="0" err="1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err="1" smtClean="0"/>
              <a:t>The</a:t>
            </a:r>
            <a:r>
              <a:rPr lang="tr-TR" sz="4800" dirty="0" smtClean="0"/>
              <a:t> </a:t>
            </a:r>
            <a:r>
              <a:rPr lang="tr-TR" sz="4800" dirty="0" err="1" smtClean="0"/>
              <a:t>investigator</a:t>
            </a:r>
            <a:r>
              <a:rPr lang="tr-TR" sz="4800" dirty="0" smtClean="0"/>
              <a:t> </a:t>
            </a:r>
            <a:r>
              <a:rPr lang="tr-TR" sz="4800" dirty="0" err="1" smtClean="0"/>
              <a:t>measures</a:t>
            </a:r>
            <a:r>
              <a:rPr lang="tr-TR" sz="4800" dirty="0" smtClean="0"/>
              <a:t> but </a:t>
            </a:r>
            <a:r>
              <a:rPr lang="tr-TR" sz="4800" dirty="0" err="1" smtClean="0"/>
              <a:t>does</a:t>
            </a:r>
            <a:r>
              <a:rPr lang="tr-TR" sz="4800" dirty="0" smtClean="0"/>
              <a:t> not </a:t>
            </a:r>
            <a:r>
              <a:rPr lang="tr-TR" sz="4800" dirty="0" err="1" smtClean="0"/>
              <a:t>intervene</a:t>
            </a:r>
            <a:endParaRPr lang="tr-TR" sz="4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59032"/>
            <a:ext cx="4896544" cy="2894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184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Case-</a:t>
            </a:r>
            <a:r>
              <a:rPr lang="tr-TR" dirty="0" err="1" smtClean="0"/>
              <a:t>series</a:t>
            </a:r>
            <a:r>
              <a:rPr lang="tr-TR" dirty="0" smtClean="0"/>
              <a:t>&amp; </a:t>
            </a:r>
            <a:r>
              <a:rPr lang="tr-TR" dirty="0" err="1" smtClean="0"/>
              <a:t>Descriptive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type</a:t>
            </a:r>
            <a:r>
              <a:rPr lang="tr-TR" dirty="0" smtClean="0"/>
              <a:t> of </a:t>
            </a:r>
            <a:r>
              <a:rPr lang="tr-TR" dirty="0" err="1" smtClean="0"/>
              <a:t>study</a:t>
            </a:r>
            <a:r>
              <a:rPr lang="tr-TR" dirty="0" smtClean="0"/>
              <a:t>; </a:t>
            </a:r>
            <a:r>
              <a:rPr lang="tr-TR" dirty="0" err="1" smtClean="0"/>
              <a:t>certain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 of a </a:t>
            </a:r>
            <a:r>
              <a:rPr lang="tr-TR" dirty="0" err="1" smtClean="0"/>
              <a:t>group</a:t>
            </a:r>
            <a:r>
              <a:rPr lang="tr-TR" dirty="0" smtClean="0"/>
              <a:t> of </a:t>
            </a:r>
            <a:r>
              <a:rPr lang="tr-TR" dirty="0" err="1" smtClean="0"/>
              <a:t>patients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described</a:t>
            </a:r>
            <a:r>
              <a:rPr lang="tr-TR" dirty="0" smtClean="0"/>
              <a:t> in a </a:t>
            </a:r>
            <a:r>
              <a:rPr lang="tr-TR" dirty="0" err="1" smtClean="0"/>
              <a:t>published</a:t>
            </a:r>
            <a:r>
              <a:rPr lang="tr-TR" dirty="0" smtClean="0"/>
              <a:t> </a:t>
            </a:r>
            <a:r>
              <a:rPr lang="tr-TR" dirty="0" err="1" smtClean="0"/>
              <a:t>report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simplest</a:t>
            </a:r>
            <a:r>
              <a:rPr lang="tr-TR" dirty="0" smtClean="0"/>
              <a:t> </a:t>
            </a:r>
            <a:r>
              <a:rPr lang="tr-TR" dirty="0" err="1" smtClean="0"/>
              <a:t>design</a:t>
            </a:r>
            <a:r>
              <a:rPr lang="tr-TR" dirty="0" smtClean="0"/>
              <a:t> is a set of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reports</a:t>
            </a:r>
            <a:r>
              <a:rPr lang="tr-TR" dirty="0" smtClean="0"/>
              <a:t> </a:t>
            </a:r>
            <a:r>
              <a:rPr lang="tr-TR" dirty="0" err="1" smtClean="0"/>
              <a:t>inwhich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author</a:t>
            </a:r>
            <a:r>
              <a:rPr lang="tr-TR" dirty="0" smtClean="0"/>
              <a:t> </a:t>
            </a:r>
            <a:r>
              <a:rPr lang="tr-TR" dirty="0" err="1" smtClean="0"/>
              <a:t>describe</a:t>
            </a:r>
            <a:r>
              <a:rPr lang="tr-TR" dirty="0" smtClean="0"/>
              <a:t> </a:t>
            </a:r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interesting</a:t>
            </a:r>
            <a:r>
              <a:rPr lang="tr-TR" dirty="0" smtClean="0"/>
              <a:t> </a:t>
            </a:r>
            <a:r>
              <a:rPr lang="tr-TR" dirty="0" err="1" smtClean="0"/>
              <a:t>observations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occured</a:t>
            </a:r>
            <a:r>
              <a:rPr lang="tr-TR" dirty="0" smtClean="0"/>
              <a:t> in a </a:t>
            </a:r>
            <a:r>
              <a:rPr lang="tr-TR" dirty="0" err="1" smtClean="0"/>
              <a:t>small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patients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dirty="0" smtClean="0"/>
              <a:t>Case-</a:t>
            </a:r>
            <a:r>
              <a:rPr lang="tr-TR" dirty="0" err="1" smtClean="0"/>
              <a:t>series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 smtClean="0"/>
              <a:t>frequently</a:t>
            </a:r>
            <a:r>
              <a:rPr lang="tr-TR" dirty="0" smtClean="0"/>
              <a:t> </a:t>
            </a:r>
            <a:r>
              <a:rPr lang="tr-TR" dirty="0" err="1" smtClean="0"/>
              <a:t>lead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generation</a:t>
            </a:r>
            <a:r>
              <a:rPr lang="tr-TR" dirty="0" smtClean="0"/>
              <a:t> of </a:t>
            </a:r>
            <a:r>
              <a:rPr lang="tr-TR" dirty="0" err="1" smtClean="0"/>
              <a:t>hypotheses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going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investigated</a:t>
            </a:r>
            <a:r>
              <a:rPr lang="tr-TR" dirty="0" smtClean="0"/>
              <a:t>  (</a:t>
            </a:r>
            <a:r>
              <a:rPr lang="tr-TR" dirty="0" err="1" smtClean="0"/>
              <a:t>subsequently</a:t>
            </a:r>
            <a:r>
              <a:rPr lang="tr-TR" dirty="0" smtClean="0"/>
              <a:t>) in a </a:t>
            </a:r>
            <a:r>
              <a:rPr lang="tr-TR" dirty="0" err="1" smtClean="0"/>
              <a:t>cross-sectional</a:t>
            </a:r>
            <a:r>
              <a:rPr lang="tr-TR" dirty="0" smtClean="0"/>
              <a:t>, </a:t>
            </a:r>
            <a:r>
              <a:rPr lang="tr-TR" dirty="0" err="1" smtClean="0"/>
              <a:t>case-control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553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Case-series&amp;Descriptive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series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does</a:t>
            </a:r>
            <a:r>
              <a:rPr lang="tr-TR" dirty="0" smtClean="0"/>
              <a:t> not </a:t>
            </a:r>
            <a:r>
              <a:rPr lang="tr-TR" dirty="0" err="1" smtClean="0"/>
              <a:t>include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, </a:t>
            </a:r>
            <a:r>
              <a:rPr lang="tr-TR" dirty="0" err="1" smtClean="0"/>
              <a:t>persons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do not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condition</a:t>
            </a:r>
            <a:r>
              <a:rPr lang="tr-TR" dirty="0" smtClean="0"/>
              <a:t> </a:t>
            </a:r>
            <a:r>
              <a:rPr lang="tr-TR" dirty="0" err="1" smtClean="0"/>
              <a:t>being</a:t>
            </a:r>
            <a:r>
              <a:rPr lang="tr-TR" dirty="0" smtClean="0"/>
              <a:t> </a:t>
            </a:r>
            <a:r>
              <a:rPr lang="tr-TR" dirty="0" err="1" smtClean="0"/>
              <a:t>described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investigators</a:t>
            </a:r>
            <a:r>
              <a:rPr lang="tr-TR" dirty="0" smtClean="0"/>
              <a:t> do not </a:t>
            </a:r>
            <a:r>
              <a:rPr lang="tr-TR" dirty="0" err="1" smtClean="0"/>
              <a:t>include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series</a:t>
            </a:r>
            <a:r>
              <a:rPr lang="tr-TR" dirty="0" smtClean="0"/>
              <a:t> as a </a:t>
            </a:r>
            <a:r>
              <a:rPr lang="tr-TR" dirty="0" err="1" smtClean="0"/>
              <a:t>research</a:t>
            </a:r>
            <a:r>
              <a:rPr lang="tr-TR" dirty="0" smtClean="0"/>
              <a:t>  </a:t>
            </a:r>
            <a:r>
              <a:rPr lang="tr-TR" dirty="0" err="1" smtClean="0"/>
              <a:t>design</a:t>
            </a:r>
            <a:r>
              <a:rPr lang="tr-TR" dirty="0" smtClean="0"/>
              <a:t>. </a:t>
            </a:r>
            <a:r>
              <a:rPr lang="tr-TR" dirty="0" err="1" smtClean="0"/>
              <a:t>Because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generally</a:t>
            </a:r>
            <a:r>
              <a:rPr lang="tr-TR" dirty="0" smtClean="0"/>
              <a:t> not </a:t>
            </a:r>
            <a:r>
              <a:rPr lang="tr-TR" dirty="0" err="1" smtClean="0"/>
              <a:t>planned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do not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r>
              <a:rPr lang="tr-TR" dirty="0" smtClean="0"/>
              <a:t> </a:t>
            </a:r>
            <a:r>
              <a:rPr lang="tr-TR" dirty="0" err="1" smtClean="0"/>
              <a:t>hypotheses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49632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Case </a:t>
            </a:r>
            <a:r>
              <a:rPr lang="tr-TR" dirty="0" err="1" smtClean="0"/>
              <a:t>series&amp;Descriptive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/>
              <a:t>R</a:t>
            </a:r>
            <a:r>
              <a:rPr lang="tr-TR" b="1" dirty="0" err="1" smtClean="0"/>
              <a:t>esearch</a:t>
            </a:r>
            <a:r>
              <a:rPr lang="tr-TR" b="1" dirty="0" smtClean="0"/>
              <a:t> </a:t>
            </a:r>
            <a:r>
              <a:rPr lang="tr-TR" b="1" dirty="0" err="1" smtClean="0"/>
              <a:t>Question</a:t>
            </a:r>
            <a:r>
              <a:rPr lang="tr-TR" b="1" dirty="0" smtClean="0"/>
              <a:t>: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err="1" smtClean="0">
                <a:solidFill>
                  <a:srgbClr val="FF0000"/>
                </a:solidFill>
              </a:rPr>
              <a:t>What</a:t>
            </a:r>
            <a:r>
              <a:rPr lang="tr-TR" b="1" dirty="0" smtClean="0">
                <a:solidFill>
                  <a:srgbClr val="FF0000"/>
                </a:solidFill>
              </a:rPr>
              <a:t> is </a:t>
            </a:r>
            <a:r>
              <a:rPr lang="tr-TR" b="1" dirty="0" err="1" smtClean="0">
                <a:solidFill>
                  <a:srgbClr val="FF0000"/>
                </a:solidFill>
              </a:rPr>
              <a:t>the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matter&amp;condition&amp;observation</a:t>
            </a:r>
            <a:r>
              <a:rPr lang="tr-TR" b="1" dirty="0" smtClean="0">
                <a:solidFill>
                  <a:srgbClr val="FF0000"/>
                </a:solidFill>
              </a:rPr>
              <a:t> (M</a:t>
            </a:r>
            <a:r>
              <a:rPr lang="tr-TR" sz="2000" b="1" dirty="0" smtClean="0">
                <a:solidFill>
                  <a:srgbClr val="FF0000"/>
                </a:solidFill>
              </a:rPr>
              <a:t>&amp;</a:t>
            </a:r>
            <a:r>
              <a:rPr lang="tr-TR" b="1" dirty="0" smtClean="0">
                <a:solidFill>
                  <a:srgbClr val="FF0000"/>
                </a:solidFill>
              </a:rPr>
              <a:t>C</a:t>
            </a:r>
            <a:r>
              <a:rPr lang="tr-TR" sz="2000" b="1" dirty="0" smtClean="0">
                <a:solidFill>
                  <a:srgbClr val="FF0000"/>
                </a:solidFill>
              </a:rPr>
              <a:t>&amp;</a:t>
            </a:r>
            <a:r>
              <a:rPr lang="tr-TR" b="1" dirty="0" smtClean="0">
                <a:solidFill>
                  <a:srgbClr val="FF0000"/>
                </a:solidFill>
              </a:rPr>
              <a:t>O)?</a:t>
            </a:r>
            <a:endParaRPr lang="tr-TR" dirty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main </a:t>
            </a:r>
            <a:r>
              <a:rPr lang="tr-TR" dirty="0" err="1" smtClean="0"/>
              <a:t>points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important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describe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M</a:t>
            </a:r>
            <a:r>
              <a:rPr lang="tr-TR" sz="2000" dirty="0" smtClean="0"/>
              <a:t>&amp;</a:t>
            </a:r>
            <a:r>
              <a:rPr lang="tr-TR" dirty="0" smtClean="0"/>
              <a:t>C</a:t>
            </a:r>
            <a:r>
              <a:rPr lang="tr-TR" sz="2000" dirty="0" smtClean="0"/>
              <a:t>&amp;</a:t>
            </a:r>
            <a:r>
              <a:rPr lang="tr-TR" dirty="0" smtClean="0"/>
              <a:t>O</a:t>
            </a:r>
            <a:endParaRPr lang="tr-TR" dirty="0"/>
          </a:p>
          <a:p>
            <a:pPr lvl="1"/>
            <a:r>
              <a:rPr lang="tr-TR" b="1" dirty="0" smtClean="0"/>
              <a:t>Time</a:t>
            </a:r>
            <a:r>
              <a:rPr lang="tr-TR" dirty="0" smtClean="0"/>
              <a:t> :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does</a:t>
            </a:r>
            <a:r>
              <a:rPr lang="tr-TR" dirty="0" smtClean="0"/>
              <a:t> </a:t>
            </a:r>
            <a:r>
              <a:rPr lang="tr-TR" dirty="0" err="1" smtClean="0"/>
              <a:t>occur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 M</a:t>
            </a:r>
            <a:r>
              <a:rPr lang="tr-TR" sz="2000" dirty="0" smtClean="0"/>
              <a:t>&amp;</a:t>
            </a:r>
            <a:r>
              <a:rPr lang="tr-TR" dirty="0" smtClean="0"/>
              <a:t>C&amp;O?</a:t>
            </a:r>
          </a:p>
          <a:p>
            <a:pPr lvl="1"/>
            <a:r>
              <a:rPr lang="tr-TR" b="1" dirty="0" err="1" smtClean="0"/>
              <a:t>Place</a:t>
            </a:r>
            <a:r>
              <a:rPr lang="tr-TR" dirty="0" smtClean="0"/>
              <a:t>  : </a:t>
            </a:r>
            <a:r>
              <a:rPr lang="tr-TR" dirty="0" err="1" smtClean="0"/>
              <a:t>Where</a:t>
            </a:r>
            <a:r>
              <a:rPr lang="tr-TR" dirty="0" smtClean="0"/>
              <a:t> </a:t>
            </a:r>
            <a:r>
              <a:rPr lang="tr-TR" dirty="0" err="1" smtClean="0"/>
              <a:t>does</a:t>
            </a:r>
            <a:r>
              <a:rPr lang="tr-TR" dirty="0" smtClean="0"/>
              <a:t> </a:t>
            </a:r>
            <a:r>
              <a:rPr lang="tr-TR" dirty="0" err="1" smtClean="0"/>
              <a:t>occur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M</a:t>
            </a:r>
            <a:r>
              <a:rPr lang="tr-TR" sz="2000" dirty="0" smtClean="0"/>
              <a:t>&amp;</a:t>
            </a:r>
            <a:r>
              <a:rPr lang="tr-TR" dirty="0" smtClean="0"/>
              <a:t>C</a:t>
            </a:r>
            <a:r>
              <a:rPr lang="tr-TR" sz="2000" dirty="0" smtClean="0"/>
              <a:t>&amp;</a:t>
            </a:r>
            <a:r>
              <a:rPr lang="tr-TR" dirty="0"/>
              <a:t>O</a:t>
            </a:r>
            <a:r>
              <a:rPr lang="tr-TR" dirty="0" smtClean="0"/>
              <a:t>?</a:t>
            </a:r>
          </a:p>
          <a:p>
            <a:pPr lvl="1"/>
            <a:r>
              <a:rPr lang="tr-TR" b="1" dirty="0" err="1" smtClean="0"/>
              <a:t>Person</a:t>
            </a:r>
            <a:r>
              <a:rPr lang="tr-TR" dirty="0" smtClean="0"/>
              <a:t> :  </a:t>
            </a:r>
            <a:r>
              <a:rPr lang="tr-TR" dirty="0" err="1" smtClean="0"/>
              <a:t>Who</a:t>
            </a:r>
            <a:r>
              <a:rPr lang="tr-TR" dirty="0" smtClean="0"/>
              <a:t> has </a:t>
            </a:r>
            <a:r>
              <a:rPr lang="tr-TR" dirty="0" err="1" smtClean="0"/>
              <a:t>the</a:t>
            </a:r>
            <a:r>
              <a:rPr lang="tr-TR" dirty="0" smtClean="0"/>
              <a:t> M</a:t>
            </a:r>
            <a:r>
              <a:rPr lang="tr-TR" sz="2000" dirty="0" smtClean="0"/>
              <a:t>&amp;</a:t>
            </a:r>
            <a:r>
              <a:rPr lang="tr-TR" dirty="0" smtClean="0"/>
              <a:t>C</a:t>
            </a:r>
            <a:r>
              <a:rPr lang="tr-TR" sz="2000" dirty="0" smtClean="0"/>
              <a:t>&amp;</a:t>
            </a:r>
            <a:r>
              <a:rPr lang="tr-TR" dirty="0" smtClean="0"/>
              <a:t>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780871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</TotalTime>
  <Words>217</Words>
  <Application>Microsoft Office PowerPoint</Application>
  <PresentationFormat>Ekran Gösterisi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Descriptive or Case Series </vt:lpstr>
      <vt:lpstr>Observational Studies</vt:lpstr>
      <vt:lpstr>Observational Studies</vt:lpstr>
      <vt:lpstr>Case-series&amp; Descriptive</vt:lpstr>
      <vt:lpstr>Case-series&amp;Descriptive</vt:lpstr>
      <vt:lpstr>Case series&amp;Descriptive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Obseravtional Studies</dc:title>
  <dc:creator>genel</dc:creator>
  <cp:lastModifiedBy>genel</cp:lastModifiedBy>
  <cp:revision>12</cp:revision>
  <dcterms:created xsi:type="dcterms:W3CDTF">2015-12-01T07:35:59Z</dcterms:created>
  <dcterms:modified xsi:type="dcterms:W3CDTF">2016-01-26T13:07:43Z</dcterms:modified>
</cp:coreProperties>
</file>