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8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9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9" r:id="rId2"/>
  </p:sldMasterIdLst>
  <p:notesMasterIdLst>
    <p:notesMasterId r:id="rId43"/>
  </p:notesMasterIdLst>
  <p:handoutMasterIdLst>
    <p:handoutMasterId r:id="rId44"/>
  </p:handoutMasterIdLst>
  <p:sldIdLst>
    <p:sldId id="558" r:id="rId3"/>
    <p:sldId id="567" r:id="rId4"/>
    <p:sldId id="542" r:id="rId5"/>
    <p:sldId id="613" r:id="rId6"/>
    <p:sldId id="604" r:id="rId7"/>
    <p:sldId id="605" r:id="rId8"/>
    <p:sldId id="606" r:id="rId9"/>
    <p:sldId id="607" r:id="rId10"/>
    <p:sldId id="608" r:id="rId11"/>
    <p:sldId id="609" r:id="rId12"/>
    <p:sldId id="610" r:id="rId13"/>
    <p:sldId id="611" r:id="rId14"/>
    <p:sldId id="614" r:id="rId15"/>
    <p:sldId id="612" r:id="rId16"/>
    <p:sldId id="615" r:id="rId17"/>
    <p:sldId id="617" r:id="rId18"/>
    <p:sldId id="618" r:id="rId19"/>
    <p:sldId id="616" r:id="rId20"/>
    <p:sldId id="619" r:id="rId21"/>
    <p:sldId id="620" r:id="rId22"/>
    <p:sldId id="621" r:id="rId23"/>
    <p:sldId id="600" r:id="rId24"/>
    <p:sldId id="646" r:id="rId25"/>
    <p:sldId id="630" r:id="rId26"/>
    <p:sldId id="631" r:id="rId27"/>
    <p:sldId id="625" r:id="rId28"/>
    <p:sldId id="633" r:id="rId29"/>
    <p:sldId id="634" r:id="rId30"/>
    <p:sldId id="635" r:id="rId31"/>
    <p:sldId id="636" r:id="rId32"/>
    <p:sldId id="637" r:id="rId33"/>
    <p:sldId id="626" r:id="rId34"/>
    <p:sldId id="638" r:id="rId35"/>
    <p:sldId id="639" r:id="rId36"/>
    <p:sldId id="640" r:id="rId37"/>
    <p:sldId id="641" r:id="rId38"/>
    <p:sldId id="629" r:id="rId39"/>
    <p:sldId id="643" r:id="rId40"/>
    <p:sldId id="644" r:id="rId41"/>
    <p:sldId id="599" r:id="rId42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D99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662" autoAdjust="0"/>
  </p:normalViewPr>
  <p:slideViewPr>
    <p:cSldViewPr>
      <p:cViewPr varScale="1">
        <p:scale>
          <a:sx n="87" d="100"/>
          <a:sy n="87" d="100"/>
        </p:scale>
        <p:origin x="1330" y="58"/>
      </p:cViewPr>
      <p:guideLst>
        <p:guide orient="horz" pos="2160"/>
        <p:guide pos="432"/>
      </p:guideLst>
    </p:cSldViewPr>
  </p:slideViewPr>
  <p:outlineViewPr>
    <p:cViewPr>
      <p:scale>
        <a:sx n="33" d="100"/>
        <a:sy n="33" d="100"/>
      </p:scale>
      <p:origin x="0" y="3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698" y="-4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package" Target="../embeddings/Microsoft_Excel__al__ma_Sayfas_9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_al__ma_Sayfas_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_al__ma_Sayfas_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_al__ma_Sayfas_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_al__ma_Sayfas_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_al__ma_Sayfas_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_al__ma_Sayfas_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_al__ma_Sayfas_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Microsoft_Excel__al__ma_Sayfas_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none" baseline="0">
                <a:solidFill>
                  <a:schemeClr val="lt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DÜNYADA EN ÇOK MÜLTECI AĞIRLAYAN ÜLKE SIRALAMASI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none" baseline="0">
              <a:solidFill>
                <a:schemeClr val="lt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Dünyada En çok mülteci ağırlayan ülke sıralaması </c:v>
                </c:pt>
              </c:strCache>
            </c:strRef>
          </c:tx>
          <c:spPr>
            <a:noFill/>
            <a:ln w="9525" cap="flat" cmpd="sng" algn="ctr">
              <a:solidFill>
                <a:schemeClr val="accent1"/>
              </a:solidFill>
              <a:miter lim="800000"/>
            </a:ln>
            <a:effectLst>
              <a:glow rad="63500">
                <a:schemeClr val="accent1">
                  <a:satMod val="175000"/>
                  <a:alpha val="25000"/>
                </a:schemeClr>
              </a:glow>
            </a:effectLst>
          </c:spPr>
          <c:invertIfNegative val="0"/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1,5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06C-4D85-836B-BD91AAD494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Sayfa1!$A$2:$A$6</c:f>
              <c:strCache>
                <c:ptCount val="5"/>
                <c:pt idx="0">
                  <c:v>Türkiye</c:v>
                </c:pt>
                <c:pt idx="1">
                  <c:v>Kolombiya</c:v>
                </c:pt>
                <c:pt idx="2">
                  <c:v>Almanya</c:v>
                </c:pt>
                <c:pt idx="3">
                  <c:v>Pakistan </c:v>
                </c:pt>
                <c:pt idx="4">
                  <c:v>Uganda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3.7</c:v>
                </c:pt>
                <c:pt idx="1">
                  <c:v>2.5</c:v>
                </c:pt>
                <c:pt idx="2">
                  <c:v>2.2000000000000002</c:v>
                </c:pt>
                <c:pt idx="3" formatCode="d\-mmm">
                  <c:v>1.5</c:v>
                </c:pt>
                <c:pt idx="4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6C-4D85-836B-BD91AAD494A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15"/>
        <c:overlap val="-40"/>
        <c:axId val="992281391"/>
        <c:axId val="992280559"/>
      </c:barChart>
      <c:catAx>
        <c:axId val="992281391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l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992280559"/>
        <c:crosses val="autoZero"/>
        <c:auto val="1"/>
        <c:lblAlgn val="ctr"/>
        <c:lblOffset val="100"/>
        <c:noMultiLvlLbl val="0"/>
      </c:catAx>
      <c:valAx>
        <c:axId val="992280559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tr-TR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milyon</a:t>
                </a:r>
              </a:p>
              <a:p>
                <a:pPr>
                  <a:defRPr sz="2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tr-TR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lt1">
                      <a:lumMod val="7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tr-T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l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tr-TR"/>
          </a:p>
        </c:txPr>
        <c:crossAx val="9922813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ANTALYA'DA KURULAN YABANCI ŞİRKETLER (2022)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Antalya'da kurulan yabancı şirket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Sayfa1!$A$2:$A$11</c:f>
              <c:strCache>
                <c:ptCount val="10"/>
                <c:pt idx="0">
                  <c:v>Rusya</c:v>
                </c:pt>
                <c:pt idx="1">
                  <c:v>İran</c:v>
                </c:pt>
                <c:pt idx="2">
                  <c:v>Almanya</c:v>
                </c:pt>
                <c:pt idx="3">
                  <c:v>Ukrayna</c:v>
                </c:pt>
                <c:pt idx="4">
                  <c:v>Kazakistan</c:v>
                </c:pt>
                <c:pt idx="5">
                  <c:v>Azerbaycan</c:v>
                </c:pt>
                <c:pt idx="6">
                  <c:v>Hollanda</c:v>
                </c:pt>
                <c:pt idx="7">
                  <c:v>Ürdün</c:v>
                </c:pt>
                <c:pt idx="8">
                  <c:v>Türkmenistan</c:v>
                </c:pt>
                <c:pt idx="9">
                  <c:v>Belarus</c:v>
                </c:pt>
              </c:strCache>
            </c:strRef>
          </c:cat>
          <c:val>
            <c:numRef>
              <c:f>Sayfa1!$B$2:$B$11</c:f>
              <c:numCache>
                <c:formatCode>General</c:formatCode>
                <c:ptCount val="10"/>
                <c:pt idx="0">
                  <c:v>420</c:v>
                </c:pt>
                <c:pt idx="1">
                  <c:v>136</c:v>
                </c:pt>
                <c:pt idx="2">
                  <c:v>128</c:v>
                </c:pt>
                <c:pt idx="3">
                  <c:v>74</c:v>
                </c:pt>
                <c:pt idx="4">
                  <c:v>52</c:v>
                </c:pt>
                <c:pt idx="5">
                  <c:v>44</c:v>
                </c:pt>
                <c:pt idx="6">
                  <c:v>24</c:v>
                </c:pt>
                <c:pt idx="7">
                  <c:v>23</c:v>
                </c:pt>
                <c:pt idx="8">
                  <c:v>22</c:v>
                </c:pt>
                <c:pt idx="9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5D-4555-A26A-A0C934C5379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938163488"/>
        <c:axId val="2129145872"/>
      </c:barChart>
      <c:catAx>
        <c:axId val="1938163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lt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2129145872"/>
        <c:crosses val="autoZero"/>
        <c:auto val="1"/>
        <c:lblAlgn val="ctr"/>
        <c:lblOffset val="100"/>
        <c:noMultiLvlLbl val="0"/>
      </c:catAx>
      <c:valAx>
        <c:axId val="2129145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938163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r-T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Türkiye'de</a:t>
            </a:r>
            <a:r>
              <a:rPr lang="tr-TR" sz="28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İkamet İzni ile Bulunan Yabancı Sayısının Çeşitlerine Göre Dağılımı (11.05.2023)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Sayfa1!$A$2</c:f>
              <c:strCache>
                <c:ptCount val="1"/>
                <c:pt idx="0">
                  <c:v>KISA DÖNEM</c:v>
                </c:pt>
              </c:strCache>
            </c:strRef>
          </c:tx>
          <c:spPr>
            <a:noFill/>
            <a:ln w="9525" cap="flat" cmpd="sng" algn="ctr">
              <a:solidFill>
                <a:schemeClr val="accent1"/>
              </a:solidFill>
              <a:miter lim="800000"/>
            </a:ln>
            <a:effectLst>
              <a:glow rad="63500">
                <a:schemeClr val="accent1">
                  <a:satMod val="175000"/>
                  <a:alpha val="25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Sayfa1!$B$1</c:f>
              <c:strCache>
                <c:ptCount val="1"/>
                <c:pt idx="0">
                  <c:v> İkamet İzni ile Bulunan Yabancılar (Çeşitlerine Göre, 11.05.2023)</c:v>
                </c:pt>
              </c:strCache>
            </c:strRef>
          </c:cat>
          <c:val>
            <c:numRef>
              <c:f>Sayfa1!$B$2</c:f>
              <c:numCache>
                <c:formatCode>#,##0</c:formatCode>
                <c:ptCount val="1"/>
                <c:pt idx="0">
                  <c:v>856320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85-450E-AF38-DD75F086490A}"/>
            </c:ext>
          </c:extLst>
        </c:ser>
        <c:ser>
          <c:idx val="1"/>
          <c:order val="1"/>
          <c:tx>
            <c:strRef>
              <c:f>Sayfa1!$A$3</c:f>
              <c:strCache>
                <c:ptCount val="1"/>
                <c:pt idx="0">
                  <c:v>ÖĞRENCİ İKAMET İZNİ</c:v>
                </c:pt>
              </c:strCache>
            </c:strRef>
          </c:tx>
          <c:spPr>
            <a:noFill/>
            <a:ln w="9525" cap="flat" cmpd="sng" algn="ctr">
              <a:solidFill>
                <a:schemeClr val="accent2"/>
              </a:solidFill>
              <a:miter lim="800000"/>
            </a:ln>
            <a:effectLst>
              <a:glow rad="63500">
                <a:schemeClr val="accent2">
                  <a:satMod val="175000"/>
                  <a:alpha val="25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Sayfa1!$B$1</c:f>
              <c:strCache>
                <c:ptCount val="1"/>
                <c:pt idx="0">
                  <c:v> İkamet İzni ile Bulunan Yabancılar (Çeşitlerine Göre, 11.05.2023)</c:v>
                </c:pt>
              </c:strCache>
            </c:strRef>
          </c:cat>
          <c:val>
            <c:numRef>
              <c:f>Sayfa1!$B$3</c:f>
              <c:numCache>
                <c:formatCode>#,##0</c:formatCode>
                <c:ptCount val="1"/>
                <c:pt idx="0">
                  <c:v>160961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85-450E-AF38-DD75F086490A}"/>
            </c:ext>
          </c:extLst>
        </c:ser>
        <c:ser>
          <c:idx val="2"/>
          <c:order val="2"/>
          <c:tx>
            <c:strRef>
              <c:f>Sayfa1!$A$4</c:f>
              <c:strCache>
                <c:ptCount val="1"/>
                <c:pt idx="0">
                  <c:v>AİLE İKAMET İZNİ</c:v>
                </c:pt>
              </c:strCache>
            </c:strRef>
          </c:tx>
          <c:spPr>
            <a:noFill/>
            <a:ln w="9525" cap="flat" cmpd="sng" algn="ctr">
              <a:solidFill>
                <a:schemeClr val="accent3"/>
              </a:solidFill>
              <a:miter lim="800000"/>
            </a:ln>
            <a:effectLst>
              <a:glow rad="63500">
                <a:schemeClr val="accent3">
                  <a:satMod val="175000"/>
                  <a:alpha val="25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Sayfa1!$B$1</c:f>
              <c:strCache>
                <c:ptCount val="1"/>
                <c:pt idx="0">
                  <c:v> İkamet İzni ile Bulunan Yabancılar (Çeşitlerine Göre, 11.05.2023)</c:v>
                </c:pt>
              </c:strCache>
            </c:strRef>
          </c:cat>
          <c:val>
            <c:numRef>
              <c:f>Sayfa1!$B$4</c:f>
              <c:numCache>
                <c:formatCode>#,##0</c:formatCode>
                <c:ptCount val="1"/>
                <c:pt idx="0">
                  <c:v>106599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85-450E-AF38-DD75F086490A}"/>
            </c:ext>
          </c:extLst>
        </c:ser>
        <c:ser>
          <c:idx val="3"/>
          <c:order val="3"/>
          <c:tx>
            <c:strRef>
              <c:f>Sayfa1!$A$5</c:f>
              <c:strCache>
                <c:ptCount val="1"/>
                <c:pt idx="0">
                  <c:v>DİĞER</c:v>
                </c:pt>
              </c:strCache>
            </c:strRef>
          </c:tx>
          <c:spPr>
            <a:noFill/>
            <a:ln w="9525" cap="flat" cmpd="sng" algn="ctr">
              <a:solidFill>
                <a:schemeClr val="accent4"/>
              </a:solidFill>
              <a:miter lim="800000"/>
            </a:ln>
            <a:effectLst>
              <a:glow rad="63500">
                <a:schemeClr val="accent4">
                  <a:satMod val="175000"/>
                  <a:alpha val="25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Sayfa1!$B$1</c:f>
              <c:strCache>
                <c:ptCount val="1"/>
                <c:pt idx="0">
                  <c:v> İkamet İzni ile Bulunan Yabancılar (Çeşitlerine Göre, 11.05.2023)</c:v>
                </c:pt>
              </c:strCache>
            </c:strRef>
          </c:cat>
          <c:val>
            <c:numRef>
              <c:f>Sayfa1!$B$5</c:f>
              <c:numCache>
                <c:formatCode>#,##0</c:formatCode>
                <c:ptCount val="1"/>
                <c:pt idx="0">
                  <c:v>180810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D85-450E-AF38-DD75F086490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15"/>
        <c:axId val="620521311"/>
        <c:axId val="620527551"/>
      </c:barChart>
      <c:catAx>
        <c:axId val="62052131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620527551"/>
        <c:crosses val="autoZero"/>
        <c:auto val="1"/>
        <c:lblAlgn val="ctr"/>
        <c:lblOffset val="100"/>
        <c:noMultiLvlLbl val="0"/>
      </c:catAx>
      <c:valAx>
        <c:axId val="620527551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6205213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536726428616972"/>
          <c:y val="0.24816232839928967"/>
          <c:w val="0.22976583226532893"/>
          <c:h val="0.336713959859136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lt1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Türkiye'de</a:t>
            </a:r>
            <a:r>
              <a:rPr lang="tr-TR" sz="24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İkamet İzni ile Bulunan Yabancı Sayısının Yıllara Göre Dağılımı (11.05.2023)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Sayfa1!$A$2</c:f>
              <c:strCache>
                <c:ptCount val="1"/>
                <c:pt idx="0">
                  <c:v>2023</c:v>
                </c:pt>
              </c:strCache>
            </c:strRef>
          </c:tx>
          <c:spPr>
            <a:noFill/>
            <a:ln w="9525" cap="flat" cmpd="sng" algn="ctr">
              <a:solidFill>
                <a:schemeClr val="accent1"/>
              </a:solidFill>
              <a:miter lim="800000"/>
            </a:ln>
            <a:effectLst>
              <a:glow rad="63500">
                <a:schemeClr val="accent1">
                  <a:satMod val="175000"/>
                  <a:alpha val="25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Sayfa1!$B$1</c:f>
              <c:strCache>
                <c:ptCount val="1"/>
                <c:pt idx="0">
                  <c:v>Türkiye'de İkamet İzni ile Bulunan Yabancıların Sayısı</c:v>
                </c:pt>
              </c:strCache>
            </c:strRef>
          </c:cat>
          <c:val>
            <c:numRef>
              <c:f>Sayfa1!$B$2</c:f>
              <c:numCache>
                <c:formatCode>#,##0</c:formatCode>
                <c:ptCount val="1"/>
                <c:pt idx="0">
                  <c:v>1304690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BE-4F91-B81C-84BA1FFCBCB6}"/>
            </c:ext>
          </c:extLst>
        </c:ser>
        <c:ser>
          <c:idx val="1"/>
          <c:order val="1"/>
          <c:tx>
            <c:strRef>
              <c:f>Sayfa1!$A$3</c:f>
              <c:strCache>
                <c:ptCount val="1"/>
                <c:pt idx="0">
                  <c:v>2022</c:v>
                </c:pt>
              </c:strCache>
            </c:strRef>
          </c:tx>
          <c:spPr>
            <a:noFill/>
            <a:ln w="9525" cap="flat" cmpd="sng" algn="ctr">
              <a:solidFill>
                <a:schemeClr val="accent2"/>
              </a:solidFill>
              <a:miter lim="800000"/>
            </a:ln>
            <a:effectLst>
              <a:glow rad="63500">
                <a:schemeClr val="accent2">
                  <a:satMod val="175000"/>
                  <a:alpha val="25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Sayfa1!$B$1</c:f>
              <c:strCache>
                <c:ptCount val="1"/>
                <c:pt idx="0">
                  <c:v>Türkiye'de İkamet İzni ile Bulunan Yabancıların Sayısı</c:v>
                </c:pt>
              </c:strCache>
            </c:strRef>
          </c:cat>
          <c:val>
            <c:numRef>
              <c:f>Sayfa1!$B$3</c:f>
              <c:numCache>
                <c:formatCode>#,##0</c:formatCode>
                <c:ptCount val="1"/>
                <c:pt idx="0">
                  <c:v>1354094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BE-4F91-B81C-84BA1FFCBCB6}"/>
            </c:ext>
          </c:extLst>
        </c:ser>
        <c:ser>
          <c:idx val="2"/>
          <c:order val="2"/>
          <c:tx>
            <c:strRef>
              <c:f>Sayfa1!$A$4</c:f>
              <c:strCache>
                <c:ptCount val="1"/>
                <c:pt idx="0">
                  <c:v>2021</c:v>
                </c:pt>
              </c:strCache>
            </c:strRef>
          </c:tx>
          <c:spPr>
            <a:noFill/>
            <a:ln w="9525" cap="flat" cmpd="sng" algn="ctr">
              <a:solidFill>
                <a:schemeClr val="accent3"/>
              </a:solidFill>
              <a:miter lim="800000"/>
            </a:ln>
            <a:effectLst>
              <a:glow rad="63500">
                <a:schemeClr val="accent3">
                  <a:satMod val="175000"/>
                  <a:alpha val="25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Sayfa1!$B$1</c:f>
              <c:strCache>
                <c:ptCount val="1"/>
                <c:pt idx="0">
                  <c:v>Türkiye'de İkamet İzni ile Bulunan Yabancıların Sayısı</c:v>
                </c:pt>
              </c:strCache>
            </c:strRef>
          </c:cat>
          <c:val>
            <c:numRef>
              <c:f>Sayfa1!$B$4</c:f>
              <c:numCache>
                <c:formatCode>#,##0</c:formatCode>
                <c:ptCount val="1"/>
                <c:pt idx="0">
                  <c:v>1134181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BE-4F91-B81C-84BA1FFCBCB6}"/>
            </c:ext>
          </c:extLst>
        </c:ser>
        <c:ser>
          <c:idx val="3"/>
          <c:order val="3"/>
          <c:tx>
            <c:strRef>
              <c:f>Sayfa1!$A$5</c:f>
              <c:strCache>
                <c:ptCount val="1"/>
                <c:pt idx="0">
                  <c:v>2020</c:v>
                </c:pt>
              </c:strCache>
            </c:strRef>
          </c:tx>
          <c:spPr>
            <a:noFill/>
            <a:ln w="9525" cap="flat" cmpd="sng" algn="ctr">
              <a:solidFill>
                <a:schemeClr val="accent4"/>
              </a:solidFill>
              <a:miter lim="800000"/>
            </a:ln>
            <a:effectLst>
              <a:glow rad="63500">
                <a:schemeClr val="accent4">
                  <a:satMod val="175000"/>
                  <a:alpha val="25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Sayfa1!$B$1</c:f>
              <c:strCache>
                <c:ptCount val="1"/>
                <c:pt idx="0">
                  <c:v>Türkiye'de İkamet İzni ile Bulunan Yabancıların Sayısı</c:v>
                </c:pt>
              </c:strCache>
            </c:strRef>
          </c:cat>
          <c:val>
            <c:numRef>
              <c:f>Sayfa1!$B$5</c:f>
              <c:numCache>
                <c:formatCode>#,##0</c:formatCode>
                <c:ptCount val="1"/>
                <c:pt idx="0">
                  <c:v>886653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BE-4F91-B81C-84BA1FFCBCB6}"/>
            </c:ext>
          </c:extLst>
        </c:ser>
        <c:ser>
          <c:idx val="4"/>
          <c:order val="4"/>
          <c:tx>
            <c:strRef>
              <c:f>Sayfa1!$A$6</c:f>
              <c:strCache>
                <c:ptCount val="1"/>
                <c:pt idx="0">
                  <c:v>2019</c:v>
                </c:pt>
              </c:strCache>
            </c:strRef>
          </c:tx>
          <c:spPr>
            <a:noFill/>
            <a:ln w="9525" cap="flat" cmpd="sng" algn="ctr">
              <a:solidFill>
                <a:schemeClr val="accent5"/>
              </a:solidFill>
              <a:miter lim="800000"/>
            </a:ln>
            <a:effectLst>
              <a:glow rad="63500">
                <a:schemeClr val="accent5">
                  <a:satMod val="175000"/>
                  <a:alpha val="25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Sayfa1!$B$1</c:f>
              <c:strCache>
                <c:ptCount val="1"/>
                <c:pt idx="0">
                  <c:v>Türkiye'de İkamet İzni ile Bulunan Yabancıların Sayısı</c:v>
                </c:pt>
              </c:strCache>
            </c:strRef>
          </c:cat>
          <c:val>
            <c:numRef>
              <c:f>Sayfa1!$B$6</c:f>
              <c:numCache>
                <c:formatCode>#,##0</c:formatCode>
                <c:ptCount val="1"/>
                <c:pt idx="0">
                  <c:v>1101030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1BE-4F91-B81C-84BA1FFCBCB6}"/>
            </c:ext>
          </c:extLst>
        </c:ser>
        <c:ser>
          <c:idx val="5"/>
          <c:order val="5"/>
          <c:tx>
            <c:strRef>
              <c:f>Sayfa1!$A$7</c:f>
              <c:strCache>
                <c:ptCount val="1"/>
                <c:pt idx="0">
                  <c:v>2018</c:v>
                </c:pt>
              </c:strCache>
            </c:strRef>
          </c:tx>
          <c:spPr>
            <a:noFill/>
            <a:ln w="9525" cap="flat" cmpd="sng" algn="ctr">
              <a:solidFill>
                <a:schemeClr val="accent6"/>
              </a:solidFill>
              <a:miter lim="800000"/>
            </a:ln>
            <a:effectLst>
              <a:glow rad="63500">
                <a:schemeClr val="accent6">
                  <a:satMod val="175000"/>
                  <a:alpha val="25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Sayfa1!$B$1</c:f>
              <c:strCache>
                <c:ptCount val="1"/>
                <c:pt idx="0">
                  <c:v>Türkiye'de İkamet İzni ile Bulunan Yabancıların Sayısı</c:v>
                </c:pt>
              </c:strCache>
            </c:strRef>
          </c:cat>
          <c:val>
            <c:numRef>
              <c:f>Sayfa1!$B$7</c:f>
              <c:numCache>
                <c:formatCode>#,##0</c:formatCode>
                <c:ptCount val="1"/>
                <c:pt idx="0">
                  <c:v>856470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1BE-4F91-B81C-84BA1FFCBCB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15"/>
        <c:axId val="620521311"/>
        <c:axId val="620527551"/>
      </c:barChart>
      <c:catAx>
        <c:axId val="62052131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620527551"/>
        <c:crosses val="autoZero"/>
        <c:auto val="1"/>
        <c:lblAlgn val="ctr"/>
        <c:lblOffset val="100"/>
        <c:noMultiLvlLbl val="0"/>
      </c:catAx>
      <c:valAx>
        <c:axId val="620527551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6205213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8480347769028866"/>
          <c:y val="0.14423738699329253"/>
          <c:w val="9.9918744531933501E-2"/>
          <c:h val="0.324839895013123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lt1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İkamet İzni İle En Fazla Göçmenin Olduğu İller (11.05.2023)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Sayfa1!$A$2</c:f>
              <c:strCache>
                <c:ptCount val="1"/>
                <c:pt idx="0">
                  <c:v>İstanbul</c:v>
                </c:pt>
              </c:strCache>
            </c:strRef>
          </c:tx>
          <c:spPr>
            <a:noFill/>
            <a:ln w="9525" cap="flat" cmpd="sng" algn="ctr">
              <a:solidFill>
                <a:schemeClr val="accent1"/>
              </a:solidFill>
              <a:miter lim="800000"/>
            </a:ln>
            <a:effectLst>
              <a:glow rad="63500">
                <a:schemeClr val="accent1">
                  <a:satMod val="175000"/>
                  <a:alpha val="25000"/>
                </a:schemeClr>
              </a:glow>
            </a:effectLst>
          </c:spPr>
          <c:invertIfNegative val="0"/>
          <c:cat>
            <c:strRef>
              <c:f>Sayfa1!$B$1</c:f>
              <c:strCache>
                <c:ptCount val="1"/>
                <c:pt idx="0">
                  <c:v>İkamet İzni ile En Fazla Göçmenin Olduğu İller</c:v>
                </c:pt>
              </c:strCache>
            </c:strRef>
          </c:cat>
          <c:val>
            <c:numRef>
              <c:f>Sayfa1!$B$2</c:f>
              <c:numCache>
                <c:formatCode>#,##0</c:formatCode>
                <c:ptCount val="1"/>
                <c:pt idx="0">
                  <c:v>679442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D9-45D4-86A8-208F96D9A6D3}"/>
            </c:ext>
          </c:extLst>
        </c:ser>
        <c:ser>
          <c:idx val="1"/>
          <c:order val="1"/>
          <c:tx>
            <c:strRef>
              <c:f>Sayfa1!$A$3</c:f>
              <c:strCache>
                <c:ptCount val="1"/>
                <c:pt idx="0">
                  <c:v>Antalya</c:v>
                </c:pt>
              </c:strCache>
            </c:strRef>
          </c:tx>
          <c:spPr>
            <a:noFill/>
            <a:ln w="9525" cap="flat" cmpd="sng" algn="ctr">
              <a:solidFill>
                <a:schemeClr val="accent2"/>
              </a:solidFill>
              <a:miter lim="800000"/>
            </a:ln>
            <a:effectLst>
              <a:glow rad="63500">
                <a:schemeClr val="accent2">
                  <a:satMod val="175000"/>
                  <a:alpha val="25000"/>
                </a:schemeClr>
              </a:glow>
            </a:effectLst>
          </c:spPr>
          <c:invertIfNegative val="0"/>
          <c:cat>
            <c:strRef>
              <c:f>Sayfa1!$B$1</c:f>
              <c:strCache>
                <c:ptCount val="1"/>
                <c:pt idx="0">
                  <c:v>İkamet İzni ile En Fazla Göçmenin Olduğu İller</c:v>
                </c:pt>
              </c:strCache>
            </c:strRef>
          </c:cat>
          <c:val>
            <c:numRef>
              <c:f>Sayfa1!$B$3</c:f>
              <c:numCache>
                <c:formatCode>#,##0</c:formatCode>
                <c:ptCount val="1"/>
                <c:pt idx="0">
                  <c:v>142337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D9-45D4-86A8-208F96D9A6D3}"/>
            </c:ext>
          </c:extLst>
        </c:ser>
        <c:ser>
          <c:idx val="2"/>
          <c:order val="2"/>
          <c:tx>
            <c:strRef>
              <c:f>Sayfa1!$A$4</c:f>
              <c:strCache>
                <c:ptCount val="1"/>
                <c:pt idx="0">
                  <c:v>Ankara</c:v>
                </c:pt>
              </c:strCache>
            </c:strRef>
          </c:tx>
          <c:spPr>
            <a:noFill/>
            <a:ln w="9525" cap="flat" cmpd="sng" algn="ctr">
              <a:solidFill>
                <a:schemeClr val="accent3"/>
              </a:solidFill>
              <a:miter lim="800000"/>
            </a:ln>
            <a:effectLst>
              <a:glow rad="63500">
                <a:schemeClr val="accent3">
                  <a:satMod val="175000"/>
                  <a:alpha val="25000"/>
                </a:schemeClr>
              </a:glow>
            </a:effectLst>
          </c:spPr>
          <c:invertIfNegative val="0"/>
          <c:cat>
            <c:strRef>
              <c:f>Sayfa1!$B$1</c:f>
              <c:strCache>
                <c:ptCount val="1"/>
                <c:pt idx="0">
                  <c:v>İkamet İzni ile En Fazla Göçmenin Olduğu İller</c:v>
                </c:pt>
              </c:strCache>
            </c:strRef>
          </c:cat>
          <c:val>
            <c:numRef>
              <c:f>Sayfa1!$B$4</c:f>
              <c:numCache>
                <c:formatCode>#,##0</c:formatCode>
                <c:ptCount val="1"/>
                <c:pt idx="0">
                  <c:v>86243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D9-45D4-86A8-208F96D9A6D3}"/>
            </c:ext>
          </c:extLst>
        </c:ser>
        <c:ser>
          <c:idx val="3"/>
          <c:order val="3"/>
          <c:tx>
            <c:strRef>
              <c:f>Sayfa1!$A$5</c:f>
              <c:strCache>
                <c:ptCount val="1"/>
                <c:pt idx="0">
                  <c:v>Bursa</c:v>
                </c:pt>
              </c:strCache>
            </c:strRef>
          </c:tx>
          <c:spPr>
            <a:noFill/>
            <a:ln w="9525" cap="flat" cmpd="sng" algn="ctr">
              <a:solidFill>
                <a:schemeClr val="accent4"/>
              </a:solidFill>
              <a:miter lim="800000"/>
            </a:ln>
            <a:effectLst>
              <a:glow rad="63500">
                <a:schemeClr val="accent4">
                  <a:satMod val="175000"/>
                  <a:alpha val="25000"/>
                </a:schemeClr>
              </a:glow>
            </a:effectLst>
          </c:spPr>
          <c:invertIfNegative val="0"/>
          <c:cat>
            <c:strRef>
              <c:f>Sayfa1!$B$1</c:f>
              <c:strCache>
                <c:ptCount val="1"/>
                <c:pt idx="0">
                  <c:v>İkamet İzni ile En Fazla Göçmenin Olduğu İller</c:v>
                </c:pt>
              </c:strCache>
            </c:strRef>
          </c:cat>
          <c:val>
            <c:numRef>
              <c:f>Sayfa1!$B$5</c:f>
              <c:numCache>
                <c:formatCode>#,##0</c:formatCode>
                <c:ptCount val="1"/>
                <c:pt idx="0">
                  <c:v>55254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D9-45D4-86A8-208F96D9A6D3}"/>
            </c:ext>
          </c:extLst>
        </c:ser>
        <c:ser>
          <c:idx val="4"/>
          <c:order val="4"/>
          <c:tx>
            <c:strRef>
              <c:f>Sayfa1!$A$6</c:f>
              <c:strCache>
                <c:ptCount val="1"/>
                <c:pt idx="0">
                  <c:v>Mersin</c:v>
                </c:pt>
              </c:strCache>
            </c:strRef>
          </c:tx>
          <c:spPr>
            <a:noFill/>
            <a:ln w="9525" cap="flat" cmpd="sng" algn="ctr">
              <a:solidFill>
                <a:schemeClr val="accent5"/>
              </a:solidFill>
              <a:miter lim="800000"/>
            </a:ln>
            <a:effectLst>
              <a:glow rad="63500">
                <a:schemeClr val="accent5">
                  <a:satMod val="175000"/>
                  <a:alpha val="25000"/>
                </a:schemeClr>
              </a:glow>
            </a:effectLst>
          </c:spPr>
          <c:invertIfNegative val="0"/>
          <c:cat>
            <c:strRef>
              <c:f>Sayfa1!$B$1</c:f>
              <c:strCache>
                <c:ptCount val="1"/>
                <c:pt idx="0">
                  <c:v>İkamet İzni ile En Fazla Göçmenin Olduğu İller</c:v>
                </c:pt>
              </c:strCache>
            </c:strRef>
          </c:cat>
          <c:val>
            <c:numRef>
              <c:f>Sayfa1!$B$6</c:f>
              <c:numCache>
                <c:formatCode>#,##0</c:formatCode>
                <c:ptCount val="1"/>
                <c:pt idx="0">
                  <c:v>44695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AD9-45D4-86A8-208F96D9A6D3}"/>
            </c:ext>
          </c:extLst>
        </c:ser>
        <c:ser>
          <c:idx val="5"/>
          <c:order val="5"/>
          <c:tx>
            <c:strRef>
              <c:f>Sayfa1!$A$7</c:f>
              <c:strCache>
                <c:ptCount val="1"/>
                <c:pt idx="0">
                  <c:v>İzmir</c:v>
                </c:pt>
              </c:strCache>
            </c:strRef>
          </c:tx>
          <c:spPr>
            <a:noFill/>
            <a:ln w="9525" cap="flat" cmpd="sng" algn="ctr">
              <a:solidFill>
                <a:schemeClr val="accent6"/>
              </a:solidFill>
              <a:miter lim="800000"/>
            </a:ln>
            <a:effectLst>
              <a:glow rad="63500">
                <a:schemeClr val="accent6">
                  <a:satMod val="175000"/>
                  <a:alpha val="25000"/>
                </a:schemeClr>
              </a:glow>
            </a:effectLst>
          </c:spPr>
          <c:invertIfNegative val="0"/>
          <c:cat>
            <c:strRef>
              <c:f>Sayfa1!$B$1</c:f>
              <c:strCache>
                <c:ptCount val="1"/>
                <c:pt idx="0">
                  <c:v>İkamet İzni ile En Fazla Göçmenin Olduğu İller</c:v>
                </c:pt>
              </c:strCache>
            </c:strRef>
          </c:cat>
          <c:val>
            <c:numRef>
              <c:f>Sayfa1!$B$7</c:f>
              <c:numCache>
                <c:formatCode>#,##0</c:formatCode>
                <c:ptCount val="1"/>
                <c:pt idx="0">
                  <c:v>29488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AD9-45D4-86A8-208F96D9A6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5"/>
        <c:overlap val="-40"/>
        <c:axId val="620521311"/>
        <c:axId val="620527551"/>
      </c:barChart>
      <c:catAx>
        <c:axId val="620521311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620527551"/>
        <c:crosses val="autoZero"/>
        <c:auto val="1"/>
        <c:lblAlgn val="ctr"/>
        <c:lblOffset val="100"/>
        <c:noMultiLvlLbl val="0"/>
      </c:catAx>
      <c:valAx>
        <c:axId val="620527551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620521311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50000"/>
                <a:lumOff val="50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2000" b="1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</c:dTable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tr-TR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GÖÇMENLERİN</a:t>
            </a:r>
            <a:r>
              <a:rPr lang="tr-TR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STATÜLERİNE GÖRE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DURUMU (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06.04.2023)</a:t>
            </a:r>
          </a:p>
        </c:rich>
      </c:tx>
      <c:layout>
        <c:manualLayout>
          <c:xMode val="edge"/>
          <c:yMode val="edge"/>
          <c:x val="0.12210146163181576"/>
          <c:y val="1.12700470398748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Sayfa1!$A$2</c:f>
              <c:strCache>
                <c:ptCount val="1"/>
                <c:pt idx="0">
                  <c:v>İkamet İzni</c:v>
                </c:pt>
              </c:strCache>
            </c:strRef>
          </c:tx>
          <c:spPr>
            <a:noFill/>
            <a:ln w="9525" cap="flat" cmpd="sng" algn="ctr">
              <a:solidFill>
                <a:schemeClr val="accent1"/>
              </a:solidFill>
              <a:miter lim="800000"/>
            </a:ln>
            <a:effectLst>
              <a:glow rad="63500">
                <a:schemeClr val="accent1">
                  <a:satMod val="175000"/>
                  <a:alpha val="25000"/>
                </a:schemeClr>
              </a:glow>
            </a:effectLst>
          </c:spPr>
          <c:invertIfNegative val="0"/>
          <c:cat>
            <c:strRef>
              <c:f>Sayfa1!$B$1</c:f>
              <c:strCache>
                <c:ptCount val="1"/>
                <c:pt idx="0">
                  <c:v>Yabancıların Genel Durumu</c:v>
                </c:pt>
              </c:strCache>
            </c:strRef>
          </c:cat>
          <c:val>
            <c:numRef>
              <c:f>Sayfa1!$B$2</c:f>
              <c:numCache>
                <c:formatCode>#,##0</c:formatCode>
                <c:ptCount val="1"/>
                <c:pt idx="0">
                  <c:v>146431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73-448A-9DB2-37590E07B55C}"/>
            </c:ext>
          </c:extLst>
        </c:ser>
        <c:ser>
          <c:idx val="1"/>
          <c:order val="1"/>
          <c:tx>
            <c:strRef>
              <c:f>Sayfa1!$A$3</c:f>
              <c:strCache>
                <c:ptCount val="1"/>
                <c:pt idx="0">
                  <c:v>Geçici Koruma</c:v>
                </c:pt>
              </c:strCache>
            </c:strRef>
          </c:tx>
          <c:spPr>
            <a:noFill/>
            <a:ln w="9525" cap="flat" cmpd="sng" algn="ctr">
              <a:solidFill>
                <a:schemeClr val="accent2"/>
              </a:solidFill>
              <a:miter lim="800000"/>
            </a:ln>
            <a:effectLst>
              <a:glow rad="63500">
                <a:schemeClr val="accent2">
                  <a:satMod val="175000"/>
                  <a:alpha val="25000"/>
                </a:schemeClr>
              </a:glow>
            </a:effectLst>
          </c:spPr>
          <c:invertIfNegative val="0"/>
          <c:cat>
            <c:strRef>
              <c:f>Sayfa1!$B$1</c:f>
              <c:strCache>
                <c:ptCount val="1"/>
                <c:pt idx="0">
                  <c:v>Yabancıların Genel Durumu</c:v>
                </c:pt>
              </c:strCache>
            </c:strRef>
          </c:cat>
          <c:val>
            <c:numRef>
              <c:f>Sayfa1!$B$3</c:f>
              <c:numCache>
                <c:formatCode>#,##0</c:formatCode>
                <c:ptCount val="1"/>
                <c:pt idx="0">
                  <c:v>4644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73-448A-9DB2-37590E07B55C}"/>
            </c:ext>
          </c:extLst>
        </c:ser>
        <c:ser>
          <c:idx val="2"/>
          <c:order val="2"/>
          <c:tx>
            <c:strRef>
              <c:f>Sayfa1!$A$4</c:f>
              <c:strCache>
                <c:ptCount val="1"/>
                <c:pt idx="0">
                  <c:v>Uluslararası Koruma</c:v>
                </c:pt>
              </c:strCache>
            </c:strRef>
          </c:tx>
          <c:spPr>
            <a:noFill/>
            <a:ln w="9525" cap="flat" cmpd="sng" algn="ctr">
              <a:solidFill>
                <a:schemeClr val="accent3"/>
              </a:solidFill>
              <a:miter lim="800000"/>
            </a:ln>
            <a:effectLst>
              <a:glow rad="63500">
                <a:schemeClr val="accent3">
                  <a:satMod val="175000"/>
                  <a:alpha val="25000"/>
                </a:schemeClr>
              </a:glow>
            </a:effectLst>
          </c:spPr>
          <c:invertIfNegative val="0"/>
          <c:cat>
            <c:strRef>
              <c:f>Sayfa1!$B$1</c:f>
              <c:strCache>
                <c:ptCount val="1"/>
                <c:pt idx="0">
                  <c:v>Yabancıların Genel Durumu</c:v>
                </c:pt>
              </c:strCache>
            </c:strRef>
          </c:cat>
          <c:val>
            <c:numRef>
              <c:f>Sayfa1!$B$4</c:f>
              <c:numCache>
                <c:formatCode>#,##0</c:formatCode>
                <c:ptCount val="1"/>
                <c:pt idx="0">
                  <c:v>1312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73-448A-9DB2-37590E07B5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5"/>
        <c:overlap val="-40"/>
        <c:axId val="620521311"/>
        <c:axId val="620527551"/>
      </c:barChart>
      <c:catAx>
        <c:axId val="620521311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620527551"/>
        <c:crosses val="autoZero"/>
        <c:auto val="1"/>
        <c:lblAlgn val="ctr"/>
        <c:lblOffset val="100"/>
        <c:noMultiLvlLbl val="0"/>
      </c:catAx>
      <c:valAx>
        <c:axId val="620527551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620521311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50000"/>
                <a:lumOff val="50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2800" b="1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</c:dTable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2400"/>
      </a:pPr>
      <a:endParaRPr lang="tr-TR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İKAMET TÜRLERİNE GÖRE DAĞILIMI (17.05.2023)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9872672165979252"/>
          <c:y val="2.60029717682020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Sayfa1!$A$2</c:f>
              <c:strCache>
                <c:ptCount val="1"/>
                <c:pt idx="0">
                  <c:v>KISA DÖNEM</c:v>
                </c:pt>
              </c:strCache>
            </c:strRef>
          </c:tx>
          <c:spPr>
            <a:noFill/>
            <a:ln w="9525" cap="flat" cmpd="sng" algn="ctr">
              <a:solidFill>
                <a:schemeClr val="accent1"/>
              </a:solidFill>
              <a:miter lim="800000"/>
            </a:ln>
            <a:effectLst>
              <a:glow rad="63500">
                <a:schemeClr val="accent1">
                  <a:satMod val="175000"/>
                  <a:alpha val="25000"/>
                </a:schemeClr>
              </a:glow>
            </a:effectLst>
          </c:spPr>
          <c:invertIfNegative val="0"/>
          <c:cat>
            <c:strRef>
              <c:f>Sayfa1!$B$1</c:f>
              <c:strCache>
                <c:ptCount val="1"/>
                <c:pt idx="0">
                  <c:v>Kişi Sayısı</c:v>
                </c:pt>
              </c:strCache>
            </c:strRef>
          </c:cat>
          <c:val>
            <c:numRef>
              <c:f>Sayfa1!$B$2</c:f>
              <c:numCache>
                <c:formatCode>#,##0</c:formatCode>
                <c:ptCount val="1"/>
                <c:pt idx="0">
                  <c:v>104465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4E-4712-9A6B-8F71DA57CF69}"/>
            </c:ext>
          </c:extLst>
        </c:ser>
        <c:ser>
          <c:idx val="1"/>
          <c:order val="1"/>
          <c:tx>
            <c:strRef>
              <c:f>Sayfa1!$A$3</c:f>
              <c:strCache>
                <c:ptCount val="1"/>
                <c:pt idx="0">
                  <c:v>UZUN DÖNEM</c:v>
                </c:pt>
              </c:strCache>
            </c:strRef>
          </c:tx>
          <c:spPr>
            <a:noFill/>
            <a:ln w="9525" cap="flat" cmpd="sng" algn="ctr">
              <a:solidFill>
                <a:schemeClr val="accent2"/>
              </a:solidFill>
              <a:miter lim="800000"/>
            </a:ln>
            <a:effectLst>
              <a:glow rad="63500">
                <a:schemeClr val="accent2">
                  <a:satMod val="175000"/>
                  <a:alpha val="25000"/>
                </a:schemeClr>
              </a:glow>
            </a:effectLst>
          </c:spPr>
          <c:invertIfNegative val="0"/>
          <c:cat>
            <c:strRef>
              <c:f>Sayfa1!$B$1</c:f>
              <c:strCache>
                <c:ptCount val="1"/>
                <c:pt idx="0">
                  <c:v>Kişi Sayısı</c:v>
                </c:pt>
              </c:strCache>
            </c:strRef>
          </c:cat>
          <c:val>
            <c:numRef>
              <c:f>Sayfa1!$B$3</c:f>
              <c:numCache>
                <c:formatCode>#,##0</c:formatCode>
                <c:ptCount val="1"/>
                <c:pt idx="0">
                  <c:v>14174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4E-4712-9A6B-8F71DA57CF69}"/>
            </c:ext>
          </c:extLst>
        </c:ser>
        <c:ser>
          <c:idx val="2"/>
          <c:order val="2"/>
          <c:tx>
            <c:strRef>
              <c:f>Sayfa1!$A$4</c:f>
              <c:strCache>
                <c:ptCount val="1"/>
                <c:pt idx="0">
                  <c:v>AİLE İKAMET İZNİ</c:v>
                </c:pt>
              </c:strCache>
            </c:strRef>
          </c:tx>
          <c:spPr>
            <a:noFill/>
            <a:ln w="9525" cap="flat" cmpd="sng" algn="ctr">
              <a:solidFill>
                <a:schemeClr val="accent3"/>
              </a:solidFill>
              <a:miter lim="800000"/>
            </a:ln>
            <a:effectLst>
              <a:glow rad="63500">
                <a:schemeClr val="accent3">
                  <a:satMod val="175000"/>
                  <a:alpha val="25000"/>
                </a:schemeClr>
              </a:glow>
            </a:effectLst>
          </c:spPr>
          <c:invertIfNegative val="0"/>
          <c:cat>
            <c:strRef>
              <c:f>Sayfa1!$B$1</c:f>
              <c:strCache>
                <c:ptCount val="1"/>
                <c:pt idx="0">
                  <c:v>Kişi Sayısı</c:v>
                </c:pt>
              </c:strCache>
            </c:strRef>
          </c:cat>
          <c:val>
            <c:numRef>
              <c:f>Sayfa1!$B$4</c:f>
              <c:numCache>
                <c:formatCode>#,##0</c:formatCode>
                <c:ptCount val="1"/>
                <c:pt idx="0">
                  <c:v>8179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4E-4712-9A6B-8F71DA57CF69}"/>
            </c:ext>
          </c:extLst>
        </c:ser>
        <c:ser>
          <c:idx val="3"/>
          <c:order val="3"/>
          <c:tx>
            <c:strRef>
              <c:f>Sayfa1!$A$5</c:f>
              <c:strCache>
                <c:ptCount val="1"/>
                <c:pt idx="0">
                  <c:v>ÖĞRENCİ İKAMET İZNİ</c:v>
                </c:pt>
              </c:strCache>
            </c:strRef>
          </c:tx>
          <c:spPr>
            <a:noFill/>
            <a:ln w="9525" cap="flat" cmpd="sng" algn="ctr">
              <a:solidFill>
                <a:schemeClr val="accent4"/>
              </a:solidFill>
              <a:miter lim="800000"/>
            </a:ln>
            <a:effectLst>
              <a:glow rad="63500">
                <a:schemeClr val="accent4">
                  <a:satMod val="175000"/>
                  <a:alpha val="25000"/>
                </a:schemeClr>
              </a:glow>
            </a:effectLst>
          </c:spPr>
          <c:invertIfNegative val="0"/>
          <c:cat>
            <c:strRef>
              <c:f>Sayfa1!$B$1</c:f>
              <c:strCache>
                <c:ptCount val="1"/>
                <c:pt idx="0">
                  <c:v>Kişi Sayısı</c:v>
                </c:pt>
              </c:strCache>
            </c:strRef>
          </c:cat>
          <c:val>
            <c:numRef>
              <c:f>Sayfa1!$B$5</c:f>
              <c:numCache>
                <c:formatCode>#,##0</c:formatCode>
                <c:ptCount val="1"/>
                <c:pt idx="0">
                  <c:v>2210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4E-4712-9A6B-8F71DA57CF69}"/>
            </c:ext>
          </c:extLst>
        </c:ser>
        <c:ser>
          <c:idx val="4"/>
          <c:order val="4"/>
          <c:tx>
            <c:strRef>
              <c:f>Sayfa1!$A$6</c:f>
              <c:strCache>
                <c:ptCount val="1"/>
                <c:pt idx="0">
                  <c:v>ÇALIŞMA İKAMET İZNİ</c:v>
                </c:pt>
              </c:strCache>
            </c:strRef>
          </c:tx>
          <c:spPr>
            <a:noFill/>
            <a:ln w="9525" cap="flat" cmpd="sng" algn="ctr">
              <a:solidFill>
                <a:schemeClr val="accent5"/>
              </a:solidFill>
              <a:miter lim="800000"/>
            </a:ln>
            <a:effectLst>
              <a:glow rad="63500">
                <a:schemeClr val="accent5">
                  <a:satMod val="175000"/>
                  <a:alpha val="25000"/>
                </a:schemeClr>
              </a:glow>
            </a:effectLst>
          </c:spPr>
          <c:invertIfNegative val="0"/>
          <c:cat>
            <c:strRef>
              <c:f>Sayfa1!$B$1</c:f>
              <c:strCache>
                <c:ptCount val="1"/>
                <c:pt idx="0">
                  <c:v>Kişi Sayısı</c:v>
                </c:pt>
              </c:strCache>
            </c:strRef>
          </c:cat>
          <c:val>
            <c:numRef>
              <c:f>Sayfa1!$B$6</c:f>
              <c:numCache>
                <c:formatCode>#,##0</c:formatCode>
                <c:ptCount val="1"/>
                <c:pt idx="0">
                  <c:v>16613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A4E-4712-9A6B-8F71DA57CF69}"/>
            </c:ext>
          </c:extLst>
        </c:ser>
        <c:ser>
          <c:idx val="5"/>
          <c:order val="5"/>
          <c:tx>
            <c:strRef>
              <c:f>Sayfa1!$A$7</c:f>
              <c:strCache>
                <c:ptCount val="1"/>
                <c:pt idx="0">
                  <c:v>İNSANİ</c:v>
                </c:pt>
              </c:strCache>
            </c:strRef>
          </c:tx>
          <c:spPr>
            <a:noFill/>
            <a:ln w="9525" cap="flat" cmpd="sng" algn="ctr">
              <a:solidFill>
                <a:schemeClr val="accent6"/>
              </a:solidFill>
              <a:miter lim="800000"/>
            </a:ln>
            <a:effectLst>
              <a:glow rad="63500">
                <a:schemeClr val="accent6">
                  <a:satMod val="175000"/>
                  <a:alpha val="25000"/>
                </a:schemeClr>
              </a:glow>
            </a:effectLst>
          </c:spPr>
          <c:invertIfNegative val="0"/>
          <c:cat>
            <c:strRef>
              <c:f>Sayfa1!$B$1</c:f>
              <c:strCache>
                <c:ptCount val="1"/>
                <c:pt idx="0">
                  <c:v>Kişi Sayısı</c:v>
                </c:pt>
              </c:strCache>
            </c:strRef>
          </c:cat>
          <c:val>
            <c:numRef>
              <c:f>Sayfa1!$B$7</c:f>
              <c:numCache>
                <c:formatCode>General</c:formatCode>
                <c:ptCount val="1"/>
                <c:pt idx="0">
                  <c:v>815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A4E-4712-9A6B-8F71DA57CF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5"/>
        <c:overlap val="-40"/>
        <c:axId val="620521311"/>
        <c:axId val="620527551"/>
      </c:barChart>
      <c:catAx>
        <c:axId val="620521311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620527551"/>
        <c:crosses val="autoZero"/>
        <c:auto val="1"/>
        <c:lblAlgn val="ctr"/>
        <c:lblOffset val="100"/>
        <c:noMultiLvlLbl val="0"/>
      </c:catAx>
      <c:valAx>
        <c:axId val="620527551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620521311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50000"/>
                <a:lumOff val="50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2000" b="1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</c:dTable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ANTALYA İLİ İKAMET İZNİ SAYILARININ UYRUKLARA GÖRE DAĞILIMI (06.04.2023)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Sayfa1!$A$2</c:f>
              <c:strCache>
                <c:ptCount val="1"/>
                <c:pt idx="0">
                  <c:v>Rusya Federasyonu</c:v>
                </c:pt>
              </c:strCache>
            </c:strRef>
          </c:tx>
          <c:spPr>
            <a:noFill/>
            <a:ln w="9525" cap="flat" cmpd="sng" algn="ctr">
              <a:solidFill>
                <a:schemeClr val="accent1"/>
              </a:solidFill>
              <a:miter lim="800000"/>
            </a:ln>
            <a:effectLst>
              <a:glow rad="63500">
                <a:schemeClr val="accent1">
                  <a:satMod val="175000"/>
                  <a:alpha val="25000"/>
                </a:schemeClr>
              </a:glow>
            </a:effectLst>
          </c:spPr>
          <c:invertIfNegative val="0"/>
          <c:cat>
            <c:strRef>
              <c:f>Sayfa1!$B$1</c:f>
              <c:strCache>
                <c:ptCount val="1"/>
                <c:pt idx="0">
                  <c:v>Kişi Sayısı</c:v>
                </c:pt>
              </c:strCache>
            </c:strRef>
          </c:cat>
          <c:val>
            <c:numRef>
              <c:f>Sayfa1!$B$2</c:f>
              <c:numCache>
                <c:formatCode>#,##0</c:formatCode>
                <c:ptCount val="1"/>
                <c:pt idx="0">
                  <c:v>52396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D1-4ADA-BF99-417B86820C92}"/>
            </c:ext>
          </c:extLst>
        </c:ser>
        <c:ser>
          <c:idx val="1"/>
          <c:order val="1"/>
          <c:tx>
            <c:strRef>
              <c:f>Sayfa1!$A$3</c:f>
              <c:strCache>
                <c:ptCount val="1"/>
                <c:pt idx="0">
                  <c:v>Kazakistan</c:v>
                </c:pt>
              </c:strCache>
            </c:strRef>
          </c:tx>
          <c:spPr>
            <a:noFill/>
            <a:ln w="9525" cap="flat" cmpd="sng" algn="ctr">
              <a:solidFill>
                <a:schemeClr val="accent2"/>
              </a:solidFill>
              <a:miter lim="800000"/>
            </a:ln>
            <a:effectLst>
              <a:glow rad="63500">
                <a:schemeClr val="accent2">
                  <a:satMod val="175000"/>
                  <a:alpha val="25000"/>
                </a:schemeClr>
              </a:glow>
            </a:effectLst>
          </c:spPr>
          <c:invertIfNegative val="0"/>
          <c:cat>
            <c:strRef>
              <c:f>Sayfa1!$B$1</c:f>
              <c:strCache>
                <c:ptCount val="1"/>
                <c:pt idx="0">
                  <c:v>Kişi Sayısı</c:v>
                </c:pt>
              </c:strCache>
            </c:strRef>
          </c:cat>
          <c:val>
            <c:numRef>
              <c:f>Sayfa1!$B$3</c:f>
              <c:numCache>
                <c:formatCode>#,##0</c:formatCode>
                <c:ptCount val="1"/>
                <c:pt idx="0">
                  <c:v>18779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D1-4ADA-BF99-417B86820C92}"/>
            </c:ext>
          </c:extLst>
        </c:ser>
        <c:ser>
          <c:idx val="2"/>
          <c:order val="2"/>
          <c:tx>
            <c:strRef>
              <c:f>Sayfa1!$A$4</c:f>
              <c:strCache>
                <c:ptCount val="1"/>
                <c:pt idx="0">
                  <c:v>Ukrayna</c:v>
                </c:pt>
              </c:strCache>
            </c:strRef>
          </c:tx>
          <c:spPr>
            <a:noFill/>
            <a:ln w="9525" cap="flat" cmpd="sng" algn="ctr">
              <a:solidFill>
                <a:schemeClr val="accent3"/>
              </a:solidFill>
              <a:miter lim="800000"/>
            </a:ln>
            <a:effectLst>
              <a:glow rad="63500">
                <a:schemeClr val="accent3">
                  <a:satMod val="175000"/>
                  <a:alpha val="25000"/>
                </a:schemeClr>
              </a:glow>
            </a:effectLst>
          </c:spPr>
          <c:invertIfNegative val="0"/>
          <c:cat>
            <c:strRef>
              <c:f>Sayfa1!$B$1</c:f>
              <c:strCache>
                <c:ptCount val="1"/>
                <c:pt idx="0">
                  <c:v>Kişi Sayısı</c:v>
                </c:pt>
              </c:strCache>
            </c:strRef>
          </c:cat>
          <c:val>
            <c:numRef>
              <c:f>Sayfa1!$B$4</c:f>
              <c:numCache>
                <c:formatCode>#,##0</c:formatCode>
                <c:ptCount val="1"/>
                <c:pt idx="0">
                  <c:v>18419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D1-4ADA-BF99-417B86820C92}"/>
            </c:ext>
          </c:extLst>
        </c:ser>
        <c:ser>
          <c:idx val="3"/>
          <c:order val="3"/>
          <c:tx>
            <c:strRef>
              <c:f>Sayfa1!$A$5</c:f>
              <c:strCache>
                <c:ptCount val="1"/>
                <c:pt idx="0">
                  <c:v>İran</c:v>
                </c:pt>
              </c:strCache>
            </c:strRef>
          </c:tx>
          <c:spPr>
            <a:noFill/>
            <a:ln w="9525" cap="flat" cmpd="sng" algn="ctr">
              <a:solidFill>
                <a:schemeClr val="accent4"/>
              </a:solidFill>
              <a:miter lim="800000"/>
            </a:ln>
            <a:effectLst>
              <a:glow rad="63500">
                <a:schemeClr val="accent4">
                  <a:satMod val="175000"/>
                  <a:alpha val="25000"/>
                </a:schemeClr>
              </a:glow>
            </a:effectLst>
          </c:spPr>
          <c:invertIfNegative val="0"/>
          <c:cat>
            <c:strRef>
              <c:f>Sayfa1!$B$1</c:f>
              <c:strCache>
                <c:ptCount val="1"/>
                <c:pt idx="0">
                  <c:v>Kişi Sayısı</c:v>
                </c:pt>
              </c:strCache>
            </c:strRef>
          </c:cat>
          <c:val>
            <c:numRef>
              <c:f>Sayfa1!$B$5</c:f>
              <c:numCache>
                <c:formatCode>#,##0</c:formatCode>
                <c:ptCount val="1"/>
                <c:pt idx="0">
                  <c:v>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2D1-4ADA-BF99-417B86820C92}"/>
            </c:ext>
          </c:extLst>
        </c:ser>
        <c:ser>
          <c:idx val="4"/>
          <c:order val="4"/>
          <c:tx>
            <c:strRef>
              <c:f>Sayfa1!$A$6</c:f>
              <c:strCache>
                <c:ptCount val="1"/>
                <c:pt idx="0">
                  <c:v>Kırgızistan</c:v>
                </c:pt>
              </c:strCache>
            </c:strRef>
          </c:tx>
          <c:spPr>
            <a:noFill/>
            <a:ln w="9525" cap="flat" cmpd="sng" algn="ctr">
              <a:solidFill>
                <a:schemeClr val="accent5"/>
              </a:solidFill>
              <a:miter lim="800000"/>
            </a:ln>
            <a:effectLst>
              <a:glow rad="63500">
                <a:schemeClr val="accent5">
                  <a:satMod val="175000"/>
                  <a:alpha val="25000"/>
                </a:schemeClr>
              </a:glow>
            </a:effectLst>
          </c:spPr>
          <c:invertIfNegative val="0"/>
          <c:cat>
            <c:strRef>
              <c:f>Sayfa1!$B$1</c:f>
              <c:strCache>
                <c:ptCount val="1"/>
                <c:pt idx="0">
                  <c:v>Kişi Sayısı</c:v>
                </c:pt>
              </c:strCache>
            </c:strRef>
          </c:cat>
          <c:val>
            <c:numRef>
              <c:f>Sayfa1!$B$6</c:f>
              <c:numCache>
                <c:formatCode>#,##0</c:formatCode>
                <c:ptCount val="1"/>
                <c:pt idx="0">
                  <c:v>6551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2D1-4ADA-BF99-417B86820C92}"/>
            </c:ext>
          </c:extLst>
        </c:ser>
        <c:ser>
          <c:idx val="5"/>
          <c:order val="5"/>
          <c:tx>
            <c:strRef>
              <c:f>Sayfa1!$A$7</c:f>
              <c:strCache>
                <c:ptCount val="1"/>
                <c:pt idx="0">
                  <c:v>Diğer</c:v>
                </c:pt>
              </c:strCache>
            </c:strRef>
          </c:tx>
          <c:spPr>
            <a:noFill/>
            <a:ln w="9525" cap="flat" cmpd="sng" algn="ctr">
              <a:solidFill>
                <a:schemeClr val="accent6"/>
              </a:solidFill>
              <a:miter lim="800000"/>
            </a:ln>
            <a:effectLst>
              <a:glow rad="63500">
                <a:schemeClr val="accent6">
                  <a:satMod val="175000"/>
                  <a:alpha val="25000"/>
                </a:schemeClr>
              </a:glow>
            </a:effectLst>
          </c:spPr>
          <c:invertIfNegative val="0"/>
          <c:cat>
            <c:strRef>
              <c:f>Sayfa1!$B$1</c:f>
              <c:strCache>
                <c:ptCount val="1"/>
                <c:pt idx="0">
                  <c:v>Kişi Sayısı</c:v>
                </c:pt>
              </c:strCache>
            </c:strRef>
          </c:cat>
          <c:val>
            <c:numRef>
              <c:f>Sayfa1!$B$7</c:f>
              <c:numCache>
                <c:formatCode>#,##0</c:formatCode>
                <c:ptCount val="1"/>
                <c:pt idx="0">
                  <c:v>42286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2D1-4ADA-BF99-417B86820C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5"/>
        <c:overlap val="-40"/>
        <c:axId val="620521311"/>
        <c:axId val="620527551"/>
      </c:barChart>
      <c:catAx>
        <c:axId val="620521311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620527551"/>
        <c:crosses val="autoZero"/>
        <c:auto val="1"/>
        <c:lblAlgn val="ctr"/>
        <c:lblOffset val="100"/>
        <c:noMultiLvlLbl val="0"/>
      </c:catAx>
      <c:valAx>
        <c:axId val="620527551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620521311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50000"/>
                <a:lumOff val="50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2000" b="1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</c:dTable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all" baseline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ANTALYA’DA YAŞAYAN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Yabancı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Nüfus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Artış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Oranı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(ARALIK 2022)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all" baseline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bg2">
            <a:lumMod val="75000"/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159306649168854"/>
          <c:y val="0.16368518518518518"/>
          <c:w val="0.81035137795275591"/>
          <c:h val="0.782237824438611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Yabancı Nüfus Artış Oranı</c:v>
                </c:pt>
              </c:strCache>
            </c:strRef>
          </c:tx>
          <c:spPr>
            <a:solidFill>
              <a:schemeClr val="accent1">
                <a:alpha val="88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flat">
              <a:contourClr>
                <a:schemeClr val="accent1">
                  <a:lumMod val="50000"/>
                </a:schemeClr>
              </a:contourClr>
            </a:sp3d>
          </c:spPr>
          <c:invertIfNegative val="0"/>
          <c:dLbls>
            <c:spPr>
              <a:solidFill>
                <a:schemeClr val="accent1">
                  <a:alpha val="30000"/>
                </a:schemeClr>
              </a:solidFill>
              <a:ln>
                <a:solidFill>
                  <a:schemeClr val="lt1">
                    <a:alpha val="50000"/>
                  </a:scheme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Sayfa1!$A$2:$A$3</c:f>
              <c:strCache>
                <c:ptCount val="2"/>
                <c:pt idx="0">
                  <c:v>2021 yılı</c:v>
                </c:pt>
                <c:pt idx="1">
                  <c:v>2022 yılı </c:v>
                </c:pt>
              </c:strCache>
            </c:strRef>
          </c:cat>
          <c:val>
            <c:numRef>
              <c:f>Sayfa1!$B$2:$B$3</c:f>
              <c:numCache>
                <c:formatCode>0%</c:formatCode>
                <c:ptCount val="2"/>
                <c:pt idx="0">
                  <c:v>0.25</c:v>
                </c:pt>
                <c:pt idx="1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9C-4F3B-BAB1-9BCF333AFE4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4"/>
        <c:gapDepth val="53"/>
        <c:shape val="box"/>
        <c:axId val="1980990591"/>
        <c:axId val="1980994335"/>
        <c:axId val="0"/>
      </c:bar3DChart>
      <c:catAx>
        <c:axId val="1980990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980994335"/>
        <c:crosses val="autoZero"/>
        <c:auto val="1"/>
        <c:lblAlgn val="ctr"/>
        <c:lblOffset val="100"/>
        <c:noMultiLvlLbl val="0"/>
      </c:catAx>
      <c:valAx>
        <c:axId val="1980994335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980990591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50000"/>
                <a:lumOff val="50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6350" cap="flat" cmpd="sng" algn="ctr">
      <a:solidFill>
        <a:schemeClr val="dk1">
          <a:tint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ANTALYA’DA GÖÇMENLERİN EN YOĞUN YAŞADIĞI İLÇELER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3785761154855644"/>
          <c:y val="1.66666666666666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5426732598391722E-2"/>
          <c:y val="9.8627893389637303E-2"/>
          <c:w val="0.96267605657792277"/>
          <c:h val="0.7381370059706902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Sayfa1!$A$2:$A$11</c:f>
              <c:strCache>
                <c:ptCount val="10"/>
                <c:pt idx="0">
                  <c:v>ALANYA</c:v>
                </c:pt>
                <c:pt idx="1">
                  <c:v>MURATPAŞA</c:v>
                </c:pt>
                <c:pt idx="2">
                  <c:v>KONYAALTI</c:v>
                </c:pt>
                <c:pt idx="3">
                  <c:v>KEPEZ</c:v>
                </c:pt>
                <c:pt idx="4">
                  <c:v>MANAVGAT</c:v>
                </c:pt>
                <c:pt idx="5">
                  <c:v>KEMER</c:v>
                </c:pt>
                <c:pt idx="6">
                  <c:v>SERİK</c:v>
                </c:pt>
                <c:pt idx="7">
                  <c:v>DÖŞEMEALTI</c:v>
                </c:pt>
                <c:pt idx="8">
                  <c:v>AKSU</c:v>
                </c:pt>
                <c:pt idx="9">
                  <c:v>KAŞ</c:v>
                </c:pt>
              </c:strCache>
            </c:strRef>
          </c:cat>
          <c:val>
            <c:numRef>
              <c:f>Sayfa1!$B$2:$B$11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F2-4FA5-AC36-716FDF05A9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1980992255"/>
        <c:axId val="1980991423"/>
        <c:axId val="0"/>
      </c:bar3DChart>
      <c:catAx>
        <c:axId val="1980992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lt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1980991423"/>
        <c:crosses val="autoZero"/>
        <c:auto val="1"/>
        <c:lblAlgn val="ctr"/>
        <c:lblOffset val="100"/>
        <c:noMultiLvlLbl val="0"/>
      </c:catAx>
      <c:valAx>
        <c:axId val="19809914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9809922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r-T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3">
  <cs:axisTitle>
    <cs:lnRef idx="0"/>
    <cs:fillRef idx="0"/>
    <cs:effectRef idx="0"/>
    <cs:fontRef idx="minor">
      <a:schemeClr val="lt1">
        <a:lumMod val="75000"/>
      </a:schemeClr>
    </cs:fontRef>
    <cs:defRPr sz="900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3">
  <cs:axisTitle>
    <cs:lnRef idx="0"/>
    <cs:fillRef idx="0"/>
    <cs:effectRef idx="0"/>
    <cs:fontRef idx="minor">
      <a:schemeClr val="lt1">
        <a:lumMod val="75000"/>
      </a:schemeClr>
    </cs:fontRef>
    <cs:defRPr sz="900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3">
  <cs:axisTitle>
    <cs:lnRef idx="0"/>
    <cs:fillRef idx="0"/>
    <cs:effectRef idx="0"/>
    <cs:fontRef idx="minor">
      <a:schemeClr val="lt1">
        <a:lumMod val="75000"/>
      </a:schemeClr>
    </cs:fontRef>
    <cs:defRPr sz="900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3">
  <cs:axisTitle>
    <cs:lnRef idx="0"/>
    <cs:fillRef idx="0"/>
    <cs:effectRef idx="0"/>
    <cs:fontRef idx="minor">
      <a:schemeClr val="lt1">
        <a:lumMod val="75000"/>
      </a:schemeClr>
    </cs:fontRef>
    <cs:defRPr sz="900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3">
  <cs:axisTitle>
    <cs:lnRef idx="0"/>
    <cs:fillRef idx="0"/>
    <cs:effectRef idx="0"/>
    <cs:fontRef idx="minor">
      <a:schemeClr val="lt1">
        <a:lumMod val="75000"/>
      </a:schemeClr>
    </cs:fontRef>
    <cs:defRPr sz="900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3">
  <cs:axisTitle>
    <cs:lnRef idx="0"/>
    <cs:fillRef idx="0"/>
    <cs:effectRef idx="0"/>
    <cs:fontRef idx="minor">
      <a:schemeClr val="lt1">
        <a:lumMod val="75000"/>
      </a:schemeClr>
    </cs:fontRef>
    <cs:defRPr sz="900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13">
  <cs:axisTitle>
    <cs:lnRef idx="0"/>
    <cs:fillRef idx="0"/>
    <cs:effectRef idx="0"/>
    <cs:fontRef idx="minor">
      <a:schemeClr val="lt1">
        <a:lumMod val="75000"/>
      </a:schemeClr>
    </cs:fontRef>
    <cs:defRPr sz="900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91">
  <cs:axisTitle>
    <cs:lnRef idx="0"/>
    <cs:fillRef idx="0"/>
    <cs:effectRef idx="0"/>
    <cs:fontRef idx="minor">
      <a:schemeClr val="lt1">
        <a:lumMod val="75000"/>
      </a:schemeClr>
    </cs:fontRef>
    <cs:defRPr sz="900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6350" cap="flat" cmpd="sng" algn="ctr">
        <a:solidFill>
          <a:schemeClr val="dk1">
            <a:tint val="75000"/>
          </a:schemeClr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</cs:dataLabel>
  <cs:dataLabelCallout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  <a:scene3d>
        <a:camera prst="orthographicFront"/>
        <a:lightRig rig="threePt" dir="t"/>
      </a:scene3d>
      <a:sp3d prstMaterial="flat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dk1">
            <a:lumMod val="75000"/>
            <a:lumOff val="2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bg2">
          <a:lumMod val="75000"/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>
        <a:solidFill>
          <a:schemeClr val="lt1">
            <a:lumMod val="50000"/>
          </a:schemeClr>
        </a:solidFill>
      </a:ln>
    </cs:spPr>
  </cs:gridlineMajor>
  <cs:gridlineMinor>
    <cs:lnRef idx="0"/>
    <cs:fillRef idx="0"/>
    <cs:effectRef idx="0"/>
    <cs:fontRef idx="minor">
      <a:schemeClr val="tx1"/>
    </cs:fontRef>
    <cs:spPr>
      <a:ln w="9525">
        <a:solidFill>
          <a:schemeClr val="lt1">
            <a:lumMod val="40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/>
    </cs:fontRef>
    <cs:defRPr sz="1800" b="0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F3559B-FF5A-4BCB-AB83-219B8C6BD3B6}" type="doc">
      <dgm:prSet loTypeId="urn:microsoft.com/office/officeart/2005/8/layout/vList3#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B93C8A96-6CE3-4AD0-A197-347193686D1A}">
      <dgm:prSet custT="1"/>
      <dgm:spPr/>
      <dgm:t>
        <a:bodyPr/>
        <a:lstStyle/>
        <a:p>
          <a:pPr algn="ctr">
            <a:spcAft>
              <a:spcPts val="600"/>
            </a:spcAft>
          </a:pPr>
          <a:r>
            <a:rPr lang="tr-TR" sz="1600" b="1" dirty="0">
              <a:solidFill>
                <a:schemeClr val="bg1"/>
              </a:solidFill>
            </a:rPr>
            <a:t>Onlar Bizim </a:t>
          </a:r>
          <a:r>
            <a:rPr lang="tr-TR" sz="1600" b="1" dirty="0" err="1">
              <a:solidFill>
                <a:schemeClr val="bg1"/>
              </a:solidFill>
            </a:rPr>
            <a:t>Hemşehrimiz</a:t>
          </a:r>
          <a:r>
            <a:rPr lang="tr-TR" sz="1600" b="1" dirty="0">
              <a:solidFill>
                <a:schemeClr val="bg1"/>
              </a:solidFill>
            </a:rPr>
            <a:t>: Uluslararası Göç ve Kültürlerarası İletişim</a:t>
          </a:r>
          <a:endParaRPr lang="tr-TR" sz="1600" dirty="0">
            <a:solidFill>
              <a:schemeClr val="bg1"/>
            </a:solidFill>
          </a:endParaRPr>
        </a:p>
        <a:p>
          <a:pPr algn="ctr">
            <a:spcAft>
              <a:spcPts val="600"/>
            </a:spcAft>
          </a:pPr>
          <a:r>
            <a:rPr lang="tr-TR" sz="1400" b="1" dirty="0">
              <a:solidFill>
                <a:schemeClr val="bg1"/>
              </a:solidFill>
            </a:rPr>
            <a:t>Antalya </a:t>
          </a:r>
          <a:r>
            <a:rPr lang="tr-TR" sz="1400" b="1" dirty="0" err="1">
              <a:solidFill>
                <a:schemeClr val="bg1"/>
              </a:solidFill>
            </a:rPr>
            <a:t>Kurumiçi</a:t>
          </a:r>
          <a:r>
            <a:rPr lang="tr-TR" sz="1400" b="1" dirty="0">
              <a:solidFill>
                <a:schemeClr val="bg1"/>
              </a:solidFill>
            </a:rPr>
            <a:t> Farkındalık Eğitimi</a:t>
          </a:r>
        </a:p>
      </dgm:t>
    </dgm:pt>
    <dgm:pt modelId="{9AD12015-19BF-44F0-B8CF-9DB90BF080A7}" type="parTrans" cxnId="{57D6AEC2-7B93-4F46-B87A-C1B0D59026E3}">
      <dgm:prSet/>
      <dgm:spPr/>
      <dgm:t>
        <a:bodyPr/>
        <a:lstStyle/>
        <a:p>
          <a:endParaRPr lang="en-GB"/>
        </a:p>
      </dgm:t>
    </dgm:pt>
    <dgm:pt modelId="{2B6C5FCF-0420-4131-AE96-1F0883DA15CB}" type="sibTrans" cxnId="{57D6AEC2-7B93-4F46-B87A-C1B0D59026E3}">
      <dgm:prSet/>
      <dgm:spPr/>
      <dgm:t>
        <a:bodyPr/>
        <a:lstStyle/>
        <a:p>
          <a:endParaRPr lang="en-GB"/>
        </a:p>
      </dgm:t>
    </dgm:pt>
    <dgm:pt modelId="{817660EF-D14B-4C2B-BCEC-93E2B220F9A6}" type="pres">
      <dgm:prSet presAssocID="{14F3559B-FF5A-4BCB-AB83-219B8C6BD3B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D8E2ACB-3278-4083-8491-4C2D7EA43229}" type="pres">
      <dgm:prSet presAssocID="{B93C8A96-6CE3-4AD0-A197-347193686D1A}" presName="composite" presStyleCnt="0"/>
      <dgm:spPr/>
    </dgm:pt>
    <dgm:pt modelId="{1EB6807C-296F-4C7C-9E27-5B24DE9B0B3E}" type="pres">
      <dgm:prSet presAssocID="{B93C8A96-6CE3-4AD0-A197-347193686D1A}" presName="imgShp" presStyleLbl="fgImgPlace1" presStyleIdx="0" presStyleCnt="1" custFlipHor="1" custScaleX="3601" custLinFactNeighborX="-33761" custLinFactNeighborY="-3779"/>
      <dgm:spPr>
        <a:prstGeom prst="ellipse">
          <a:avLst/>
        </a:prstGeom>
      </dgm:spPr>
    </dgm:pt>
    <dgm:pt modelId="{462C0710-5AF8-4E8E-8C87-4117FFA4B850}" type="pres">
      <dgm:prSet presAssocID="{B93C8A96-6CE3-4AD0-A197-347193686D1A}" presName="txShp" presStyleLbl="node1" presStyleIdx="0" presStyleCnt="1" custScaleX="150376" custLinFactNeighborX="15221" custLinFactNeighborY="746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D201F49-CFB1-4219-A041-2AEFE9330D94}" type="presOf" srcId="{14F3559B-FF5A-4BCB-AB83-219B8C6BD3B6}" destId="{817660EF-D14B-4C2B-BCEC-93E2B220F9A6}" srcOrd="0" destOrd="0" presId="urn:microsoft.com/office/officeart/2005/8/layout/vList3#1"/>
    <dgm:cxn modelId="{EF41B0A9-712A-457B-A106-83708F5EC555}" type="presOf" srcId="{B93C8A96-6CE3-4AD0-A197-347193686D1A}" destId="{462C0710-5AF8-4E8E-8C87-4117FFA4B850}" srcOrd="0" destOrd="0" presId="urn:microsoft.com/office/officeart/2005/8/layout/vList3#1"/>
    <dgm:cxn modelId="{57D6AEC2-7B93-4F46-B87A-C1B0D59026E3}" srcId="{14F3559B-FF5A-4BCB-AB83-219B8C6BD3B6}" destId="{B93C8A96-6CE3-4AD0-A197-347193686D1A}" srcOrd="0" destOrd="0" parTransId="{9AD12015-19BF-44F0-B8CF-9DB90BF080A7}" sibTransId="{2B6C5FCF-0420-4131-AE96-1F0883DA15CB}"/>
    <dgm:cxn modelId="{CD023472-64DD-4315-B153-4B6EDD644A44}" type="presParOf" srcId="{817660EF-D14B-4C2B-BCEC-93E2B220F9A6}" destId="{8D8E2ACB-3278-4083-8491-4C2D7EA43229}" srcOrd="0" destOrd="0" presId="urn:microsoft.com/office/officeart/2005/8/layout/vList3#1"/>
    <dgm:cxn modelId="{C6FD8205-98CC-4EA1-8122-648652B5896D}" type="presParOf" srcId="{8D8E2ACB-3278-4083-8491-4C2D7EA43229}" destId="{1EB6807C-296F-4C7C-9E27-5B24DE9B0B3E}" srcOrd="0" destOrd="0" presId="urn:microsoft.com/office/officeart/2005/8/layout/vList3#1"/>
    <dgm:cxn modelId="{4FF05C85-4E88-4A07-BC88-0AB814C6F3CB}" type="presParOf" srcId="{8D8E2ACB-3278-4083-8491-4C2D7EA43229}" destId="{462C0710-5AF8-4E8E-8C87-4117FFA4B850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ED3910-734F-405C-9B35-363B799D7D5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DB3B768-7866-4B26-B6AD-FA874E132A45}">
      <dgm:prSet phldrT="[Metin]" custT="1"/>
      <dgm:spPr>
        <a:xfrm>
          <a:off x="3386510" y="488495"/>
          <a:ext cx="4128669" cy="2382372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sz="2800" b="1" dirty="0" smtClean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ANTALYA’DA GÖÇMENLERE KAPATILAN MAHALLELER</a:t>
          </a:r>
          <a:endParaRPr lang="tr-TR" sz="800" b="1" dirty="0">
            <a:solidFill>
              <a:srgbClr val="2C2C2C">
                <a:hueOff val="0"/>
                <a:satOff val="0"/>
                <a:lumOff val="0"/>
                <a:alphaOff val="0"/>
              </a:srgb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E30CBFD2-FE57-44B6-BCD8-96A2A5D11797}" type="parTrans" cxnId="{283F0AFD-8F53-4174-9970-D4FE2852FDAB}">
      <dgm:prSet/>
      <dgm:spPr/>
      <dgm:t>
        <a:bodyPr/>
        <a:lstStyle/>
        <a:p>
          <a:endParaRPr lang="tr-TR"/>
        </a:p>
      </dgm:t>
    </dgm:pt>
    <dgm:pt modelId="{C8953DDA-F690-4B2A-AD56-02EA4EA81055}" type="sibTrans" cxnId="{283F0AFD-8F53-4174-9970-D4FE2852FDAB}">
      <dgm:prSet/>
      <dgm:spPr/>
      <dgm:t>
        <a:bodyPr/>
        <a:lstStyle/>
        <a:p>
          <a:endParaRPr lang="tr-TR"/>
        </a:p>
      </dgm:t>
    </dgm:pt>
    <dgm:pt modelId="{C427B1D1-824B-4B19-8AD8-9BFEC2EFB5BF}">
      <dgm:prSet phldrT="[Metin]" custT="1"/>
      <dgm:spPr>
        <a:xfrm>
          <a:off x="4948657" y="3914530"/>
          <a:ext cx="1766356" cy="611399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sz="200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ALANYA</a:t>
          </a:r>
        </a:p>
      </dgm:t>
    </dgm:pt>
    <dgm:pt modelId="{2364B503-6736-4E78-991E-94E8187163AE}" type="parTrans" cxnId="{BEFA56B9-EEE0-4552-A8B6-CBD3005C845C}">
      <dgm:prSet/>
      <dgm:spPr>
        <a:xfrm>
          <a:off x="5343863" y="2769235"/>
          <a:ext cx="380990" cy="1043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4466"/>
              </a:lnTo>
              <a:lnTo>
                <a:pt x="380990" y="954466"/>
              </a:lnTo>
              <a:lnTo>
                <a:pt x="380990" y="1043661"/>
              </a:lnTo>
            </a:path>
          </a:pathLst>
        </a:custGeom>
        <a:noFill/>
        <a:ln w="12700" cap="flat" cmpd="sng" algn="ctr">
          <a:solidFill>
            <a:srgbClr val="FFC000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D6B356BA-2ABC-4F73-A9BC-F31F596AC3B3}" type="sibTrans" cxnId="{BEFA56B9-EEE0-4552-A8B6-CBD3005C845C}">
      <dgm:prSet/>
      <dgm:spPr/>
      <dgm:t>
        <a:bodyPr/>
        <a:lstStyle/>
        <a:p>
          <a:endParaRPr lang="tr-TR"/>
        </a:p>
      </dgm:t>
    </dgm:pt>
    <dgm:pt modelId="{09FD0CE7-15AD-448A-BF50-30FDC9FB6908}">
      <dgm:prSet phldrT="[Metin]" custT="1"/>
      <dgm:spPr>
        <a:xfrm>
          <a:off x="8610589" y="3914530"/>
          <a:ext cx="1608779" cy="611399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sz="180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DÖŞEMEALTI</a:t>
          </a:r>
        </a:p>
      </dgm:t>
    </dgm:pt>
    <dgm:pt modelId="{8E1DADBD-FC7B-4645-B1D8-E9DEF3BCB64D}" type="parTrans" cxnId="{8BBF76D5-EC63-41C4-9E52-AFFA27FCBED2}">
      <dgm:prSet/>
      <dgm:spPr>
        <a:xfrm>
          <a:off x="5343863" y="2769235"/>
          <a:ext cx="3964134" cy="1043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4466"/>
              </a:lnTo>
              <a:lnTo>
                <a:pt x="3964134" y="954466"/>
              </a:lnTo>
              <a:lnTo>
                <a:pt x="3964134" y="1043661"/>
              </a:lnTo>
            </a:path>
          </a:pathLst>
        </a:custGeom>
        <a:noFill/>
        <a:ln w="12700" cap="flat" cmpd="sng" algn="ctr">
          <a:solidFill>
            <a:srgbClr val="FFC000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B69E4B39-932C-4932-B3C7-65DCAAA13E19}" type="sibTrans" cxnId="{8BBF76D5-EC63-41C4-9E52-AFFA27FCBED2}">
      <dgm:prSet/>
      <dgm:spPr/>
      <dgm:t>
        <a:bodyPr/>
        <a:lstStyle/>
        <a:p>
          <a:endParaRPr lang="tr-TR"/>
        </a:p>
      </dgm:t>
    </dgm:pt>
    <dgm:pt modelId="{1F63644F-DCAD-44A7-82C0-AA4E621F2965}">
      <dgm:prSet custT="1"/>
      <dgm:spPr>
        <a:xfrm>
          <a:off x="3646604" y="5491515"/>
          <a:ext cx="962833" cy="611399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sz="80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KARGICAK MAHALLESİ</a:t>
          </a:r>
        </a:p>
      </dgm:t>
    </dgm:pt>
    <dgm:pt modelId="{3250E8D9-7198-4789-A5D7-E857B2186B83}" type="parTrans" cxnId="{22BFF060-F53D-4558-836D-F2BE36A37553}">
      <dgm:prSet/>
      <dgm:spPr>
        <a:xfrm>
          <a:off x="4021039" y="4424297"/>
          <a:ext cx="1703814" cy="965586"/>
        </a:xfrm>
        <a:custGeom>
          <a:avLst/>
          <a:gdLst/>
          <a:ahLst/>
          <a:cxnLst/>
          <a:rect l="0" t="0" r="0" b="0"/>
          <a:pathLst>
            <a:path>
              <a:moveTo>
                <a:pt x="1703814" y="0"/>
              </a:moveTo>
              <a:lnTo>
                <a:pt x="1703814" y="876390"/>
              </a:lnTo>
              <a:lnTo>
                <a:pt x="0" y="876390"/>
              </a:lnTo>
              <a:lnTo>
                <a:pt x="0" y="965586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E4D66DA7-508D-4D3A-B79B-B859F1A7D1B8}" type="sibTrans" cxnId="{22BFF060-F53D-4558-836D-F2BE36A37553}">
      <dgm:prSet/>
      <dgm:spPr/>
      <dgm:t>
        <a:bodyPr/>
        <a:lstStyle/>
        <a:p>
          <a:endParaRPr lang="tr-TR"/>
        </a:p>
      </dgm:t>
    </dgm:pt>
    <dgm:pt modelId="{6E8DDE93-888D-44D6-B915-C27E268620ED}">
      <dgm:prSet custT="1"/>
      <dgm:spPr>
        <a:xfrm>
          <a:off x="10433332" y="3914530"/>
          <a:ext cx="1506016" cy="611399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sz="180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MURATPAŞA</a:t>
          </a:r>
        </a:p>
      </dgm:t>
    </dgm:pt>
    <dgm:pt modelId="{BAB94472-6FF9-4293-A305-4009D691ABB6}" type="parTrans" cxnId="{EF4B7704-95B1-4410-8C02-B03E7BCC45DC}">
      <dgm:prSet/>
      <dgm:spPr>
        <a:xfrm>
          <a:off x="5343863" y="2769235"/>
          <a:ext cx="5735495" cy="1043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4466"/>
              </a:lnTo>
              <a:lnTo>
                <a:pt x="5735495" y="954466"/>
              </a:lnTo>
              <a:lnTo>
                <a:pt x="5735495" y="1043661"/>
              </a:lnTo>
            </a:path>
          </a:pathLst>
        </a:custGeom>
        <a:noFill/>
        <a:ln w="12700" cap="flat" cmpd="sng" algn="ctr">
          <a:solidFill>
            <a:srgbClr val="FFC000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F3F3CEC9-6FCB-4D71-B632-CB710F5F5454}" type="sibTrans" cxnId="{EF4B7704-95B1-4410-8C02-B03E7BCC45DC}">
      <dgm:prSet/>
      <dgm:spPr/>
      <dgm:t>
        <a:bodyPr/>
        <a:lstStyle/>
        <a:p>
          <a:endParaRPr lang="tr-TR"/>
        </a:p>
      </dgm:t>
    </dgm:pt>
    <dgm:pt modelId="{BA366EE4-714A-4A43-A234-6B4C16BAA8E1}">
      <dgm:prSet/>
      <dgm:spPr>
        <a:xfrm>
          <a:off x="8345164" y="4805953"/>
          <a:ext cx="962833" cy="611399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AOSB2KISIM</a:t>
          </a:r>
          <a:r>
            <a:rPr lang="tr-TR" baseline="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 MAHALLESİ</a:t>
          </a:r>
          <a:endParaRPr lang="tr-TR" dirty="0">
            <a:solidFill>
              <a:srgbClr val="2C2C2C">
                <a:hueOff val="0"/>
                <a:satOff val="0"/>
                <a:lumOff val="0"/>
                <a:alphaOff val="0"/>
              </a:srgbClr>
            </a:solidFill>
            <a:latin typeface="Corbel" panose="020B0503020204020204"/>
            <a:ea typeface="+mn-ea"/>
            <a:cs typeface="+mn-cs"/>
          </a:endParaRPr>
        </a:p>
      </dgm:t>
    </dgm:pt>
    <dgm:pt modelId="{C3860D93-77A7-4C82-8652-6BB12F779089}" type="parTrans" cxnId="{D5AE79FE-855C-4D66-B156-1F98D735042C}">
      <dgm:prSet/>
      <dgm:spPr>
        <a:xfrm>
          <a:off x="8719599" y="4424297"/>
          <a:ext cx="588398" cy="280024"/>
        </a:xfrm>
        <a:custGeom>
          <a:avLst/>
          <a:gdLst/>
          <a:ahLst/>
          <a:cxnLst/>
          <a:rect l="0" t="0" r="0" b="0"/>
          <a:pathLst>
            <a:path>
              <a:moveTo>
                <a:pt x="588398" y="0"/>
              </a:moveTo>
              <a:lnTo>
                <a:pt x="588398" y="190828"/>
              </a:lnTo>
              <a:lnTo>
                <a:pt x="0" y="190828"/>
              </a:lnTo>
              <a:lnTo>
                <a:pt x="0" y="280024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0680637F-B1BD-4486-8859-6472B39A543F}" type="sibTrans" cxnId="{D5AE79FE-855C-4D66-B156-1F98D735042C}">
      <dgm:prSet/>
      <dgm:spPr/>
      <dgm:t>
        <a:bodyPr/>
        <a:lstStyle/>
        <a:p>
          <a:endParaRPr lang="tr-TR"/>
        </a:p>
      </dgm:t>
    </dgm:pt>
    <dgm:pt modelId="{A3C7F0C0-8760-4911-8C48-58DEB6F90B70}">
      <dgm:prSet/>
      <dgm:spPr>
        <a:xfrm>
          <a:off x="10687168" y="5471590"/>
          <a:ext cx="962833" cy="611399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TOPÇULAR MAHALLESİ</a:t>
          </a:r>
        </a:p>
      </dgm:t>
    </dgm:pt>
    <dgm:pt modelId="{D3E7757E-016F-47F2-A052-03938ABDEC64}" type="parTrans" cxnId="{CC2A4F7B-816B-42AC-88E6-0163BE0E7066}">
      <dgm:prSet/>
      <dgm:spPr>
        <a:xfrm>
          <a:off x="11015884" y="4424297"/>
          <a:ext cx="91440" cy="945660"/>
        </a:xfrm>
        <a:custGeom>
          <a:avLst/>
          <a:gdLst/>
          <a:ahLst/>
          <a:cxnLst/>
          <a:rect l="0" t="0" r="0" b="0"/>
          <a:pathLst>
            <a:path>
              <a:moveTo>
                <a:pt x="63474" y="0"/>
              </a:moveTo>
              <a:lnTo>
                <a:pt x="63474" y="856464"/>
              </a:lnTo>
              <a:lnTo>
                <a:pt x="45720" y="856464"/>
              </a:lnTo>
              <a:lnTo>
                <a:pt x="45720" y="945660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9A09891F-6D2B-481C-94CF-0652E6930CBD}" type="sibTrans" cxnId="{CC2A4F7B-816B-42AC-88E6-0163BE0E7066}">
      <dgm:prSet/>
      <dgm:spPr/>
      <dgm:t>
        <a:bodyPr/>
        <a:lstStyle/>
        <a:p>
          <a:endParaRPr lang="tr-TR"/>
        </a:p>
      </dgm:t>
    </dgm:pt>
    <dgm:pt modelId="{0C10AEF3-F570-4978-B58C-1FABE8354C27}">
      <dgm:prSet custT="1"/>
      <dgm:spPr>
        <a:xfrm>
          <a:off x="728361" y="3914530"/>
          <a:ext cx="1881444" cy="611399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sz="2000" dirty="0" smtClean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KONYAALTI</a:t>
          </a:r>
          <a:endParaRPr lang="tr-TR" sz="1200" dirty="0">
            <a:solidFill>
              <a:srgbClr val="2C2C2C">
                <a:hueOff val="0"/>
                <a:satOff val="0"/>
                <a:lumOff val="0"/>
                <a:alphaOff val="0"/>
              </a:srgbClr>
            </a:solidFill>
            <a:latin typeface="Corbel" panose="020B0503020204020204"/>
            <a:ea typeface="+mn-ea"/>
            <a:cs typeface="+mn-cs"/>
          </a:endParaRPr>
        </a:p>
      </dgm:t>
    </dgm:pt>
    <dgm:pt modelId="{B649E8FA-17EE-4FBD-BCCC-A351669AE165}" type="parTrans" cxnId="{DB586B05-0B7B-481F-9DC6-2300804D11F3}">
      <dgm:prSet/>
      <dgm:spPr>
        <a:xfrm>
          <a:off x="1562102" y="2769235"/>
          <a:ext cx="3781761" cy="1043661"/>
        </a:xfrm>
        <a:custGeom>
          <a:avLst/>
          <a:gdLst/>
          <a:ahLst/>
          <a:cxnLst/>
          <a:rect l="0" t="0" r="0" b="0"/>
          <a:pathLst>
            <a:path>
              <a:moveTo>
                <a:pt x="3781761" y="0"/>
              </a:moveTo>
              <a:lnTo>
                <a:pt x="3781761" y="954466"/>
              </a:lnTo>
              <a:lnTo>
                <a:pt x="0" y="954466"/>
              </a:lnTo>
              <a:lnTo>
                <a:pt x="0" y="1043661"/>
              </a:lnTo>
            </a:path>
          </a:pathLst>
        </a:custGeom>
        <a:noFill/>
        <a:ln w="12700" cap="flat" cmpd="sng" algn="ctr">
          <a:solidFill>
            <a:srgbClr val="FFC000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7D7F66D1-E6D8-4F2B-A802-EADB8400939B}" type="sibTrans" cxnId="{DB586B05-0B7B-481F-9DC6-2300804D11F3}">
      <dgm:prSet/>
      <dgm:spPr/>
      <dgm:t>
        <a:bodyPr/>
        <a:lstStyle/>
        <a:p>
          <a:endParaRPr lang="tr-TR"/>
        </a:p>
      </dgm:t>
    </dgm:pt>
    <dgm:pt modelId="{1B7BA826-1871-428C-9E55-08595C4FB3E9}">
      <dgm:prSet custT="1"/>
      <dgm:spPr>
        <a:xfrm>
          <a:off x="107587" y="4805953"/>
          <a:ext cx="962833" cy="611399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sz="70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LİMAN </a:t>
          </a:r>
          <a:r>
            <a:rPr lang="tr-TR" sz="80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MAHALLESİ</a:t>
          </a:r>
          <a:endParaRPr lang="tr-TR" sz="700" dirty="0">
            <a:solidFill>
              <a:srgbClr val="2C2C2C">
                <a:hueOff val="0"/>
                <a:satOff val="0"/>
                <a:lumOff val="0"/>
                <a:alphaOff val="0"/>
              </a:srgbClr>
            </a:solidFill>
            <a:latin typeface="Corbel" panose="020B0503020204020204"/>
            <a:ea typeface="+mn-ea"/>
            <a:cs typeface="+mn-cs"/>
          </a:endParaRPr>
        </a:p>
      </dgm:t>
    </dgm:pt>
    <dgm:pt modelId="{3C7C52DD-E652-4461-BB04-002216CC521F}" type="parTrans" cxnId="{1D8B1340-52C8-40B4-9552-D42F17E32610}">
      <dgm:prSet/>
      <dgm:spPr>
        <a:xfrm>
          <a:off x="482022" y="4424297"/>
          <a:ext cx="1080080" cy="280024"/>
        </a:xfrm>
        <a:custGeom>
          <a:avLst/>
          <a:gdLst/>
          <a:ahLst/>
          <a:cxnLst/>
          <a:rect l="0" t="0" r="0" b="0"/>
          <a:pathLst>
            <a:path>
              <a:moveTo>
                <a:pt x="1080080" y="0"/>
              </a:moveTo>
              <a:lnTo>
                <a:pt x="1080080" y="190828"/>
              </a:lnTo>
              <a:lnTo>
                <a:pt x="0" y="190828"/>
              </a:lnTo>
              <a:lnTo>
                <a:pt x="0" y="280024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9F778ADB-4D24-4278-BBE6-CA48FFAA822C}" type="sibTrans" cxnId="{1D8B1340-52C8-40B4-9552-D42F17E32610}">
      <dgm:prSet/>
      <dgm:spPr/>
      <dgm:t>
        <a:bodyPr/>
        <a:lstStyle/>
        <a:p>
          <a:endParaRPr lang="tr-TR"/>
        </a:p>
      </dgm:t>
    </dgm:pt>
    <dgm:pt modelId="{D0EC990B-1AE5-4352-AC67-F9A40FC700D5}">
      <dgm:prSet custT="1"/>
      <dgm:spPr>
        <a:xfrm>
          <a:off x="1284383" y="4805953"/>
          <a:ext cx="962833" cy="611399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sz="80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HURMA MAHALLESİ</a:t>
          </a:r>
        </a:p>
      </dgm:t>
    </dgm:pt>
    <dgm:pt modelId="{78F834E4-D981-44B6-8BF8-B3A2C510876A}" type="parTrans" cxnId="{145D7C99-C5FE-4C29-BE06-2CC854795E51}">
      <dgm:prSet/>
      <dgm:spPr>
        <a:xfrm>
          <a:off x="1562102" y="4424297"/>
          <a:ext cx="96716" cy="2800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828"/>
              </a:lnTo>
              <a:lnTo>
                <a:pt x="96716" y="190828"/>
              </a:lnTo>
              <a:lnTo>
                <a:pt x="96716" y="280024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1B2A1EA6-9DB1-4EC9-B1CB-774714CD72BB}" type="sibTrans" cxnId="{145D7C99-C5FE-4C29-BE06-2CC854795E51}">
      <dgm:prSet/>
      <dgm:spPr/>
      <dgm:t>
        <a:bodyPr/>
        <a:lstStyle/>
        <a:p>
          <a:endParaRPr lang="tr-TR"/>
        </a:p>
      </dgm:t>
    </dgm:pt>
    <dgm:pt modelId="{51E9BBB9-9532-4F3B-AA32-2D08C698A496}">
      <dgm:prSet custT="1"/>
      <dgm:spPr>
        <a:xfrm>
          <a:off x="2461180" y="4805953"/>
          <a:ext cx="962833" cy="611399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sz="80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SARISU MAHALLESİ</a:t>
          </a:r>
        </a:p>
      </dgm:t>
    </dgm:pt>
    <dgm:pt modelId="{25C744FC-2B77-448A-B9B8-83D2D5546A3B}" type="parTrans" cxnId="{8C7908D1-7559-48D8-B668-7A07F4539E4C}">
      <dgm:prSet/>
      <dgm:spPr>
        <a:xfrm>
          <a:off x="1562102" y="4424297"/>
          <a:ext cx="1273513" cy="2800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828"/>
              </a:lnTo>
              <a:lnTo>
                <a:pt x="1273513" y="190828"/>
              </a:lnTo>
              <a:lnTo>
                <a:pt x="1273513" y="280024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AC3FDCDD-817C-40AA-9FED-68BF1657BF7D}" type="sibTrans" cxnId="{8C7908D1-7559-48D8-B668-7A07F4539E4C}">
      <dgm:prSet/>
      <dgm:spPr/>
      <dgm:t>
        <a:bodyPr/>
        <a:lstStyle/>
        <a:p>
          <a:endParaRPr lang="tr-TR"/>
        </a:p>
      </dgm:t>
    </dgm:pt>
    <dgm:pt modelId="{73A8D413-CC09-483A-9DF0-1A7E69C86386}">
      <dgm:prSet custT="1"/>
      <dgm:spPr>
        <a:xfrm>
          <a:off x="4832027" y="5464302"/>
          <a:ext cx="962833" cy="611399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sz="80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MAHMUTLAR MAHALLESİ</a:t>
          </a:r>
        </a:p>
      </dgm:t>
    </dgm:pt>
    <dgm:pt modelId="{83977196-148F-4AEE-A6B8-013DFB9CC2E7}" type="parTrans" cxnId="{A1579870-F76A-4E0C-BA3F-5BA015687F53}">
      <dgm:prSet/>
      <dgm:spPr>
        <a:xfrm>
          <a:off x="5206463" y="4424297"/>
          <a:ext cx="518390" cy="938372"/>
        </a:xfrm>
        <a:custGeom>
          <a:avLst/>
          <a:gdLst/>
          <a:ahLst/>
          <a:cxnLst/>
          <a:rect l="0" t="0" r="0" b="0"/>
          <a:pathLst>
            <a:path>
              <a:moveTo>
                <a:pt x="518390" y="0"/>
              </a:moveTo>
              <a:lnTo>
                <a:pt x="518390" y="849177"/>
              </a:lnTo>
              <a:lnTo>
                <a:pt x="0" y="849177"/>
              </a:lnTo>
              <a:lnTo>
                <a:pt x="0" y="938372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8A4D7E3D-AE33-43CC-9106-969E51BCC633}" type="sibTrans" cxnId="{A1579870-F76A-4E0C-BA3F-5BA015687F53}">
      <dgm:prSet/>
      <dgm:spPr/>
      <dgm:t>
        <a:bodyPr/>
        <a:lstStyle/>
        <a:p>
          <a:endParaRPr lang="tr-TR"/>
        </a:p>
      </dgm:t>
    </dgm:pt>
    <dgm:pt modelId="{B26A1D64-9C33-44A8-9CEE-0FBDE856274E}">
      <dgm:prSet/>
      <dgm:spPr>
        <a:xfrm>
          <a:off x="6017278" y="5472586"/>
          <a:ext cx="962833" cy="611399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KESTEL MAHALLESİ</a:t>
          </a:r>
        </a:p>
      </dgm:t>
    </dgm:pt>
    <dgm:pt modelId="{B9E41521-F084-478D-BB95-EEF45C63DB5C}" type="parTrans" cxnId="{A4FBC7C0-0458-43D2-9A15-3B64E4EB93F4}">
      <dgm:prSet/>
      <dgm:spPr>
        <a:xfrm>
          <a:off x="5724853" y="4424297"/>
          <a:ext cx="666859" cy="946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7461"/>
              </a:lnTo>
              <a:lnTo>
                <a:pt x="666859" y="857461"/>
              </a:lnTo>
              <a:lnTo>
                <a:pt x="666859" y="946657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0BBC25EB-52AF-4E9B-A6CE-7C63E72C46E3}" type="sibTrans" cxnId="{A4FBC7C0-0458-43D2-9A15-3B64E4EB93F4}">
      <dgm:prSet/>
      <dgm:spPr/>
      <dgm:t>
        <a:bodyPr/>
        <a:lstStyle/>
        <a:p>
          <a:endParaRPr lang="tr-TR"/>
        </a:p>
      </dgm:t>
    </dgm:pt>
    <dgm:pt modelId="{F28FD2CD-7A2C-48A8-B0BF-5564FB6213A5}">
      <dgm:prSet/>
      <dgm:spPr>
        <a:xfrm>
          <a:off x="7160241" y="5491509"/>
          <a:ext cx="962833" cy="611399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AVSALLAR MAHALLESİ</a:t>
          </a:r>
        </a:p>
      </dgm:t>
    </dgm:pt>
    <dgm:pt modelId="{E11D4DC3-065F-4CEA-A69B-6802007BEDBE}" type="parTrans" cxnId="{B7D6DA6B-8826-4161-A75E-5430F1A0FE66}">
      <dgm:prSet/>
      <dgm:spPr>
        <a:xfrm>
          <a:off x="5724853" y="4424297"/>
          <a:ext cx="1809822" cy="965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6384"/>
              </a:lnTo>
              <a:lnTo>
                <a:pt x="1809822" y="876384"/>
              </a:lnTo>
              <a:lnTo>
                <a:pt x="1809822" y="965580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9F60163F-A56A-4848-BC58-75E2CA615D82}" type="sibTrans" cxnId="{B7D6DA6B-8826-4161-A75E-5430F1A0FE66}">
      <dgm:prSet/>
      <dgm:spPr/>
      <dgm:t>
        <a:bodyPr/>
        <a:lstStyle/>
        <a:p>
          <a:endParaRPr lang="tr-TR"/>
        </a:p>
      </dgm:t>
    </dgm:pt>
    <dgm:pt modelId="{6ED76D54-C7F7-4137-B08B-1FC19EEA8DA8}">
      <dgm:prSet/>
      <dgm:spPr>
        <a:xfrm>
          <a:off x="9521960" y="4805953"/>
          <a:ext cx="962833" cy="611399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AOSB3KISIM MAHALLESİ</a:t>
          </a:r>
        </a:p>
      </dgm:t>
    </dgm:pt>
    <dgm:pt modelId="{D83C33E4-7E18-45F6-BFB5-85561CA43503}" type="parTrans" cxnId="{6454F43F-2926-4026-83A1-D033640CF8E1}">
      <dgm:prSet/>
      <dgm:spPr>
        <a:xfrm>
          <a:off x="9307997" y="4424297"/>
          <a:ext cx="588398" cy="2800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828"/>
              </a:lnTo>
              <a:lnTo>
                <a:pt x="588398" y="190828"/>
              </a:lnTo>
              <a:lnTo>
                <a:pt x="588398" y="280024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BB2E627D-D51C-4880-ACB8-FADF01C88FC8}" type="sibTrans" cxnId="{6454F43F-2926-4026-83A1-D033640CF8E1}">
      <dgm:prSet/>
      <dgm:spPr/>
      <dgm:t>
        <a:bodyPr/>
        <a:lstStyle/>
        <a:p>
          <a:endParaRPr lang="tr-TR"/>
        </a:p>
      </dgm:t>
    </dgm:pt>
    <dgm:pt modelId="{420BF396-5548-484A-BB5A-435E1DA0D974}" type="pres">
      <dgm:prSet presAssocID="{65ED3910-734F-405C-9B35-363B799D7D5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80973E5B-E5DF-416E-94BA-D94E3FDB8EF2}" type="pres">
      <dgm:prSet presAssocID="{DDB3B768-7866-4B26-B6AD-FA874E132A45}" presName="hierRoot1" presStyleCnt="0"/>
      <dgm:spPr/>
    </dgm:pt>
    <dgm:pt modelId="{49F6712B-A119-495A-BE47-5562EBE30B83}" type="pres">
      <dgm:prSet presAssocID="{DDB3B768-7866-4B26-B6AD-FA874E132A45}" presName="composite" presStyleCnt="0"/>
      <dgm:spPr/>
    </dgm:pt>
    <dgm:pt modelId="{2F521EE0-3538-4E04-8B86-FC0FA4B98752}" type="pres">
      <dgm:prSet presAssocID="{DDB3B768-7866-4B26-B6AD-FA874E132A45}" presName="background" presStyleLbl="node0" presStyleIdx="0" presStyleCnt="1"/>
      <dgm:spPr>
        <a:xfrm>
          <a:off x="3279528" y="386863"/>
          <a:ext cx="4128669" cy="2382372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C922C65E-9241-4614-AB1D-5771E4389E55}" type="pres">
      <dgm:prSet presAssocID="{DDB3B768-7866-4B26-B6AD-FA874E132A45}" presName="text" presStyleLbl="fgAcc0" presStyleIdx="0" presStyleCnt="1" custScaleX="553977" custScaleY="538250" custLinFactY="-24900" custLinFactNeighborX="-96732" custLinFactNeighborY="-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78FA844-0B20-4C14-8DFF-C6D720D87B41}" type="pres">
      <dgm:prSet presAssocID="{DDB3B768-7866-4B26-B6AD-FA874E132A45}" presName="hierChild2" presStyleCnt="0"/>
      <dgm:spPr/>
    </dgm:pt>
    <dgm:pt modelId="{B86B1745-6477-4ECE-9477-766C5845D269}" type="pres">
      <dgm:prSet presAssocID="{B649E8FA-17EE-4FBD-BCCC-A351669AE165}" presName="Name10" presStyleLbl="parChTrans1D2" presStyleIdx="0" presStyleCnt="4"/>
      <dgm:spPr/>
      <dgm:t>
        <a:bodyPr/>
        <a:lstStyle/>
        <a:p>
          <a:endParaRPr lang="tr-TR"/>
        </a:p>
      </dgm:t>
    </dgm:pt>
    <dgm:pt modelId="{7EDAD950-3991-41EC-86E3-CC995D2AC02D}" type="pres">
      <dgm:prSet presAssocID="{0C10AEF3-F570-4978-B58C-1FABE8354C27}" presName="hierRoot2" presStyleCnt="0"/>
      <dgm:spPr/>
    </dgm:pt>
    <dgm:pt modelId="{BA4B8A42-A195-4C1A-BE28-BE351D13FCAC}" type="pres">
      <dgm:prSet presAssocID="{0C10AEF3-F570-4978-B58C-1FABE8354C27}" presName="composite2" presStyleCnt="0"/>
      <dgm:spPr/>
    </dgm:pt>
    <dgm:pt modelId="{5668FC99-DA09-43C2-85DF-2489FB7D3C6A}" type="pres">
      <dgm:prSet presAssocID="{0C10AEF3-F570-4978-B58C-1FABE8354C27}" presName="background2" presStyleLbl="node2" presStyleIdx="0" presStyleCnt="4"/>
      <dgm:spPr>
        <a:xfrm>
          <a:off x="621380" y="3812897"/>
          <a:ext cx="1881444" cy="611399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4CE3A65A-9C5F-4EE6-9411-D06651BE7F15}" type="pres">
      <dgm:prSet presAssocID="{0C10AEF3-F570-4978-B58C-1FABE8354C27}" presName="text2" presStyleLbl="fgAcc2" presStyleIdx="0" presStyleCnt="4" custScaleX="278215" custLinFactNeighborX="-1004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74AE884-5064-44E8-B7DE-FB6E26EEA5D0}" type="pres">
      <dgm:prSet presAssocID="{0C10AEF3-F570-4978-B58C-1FABE8354C27}" presName="hierChild3" presStyleCnt="0"/>
      <dgm:spPr/>
    </dgm:pt>
    <dgm:pt modelId="{88CFFA85-B1BB-43E7-8A42-3B2A5FD72620}" type="pres">
      <dgm:prSet presAssocID="{3C7C52DD-E652-4461-BB04-002216CC521F}" presName="Name17" presStyleLbl="parChTrans1D3" presStyleIdx="0" presStyleCnt="10"/>
      <dgm:spPr/>
      <dgm:t>
        <a:bodyPr/>
        <a:lstStyle/>
        <a:p>
          <a:endParaRPr lang="tr-TR"/>
        </a:p>
      </dgm:t>
    </dgm:pt>
    <dgm:pt modelId="{4890706A-F311-44C9-82FC-474A954BEC71}" type="pres">
      <dgm:prSet presAssocID="{1B7BA826-1871-428C-9E55-08595C4FB3E9}" presName="hierRoot3" presStyleCnt="0"/>
      <dgm:spPr/>
    </dgm:pt>
    <dgm:pt modelId="{4378F536-78DB-497E-AD43-5A2535EAE3F5}" type="pres">
      <dgm:prSet presAssocID="{1B7BA826-1871-428C-9E55-08595C4FB3E9}" presName="composite3" presStyleCnt="0"/>
      <dgm:spPr/>
    </dgm:pt>
    <dgm:pt modelId="{E15CB33D-CAB0-4C73-ADA6-85B48C2BFF30}" type="pres">
      <dgm:prSet presAssocID="{1B7BA826-1871-428C-9E55-08595C4FB3E9}" presName="background3" presStyleLbl="node3" presStyleIdx="0" presStyleCnt="10"/>
      <dgm:spPr>
        <a:xfrm>
          <a:off x="605" y="4704321"/>
          <a:ext cx="962833" cy="611399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DD2E0D5D-9F7C-499D-BFC9-9A5C7C3AEACA}" type="pres">
      <dgm:prSet presAssocID="{1B7BA826-1871-428C-9E55-08595C4FB3E9}" presName="text3" presStyleLbl="fgAcc3" presStyleIdx="0" presStyleCnt="1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169B5F0-C36B-4BE4-9393-6753364C0013}" type="pres">
      <dgm:prSet presAssocID="{1B7BA826-1871-428C-9E55-08595C4FB3E9}" presName="hierChild4" presStyleCnt="0"/>
      <dgm:spPr/>
    </dgm:pt>
    <dgm:pt modelId="{384BCB0C-198A-40EB-88AD-444EC4288D8F}" type="pres">
      <dgm:prSet presAssocID="{78F834E4-D981-44B6-8BF8-B3A2C510876A}" presName="Name17" presStyleLbl="parChTrans1D3" presStyleIdx="1" presStyleCnt="10"/>
      <dgm:spPr/>
      <dgm:t>
        <a:bodyPr/>
        <a:lstStyle/>
        <a:p>
          <a:endParaRPr lang="tr-TR"/>
        </a:p>
      </dgm:t>
    </dgm:pt>
    <dgm:pt modelId="{0B093B1D-C57B-487D-8FB0-FABA889E2FDB}" type="pres">
      <dgm:prSet presAssocID="{D0EC990B-1AE5-4352-AC67-F9A40FC700D5}" presName="hierRoot3" presStyleCnt="0"/>
      <dgm:spPr/>
    </dgm:pt>
    <dgm:pt modelId="{D6F0747A-9726-4D86-98BC-4C66AF9C959A}" type="pres">
      <dgm:prSet presAssocID="{D0EC990B-1AE5-4352-AC67-F9A40FC700D5}" presName="composite3" presStyleCnt="0"/>
      <dgm:spPr/>
    </dgm:pt>
    <dgm:pt modelId="{4F8A1F1E-7CBE-42F3-9809-DF6A950BD2F0}" type="pres">
      <dgm:prSet presAssocID="{D0EC990B-1AE5-4352-AC67-F9A40FC700D5}" presName="background3" presStyleLbl="node3" presStyleIdx="1" presStyleCnt="10"/>
      <dgm:spPr>
        <a:xfrm>
          <a:off x="1177402" y="4704321"/>
          <a:ext cx="962833" cy="611399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DDA73FA2-BA27-42D3-98BC-3AE33EC0E9BA}" type="pres">
      <dgm:prSet presAssocID="{D0EC990B-1AE5-4352-AC67-F9A40FC700D5}" presName="text3" presStyleLbl="fgAcc3" presStyleIdx="1" presStyleCnt="1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F33FF50-0D06-4BA0-BE73-D8F8E6110398}" type="pres">
      <dgm:prSet presAssocID="{D0EC990B-1AE5-4352-AC67-F9A40FC700D5}" presName="hierChild4" presStyleCnt="0"/>
      <dgm:spPr/>
    </dgm:pt>
    <dgm:pt modelId="{0E5B2427-79CF-4FAD-BE19-A9F1E3D4651E}" type="pres">
      <dgm:prSet presAssocID="{25C744FC-2B77-448A-B9B8-83D2D5546A3B}" presName="Name17" presStyleLbl="parChTrans1D3" presStyleIdx="2" presStyleCnt="10"/>
      <dgm:spPr/>
      <dgm:t>
        <a:bodyPr/>
        <a:lstStyle/>
        <a:p>
          <a:endParaRPr lang="tr-TR"/>
        </a:p>
      </dgm:t>
    </dgm:pt>
    <dgm:pt modelId="{5EA52A73-617F-4B20-91E1-016DBA12E134}" type="pres">
      <dgm:prSet presAssocID="{51E9BBB9-9532-4F3B-AA32-2D08C698A496}" presName="hierRoot3" presStyleCnt="0"/>
      <dgm:spPr/>
    </dgm:pt>
    <dgm:pt modelId="{E25BDEA4-0B6D-46D2-9041-03E1F0489010}" type="pres">
      <dgm:prSet presAssocID="{51E9BBB9-9532-4F3B-AA32-2D08C698A496}" presName="composite3" presStyleCnt="0"/>
      <dgm:spPr/>
    </dgm:pt>
    <dgm:pt modelId="{53619D8F-BB50-49D1-8A40-1E43439B654E}" type="pres">
      <dgm:prSet presAssocID="{51E9BBB9-9532-4F3B-AA32-2D08C698A496}" presName="background3" presStyleLbl="node3" presStyleIdx="2" presStyleCnt="10"/>
      <dgm:spPr>
        <a:xfrm>
          <a:off x="2354198" y="4704321"/>
          <a:ext cx="962833" cy="611399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387C67DB-A72A-45D6-833A-C8CB6C4F6D76}" type="pres">
      <dgm:prSet presAssocID="{51E9BBB9-9532-4F3B-AA32-2D08C698A496}" presName="text3" presStyleLbl="fgAcc3" presStyleIdx="2" presStyleCnt="1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CD779D7-6C28-4982-A984-E57A208A83F8}" type="pres">
      <dgm:prSet presAssocID="{51E9BBB9-9532-4F3B-AA32-2D08C698A496}" presName="hierChild4" presStyleCnt="0"/>
      <dgm:spPr/>
    </dgm:pt>
    <dgm:pt modelId="{2D71539C-B7C0-44B8-A54D-1E9F37879B1F}" type="pres">
      <dgm:prSet presAssocID="{2364B503-6736-4E78-991E-94E8187163AE}" presName="Name10" presStyleLbl="parChTrans1D2" presStyleIdx="1" presStyleCnt="4"/>
      <dgm:spPr/>
      <dgm:t>
        <a:bodyPr/>
        <a:lstStyle/>
        <a:p>
          <a:endParaRPr lang="tr-TR"/>
        </a:p>
      </dgm:t>
    </dgm:pt>
    <dgm:pt modelId="{C282B9CD-B374-4B4D-820B-7AE9457CDBC4}" type="pres">
      <dgm:prSet presAssocID="{C427B1D1-824B-4B19-8AD8-9BFEC2EFB5BF}" presName="hierRoot2" presStyleCnt="0"/>
      <dgm:spPr/>
    </dgm:pt>
    <dgm:pt modelId="{0FE74EFE-E4EE-4517-A12E-B76BF31DD95C}" type="pres">
      <dgm:prSet presAssocID="{C427B1D1-824B-4B19-8AD8-9BFEC2EFB5BF}" presName="composite2" presStyleCnt="0"/>
      <dgm:spPr/>
    </dgm:pt>
    <dgm:pt modelId="{9B87AB79-EBB4-4896-9E8C-B97053877F1A}" type="pres">
      <dgm:prSet presAssocID="{C427B1D1-824B-4B19-8AD8-9BFEC2EFB5BF}" presName="background2" presStyleLbl="node2" presStyleIdx="1" presStyleCnt="4"/>
      <dgm:spPr>
        <a:xfrm>
          <a:off x="4841675" y="3812897"/>
          <a:ext cx="1766356" cy="611399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D27DEF9C-83BB-40E7-9D51-2EA26EACF499}" type="pres">
      <dgm:prSet presAssocID="{C427B1D1-824B-4B19-8AD8-9BFEC2EFB5BF}" presName="text2" presStyleLbl="fgAcc2" presStyleIdx="1" presStyleCnt="4" custScaleX="319402" custLinFactNeighborX="-547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A055093-7E6F-4853-90DD-C8740E4706E0}" type="pres">
      <dgm:prSet presAssocID="{C427B1D1-824B-4B19-8AD8-9BFEC2EFB5BF}" presName="hierChild3" presStyleCnt="0"/>
      <dgm:spPr/>
    </dgm:pt>
    <dgm:pt modelId="{65CA0BF7-3210-40ED-83E0-4765D69A29BF}" type="pres">
      <dgm:prSet presAssocID="{3250E8D9-7198-4789-A5D7-E857B2186B83}" presName="Name17" presStyleLbl="parChTrans1D3" presStyleIdx="3" presStyleCnt="10"/>
      <dgm:spPr/>
      <dgm:t>
        <a:bodyPr/>
        <a:lstStyle/>
        <a:p>
          <a:endParaRPr lang="tr-TR"/>
        </a:p>
      </dgm:t>
    </dgm:pt>
    <dgm:pt modelId="{ECA616AA-E697-4DC8-8135-73D8E203CF2A}" type="pres">
      <dgm:prSet presAssocID="{1F63644F-DCAD-44A7-82C0-AA4E621F2965}" presName="hierRoot3" presStyleCnt="0"/>
      <dgm:spPr/>
    </dgm:pt>
    <dgm:pt modelId="{A1ED71BB-C411-492E-AF74-D9614EF8E35B}" type="pres">
      <dgm:prSet presAssocID="{1F63644F-DCAD-44A7-82C0-AA4E621F2965}" presName="composite3" presStyleCnt="0"/>
      <dgm:spPr/>
    </dgm:pt>
    <dgm:pt modelId="{9B580290-CBAF-4ABA-813B-142847CC701F}" type="pres">
      <dgm:prSet presAssocID="{1F63644F-DCAD-44A7-82C0-AA4E621F2965}" presName="background3" presStyleLbl="node3" presStyleIdx="3" presStyleCnt="10"/>
      <dgm:spPr>
        <a:xfrm>
          <a:off x="3539622" y="5389883"/>
          <a:ext cx="962833" cy="611399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47E2AB72-EEAE-457B-9372-1A8F1B8D255C}" type="pres">
      <dgm:prSet presAssocID="{1F63644F-DCAD-44A7-82C0-AA4E621F2965}" presName="text3" presStyleLbl="fgAcc3" presStyleIdx="3" presStyleCnt="10" custLinFactY="12130" custLinFactNeighborX="896" custLinFactNeighborY="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FD24DCD-DDAF-4FCC-87CF-779269A6BDB2}" type="pres">
      <dgm:prSet presAssocID="{1F63644F-DCAD-44A7-82C0-AA4E621F2965}" presName="hierChild4" presStyleCnt="0"/>
      <dgm:spPr/>
    </dgm:pt>
    <dgm:pt modelId="{7CEAB50C-17D9-4547-B492-948E6BF85005}" type="pres">
      <dgm:prSet presAssocID="{83977196-148F-4AEE-A6B8-013DFB9CC2E7}" presName="Name17" presStyleLbl="parChTrans1D3" presStyleIdx="4" presStyleCnt="10"/>
      <dgm:spPr/>
      <dgm:t>
        <a:bodyPr/>
        <a:lstStyle/>
        <a:p>
          <a:endParaRPr lang="tr-TR"/>
        </a:p>
      </dgm:t>
    </dgm:pt>
    <dgm:pt modelId="{43CC3199-4DB6-4E23-B190-2D37C1EB8AA7}" type="pres">
      <dgm:prSet presAssocID="{73A8D413-CC09-483A-9DF0-1A7E69C86386}" presName="hierRoot3" presStyleCnt="0"/>
      <dgm:spPr/>
    </dgm:pt>
    <dgm:pt modelId="{B0B30772-91C7-461A-ADA6-6D7BFCCB6B53}" type="pres">
      <dgm:prSet presAssocID="{73A8D413-CC09-483A-9DF0-1A7E69C86386}" presName="composite3" presStyleCnt="0"/>
      <dgm:spPr/>
    </dgm:pt>
    <dgm:pt modelId="{F4167E36-21B8-4B62-B437-80F5C15E6671}" type="pres">
      <dgm:prSet presAssocID="{73A8D413-CC09-483A-9DF0-1A7E69C86386}" presName="background3" presStyleLbl="node3" presStyleIdx="4" presStyleCnt="10"/>
      <dgm:spPr>
        <a:xfrm>
          <a:off x="4725046" y="5362670"/>
          <a:ext cx="962833" cy="611399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CF90FBB4-FBB5-42E7-803D-7A930F35DED3}" type="pres">
      <dgm:prSet presAssocID="{73A8D413-CC09-483A-9DF0-1A7E69C86386}" presName="text3" presStyleLbl="fgAcc3" presStyleIdx="4" presStyleCnt="10" custLinFactY="7679" custLinFactNeighborX="1792" custLinFactNeighborY="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3E64006-0EFA-4350-A672-EC10F6C1EA69}" type="pres">
      <dgm:prSet presAssocID="{73A8D413-CC09-483A-9DF0-1A7E69C86386}" presName="hierChild4" presStyleCnt="0"/>
      <dgm:spPr/>
    </dgm:pt>
    <dgm:pt modelId="{C020D273-8BC8-4F31-859F-F92D70FE9A88}" type="pres">
      <dgm:prSet presAssocID="{B9E41521-F084-478D-BB95-EEF45C63DB5C}" presName="Name17" presStyleLbl="parChTrans1D3" presStyleIdx="5" presStyleCnt="10"/>
      <dgm:spPr/>
      <dgm:t>
        <a:bodyPr/>
        <a:lstStyle/>
        <a:p>
          <a:endParaRPr lang="tr-TR"/>
        </a:p>
      </dgm:t>
    </dgm:pt>
    <dgm:pt modelId="{68ACA478-6334-46FF-8B1F-052BEE590EF5}" type="pres">
      <dgm:prSet presAssocID="{B26A1D64-9C33-44A8-9CEE-0FBDE856274E}" presName="hierRoot3" presStyleCnt="0"/>
      <dgm:spPr/>
    </dgm:pt>
    <dgm:pt modelId="{393C0C16-2D3E-4BF0-AC07-B45CAC0FE2C9}" type="pres">
      <dgm:prSet presAssocID="{B26A1D64-9C33-44A8-9CEE-0FBDE856274E}" presName="composite3" presStyleCnt="0"/>
      <dgm:spPr/>
    </dgm:pt>
    <dgm:pt modelId="{42658395-C3F2-4FC0-95BC-903B531B3B67}" type="pres">
      <dgm:prSet presAssocID="{B26A1D64-9C33-44A8-9CEE-0FBDE856274E}" presName="background3" presStyleLbl="node3" presStyleIdx="5" presStyleCnt="10"/>
      <dgm:spPr>
        <a:xfrm>
          <a:off x="5910296" y="5370954"/>
          <a:ext cx="962833" cy="611399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674964EE-B6AC-4C97-B90C-DA8BFFBA92CC}" type="pres">
      <dgm:prSet presAssocID="{B26A1D64-9C33-44A8-9CEE-0FBDE856274E}" presName="text3" presStyleLbl="fgAcc3" presStyleIdx="5" presStyleCnt="10" custLinFactY="9034" custLinFactNeighborX="2670" custLinFactNeighborY="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2351374-5CC1-46E2-BE42-7FE627E74694}" type="pres">
      <dgm:prSet presAssocID="{B26A1D64-9C33-44A8-9CEE-0FBDE856274E}" presName="hierChild4" presStyleCnt="0"/>
      <dgm:spPr/>
    </dgm:pt>
    <dgm:pt modelId="{490E0688-8B19-4859-A820-9AF8800B53C2}" type="pres">
      <dgm:prSet presAssocID="{E11D4DC3-065F-4CEA-A69B-6802007BEDBE}" presName="Name17" presStyleLbl="parChTrans1D3" presStyleIdx="6" presStyleCnt="10"/>
      <dgm:spPr/>
      <dgm:t>
        <a:bodyPr/>
        <a:lstStyle/>
        <a:p>
          <a:endParaRPr lang="tr-TR"/>
        </a:p>
      </dgm:t>
    </dgm:pt>
    <dgm:pt modelId="{5C756298-AF35-4208-99A6-857BCC79B6CF}" type="pres">
      <dgm:prSet presAssocID="{F28FD2CD-7A2C-48A8-B0BF-5564FB6213A5}" presName="hierRoot3" presStyleCnt="0"/>
      <dgm:spPr/>
    </dgm:pt>
    <dgm:pt modelId="{A1E44B26-9843-42FD-BB77-A563E093F20E}" type="pres">
      <dgm:prSet presAssocID="{F28FD2CD-7A2C-48A8-B0BF-5564FB6213A5}" presName="composite3" presStyleCnt="0"/>
      <dgm:spPr/>
    </dgm:pt>
    <dgm:pt modelId="{63D7D676-76F9-479C-94FC-99F7629252A0}" type="pres">
      <dgm:prSet presAssocID="{F28FD2CD-7A2C-48A8-B0BF-5564FB6213A5}" presName="background3" presStyleLbl="node3" presStyleIdx="6" presStyleCnt="10"/>
      <dgm:spPr>
        <a:xfrm>
          <a:off x="7053259" y="5389877"/>
          <a:ext cx="962833" cy="611399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FC027D84-3FB0-47EA-A52A-0237B3253A2C}" type="pres">
      <dgm:prSet presAssocID="{F28FD2CD-7A2C-48A8-B0BF-5564FB6213A5}" presName="text3" presStyleLbl="fgAcc3" presStyleIdx="6" presStyleCnt="10" custLinFactY="12129" custLinFactNeighborX="-844" custLinFactNeighborY="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E84B9FC-7BB4-4093-9EAF-9AFAB5924AB6}" type="pres">
      <dgm:prSet presAssocID="{F28FD2CD-7A2C-48A8-B0BF-5564FB6213A5}" presName="hierChild4" presStyleCnt="0"/>
      <dgm:spPr/>
    </dgm:pt>
    <dgm:pt modelId="{76DA44C4-FCDE-4B21-89A7-C708E8C51C04}" type="pres">
      <dgm:prSet presAssocID="{8E1DADBD-FC7B-4645-B1D8-E9DEF3BCB64D}" presName="Name10" presStyleLbl="parChTrans1D2" presStyleIdx="2" presStyleCnt="4"/>
      <dgm:spPr/>
      <dgm:t>
        <a:bodyPr/>
        <a:lstStyle/>
        <a:p>
          <a:endParaRPr lang="tr-TR"/>
        </a:p>
      </dgm:t>
    </dgm:pt>
    <dgm:pt modelId="{654C6BB9-3899-40A2-8353-C7FB24ED9747}" type="pres">
      <dgm:prSet presAssocID="{09FD0CE7-15AD-448A-BF50-30FDC9FB6908}" presName="hierRoot2" presStyleCnt="0"/>
      <dgm:spPr/>
    </dgm:pt>
    <dgm:pt modelId="{A5FA3041-0B05-4198-8E23-381687B4E72E}" type="pres">
      <dgm:prSet presAssocID="{09FD0CE7-15AD-448A-BF50-30FDC9FB6908}" presName="composite2" presStyleCnt="0"/>
      <dgm:spPr/>
    </dgm:pt>
    <dgm:pt modelId="{5CB9166C-F6A4-41DA-BBF3-7812093B8A2E}" type="pres">
      <dgm:prSet presAssocID="{09FD0CE7-15AD-448A-BF50-30FDC9FB6908}" presName="background2" presStyleLbl="node2" presStyleIdx="2" presStyleCnt="4"/>
      <dgm:spPr>
        <a:xfrm>
          <a:off x="8503608" y="3812897"/>
          <a:ext cx="1608779" cy="611399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D5087387-3D83-41D2-A8AC-3ECB10B95450}" type="pres">
      <dgm:prSet presAssocID="{09FD0CE7-15AD-448A-BF50-30FDC9FB6908}" presName="text2" presStyleLbl="fgAcc2" presStyleIdx="2" presStyleCnt="4" custScaleX="25979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E122893-D22F-47EE-B6E1-7EB06C2B0212}" type="pres">
      <dgm:prSet presAssocID="{09FD0CE7-15AD-448A-BF50-30FDC9FB6908}" presName="hierChild3" presStyleCnt="0"/>
      <dgm:spPr/>
    </dgm:pt>
    <dgm:pt modelId="{CD1681D9-B571-44A5-A63E-BB53612B656A}" type="pres">
      <dgm:prSet presAssocID="{C3860D93-77A7-4C82-8652-6BB12F779089}" presName="Name17" presStyleLbl="parChTrans1D3" presStyleIdx="7" presStyleCnt="10"/>
      <dgm:spPr/>
      <dgm:t>
        <a:bodyPr/>
        <a:lstStyle/>
        <a:p>
          <a:endParaRPr lang="tr-TR"/>
        </a:p>
      </dgm:t>
    </dgm:pt>
    <dgm:pt modelId="{9E11A1D8-9D95-46B2-8548-D390BD39C728}" type="pres">
      <dgm:prSet presAssocID="{BA366EE4-714A-4A43-A234-6B4C16BAA8E1}" presName="hierRoot3" presStyleCnt="0"/>
      <dgm:spPr/>
    </dgm:pt>
    <dgm:pt modelId="{8CFAA747-F8E3-4DF5-B59F-042FA0F6EBD6}" type="pres">
      <dgm:prSet presAssocID="{BA366EE4-714A-4A43-A234-6B4C16BAA8E1}" presName="composite3" presStyleCnt="0"/>
      <dgm:spPr/>
    </dgm:pt>
    <dgm:pt modelId="{9FDD7EFC-34FB-4940-A9DC-39F2AB338ED3}" type="pres">
      <dgm:prSet presAssocID="{BA366EE4-714A-4A43-A234-6B4C16BAA8E1}" presName="background3" presStyleLbl="node3" presStyleIdx="7" presStyleCnt="10"/>
      <dgm:spPr>
        <a:xfrm>
          <a:off x="8238182" y="4704321"/>
          <a:ext cx="962833" cy="611399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08E7523A-7003-4ED2-8E1F-7DE7DFF0CCE8}" type="pres">
      <dgm:prSet presAssocID="{BA366EE4-714A-4A43-A234-6B4C16BAA8E1}" presName="text3" presStyleLbl="fgAcc3" presStyleIdx="7" presStyleCnt="1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A4A9692-104C-42DE-B986-648049D014DC}" type="pres">
      <dgm:prSet presAssocID="{BA366EE4-714A-4A43-A234-6B4C16BAA8E1}" presName="hierChild4" presStyleCnt="0"/>
      <dgm:spPr/>
    </dgm:pt>
    <dgm:pt modelId="{8D06E326-BF08-488E-B9B6-419D79E3AC09}" type="pres">
      <dgm:prSet presAssocID="{D83C33E4-7E18-45F6-BFB5-85561CA43503}" presName="Name17" presStyleLbl="parChTrans1D3" presStyleIdx="8" presStyleCnt="10"/>
      <dgm:spPr/>
      <dgm:t>
        <a:bodyPr/>
        <a:lstStyle/>
        <a:p>
          <a:endParaRPr lang="tr-TR"/>
        </a:p>
      </dgm:t>
    </dgm:pt>
    <dgm:pt modelId="{5CEF604A-C2E2-4133-9538-FAA06523FF27}" type="pres">
      <dgm:prSet presAssocID="{6ED76D54-C7F7-4137-B08B-1FC19EEA8DA8}" presName="hierRoot3" presStyleCnt="0"/>
      <dgm:spPr/>
    </dgm:pt>
    <dgm:pt modelId="{8232E60F-EF25-46EF-834A-9CF6434C9CA4}" type="pres">
      <dgm:prSet presAssocID="{6ED76D54-C7F7-4137-B08B-1FC19EEA8DA8}" presName="composite3" presStyleCnt="0"/>
      <dgm:spPr/>
    </dgm:pt>
    <dgm:pt modelId="{1DC75C1D-860A-4555-A317-A50709F8500E}" type="pres">
      <dgm:prSet presAssocID="{6ED76D54-C7F7-4137-B08B-1FC19EEA8DA8}" presName="background3" presStyleLbl="node3" presStyleIdx="8" presStyleCnt="10"/>
      <dgm:spPr>
        <a:xfrm>
          <a:off x="9414979" y="4704321"/>
          <a:ext cx="962833" cy="611399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43F39129-A2D4-4221-BE96-09E84AC98051}" type="pres">
      <dgm:prSet presAssocID="{6ED76D54-C7F7-4137-B08B-1FC19EEA8DA8}" presName="text3" presStyleLbl="fgAcc3" presStyleIdx="8" presStyleCnt="1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BD0B0E1-35A4-4A00-8695-4FE8B5F65418}" type="pres">
      <dgm:prSet presAssocID="{6ED76D54-C7F7-4137-B08B-1FC19EEA8DA8}" presName="hierChild4" presStyleCnt="0"/>
      <dgm:spPr/>
    </dgm:pt>
    <dgm:pt modelId="{5D717B84-6CAE-4F5A-8CAF-4A9A893AC4BE}" type="pres">
      <dgm:prSet presAssocID="{BAB94472-6FF9-4293-A305-4009D691ABB6}" presName="Name10" presStyleLbl="parChTrans1D2" presStyleIdx="3" presStyleCnt="4"/>
      <dgm:spPr/>
      <dgm:t>
        <a:bodyPr/>
        <a:lstStyle/>
        <a:p>
          <a:endParaRPr lang="tr-TR"/>
        </a:p>
      </dgm:t>
    </dgm:pt>
    <dgm:pt modelId="{688EC3F6-4679-42AD-82AD-1A7FA11799FE}" type="pres">
      <dgm:prSet presAssocID="{6E8DDE93-888D-44D6-B915-C27E268620ED}" presName="hierRoot2" presStyleCnt="0"/>
      <dgm:spPr/>
    </dgm:pt>
    <dgm:pt modelId="{EEE74A2B-DCD0-4904-A0B4-8988FCA5993C}" type="pres">
      <dgm:prSet presAssocID="{6E8DDE93-888D-44D6-B915-C27E268620ED}" presName="composite2" presStyleCnt="0"/>
      <dgm:spPr/>
    </dgm:pt>
    <dgm:pt modelId="{F67F9D2C-B9C6-4FDB-96C8-1FE4F966C9F9}" type="pres">
      <dgm:prSet presAssocID="{6E8DDE93-888D-44D6-B915-C27E268620ED}" presName="background2" presStyleLbl="node2" presStyleIdx="3" presStyleCnt="4"/>
      <dgm:spPr>
        <a:xfrm>
          <a:off x="10326350" y="3812897"/>
          <a:ext cx="1506016" cy="611399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1F70DCD3-22CF-4B12-80E9-BCCD9F5F2F31}" type="pres">
      <dgm:prSet presAssocID="{6E8DDE93-888D-44D6-B915-C27E268620ED}" presName="text2" presStyleLbl="fgAcc2" presStyleIdx="3" presStyleCnt="4" custScaleX="24957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761FE95-A41B-4291-98A0-F339F7016892}" type="pres">
      <dgm:prSet presAssocID="{6E8DDE93-888D-44D6-B915-C27E268620ED}" presName="hierChild3" presStyleCnt="0"/>
      <dgm:spPr/>
    </dgm:pt>
    <dgm:pt modelId="{0AA169FB-39C0-47E9-996D-BF90A5E4E914}" type="pres">
      <dgm:prSet presAssocID="{D3E7757E-016F-47F2-A052-03938ABDEC64}" presName="Name17" presStyleLbl="parChTrans1D3" presStyleIdx="9" presStyleCnt="10"/>
      <dgm:spPr/>
      <dgm:t>
        <a:bodyPr/>
        <a:lstStyle/>
        <a:p>
          <a:endParaRPr lang="tr-TR"/>
        </a:p>
      </dgm:t>
    </dgm:pt>
    <dgm:pt modelId="{E9054464-BD62-480D-A366-C9976B6923EF}" type="pres">
      <dgm:prSet presAssocID="{A3C7F0C0-8760-4911-8C48-58DEB6F90B70}" presName="hierRoot3" presStyleCnt="0"/>
      <dgm:spPr/>
    </dgm:pt>
    <dgm:pt modelId="{D804A4BD-2D8E-4D22-8F1F-6A49AFC0D50A}" type="pres">
      <dgm:prSet presAssocID="{A3C7F0C0-8760-4911-8C48-58DEB6F90B70}" presName="composite3" presStyleCnt="0"/>
      <dgm:spPr/>
    </dgm:pt>
    <dgm:pt modelId="{868DC4AB-109A-4921-A0A5-7464E6951D23}" type="pres">
      <dgm:prSet presAssocID="{A3C7F0C0-8760-4911-8C48-58DEB6F90B70}" presName="background3" presStyleLbl="node3" presStyleIdx="9" presStyleCnt="10"/>
      <dgm:spPr>
        <a:xfrm>
          <a:off x="10580187" y="5369957"/>
          <a:ext cx="962833" cy="611399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A55262CB-605B-4A16-BD53-AB0A4BB70679}" type="pres">
      <dgm:prSet presAssocID="{A3C7F0C0-8760-4911-8C48-58DEB6F90B70}" presName="text3" presStyleLbl="fgAcc3" presStyleIdx="9" presStyleCnt="10" custLinFactY="8871" custLinFactNeighborX="-1844" custLinFactNeighborY="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165CBD4-2145-4D39-8239-8075D7A50654}" type="pres">
      <dgm:prSet presAssocID="{A3C7F0C0-8760-4911-8C48-58DEB6F90B70}" presName="hierChild4" presStyleCnt="0"/>
      <dgm:spPr/>
    </dgm:pt>
  </dgm:ptLst>
  <dgm:cxnLst>
    <dgm:cxn modelId="{CC2A4F7B-816B-42AC-88E6-0163BE0E7066}" srcId="{6E8DDE93-888D-44D6-B915-C27E268620ED}" destId="{A3C7F0C0-8760-4911-8C48-58DEB6F90B70}" srcOrd="0" destOrd="0" parTransId="{D3E7757E-016F-47F2-A052-03938ABDEC64}" sibTransId="{9A09891F-6D2B-481C-94CF-0652E6930CBD}"/>
    <dgm:cxn modelId="{EC975604-6B29-44D2-857A-38F75FA0AD5A}" type="presOf" srcId="{E11D4DC3-065F-4CEA-A69B-6802007BEDBE}" destId="{490E0688-8B19-4859-A820-9AF8800B53C2}" srcOrd="0" destOrd="0" presId="urn:microsoft.com/office/officeart/2005/8/layout/hierarchy1"/>
    <dgm:cxn modelId="{A4FBC7C0-0458-43D2-9A15-3B64E4EB93F4}" srcId="{C427B1D1-824B-4B19-8AD8-9BFEC2EFB5BF}" destId="{B26A1D64-9C33-44A8-9CEE-0FBDE856274E}" srcOrd="2" destOrd="0" parTransId="{B9E41521-F084-478D-BB95-EEF45C63DB5C}" sibTransId="{0BBC25EB-52AF-4E9B-A6CE-7C63E72C46E3}"/>
    <dgm:cxn modelId="{874263F1-CE09-4BC1-821B-968A21C7B639}" type="presOf" srcId="{C3860D93-77A7-4C82-8652-6BB12F779089}" destId="{CD1681D9-B571-44A5-A63E-BB53612B656A}" srcOrd="0" destOrd="0" presId="urn:microsoft.com/office/officeart/2005/8/layout/hierarchy1"/>
    <dgm:cxn modelId="{283F0AFD-8F53-4174-9970-D4FE2852FDAB}" srcId="{65ED3910-734F-405C-9B35-363B799D7D5B}" destId="{DDB3B768-7866-4B26-B6AD-FA874E132A45}" srcOrd="0" destOrd="0" parTransId="{E30CBFD2-FE57-44B6-BCD8-96A2A5D11797}" sibTransId="{C8953DDA-F690-4B2A-AD56-02EA4EA81055}"/>
    <dgm:cxn modelId="{A8C760A3-FB04-4643-864A-8945341EA0EA}" type="presOf" srcId="{D83C33E4-7E18-45F6-BFB5-85561CA43503}" destId="{8D06E326-BF08-488E-B9B6-419D79E3AC09}" srcOrd="0" destOrd="0" presId="urn:microsoft.com/office/officeart/2005/8/layout/hierarchy1"/>
    <dgm:cxn modelId="{F23135A0-C032-41BD-99AE-17F612AA7F12}" type="presOf" srcId="{BAB94472-6FF9-4293-A305-4009D691ABB6}" destId="{5D717B84-6CAE-4F5A-8CAF-4A9A893AC4BE}" srcOrd="0" destOrd="0" presId="urn:microsoft.com/office/officeart/2005/8/layout/hierarchy1"/>
    <dgm:cxn modelId="{8F30CC73-EC0D-48D7-9D9A-6CDED3658D00}" type="presOf" srcId="{B26A1D64-9C33-44A8-9CEE-0FBDE856274E}" destId="{674964EE-B6AC-4C97-B90C-DA8BFFBA92CC}" srcOrd="0" destOrd="0" presId="urn:microsoft.com/office/officeart/2005/8/layout/hierarchy1"/>
    <dgm:cxn modelId="{58BFDCBC-F21E-4D55-9ACE-1E15368AFCE2}" type="presOf" srcId="{1F63644F-DCAD-44A7-82C0-AA4E621F2965}" destId="{47E2AB72-EEAE-457B-9372-1A8F1B8D255C}" srcOrd="0" destOrd="0" presId="urn:microsoft.com/office/officeart/2005/8/layout/hierarchy1"/>
    <dgm:cxn modelId="{EF4B7704-95B1-4410-8C02-B03E7BCC45DC}" srcId="{DDB3B768-7866-4B26-B6AD-FA874E132A45}" destId="{6E8DDE93-888D-44D6-B915-C27E268620ED}" srcOrd="3" destOrd="0" parTransId="{BAB94472-6FF9-4293-A305-4009D691ABB6}" sibTransId="{F3F3CEC9-6FCB-4D71-B632-CB710F5F5454}"/>
    <dgm:cxn modelId="{DB586B05-0B7B-481F-9DC6-2300804D11F3}" srcId="{DDB3B768-7866-4B26-B6AD-FA874E132A45}" destId="{0C10AEF3-F570-4978-B58C-1FABE8354C27}" srcOrd="0" destOrd="0" parTransId="{B649E8FA-17EE-4FBD-BCCC-A351669AE165}" sibTransId="{7D7F66D1-E6D8-4F2B-A802-EADB8400939B}"/>
    <dgm:cxn modelId="{11640F7C-5C1E-4F85-A612-1B3C7DBFD609}" type="presOf" srcId="{2364B503-6736-4E78-991E-94E8187163AE}" destId="{2D71539C-B7C0-44B8-A54D-1E9F37879B1F}" srcOrd="0" destOrd="0" presId="urn:microsoft.com/office/officeart/2005/8/layout/hierarchy1"/>
    <dgm:cxn modelId="{8C7908D1-7559-48D8-B668-7A07F4539E4C}" srcId="{0C10AEF3-F570-4978-B58C-1FABE8354C27}" destId="{51E9BBB9-9532-4F3B-AA32-2D08C698A496}" srcOrd="2" destOrd="0" parTransId="{25C744FC-2B77-448A-B9B8-83D2D5546A3B}" sibTransId="{AC3FDCDD-817C-40AA-9FED-68BF1657BF7D}"/>
    <dgm:cxn modelId="{6454F43F-2926-4026-83A1-D033640CF8E1}" srcId="{09FD0CE7-15AD-448A-BF50-30FDC9FB6908}" destId="{6ED76D54-C7F7-4137-B08B-1FC19EEA8DA8}" srcOrd="1" destOrd="0" parTransId="{D83C33E4-7E18-45F6-BFB5-85561CA43503}" sibTransId="{BB2E627D-D51C-4880-ACB8-FADF01C88FC8}"/>
    <dgm:cxn modelId="{145D7C99-C5FE-4C29-BE06-2CC854795E51}" srcId="{0C10AEF3-F570-4978-B58C-1FABE8354C27}" destId="{D0EC990B-1AE5-4352-AC67-F9A40FC700D5}" srcOrd="1" destOrd="0" parTransId="{78F834E4-D981-44B6-8BF8-B3A2C510876A}" sibTransId="{1B2A1EA6-9DB1-4EC9-B1CB-774714CD72BB}"/>
    <dgm:cxn modelId="{6D0CF190-C5B8-433D-ADA2-1FEF7E178F9E}" type="presOf" srcId="{51E9BBB9-9532-4F3B-AA32-2D08C698A496}" destId="{387C67DB-A72A-45D6-833A-C8CB6C4F6D76}" srcOrd="0" destOrd="0" presId="urn:microsoft.com/office/officeart/2005/8/layout/hierarchy1"/>
    <dgm:cxn modelId="{6D47DED2-65B6-42AD-8100-0234CA2DC4DC}" type="presOf" srcId="{73A8D413-CC09-483A-9DF0-1A7E69C86386}" destId="{CF90FBB4-FBB5-42E7-803D-7A930F35DED3}" srcOrd="0" destOrd="0" presId="urn:microsoft.com/office/officeart/2005/8/layout/hierarchy1"/>
    <dgm:cxn modelId="{8BBF76D5-EC63-41C4-9E52-AFFA27FCBED2}" srcId="{DDB3B768-7866-4B26-B6AD-FA874E132A45}" destId="{09FD0CE7-15AD-448A-BF50-30FDC9FB6908}" srcOrd="2" destOrd="0" parTransId="{8E1DADBD-FC7B-4645-B1D8-E9DEF3BCB64D}" sibTransId="{B69E4B39-932C-4932-B3C7-65DCAAA13E19}"/>
    <dgm:cxn modelId="{22BFF060-F53D-4558-836D-F2BE36A37553}" srcId="{C427B1D1-824B-4B19-8AD8-9BFEC2EFB5BF}" destId="{1F63644F-DCAD-44A7-82C0-AA4E621F2965}" srcOrd="0" destOrd="0" parTransId="{3250E8D9-7198-4789-A5D7-E857B2186B83}" sibTransId="{E4D66DA7-508D-4D3A-B79B-B859F1A7D1B8}"/>
    <dgm:cxn modelId="{D5AE79FE-855C-4D66-B156-1F98D735042C}" srcId="{09FD0CE7-15AD-448A-BF50-30FDC9FB6908}" destId="{BA366EE4-714A-4A43-A234-6B4C16BAA8E1}" srcOrd="0" destOrd="0" parTransId="{C3860D93-77A7-4C82-8652-6BB12F779089}" sibTransId="{0680637F-B1BD-4486-8859-6472B39A543F}"/>
    <dgm:cxn modelId="{90724983-8163-455F-9BD7-FEE6FF3D71E1}" type="presOf" srcId="{3250E8D9-7198-4789-A5D7-E857B2186B83}" destId="{65CA0BF7-3210-40ED-83E0-4765D69A29BF}" srcOrd="0" destOrd="0" presId="urn:microsoft.com/office/officeart/2005/8/layout/hierarchy1"/>
    <dgm:cxn modelId="{7095E2E6-5858-4CB4-8E2C-9CAD285FD455}" type="presOf" srcId="{D3E7757E-016F-47F2-A052-03938ABDEC64}" destId="{0AA169FB-39C0-47E9-996D-BF90A5E4E914}" srcOrd="0" destOrd="0" presId="urn:microsoft.com/office/officeart/2005/8/layout/hierarchy1"/>
    <dgm:cxn modelId="{E9F17A35-A0D7-4D3A-8F73-1F96422D8442}" type="presOf" srcId="{3C7C52DD-E652-4461-BB04-002216CC521F}" destId="{88CFFA85-B1BB-43E7-8A42-3B2A5FD72620}" srcOrd="0" destOrd="0" presId="urn:microsoft.com/office/officeart/2005/8/layout/hierarchy1"/>
    <dgm:cxn modelId="{580AEC7B-6B32-4444-861B-E471C646A925}" type="presOf" srcId="{B9E41521-F084-478D-BB95-EEF45C63DB5C}" destId="{C020D273-8BC8-4F31-859F-F92D70FE9A88}" srcOrd="0" destOrd="0" presId="urn:microsoft.com/office/officeart/2005/8/layout/hierarchy1"/>
    <dgm:cxn modelId="{C4980794-12F1-4E49-90FA-8DF6AF3EBB64}" type="presOf" srcId="{8E1DADBD-FC7B-4645-B1D8-E9DEF3BCB64D}" destId="{76DA44C4-FCDE-4B21-89A7-C708E8C51C04}" srcOrd="0" destOrd="0" presId="urn:microsoft.com/office/officeart/2005/8/layout/hierarchy1"/>
    <dgm:cxn modelId="{A1579870-F76A-4E0C-BA3F-5BA015687F53}" srcId="{C427B1D1-824B-4B19-8AD8-9BFEC2EFB5BF}" destId="{73A8D413-CC09-483A-9DF0-1A7E69C86386}" srcOrd="1" destOrd="0" parTransId="{83977196-148F-4AEE-A6B8-013DFB9CC2E7}" sibTransId="{8A4D7E3D-AE33-43CC-9106-969E51BCC633}"/>
    <dgm:cxn modelId="{F38FAAE1-9205-4007-B11D-E2A5EFA3339E}" type="presOf" srcId="{6E8DDE93-888D-44D6-B915-C27E268620ED}" destId="{1F70DCD3-22CF-4B12-80E9-BCCD9F5F2F31}" srcOrd="0" destOrd="0" presId="urn:microsoft.com/office/officeart/2005/8/layout/hierarchy1"/>
    <dgm:cxn modelId="{BEFA56B9-EEE0-4552-A8B6-CBD3005C845C}" srcId="{DDB3B768-7866-4B26-B6AD-FA874E132A45}" destId="{C427B1D1-824B-4B19-8AD8-9BFEC2EFB5BF}" srcOrd="1" destOrd="0" parTransId="{2364B503-6736-4E78-991E-94E8187163AE}" sibTransId="{D6B356BA-2ABC-4F73-A9BC-F31F596AC3B3}"/>
    <dgm:cxn modelId="{1F1F7D17-01C1-4C9A-9901-FB3E2B5D5255}" type="presOf" srcId="{D0EC990B-1AE5-4352-AC67-F9A40FC700D5}" destId="{DDA73FA2-BA27-42D3-98BC-3AE33EC0E9BA}" srcOrd="0" destOrd="0" presId="urn:microsoft.com/office/officeart/2005/8/layout/hierarchy1"/>
    <dgm:cxn modelId="{261A928A-2425-4A02-BF32-D746C1BD5C1D}" type="presOf" srcId="{BA366EE4-714A-4A43-A234-6B4C16BAA8E1}" destId="{08E7523A-7003-4ED2-8E1F-7DE7DFF0CCE8}" srcOrd="0" destOrd="0" presId="urn:microsoft.com/office/officeart/2005/8/layout/hierarchy1"/>
    <dgm:cxn modelId="{B7D6DA6B-8826-4161-A75E-5430F1A0FE66}" srcId="{C427B1D1-824B-4B19-8AD8-9BFEC2EFB5BF}" destId="{F28FD2CD-7A2C-48A8-B0BF-5564FB6213A5}" srcOrd="3" destOrd="0" parTransId="{E11D4DC3-065F-4CEA-A69B-6802007BEDBE}" sibTransId="{9F60163F-A56A-4848-BC58-75E2CA615D82}"/>
    <dgm:cxn modelId="{2AA65F00-F094-46A2-B764-E57EFB596E0F}" type="presOf" srcId="{09FD0CE7-15AD-448A-BF50-30FDC9FB6908}" destId="{D5087387-3D83-41D2-A8AC-3ECB10B95450}" srcOrd="0" destOrd="0" presId="urn:microsoft.com/office/officeart/2005/8/layout/hierarchy1"/>
    <dgm:cxn modelId="{AB5ABC8F-7D77-4BED-A7D4-E78FCCE71563}" type="presOf" srcId="{B649E8FA-17EE-4FBD-BCCC-A351669AE165}" destId="{B86B1745-6477-4ECE-9477-766C5845D269}" srcOrd="0" destOrd="0" presId="urn:microsoft.com/office/officeart/2005/8/layout/hierarchy1"/>
    <dgm:cxn modelId="{33A40E82-A868-4D5B-9ADF-58AE5A6C73CD}" type="presOf" srcId="{F28FD2CD-7A2C-48A8-B0BF-5564FB6213A5}" destId="{FC027D84-3FB0-47EA-A52A-0237B3253A2C}" srcOrd="0" destOrd="0" presId="urn:microsoft.com/office/officeart/2005/8/layout/hierarchy1"/>
    <dgm:cxn modelId="{8EB55440-67BA-484B-96E5-4FEA125D7DBB}" type="presOf" srcId="{25C744FC-2B77-448A-B9B8-83D2D5546A3B}" destId="{0E5B2427-79CF-4FAD-BE19-A9F1E3D4651E}" srcOrd="0" destOrd="0" presId="urn:microsoft.com/office/officeart/2005/8/layout/hierarchy1"/>
    <dgm:cxn modelId="{A8DD63CD-3AB5-4532-9149-9630425C2E94}" type="presOf" srcId="{6ED76D54-C7F7-4137-B08B-1FC19EEA8DA8}" destId="{43F39129-A2D4-4221-BE96-09E84AC98051}" srcOrd="0" destOrd="0" presId="urn:microsoft.com/office/officeart/2005/8/layout/hierarchy1"/>
    <dgm:cxn modelId="{19B28A67-8362-4189-9947-6D6B023BCF45}" type="presOf" srcId="{1B7BA826-1871-428C-9E55-08595C4FB3E9}" destId="{DD2E0D5D-9F7C-499D-BFC9-9A5C7C3AEACA}" srcOrd="0" destOrd="0" presId="urn:microsoft.com/office/officeart/2005/8/layout/hierarchy1"/>
    <dgm:cxn modelId="{5BDF58A5-C86C-4C84-B123-3ECEBAAB3FE2}" type="presOf" srcId="{83977196-148F-4AEE-A6B8-013DFB9CC2E7}" destId="{7CEAB50C-17D9-4547-B492-948E6BF85005}" srcOrd="0" destOrd="0" presId="urn:microsoft.com/office/officeart/2005/8/layout/hierarchy1"/>
    <dgm:cxn modelId="{1D8B1340-52C8-40B4-9552-D42F17E32610}" srcId="{0C10AEF3-F570-4978-B58C-1FABE8354C27}" destId="{1B7BA826-1871-428C-9E55-08595C4FB3E9}" srcOrd="0" destOrd="0" parTransId="{3C7C52DD-E652-4461-BB04-002216CC521F}" sibTransId="{9F778ADB-4D24-4278-BBE6-CA48FFAA822C}"/>
    <dgm:cxn modelId="{691AB395-992B-4772-89BF-605BF06099AC}" type="presOf" srcId="{DDB3B768-7866-4B26-B6AD-FA874E132A45}" destId="{C922C65E-9241-4614-AB1D-5771E4389E55}" srcOrd="0" destOrd="0" presId="urn:microsoft.com/office/officeart/2005/8/layout/hierarchy1"/>
    <dgm:cxn modelId="{DFC30569-43D1-4E63-8076-D2F3AFFFB762}" type="presOf" srcId="{C427B1D1-824B-4B19-8AD8-9BFEC2EFB5BF}" destId="{D27DEF9C-83BB-40E7-9D51-2EA26EACF499}" srcOrd="0" destOrd="0" presId="urn:microsoft.com/office/officeart/2005/8/layout/hierarchy1"/>
    <dgm:cxn modelId="{AC76283B-C169-4D66-84A1-F46B2BD6C390}" type="presOf" srcId="{78F834E4-D981-44B6-8BF8-B3A2C510876A}" destId="{384BCB0C-198A-40EB-88AD-444EC4288D8F}" srcOrd="0" destOrd="0" presId="urn:microsoft.com/office/officeart/2005/8/layout/hierarchy1"/>
    <dgm:cxn modelId="{657CF5E4-FFDD-46C5-90E3-76A39A72B5F3}" type="presOf" srcId="{65ED3910-734F-405C-9B35-363B799D7D5B}" destId="{420BF396-5548-484A-BB5A-435E1DA0D974}" srcOrd="0" destOrd="0" presId="urn:microsoft.com/office/officeart/2005/8/layout/hierarchy1"/>
    <dgm:cxn modelId="{39B34F3E-71F7-451C-881D-016C2B6AC9A2}" type="presOf" srcId="{0C10AEF3-F570-4978-B58C-1FABE8354C27}" destId="{4CE3A65A-9C5F-4EE6-9411-D06651BE7F15}" srcOrd="0" destOrd="0" presId="urn:microsoft.com/office/officeart/2005/8/layout/hierarchy1"/>
    <dgm:cxn modelId="{72389056-FBC9-4340-8591-8F3E9B691CB6}" type="presOf" srcId="{A3C7F0C0-8760-4911-8C48-58DEB6F90B70}" destId="{A55262CB-605B-4A16-BD53-AB0A4BB70679}" srcOrd="0" destOrd="0" presId="urn:microsoft.com/office/officeart/2005/8/layout/hierarchy1"/>
    <dgm:cxn modelId="{776A8A3D-D80F-4C23-A4D4-BCFE2A19C04A}" type="presParOf" srcId="{420BF396-5548-484A-BB5A-435E1DA0D974}" destId="{80973E5B-E5DF-416E-94BA-D94E3FDB8EF2}" srcOrd="0" destOrd="0" presId="urn:microsoft.com/office/officeart/2005/8/layout/hierarchy1"/>
    <dgm:cxn modelId="{0CC31B43-F992-453A-91A2-726BAD6DB48D}" type="presParOf" srcId="{80973E5B-E5DF-416E-94BA-D94E3FDB8EF2}" destId="{49F6712B-A119-495A-BE47-5562EBE30B83}" srcOrd="0" destOrd="0" presId="urn:microsoft.com/office/officeart/2005/8/layout/hierarchy1"/>
    <dgm:cxn modelId="{F4138E88-DD71-4D6A-BA74-5F91AAC0146A}" type="presParOf" srcId="{49F6712B-A119-495A-BE47-5562EBE30B83}" destId="{2F521EE0-3538-4E04-8B86-FC0FA4B98752}" srcOrd="0" destOrd="0" presId="urn:microsoft.com/office/officeart/2005/8/layout/hierarchy1"/>
    <dgm:cxn modelId="{83330CE9-8CF8-4C95-B096-3DB4BA754318}" type="presParOf" srcId="{49F6712B-A119-495A-BE47-5562EBE30B83}" destId="{C922C65E-9241-4614-AB1D-5771E4389E55}" srcOrd="1" destOrd="0" presId="urn:microsoft.com/office/officeart/2005/8/layout/hierarchy1"/>
    <dgm:cxn modelId="{600C6FDE-ADD6-49B6-B8EC-F2B888CFD758}" type="presParOf" srcId="{80973E5B-E5DF-416E-94BA-D94E3FDB8EF2}" destId="{678FA844-0B20-4C14-8DFF-C6D720D87B41}" srcOrd="1" destOrd="0" presId="urn:microsoft.com/office/officeart/2005/8/layout/hierarchy1"/>
    <dgm:cxn modelId="{74C93169-D6B0-4659-979D-6DAB2C35B5DD}" type="presParOf" srcId="{678FA844-0B20-4C14-8DFF-C6D720D87B41}" destId="{B86B1745-6477-4ECE-9477-766C5845D269}" srcOrd="0" destOrd="0" presId="urn:microsoft.com/office/officeart/2005/8/layout/hierarchy1"/>
    <dgm:cxn modelId="{EF7C3BA2-26E4-4A7B-97FC-6BE25F37342F}" type="presParOf" srcId="{678FA844-0B20-4C14-8DFF-C6D720D87B41}" destId="{7EDAD950-3991-41EC-86E3-CC995D2AC02D}" srcOrd="1" destOrd="0" presId="urn:microsoft.com/office/officeart/2005/8/layout/hierarchy1"/>
    <dgm:cxn modelId="{62124CC1-F57F-40E6-969F-B0B9FBB8E9CF}" type="presParOf" srcId="{7EDAD950-3991-41EC-86E3-CC995D2AC02D}" destId="{BA4B8A42-A195-4C1A-BE28-BE351D13FCAC}" srcOrd="0" destOrd="0" presId="urn:microsoft.com/office/officeart/2005/8/layout/hierarchy1"/>
    <dgm:cxn modelId="{B9D7187D-BADE-4513-828B-7C25B9B90A99}" type="presParOf" srcId="{BA4B8A42-A195-4C1A-BE28-BE351D13FCAC}" destId="{5668FC99-DA09-43C2-85DF-2489FB7D3C6A}" srcOrd="0" destOrd="0" presId="urn:microsoft.com/office/officeart/2005/8/layout/hierarchy1"/>
    <dgm:cxn modelId="{E51081B1-4C0E-4247-80F8-E32B60E5A2A4}" type="presParOf" srcId="{BA4B8A42-A195-4C1A-BE28-BE351D13FCAC}" destId="{4CE3A65A-9C5F-4EE6-9411-D06651BE7F15}" srcOrd="1" destOrd="0" presId="urn:microsoft.com/office/officeart/2005/8/layout/hierarchy1"/>
    <dgm:cxn modelId="{8A63DFD5-7DE7-4206-B462-36AF3370F2C4}" type="presParOf" srcId="{7EDAD950-3991-41EC-86E3-CC995D2AC02D}" destId="{474AE884-5064-44E8-B7DE-FB6E26EEA5D0}" srcOrd="1" destOrd="0" presId="urn:microsoft.com/office/officeart/2005/8/layout/hierarchy1"/>
    <dgm:cxn modelId="{37563FEC-DB35-4D3E-9CA4-FDCD3A800A68}" type="presParOf" srcId="{474AE884-5064-44E8-B7DE-FB6E26EEA5D0}" destId="{88CFFA85-B1BB-43E7-8A42-3B2A5FD72620}" srcOrd="0" destOrd="0" presId="urn:microsoft.com/office/officeart/2005/8/layout/hierarchy1"/>
    <dgm:cxn modelId="{10F9A8CF-20D5-4B6D-AC15-1C8E520CB793}" type="presParOf" srcId="{474AE884-5064-44E8-B7DE-FB6E26EEA5D0}" destId="{4890706A-F311-44C9-82FC-474A954BEC71}" srcOrd="1" destOrd="0" presId="urn:microsoft.com/office/officeart/2005/8/layout/hierarchy1"/>
    <dgm:cxn modelId="{71BB3264-2ABD-4D72-BFA8-8818008DF010}" type="presParOf" srcId="{4890706A-F311-44C9-82FC-474A954BEC71}" destId="{4378F536-78DB-497E-AD43-5A2535EAE3F5}" srcOrd="0" destOrd="0" presId="urn:microsoft.com/office/officeart/2005/8/layout/hierarchy1"/>
    <dgm:cxn modelId="{814CD7A9-B637-4E8C-B922-2A1F74F91701}" type="presParOf" srcId="{4378F536-78DB-497E-AD43-5A2535EAE3F5}" destId="{E15CB33D-CAB0-4C73-ADA6-85B48C2BFF30}" srcOrd="0" destOrd="0" presId="urn:microsoft.com/office/officeart/2005/8/layout/hierarchy1"/>
    <dgm:cxn modelId="{8BF908DF-DD8F-4548-B47A-A077C3952BE4}" type="presParOf" srcId="{4378F536-78DB-497E-AD43-5A2535EAE3F5}" destId="{DD2E0D5D-9F7C-499D-BFC9-9A5C7C3AEACA}" srcOrd="1" destOrd="0" presId="urn:microsoft.com/office/officeart/2005/8/layout/hierarchy1"/>
    <dgm:cxn modelId="{D79D1317-D495-4155-8175-4DFA110B4F56}" type="presParOf" srcId="{4890706A-F311-44C9-82FC-474A954BEC71}" destId="{F169B5F0-C36B-4BE4-9393-6753364C0013}" srcOrd="1" destOrd="0" presId="urn:microsoft.com/office/officeart/2005/8/layout/hierarchy1"/>
    <dgm:cxn modelId="{DF0A0454-8CFA-4D38-ACFB-7E7D75AEDF8C}" type="presParOf" srcId="{474AE884-5064-44E8-B7DE-FB6E26EEA5D0}" destId="{384BCB0C-198A-40EB-88AD-444EC4288D8F}" srcOrd="2" destOrd="0" presId="urn:microsoft.com/office/officeart/2005/8/layout/hierarchy1"/>
    <dgm:cxn modelId="{0145B03B-329F-4AF3-AAF8-0A0B801F8C72}" type="presParOf" srcId="{474AE884-5064-44E8-B7DE-FB6E26EEA5D0}" destId="{0B093B1D-C57B-487D-8FB0-FABA889E2FDB}" srcOrd="3" destOrd="0" presId="urn:microsoft.com/office/officeart/2005/8/layout/hierarchy1"/>
    <dgm:cxn modelId="{24CB7E45-DBB6-44CE-AD8E-FD3AB1C48142}" type="presParOf" srcId="{0B093B1D-C57B-487D-8FB0-FABA889E2FDB}" destId="{D6F0747A-9726-4D86-98BC-4C66AF9C959A}" srcOrd="0" destOrd="0" presId="urn:microsoft.com/office/officeart/2005/8/layout/hierarchy1"/>
    <dgm:cxn modelId="{CDBEBA48-9FFC-4E2B-9426-D69AA02B1647}" type="presParOf" srcId="{D6F0747A-9726-4D86-98BC-4C66AF9C959A}" destId="{4F8A1F1E-7CBE-42F3-9809-DF6A950BD2F0}" srcOrd="0" destOrd="0" presId="urn:microsoft.com/office/officeart/2005/8/layout/hierarchy1"/>
    <dgm:cxn modelId="{D867E499-87B4-4DF8-8115-A5C59B2DC629}" type="presParOf" srcId="{D6F0747A-9726-4D86-98BC-4C66AF9C959A}" destId="{DDA73FA2-BA27-42D3-98BC-3AE33EC0E9BA}" srcOrd="1" destOrd="0" presId="urn:microsoft.com/office/officeart/2005/8/layout/hierarchy1"/>
    <dgm:cxn modelId="{C9BE1667-C95E-4043-8AB9-F8E15F1BC081}" type="presParOf" srcId="{0B093B1D-C57B-487D-8FB0-FABA889E2FDB}" destId="{FF33FF50-0D06-4BA0-BE73-D8F8E6110398}" srcOrd="1" destOrd="0" presId="urn:microsoft.com/office/officeart/2005/8/layout/hierarchy1"/>
    <dgm:cxn modelId="{AC78376A-A364-409B-9BAA-9686ADB38E2E}" type="presParOf" srcId="{474AE884-5064-44E8-B7DE-FB6E26EEA5D0}" destId="{0E5B2427-79CF-4FAD-BE19-A9F1E3D4651E}" srcOrd="4" destOrd="0" presId="urn:microsoft.com/office/officeart/2005/8/layout/hierarchy1"/>
    <dgm:cxn modelId="{389F4936-50BA-454E-84A2-7BE616D2EF3D}" type="presParOf" srcId="{474AE884-5064-44E8-B7DE-FB6E26EEA5D0}" destId="{5EA52A73-617F-4B20-91E1-016DBA12E134}" srcOrd="5" destOrd="0" presId="urn:microsoft.com/office/officeart/2005/8/layout/hierarchy1"/>
    <dgm:cxn modelId="{87F77AA8-0952-4E0A-A2B3-9627EC487858}" type="presParOf" srcId="{5EA52A73-617F-4B20-91E1-016DBA12E134}" destId="{E25BDEA4-0B6D-46D2-9041-03E1F0489010}" srcOrd="0" destOrd="0" presId="urn:microsoft.com/office/officeart/2005/8/layout/hierarchy1"/>
    <dgm:cxn modelId="{5F1FB6FE-61D9-424E-B383-A484299E1B18}" type="presParOf" srcId="{E25BDEA4-0B6D-46D2-9041-03E1F0489010}" destId="{53619D8F-BB50-49D1-8A40-1E43439B654E}" srcOrd="0" destOrd="0" presId="urn:microsoft.com/office/officeart/2005/8/layout/hierarchy1"/>
    <dgm:cxn modelId="{14452475-6222-4544-93D9-B1D4E94813AC}" type="presParOf" srcId="{E25BDEA4-0B6D-46D2-9041-03E1F0489010}" destId="{387C67DB-A72A-45D6-833A-C8CB6C4F6D76}" srcOrd="1" destOrd="0" presId="urn:microsoft.com/office/officeart/2005/8/layout/hierarchy1"/>
    <dgm:cxn modelId="{756AFEA6-CCFA-44FB-87D6-816AF7B5B9ED}" type="presParOf" srcId="{5EA52A73-617F-4B20-91E1-016DBA12E134}" destId="{7CD779D7-6C28-4982-A984-E57A208A83F8}" srcOrd="1" destOrd="0" presId="urn:microsoft.com/office/officeart/2005/8/layout/hierarchy1"/>
    <dgm:cxn modelId="{327EBCC8-C0D3-4D23-9F2E-912958F92940}" type="presParOf" srcId="{678FA844-0B20-4C14-8DFF-C6D720D87B41}" destId="{2D71539C-B7C0-44B8-A54D-1E9F37879B1F}" srcOrd="2" destOrd="0" presId="urn:microsoft.com/office/officeart/2005/8/layout/hierarchy1"/>
    <dgm:cxn modelId="{5B8D87EE-B075-4D24-8560-0C48DE772183}" type="presParOf" srcId="{678FA844-0B20-4C14-8DFF-C6D720D87B41}" destId="{C282B9CD-B374-4B4D-820B-7AE9457CDBC4}" srcOrd="3" destOrd="0" presId="urn:microsoft.com/office/officeart/2005/8/layout/hierarchy1"/>
    <dgm:cxn modelId="{3C3CB480-F4D6-49F9-94AB-02F7B1092765}" type="presParOf" srcId="{C282B9CD-B374-4B4D-820B-7AE9457CDBC4}" destId="{0FE74EFE-E4EE-4517-A12E-B76BF31DD95C}" srcOrd="0" destOrd="0" presId="urn:microsoft.com/office/officeart/2005/8/layout/hierarchy1"/>
    <dgm:cxn modelId="{A325292E-E59E-4B9A-8401-B91C79D49118}" type="presParOf" srcId="{0FE74EFE-E4EE-4517-A12E-B76BF31DD95C}" destId="{9B87AB79-EBB4-4896-9E8C-B97053877F1A}" srcOrd="0" destOrd="0" presId="urn:microsoft.com/office/officeart/2005/8/layout/hierarchy1"/>
    <dgm:cxn modelId="{15B88E48-AD3C-4B85-A0F3-57192DB5DD8D}" type="presParOf" srcId="{0FE74EFE-E4EE-4517-A12E-B76BF31DD95C}" destId="{D27DEF9C-83BB-40E7-9D51-2EA26EACF499}" srcOrd="1" destOrd="0" presId="urn:microsoft.com/office/officeart/2005/8/layout/hierarchy1"/>
    <dgm:cxn modelId="{FB493ECB-DFE9-4384-A62C-4C6F519230B7}" type="presParOf" srcId="{C282B9CD-B374-4B4D-820B-7AE9457CDBC4}" destId="{AA055093-7E6F-4853-90DD-C8740E4706E0}" srcOrd="1" destOrd="0" presId="urn:microsoft.com/office/officeart/2005/8/layout/hierarchy1"/>
    <dgm:cxn modelId="{10DB93D6-5A87-4704-9807-26AB27A9F600}" type="presParOf" srcId="{AA055093-7E6F-4853-90DD-C8740E4706E0}" destId="{65CA0BF7-3210-40ED-83E0-4765D69A29BF}" srcOrd="0" destOrd="0" presId="urn:microsoft.com/office/officeart/2005/8/layout/hierarchy1"/>
    <dgm:cxn modelId="{903C1023-825C-4AD6-9EC1-89F4AE880D57}" type="presParOf" srcId="{AA055093-7E6F-4853-90DD-C8740E4706E0}" destId="{ECA616AA-E697-4DC8-8135-73D8E203CF2A}" srcOrd="1" destOrd="0" presId="urn:microsoft.com/office/officeart/2005/8/layout/hierarchy1"/>
    <dgm:cxn modelId="{A0EAA2A1-0E41-456A-AB82-5597C509CFB6}" type="presParOf" srcId="{ECA616AA-E697-4DC8-8135-73D8E203CF2A}" destId="{A1ED71BB-C411-492E-AF74-D9614EF8E35B}" srcOrd="0" destOrd="0" presId="urn:microsoft.com/office/officeart/2005/8/layout/hierarchy1"/>
    <dgm:cxn modelId="{4F9FB5DD-27A5-4287-BBEB-C147E47129CB}" type="presParOf" srcId="{A1ED71BB-C411-492E-AF74-D9614EF8E35B}" destId="{9B580290-CBAF-4ABA-813B-142847CC701F}" srcOrd="0" destOrd="0" presId="urn:microsoft.com/office/officeart/2005/8/layout/hierarchy1"/>
    <dgm:cxn modelId="{80F35C0F-1709-444D-B79B-BA59E8755512}" type="presParOf" srcId="{A1ED71BB-C411-492E-AF74-D9614EF8E35B}" destId="{47E2AB72-EEAE-457B-9372-1A8F1B8D255C}" srcOrd="1" destOrd="0" presId="urn:microsoft.com/office/officeart/2005/8/layout/hierarchy1"/>
    <dgm:cxn modelId="{76588883-A1A1-4BB5-8F6D-33C9BCD2A7E3}" type="presParOf" srcId="{ECA616AA-E697-4DC8-8135-73D8E203CF2A}" destId="{BFD24DCD-DDAF-4FCC-87CF-779269A6BDB2}" srcOrd="1" destOrd="0" presId="urn:microsoft.com/office/officeart/2005/8/layout/hierarchy1"/>
    <dgm:cxn modelId="{61D6C295-F699-40C8-A4AB-6295E6A3A9B4}" type="presParOf" srcId="{AA055093-7E6F-4853-90DD-C8740E4706E0}" destId="{7CEAB50C-17D9-4547-B492-948E6BF85005}" srcOrd="2" destOrd="0" presId="urn:microsoft.com/office/officeart/2005/8/layout/hierarchy1"/>
    <dgm:cxn modelId="{CFA87E61-BEFF-43AE-BB76-AD4D8F0941C4}" type="presParOf" srcId="{AA055093-7E6F-4853-90DD-C8740E4706E0}" destId="{43CC3199-4DB6-4E23-B190-2D37C1EB8AA7}" srcOrd="3" destOrd="0" presId="urn:microsoft.com/office/officeart/2005/8/layout/hierarchy1"/>
    <dgm:cxn modelId="{B28EDEE9-7732-4172-92F0-96BE0561FA62}" type="presParOf" srcId="{43CC3199-4DB6-4E23-B190-2D37C1EB8AA7}" destId="{B0B30772-91C7-461A-ADA6-6D7BFCCB6B53}" srcOrd="0" destOrd="0" presId="urn:microsoft.com/office/officeart/2005/8/layout/hierarchy1"/>
    <dgm:cxn modelId="{2AC3A34C-9C5D-444F-9931-68A5F65BDA37}" type="presParOf" srcId="{B0B30772-91C7-461A-ADA6-6D7BFCCB6B53}" destId="{F4167E36-21B8-4B62-B437-80F5C15E6671}" srcOrd="0" destOrd="0" presId="urn:microsoft.com/office/officeart/2005/8/layout/hierarchy1"/>
    <dgm:cxn modelId="{E1F5F119-8586-4FED-8089-69ECA150AF7E}" type="presParOf" srcId="{B0B30772-91C7-461A-ADA6-6D7BFCCB6B53}" destId="{CF90FBB4-FBB5-42E7-803D-7A930F35DED3}" srcOrd="1" destOrd="0" presId="urn:microsoft.com/office/officeart/2005/8/layout/hierarchy1"/>
    <dgm:cxn modelId="{BC161792-E50F-4BE8-9185-2A28A874D5DF}" type="presParOf" srcId="{43CC3199-4DB6-4E23-B190-2D37C1EB8AA7}" destId="{43E64006-0EFA-4350-A672-EC10F6C1EA69}" srcOrd="1" destOrd="0" presId="urn:microsoft.com/office/officeart/2005/8/layout/hierarchy1"/>
    <dgm:cxn modelId="{329DE176-60C4-43EE-B4E0-BEDB813088B3}" type="presParOf" srcId="{AA055093-7E6F-4853-90DD-C8740E4706E0}" destId="{C020D273-8BC8-4F31-859F-F92D70FE9A88}" srcOrd="4" destOrd="0" presId="urn:microsoft.com/office/officeart/2005/8/layout/hierarchy1"/>
    <dgm:cxn modelId="{8742F8D5-E837-48BD-A090-5D245FEE0877}" type="presParOf" srcId="{AA055093-7E6F-4853-90DD-C8740E4706E0}" destId="{68ACA478-6334-46FF-8B1F-052BEE590EF5}" srcOrd="5" destOrd="0" presId="urn:microsoft.com/office/officeart/2005/8/layout/hierarchy1"/>
    <dgm:cxn modelId="{C1CCE06E-4EBC-420D-B86E-782D07653B5B}" type="presParOf" srcId="{68ACA478-6334-46FF-8B1F-052BEE590EF5}" destId="{393C0C16-2D3E-4BF0-AC07-B45CAC0FE2C9}" srcOrd="0" destOrd="0" presId="urn:microsoft.com/office/officeart/2005/8/layout/hierarchy1"/>
    <dgm:cxn modelId="{C1A39989-FE42-4328-8F27-CE4B03F59A0E}" type="presParOf" srcId="{393C0C16-2D3E-4BF0-AC07-B45CAC0FE2C9}" destId="{42658395-C3F2-4FC0-95BC-903B531B3B67}" srcOrd="0" destOrd="0" presId="urn:microsoft.com/office/officeart/2005/8/layout/hierarchy1"/>
    <dgm:cxn modelId="{6169FC9A-5CA0-409F-A02C-93AE5A7C1622}" type="presParOf" srcId="{393C0C16-2D3E-4BF0-AC07-B45CAC0FE2C9}" destId="{674964EE-B6AC-4C97-B90C-DA8BFFBA92CC}" srcOrd="1" destOrd="0" presId="urn:microsoft.com/office/officeart/2005/8/layout/hierarchy1"/>
    <dgm:cxn modelId="{00412E44-F5B0-48DB-9903-A2EEFF1FE465}" type="presParOf" srcId="{68ACA478-6334-46FF-8B1F-052BEE590EF5}" destId="{B2351374-5CC1-46E2-BE42-7FE627E74694}" srcOrd="1" destOrd="0" presId="urn:microsoft.com/office/officeart/2005/8/layout/hierarchy1"/>
    <dgm:cxn modelId="{190D5970-2B7F-4598-9EC9-C4948DF5BC13}" type="presParOf" srcId="{AA055093-7E6F-4853-90DD-C8740E4706E0}" destId="{490E0688-8B19-4859-A820-9AF8800B53C2}" srcOrd="6" destOrd="0" presId="urn:microsoft.com/office/officeart/2005/8/layout/hierarchy1"/>
    <dgm:cxn modelId="{CDBBC455-7E03-415F-935A-2460A52FDCC1}" type="presParOf" srcId="{AA055093-7E6F-4853-90DD-C8740E4706E0}" destId="{5C756298-AF35-4208-99A6-857BCC79B6CF}" srcOrd="7" destOrd="0" presId="urn:microsoft.com/office/officeart/2005/8/layout/hierarchy1"/>
    <dgm:cxn modelId="{84A1B816-30B6-4760-A80D-7AD602F197B9}" type="presParOf" srcId="{5C756298-AF35-4208-99A6-857BCC79B6CF}" destId="{A1E44B26-9843-42FD-BB77-A563E093F20E}" srcOrd="0" destOrd="0" presId="urn:microsoft.com/office/officeart/2005/8/layout/hierarchy1"/>
    <dgm:cxn modelId="{2955164C-FD54-45B0-9EAB-9DC70E6BEDE8}" type="presParOf" srcId="{A1E44B26-9843-42FD-BB77-A563E093F20E}" destId="{63D7D676-76F9-479C-94FC-99F7629252A0}" srcOrd="0" destOrd="0" presId="urn:microsoft.com/office/officeart/2005/8/layout/hierarchy1"/>
    <dgm:cxn modelId="{6515C5F5-78DB-43A5-8B0A-2CF2F5922223}" type="presParOf" srcId="{A1E44B26-9843-42FD-BB77-A563E093F20E}" destId="{FC027D84-3FB0-47EA-A52A-0237B3253A2C}" srcOrd="1" destOrd="0" presId="urn:microsoft.com/office/officeart/2005/8/layout/hierarchy1"/>
    <dgm:cxn modelId="{D379A0B0-A940-46A7-8D5E-FDFD7CC34C7D}" type="presParOf" srcId="{5C756298-AF35-4208-99A6-857BCC79B6CF}" destId="{AE84B9FC-7BB4-4093-9EAF-9AFAB5924AB6}" srcOrd="1" destOrd="0" presId="urn:microsoft.com/office/officeart/2005/8/layout/hierarchy1"/>
    <dgm:cxn modelId="{DD28D17E-D4A7-4092-8871-1FD4669191EC}" type="presParOf" srcId="{678FA844-0B20-4C14-8DFF-C6D720D87B41}" destId="{76DA44C4-FCDE-4B21-89A7-C708E8C51C04}" srcOrd="4" destOrd="0" presId="urn:microsoft.com/office/officeart/2005/8/layout/hierarchy1"/>
    <dgm:cxn modelId="{6C5A5A40-DDD5-4F0A-89D6-8456D834E239}" type="presParOf" srcId="{678FA844-0B20-4C14-8DFF-C6D720D87B41}" destId="{654C6BB9-3899-40A2-8353-C7FB24ED9747}" srcOrd="5" destOrd="0" presId="urn:microsoft.com/office/officeart/2005/8/layout/hierarchy1"/>
    <dgm:cxn modelId="{62CE4D91-19ED-424C-A5FC-0113A94BAB65}" type="presParOf" srcId="{654C6BB9-3899-40A2-8353-C7FB24ED9747}" destId="{A5FA3041-0B05-4198-8E23-381687B4E72E}" srcOrd="0" destOrd="0" presId="urn:microsoft.com/office/officeart/2005/8/layout/hierarchy1"/>
    <dgm:cxn modelId="{D18D4876-5EAA-4748-BA4F-31F145ED870D}" type="presParOf" srcId="{A5FA3041-0B05-4198-8E23-381687B4E72E}" destId="{5CB9166C-F6A4-41DA-BBF3-7812093B8A2E}" srcOrd="0" destOrd="0" presId="urn:microsoft.com/office/officeart/2005/8/layout/hierarchy1"/>
    <dgm:cxn modelId="{AFBE947A-C2D6-4F9E-B529-B004AAF69D15}" type="presParOf" srcId="{A5FA3041-0B05-4198-8E23-381687B4E72E}" destId="{D5087387-3D83-41D2-A8AC-3ECB10B95450}" srcOrd="1" destOrd="0" presId="urn:microsoft.com/office/officeart/2005/8/layout/hierarchy1"/>
    <dgm:cxn modelId="{A3792D56-095D-4D00-849A-35AAD31D2627}" type="presParOf" srcId="{654C6BB9-3899-40A2-8353-C7FB24ED9747}" destId="{8E122893-D22F-47EE-B6E1-7EB06C2B0212}" srcOrd="1" destOrd="0" presId="urn:microsoft.com/office/officeart/2005/8/layout/hierarchy1"/>
    <dgm:cxn modelId="{B360AE3A-B72C-4B45-81CA-FF093145945E}" type="presParOf" srcId="{8E122893-D22F-47EE-B6E1-7EB06C2B0212}" destId="{CD1681D9-B571-44A5-A63E-BB53612B656A}" srcOrd="0" destOrd="0" presId="urn:microsoft.com/office/officeart/2005/8/layout/hierarchy1"/>
    <dgm:cxn modelId="{732CA032-FADF-4AAD-AD91-3AE67C29A0A0}" type="presParOf" srcId="{8E122893-D22F-47EE-B6E1-7EB06C2B0212}" destId="{9E11A1D8-9D95-46B2-8548-D390BD39C728}" srcOrd="1" destOrd="0" presId="urn:microsoft.com/office/officeart/2005/8/layout/hierarchy1"/>
    <dgm:cxn modelId="{570DD59F-FC56-4024-A3EF-2A2E56EBAFB6}" type="presParOf" srcId="{9E11A1D8-9D95-46B2-8548-D390BD39C728}" destId="{8CFAA747-F8E3-4DF5-B59F-042FA0F6EBD6}" srcOrd="0" destOrd="0" presId="urn:microsoft.com/office/officeart/2005/8/layout/hierarchy1"/>
    <dgm:cxn modelId="{F3637EF8-3663-4245-9236-078775DF2E0F}" type="presParOf" srcId="{8CFAA747-F8E3-4DF5-B59F-042FA0F6EBD6}" destId="{9FDD7EFC-34FB-4940-A9DC-39F2AB338ED3}" srcOrd="0" destOrd="0" presId="urn:microsoft.com/office/officeart/2005/8/layout/hierarchy1"/>
    <dgm:cxn modelId="{31E1A718-7A06-4B20-B4E9-C90FB167A1A5}" type="presParOf" srcId="{8CFAA747-F8E3-4DF5-B59F-042FA0F6EBD6}" destId="{08E7523A-7003-4ED2-8E1F-7DE7DFF0CCE8}" srcOrd="1" destOrd="0" presId="urn:microsoft.com/office/officeart/2005/8/layout/hierarchy1"/>
    <dgm:cxn modelId="{702CC70E-FC41-42D5-AE5C-76CBAADFB2C0}" type="presParOf" srcId="{9E11A1D8-9D95-46B2-8548-D390BD39C728}" destId="{8A4A9692-104C-42DE-B986-648049D014DC}" srcOrd="1" destOrd="0" presId="urn:microsoft.com/office/officeart/2005/8/layout/hierarchy1"/>
    <dgm:cxn modelId="{D8544A21-1407-406F-BBF9-2A5A86410330}" type="presParOf" srcId="{8E122893-D22F-47EE-B6E1-7EB06C2B0212}" destId="{8D06E326-BF08-488E-B9B6-419D79E3AC09}" srcOrd="2" destOrd="0" presId="urn:microsoft.com/office/officeart/2005/8/layout/hierarchy1"/>
    <dgm:cxn modelId="{664B400E-80AB-4FC7-9650-6A77F2BC6217}" type="presParOf" srcId="{8E122893-D22F-47EE-B6E1-7EB06C2B0212}" destId="{5CEF604A-C2E2-4133-9538-FAA06523FF27}" srcOrd="3" destOrd="0" presId="urn:microsoft.com/office/officeart/2005/8/layout/hierarchy1"/>
    <dgm:cxn modelId="{22741498-1161-4597-98D8-283A40ED0401}" type="presParOf" srcId="{5CEF604A-C2E2-4133-9538-FAA06523FF27}" destId="{8232E60F-EF25-46EF-834A-9CF6434C9CA4}" srcOrd="0" destOrd="0" presId="urn:microsoft.com/office/officeart/2005/8/layout/hierarchy1"/>
    <dgm:cxn modelId="{71EE398D-4C44-4285-B1D2-966D18C4588E}" type="presParOf" srcId="{8232E60F-EF25-46EF-834A-9CF6434C9CA4}" destId="{1DC75C1D-860A-4555-A317-A50709F8500E}" srcOrd="0" destOrd="0" presId="urn:microsoft.com/office/officeart/2005/8/layout/hierarchy1"/>
    <dgm:cxn modelId="{119940B1-1D71-494D-AD9C-3F60A233A6D0}" type="presParOf" srcId="{8232E60F-EF25-46EF-834A-9CF6434C9CA4}" destId="{43F39129-A2D4-4221-BE96-09E84AC98051}" srcOrd="1" destOrd="0" presId="urn:microsoft.com/office/officeart/2005/8/layout/hierarchy1"/>
    <dgm:cxn modelId="{592CD38E-0B39-4EDF-ADAE-F3ECE9CE5741}" type="presParOf" srcId="{5CEF604A-C2E2-4133-9538-FAA06523FF27}" destId="{EBD0B0E1-35A4-4A00-8695-4FE8B5F65418}" srcOrd="1" destOrd="0" presId="urn:microsoft.com/office/officeart/2005/8/layout/hierarchy1"/>
    <dgm:cxn modelId="{EDBF9C9D-20FB-44F9-84CE-4C0FFE9EE405}" type="presParOf" srcId="{678FA844-0B20-4C14-8DFF-C6D720D87B41}" destId="{5D717B84-6CAE-4F5A-8CAF-4A9A893AC4BE}" srcOrd="6" destOrd="0" presId="urn:microsoft.com/office/officeart/2005/8/layout/hierarchy1"/>
    <dgm:cxn modelId="{FA566E61-24BE-4332-A328-DF6BD96A4FB0}" type="presParOf" srcId="{678FA844-0B20-4C14-8DFF-C6D720D87B41}" destId="{688EC3F6-4679-42AD-82AD-1A7FA11799FE}" srcOrd="7" destOrd="0" presId="urn:microsoft.com/office/officeart/2005/8/layout/hierarchy1"/>
    <dgm:cxn modelId="{7F00C24E-5A09-4A59-9E96-FAB4DB1D58EB}" type="presParOf" srcId="{688EC3F6-4679-42AD-82AD-1A7FA11799FE}" destId="{EEE74A2B-DCD0-4904-A0B4-8988FCA5993C}" srcOrd="0" destOrd="0" presId="urn:microsoft.com/office/officeart/2005/8/layout/hierarchy1"/>
    <dgm:cxn modelId="{6A68857B-2485-4234-891B-120216BDBEED}" type="presParOf" srcId="{EEE74A2B-DCD0-4904-A0B4-8988FCA5993C}" destId="{F67F9D2C-B9C6-4FDB-96C8-1FE4F966C9F9}" srcOrd="0" destOrd="0" presId="urn:microsoft.com/office/officeart/2005/8/layout/hierarchy1"/>
    <dgm:cxn modelId="{03156625-8C90-471F-8780-7AD291ABCEA6}" type="presParOf" srcId="{EEE74A2B-DCD0-4904-A0B4-8988FCA5993C}" destId="{1F70DCD3-22CF-4B12-80E9-BCCD9F5F2F31}" srcOrd="1" destOrd="0" presId="urn:microsoft.com/office/officeart/2005/8/layout/hierarchy1"/>
    <dgm:cxn modelId="{AC4CC20C-26E9-4109-94DA-673205EF66B6}" type="presParOf" srcId="{688EC3F6-4679-42AD-82AD-1A7FA11799FE}" destId="{B761FE95-A41B-4291-98A0-F339F7016892}" srcOrd="1" destOrd="0" presId="urn:microsoft.com/office/officeart/2005/8/layout/hierarchy1"/>
    <dgm:cxn modelId="{2F56B280-F6F7-493B-8CD6-F16F619A3019}" type="presParOf" srcId="{B761FE95-A41B-4291-98A0-F339F7016892}" destId="{0AA169FB-39C0-47E9-996D-BF90A5E4E914}" srcOrd="0" destOrd="0" presId="urn:microsoft.com/office/officeart/2005/8/layout/hierarchy1"/>
    <dgm:cxn modelId="{50454539-9683-40D8-998E-3852CBA9D157}" type="presParOf" srcId="{B761FE95-A41B-4291-98A0-F339F7016892}" destId="{E9054464-BD62-480D-A366-C9976B6923EF}" srcOrd="1" destOrd="0" presId="urn:microsoft.com/office/officeart/2005/8/layout/hierarchy1"/>
    <dgm:cxn modelId="{05793AF6-910D-407E-A9DB-AF234A8E867E}" type="presParOf" srcId="{E9054464-BD62-480D-A366-C9976B6923EF}" destId="{D804A4BD-2D8E-4D22-8F1F-6A49AFC0D50A}" srcOrd="0" destOrd="0" presId="urn:microsoft.com/office/officeart/2005/8/layout/hierarchy1"/>
    <dgm:cxn modelId="{D80A95C3-E9E9-4EB6-8B65-321DDFC864C1}" type="presParOf" srcId="{D804A4BD-2D8E-4D22-8F1F-6A49AFC0D50A}" destId="{868DC4AB-109A-4921-A0A5-7464E6951D23}" srcOrd="0" destOrd="0" presId="urn:microsoft.com/office/officeart/2005/8/layout/hierarchy1"/>
    <dgm:cxn modelId="{F8E2227E-2127-4B26-86FA-7A710C23F070}" type="presParOf" srcId="{D804A4BD-2D8E-4D22-8F1F-6A49AFC0D50A}" destId="{A55262CB-605B-4A16-BD53-AB0A4BB70679}" srcOrd="1" destOrd="0" presId="urn:microsoft.com/office/officeart/2005/8/layout/hierarchy1"/>
    <dgm:cxn modelId="{504465A0-F33D-4773-BC11-C681143D3EC7}" type="presParOf" srcId="{E9054464-BD62-480D-A366-C9976B6923EF}" destId="{B165CBD4-2145-4D39-8239-8075D7A5065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74B5D5-FD19-41E0-9479-98A23094F083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378983C-71BA-4B91-AB66-32FB2F534A93}">
      <dgm:prSet phldrT="[Metin]" custT="1"/>
      <dgm:spPr>
        <a:xfrm>
          <a:off x="17527" y="108005"/>
          <a:ext cx="11342134" cy="2016412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sz="4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ANTALYA’DA SEKTÖRLERE GÖRE GÖÇMENLERİN KURDUĞU ŞİRKERLER</a:t>
          </a:r>
          <a:endParaRPr lang="tr-TR" sz="4800" b="1" dirty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6C7ED854-9B4D-4873-A7B3-7B6F61A93CB5}" type="parTrans" cxnId="{4CC8479B-700F-4CC0-BDD8-E8FB25DEA345}">
      <dgm:prSet/>
      <dgm:spPr/>
      <dgm:t>
        <a:bodyPr/>
        <a:lstStyle/>
        <a:p>
          <a:endParaRPr lang="tr-TR"/>
        </a:p>
      </dgm:t>
    </dgm:pt>
    <dgm:pt modelId="{F30F50C6-3700-4368-9FEB-07C79EAE5433}" type="sibTrans" cxnId="{4CC8479B-700F-4CC0-BDD8-E8FB25DEA345}">
      <dgm:prSet/>
      <dgm:spPr/>
      <dgm:t>
        <a:bodyPr/>
        <a:lstStyle/>
        <a:p>
          <a:endParaRPr lang="tr-TR"/>
        </a:p>
      </dgm:t>
    </dgm:pt>
    <dgm:pt modelId="{66E10529-7FA5-4604-A929-2A84C242C718}">
      <dgm:prSet phldrT="[Metin]" custT="1"/>
      <dgm:spPr>
        <a:xfrm>
          <a:off x="8763" y="2389516"/>
          <a:ext cx="1511478" cy="3331426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sz="2400" dirty="0">
              <a:solidFill>
                <a:srgbClr val="FFFFFF"/>
              </a:solidFill>
              <a:latin typeface="Corbel" panose="020B0503020204020204"/>
              <a:ea typeface="+mn-ea"/>
              <a:cs typeface="+mn-cs"/>
            </a:rPr>
            <a:t>Bilişim</a:t>
          </a:r>
        </a:p>
      </dgm:t>
    </dgm:pt>
    <dgm:pt modelId="{389B1F1F-FEAD-4011-B2BE-F8E3117C80C9}" type="parTrans" cxnId="{435BAE35-8101-47CE-A028-70FC4B28310F}">
      <dgm:prSet/>
      <dgm:spPr/>
      <dgm:t>
        <a:bodyPr/>
        <a:lstStyle/>
        <a:p>
          <a:endParaRPr lang="tr-TR"/>
        </a:p>
      </dgm:t>
    </dgm:pt>
    <dgm:pt modelId="{141D9C58-7F86-4921-8B3E-1A10B563DE27}" type="sibTrans" cxnId="{435BAE35-8101-47CE-A028-70FC4B28310F}">
      <dgm:prSet/>
      <dgm:spPr/>
      <dgm:t>
        <a:bodyPr/>
        <a:lstStyle/>
        <a:p>
          <a:endParaRPr lang="tr-TR"/>
        </a:p>
      </dgm:t>
    </dgm:pt>
    <dgm:pt modelId="{1409D6E6-E616-4212-A52A-17293FDB9DD6}">
      <dgm:prSet phldrT="[Metin]"/>
      <dgm:spPr>
        <a:xfrm>
          <a:off x="1647206" y="2389516"/>
          <a:ext cx="1511478" cy="3331426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b="1" dirty="0">
              <a:solidFill>
                <a:srgbClr val="FFFFFF"/>
              </a:solidFill>
              <a:latin typeface="Corbel" panose="020B0503020204020204"/>
              <a:ea typeface="+mn-ea"/>
              <a:cs typeface="+mn-cs"/>
            </a:rPr>
            <a:t>Gayrimenkul Faaliyetler</a:t>
          </a:r>
        </a:p>
      </dgm:t>
    </dgm:pt>
    <dgm:pt modelId="{A5C8BA38-5EE5-4C85-BDBB-BD70E58A614B}" type="parTrans" cxnId="{4B3DB2A7-ED1C-45A1-882C-A7EAA3E409EC}">
      <dgm:prSet/>
      <dgm:spPr/>
      <dgm:t>
        <a:bodyPr/>
        <a:lstStyle/>
        <a:p>
          <a:endParaRPr lang="tr-TR"/>
        </a:p>
      </dgm:t>
    </dgm:pt>
    <dgm:pt modelId="{5EF74582-C6B9-40B3-8D28-BD20E09829A3}" type="sibTrans" cxnId="{4B3DB2A7-ED1C-45A1-882C-A7EAA3E409EC}">
      <dgm:prSet/>
      <dgm:spPr/>
      <dgm:t>
        <a:bodyPr/>
        <a:lstStyle/>
        <a:p>
          <a:endParaRPr lang="tr-TR"/>
        </a:p>
      </dgm:t>
    </dgm:pt>
    <dgm:pt modelId="{7C849032-1373-4EB9-8984-66B3614BBBB8}">
      <dgm:prSet phldrT="[Metin]" custT="1"/>
      <dgm:spPr>
        <a:xfrm>
          <a:off x="3285649" y="2389516"/>
          <a:ext cx="1511478" cy="3331426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sz="2000" dirty="0">
              <a:solidFill>
                <a:srgbClr val="FFFFFF"/>
              </a:solidFill>
              <a:latin typeface="Corbel" panose="020B0503020204020204"/>
              <a:ea typeface="+mn-ea"/>
              <a:cs typeface="+mn-cs"/>
            </a:rPr>
            <a:t>Tarımsal Ürünlerin Ticareti</a:t>
          </a:r>
        </a:p>
      </dgm:t>
    </dgm:pt>
    <dgm:pt modelId="{0D6A84FE-50C3-4B97-9D74-EB8CB9B766D5}" type="parTrans" cxnId="{4CAB9276-8C04-42F0-8D7F-B5F63633D6E7}">
      <dgm:prSet/>
      <dgm:spPr/>
      <dgm:t>
        <a:bodyPr/>
        <a:lstStyle/>
        <a:p>
          <a:endParaRPr lang="tr-TR"/>
        </a:p>
      </dgm:t>
    </dgm:pt>
    <dgm:pt modelId="{7ACF78AC-B436-40F5-80FD-1D00021EEE99}" type="sibTrans" cxnId="{4CAB9276-8C04-42F0-8D7F-B5F63633D6E7}">
      <dgm:prSet/>
      <dgm:spPr/>
      <dgm:t>
        <a:bodyPr/>
        <a:lstStyle/>
        <a:p>
          <a:endParaRPr lang="tr-TR"/>
        </a:p>
      </dgm:t>
    </dgm:pt>
    <dgm:pt modelId="{8B254E60-2E2A-48A3-A281-21D14E115A92}">
      <dgm:prSet phldrT="[Metin]"/>
      <dgm:spPr>
        <a:xfrm>
          <a:off x="4924091" y="2389516"/>
          <a:ext cx="1511478" cy="3331426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dirty="0" smtClean="0">
              <a:solidFill>
                <a:srgbClr val="FFFFFF"/>
              </a:solidFill>
              <a:latin typeface="Corbel" panose="020B0503020204020204"/>
              <a:ea typeface="+mn-ea"/>
              <a:cs typeface="+mn-cs"/>
            </a:rPr>
            <a:t>Seyahat </a:t>
          </a:r>
          <a:r>
            <a:rPr lang="tr-TR" dirty="0">
              <a:solidFill>
                <a:srgbClr val="FFFFFF"/>
              </a:solidFill>
              <a:latin typeface="Corbel" panose="020B0503020204020204"/>
              <a:ea typeface="+mn-ea"/>
              <a:cs typeface="+mn-cs"/>
            </a:rPr>
            <a:t>Acentesi- Tur Operatörü</a:t>
          </a:r>
        </a:p>
      </dgm:t>
    </dgm:pt>
    <dgm:pt modelId="{AEE03114-F64E-484B-B7A7-19A44B02C8B0}" type="parTrans" cxnId="{7AF15592-9DEB-4728-B5AD-8C91F234F489}">
      <dgm:prSet/>
      <dgm:spPr/>
      <dgm:t>
        <a:bodyPr/>
        <a:lstStyle/>
        <a:p>
          <a:endParaRPr lang="tr-TR"/>
        </a:p>
      </dgm:t>
    </dgm:pt>
    <dgm:pt modelId="{BF3704A1-89DB-40A7-9FF0-2B881208F679}" type="sibTrans" cxnId="{7AF15592-9DEB-4728-B5AD-8C91F234F489}">
      <dgm:prSet/>
      <dgm:spPr/>
      <dgm:t>
        <a:bodyPr/>
        <a:lstStyle/>
        <a:p>
          <a:endParaRPr lang="tr-TR"/>
        </a:p>
      </dgm:t>
    </dgm:pt>
    <dgm:pt modelId="{2E8A92F5-ED77-4859-B489-C2F5CCEE2454}">
      <dgm:prSet phldrT="[Metin]"/>
      <dgm:spPr>
        <a:xfrm>
          <a:off x="6562534" y="2389516"/>
          <a:ext cx="1511478" cy="3331426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dirty="0">
              <a:solidFill>
                <a:srgbClr val="FFFFFF"/>
              </a:solidFill>
              <a:latin typeface="Corbel" panose="020B0503020204020204"/>
              <a:ea typeface="+mn-ea"/>
              <a:cs typeface="+mn-cs"/>
            </a:rPr>
            <a:t>Uzmanlaşmış Destek Hizmetleri</a:t>
          </a:r>
        </a:p>
      </dgm:t>
    </dgm:pt>
    <dgm:pt modelId="{C30FEA27-8BCA-4239-9488-7C9F0449E0F6}" type="parTrans" cxnId="{A1622DE1-80B8-4DAD-BBB2-60A9BBBB3DBB}">
      <dgm:prSet/>
      <dgm:spPr/>
      <dgm:t>
        <a:bodyPr/>
        <a:lstStyle/>
        <a:p>
          <a:endParaRPr lang="tr-TR"/>
        </a:p>
      </dgm:t>
    </dgm:pt>
    <dgm:pt modelId="{40792BD3-C8E9-402B-915B-687A404CFE42}" type="sibTrans" cxnId="{A1622DE1-80B8-4DAD-BBB2-60A9BBBB3DBB}">
      <dgm:prSet/>
      <dgm:spPr/>
      <dgm:t>
        <a:bodyPr/>
        <a:lstStyle/>
        <a:p>
          <a:endParaRPr lang="tr-TR"/>
        </a:p>
      </dgm:t>
    </dgm:pt>
    <dgm:pt modelId="{D15E9214-5C53-4E9A-98D3-A7FB566B208B}">
      <dgm:prSet phldrT="[Metin]"/>
      <dgm:spPr>
        <a:xfrm>
          <a:off x="8200977" y="2389516"/>
          <a:ext cx="1511478" cy="3331426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>
              <a:solidFill>
                <a:srgbClr val="FFFFFF"/>
              </a:solidFill>
              <a:latin typeface="Corbel" panose="020B0503020204020204"/>
              <a:ea typeface="+mn-ea"/>
              <a:cs typeface="+mn-cs"/>
            </a:rPr>
            <a:t>İnşaat Faaliyetleri</a:t>
          </a:r>
        </a:p>
      </dgm:t>
    </dgm:pt>
    <dgm:pt modelId="{D9B371AC-BFCE-462F-9F97-8F1771B7A6EE}" type="parTrans" cxnId="{D8C79370-1603-4734-A20E-53B3CD549513}">
      <dgm:prSet/>
      <dgm:spPr/>
      <dgm:t>
        <a:bodyPr/>
        <a:lstStyle/>
        <a:p>
          <a:endParaRPr lang="tr-TR"/>
        </a:p>
      </dgm:t>
    </dgm:pt>
    <dgm:pt modelId="{AC51B9F6-DC5E-45D1-B1BC-7B2042E5922D}" type="sibTrans" cxnId="{D8C79370-1603-4734-A20E-53B3CD549513}">
      <dgm:prSet/>
      <dgm:spPr/>
      <dgm:t>
        <a:bodyPr/>
        <a:lstStyle/>
        <a:p>
          <a:endParaRPr lang="tr-TR"/>
        </a:p>
      </dgm:t>
    </dgm:pt>
    <dgm:pt modelId="{9E60F64F-4C56-4AD5-8407-00B9EF9CE534}">
      <dgm:prSet phldrT="[Metin]"/>
      <dgm:spPr>
        <a:xfrm>
          <a:off x="9839419" y="2389516"/>
          <a:ext cx="1511478" cy="3331426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dirty="0">
              <a:solidFill>
                <a:srgbClr val="FFFFFF"/>
              </a:solidFill>
              <a:latin typeface="Corbel" panose="020B0503020204020204"/>
              <a:ea typeface="+mn-ea"/>
              <a:cs typeface="+mn-cs"/>
            </a:rPr>
            <a:t>Restoran ve Eğlence Sektörü</a:t>
          </a:r>
        </a:p>
      </dgm:t>
    </dgm:pt>
    <dgm:pt modelId="{B45DE6A6-666B-4608-810E-C0578739B8A0}" type="parTrans" cxnId="{C996A659-7DBF-4D9F-B194-9EC879DEE3F4}">
      <dgm:prSet/>
      <dgm:spPr/>
      <dgm:t>
        <a:bodyPr/>
        <a:lstStyle/>
        <a:p>
          <a:endParaRPr lang="tr-TR"/>
        </a:p>
      </dgm:t>
    </dgm:pt>
    <dgm:pt modelId="{EF69A2D0-DE24-4B47-9FEE-51684BAE79D0}" type="sibTrans" cxnId="{C996A659-7DBF-4D9F-B194-9EC879DEE3F4}">
      <dgm:prSet/>
      <dgm:spPr/>
      <dgm:t>
        <a:bodyPr/>
        <a:lstStyle/>
        <a:p>
          <a:endParaRPr lang="tr-TR"/>
        </a:p>
      </dgm:t>
    </dgm:pt>
    <dgm:pt modelId="{2B526005-1A37-425B-AF5D-5FEF2565DB3C}" type="pres">
      <dgm:prSet presAssocID="{CA74B5D5-FD19-41E0-9479-98A23094F08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3589C513-90B6-4EA8-8E5B-763DCCE74C02}" type="pres">
      <dgm:prSet presAssocID="{9378983C-71BA-4B91-AB66-32FB2F534A93}" presName="vertOne" presStyleCnt="0"/>
      <dgm:spPr/>
    </dgm:pt>
    <dgm:pt modelId="{F3CAE80D-99A7-4753-A45B-6FA5CE461147}" type="pres">
      <dgm:prSet presAssocID="{9378983C-71BA-4B91-AB66-32FB2F534A93}" presName="txOne" presStyleLbl="node0" presStyleIdx="0" presStyleCnt="1" custScaleY="60527" custLinFactNeighborX="78" custLinFactNeighborY="2840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75EF183-770D-4528-B3DC-CFC26D97D2FA}" type="pres">
      <dgm:prSet presAssocID="{9378983C-71BA-4B91-AB66-32FB2F534A93}" presName="parTransOne" presStyleCnt="0"/>
      <dgm:spPr/>
    </dgm:pt>
    <dgm:pt modelId="{FC163FEB-EAE8-4F3A-AB6B-1460821F9176}" type="pres">
      <dgm:prSet presAssocID="{9378983C-71BA-4B91-AB66-32FB2F534A93}" presName="horzOne" presStyleCnt="0"/>
      <dgm:spPr/>
    </dgm:pt>
    <dgm:pt modelId="{5F3476BD-66D8-44C9-ACB9-717DB5C7B0FB}" type="pres">
      <dgm:prSet presAssocID="{66E10529-7FA5-4604-A929-2A84C242C718}" presName="vertTwo" presStyleCnt="0"/>
      <dgm:spPr/>
    </dgm:pt>
    <dgm:pt modelId="{CE15BBE9-1B26-4EC2-8061-F499525E6CE4}" type="pres">
      <dgm:prSet presAssocID="{66E10529-7FA5-4604-A929-2A84C242C718}" presName="txTwo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78E3A77-C764-42ED-A644-3D9CC5CF1BCA}" type="pres">
      <dgm:prSet presAssocID="{66E10529-7FA5-4604-A929-2A84C242C718}" presName="horzTwo" presStyleCnt="0"/>
      <dgm:spPr/>
    </dgm:pt>
    <dgm:pt modelId="{21D84C26-42A7-4199-9099-1A53D40BD303}" type="pres">
      <dgm:prSet presAssocID="{141D9C58-7F86-4921-8B3E-1A10B563DE27}" presName="sibSpaceTwo" presStyleCnt="0"/>
      <dgm:spPr/>
    </dgm:pt>
    <dgm:pt modelId="{D0D37F09-1F31-4FA1-8EB1-BE326D2CF9DF}" type="pres">
      <dgm:prSet presAssocID="{1409D6E6-E616-4212-A52A-17293FDB9DD6}" presName="vertTwo" presStyleCnt="0"/>
      <dgm:spPr/>
    </dgm:pt>
    <dgm:pt modelId="{DAFE4B00-22FE-4003-B1FB-CBAEB18227C9}" type="pres">
      <dgm:prSet presAssocID="{1409D6E6-E616-4212-A52A-17293FDB9DD6}" presName="txTwo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44F5E37-30EA-4F86-84EB-CB7542550A78}" type="pres">
      <dgm:prSet presAssocID="{1409D6E6-E616-4212-A52A-17293FDB9DD6}" presName="horzTwo" presStyleCnt="0"/>
      <dgm:spPr/>
    </dgm:pt>
    <dgm:pt modelId="{9591F495-C5E7-4939-86C3-7622BEB9F923}" type="pres">
      <dgm:prSet presAssocID="{5EF74582-C6B9-40B3-8D28-BD20E09829A3}" presName="sibSpaceTwo" presStyleCnt="0"/>
      <dgm:spPr/>
    </dgm:pt>
    <dgm:pt modelId="{049A9041-E53D-49A6-A3E6-91031708E0F7}" type="pres">
      <dgm:prSet presAssocID="{7C849032-1373-4EB9-8984-66B3614BBBB8}" presName="vertTwo" presStyleCnt="0"/>
      <dgm:spPr/>
    </dgm:pt>
    <dgm:pt modelId="{DBB246C8-A886-4F8B-B80E-21AEECEA48C7}" type="pres">
      <dgm:prSet presAssocID="{7C849032-1373-4EB9-8984-66B3614BBBB8}" presName="txTwo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4002DB2-BD9D-49FB-BCD2-0ABFEB45FC72}" type="pres">
      <dgm:prSet presAssocID="{7C849032-1373-4EB9-8984-66B3614BBBB8}" presName="horzTwo" presStyleCnt="0"/>
      <dgm:spPr/>
    </dgm:pt>
    <dgm:pt modelId="{A60B7505-B52B-40F1-9221-6F6AEC69415B}" type="pres">
      <dgm:prSet presAssocID="{7ACF78AC-B436-40F5-80FD-1D00021EEE99}" presName="sibSpaceTwo" presStyleCnt="0"/>
      <dgm:spPr/>
    </dgm:pt>
    <dgm:pt modelId="{9081C554-B4FB-4656-BB0B-723553FD74A0}" type="pres">
      <dgm:prSet presAssocID="{8B254E60-2E2A-48A3-A281-21D14E115A92}" presName="vertTwo" presStyleCnt="0"/>
      <dgm:spPr/>
    </dgm:pt>
    <dgm:pt modelId="{DA08FF6B-6E9C-4D65-92D1-45B573AD2A4C}" type="pres">
      <dgm:prSet presAssocID="{8B254E60-2E2A-48A3-A281-21D14E115A92}" presName="txTwo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C10C75F-2B45-450D-B945-0F39BA74B5A6}" type="pres">
      <dgm:prSet presAssocID="{8B254E60-2E2A-48A3-A281-21D14E115A92}" presName="horzTwo" presStyleCnt="0"/>
      <dgm:spPr/>
    </dgm:pt>
    <dgm:pt modelId="{EF6BA474-08CF-44BF-A9E1-08FC1C9837AB}" type="pres">
      <dgm:prSet presAssocID="{BF3704A1-89DB-40A7-9FF0-2B881208F679}" presName="sibSpaceTwo" presStyleCnt="0"/>
      <dgm:spPr/>
    </dgm:pt>
    <dgm:pt modelId="{A5FB7272-FAC6-4E91-A017-FEDF1CDE1A5E}" type="pres">
      <dgm:prSet presAssocID="{2E8A92F5-ED77-4859-B489-C2F5CCEE2454}" presName="vertTwo" presStyleCnt="0"/>
      <dgm:spPr/>
    </dgm:pt>
    <dgm:pt modelId="{1EA739FF-C848-4AB1-A55E-A39D915ABBD9}" type="pres">
      <dgm:prSet presAssocID="{2E8A92F5-ED77-4859-B489-C2F5CCEE2454}" presName="txTwo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741631E-CF6E-492C-9F17-D315DB40ADF2}" type="pres">
      <dgm:prSet presAssocID="{2E8A92F5-ED77-4859-B489-C2F5CCEE2454}" presName="horzTwo" presStyleCnt="0"/>
      <dgm:spPr/>
    </dgm:pt>
    <dgm:pt modelId="{2C3250DC-27D2-4161-8C5C-3FE2276CD93F}" type="pres">
      <dgm:prSet presAssocID="{40792BD3-C8E9-402B-915B-687A404CFE42}" presName="sibSpaceTwo" presStyleCnt="0"/>
      <dgm:spPr/>
    </dgm:pt>
    <dgm:pt modelId="{980E560D-B3E5-43EB-B55A-FF6FED9F0B39}" type="pres">
      <dgm:prSet presAssocID="{D15E9214-5C53-4E9A-98D3-A7FB566B208B}" presName="vertTwo" presStyleCnt="0"/>
      <dgm:spPr/>
    </dgm:pt>
    <dgm:pt modelId="{E75A595C-7863-4D87-9758-D70C7AB063B8}" type="pres">
      <dgm:prSet presAssocID="{D15E9214-5C53-4E9A-98D3-A7FB566B208B}" presName="txTwo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19C5404-7D41-491D-818D-0E8213A1E7F6}" type="pres">
      <dgm:prSet presAssocID="{D15E9214-5C53-4E9A-98D3-A7FB566B208B}" presName="horzTwo" presStyleCnt="0"/>
      <dgm:spPr/>
    </dgm:pt>
    <dgm:pt modelId="{5DA0C8BB-96C1-4237-866C-09DA31DFBF46}" type="pres">
      <dgm:prSet presAssocID="{AC51B9F6-DC5E-45D1-B1BC-7B2042E5922D}" presName="sibSpaceTwo" presStyleCnt="0"/>
      <dgm:spPr/>
    </dgm:pt>
    <dgm:pt modelId="{A176C842-321D-4BB0-8B61-C9CFDC92DF9B}" type="pres">
      <dgm:prSet presAssocID="{9E60F64F-4C56-4AD5-8407-00B9EF9CE534}" presName="vertTwo" presStyleCnt="0"/>
      <dgm:spPr/>
    </dgm:pt>
    <dgm:pt modelId="{43A5D2FE-3791-48AB-B4C1-71EB7E16A9D2}" type="pres">
      <dgm:prSet presAssocID="{9E60F64F-4C56-4AD5-8407-00B9EF9CE534}" presName="txTwo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540B071-98B1-4E47-A96B-A66332E7AD0F}" type="pres">
      <dgm:prSet presAssocID="{9E60F64F-4C56-4AD5-8407-00B9EF9CE534}" presName="horzTwo" presStyleCnt="0"/>
      <dgm:spPr/>
    </dgm:pt>
  </dgm:ptLst>
  <dgm:cxnLst>
    <dgm:cxn modelId="{4B3DB2A7-ED1C-45A1-882C-A7EAA3E409EC}" srcId="{9378983C-71BA-4B91-AB66-32FB2F534A93}" destId="{1409D6E6-E616-4212-A52A-17293FDB9DD6}" srcOrd="1" destOrd="0" parTransId="{A5C8BA38-5EE5-4C85-BDBB-BD70E58A614B}" sibTransId="{5EF74582-C6B9-40B3-8D28-BD20E09829A3}"/>
    <dgm:cxn modelId="{A1622DE1-80B8-4DAD-BBB2-60A9BBBB3DBB}" srcId="{9378983C-71BA-4B91-AB66-32FB2F534A93}" destId="{2E8A92F5-ED77-4859-B489-C2F5CCEE2454}" srcOrd="4" destOrd="0" parTransId="{C30FEA27-8BCA-4239-9488-7C9F0449E0F6}" sibTransId="{40792BD3-C8E9-402B-915B-687A404CFE42}"/>
    <dgm:cxn modelId="{24C4CAE6-7D51-447F-BB86-42430580FF11}" type="presOf" srcId="{8B254E60-2E2A-48A3-A281-21D14E115A92}" destId="{DA08FF6B-6E9C-4D65-92D1-45B573AD2A4C}" srcOrd="0" destOrd="0" presId="urn:microsoft.com/office/officeart/2005/8/layout/hierarchy4"/>
    <dgm:cxn modelId="{C996A659-7DBF-4D9F-B194-9EC879DEE3F4}" srcId="{9378983C-71BA-4B91-AB66-32FB2F534A93}" destId="{9E60F64F-4C56-4AD5-8407-00B9EF9CE534}" srcOrd="6" destOrd="0" parTransId="{B45DE6A6-666B-4608-810E-C0578739B8A0}" sibTransId="{EF69A2D0-DE24-4B47-9FEE-51684BAE79D0}"/>
    <dgm:cxn modelId="{D9F474F9-45BB-4EE7-8439-8461A3E8F9D6}" type="presOf" srcId="{7C849032-1373-4EB9-8984-66B3614BBBB8}" destId="{DBB246C8-A886-4F8B-B80E-21AEECEA48C7}" srcOrd="0" destOrd="0" presId="urn:microsoft.com/office/officeart/2005/8/layout/hierarchy4"/>
    <dgm:cxn modelId="{5B79C7EF-EDE2-4EB0-A00C-C291CF1178B2}" type="presOf" srcId="{66E10529-7FA5-4604-A929-2A84C242C718}" destId="{CE15BBE9-1B26-4EC2-8061-F499525E6CE4}" srcOrd="0" destOrd="0" presId="urn:microsoft.com/office/officeart/2005/8/layout/hierarchy4"/>
    <dgm:cxn modelId="{7AF15592-9DEB-4728-B5AD-8C91F234F489}" srcId="{9378983C-71BA-4B91-AB66-32FB2F534A93}" destId="{8B254E60-2E2A-48A3-A281-21D14E115A92}" srcOrd="3" destOrd="0" parTransId="{AEE03114-F64E-484B-B7A7-19A44B02C8B0}" sibTransId="{BF3704A1-89DB-40A7-9FF0-2B881208F679}"/>
    <dgm:cxn modelId="{4CAB9276-8C04-42F0-8D7F-B5F63633D6E7}" srcId="{9378983C-71BA-4B91-AB66-32FB2F534A93}" destId="{7C849032-1373-4EB9-8984-66B3614BBBB8}" srcOrd="2" destOrd="0" parTransId="{0D6A84FE-50C3-4B97-9D74-EB8CB9B766D5}" sibTransId="{7ACF78AC-B436-40F5-80FD-1D00021EEE99}"/>
    <dgm:cxn modelId="{927025D7-60A7-4216-A082-536428C496E3}" type="presOf" srcId="{2E8A92F5-ED77-4859-B489-C2F5CCEE2454}" destId="{1EA739FF-C848-4AB1-A55E-A39D915ABBD9}" srcOrd="0" destOrd="0" presId="urn:microsoft.com/office/officeart/2005/8/layout/hierarchy4"/>
    <dgm:cxn modelId="{D8C79370-1603-4734-A20E-53B3CD549513}" srcId="{9378983C-71BA-4B91-AB66-32FB2F534A93}" destId="{D15E9214-5C53-4E9A-98D3-A7FB566B208B}" srcOrd="5" destOrd="0" parTransId="{D9B371AC-BFCE-462F-9F97-8F1771B7A6EE}" sibTransId="{AC51B9F6-DC5E-45D1-B1BC-7B2042E5922D}"/>
    <dgm:cxn modelId="{BB8037DE-1B23-4CC7-865F-5D5F19CA31AB}" type="presOf" srcId="{CA74B5D5-FD19-41E0-9479-98A23094F083}" destId="{2B526005-1A37-425B-AF5D-5FEF2565DB3C}" srcOrd="0" destOrd="0" presId="urn:microsoft.com/office/officeart/2005/8/layout/hierarchy4"/>
    <dgm:cxn modelId="{BD6C2FE4-78CF-46B9-8096-ADDB49F747DC}" type="presOf" srcId="{1409D6E6-E616-4212-A52A-17293FDB9DD6}" destId="{DAFE4B00-22FE-4003-B1FB-CBAEB18227C9}" srcOrd="0" destOrd="0" presId="urn:microsoft.com/office/officeart/2005/8/layout/hierarchy4"/>
    <dgm:cxn modelId="{435BAE35-8101-47CE-A028-70FC4B28310F}" srcId="{9378983C-71BA-4B91-AB66-32FB2F534A93}" destId="{66E10529-7FA5-4604-A929-2A84C242C718}" srcOrd="0" destOrd="0" parTransId="{389B1F1F-FEAD-4011-B2BE-F8E3117C80C9}" sibTransId="{141D9C58-7F86-4921-8B3E-1A10B563DE27}"/>
    <dgm:cxn modelId="{4CC8479B-700F-4CC0-BDD8-E8FB25DEA345}" srcId="{CA74B5D5-FD19-41E0-9479-98A23094F083}" destId="{9378983C-71BA-4B91-AB66-32FB2F534A93}" srcOrd="0" destOrd="0" parTransId="{6C7ED854-9B4D-4873-A7B3-7B6F61A93CB5}" sibTransId="{F30F50C6-3700-4368-9FEB-07C79EAE5433}"/>
    <dgm:cxn modelId="{9EDE5F83-9D67-464A-88A8-B1761E08DD06}" type="presOf" srcId="{9E60F64F-4C56-4AD5-8407-00B9EF9CE534}" destId="{43A5D2FE-3791-48AB-B4C1-71EB7E16A9D2}" srcOrd="0" destOrd="0" presId="urn:microsoft.com/office/officeart/2005/8/layout/hierarchy4"/>
    <dgm:cxn modelId="{B9CD8FF5-268A-4CCA-816D-446EBFB28624}" type="presOf" srcId="{D15E9214-5C53-4E9A-98D3-A7FB566B208B}" destId="{E75A595C-7863-4D87-9758-D70C7AB063B8}" srcOrd="0" destOrd="0" presId="urn:microsoft.com/office/officeart/2005/8/layout/hierarchy4"/>
    <dgm:cxn modelId="{34025586-63CB-4F4D-AC59-1E4DBE10738D}" type="presOf" srcId="{9378983C-71BA-4B91-AB66-32FB2F534A93}" destId="{F3CAE80D-99A7-4753-A45B-6FA5CE461147}" srcOrd="0" destOrd="0" presId="urn:microsoft.com/office/officeart/2005/8/layout/hierarchy4"/>
    <dgm:cxn modelId="{E274B1CC-D39B-4F49-80F7-F644BC4C3E14}" type="presParOf" srcId="{2B526005-1A37-425B-AF5D-5FEF2565DB3C}" destId="{3589C513-90B6-4EA8-8E5B-763DCCE74C02}" srcOrd="0" destOrd="0" presId="urn:microsoft.com/office/officeart/2005/8/layout/hierarchy4"/>
    <dgm:cxn modelId="{B8D8CB86-E848-493E-87BF-950F451CDF29}" type="presParOf" srcId="{3589C513-90B6-4EA8-8E5B-763DCCE74C02}" destId="{F3CAE80D-99A7-4753-A45B-6FA5CE461147}" srcOrd="0" destOrd="0" presId="urn:microsoft.com/office/officeart/2005/8/layout/hierarchy4"/>
    <dgm:cxn modelId="{6D2A9623-3C54-4A76-9601-9B54E66A8555}" type="presParOf" srcId="{3589C513-90B6-4EA8-8E5B-763DCCE74C02}" destId="{C75EF183-770D-4528-B3DC-CFC26D97D2FA}" srcOrd="1" destOrd="0" presId="urn:microsoft.com/office/officeart/2005/8/layout/hierarchy4"/>
    <dgm:cxn modelId="{FF0CC2AB-1CB7-43A6-A39D-7FAEE3A8DE5E}" type="presParOf" srcId="{3589C513-90B6-4EA8-8E5B-763DCCE74C02}" destId="{FC163FEB-EAE8-4F3A-AB6B-1460821F9176}" srcOrd="2" destOrd="0" presId="urn:microsoft.com/office/officeart/2005/8/layout/hierarchy4"/>
    <dgm:cxn modelId="{E83E9B5A-3018-43DD-AFC3-C9EF2CDEC2B4}" type="presParOf" srcId="{FC163FEB-EAE8-4F3A-AB6B-1460821F9176}" destId="{5F3476BD-66D8-44C9-ACB9-717DB5C7B0FB}" srcOrd="0" destOrd="0" presId="urn:microsoft.com/office/officeart/2005/8/layout/hierarchy4"/>
    <dgm:cxn modelId="{4C47B63A-97D5-4860-AAB1-37639CCA9D96}" type="presParOf" srcId="{5F3476BD-66D8-44C9-ACB9-717DB5C7B0FB}" destId="{CE15BBE9-1B26-4EC2-8061-F499525E6CE4}" srcOrd="0" destOrd="0" presId="urn:microsoft.com/office/officeart/2005/8/layout/hierarchy4"/>
    <dgm:cxn modelId="{13164CA0-92A3-4682-8764-38F816FAC7AA}" type="presParOf" srcId="{5F3476BD-66D8-44C9-ACB9-717DB5C7B0FB}" destId="{D78E3A77-C764-42ED-A644-3D9CC5CF1BCA}" srcOrd="1" destOrd="0" presId="urn:microsoft.com/office/officeart/2005/8/layout/hierarchy4"/>
    <dgm:cxn modelId="{3E5FF4CF-DF3E-40B1-B6F0-ED90AB43B9C1}" type="presParOf" srcId="{FC163FEB-EAE8-4F3A-AB6B-1460821F9176}" destId="{21D84C26-42A7-4199-9099-1A53D40BD303}" srcOrd="1" destOrd="0" presId="urn:microsoft.com/office/officeart/2005/8/layout/hierarchy4"/>
    <dgm:cxn modelId="{0EF7FF23-51F1-4BD5-B553-15881D38408C}" type="presParOf" srcId="{FC163FEB-EAE8-4F3A-AB6B-1460821F9176}" destId="{D0D37F09-1F31-4FA1-8EB1-BE326D2CF9DF}" srcOrd="2" destOrd="0" presId="urn:microsoft.com/office/officeart/2005/8/layout/hierarchy4"/>
    <dgm:cxn modelId="{36C2050C-CDCD-4AA5-85C0-269B33D5C5BD}" type="presParOf" srcId="{D0D37F09-1F31-4FA1-8EB1-BE326D2CF9DF}" destId="{DAFE4B00-22FE-4003-B1FB-CBAEB18227C9}" srcOrd="0" destOrd="0" presId="urn:microsoft.com/office/officeart/2005/8/layout/hierarchy4"/>
    <dgm:cxn modelId="{2A180DDD-F579-4EED-927A-B8410A37A22D}" type="presParOf" srcId="{D0D37F09-1F31-4FA1-8EB1-BE326D2CF9DF}" destId="{644F5E37-30EA-4F86-84EB-CB7542550A78}" srcOrd="1" destOrd="0" presId="urn:microsoft.com/office/officeart/2005/8/layout/hierarchy4"/>
    <dgm:cxn modelId="{F2641154-7248-4D1D-A31C-742B6594B102}" type="presParOf" srcId="{FC163FEB-EAE8-4F3A-AB6B-1460821F9176}" destId="{9591F495-C5E7-4939-86C3-7622BEB9F923}" srcOrd="3" destOrd="0" presId="urn:microsoft.com/office/officeart/2005/8/layout/hierarchy4"/>
    <dgm:cxn modelId="{F10595AF-63E1-46C7-82BE-70E52126C1A8}" type="presParOf" srcId="{FC163FEB-EAE8-4F3A-AB6B-1460821F9176}" destId="{049A9041-E53D-49A6-A3E6-91031708E0F7}" srcOrd="4" destOrd="0" presId="urn:microsoft.com/office/officeart/2005/8/layout/hierarchy4"/>
    <dgm:cxn modelId="{11E37E00-3D89-4263-A0A5-7BBC6B1B26B4}" type="presParOf" srcId="{049A9041-E53D-49A6-A3E6-91031708E0F7}" destId="{DBB246C8-A886-4F8B-B80E-21AEECEA48C7}" srcOrd="0" destOrd="0" presId="urn:microsoft.com/office/officeart/2005/8/layout/hierarchy4"/>
    <dgm:cxn modelId="{78FF9846-AF57-4552-9736-1DDC3484CD82}" type="presParOf" srcId="{049A9041-E53D-49A6-A3E6-91031708E0F7}" destId="{F4002DB2-BD9D-49FB-BCD2-0ABFEB45FC72}" srcOrd="1" destOrd="0" presId="urn:microsoft.com/office/officeart/2005/8/layout/hierarchy4"/>
    <dgm:cxn modelId="{FB4D5A42-672C-409C-B1C6-0804676C39F3}" type="presParOf" srcId="{FC163FEB-EAE8-4F3A-AB6B-1460821F9176}" destId="{A60B7505-B52B-40F1-9221-6F6AEC69415B}" srcOrd="5" destOrd="0" presId="urn:microsoft.com/office/officeart/2005/8/layout/hierarchy4"/>
    <dgm:cxn modelId="{9C40A3D8-72DE-4AF2-A7FB-EE48F082716F}" type="presParOf" srcId="{FC163FEB-EAE8-4F3A-AB6B-1460821F9176}" destId="{9081C554-B4FB-4656-BB0B-723553FD74A0}" srcOrd="6" destOrd="0" presId="urn:microsoft.com/office/officeart/2005/8/layout/hierarchy4"/>
    <dgm:cxn modelId="{6CCB6561-B056-448D-A538-D6606925E188}" type="presParOf" srcId="{9081C554-B4FB-4656-BB0B-723553FD74A0}" destId="{DA08FF6B-6E9C-4D65-92D1-45B573AD2A4C}" srcOrd="0" destOrd="0" presId="urn:microsoft.com/office/officeart/2005/8/layout/hierarchy4"/>
    <dgm:cxn modelId="{E35A08DB-746F-4FAA-8939-8455B8B24227}" type="presParOf" srcId="{9081C554-B4FB-4656-BB0B-723553FD74A0}" destId="{0C10C75F-2B45-450D-B945-0F39BA74B5A6}" srcOrd="1" destOrd="0" presId="urn:microsoft.com/office/officeart/2005/8/layout/hierarchy4"/>
    <dgm:cxn modelId="{F91FEAB4-3432-4F34-BA6C-3BC61656449E}" type="presParOf" srcId="{FC163FEB-EAE8-4F3A-AB6B-1460821F9176}" destId="{EF6BA474-08CF-44BF-A9E1-08FC1C9837AB}" srcOrd="7" destOrd="0" presId="urn:microsoft.com/office/officeart/2005/8/layout/hierarchy4"/>
    <dgm:cxn modelId="{04997BA4-B9F2-4BF9-9E71-D1F64BEE87DF}" type="presParOf" srcId="{FC163FEB-EAE8-4F3A-AB6B-1460821F9176}" destId="{A5FB7272-FAC6-4E91-A017-FEDF1CDE1A5E}" srcOrd="8" destOrd="0" presId="urn:microsoft.com/office/officeart/2005/8/layout/hierarchy4"/>
    <dgm:cxn modelId="{35A47950-F140-4E4F-8294-8339B3DF3B1D}" type="presParOf" srcId="{A5FB7272-FAC6-4E91-A017-FEDF1CDE1A5E}" destId="{1EA739FF-C848-4AB1-A55E-A39D915ABBD9}" srcOrd="0" destOrd="0" presId="urn:microsoft.com/office/officeart/2005/8/layout/hierarchy4"/>
    <dgm:cxn modelId="{1D8ED166-2CEC-4B00-88DE-89F72BE392A3}" type="presParOf" srcId="{A5FB7272-FAC6-4E91-A017-FEDF1CDE1A5E}" destId="{3741631E-CF6E-492C-9F17-D315DB40ADF2}" srcOrd="1" destOrd="0" presId="urn:microsoft.com/office/officeart/2005/8/layout/hierarchy4"/>
    <dgm:cxn modelId="{577302C0-A675-46BB-B4C3-ED2BC7634001}" type="presParOf" srcId="{FC163FEB-EAE8-4F3A-AB6B-1460821F9176}" destId="{2C3250DC-27D2-4161-8C5C-3FE2276CD93F}" srcOrd="9" destOrd="0" presId="urn:microsoft.com/office/officeart/2005/8/layout/hierarchy4"/>
    <dgm:cxn modelId="{21FB907C-A697-4BBD-863C-1F9AFA22BA37}" type="presParOf" srcId="{FC163FEB-EAE8-4F3A-AB6B-1460821F9176}" destId="{980E560D-B3E5-43EB-B55A-FF6FED9F0B39}" srcOrd="10" destOrd="0" presId="urn:microsoft.com/office/officeart/2005/8/layout/hierarchy4"/>
    <dgm:cxn modelId="{24B98AB8-D2CB-403B-A4E3-6C5077507B01}" type="presParOf" srcId="{980E560D-B3E5-43EB-B55A-FF6FED9F0B39}" destId="{E75A595C-7863-4D87-9758-D70C7AB063B8}" srcOrd="0" destOrd="0" presId="urn:microsoft.com/office/officeart/2005/8/layout/hierarchy4"/>
    <dgm:cxn modelId="{DCB950E9-9082-45E8-B87D-874D254B1A5F}" type="presParOf" srcId="{980E560D-B3E5-43EB-B55A-FF6FED9F0B39}" destId="{619C5404-7D41-491D-818D-0E8213A1E7F6}" srcOrd="1" destOrd="0" presId="urn:microsoft.com/office/officeart/2005/8/layout/hierarchy4"/>
    <dgm:cxn modelId="{B8A6725D-1AB3-46A4-AF15-3A3FC274E8E8}" type="presParOf" srcId="{FC163FEB-EAE8-4F3A-AB6B-1460821F9176}" destId="{5DA0C8BB-96C1-4237-866C-09DA31DFBF46}" srcOrd="11" destOrd="0" presId="urn:microsoft.com/office/officeart/2005/8/layout/hierarchy4"/>
    <dgm:cxn modelId="{786465CD-CA65-4C02-8CF5-36056FFA9143}" type="presParOf" srcId="{FC163FEB-EAE8-4F3A-AB6B-1460821F9176}" destId="{A176C842-321D-4BB0-8B61-C9CFDC92DF9B}" srcOrd="12" destOrd="0" presId="urn:microsoft.com/office/officeart/2005/8/layout/hierarchy4"/>
    <dgm:cxn modelId="{ED6C91D1-3237-432F-A5E2-0F5333C29589}" type="presParOf" srcId="{A176C842-321D-4BB0-8B61-C9CFDC92DF9B}" destId="{43A5D2FE-3791-48AB-B4C1-71EB7E16A9D2}" srcOrd="0" destOrd="0" presId="urn:microsoft.com/office/officeart/2005/8/layout/hierarchy4"/>
    <dgm:cxn modelId="{9223BF4C-022F-438D-9E9C-652229206721}" type="presParOf" srcId="{A176C842-321D-4BB0-8B61-C9CFDC92DF9B}" destId="{C540B071-98B1-4E47-A96B-A66332E7AD0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5ED3910-734F-405C-9B35-363B799D7D5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DB3B768-7866-4B26-B6AD-FA874E132A45}">
      <dgm:prSet phldrT="[Metin]" custT="1"/>
      <dgm:spPr>
        <a:xfrm>
          <a:off x="3970479" y="214166"/>
          <a:ext cx="3782220" cy="2211460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sz="3200" dirty="0" smtClean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ANTALYA İL GÖÇ İDARESİ MÜDÜRLÜĞÜ</a:t>
          </a:r>
          <a:endParaRPr lang="tr-TR" sz="3200" dirty="0">
            <a:solidFill>
              <a:srgbClr val="2C2C2C">
                <a:hueOff val="0"/>
                <a:satOff val="0"/>
                <a:lumOff val="0"/>
                <a:alphaOff val="0"/>
              </a:srgbClr>
            </a:solidFill>
            <a:latin typeface="Corbel" panose="020B0503020204020204"/>
            <a:ea typeface="+mn-ea"/>
            <a:cs typeface="+mn-cs"/>
          </a:endParaRPr>
        </a:p>
      </dgm:t>
    </dgm:pt>
    <dgm:pt modelId="{E30CBFD2-FE57-44B6-BCD8-96A2A5D11797}" type="parTrans" cxnId="{283F0AFD-8F53-4174-9970-D4FE2852FDAB}">
      <dgm:prSet/>
      <dgm:spPr/>
      <dgm:t>
        <a:bodyPr/>
        <a:lstStyle/>
        <a:p>
          <a:endParaRPr lang="tr-TR"/>
        </a:p>
      </dgm:t>
    </dgm:pt>
    <dgm:pt modelId="{C8953DDA-F690-4B2A-AD56-02EA4EA81055}" type="sibTrans" cxnId="{283F0AFD-8F53-4174-9970-D4FE2852FDAB}">
      <dgm:prSet/>
      <dgm:spPr/>
      <dgm:t>
        <a:bodyPr/>
        <a:lstStyle/>
        <a:p>
          <a:endParaRPr lang="tr-TR"/>
        </a:p>
      </dgm:t>
    </dgm:pt>
    <dgm:pt modelId="{C427B1D1-824B-4B19-8AD8-9BFEC2EFB5BF}">
      <dgm:prSet phldrT="[Metin]"/>
      <dgm:spPr>
        <a:xfrm>
          <a:off x="1024673" y="3083476"/>
          <a:ext cx="2941386" cy="1391021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 dirty="0" smtClean="0">
            <a:solidFill>
              <a:srgbClr val="2C2C2C">
                <a:hueOff val="0"/>
                <a:satOff val="0"/>
                <a:lumOff val="0"/>
                <a:alphaOff val="0"/>
              </a:srgbClr>
            </a:solidFill>
            <a:latin typeface="Corbel" panose="020B0503020204020204"/>
            <a:ea typeface="+mn-ea"/>
            <a:cs typeface="+mn-cs"/>
          </a:endParaRPr>
        </a:p>
        <a:p>
          <a:r>
            <a:rPr lang="tr-TR" dirty="0" smtClean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ALANYA </a:t>
          </a:r>
          <a:r>
            <a:rPr lang="tr-TR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İLÇE GÖÇ İDARESİ MÜDÜRLÜĞÜ</a:t>
          </a:r>
        </a:p>
        <a:p>
          <a:endParaRPr lang="tr-TR" dirty="0">
            <a:solidFill>
              <a:srgbClr val="2C2C2C">
                <a:hueOff val="0"/>
                <a:satOff val="0"/>
                <a:lumOff val="0"/>
                <a:alphaOff val="0"/>
              </a:srgbClr>
            </a:solidFill>
            <a:latin typeface="Corbel" panose="020B0503020204020204"/>
            <a:ea typeface="+mn-ea"/>
            <a:cs typeface="+mn-cs"/>
          </a:endParaRPr>
        </a:p>
      </dgm:t>
    </dgm:pt>
    <dgm:pt modelId="{2364B503-6736-4E78-991E-94E8187163AE}" type="parTrans" cxnId="{BEFA56B9-EEE0-4552-A8B6-CBD3005C845C}">
      <dgm:prSet/>
      <dgm:spPr>
        <a:xfrm>
          <a:off x="2251968" y="2194398"/>
          <a:ext cx="3366222" cy="657849"/>
        </a:xfrm>
        <a:custGeom>
          <a:avLst/>
          <a:gdLst/>
          <a:ahLst/>
          <a:cxnLst/>
          <a:rect l="0" t="0" r="0" b="0"/>
          <a:pathLst>
            <a:path>
              <a:moveTo>
                <a:pt x="3366222" y="0"/>
              </a:moveTo>
              <a:lnTo>
                <a:pt x="3366222" y="454915"/>
              </a:lnTo>
              <a:lnTo>
                <a:pt x="0" y="454915"/>
              </a:lnTo>
              <a:lnTo>
                <a:pt x="0" y="657849"/>
              </a:lnTo>
            </a:path>
          </a:pathLst>
        </a:custGeom>
        <a:noFill/>
        <a:ln w="12700" cap="flat" cmpd="sng" algn="ctr">
          <a:solidFill>
            <a:srgbClr val="FFC000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D6B356BA-2ABC-4F73-A9BC-F31F596AC3B3}" type="sibTrans" cxnId="{BEFA56B9-EEE0-4552-A8B6-CBD3005C845C}">
      <dgm:prSet/>
      <dgm:spPr/>
      <dgm:t>
        <a:bodyPr/>
        <a:lstStyle/>
        <a:p>
          <a:endParaRPr lang="tr-TR"/>
        </a:p>
      </dgm:t>
    </dgm:pt>
    <dgm:pt modelId="{09FD0CE7-15AD-448A-BF50-30FDC9FB6908}">
      <dgm:prSet phldrT="[Metin]"/>
      <dgm:spPr>
        <a:xfrm>
          <a:off x="4452857" y="3083476"/>
          <a:ext cx="2928002" cy="1391021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KEMER İLÇE GÖÇ İDARESİ MÜDÜRLÜĞÜ</a:t>
          </a:r>
        </a:p>
      </dgm:t>
    </dgm:pt>
    <dgm:pt modelId="{8E1DADBD-FC7B-4645-B1D8-E9DEF3BCB64D}" type="parTrans" cxnId="{8BBF76D5-EC63-41C4-9E52-AFFA27FCBED2}">
      <dgm:prSet/>
      <dgm:spPr>
        <a:xfrm>
          <a:off x="5572471" y="2194398"/>
          <a:ext cx="91440" cy="6578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4915"/>
              </a:lnTo>
              <a:lnTo>
                <a:pt x="100988" y="454915"/>
              </a:lnTo>
              <a:lnTo>
                <a:pt x="100988" y="657849"/>
              </a:lnTo>
            </a:path>
          </a:pathLst>
        </a:custGeom>
        <a:noFill/>
        <a:ln w="12700" cap="flat" cmpd="sng" algn="ctr">
          <a:solidFill>
            <a:srgbClr val="FFC000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B69E4B39-932C-4932-B3C7-65DCAAA13E19}" type="sibTrans" cxnId="{8BBF76D5-EC63-41C4-9E52-AFFA27FCBED2}">
      <dgm:prSet/>
      <dgm:spPr/>
      <dgm:t>
        <a:bodyPr/>
        <a:lstStyle/>
        <a:p>
          <a:endParaRPr lang="tr-TR"/>
        </a:p>
      </dgm:t>
    </dgm:pt>
    <dgm:pt modelId="{1F63644F-DCAD-44A7-82C0-AA4E621F2965}">
      <dgm:prSet/>
      <dgm:spPr>
        <a:xfrm>
          <a:off x="1400074" y="5111593"/>
          <a:ext cx="2190585" cy="1391021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ALANYA GÖÇ İDARESİ GRUP BAŞKANLIĞI</a:t>
          </a:r>
        </a:p>
      </dgm:t>
    </dgm:pt>
    <dgm:pt modelId="{3250E8D9-7198-4789-A5D7-E857B2186B83}" type="parTrans" cxnId="{22BFF060-F53D-4558-836D-F2BE36A37553}">
      <dgm:prSet/>
      <dgm:spPr>
        <a:xfrm>
          <a:off x="2206248" y="4243269"/>
          <a:ext cx="91440" cy="6370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7095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E4D66DA7-508D-4D3A-B79B-B859F1A7D1B8}" type="sibTrans" cxnId="{22BFF060-F53D-4558-836D-F2BE36A37553}">
      <dgm:prSet/>
      <dgm:spPr/>
      <dgm:t>
        <a:bodyPr/>
        <a:lstStyle/>
        <a:p>
          <a:endParaRPr lang="tr-TR"/>
        </a:p>
      </dgm:t>
    </dgm:pt>
    <dgm:pt modelId="{6E8DDE93-888D-44D6-B915-C27E268620ED}">
      <dgm:prSet/>
      <dgm:spPr>
        <a:xfrm>
          <a:off x="7831073" y="3092615"/>
          <a:ext cx="3080006" cy="1391021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MANAVGAT İLÇE GÖÇ İDARESİ MÜDÜRLÜĞÜ</a:t>
          </a:r>
        </a:p>
      </dgm:t>
    </dgm:pt>
    <dgm:pt modelId="{BAB94472-6FF9-4293-A305-4009D691ABB6}" type="parTrans" cxnId="{EF4B7704-95B1-4410-8C02-B03E7BCC45DC}">
      <dgm:prSet/>
      <dgm:spPr>
        <a:xfrm>
          <a:off x="5618191" y="2194398"/>
          <a:ext cx="3509486" cy="6669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4054"/>
              </a:lnTo>
              <a:lnTo>
                <a:pt x="3509486" y="464054"/>
              </a:lnTo>
              <a:lnTo>
                <a:pt x="3509486" y="666988"/>
              </a:lnTo>
            </a:path>
          </a:pathLst>
        </a:custGeom>
        <a:noFill/>
        <a:ln w="12700" cap="flat" cmpd="sng" algn="ctr">
          <a:solidFill>
            <a:srgbClr val="FFC000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F3F3CEC9-6FCB-4D71-B632-CB710F5F5454}" type="sibTrans" cxnId="{EF4B7704-95B1-4410-8C02-B03E7BCC45DC}">
      <dgm:prSet/>
      <dgm:spPr/>
      <dgm:t>
        <a:bodyPr/>
        <a:lstStyle/>
        <a:p>
          <a:endParaRPr lang="tr-TR"/>
        </a:p>
      </dgm:t>
    </dgm:pt>
    <dgm:pt modelId="{BA366EE4-714A-4A43-A234-6B4C16BAA8E1}">
      <dgm:prSet/>
      <dgm:spPr>
        <a:xfrm>
          <a:off x="4821565" y="5111593"/>
          <a:ext cx="2190585" cy="1391021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KEMER </a:t>
          </a:r>
          <a:r>
            <a:rPr lang="tr-TR" dirty="0" smtClean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İLÇE GÖÇ İDARESİ </a:t>
          </a:r>
          <a:r>
            <a:rPr lang="tr-TR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GRUP BAŞKANLIĞI</a:t>
          </a:r>
        </a:p>
      </dgm:t>
    </dgm:pt>
    <dgm:pt modelId="{C3860D93-77A7-4C82-8652-6BB12F779089}" type="parTrans" cxnId="{D5AE79FE-855C-4D66-B156-1F98D735042C}">
      <dgm:prSet/>
      <dgm:spPr>
        <a:xfrm>
          <a:off x="5627739" y="4243269"/>
          <a:ext cx="91440" cy="6370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7095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0680637F-B1BD-4486-8859-6472B39A543F}" type="sibTrans" cxnId="{D5AE79FE-855C-4D66-B156-1F98D735042C}">
      <dgm:prSet/>
      <dgm:spPr/>
      <dgm:t>
        <a:bodyPr/>
        <a:lstStyle/>
        <a:p>
          <a:endParaRPr lang="tr-TR"/>
        </a:p>
      </dgm:t>
    </dgm:pt>
    <dgm:pt modelId="{A3C7F0C0-8760-4911-8C48-58DEB6F90B70}">
      <dgm:prSet/>
      <dgm:spPr>
        <a:xfrm>
          <a:off x="8312366" y="5111593"/>
          <a:ext cx="2190585" cy="1391021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tr-TR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MANAVGAT GÖÇ İDARESİ GRUP BAŞKANLIĞI</a:t>
          </a:r>
        </a:p>
      </dgm:t>
    </dgm:pt>
    <dgm:pt modelId="{D3E7757E-016F-47F2-A052-03938ABDEC64}" type="parTrans" cxnId="{CC2A4F7B-816B-42AC-88E6-0163BE0E7066}">
      <dgm:prSet/>
      <dgm:spPr>
        <a:xfrm>
          <a:off x="9081958" y="4252408"/>
          <a:ext cx="91440" cy="6279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5022"/>
              </a:lnTo>
              <a:lnTo>
                <a:pt x="82302" y="425022"/>
              </a:lnTo>
              <a:lnTo>
                <a:pt x="82302" y="627956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9A09891F-6D2B-481C-94CF-0652E6930CBD}" type="sibTrans" cxnId="{CC2A4F7B-816B-42AC-88E6-0163BE0E7066}">
      <dgm:prSet/>
      <dgm:spPr/>
      <dgm:t>
        <a:bodyPr/>
        <a:lstStyle/>
        <a:p>
          <a:endParaRPr lang="tr-TR"/>
        </a:p>
      </dgm:t>
    </dgm:pt>
    <dgm:pt modelId="{420BF396-5548-484A-BB5A-435E1DA0D974}" type="pres">
      <dgm:prSet presAssocID="{65ED3910-734F-405C-9B35-363B799D7D5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80973E5B-E5DF-416E-94BA-D94E3FDB8EF2}" type="pres">
      <dgm:prSet presAssocID="{DDB3B768-7866-4B26-B6AD-FA874E132A45}" presName="hierRoot1" presStyleCnt="0"/>
      <dgm:spPr/>
    </dgm:pt>
    <dgm:pt modelId="{49F6712B-A119-495A-BE47-5562EBE30B83}" type="pres">
      <dgm:prSet presAssocID="{DDB3B768-7866-4B26-B6AD-FA874E132A45}" presName="composite" presStyleCnt="0"/>
      <dgm:spPr/>
    </dgm:pt>
    <dgm:pt modelId="{2F521EE0-3538-4E04-8B86-FC0FA4B98752}" type="pres">
      <dgm:prSet presAssocID="{DDB3B768-7866-4B26-B6AD-FA874E132A45}" presName="background" presStyleLbl="node0" presStyleIdx="0" presStyleCnt="1"/>
      <dgm:spPr>
        <a:xfrm>
          <a:off x="3727080" y="-17061"/>
          <a:ext cx="3782220" cy="2211460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C922C65E-9241-4614-AB1D-5771E4389E55}" type="pres">
      <dgm:prSet presAssocID="{DDB3B768-7866-4B26-B6AD-FA874E132A45}" presName="text" presStyleLbl="fgAcc0" presStyleIdx="0" presStyleCnt="1" custScaleX="172658" custScaleY="158981" custLinFactNeighborX="-5687" custLinFactNeighborY="-149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78FA844-0B20-4C14-8DFF-C6D720D87B41}" type="pres">
      <dgm:prSet presAssocID="{DDB3B768-7866-4B26-B6AD-FA874E132A45}" presName="hierChild2" presStyleCnt="0"/>
      <dgm:spPr/>
    </dgm:pt>
    <dgm:pt modelId="{2D71539C-B7C0-44B8-A54D-1E9F37879B1F}" type="pres">
      <dgm:prSet presAssocID="{2364B503-6736-4E78-991E-94E8187163AE}" presName="Name10" presStyleLbl="parChTrans1D2" presStyleIdx="0" presStyleCnt="3"/>
      <dgm:spPr/>
      <dgm:t>
        <a:bodyPr/>
        <a:lstStyle/>
        <a:p>
          <a:endParaRPr lang="tr-TR"/>
        </a:p>
      </dgm:t>
    </dgm:pt>
    <dgm:pt modelId="{C282B9CD-B374-4B4D-820B-7AE9457CDBC4}" type="pres">
      <dgm:prSet presAssocID="{C427B1D1-824B-4B19-8AD8-9BFEC2EFB5BF}" presName="hierRoot2" presStyleCnt="0"/>
      <dgm:spPr/>
    </dgm:pt>
    <dgm:pt modelId="{0FE74EFE-E4EE-4517-A12E-B76BF31DD95C}" type="pres">
      <dgm:prSet presAssocID="{C427B1D1-824B-4B19-8AD8-9BFEC2EFB5BF}" presName="composite2" presStyleCnt="0"/>
      <dgm:spPr/>
    </dgm:pt>
    <dgm:pt modelId="{9B87AB79-EBB4-4896-9E8C-B97053877F1A}" type="pres">
      <dgm:prSet presAssocID="{C427B1D1-824B-4B19-8AD8-9BFEC2EFB5BF}" presName="background2" presStyleLbl="node2" presStyleIdx="0" presStyleCnt="3"/>
      <dgm:spPr>
        <a:xfrm>
          <a:off x="781275" y="2852247"/>
          <a:ext cx="2941386" cy="1391021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D27DEF9C-83BB-40E7-9D51-2EA26EACF499}" type="pres">
      <dgm:prSet presAssocID="{C427B1D1-824B-4B19-8AD8-9BFEC2EFB5BF}" presName="text2" presStyleLbl="fgAcc2" presStyleIdx="0" presStyleCnt="3" custScaleX="13427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A055093-7E6F-4853-90DD-C8740E4706E0}" type="pres">
      <dgm:prSet presAssocID="{C427B1D1-824B-4B19-8AD8-9BFEC2EFB5BF}" presName="hierChild3" presStyleCnt="0"/>
      <dgm:spPr/>
    </dgm:pt>
    <dgm:pt modelId="{65CA0BF7-3210-40ED-83E0-4765D69A29BF}" type="pres">
      <dgm:prSet presAssocID="{3250E8D9-7198-4789-A5D7-E857B2186B83}" presName="Name17" presStyleLbl="parChTrans1D3" presStyleIdx="0" presStyleCnt="3"/>
      <dgm:spPr/>
      <dgm:t>
        <a:bodyPr/>
        <a:lstStyle/>
        <a:p>
          <a:endParaRPr lang="tr-TR"/>
        </a:p>
      </dgm:t>
    </dgm:pt>
    <dgm:pt modelId="{ECA616AA-E697-4DC8-8135-73D8E203CF2A}" type="pres">
      <dgm:prSet presAssocID="{1F63644F-DCAD-44A7-82C0-AA4E621F2965}" presName="hierRoot3" presStyleCnt="0"/>
      <dgm:spPr/>
    </dgm:pt>
    <dgm:pt modelId="{A1ED71BB-C411-492E-AF74-D9614EF8E35B}" type="pres">
      <dgm:prSet presAssocID="{1F63644F-DCAD-44A7-82C0-AA4E621F2965}" presName="composite3" presStyleCnt="0"/>
      <dgm:spPr/>
    </dgm:pt>
    <dgm:pt modelId="{9B580290-CBAF-4ABA-813B-142847CC701F}" type="pres">
      <dgm:prSet presAssocID="{1F63644F-DCAD-44A7-82C0-AA4E621F2965}" presName="background3" presStyleLbl="node3" presStyleIdx="0" presStyleCnt="3"/>
      <dgm:spPr>
        <a:xfrm>
          <a:off x="1156675" y="4880364"/>
          <a:ext cx="2190585" cy="1391021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47E2AB72-EEAE-457B-9372-1A8F1B8D255C}" type="pres">
      <dgm:prSet presAssocID="{1F63644F-DCAD-44A7-82C0-AA4E621F2965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FD24DCD-DDAF-4FCC-87CF-779269A6BDB2}" type="pres">
      <dgm:prSet presAssocID="{1F63644F-DCAD-44A7-82C0-AA4E621F2965}" presName="hierChild4" presStyleCnt="0"/>
      <dgm:spPr/>
    </dgm:pt>
    <dgm:pt modelId="{76DA44C4-FCDE-4B21-89A7-C708E8C51C04}" type="pres">
      <dgm:prSet presAssocID="{8E1DADBD-FC7B-4645-B1D8-E9DEF3BCB64D}" presName="Name10" presStyleLbl="parChTrans1D2" presStyleIdx="1" presStyleCnt="3"/>
      <dgm:spPr/>
      <dgm:t>
        <a:bodyPr/>
        <a:lstStyle/>
        <a:p>
          <a:endParaRPr lang="tr-TR"/>
        </a:p>
      </dgm:t>
    </dgm:pt>
    <dgm:pt modelId="{654C6BB9-3899-40A2-8353-C7FB24ED9747}" type="pres">
      <dgm:prSet presAssocID="{09FD0CE7-15AD-448A-BF50-30FDC9FB6908}" presName="hierRoot2" presStyleCnt="0"/>
      <dgm:spPr/>
    </dgm:pt>
    <dgm:pt modelId="{A5FA3041-0B05-4198-8E23-381687B4E72E}" type="pres">
      <dgm:prSet presAssocID="{09FD0CE7-15AD-448A-BF50-30FDC9FB6908}" presName="composite2" presStyleCnt="0"/>
      <dgm:spPr/>
    </dgm:pt>
    <dgm:pt modelId="{5CB9166C-F6A4-41DA-BBF3-7812093B8A2E}" type="pres">
      <dgm:prSet presAssocID="{09FD0CE7-15AD-448A-BF50-30FDC9FB6908}" presName="background2" presStyleLbl="node2" presStyleIdx="1" presStyleCnt="3"/>
      <dgm:spPr>
        <a:xfrm>
          <a:off x="4209458" y="2852247"/>
          <a:ext cx="2928002" cy="1391021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D5087387-3D83-41D2-A8AC-3ECB10B95450}" type="pres">
      <dgm:prSet presAssocID="{09FD0CE7-15AD-448A-BF50-30FDC9FB6908}" presName="text2" presStyleLbl="fgAcc2" presStyleIdx="1" presStyleCnt="3" custScaleX="13366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E122893-D22F-47EE-B6E1-7EB06C2B0212}" type="pres">
      <dgm:prSet presAssocID="{09FD0CE7-15AD-448A-BF50-30FDC9FB6908}" presName="hierChild3" presStyleCnt="0"/>
      <dgm:spPr/>
    </dgm:pt>
    <dgm:pt modelId="{CD1681D9-B571-44A5-A63E-BB53612B656A}" type="pres">
      <dgm:prSet presAssocID="{C3860D93-77A7-4C82-8652-6BB12F779089}" presName="Name17" presStyleLbl="parChTrans1D3" presStyleIdx="1" presStyleCnt="3"/>
      <dgm:spPr/>
      <dgm:t>
        <a:bodyPr/>
        <a:lstStyle/>
        <a:p>
          <a:endParaRPr lang="tr-TR"/>
        </a:p>
      </dgm:t>
    </dgm:pt>
    <dgm:pt modelId="{9E11A1D8-9D95-46B2-8548-D390BD39C728}" type="pres">
      <dgm:prSet presAssocID="{BA366EE4-714A-4A43-A234-6B4C16BAA8E1}" presName="hierRoot3" presStyleCnt="0"/>
      <dgm:spPr/>
    </dgm:pt>
    <dgm:pt modelId="{8CFAA747-F8E3-4DF5-B59F-042FA0F6EBD6}" type="pres">
      <dgm:prSet presAssocID="{BA366EE4-714A-4A43-A234-6B4C16BAA8E1}" presName="composite3" presStyleCnt="0"/>
      <dgm:spPr/>
    </dgm:pt>
    <dgm:pt modelId="{9FDD7EFC-34FB-4940-A9DC-39F2AB338ED3}" type="pres">
      <dgm:prSet presAssocID="{BA366EE4-714A-4A43-A234-6B4C16BAA8E1}" presName="background3" presStyleLbl="node3" presStyleIdx="1" presStyleCnt="3"/>
      <dgm:spPr>
        <a:xfrm>
          <a:off x="4578167" y="4880364"/>
          <a:ext cx="2190585" cy="1391021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08E7523A-7003-4ED2-8E1F-7DE7DFF0CCE8}" type="pres">
      <dgm:prSet presAssocID="{BA366EE4-714A-4A43-A234-6B4C16BAA8E1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A4A9692-104C-42DE-B986-648049D014DC}" type="pres">
      <dgm:prSet presAssocID="{BA366EE4-714A-4A43-A234-6B4C16BAA8E1}" presName="hierChild4" presStyleCnt="0"/>
      <dgm:spPr/>
    </dgm:pt>
    <dgm:pt modelId="{5D717B84-6CAE-4F5A-8CAF-4A9A893AC4BE}" type="pres">
      <dgm:prSet presAssocID="{BAB94472-6FF9-4293-A305-4009D691ABB6}" presName="Name10" presStyleLbl="parChTrans1D2" presStyleIdx="2" presStyleCnt="3"/>
      <dgm:spPr/>
      <dgm:t>
        <a:bodyPr/>
        <a:lstStyle/>
        <a:p>
          <a:endParaRPr lang="tr-TR"/>
        </a:p>
      </dgm:t>
    </dgm:pt>
    <dgm:pt modelId="{688EC3F6-4679-42AD-82AD-1A7FA11799FE}" type="pres">
      <dgm:prSet presAssocID="{6E8DDE93-888D-44D6-B915-C27E268620ED}" presName="hierRoot2" presStyleCnt="0"/>
      <dgm:spPr/>
    </dgm:pt>
    <dgm:pt modelId="{EEE74A2B-DCD0-4904-A0B4-8988FCA5993C}" type="pres">
      <dgm:prSet presAssocID="{6E8DDE93-888D-44D6-B915-C27E268620ED}" presName="composite2" presStyleCnt="0"/>
      <dgm:spPr/>
    </dgm:pt>
    <dgm:pt modelId="{F67F9D2C-B9C6-4FDB-96C8-1FE4F966C9F9}" type="pres">
      <dgm:prSet presAssocID="{6E8DDE93-888D-44D6-B915-C27E268620ED}" presName="background2" presStyleLbl="node2" presStyleIdx="2" presStyleCnt="3"/>
      <dgm:spPr>
        <a:xfrm>
          <a:off x="7587674" y="2861386"/>
          <a:ext cx="3080006" cy="1391021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1F70DCD3-22CF-4B12-80E9-BCCD9F5F2F31}" type="pres">
      <dgm:prSet presAssocID="{6E8DDE93-888D-44D6-B915-C27E268620ED}" presName="text2" presStyleLbl="fgAcc2" presStyleIdx="2" presStyleCnt="3" custScaleX="140602" custLinFactNeighborX="-1670" custLinFactNeighborY="65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761FE95-A41B-4291-98A0-F339F7016892}" type="pres">
      <dgm:prSet presAssocID="{6E8DDE93-888D-44D6-B915-C27E268620ED}" presName="hierChild3" presStyleCnt="0"/>
      <dgm:spPr/>
    </dgm:pt>
    <dgm:pt modelId="{0AA169FB-39C0-47E9-996D-BF90A5E4E914}" type="pres">
      <dgm:prSet presAssocID="{D3E7757E-016F-47F2-A052-03938ABDEC64}" presName="Name17" presStyleLbl="parChTrans1D3" presStyleIdx="2" presStyleCnt="3"/>
      <dgm:spPr/>
      <dgm:t>
        <a:bodyPr/>
        <a:lstStyle/>
        <a:p>
          <a:endParaRPr lang="tr-TR"/>
        </a:p>
      </dgm:t>
    </dgm:pt>
    <dgm:pt modelId="{E9054464-BD62-480D-A366-C9976B6923EF}" type="pres">
      <dgm:prSet presAssocID="{A3C7F0C0-8760-4911-8C48-58DEB6F90B70}" presName="hierRoot3" presStyleCnt="0"/>
      <dgm:spPr/>
    </dgm:pt>
    <dgm:pt modelId="{D804A4BD-2D8E-4D22-8F1F-6A49AFC0D50A}" type="pres">
      <dgm:prSet presAssocID="{A3C7F0C0-8760-4911-8C48-58DEB6F90B70}" presName="composite3" presStyleCnt="0"/>
      <dgm:spPr/>
    </dgm:pt>
    <dgm:pt modelId="{868DC4AB-109A-4921-A0A5-7464E6951D23}" type="pres">
      <dgm:prSet presAssocID="{A3C7F0C0-8760-4911-8C48-58DEB6F90B70}" presName="background3" presStyleLbl="node3" presStyleIdx="2" presStyleCnt="3"/>
      <dgm:spPr>
        <a:xfrm>
          <a:off x="8068968" y="4880364"/>
          <a:ext cx="2190585" cy="1391021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A55262CB-605B-4A16-BD53-AB0A4BB70679}" type="pres">
      <dgm:prSet presAssocID="{A3C7F0C0-8760-4911-8C48-58DEB6F90B70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165CBD4-2145-4D39-8239-8075D7A50654}" type="pres">
      <dgm:prSet presAssocID="{A3C7F0C0-8760-4911-8C48-58DEB6F90B70}" presName="hierChild4" presStyleCnt="0"/>
      <dgm:spPr/>
    </dgm:pt>
  </dgm:ptLst>
  <dgm:cxnLst>
    <dgm:cxn modelId="{EF4B7704-95B1-4410-8C02-B03E7BCC45DC}" srcId="{DDB3B768-7866-4B26-B6AD-FA874E132A45}" destId="{6E8DDE93-888D-44D6-B915-C27E268620ED}" srcOrd="2" destOrd="0" parTransId="{BAB94472-6FF9-4293-A305-4009D691ABB6}" sibTransId="{F3F3CEC9-6FCB-4D71-B632-CB710F5F5454}"/>
    <dgm:cxn modelId="{DFC30569-43D1-4E63-8076-D2F3AFFFB762}" type="presOf" srcId="{C427B1D1-824B-4B19-8AD8-9BFEC2EFB5BF}" destId="{D27DEF9C-83BB-40E7-9D51-2EA26EACF499}" srcOrd="0" destOrd="0" presId="urn:microsoft.com/office/officeart/2005/8/layout/hierarchy1"/>
    <dgm:cxn modelId="{F38FAAE1-9205-4007-B11D-E2A5EFA3339E}" type="presOf" srcId="{6E8DDE93-888D-44D6-B915-C27E268620ED}" destId="{1F70DCD3-22CF-4B12-80E9-BCCD9F5F2F31}" srcOrd="0" destOrd="0" presId="urn:microsoft.com/office/officeart/2005/8/layout/hierarchy1"/>
    <dgm:cxn modelId="{11640F7C-5C1E-4F85-A612-1B3C7DBFD609}" type="presOf" srcId="{2364B503-6736-4E78-991E-94E8187163AE}" destId="{2D71539C-B7C0-44B8-A54D-1E9F37879B1F}" srcOrd="0" destOrd="0" presId="urn:microsoft.com/office/officeart/2005/8/layout/hierarchy1"/>
    <dgm:cxn modelId="{691AB395-992B-4772-89BF-605BF06099AC}" type="presOf" srcId="{DDB3B768-7866-4B26-B6AD-FA874E132A45}" destId="{C922C65E-9241-4614-AB1D-5771E4389E55}" srcOrd="0" destOrd="0" presId="urn:microsoft.com/office/officeart/2005/8/layout/hierarchy1"/>
    <dgm:cxn modelId="{8BBF76D5-EC63-41C4-9E52-AFFA27FCBED2}" srcId="{DDB3B768-7866-4B26-B6AD-FA874E132A45}" destId="{09FD0CE7-15AD-448A-BF50-30FDC9FB6908}" srcOrd="1" destOrd="0" parTransId="{8E1DADBD-FC7B-4645-B1D8-E9DEF3BCB64D}" sibTransId="{B69E4B39-932C-4932-B3C7-65DCAAA13E19}"/>
    <dgm:cxn modelId="{7095E2E6-5858-4CB4-8E2C-9CAD285FD455}" type="presOf" srcId="{D3E7757E-016F-47F2-A052-03938ABDEC64}" destId="{0AA169FB-39C0-47E9-996D-BF90A5E4E914}" srcOrd="0" destOrd="0" presId="urn:microsoft.com/office/officeart/2005/8/layout/hierarchy1"/>
    <dgm:cxn modelId="{CC2A4F7B-816B-42AC-88E6-0163BE0E7066}" srcId="{6E8DDE93-888D-44D6-B915-C27E268620ED}" destId="{A3C7F0C0-8760-4911-8C48-58DEB6F90B70}" srcOrd="0" destOrd="0" parTransId="{D3E7757E-016F-47F2-A052-03938ABDEC64}" sibTransId="{9A09891F-6D2B-481C-94CF-0652E6930CBD}"/>
    <dgm:cxn modelId="{283F0AFD-8F53-4174-9970-D4FE2852FDAB}" srcId="{65ED3910-734F-405C-9B35-363B799D7D5B}" destId="{DDB3B768-7866-4B26-B6AD-FA874E132A45}" srcOrd="0" destOrd="0" parTransId="{E30CBFD2-FE57-44B6-BCD8-96A2A5D11797}" sibTransId="{C8953DDA-F690-4B2A-AD56-02EA4EA81055}"/>
    <dgm:cxn modelId="{C4980794-12F1-4E49-90FA-8DF6AF3EBB64}" type="presOf" srcId="{8E1DADBD-FC7B-4645-B1D8-E9DEF3BCB64D}" destId="{76DA44C4-FCDE-4B21-89A7-C708E8C51C04}" srcOrd="0" destOrd="0" presId="urn:microsoft.com/office/officeart/2005/8/layout/hierarchy1"/>
    <dgm:cxn modelId="{72389056-FBC9-4340-8591-8F3E9B691CB6}" type="presOf" srcId="{A3C7F0C0-8760-4911-8C48-58DEB6F90B70}" destId="{A55262CB-605B-4A16-BD53-AB0A4BB70679}" srcOrd="0" destOrd="0" presId="urn:microsoft.com/office/officeart/2005/8/layout/hierarchy1"/>
    <dgm:cxn modelId="{58BFDCBC-F21E-4D55-9ACE-1E15368AFCE2}" type="presOf" srcId="{1F63644F-DCAD-44A7-82C0-AA4E621F2965}" destId="{47E2AB72-EEAE-457B-9372-1A8F1B8D255C}" srcOrd="0" destOrd="0" presId="urn:microsoft.com/office/officeart/2005/8/layout/hierarchy1"/>
    <dgm:cxn modelId="{874263F1-CE09-4BC1-821B-968A21C7B639}" type="presOf" srcId="{C3860D93-77A7-4C82-8652-6BB12F779089}" destId="{CD1681D9-B571-44A5-A63E-BB53612B656A}" srcOrd="0" destOrd="0" presId="urn:microsoft.com/office/officeart/2005/8/layout/hierarchy1"/>
    <dgm:cxn modelId="{657CF5E4-FFDD-46C5-90E3-76A39A72B5F3}" type="presOf" srcId="{65ED3910-734F-405C-9B35-363B799D7D5B}" destId="{420BF396-5548-484A-BB5A-435E1DA0D974}" srcOrd="0" destOrd="0" presId="urn:microsoft.com/office/officeart/2005/8/layout/hierarchy1"/>
    <dgm:cxn modelId="{90724983-8163-455F-9BD7-FEE6FF3D71E1}" type="presOf" srcId="{3250E8D9-7198-4789-A5D7-E857B2186B83}" destId="{65CA0BF7-3210-40ED-83E0-4765D69A29BF}" srcOrd="0" destOrd="0" presId="urn:microsoft.com/office/officeart/2005/8/layout/hierarchy1"/>
    <dgm:cxn modelId="{D5AE79FE-855C-4D66-B156-1F98D735042C}" srcId="{09FD0CE7-15AD-448A-BF50-30FDC9FB6908}" destId="{BA366EE4-714A-4A43-A234-6B4C16BAA8E1}" srcOrd="0" destOrd="0" parTransId="{C3860D93-77A7-4C82-8652-6BB12F779089}" sibTransId="{0680637F-B1BD-4486-8859-6472B39A543F}"/>
    <dgm:cxn modelId="{22BFF060-F53D-4558-836D-F2BE36A37553}" srcId="{C427B1D1-824B-4B19-8AD8-9BFEC2EFB5BF}" destId="{1F63644F-DCAD-44A7-82C0-AA4E621F2965}" srcOrd="0" destOrd="0" parTransId="{3250E8D9-7198-4789-A5D7-E857B2186B83}" sibTransId="{E4D66DA7-508D-4D3A-B79B-B859F1A7D1B8}"/>
    <dgm:cxn modelId="{BEFA56B9-EEE0-4552-A8B6-CBD3005C845C}" srcId="{DDB3B768-7866-4B26-B6AD-FA874E132A45}" destId="{C427B1D1-824B-4B19-8AD8-9BFEC2EFB5BF}" srcOrd="0" destOrd="0" parTransId="{2364B503-6736-4E78-991E-94E8187163AE}" sibTransId="{D6B356BA-2ABC-4F73-A9BC-F31F596AC3B3}"/>
    <dgm:cxn modelId="{F23135A0-C032-41BD-99AE-17F612AA7F12}" type="presOf" srcId="{BAB94472-6FF9-4293-A305-4009D691ABB6}" destId="{5D717B84-6CAE-4F5A-8CAF-4A9A893AC4BE}" srcOrd="0" destOrd="0" presId="urn:microsoft.com/office/officeart/2005/8/layout/hierarchy1"/>
    <dgm:cxn modelId="{261A928A-2425-4A02-BF32-D746C1BD5C1D}" type="presOf" srcId="{BA366EE4-714A-4A43-A234-6B4C16BAA8E1}" destId="{08E7523A-7003-4ED2-8E1F-7DE7DFF0CCE8}" srcOrd="0" destOrd="0" presId="urn:microsoft.com/office/officeart/2005/8/layout/hierarchy1"/>
    <dgm:cxn modelId="{2AA65F00-F094-46A2-B764-E57EFB596E0F}" type="presOf" srcId="{09FD0CE7-15AD-448A-BF50-30FDC9FB6908}" destId="{D5087387-3D83-41D2-A8AC-3ECB10B95450}" srcOrd="0" destOrd="0" presId="urn:microsoft.com/office/officeart/2005/8/layout/hierarchy1"/>
    <dgm:cxn modelId="{776A8A3D-D80F-4C23-A4D4-BCFE2A19C04A}" type="presParOf" srcId="{420BF396-5548-484A-BB5A-435E1DA0D974}" destId="{80973E5B-E5DF-416E-94BA-D94E3FDB8EF2}" srcOrd="0" destOrd="0" presId="urn:microsoft.com/office/officeart/2005/8/layout/hierarchy1"/>
    <dgm:cxn modelId="{0CC31B43-F992-453A-91A2-726BAD6DB48D}" type="presParOf" srcId="{80973E5B-E5DF-416E-94BA-D94E3FDB8EF2}" destId="{49F6712B-A119-495A-BE47-5562EBE30B83}" srcOrd="0" destOrd="0" presId="urn:microsoft.com/office/officeart/2005/8/layout/hierarchy1"/>
    <dgm:cxn modelId="{F4138E88-DD71-4D6A-BA74-5F91AAC0146A}" type="presParOf" srcId="{49F6712B-A119-495A-BE47-5562EBE30B83}" destId="{2F521EE0-3538-4E04-8B86-FC0FA4B98752}" srcOrd="0" destOrd="0" presId="urn:microsoft.com/office/officeart/2005/8/layout/hierarchy1"/>
    <dgm:cxn modelId="{83330CE9-8CF8-4C95-B096-3DB4BA754318}" type="presParOf" srcId="{49F6712B-A119-495A-BE47-5562EBE30B83}" destId="{C922C65E-9241-4614-AB1D-5771E4389E55}" srcOrd="1" destOrd="0" presId="urn:microsoft.com/office/officeart/2005/8/layout/hierarchy1"/>
    <dgm:cxn modelId="{600C6FDE-ADD6-49B6-B8EC-F2B888CFD758}" type="presParOf" srcId="{80973E5B-E5DF-416E-94BA-D94E3FDB8EF2}" destId="{678FA844-0B20-4C14-8DFF-C6D720D87B41}" srcOrd="1" destOrd="0" presId="urn:microsoft.com/office/officeart/2005/8/layout/hierarchy1"/>
    <dgm:cxn modelId="{327EBCC8-C0D3-4D23-9F2E-912958F92940}" type="presParOf" srcId="{678FA844-0B20-4C14-8DFF-C6D720D87B41}" destId="{2D71539C-B7C0-44B8-A54D-1E9F37879B1F}" srcOrd="0" destOrd="0" presId="urn:microsoft.com/office/officeart/2005/8/layout/hierarchy1"/>
    <dgm:cxn modelId="{5B8D87EE-B075-4D24-8560-0C48DE772183}" type="presParOf" srcId="{678FA844-0B20-4C14-8DFF-C6D720D87B41}" destId="{C282B9CD-B374-4B4D-820B-7AE9457CDBC4}" srcOrd="1" destOrd="0" presId="urn:microsoft.com/office/officeart/2005/8/layout/hierarchy1"/>
    <dgm:cxn modelId="{3C3CB480-F4D6-49F9-94AB-02F7B1092765}" type="presParOf" srcId="{C282B9CD-B374-4B4D-820B-7AE9457CDBC4}" destId="{0FE74EFE-E4EE-4517-A12E-B76BF31DD95C}" srcOrd="0" destOrd="0" presId="urn:microsoft.com/office/officeart/2005/8/layout/hierarchy1"/>
    <dgm:cxn modelId="{A325292E-E59E-4B9A-8401-B91C79D49118}" type="presParOf" srcId="{0FE74EFE-E4EE-4517-A12E-B76BF31DD95C}" destId="{9B87AB79-EBB4-4896-9E8C-B97053877F1A}" srcOrd="0" destOrd="0" presId="urn:microsoft.com/office/officeart/2005/8/layout/hierarchy1"/>
    <dgm:cxn modelId="{15B88E48-AD3C-4B85-A0F3-57192DB5DD8D}" type="presParOf" srcId="{0FE74EFE-E4EE-4517-A12E-B76BF31DD95C}" destId="{D27DEF9C-83BB-40E7-9D51-2EA26EACF499}" srcOrd="1" destOrd="0" presId="urn:microsoft.com/office/officeart/2005/8/layout/hierarchy1"/>
    <dgm:cxn modelId="{FB493ECB-DFE9-4384-A62C-4C6F519230B7}" type="presParOf" srcId="{C282B9CD-B374-4B4D-820B-7AE9457CDBC4}" destId="{AA055093-7E6F-4853-90DD-C8740E4706E0}" srcOrd="1" destOrd="0" presId="urn:microsoft.com/office/officeart/2005/8/layout/hierarchy1"/>
    <dgm:cxn modelId="{10DB93D6-5A87-4704-9807-26AB27A9F600}" type="presParOf" srcId="{AA055093-7E6F-4853-90DD-C8740E4706E0}" destId="{65CA0BF7-3210-40ED-83E0-4765D69A29BF}" srcOrd="0" destOrd="0" presId="urn:microsoft.com/office/officeart/2005/8/layout/hierarchy1"/>
    <dgm:cxn modelId="{903C1023-825C-4AD6-9EC1-89F4AE880D57}" type="presParOf" srcId="{AA055093-7E6F-4853-90DD-C8740E4706E0}" destId="{ECA616AA-E697-4DC8-8135-73D8E203CF2A}" srcOrd="1" destOrd="0" presId="urn:microsoft.com/office/officeart/2005/8/layout/hierarchy1"/>
    <dgm:cxn modelId="{A0EAA2A1-0E41-456A-AB82-5597C509CFB6}" type="presParOf" srcId="{ECA616AA-E697-4DC8-8135-73D8E203CF2A}" destId="{A1ED71BB-C411-492E-AF74-D9614EF8E35B}" srcOrd="0" destOrd="0" presId="urn:microsoft.com/office/officeart/2005/8/layout/hierarchy1"/>
    <dgm:cxn modelId="{4F9FB5DD-27A5-4287-BBEB-C147E47129CB}" type="presParOf" srcId="{A1ED71BB-C411-492E-AF74-D9614EF8E35B}" destId="{9B580290-CBAF-4ABA-813B-142847CC701F}" srcOrd="0" destOrd="0" presId="urn:microsoft.com/office/officeart/2005/8/layout/hierarchy1"/>
    <dgm:cxn modelId="{80F35C0F-1709-444D-B79B-BA59E8755512}" type="presParOf" srcId="{A1ED71BB-C411-492E-AF74-D9614EF8E35B}" destId="{47E2AB72-EEAE-457B-9372-1A8F1B8D255C}" srcOrd="1" destOrd="0" presId="urn:microsoft.com/office/officeart/2005/8/layout/hierarchy1"/>
    <dgm:cxn modelId="{76588883-A1A1-4BB5-8F6D-33C9BCD2A7E3}" type="presParOf" srcId="{ECA616AA-E697-4DC8-8135-73D8E203CF2A}" destId="{BFD24DCD-DDAF-4FCC-87CF-779269A6BDB2}" srcOrd="1" destOrd="0" presId="urn:microsoft.com/office/officeart/2005/8/layout/hierarchy1"/>
    <dgm:cxn modelId="{DD28D17E-D4A7-4092-8871-1FD4669191EC}" type="presParOf" srcId="{678FA844-0B20-4C14-8DFF-C6D720D87B41}" destId="{76DA44C4-FCDE-4B21-89A7-C708E8C51C04}" srcOrd="2" destOrd="0" presId="urn:microsoft.com/office/officeart/2005/8/layout/hierarchy1"/>
    <dgm:cxn modelId="{6C5A5A40-DDD5-4F0A-89D6-8456D834E239}" type="presParOf" srcId="{678FA844-0B20-4C14-8DFF-C6D720D87B41}" destId="{654C6BB9-3899-40A2-8353-C7FB24ED9747}" srcOrd="3" destOrd="0" presId="urn:microsoft.com/office/officeart/2005/8/layout/hierarchy1"/>
    <dgm:cxn modelId="{62CE4D91-19ED-424C-A5FC-0113A94BAB65}" type="presParOf" srcId="{654C6BB9-3899-40A2-8353-C7FB24ED9747}" destId="{A5FA3041-0B05-4198-8E23-381687B4E72E}" srcOrd="0" destOrd="0" presId="urn:microsoft.com/office/officeart/2005/8/layout/hierarchy1"/>
    <dgm:cxn modelId="{D18D4876-5EAA-4748-BA4F-31F145ED870D}" type="presParOf" srcId="{A5FA3041-0B05-4198-8E23-381687B4E72E}" destId="{5CB9166C-F6A4-41DA-BBF3-7812093B8A2E}" srcOrd="0" destOrd="0" presId="urn:microsoft.com/office/officeart/2005/8/layout/hierarchy1"/>
    <dgm:cxn modelId="{AFBE947A-C2D6-4F9E-B529-B004AAF69D15}" type="presParOf" srcId="{A5FA3041-0B05-4198-8E23-381687B4E72E}" destId="{D5087387-3D83-41D2-A8AC-3ECB10B95450}" srcOrd="1" destOrd="0" presId="urn:microsoft.com/office/officeart/2005/8/layout/hierarchy1"/>
    <dgm:cxn modelId="{A3792D56-095D-4D00-849A-35AAD31D2627}" type="presParOf" srcId="{654C6BB9-3899-40A2-8353-C7FB24ED9747}" destId="{8E122893-D22F-47EE-B6E1-7EB06C2B0212}" srcOrd="1" destOrd="0" presId="urn:microsoft.com/office/officeart/2005/8/layout/hierarchy1"/>
    <dgm:cxn modelId="{B360AE3A-B72C-4B45-81CA-FF093145945E}" type="presParOf" srcId="{8E122893-D22F-47EE-B6E1-7EB06C2B0212}" destId="{CD1681D9-B571-44A5-A63E-BB53612B656A}" srcOrd="0" destOrd="0" presId="urn:microsoft.com/office/officeart/2005/8/layout/hierarchy1"/>
    <dgm:cxn modelId="{732CA032-FADF-4AAD-AD91-3AE67C29A0A0}" type="presParOf" srcId="{8E122893-D22F-47EE-B6E1-7EB06C2B0212}" destId="{9E11A1D8-9D95-46B2-8548-D390BD39C728}" srcOrd="1" destOrd="0" presId="urn:microsoft.com/office/officeart/2005/8/layout/hierarchy1"/>
    <dgm:cxn modelId="{570DD59F-FC56-4024-A3EF-2A2E56EBAFB6}" type="presParOf" srcId="{9E11A1D8-9D95-46B2-8548-D390BD39C728}" destId="{8CFAA747-F8E3-4DF5-B59F-042FA0F6EBD6}" srcOrd="0" destOrd="0" presId="urn:microsoft.com/office/officeart/2005/8/layout/hierarchy1"/>
    <dgm:cxn modelId="{F3637EF8-3663-4245-9236-078775DF2E0F}" type="presParOf" srcId="{8CFAA747-F8E3-4DF5-B59F-042FA0F6EBD6}" destId="{9FDD7EFC-34FB-4940-A9DC-39F2AB338ED3}" srcOrd="0" destOrd="0" presId="urn:microsoft.com/office/officeart/2005/8/layout/hierarchy1"/>
    <dgm:cxn modelId="{31E1A718-7A06-4B20-B4E9-C90FB167A1A5}" type="presParOf" srcId="{8CFAA747-F8E3-4DF5-B59F-042FA0F6EBD6}" destId="{08E7523A-7003-4ED2-8E1F-7DE7DFF0CCE8}" srcOrd="1" destOrd="0" presId="urn:microsoft.com/office/officeart/2005/8/layout/hierarchy1"/>
    <dgm:cxn modelId="{702CC70E-FC41-42D5-AE5C-76CBAADFB2C0}" type="presParOf" srcId="{9E11A1D8-9D95-46B2-8548-D390BD39C728}" destId="{8A4A9692-104C-42DE-B986-648049D014DC}" srcOrd="1" destOrd="0" presId="urn:microsoft.com/office/officeart/2005/8/layout/hierarchy1"/>
    <dgm:cxn modelId="{EDBF9C9D-20FB-44F9-84CE-4C0FFE9EE405}" type="presParOf" srcId="{678FA844-0B20-4C14-8DFF-C6D720D87B41}" destId="{5D717B84-6CAE-4F5A-8CAF-4A9A893AC4BE}" srcOrd="4" destOrd="0" presId="urn:microsoft.com/office/officeart/2005/8/layout/hierarchy1"/>
    <dgm:cxn modelId="{FA566E61-24BE-4332-A328-DF6BD96A4FB0}" type="presParOf" srcId="{678FA844-0B20-4C14-8DFF-C6D720D87B41}" destId="{688EC3F6-4679-42AD-82AD-1A7FA11799FE}" srcOrd="5" destOrd="0" presId="urn:microsoft.com/office/officeart/2005/8/layout/hierarchy1"/>
    <dgm:cxn modelId="{7F00C24E-5A09-4A59-9E96-FAB4DB1D58EB}" type="presParOf" srcId="{688EC3F6-4679-42AD-82AD-1A7FA11799FE}" destId="{EEE74A2B-DCD0-4904-A0B4-8988FCA5993C}" srcOrd="0" destOrd="0" presId="urn:microsoft.com/office/officeart/2005/8/layout/hierarchy1"/>
    <dgm:cxn modelId="{6A68857B-2485-4234-891B-120216BDBEED}" type="presParOf" srcId="{EEE74A2B-DCD0-4904-A0B4-8988FCA5993C}" destId="{F67F9D2C-B9C6-4FDB-96C8-1FE4F966C9F9}" srcOrd="0" destOrd="0" presId="urn:microsoft.com/office/officeart/2005/8/layout/hierarchy1"/>
    <dgm:cxn modelId="{03156625-8C90-471F-8780-7AD291ABCEA6}" type="presParOf" srcId="{EEE74A2B-DCD0-4904-A0B4-8988FCA5993C}" destId="{1F70DCD3-22CF-4B12-80E9-BCCD9F5F2F31}" srcOrd="1" destOrd="0" presId="urn:microsoft.com/office/officeart/2005/8/layout/hierarchy1"/>
    <dgm:cxn modelId="{AC4CC20C-26E9-4109-94DA-673205EF66B6}" type="presParOf" srcId="{688EC3F6-4679-42AD-82AD-1A7FA11799FE}" destId="{B761FE95-A41B-4291-98A0-F339F7016892}" srcOrd="1" destOrd="0" presId="urn:microsoft.com/office/officeart/2005/8/layout/hierarchy1"/>
    <dgm:cxn modelId="{2F56B280-F6F7-493B-8CD6-F16F619A3019}" type="presParOf" srcId="{B761FE95-A41B-4291-98A0-F339F7016892}" destId="{0AA169FB-39C0-47E9-996D-BF90A5E4E914}" srcOrd="0" destOrd="0" presId="urn:microsoft.com/office/officeart/2005/8/layout/hierarchy1"/>
    <dgm:cxn modelId="{50454539-9683-40D8-998E-3852CBA9D157}" type="presParOf" srcId="{B761FE95-A41B-4291-98A0-F339F7016892}" destId="{E9054464-BD62-480D-A366-C9976B6923EF}" srcOrd="1" destOrd="0" presId="urn:microsoft.com/office/officeart/2005/8/layout/hierarchy1"/>
    <dgm:cxn modelId="{05793AF6-910D-407E-A9DB-AF234A8E867E}" type="presParOf" srcId="{E9054464-BD62-480D-A366-C9976B6923EF}" destId="{D804A4BD-2D8E-4D22-8F1F-6A49AFC0D50A}" srcOrd="0" destOrd="0" presId="urn:microsoft.com/office/officeart/2005/8/layout/hierarchy1"/>
    <dgm:cxn modelId="{D80A95C3-E9E9-4EB6-8B65-321DDFC864C1}" type="presParOf" srcId="{D804A4BD-2D8E-4D22-8F1F-6A49AFC0D50A}" destId="{868DC4AB-109A-4921-A0A5-7464E6951D23}" srcOrd="0" destOrd="0" presId="urn:microsoft.com/office/officeart/2005/8/layout/hierarchy1"/>
    <dgm:cxn modelId="{F8E2227E-2127-4B26-86FA-7A710C23F070}" type="presParOf" srcId="{D804A4BD-2D8E-4D22-8F1F-6A49AFC0D50A}" destId="{A55262CB-605B-4A16-BD53-AB0A4BB70679}" srcOrd="1" destOrd="0" presId="urn:microsoft.com/office/officeart/2005/8/layout/hierarchy1"/>
    <dgm:cxn modelId="{504465A0-F33D-4773-BC11-C681143D3EC7}" type="presParOf" srcId="{E9054464-BD62-480D-A366-C9976B6923EF}" destId="{B165CBD4-2145-4D39-8239-8075D7A5065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2C0710-5AF8-4E8E-8C87-4117FFA4B850}">
      <dsp:nvSpPr>
        <dsp:cNvPr id="0" name=""/>
        <dsp:cNvSpPr/>
      </dsp:nvSpPr>
      <dsp:spPr>
        <a:xfrm rot="10800000">
          <a:off x="-1" y="1076"/>
          <a:ext cx="5608237" cy="1101330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5656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tr-TR" sz="1600" b="1" kern="1200" dirty="0">
              <a:solidFill>
                <a:schemeClr val="bg1"/>
              </a:solidFill>
            </a:rPr>
            <a:t>Onlar Bizim </a:t>
          </a:r>
          <a:r>
            <a:rPr lang="tr-TR" sz="1600" b="1" kern="1200" dirty="0" err="1">
              <a:solidFill>
                <a:schemeClr val="bg1"/>
              </a:solidFill>
            </a:rPr>
            <a:t>Hemşehrimiz</a:t>
          </a:r>
          <a:r>
            <a:rPr lang="tr-TR" sz="1600" b="1" kern="1200" dirty="0">
              <a:solidFill>
                <a:schemeClr val="bg1"/>
              </a:solidFill>
            </a:rPr>
            <a:t>: Uluslararası Göç ve Kültürlerarası İletişim</a:t>
          </a:r>
          <a:endParaRPr lang="tr-TR" sz="1600" kern="1200" dirty="0">
            <a:solidFill>
              <a:schemeClr val="bg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tr-TR" sz="1400" b="1" kern="1200" dirty="0">
              <a:solidFill>
                <a:schemeClr val="bg1"/>
              </a:solidFill>
            </a:rPr>
            <a:t>Antalya </a:t>
          </a:r>
          <a:r>
            <a:rPr lang="tr-TR" sz="1400" b="1" kern="1200" dirty="0" err="1">
              <a:solidFill>
                <a:schemeClr val="bg1"/>
              </a:solidFill>
            </a:rPr>
            <a:t>Kurumiçi</a:t>
          </a:r>
          <a:r>
            <a:rPr lang="tr-TR" sz="1400" b="1" kern="1200" dirty="0">
              <a:solidFill>
                <a:schemeClr val="bg1"/>
              </a:solidFill>
            </a:rPr>
            <a:t> Farkındalık Eğitimi</a:t>
          </a:r>
        </a:p>
      </dsp:txBody>
      <dsp:txXfrm rot="10800000">
        <a:off x="275331" y="1076"/>
        <a:ext cx="5332905" cy="1101330"/>
      </dsp:txXfrm>
    </dsp:sp>
    <dsp:sp modelId="{1EB6807C-296F-4C7C-9E27-5B24DE9B0B3E}">
      <dsp:nvSpPr>
        <dsp:cNvPr id="0" name=""/>
        <dsp:cNvSpPr/>
      </dsp:nvSpPr>
      <dsp:spPr>
        <a:xfrm flipH="1">
          <a:off x="547729" y="0"/>
          <a:ext cx="39658" cy="1101330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A169FB-39C0-47E9-996D-BF90A5E4E914}">
      <dsp:nvSpPr>
        <dsp:cNvPr id="0" name=""/>
        <dsp:cNvSpPr/>
      </dsp:nvSpPr>
      <dsp:spPr>
        <a:xfrm>
          <a:off x="8148687" y="4490393"/>
          <a:ext cx="91440" cy="647692"/>
        </a:xfrm>
        <a:custGeom>
          <a:avLst/>
          <a:gdLst/>
          <a:ahLst/>
          <a:cxnLst/>
          <a:rect l="0" t="0" r="0" b="0"/>
          <a:pathLst>
            <a:path>
              <a:moveTo>
                <a:pt x="63474" y="0"/>
              </a:moveTo>
              <a:lnTo>
                <a:pt x="63474" y="856464"/>
              </a:lnTo>
              <a:lnTo>
                <a:pt x="45720" y="856464"/>
              </a:lnTo>
              <a:lnTo>
                <a:pt x="45720" y="945660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717B84-6CAE-4F5A-8CAF-4A9A893AC4BE}">
      <dsp:nvSpPr>
        <dsp:cNvPr id="0" name=""/>
        <dsp:cNvSpPr/>
      </dsp:nvSpPr>
      <dsp:spPr>
        <a:xfrm>
          <a:off x="3988900" y="3356824"/>
          <a:ext cx="4217667" cy="714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4466"/>
              </a:lnTo>
              <a:lnTo>
                <a:pt x="5735495" y="954466"/>
              </a:lnTo>
              <a:lnTo>
                <a:pt x="5735495" y="1043661"/>
              </a:lnTo>
            </a:path>
          </a:pathLst>
        </a:custGeom>
        <a:noFill/>
        <a:ln w="12700" cap="flat" cmpd="sng" algn="ctr">
          <a:solidFill>
            <a:srgbClr val="FFC000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06E326-BF08-488E-B9B6-419D79E3AC09}">
      <dsp:nvSpPr>
        <dsp:cNvPr id="0" name=""/>
        <dsp:cNvSpPr/>
      </dsp:nvSpPr>
      <dsp:spPr>
        <a:xfrm>
          <a:off x="6380476" y="4490393"/>
          <a:ext cx="403000" cy="191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828"/>
              </a:lnTo>
              <a:lnTo>
                <a:pt x="588398" y="190828"/>
              </a:lnTo>
              <a:lnTo>
                <a:pt x="588398" y="280024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1681D9-B571-44A5-A63E-BB53612B656A}">
      <dsp:nvSpPr>
        <dsp:cNvPr id="0" name=""/>
        <dsp:cNvSpPr/>
      </dsp:nvSpPr>
      <dsp:spPr>
        <a:xfrm>
          <a:off x="5977476" y="4490393"/>
          <a:ext cx="403000" cy="191791"/>
        </a:xfrm>
        <a:custGeom>
          <a:avLst/>
          <a:gdLst/>
          <a:ahLst/>
          <a:cxnLst/>
          <a:rect l="0" t="0" r="0" b="0"/>
          <a:pathLst>
            <a:path>
              <a:moveTo>
                <a:pt x="588398" y="0"/>
              </a:moveTo>
              <a:lnTo>
                <a:pt x="588398" y="190828"/>
              </a:lnTo>
              <a:lnTo>
                <a:pt x="0" y="190828"/>
              </a:lnTo>
              <a:lnTo>
                <a:pt x="0" y="280024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DA44C4-FCDE-4B21-89A7-C708E8C51C04}">
      <dsp:nvSpPr>
        <dsp:cNvPr id="0" name=""/>
        <dsp:cNvSpPr/>
      </dsp:nvSpPr>
      <dsp:spPr>
        <a:xfrm>
          <a:off x="3988900" y="3356824"/>
          <a:ext cx="2391576" cy="714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4466"/>
              </a:lnTo>
              <a:lnTo>
                <a:pt x="3964134" y="954466"/>
              </a:lnTo>
              <a:lnTo>
                <a:pt x="3964134" y="1043661"/>
              </a:lnTo>
            </a:path>
          </a:pathLst>
        </a:custGeom>
        <a:noFill/>
        <a:ln w="12700" cap="flat" cmpd="sng" algn="ctr">
          <a:solidFill>
            <a:srgbClr val="FFC000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0E0688-8B19-4859-A820-9AF8800B53C2}">
      <dsp:nvSpPr>
        <dsp:cNvPr id="0" name=""/>
        <dsp:cNvSpPr/>
      </dsp:nvSpPr>
      <dsp:spPr>
        <a:xfrm>
          <a:off x="3926343" y="4490393"/>
          <a:ext cx="1239566" cy="6613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6384"/>
              </a:lnTo>
              <a:lnTo>
                <a:pt x="1809822" y="876384"/>
              </a:lnTo>
              <a:lnTo>
                <a:pt x="1809822" y="965580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20D273-8BC8-4F31-859F-F92D70FE9A88}">
      <dsp:nvSpPr>
        <dsp:cNvPr id="0" name=""/>
        <dsp:cNvSpPr/>
      </dsp:nvSpPr>
      <dsp:spPr>
        <a:xfrm>
          <a:off x="3926343" y="4490393"/>
          <a:ext cx="456739" cy="6483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7461"/>
              </a:lnTo>
              <a:lnTo>
                <a:pt x="666859" y="857461"/>
              </a:lnTo>
              <a:lnTo>
                <a:pt x="666859" y="946657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EAB50C-17D9-4547-B492-948E6BF85005}">
      <dsp:nvSpPr>
        <dsp:cNvPr id="0" name=""/>
        <dsp:cNvSpPr/>
      </dsp:nvSpPr>
      <dsp:spPr>
        <a:xfrm>
          <a:off x="3571292" y="4490393"/>
          <a:ext cx="355051" cy="642701"/>
        </a:xfrm>
        <a:custGeom>
          <a:avLst/>
          <a:gdLst/>
          <a:ahLst/>
          <a:cxnLst/>
          <a:rect l="0" t="0" r="0" b="0"/>
          <a:pathLst>
            <a:path>
              <a:moveTo>
                <a:pt x="518390" y="0"/>
              </a:moveTo>
              <a:lnTo>
                <a:pt x="518390" y="849177"/>
              </a:lnTo>
              <a:lnTo>
                <a:pt x="0" y="849177"/>
              </a:lnTo>
              <a:lnTo>
                <a:pt x="0" y="938372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CA0BF7-3210-40ED-83E0-4765D69A29BF}">
      <dsp:nvSpPr>
        <dsp:cNvPr id="0" name=""/>
        <dsp:cNvSpPr/>
      </dsp:nvSpPr>
      <dsp:spPr>
        <a:xfrm>
          <a:off x="2759383" y="4490393"/>
          <a:ext cx="1166960" cy="661340"/>
        </a:xfrm>
        <a:custGeom>
          <a:avLst/>
          <a:gdLst/>
          <a:ahLst/>
          <a:cxnLst/>
          <a:rect l="0" t="0" r="0" b="0"/>
          <a:pathLst>
            <a:path>
              <a:moveTo>
                <a:pt x="1703814" y="0"/>
              </a:moveTo>
              <a:lnTo>
                <a:pt x="1703814" y="876390"/>
              </a:lnTo>
              <a:lnTo>
                <a:pt x="0" y="876390"/>
              </a:lnTo>
              <a:lnTo>
                <a:pt x="0" y="965586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71539C-B7C0-44B8-A54D-1E9F37879B1F}">
      <dsp:nvSpPr>
        <dsp:cNvPr id="0" name=""/>
        <dsp:cNvSpPr/>
      </dsp:nvSpPr>
      <dsp:spPr>
        <a:xfrm>
          <a:off x="3880623" y="3356824"/>
          <a:ext cx="91440" cy="714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4466"/>
              </a:lnTo>
              <a:lnTo>
                <a:pt x="380990" y="954466"/>
              </a:lnTo>
              <a:lnTo>
                <a:pt x="380990" y="1043661"/>
              </a:lnTo>
            </a:path>
          </a:pathLst>
        </a:custGeom>
        <a:noFill/>
        <a:ln w="12700" cap="flat" cmpd="sng" algn="ctr">
          <a:solidFill>
            <a:srgbClr val="FFC000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5B2427-79CF-4FAD-BE19-A9F1E3D4651E}">
      <dsp:nvSpPr>
        <dsp:cNvPr id="0" name=""/>
        <dsp:cNvSpPr/>
      </dsp:nvSpPr>
      <dsp:spPr>
        <a:xfrm>
          <a:off x="1075232" y="4490393"/>
          <a:ext cx="872242" cy="191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828"/>
              </a:lnTo>
              <a:lnTo>
                <a:pt x="1273513" y="190828"/>
              </a:lnTo>
              <a:lnTo>
                <a:pt x="1273513" y="280024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4BCB0C-198A-40EB-88AD-444EC4288D8F}">
      <dsp:nvSpPr>
        <dsp:cNvPr id="0" name=""/>
        <dsp:cNvSpPr/>
      </dsp:nvSpPr>
      <dsp:spPr>
        <a:xfrm>
          <a:off x="1029512" y="4490393"/>
          <a:ext cx="91440" cy="191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828"/>
              </a:lnTo>
              <a:lnTo>
                <a:pt x="96716" y="190828"/>
              </a:lnTo>
              <a:lnTo>
                <a:pt x="96716" y="280024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CFFA85-B1BB-43E7-8A42-3B2A5FD72620}">
      <dsp:nvSpPr>
        <dsp:cNvPr id="0" name=""/>
        <dsp:cNvSpPr/>
      </dsp:nvSpPr>
      <dsp:spPr>
        <a:xfrm>
          <a:off x="335473" y="4490393"/>
          <a:ext cx="739758" cy="191791"/>
        </a:xfrm>
        <a:custGeom>
          <a:avLst/>
          <a:gdLst/>
          <a:ahLst/>
          <a:cxnLst/>
          <a:rect l="0" t="0" r="0" b="0"/>
          <a:pathLst>
            <a:path>
              <a:moveTo>
                <a:pt x="1080080" y="0"/>
              </a:moveTo>
              <a:lnTo>
                <a:pt x="1080080" y="190828"/>
              </a:lnTo>
              <a:lnTo>
                <a:pt x="0" y="190828"/>
              </a:lnTo>
              <a:lnTo>
                <a:pt x="0" y="280024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6B1745-6477-4ECE-9477-766C5845D269}">
      <dsp:nvSpPr>
        <dsp:cNvPr id="0" name=""/>
        <dsp:cNvSpPr/>
      </dsp:nvSpPr>
      <dsp:spPr>
        <a:xfrm>
          <a:off x="1075232" y="3356824"/>
          <a:ext cx="2913668" cy="714814"/>
        </a:xfrm>
        <a:custGeom>
          <a:avLst/>
          <a:gdLst/>
          <a:ahLst/>
          <a:cxnLst/>
          <a:rect l="0" t="0" r="0" b="0"/>
          <a:pathLst>
            <a:path>
              <a:moveTo>
                <a:pt x="3781761" y="0"/>
              </a:moveTo>
              <a:lnTo>
                <a:pt x="3781761" y="954466"/>
              </a:lnTo>
              <a:lnTo>
                <a:pt x="0" y="954466"/>
              </a:lnTo>
              <a:lnTo>
                <a:pt x="0" y="1043661"/>
              </a:lnTo>
            </a:path>
          </a:pathLst>
        </a:custGeom>
        <a:noFill/>
        <a:ln w="12700" cap="flat" cmpd="sng" algn="ctr">
          <a:solidFill>
            <a:srgbClr val="FFC000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521EE0-3538-4E04-8B86-FC0FA4B98752}">
      <dsp:nvSpPr>
        <dsp:cNvPr id="0" name=""/>
        <dsp:cNvSpPr/>
      </dsp:nvSpPr>
      <dsp:spPr>
        <a:xfrm>
          <a:off x="2162286" y="1102882"/>
          <a:ext cx="3653227" cy="2253942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22C65E-9241-4614-AB1D-5771E4389E55}">
      <dsp:nvSpPr>
        <dsp:cNvPr id="0" name=""/>
        <dsp:cNvSpPr/>
      </dsp:nvSpPr>
      <dsp:spPr>
        <a:xfrm>
          <a:off x="2235558" y="1172491"/>
          <a:ext cx="3653227" cy="2253942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ANTALYA’DA GÖÇMENLERE KAPATILAN MAHALLELER</a:t>
          </a:r>
          <a:endParaRPr lang="tr-TR" sz="800" b="1" kern="1200" dirty="0">
            <a:solidFill>
              <a:srgbClr val="2C2C2C">
                <a:hueOff val="0"/>
                <a:satOff val="0"/>
                <a:lumOff val="0"/>
                <a:alphaOff val="0"/>
              </a:srgb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2301574" y="1238507"/>
        <a:ext cx="3521195" cy="2121910"/>
      </dsp:txXfrm>
    </dsp:sp>
    <dsp:sp modelId="{5668FC99-DA09-43C2-85DF-2489FB7D3C6A}">
      <dsp:nvSpPr>
        <dsp:cNvPr id="0" name=""/>
        <dsp:cNvSpPr/>
      </dsp:nvSpPr>
      <dsp:spPr>
        <a:xfrm>
          <a:off x="157880" y="4071639"/>
          <a:ext cx="1834702" cy="418753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3A65A-9C5F-4EE6-9411-D06651BE7F15}">
      <dsp:nvSpPr>
        <dsp:cNvPr id="0" name=""/>
        <dsp:cNvSpPr/>
      </dsp:nvSpPr>
      <dsp:spPr>
        <a:xfrm>
          <a:off x="231153" y="4141248"/>
          <a:ext cx="1834702" cy="41875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KONYAALTI</a:t>
          </a:r>
          <a:endParaRPr lang="tr-TR" sz="1200" kern="1200" dirty="0">
            <a:solidFill>
              <a:srgbClr val="2C2C2C">
                <a:hueOff val="0"/>
                <a:satOff val="0"/>
                <a:lumOff val="0"/>
                <a:alphaOff val="0"/>
              </a:srgbClr>
            </a:solidFill>
            <a:latin typeface="Corbel" panose="020B0503020204020204"/>
            <a:ea typeface="+mn-ea"/>
            <a:cs typeface="+mn-cs"/>
          </a:endParaRPr>
        </a:p>
      </dsp:txBody>
      <dsp:txXfrm>
        <a:off x="243418" y="4153513"/>
        <a:ext cx="1810172" cy="394223"/>
      </dsp:txXfrm>
    </dsp:sp>
    <dsp:sp modelId="{E15CB33D-CAB0-4C73-ADA6-85B48C2BFF30}">
      <dsp:nvSpPr>
        <dsp:cNvPr id="0" name=""/>
        <dsp:cNvSpPr/>
      </dsp:nvSpPr>
      <dsp:spPr>
        <a:xfrm>
          <a:off x="5746" y="4682185"/>
          <a:ext cx="659454" cy="418753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2E0D5D-9F7C-499D-BFC9-9A5C7C3AEACA}">
      <dsp:nvSpPr>
        <dsp:cNvPr id="0" name=""/>
        <dsp:cNvSpPr/>
      </dsp:nvSpPr>
      <dsp:spPr>
        <a:xfrm>
          <a:off x="79019" y="4751794"/>
          <a:ext cx="659454" cy="41875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700" kern="120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LİMAN </a:t>
          </a:r>
          <a:r>
            <a:rPr lang="tr-TR" sz="800" kern="120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MAHALLESİ</a:t>
          </a:r>
          <a:endParaRPr lang="tr-TR" sz="700" kern="1200" dirty="0">
            <a:solidFill>
              <a:srgbClr val="2C2C2C">
                <a:hueOff val="0"/>
                <a:satOff val="0"/>
                <a:lumOff val="0"/>
                <a:alphaOff val="0"/>
              </a:srgbClr>
            </a:solidFill>
            <a:latin typeface="Corbel" panose="020B0503020204020204"/>
            <a:ea typeface="+mn-ea"/>
            <a:cs typeface="+mn-cs"/>
          </a:endParaRPr>
        </a:p>
      </dsp:txBody>
      <dsp:txXfrm>
        <a:off x="91284" y="4764059"/>
        <a:ext cx="634924" cy="394223"/>
      </dsp:txXfrm>
    </dsp:sp>
    <dsp:sp modelId="{4F8A1F1E-7CBE-42F3-9809-DF6A950BD2F0}">
      <dsp:nvSpPr>
        <dsp:cNvPr id="0" name=""/>
        <dsp:cNvSpPr/>
      </dsp:nvSpPr>
      <dsp:spPr>
        <a:xfrm>
          <a:off x="811746" y="4682185"/>
          <a:ext cx="659454" cy="418753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A73FA2-BA27-42D3-98BC-3AE33EC0E9BA}">
      <dsp:nvSpPr>
        <dsp:cNvPr id="0" name=""/>
        <dsp:cNvSpPr/>
      </dsp:nvSpPr>
      <dsp:spPr>
        <a:xfrm>
          <a:off x="885019" y="4751794"/>
          <a:ext cx="659454" cy="41875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800" kern="120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HURMA MAHALLESİ</a:t>
          </a:r>
        </a:p>
      </dsp:txBody>
      <dsp:txXfrm>
        <a:off x="897284" y="4764059"/>
        <a:ext cx="634924" cy="394223"/>
      </dsp:txXfrm>
    </dsp:sp>
    <dsp:sp modelId="{53619D8F-BB50-49D1-8A40-1E43439B654E}">
      <dsp:nvSpPr>
        <dsp:cNvPr id="0" name=""/>
        <dsp:cNvSpPr/>
      </dsp:nvSpPr>
      <dsp:spPr>
        <a:xfrm>
          <a:off x="1617747" y="4682185"/>
          <a:ext cx="659454" cy="418753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7C67DB-A72A-45D6-833A-C8CB6C4F6D76}">
      <dsp:nvSpPr>
        <dsp:cNvPr id="0" name=""/>
        <dsp:cNvSpPr/>
      </dsp:nvSpPr>
      <dsp:spPr>
        <a:xfrm>
          <a:off x="1691019" y="4751794"/>
          <a:ext cx="659454" cy="41875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800" kern="120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SARISU MAHALLESİ</a:t>
          </a:r>
        </a:p>
      </dsp:txBody>
      <dsp:txXfrm>
        <a:off x="1703284" y="4764059"/>
        <a:ext cx="634924" cy="394223"/>
      </dsp:txXfrm>
    </dsp:sp>
    <dsp:sp modelId="{9B87AB79-EBB4-4896-9E8C-B97053877F1A}">
      <dsp:nvSpPr>
        <dsp:cNvPr id="0" name=""/>
        <dsp:cNvSpPr/>
      </dsp:nvSpPr>
      <dsp:spPr>
        <a:xfrm>
          <a:off x="2873187" y="4071639"/>
          <a:ext cx="2106311" cy="418753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7DEF9C-83BB-40E7-9D51-2EA26EACF499}">
      <dsp:nvSpPr>
        <dsp:cNvPr id="0" name=""/>
        <dsp:cNvSpPr/>
      </dsp:nvSpPr>
      <dsp:spPr>
        <a:xfrm>
          <a:off x="2946460" y="4141248"/>
          <a:ext cx="2106311" cy="41875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ALANYA</a:t>
          </a:r>
        </a:p>
      </dsp:txBody>
      <dsp:txXfrm>
        <a:off x="2958725" y="4153513"/>
        <a:ext cx="2081781" cy="394223"/>
      </dsp:txXfrm>
    </dsp:sp>
    <dsp:sp modelId="{9B580290-CBAF-4ABA-813B-142847CC701F}">
      <dsp:nvSpPr>
        <dsp:cNvPr id="0" name=""/>
        <dsp:cNvSpPr/>
      </dsp:nvSpPr>
      <dsp:spPr>
        <a:xfrm>
          <a:off x="2429656" y="5151733"/>
          <a:ext cx="659454" cy="418753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E2AB72-EEAE-457B-9372-1A8F1B8D255C}">
      <dsp:nvSpPr>
        <dsp:cNvPr id="0" name=""/>
        <dsp:cNvSpPr/>
      </dsp:nvSpPr>
      <dsp:spPr>
        <a:xfrm>
          <a:off x="2502929" y="5221342"/>
          <a:ext cx="659454" cy="41875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800" kern="120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KARGICAK MAHALLESİ</a:t>
          </a:r>
        </a:p>
      </dsp:txBody>
      <dsp:txXfrm>
        <a:off x="2515194" y="5233607"/>
        <a:ext cx="634924" cy="394223"/>
      </dsp:txXfrm>
    </dsp:sp>
    <dsp:sp modelId="{F4167E36-21B8-4B62-B437-80F5C15E6671}">
      <dsp:nvSpPr>
        <dsp:cNvPr id="0" name=""/>
        <dsp:cNvSpPr/>
      </dsp:nvSpPr>
      <dsp:spPr>
        <a:xfrm>
          <a:off x="3241565" y="5133094"/>
          <a:ext cx="659454" cy="418753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90FBB4-FBB5-42E7-803D-7A930F35DED3}">
      <dsp:nvSpPr>
        <dsp:cNvPr id="0" name=""/>
        <dsp:cNvSpPr/>
      </dsp:nvSpPr>
      <dsp:spPr>
        <a:xfrm>
          <a:off x="3314838" y="5202704"/>
          <a:ext cx="659454" cy="41875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800" kern="120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MAHMUTLAR MAHALLESİ</a:t>
          </a:r>
        </a:p>
      </dsp:txBody>
      <dsp:txXfrm>
        <a:off x="3327103" y="5214969"/>
        <a:ext cx="634924" cy="394223"/>
      </dsp:txXfrm>
    </dsp:sp>
    <dsp:sp modelId="{42658395-C3F2-4FC0-95BC-903B531B3B67}">
      <dsp:nvSpPr>
        <dsp:cNvPr id="0" name=""/>
        <dsp:cNvSpPr/>
      </dsp:nvSpPr>
      <dsp:spPr>
        <a:xfrm>
          <a:off x="4053355" y="5138769"/>
          <a:ext cx="659454" cy="418753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4964EE-B6AC-4C97-B90C-DA8BFFBA92CC}">
      <dsp:nvSpPr>
        <dsp:cNvPr id="0" name=""/>
        <dsp:cNvSpPr/>
      </dsp:nvSpPr>
      <dsp:spPr>
        <a:xfrm>
          <a:off x="4126628" y="5208378"/>
          <a:ext cx="659454" cy="41875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800" kern="120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KESTEL MAHALLESİ</a:t>
          </a:r>
        </a:p>
      </dsp:txBody>
      <dsp:txXfrm>
        <a:off x="4138893" y="5220643"/>
        <a:ext cx="634924" cy="394223"/>
      </dsp:txXfrm>
    </dsp:sp>
    <dsp:sp modelId="{63D7D676-76F9-479C-94FC-99F7629252A0}">
      <dsp:nvSpPr>
        <dsp:cNvPr id="0" name=""/>
        <dsp:cNvSpPr/>
      </dsp:nvSpPr>
      <dsp:spPr>
        <a:xfrm>
          <a:off x="4836182" y="5151729"/>
          <a:ext cx="659454" cy="418753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027D84-3FB0-47EA-A52A-0237B3253A2C}">
      <dsp:nvSpPr>
        <dsp:cNvPr id="0" name=""/>
        <dsp:cNvSpPr/>
      </dsp:nvSpPr>
      <dsp:spPr>
        <a:xfrm>
          <a:off x="4909455" y="5221338"/>
          <a:ext cx="659454" cy="41875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800" kern="120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AVSALLAR MAHALLESİ</a:t>
          </a:r>
        </a:p>
      </dsp:txBody>
      <dsp:txXfrm>
        <a:off x="4921720" y="5233603"/>
        <a:ext cx="634924" cy="394223"/>
      </dsp:txXfrm>
    </dsp:sp>
    <dsp:sp modelId="{5CB9166C-F6A4-41DA-BBF3-7812093B8A2E}">
      <dsp:nvSpPr>
        <dsp:cNvPr id="0" name=""/>
        <dsp:cNvSpPr/>
      </dsp:nvSpPr>
      <dsp:spPr>
        <a:xfrm>
          <a:off x="5523847" y="4071639"/>
          <a:ext cx="1713256" cy="418753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087387-3D83-41D2-A8AC-3ECB10B95450}">
      <dsp:nvSpPr>
        <dsp:cNvPr id="0" name=""/>
        <dsp:cNvSpPr/>
      </dsp:nvSpPr>
      <dsp:spPr>
        <a:xfrm>
          <a:off x="5597120" y="4141248"/>
          <a:ext cx="1713256" cy="41875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DÖŞEMEALTI</a:t>
          </a:r>
        </a:p>
      </dsp:txBody>
      <dsp:txXfrm>
        <a:off x="5609385" y="4153513"/>
        <a:ext cx="1688726" cy="394223"/>
      </dsp:txXfrm>
    </dsp:sp>
    <dsp:sp modelId="{9FDD7EFC-34FB-4940-A9DC-39F2AB338ED3}">
      <dsp:nvSpPr>
        <dsp:cNvPr id="0" name=""/>
        <dsp:cNvSpPr/>
      </dsp:nvSpPr>
      <dsp:spPr>
        <a:xfrm>
          <a:off x="5647748" y="4682185"/>
          <a:ext cx="659454" cy="418753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E7523A-7003-4ED2-8E1F-7DE7DFF0CCE8}">
      <dsp:nvSpPr>
        <dsp:cNvPr id="0" name=""/>
        <dsp:cNvSpPr/>
      </dsp:nvSpPr>
      <dsp:spPr>
        <a:xfrm>
          <a:off x="5721021" y="4751794"/>
          <a:ext cx="659454" cy="41875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800" kern="120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AOSB2KISIM</a:t>
          </a:r>
          <a:r>
            <a:rPr lang="tr-TR" sz="800" kern="1200" baseline="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 MAHALLESİ</a:t>
          </a:r>
          <a:endParaRPr lang="tr-TR" sz="800" kern="1200" dirty="0">
            <a:solidFill>
              <a:srgbClr val="2C2C2C">
                <a:hueOff val="0"/>
                <a:satOff val="0"/>
                <a:lumOff val="0"/>
                <a:alphaOff val="0"/>
              </a:srgbClr>
            </a:solidFill>
            <a:latin typeface="Corbel" panose="020B0503020204020204"/>
            <a:ea typeface="+mn-ea"/>
            <a:cs typeface="+mn-cs"/>
          </a:endParaRPr>
        </a:p>
      </dsp:txBody>
      <dsp:txXfrm>
        <a:off x="5733286" y="4764059"/>
        <a:ext cx="634924" cy="394223"/>
      </dsp:txXfrm>
    </dsp:sp>
    <dsp:sp modelId="{1DC75C1D-860A-4555-A317-A50709F8500E}">
      <dsp:nvSpPr>
        <dsp:cNvPr id="0" name=""/>
        <dsp:cNvSpPr/>
      </dsp:nvSpPr>
      <dsp:spPr>
        <a:xfrm>
          <a:off x="6453749" y="4682185"/>
          <a:ext cx="659454" cy="418753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F39129-A2D4-4221-BE96-09E84AC98051}">
      <dsp:nvSpPr>
        <dsp:cNvPr id="0" name=""/>
        <dsp:cNvSpPr/>
      </dsp:nvSpPr>
      <dsp:spPr>
        <a:xfrm>
          <a:off x="6527021" y="4751794"/>
          <a:ext cx="659454" cy="41875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800" kern="120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AOSB3KISIM MAHALLESİ</a:t>
          </a:r>
        </a:p>
      </dsp:txBody>
      <dsp:txXfrm>
        <a:off x="6539286" y="4764059"/>
        <a:ext cx="634924" cy="394223"/>
      </dsp:txXfrm>
    </dsp:sp>
    <dsp:sp modelId="{F67F9D2C-B9C6-4FDB-96C8-1FE4F966C9F9}">
      <dsp:nvSpPr>
        <dsp:cNvPr id="0" name=""/>
        <dsp:cNvSpPr/>
      </dsp:nvSpPr>
      <dsp:spPr>
        <a:xfrm>
          <a:off x="7383650" y="4071639"/>
          <a:ext cx="1645834" cy="418753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70DCD3-22CF-4B12-80E9-BCCD9F5F2F31}">
      <dsp:nvSpPr>
        <dsp:cNvPr id="0" name=""/>
        <dsp:cNvSpPr/>
      </dsp:nvSpPr>
      <dsp:spPr>
        <a:xfrm>
          <a:off x="7456923" y="4141248"/>
          <a:ext cx="1645834" cy="41875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MURATPAŞA</a:t>
          </a:r>
        </a:p>
      </dsp:txBody>
      <dsp:txXfrm>
        <a:off x="7469188" y="4153513"/>
        <a:ext cx="1621304" cy="394223"/>
      </dsp:txXfrm>
    </dsp:sp>
    <dsp:sp modelId="{868DC4AB-109A-4921-A0A5-7464E6951D23}">
      <dsp:nvSpPr>
        <dsp:cNvPr id="0" name=""/>
        <dsp:cNvSpPr/>
      </dsp:nvSpPr>
      <dsp:spPr>
        <a:xfrm>
          <a:off x="7864679" y="5138086"/>
          <a:ext cx="659454" cy="418753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5262CB-605B-4A16-BD53-AB0A4BB70679}">
      <dsp:nvSpPr>
        <dsp:cNvPr id="0" name=""/>
        <dsp:cNvSpPr/>
      </dsp:nvSpPr>
      <dsp:spPr>
        <a:xfrm>
          <a:off x="7937952" y="5207695"/>
          <a:ext cx="659454" cy="41875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800" kern="120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TOPÇULAR MAHALLESİ</a:t>
          </a:r>
        </a:p>
      </dsp:txBody>
      <dsp:txXfrm>
        <a:off x="7950217" y="5219960"/>
        <a:ext cx="634924" cy="3942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CAE80D-99A7-4753-A45B-6FA5CE461147}">
      <dsp:nvSpPr>
        <dsp:cNvPr id="0" name=""/>
        <dsp:cNvSpPr/>
      </dsp:nvSpPr>
      <dsp:spPr>
        <a:xfrm>
          <a:off x="14054" y="87922"/>
          <a:ext cx="9094449" cy="2351391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b="1" kern="1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ANTALYA’DA SEKTÖRLERE GÖRE GÖÇMENLERİN KURDUĞU ŞİRKERLER</a:t>
          </a:r>
          <a:endParaRPr lang="tr-TR" sz="4800" b="1" kern="1200" dirty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82924" y="156792"/>
        <a:ext cx="8956709" cy="2213651"/>
      </dsp:txXfrm>
    </dsp:sp>
    <dsp:sp modelId="{CE15BBE9-1B26-4EC2-8061-F499525E6CE4}">
      <dsp:nvSpPr>
        <dsp:cNvPr id="0" name=""/>
        <dsp:cNvSpPr/>
      </dsp:nvSpPr>
      <dsp:spPr>
        <a:xfrm>
          <a:off x="7027" y="2656157"/>
          <a:ext cx="1211946" cy="3884864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>
              <a:solidFill>
                <a:srgbClr val="FFFFFF"/>
              </a:solidFill>
              <a:latin typeface="Corbel" panose="020B0503020204020204"/>
              <a:ea typeface="+mn-ea"/>
              <a:cs typeface="+mn-cs"/>
            </a:rPr>
            <a:t>Bilişim</a:t>
          </a:r>
        </a:p>
      </dsp:txBody>
      <dsp:txXfrm>
        <a:off x="42524" y="2691654"/>
        <a:ext cx="1140952" cy="3813870"/>
      </dsp:txXfrm>
    </dsp:sp>
    <dsp:sp modelId="{DAFE4B00-22FE-4003-B1FB-CBAEB18227C9}">
      <dsp:nvSpPr>
        <dsp:cNvPr id="0" name=""/>
        <dsp:cNvSpPr/>
      </dsp:nvSpPr>
      <dsp:spPr>
        <a:xfrm>
          <a:off x="1320777" y="2656157"/>
          <a:ext cx="1211946" cy="3884864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>
              <a:solidFill>
                <a:srgbClr val="FFFFFF"/>
              </a:solidFill>
              <a:latin typeface="Corbel" panose="020B0503020204020204"/>
              <a:ea typeface="+mn-ea"/>
              <a:cs typeface="+mn-cs"/>
            </a:rPr>
            <a:t>Gayrimenkul Faaliyetler</a:t>
          </a:r>
        </a:p>
      </dsp:txBody>
      <dsp:txXfrm>
        <a:off x="1356274" y="2691654"/>
        <a:ext cx="1140952" cy="3813870"/>
      </dsp:txXfrm>
    </dsp:sp>
    <dsp:sp modelId="{DBB246C8-A886-4F8B-B80E-21AEECEA48C7}">
      <dsp:nvSpPr>
        <dsp:cNvPr id="0" name=""/>
        <dsp:cNvSpPr/>
      </dsp:nvSpPr>
      <dsp:spPr>
        <a:xfrm>
          <a:off x="2634528" y="2656157"/>
          <a:ext cx="1211946" cy="3884864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>
              <a:solidFill>
                <a:srgbClr val="FFFFFF"/>
              </a:solidFill>
              <a:latin typeface="Corbel" panose="020B0503020204020204"/>
              <a:ea typeface="+mn-ea"/>
              <a:cs typeface="+mn-cs"/>
            </a:rPr>
            <a:t>Tarımsal Ürünlerin Ticareti</a:t>
          </a:r>
        </a:p>
      </dsp:txBody>
      <dsp:txXfrm>
        <a:off x="2670025" y="2691654"/>
        <a:ext cx="1140952" cy="3813870"/>
      </dsp:txXfrm>
    </dsp:sp>
    <dsp:sp modelId="{DA08FF6B-6E9C-4D65-92D1-45B573AD2A4C}">
      <dsp:nvSpPr>
        <dsp:cNvPr id="0" name=""/>
        <dsp:cNvSpPr/>
      </dsp:nvSpPr>
      <dsp:spPr>
        <a:xfrm>
          <a:off x="3948278" y="2656157"/>
          <a:ext cx="1211946" cy="3884864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solidFill>
                <a:srgbClr val="FFFFFF"/>
              </a:solidFill>
              <a:latin typeface="Corbel" panose="020B0503020204020204"/>
              <a:ea typeface="+mn-ea"/>
              <a:cs typeface="+mn-cs"/>
            </a:rPr>
            <a:t>Seyahat </a:t>
          </a:r>
          <a:r>
            <a:rPr lang="tr-TR" sz="1400" kern="1200" dirty="0">
              <a:solidFill>
                <a:srgbClr val="FFFFFF"/>
              </a:solidFill>
              <a:latin typeface="Corbel" panose="020B0503020204020204"/>
              <a:ea typeface="+mn-ea"/>
              <a:cs typeface="+mn-cs"/>
            </a:rPr>
            <a:t>Acentesi- Tur Operatörü</a:t>
          </a:r>
        </a:p>
      </dsp:txBody>
      <dsp:txXfrm>
        <a:off x="3983775" y="2691654"/>
        <a:ext cx="1140952" cy="3813870"/>
      </dsp:txXfrm>
    </dsp:sp>
    <dsp:sp modelId="{1EA739FF-C848-4AB1-A55E-A39D915ABBD9}">
      <dsp:nvSpPr>
        <dsp:cNvPr id="0" name=""/>
        <dsp:cNvSpPr/>
      </dsp:nvSpPr>
      <dsp:spPr>
        <a:xfrm>
          <a:off x="5262029" y="2656157"/>
          <a:ext cx="1211946" cy="3884864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solidFill>
                <a:srgbClr val="FFFFFF"/>
              </a:solidFill>
              <a:latin typeface="Corbel" panose="020B0503020204020204"/>
              <a:ea typeface="+mn-ea"/>
              <a:cs typeface="+mn-cs"/>
            </a:rPr>
            <a:t>Uzmanlaşmış Destek Hizmetleri</a:t>
          </a:r>
        </a:p>
      </dsp:txBody>
      <dsp:txXfrm>
        <a:off x="5297526" y="2691654"/>
        <a:ext cx="1140952" cy="3813870"/>
      </dsp:txXfrm>
    </dsp:sp>
    <dsp:sp modelId="{E75A595C-7863-4D87-9758-D70C7AB063B8}">
      <dsp:nvSpPr>
        <dsp:cNvPr id="0" name=""/>
        <dsp:cNvSpPr/>
      </dsp:nvSpPr>
      <dsp:spPr>
        <a:xfrm>
          <a:off x="6575779" y="2656157"/>
          <a:ext cx="1211946" cy="3884864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>
              <a:solidFill>
                <a:srgbClr val="FFFFFF"/>
              </a:solidFill>
              <a:latin typeface="Corbel" panose="020B0503020204020204"/>
              <a:ea typeface="+mn-ea"/>
              <a:cs typeface="+mn-cs"/>
            </a:rPr>
            <a:t>İnşaat Faaliyetleri</a:t>
          </a:r>
        </a:p>
      </dsp:txBody>
      <dsp:txXfrm>
        <a:off x="6611276" y="2691654"/>
        <a:ext cx="1140952" cy="3813870"/>
      </dsp:txXfrm>
    </dsp:sp>
    <dsp:sp modelId="{43A5D2FE-3791-48AB-B4C1-71EB7E16A9D2}">
      <dsp:nvSpPr>
        <dsp:cNvPr id="0" name=""/>
        <dsp:cNvSpPr/>
      </dsp:nvSpPr>
      <dsp:spPr>
        <a:xfrm>
          <a:off x="7889529" y="2656157"/>
          <a:ext cx="1211946" cy="3884864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solidFill>
                <a:srgbClr val="FFFFFF"/>
              </a:solidFill>
              <a:latin typeface="Corbel" panose="020B0503020204020204"/>
              <a:ea typeface="+mn-ea"/>
              <a:cs typeface="+mn-cs"/>
            </a:rPr>
            <a:t>Restoran ve Eğlence Sektörü</a:t>
          </a:r>
        </a:p>
      </dsp:txBody>
      <dsp:txXfrm>
        <a:off x="7925026" y="2691654"/>
        <a:ext cx="1140952" cy="38138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A169FB-39C0-47E9-996D-BF90A5E4E914}">
      <dsp:nvSpPr>
        <dsp:cNvPr id="0" name=""/>
        <dsp:cNvSpPr/>
      </dsp:nvSpPr>
      <dsp:spPr>
        <a:xfrm>
          <a:off x="7282926" y="4261431"/>
          <a:ext cx="91440" cy="5511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5022"/>
              </a:lnTo>
              <a:lnTo>
                <a:pt x="82302" y="425022"/>
              </a:lnTo>
              <a:lnTo>
                <a:pt x="82302" y="627956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717B84-6CAE-4F5A-8CAF-4A9A893AC4BE}">
      <dsp:nvSpPr>
        <dsp:cNvPr id="0" name=""/>
        <dsp:cNvSpPr/>
      </dsp:nvSpPr>
      <dsp:spPr>
        <a:xfrm>
          <a:off x="4248335" y="2455095"/>
          <a:ext cx="3080310" cy="585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4054"/>
              </a:lnTo>
              <a:lnTo>
                <a:pt x="3509486" y="464054"/>
              </a:lnTo>
              <a:lnTo>
                <a:pt x="3509486" y="666988"/>
              </a:lnTo>
            </a:path>
          </a:pathLst>
        </a:custGeom>
        <a:noFill/>
        <a:ln w="12700" cap="flat" cmpd="sng" algn="ctr">
          <a:solidFill>
            <a:srgbClr val="FFC000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1681D9-B571-44A5-A63E-BB53612B656A}">
      <dsp:nvSpPr>
        <dsp:cNvPr id="0" name=""/>
        <dsp:cNvSpPr/>
      </dsp:nvSpPr>
      <dsp:spPr>
        <a:xfrm>
          <a:off x="4251125" y="4253409"/>
          <a:ext cx="91440" cy="5591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7095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DA44C4-FCDE-4B21-89A7-C708E8C51C04}">
      <dsp:nvSpPr>
        <dsp:cNvPr id="0" name=""/>
        <dsp:cNvSpPr/>
      </dsp:nvSpPr>
      <dsp:spPr>
        <a:xfrm>
          <a:off x="4202615" y="2455095"/>
          <a:ext cx="91440" cy="5774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4915"/>
              </a:lnTo>
              <a:lnTo>
                <a:pt x="100988" y="454915"/>
              </a:lnTo>
              <a:lnTo>
                <a:pt x="100988" y="657849"/>
              </a:lnTo>
            </a:path>
          </a:pathLst>
        </a:custGeom>
        <a:noFill/>
        <a:ln w="12700" cap="flat" cmpd="sng" algn="ctr">
          <a:solidFill>
            <a:srgbClr val="FFC000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CA0BF7-3210-40ED-83E0-4765D69A29BF}">
      <dsp:nvSpPr>
        <dsp:cNvPr id="0" name=""/>
        <dsp:cNvSpPr/>
      </dsp:nvSpPr>
      <dsp:spPr>
        <a:xfrm>
          <a:off x="1248049" y="4253409"/>
          <a:ext cx="91440" cy="5591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7095"/>
              </a:lnTo>
            </a:path>
          </a:pathLst>
        </a:custGeom>
        <a:noFill/>
        <a:ln w="12700" cap="flat" cmpd="sng" algn="ctr">
          <a:solidFill>
            <a:srgbClr val="FFC00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71539C-B7C0-44B8-A54D-1E9F37879B1F}">
      <dsp:nvSpPr>
        <dsp:cNvPr id="0" name=""/>
        <dsp:cNvSpPr/>
      </dsp:nvSpPr>
      <dsp:spPr>
        <a:xfrm>
          <a:off x="1293769" y="2455095"/>
          <a:ext cx="2954566" cy="577400"/>
        </a:xfrm>
        <a:custGeom>
          <a:avLst/>
          <a:gdLst/>
          <a:ahLst/>
          <a:cxnLst/>
          <a:rect l="0" t="0" r="0" b="0"/>
          <a:pathLst>
            <a:path>
              <a:moveTo>
                <a:pt x="3366222" y="0"/>
              </a:moveTo>
              <a:lnTo>
                <a:pt x="3366222" y="454915"/>
              </a:lnTo>
              <a:lnTo>
                <a:pt x="0" y="454915"/>
              </a:lnTo>
              <a:lnTo>
                <a:pt x="0" y="657849"/>
              </a:lnTo>
            </a:path>
          </a:pathLst>
        </a:custGeom>
        <a:noFill/>
        <a:ln w="12700" cap="flat" cmpd="sng" algn="ctr">
          <a:solidFill>
            <a:srgbClr val="FFC000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521EE0-3538-4E04-8B86-FC0FA4B98752}">
      <dsp:nvSpPr>
        <dsp:cNvPr id="0" name=""/>
        <dsp:cNvSpPr/>
      </dsp:nvSpPr>
      <dsp:spPr>
        <a:xfrm>
          <a:off x="2588489" y="514075"/>
          <a:ext cx="3319691" cy="1941020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22C65E-9241-4614-AB1D-5771E4389E55}">
      <dsp:nvSpPr>
        <dsp:cNvPr id="0" name=""/>
        <dsp:cNvSpPr/>
      </dsp:nvSpPr>
      <dsp:spPr>
        <a:xfrm>
          <a:off x="2802122" y="717027"/>
          <a:ext cx="3319691" cy="1941020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ANTALYA İL GÖÇ İDARESİ MÜDÜRLÜĞÜ</a:t>
          </a:r>
          <a:endParaRPr lang="tr-TR" sz="3200" kern="1200" dirty="0">
            <a:solidFill>
              <a:srgbClr val="2C2C2C">
                <a:hueOff val="0"/>
                <a:satOff val="0"/>
                <a:lumOff val="0"/>
                <a:alphaOff val="0"/>
              </a:srgbClr>
            </a:solidFill>
            <a:latin typeface="Corbel" panose="020B0503020204020204"/>
            <a:ea typeface="+mn-ea"/>
            <a:cs typeface="+mn-cs"/>
          </a:endParaRPr>
        </a:p>
      </dsp:txBody>
      <dsp:txXfrm>
        <a:off x="2858973" y="773878"/>
        <a:ext cx="3205989" cy="1827318"/>
      </dsp:txXfrm>
    </dsp:sp>
    <dsp:sp modelId="{9B87AB79-EBB4-4896-9E8C-B97053877F1A}">
      <dsp:nvSpPr>
        <dsp:cNvPr id="0" name=""/>
        <dsp:cNvSpPr/>
      </dsp:nvSpPr>
      <dsp:spPr>
        <a:xfrm>
          <a:off x="2927" y="3032496"/>
          <a:ext cx="2581683" cy="1220913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7DEF9C-83BB-40E7-9D51-2EA26EACF499}">
      <dsp:nvSpPr>
        <dsp:cNvPr id="0" name=""/>
        <dsp:cNvSpPr/>
      </dsp:nvSpPr>
      <dsp:spPr>
        <a:xfrm>
          <a:off x="216560" y="3235448"/>
          <a:ext cx="2581683" cy="122091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500" kern="1200" dirty="0" smtClean="0">
            <a:solidFill>
              <a:srgbClr val="2C2C2C">
                <a:hueOff val="0"/>
                <a:satOff val="0"/>
                <a:lumOff val="0"/>
                <a:alphaOff val="0"/>
              </a:srgbClr>
            </a:solidFill>
            <a:latin typeface="Corbel" panose="020B0503020204020204"/>
            <a:ea typeface="+mn-ea"/>
            <a:cs typeface="+mn-cs"/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ALANYA </a:t>
          </a:r>
          <a:r>
            <a:rPr lang="tr-TR" sz="1500" kern="120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İLÇE GÖÇ İDARESİ MÜDÜRLÜĞÜ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500" kern="1200" dirty="0">
            <a:solidFill>
              <a:srgbClr val="2C2C2C">
                <a:hueOff val="0"/>
                <a:satOff val="0"/>
                <a:lumOff val="0"/>
                <a:alphaOff val="0"/>
              </a:srgbClr>
            </a:solidFill>
            <a:latin typeface="Corbel" panose="020B0503020204020204"/>
            <a:ea typeface="+mn-ea"/>
            <a:cs typeface="+mn-cs"/>
          </a:endParaRPr>
        </a:p>
      </dsp:txBody>
      <dsp:txXfrm>
        <a:off x="252319" y="3271207"/>
        <a:ext cx="2510165" cy="1149395"/>
      </dsp:txXfrm>
    </dsp:sp>
    <dsp:sp modelId="{9B580290-CBAF-4ABA-813B-142847CC701F}">
      <dsp:nvSpPr>
        <dsp:cNvPr id="0" name=""/>
        <dsp:cNvSpPr/>
      </dsp:nvSpPr>
      <dsp:spPr>
        <a:xfrm>
          <a:off x="332420" y="4812594"/>
          <a:ext cx="1922697" cy="1220913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E2AB72-EEAE-457B-9372-1A8F1B8D255C}">
      <dsp:nvSpPr>
        <dsp:cNvPr id="0" name=""/>
        <dsp:cNvSpPr/>
      </dsp:nvSpPr>
      <dsp:spPr>
        <a:xfrm>
          <a:off x="546053" y="5015545"/>
          <a:ext cx="1922697" cy="122091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ALANYA GÖÇ İDARESİ GRUP BAŞKANLIĞI</a:t>
          </a:r>
        </a:p>
      </dsp:txBody>
      <dsp:txXfrm>
        <a:off x="581812" y="5051304"/>
        <a:ext cx="1851179" cy="1149395"/>
      </dsp:txXfrm>
    </dsp:sp>
    <dsp:sp modelId="{5CB9166C-F6A4-41DA-BBF3-7812093B8A2E}">
      <dsp:nvSpPr>
        <dsp:cNvPr id="0" name=""/>
        <dsp:cNvSpPr/>
      </dsp:nvSpPr>
      <dsp:spPr>
        <a:xfrm>
          <a:off x="3011877" y="3032496"/>
          <a:ext cx="2569935" cy="1220913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087387-3D83-41D2-A8AC-3ECB10B95450}">
      <dsp:nvSpPr>
        <dsp:cNvPr id="0" name=""/>
        <dsp:cNvSpPr/>
      </dsp:nvSpPr>
      <dsp:spPr>
        <a:xfrm>
          <a:off x="3225510" y="3235448"/>
          <a:ext cx="2569935" cy="122091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KEMER İLÇE GÖÇ İDARESİ MÜDÜRLÜĞÜ</a:t>
          </a:r>
        </a:p>
      </dsp:txBody>
      <dsp:txXfrm>
        <a:off x="3261269" y="3271207"/>
        <a:ext cx="2498417" cy="1149395"/>
      </dsp:txXfrm>
    </dsp:sp>
    <dsp:sp modelId="{9FDD7EFC-34FB-4940-A9DC-39F2AB338ED3}">
      <dsp:nvSpPr>
        <dsp:cNvPr id="0" name=""/>
        <dsp:cNvSpPr/>
      </dsp:nvSpPr>
      <dsp:spPr>
        <a:xfrm>
          <a:off x="3335496" y="4812594"/>
          <a:ext cx="1922697" cy="1220913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E7523A-7003-4ED2-8E1F-7DE7DFF0CCE8}">
      <dsp:nvSpPr>
        <dsp:cNvPr id="0" name=""/>
        <dsp:cNvSpPr/>
      </dsp:nvSpPr>
      <dsp:spPr>
        <a:xfrm>
          <a:off x="3549129" y="5015545"/>
          <a:ext cx="1922697" cy="122091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KEMER </a:t>
          </a:r>
          <a:r>
            <a:rPr lang="tr-TR" sz="1500" kern="1200" dirty="0" smtClean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İLÇE GÖÇ İDARESİ </a:t>
          </a:r>
          <a:r>
            <a:rPr lang="tr-TR" sz="1500" kern="120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GRUP BAŞKANLIĞI</a:t>
          </a:r>
        </a:p>
      </dsp:txBody>
      <dsp:txXfrm>
        <a:off x="3584888" y="5051304"/>
        <a:ext cx="1851179" cy="1149395"/>
      </dsp:txXfrm>
    </dsp:sp>
    <dsp:sp modelId="{F67F9D2C-B9C6-4FDB-96C8-1FE4F966C9F9}">
      <dsp:nvSpPr>
        <dsp:cNvPr id="0" name=""/>
        <dsp:cNvSpPr/>
      </dsp:nvSpPr>
      <dsp:spPr>
        <a:xfrm>
          <a:off x="5976970" y="3040517"/>
          <a:ext cx="2703351" cy="1220913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70DCD3-22CF-4B12-80E9-BCCD9F5F2F31}">
      <dsp:nvSpPr>
        <dsp:cNvPr id="0" name=""/>
        <dsp:cNvSpPr/>
      </dsp:nvSpPr>
      <dsp:spPr>
        <a:xfrm>
          <a:off x="6190603" y="3243469"/>
          <a:ext cx="2703351" cy="122091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MANAVGAT İLÇE GÖÇ İDARESİ MÜDÜRLÜĞÜ</a:t>
          </a:r>
        </a:p>
      </dsp:txBody>
      <dsp:txXfrm>
        <a:off x="6226362" y="3279228"/>
        <a:ext cx="2631833" cy="1149395"/>
      </dsp:txXfrm>
    </dsp:sp>
    <dsp:sp modelId="{868DC4AB-109A-4921-A0A5-7464E6951D23}">
      <dsp:nvSpPr>
        <dsp:cNvPr id="0" name=""/>
        <dsp:cNvSpPr/>
      </dsp:nvSpPr>
      <dsp:spPr>
        <a:xfrm>
          <a:off x="6399406" y="4812594"/>
          <a:ext cx="1922697" cy="1220913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5262CB-605B-4A16-BD53-AB0A4BB70679}">
      <dsp:nvSpPr>
        <dsp:cNvPr id="0" name=""/>
        <dsp:cNvSpPr/>
      </dsp:nvSpPr>
      <dsp:spPr>
        <a:xfrm>
          <a:off x="6613039" y="5015545"/>
          <a:ext cx="1922697" cy="1220913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>
              <a:solidFill>
                <a:srgbClr val="2C2C2C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MANAVGAT GÖÇ İDARESİ GRUP BAŞKANLIĞI</a:t>
          </a:r>
        </a:p>
      </dsp:txBody>
      <dsp:txXfrm>
        <a:off x="6648798" y="5051304"/>
        <a:ext cx="1851179" cy="1149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kumimoji="0" sz="1200" b="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kumimoji="0" sz="1200" b="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kumimoji="0" sz="1200" b="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AB Destekleme Programlarına Katılım Hazırlıkları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b="0">
                <a:latin typeface="Times New Roman" pitchFamily="18" charset="0"/>
              </a:defRPr>
            </a:lvl1pPr>
          </a:lstStyle>
          <a:p>
            <a:fld id="{B5FF4713-FDF3-497A-BF91-A35A6C1F63E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91176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kumimoji="0" sz="1200" b="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kumimoji="0" sz="1200" b="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kumimoji="0" sz="1200" b="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b="0">
                <a:latin typeface="Times New Roman" pitchFamily="18" charset="0"/>
              </a:defRPr>
            </a:lvl1pPr>
          </a:lstStyle>
          <a:p>
            <a:fld id="{8303F730-A30E-4907-977E-E6A7572D6AAE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707152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7CD9-313A-4253-9BD8-9BCF4AD97F12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500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gradFill rotWithShape="0">
          <a:gsLst>
            <a:gs pos="0">
              <a:srgbClr val="002F5E"/>
            </a:gs>
            <a:gs pos="50000">
              <a:schemeClr val="bg1"/>
            </a:gs>
            <a:gs pos="100000">
              <a:srgbClr val="002F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de-DE" b="0">
              <a:latin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5800" y="2438400"/>
            <a:ext cx="84566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de-DE" b="0">
              <a:latin typeface="Times New Roman" pitchFamily="18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de-DE" b="0">
              <a:latin typeface="Times New Roman" pitchFamily="18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imes New Roman" pitchFamily="18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latin typeface="+mj-lt"/>
                <a:cs typeface="Arial" charset="0"/>
              </a:defRPr>
            </a:lvl1pPr>
          </a:lstStyle>
          <a:p>
            <a:pPr>
              <a:defRPr/>
            </a:pPr>
            <a:fld id="{9239DDF0-47CC-4CC3-9B5D-4D14F2B80AA1}" type="datetime1">
              <a:rPr lang="en-US"/>
              <a:pPr>
                <a:defRPr/>
              </a:pPr>
              <a:t>5/24/2023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91A8F-384E-4C5D-9BF8-85344CC2A818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71051A-2477-4BAF-B4BD-44AF70107D7A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1EF3A2-D6A9-442D-A390-B771FA353473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Ovr>
    <a:masterClrMapping/>
  </p:clrMapOvr>
  <p:transition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6D62C6-B9D8-4C6D-B50B-25B90F2E120B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Ovr>
    <a:masterClrMapping/>
  </p:clrMapOvr>
  <p:transition>
    <p:strips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/>
          <a:lstStyle/>
          <a:p>
            <a:fld id="{EA1F4F71-2FB5-47D9-9E02-0A9C63BA794B}" type="datetime1">
              <a:rPr lang="en-US" smtClean="0"/>
              <a:pPr/>
              <a:t>5/24/2023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AKUZEM © 2014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823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buFontTx/>
                  <a:buChar char="–"/>
                </a:pPr>
                <a:endParaRPr lang="tr-TR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buFontTx/>
                  <a:buChar char="–"/>
                </a:pPr>
                <a:endParaRPr lang="tr-TR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7"/>
                    <a:ext cx="2922" cy="214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1" hangingPunct="1">
                      <a:lnSpc>
                        <a:spcPct val="90000"/>
                      </a:lnSpc>
                      <a:spcBef>
                        <a:spcPct val="20000"/>
                      </a:spcBef>
                      <a:buFontTx/>
                      <a:buChar char="–"/>
                    </a:pPr>
                    <a:endParaRPr lang="tr-TR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1" hangingPunct="1">
                      <a:lnSpc>
                        <a:spcPct val="90000"/>
                      </a:lnSpc>
                      <a:spcBef>
                        <a:spcPct val="20000"/>
                      </a:spcBef>
                      <a:buFontTx/>
                      <a:buChar char="–"/>
                    </a:pPr>
                    <a:endParaRPr lang="tr-TR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3" y="3148"/>
                      <a:ext cx="922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22"/>
                      <a:ext cx="1814" cy="34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5" cy="54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5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6"/>
                      <a:ext cx="901" cy="52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28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90"/>
                      <a:ext cx="1404" cy="218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2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20"/>
                      <a:ext cx="662" cy="33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6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8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2" y="2984"/>
                      <a:ext cx="976" cy="54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3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4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0" y="1816"/>
                      <a:ext cx="1675" cy="33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4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5" y="1758"/>
                      <a:ext cx="828" cy="48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4" y="1466"/>
                      <a:ext cx="1402" cy="21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3"/>
                      <a:ext cx="754" cy="34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2" y="1306"/>
                      <a:ext cx="1232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2"/>
                      <a:ext cx="662" cy="33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6" y="1117"/>
                      <a:ext cx="1232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92"/>
                      <a:ext cx="662" cy="33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0" y="961"/>
                      <a:ext cx="1103" cy="21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28" y="927"/>
                      <a:ext cx="1063" cy="21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21" y="148"/>
                      <a:ext cx="569" cy="33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5" y="1023"/>
                      <a:ext cx="123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7" y="672"/>
                      <a:ext cx="663" cy="34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2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7" y="196"/>
                    <a:ext cx="552" cy="22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54" y="939"/>
                      <a:ext cx="1063" cy="18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0" y="182"/>
                      <a:ext cx="569" cy="291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8" y="912"/>
                      <a:ext cx="1155" cy="26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1" y="260"/>
                      <a:ext cx="622" cy="42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7" y="220"/>
                      <a:ext cx="512" cy="13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1" y="2474"/>
                      <a:ext cx="1724" cy="313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7" y="3510"/>
                      <a:ext cx="923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0" y="2573"/>
                      <a:ext cx="1594" cy="31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3" y="3635"/>
                      <a:ext cx="856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36" y="2693"/>
                      <a:ext cx="1710" cy="297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27" y="3894"/>
                      <a:ext cx="918" cy="471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6" y="2423"/>
                      <a:ext cx="1724" cy="31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5"/>
                      <a:ext cx="922" cy="48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5" y="2542"/>
                      <a:ext cx="1647" cy="30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1" y="3615"/>
                      <a:ext cx="884" cy="46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599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1"/>
                      <a:ext cx="1471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7"/>
                  </a:xfrm>
                  <a:custGeom>
                    <a:avLst/>
                    <a:gdLst>
                      <a:gd name="T0" fmla="*/ 2567 w 36729"/>
                      <a:gd name="T1" fmla="*/ 990 h 21600"/>
                      <a:gd name="T2" fmla="*/ 0 w 36729"/>
                      <a:gd name="T3" fmla="*/ 1156 h 21600"/>
                      <a:gd name="T4" fmla="*/ 1246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5" y="1601"/>
                    <a:ext cx="2017" cy="2379"/>
                  </a:xfrm>
                  <a:custGeom>
                    <a:avLst/>
                    <a:gdLst>
                      <a:gd name="T0" fmla="*/ 0 w 30473"/>
                      <a:gd name="T1" fmla="*/ 203 h 22305"/>
                      <a:gd name="T2" fmla="*/ 2016 w 30473"/>
                      <a:gd name="T3" fmla="*/ 2379 h 22305"/>
                      <a:gd name="T4" fmla="*/ 587 w 30473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80"/>
                  </a:xfrm>
                  <a:custGeom>
                    <a:avLst/>
                    <a:gdLst>
                      <a:gd name="T0" fmla="*/ 0 w 34812"/>
                      <a:gd name="T1" fmla="*/ 481 h 22305"/>
                      <a:gd name="T2" fmla="*/ 1426 w 34812"/>
                      <a:gd name="T3" fmla="*/ 2380 h 22305"/>
                      <a:gd name="T4" fmla="*/ 541 w 34812"/>
                      <a:gd name="T5" fmla="*/ 2305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1" y="812"/>
                    <a:ext cx="2543" cy="2380"/>
                  </a:xfrm>
                  <a:custGeom>
                    <a:avLst/>
                    <a:gdLst>
                      <a:gd name="T0" fmla="*/ 0 w 36830"/>
                      <a:gd name="T1" fmla="*/ 670 h 22305"/>
                      <a:gd name="T2" fmla="*/ 2542 w 36830"/>
                      <a:gd name="T3" fmla="*/ 2380 h 22305"/>
                      <a:gd name="T4" fmla="*/ 1052 w 36830"/>
                      <a:gd name="T5" fmla="*/ 2305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8" y="313"/>
                    <a:ext cx="1851" cy="2304"/>
                  </a:xfrm>
                  <a:custGeom>
                    <a:avLst/>
                    <a:gdLst>
                      <a:gd name="T0" fmla="*/ 0 w 31881"/>
                      <a:gd name="T1" fmla="*/ 1068 h 21600"/>
                      <a:gd name="T2" fmla="*/ 1851 w 31881"/>
                      <a:gd name="T3" fmla="*/ 518 h 21600"/>
                      <a:gd name="T4" fmla="*/ 1058 w 31881"/>
                      <a:gd name="T5" fmla="*/ 2304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5" cy="2304"/>
                  </a:xfrm>
                  <a:custGeom>
                    <a:avLst/>
                    <a:gdLst>
                      <a:gd name="T0" fmla="*/ 0 w 31146"/>
                      <a:gd name="T1" fmla="*/ 481 h 21600"/>
                      <a:gd name="T2" fmla="*/ 765 w 31146"/>
                      <a:gd name="T3" fmla="*/ 1020 h 21600"/>
                      <a:gd name="T4" fmla="*/ 325 w 31146"/>
                      <a:gd name="T5" fmla="*/ 2304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>
                      <a:gd name="T0" fmla="*/ 0 w 776"/>
                      <a:gd name="T1" fmla="*/ 64 h 2368"/>
                      <a:gd name="T2" fmla="*/ 240 w 776"/>
                      <a:gd name="T3" fmla="*/ 16 h 2368"/>
                      <a:gd name="T4" fmla="*/ 96 w 776"/>
                      <a:gd name="T5" fmla="*/ 160 h 2368"/>
                      <a:gd name="T6" fmla="*/ 336 w 776"/>
                      <a:gd name="T7" fmla="*/ 160 h 2368"/>
                      <a:gd name="T8" fmla="*/ 192 w 776"/>
                      <a:gd name="T9" fmla="*/ 304 h 2368"/>
                      <a:gd name="T10" fmla="*/ 384 w 776"/>
                      <a:gd name="T11" fmla="*/ 352 h 2368"/>
                      <a:gd name="T12" fmla="*/ 288 w 776"/>
                      <a:gd name="T13" fmla="*/ 448 h 2368"/>
                      <a:gd name="T14" fmla="*/ 480 w 776"/>
                      <a:gd name="T15" fmla="*/ 496 h 2368"/>
                      <a:gd name="T16" fmla="*/ 384 w 776"/>
                      <a:gd name="T17" fmla="*/ 592 h 2368"/>
                      <a:gd name="T18" fmla="*/ 528 w 776"/>
                      <a:gd name="T19" fmla="*/ 640 h 2368"/>
                      <a:gd name="T20" fmla="*/ 480 w 776"/>
                      <a:gd name="T21" fmla="*/ 736 h 2368"/>
                      <a:gd name="T22" fmla="*/ 576 w 776"/>
                      <a:gd name="T23" fmla="*/ 832 h 2368"/>
                      <a:gd name="T24" fmla="*/ 576 w 776"/>
                      <a:gd name="T25" fmla="*/ 928 h 2368"/>
                      <a:gd name="T26" fmla="*/ 672 w 776"/>
                      <a:gd name="T27" fmla="*/ 1072 h 2368"/>
                      <a:gd name="T28" fmla="*/ 624 w 776"/>
                      <a:gd name="T29" fmla="*/ 1216 h 2368"/>
                      <a:gd name="T30" fmla="*/ 720 w 776"/>
                      <a:gd name="T31" fmla="*/ 1312 h 2368"/>
                      <a:gd name="T32" fmla="*/ 672 w 776"/>
                      <a:gd name="T33" fmla="*/ 1456 h 2368"/>
                      <a:gd name="T34" fmla="*/ 720 w 776"/>
                      <a:gd name="T35" fmla="*/ 1600 h 2368"/>
                      <a:gd name="T36" fmla="*/ 672 w 776"/>
                      <a:gd name="T37" fmla="*/ 1696 h 2368"/>
                      <a:gd name="T38" fmla="*/ 768 w 776"/>
                      <a:gd name="T39" fmla="*/ 1840 h 2368"/>
                      <a:gd name="T40" fmla="*/ 720 w 776"/>
                      <a:gd name="T41" fmla="*/ 1984 h 2368"/>
                      <a:gd name="T42" fmla="*/ 768 w 776"/>
                      <a:gd name="T43" fmla="*/ 2176 h 2368"/>
                      <a:gd name="T44" fmla="*/ 720 w 776"/>
                      <a:gd name="T45" fmla="*/ 2224 h 2368"/>
                      <a:gd name="T46" fmla="*/ 768 w 776"/>
                      <a:gd name="T47" fmla="*/ 2368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80" y="1529"/>
                  <a:ext cx="442" cy="837"/>
                </a:xfrm>
                <a:custGeom>
                  <a:avLst/>
                  <a:gdLst>
                    <a:gd name="T0" fmla="*/ 0 w 776"/>
                    <a:gd name="T1" fmla="*/ 64 h 2368"/>
                    <a:gd name="T2" fmla="*/ 240 w 776"/>
                    <a:gd name="T3" fmla="*/ 16 h 2368"/>
                    <a:gd name="T4" fmla="*/ 96 w 776"/>
                    <a:gd name="T5" fmla="*/ 160 h 2368"/>
                    <a:gd name="T6" fmla="*/ 336 w 776"/>
                    <a:gd name="T7" fmla="*/ 160 h 2368"/>
                    <a:gd name="T8" fmla="*/ 192 w 776"/>
                    <a:gd name="T9" fmla="*/ 304 h 2368"/>
                    <a:gd name="T10" fmla="*/ 384 w 776"/>
                    <a:gd name="T11" fmla="*/ 352 h 2368"/>
                    <a:gd name="T12" fmla="*/ 288 w 776"/>
                    <a:gd name="T13" fmla="*/ 448 h 2368"/>
                    <a:gd name="T14" fmla="*/ 480 w 776"/>
                    <a:gd name="T15" fmla="*/ 496 h 2368"/>
                    <a:gd name="T16" fmla="*/ 384 w 776"/>
                    <a:gd name="T17" fmla="*/ 592 h 2368"/>
                    <a:gd name="T18" fmla="*/ 528 w 776"/>
                    <a:gd name="T19" fmla="*/ 640 h 2368"/>
                    <a:gd name="T20" fmla="*/ 480 w 776"/>
                    <a:gd name="T21" fmla="*/ 736 h 2368"/>
                    <a:gd name="T22" fmla="*/ 576 w 776"/>
                    <a:gd name="T23" fmla="*/ 832 h 2368"/>
                    <a:gd name="T24" fmla="*/ 576 w 776"/>
                    <a:gd name="T25" fmla="*/ 928 h 2368"/>
                    <a:gd name="T26" fmla="*/ 672 w 776"/>
                    <a:gd name="T27" fmla="*/ 1072 h 2368"/>
                    <a:gd name="T28" fmla="*/ 624 w 776"/>
                    <a:gd name="T29" fmla="*/ 1216 h 2368"/>
                    <a:gd name="T30" fmla="*/ 720 w 776"/>
                    <a:gd name="T31" fmla="*/ 1312 h 2368"/>
                    <a:gd name="T32" fmla="*/ 672 w 776"/>
                    <a:gd name="T33" fmla="*/ 1456 h 2368"/>
                    <a:gd name="T34" fmla="*/ 720 w 776"/>
                    <a:gd name="T35" fmla="*/ 1600 h 2368"/>
                    <a:gd name="T36" fmla="*/ 672 w 776"/>
                    <a:gd name="T37" fmla="*/ 1696 h 2368"/>
                    <a:gd name="T38" fmla="*/ 768 w 776"/>
                    <a:gd name="T39" fmla="*/ 1840 h 2368"/>
                    <a:gd name="T40" fmla="*/ 720 w 776"/>
                    <a:gd name="T41" fmla="*/ 1984 h 2368"/>
                    <a:gd name="T42" fmla="*/ 768 w 776"/>
                    <a:gd name="T43" fmla="*/ 2176 h 2368"/>
                    <a:gd name="T44" fmla="*/ 720 w 776"/>
                    <a:gd name="T45" fmla="*/ 2224 h 2368"/>
                    <a:gd name="T46" fmla="*/ 768 w 776"/>
                    <a:gd name="T47" fmla="*/ 2368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0" cy="2304"/>
              </a:xfrm>
              <a:custGeom>
                <a:avLst/>
                <a:gdLst>
                  <a:gd name="T0" fmla="*/ 537 w 21600"/>
                  <a:gd name="T1" fmla="*/ 0 h 21602"/>
                  <a:gd name="T2" fmla="*/ 2119 w 21600"/>
                  <a:gd name="T3" fmla="*/ 2304 h 21602"/>
                  <a:gd name="T4" fmla="*/ 0 w 21600"/>
                  <a:gd name="T5" fmla="*/ 2229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6" cy="2379"/>
              </a:xfrm>
              <a:custGeom>
                <a:avLst/>
                <a:gdLst>
                  <a:gd name="T0" fmla="*/ 0 w 28940"/>
                  <a:gd name="T1" fmla="*/ 137 h 22305"/>
                  <a:gd name="T2" fmla="*/ 1246 w 28940"/>
                  <a:gd name="T3" fmla="*/ 2379 h 22305"/>
                  <a:gd name="T4" fmla="*/ 316 w 28940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452 h 22305"/>
                  <a:gd name="T2" fmla="*/ 2375 w 34455"/>
                  <a:gd name="T3" fmla="*/ 2379 h 22305"/>
                  <a:gd name="T4" fmla="*/ 886 w 34455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481 h 22305"/>
                  <a:gd name="T2" fmla="*/ 381 w 34812"/>
                  <a:gd name="T3" fmla="*/ 2379 h 22305"/>
                  <a:gd name="T4" fmla="*/ 145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481 h 22305"/>
                  <a:gd name="T2" fmla="*/ 1004 w 34812"/>
                  <a:gd name="T3" fmla="*/ 2379 h 22305"/>
                  <a:gd name="T4" fmla="*/ 381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6" y="2149"/>
                <a:ext cx="442" cy="83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5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7" y="1470"/>
                <a:ext cx="1519" cy="106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</p:grpSp>
      </p:grpSp>
      <p:sp>
        <p:nvSpPr>
          <p:cNvPr id="211079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211080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F19EE-E53F-43C7-ACEE-EDE66CBF4DF1}" type="datetime1">
              <a:rPr lang="tr-TR"/>
              <a:pPr>
                <a:defRPr/>
              </a:pPr>
              <a:t>24.05.2023</a:t>
            </a:fld>
            <a:endParaRPr lang="tr-TR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D218C-6178-4002-BFC0-77E85911973C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  <p:transition>
    <p:strips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3772B-41F9-4129-AFFF-72855C50BC2C}" type="datetime1">
              <a:rPr lang="tr-TR"/>
              <a:pPr>
                <a:defRPr/>
              </a:pPr>
              <a:t>24.05.2023</a:t>
            </a:fld>
            <a:endParaRPr lang="tr-TR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87858F-2E7A-4FA6-96C6-0F3BBFE9FBA0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  <p:transition>
    <p:strips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CC815-ED76-47DF-B2A6-00DA49CC7203}" type="datetime1">
              <a:rPr lang="tr-TR"/>
              <a:pPr>
                <a:defRPr/>
              </a:pPr>
              <a:t>24.05.2023</a:t>
            </a:fld>
            <a:endParaRPr lang="tr-TR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C93DC-A1F5-4185-9EBA-49FF00D555D7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  <p:transition>
    <p:strips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3D7E3-4696-44CB-8D42-2EDB22CD2EA1}" type="datetime1">
              <a:rPr lang="tr-TR"/>
              <a:pPr>
                <a:defRPr/>
              </a:pPr>
              <a:t>24.05.2023</a:t>
            </a:fld>
            <a:endParaRPr lang="tr-TR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D8649C-90E1-47B6-BE6B-BF5D61188BBB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  <p:transition>
    <p:strips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42FE0-E425-447E-AD4A-C8397D48E541}" type="datetime1">
              <a:rPr lang="tr-TR"/>
              <a:pPr>
                <a:defRPr/>
              </a:pPr>
              <a:t>24.05.2023</a:t>
            </a:fld>
            <a:endParaRPr lang="tr-TR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ECA342-D10A-4466-B39D-EAD2C88E161C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  <p:transition>
    <p:strips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6B7A1-1F21-4554-82F7-5E130D42D11F}" type="datetime1">
              <a:rPr lang="tr-TR"/>
              <a:pPr>
                <a:defRPr/>
              </a:pPr>
              <a:t>24.05.2023</a:t>
            </a:fld>
            <a:endParaRPr lang="tr-TR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0A3538-3D51-4132-9FE7-EE63C99FF633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F588EC-830B-420B-B9DF-62AAA38664F3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Ovr>
    <a:masterClrMapping/>
  </p:clrMapOvr>
  <p:transition>
    <p:strips dir="r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A6B93-C1E1-4AAC-A723-B125A5A091C2}" type="datetime1">
              <a:rPr lang="tr-TR"/>
              <a:pPr>
                <a:defRPr/>
              </a:pPr>
              <a:t>24.05.2023</a:t>
            </a:fld>
            <a:endParaRPr lang="tr-TR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6E7A20-3DBD-4C2F-A01E-EFC5E0BAF7BC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  <p:transition>
    <p:strips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B2E1E-D966-4A3E-B5B0-E7BBE50AB904}" type="datetime1">
              <a:rPr lang="tr-TR"/>
              <a:pPr>
                <a:defRPr/>
              </a:pPr>
              <a:t>24.05.2023</a:t>
            </a:fld>
            <a:endParaRPr lang="tr-TR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E63147-519E-495C-A6F9-D2FE108B8B6F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  <p:transition>
    <p:strips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3EF13-F125-422A-B703-C3BC7C75ED44}" type="datetime1">
              <a:rPr lang="tr-TR"/>
              <a:pPr>
                <a:defRPr/>
              </a:pPr>
              <a:t>24.05.2023</a:t>
            </a:fld>
            <a:endParaRPr lang="tr-TR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DC16ED-2E3C-48D3-8992-CF53CA120936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  <p:transition>
    <p:strips dir="r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BAEE6-4D53-42CE-9C0F-9FD54169E4C5}" type="datetime1">
              <a:rPr lang="tr-TR"/>
              <a:pPr>
                <a:defRPr/>
              </a:pPr>
              <a:t>24.05.2023</a:t>
            </a:fld>
            <a:endParaRPr lang="tr-TR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CD29F3-EE93-45A4-B22A-FE296ECD6FAF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  <p:transition>
    <p:strips dir="r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0B24B-13C4-494F-BA3A-50E12F94186B}" type="datetime1">
              <a:rPr lang="tr-TR"/>
              <a:pPr>
                <a:defRPr/>
              </a:pPr>
              <a:t>24.05.2023</a:t>
            </a:fld>
            <a:endParaRPr lang="tr-TR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2E6F72-2405-43A1-AFA7-CBB58BEEED7C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3AD71-04D7-43D8-885B-0DF677836B65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7DFF7A-9495-4D70-B1B9-ADE4ED9C3249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9A5550-77EF-4946-B2AE-630279552224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678CDE-C8EE-418E-81F1-CC7784E50A56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CFEEF7-A0BB-42AD-A9B1-745CB258E6D9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8974DE-41E9-4D42-A441-E8A32104411B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0DE997-9C42-4739-87E0-3653D14C2B80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2F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de-DE" b="0">
              <a:latin typeface="Times New Roman" pitchFamily="18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" y="1752600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de-DE" b="0">
              <a:latin typeface="Times New Roman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de-DE" b="0"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de-DE" b="0"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latin typeface="+mj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b="0">
                <a:latin typeface="Times New Roman" pitchFamily="18" charset="0"/>
              </a:defRPr>
            </a:lvl1pPr>
          </a:lstStyle>
          <a:p>
            <a:fld id="{3D216A27-79F6-4129-9419-F9B0BA860CAE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46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49" r:id="rId13"/>
  </p:sldLayoutIdLst>
  <p:transition>
    <p:strips dir="rd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7176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7308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buFontTx/>
                  <a:buChar char="–"/>
                </a:pPr>
                <a:endParaRPr lang="tr-TR"/>
              </a:p>
            </p:txBody>
          </p:sp>
          <p:sp>
            <p:nvSpPr>
              <p:cNvPr id="7309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buFontTx/>
                  <a:buChar char="–"/>
                </a:pPr>
                <a:endParaRPr lang="tr-TR"/>
              </a:p>
            </p:txBody>
          </p:sp>
        </p:grpSp>
        <p:grpSp>
          <p:nvGrpSpPr>
            <p:cNvPr id="7177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7306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buFontTx/>
                  <a:buChar char="–"/>
                </a:pPr>
                <a:endParaRPr lang="tr-TR"/>
              </a:p>
            </p:txBody>
          </p:sp>
          <p:sp>
            <p:nvSpPr>
              <p:cNvPr id="7307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buFontTx/>
                  <a:buChar char="–"/>
                </a:pPr>
                <a:endParaRPr lang="tr-TR"/>
              </a:p>
            </p:txBody>
          </p:sp>
        </p:grpSp>
        <p:grpSp>
          <p:nvGrpSpPr>
            <p:cNvPr id="7178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7304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buFontTx/>
                  <a:buChar char="–"/>
                </a:pPr>
                <a:endParaRPr lang="tr-TR"/>
              </a:p>
            </p:txBody>
          </p:sp>
          <p:sp>
            <p:nvSpPr>
              <p:cNvPr id="7305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buFontTx/>
                  <a:buChar char="–"/>
                </a:pPr>
                <a:endParaRPr lang="tr-TR"/>
              </a:p>
            </p:txBody>
          </p:sp>
        </p:grpSp>
        <p:grpSp>
          <p:nvGrpSpPr>
            <p:cNvPr id="7179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7180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7302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>
                    <a:lnSpc>
                      <a:spcPct val="90000"/>
                    </a:lnSpc>
                    <a:spcBef>
                      <a:spcPct val="20000"/>
                    </a:spcBef>
                    <a:buFontTx/>
                    <a:buChar char="–"/>
                  </a:pPr>
                  <a:endParaRPr lang="tr-TR"/>
                </a:p>
              </p:txBody>
            </p:sp>
            <p:sp>
              <p:nvSpPr>
                <p:cNvPr id="7303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>
                    <a:lnSpc>
                      <a:spcPct val="90000"/>
                    </a:lnSpc>
                    <a:spcBef>
                      <a:spcPct val="20000"/>
                    </a:spcBef>
                    <a:buFontTx/>
                    <a:buChar char="–"/>
                  </a:pPr>
                  <a:endParaRPr lang="tr-TR"/>
                </a:p>
              </p:txBody>
            </p:sp>
          </p:grpSp>
          <p:grpSp>
            <p:nvGrpSpPr>
              <p:cNvPr id="7181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7204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7300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5" y="2236"/>
                    <a:ext cx="1705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301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7" y="3141"/>
                    <a:ext cx="910" cy="4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05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7298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99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06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7296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97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07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7294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07" y="1619"/>
                    <a:ext cx="1680" cy="34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95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891" cy="51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08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7292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93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7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09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7290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91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52"/>
                    <a:ext cx="755" cy="36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10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7288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21" y="1128"/>
                    <a:ext cx="1249" cy="20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89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11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7286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3" y="2343"/>
                    <a:ext cx="1726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87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12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7284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797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85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13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7282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83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5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14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7280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81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11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15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7278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74"/>
                    <a:ext cx="1544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79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16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7276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77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29"/>
                    <a:ext cx="755" cy="36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17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7274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75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18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7272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73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19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7270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71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1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20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7268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69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21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7266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67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22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7264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40" y="916"/>
                    <a:ext cx="1043" cy="21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65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23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7262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05" y="1022"/>
                    <a:ext cx="1232" cy="21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63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47" cy="337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24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7260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61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46" cy="33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sp>
              <p:nvSpPr>
                <p:cNvPr id="7225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504 h 504"/>
                    <a:gd name="T2" fmla="*/ 864 w 2736"/>
                    <a:gd name="T3" fmla="*/ 168 h 504"/>
                    <a:gd name="T4" fmla="*/ 1776 w 2736"/>
                    <a:gd name="T5" fmla="*/ 24 h 504"/>
                    <a:gd name="T6" fmla="*/ 2736 w 2736"/>
                    <a:gd name="T7" fmla="*/ 24 h 504"/>
                    <a:gd name="T8" fmla="*/ 2720 w 2736"/>
                    <a:gd name="T9" fmla="*/ 103 h 504"/>
                    <a:gd name="T10" fmla="*/ 1764 w 2736"/>
                    <a:gd name="T11" fmla="*/ 103 h 504"/>
                    <a:gd name="T12" fmla="*/ 654 w 2736"/>
                    <a:gd name="T13" fmla="*/ 292 h 504"/>
                    <a:gd name="T14" fmla="*/ 0 w 2736"/>
                    <a:gd name="T15" fmla="*/ 504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7226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>
                    <a:gd name="T0" fmla="*/ 5 w 1769"/>
                    <a:gd name="T1" fmla="*/ 8 h 791"/>
                    <a:gd name="T2" fmla="*/ 485 w 1769"/>
                    <a:gd name="T3" fmla="*/ 56 h 791"/>
                    <a:gd name="T4" fmla="*/ 1157 w 1769"/>
                    <a:gd name="T5" fmla="*/ 200 h 791"/>
                    <a:gd name="T6" fmla="*/ 1611 w 1769"/>
                    <a:gd name="T7" fmla="*/ 432 h 791"/>
                    <a:gd name="T8" fmla="*/ 1756 w 1769"/>
                    <a:gd name="T9" fmla="*/ 609 h 791"/>
                    <a:gd name="T10" fmla="*/ 1689 w 1769"/>
                    <a:gd name="T11" fmla="*/ 787 h 791"/>
                    <a:gd name="T12" fmla="*/ 1589 w 1769"/>
                    <a:gd name="T13" fmla="*/ 632 h 791"/>
                    <a:gd name="T14" fmla="*/ 1389 w 1769"/>
                    <a:gd name="T15" fmla="*/ 454 h 791"/>
                    <a:gd name="T16" fmla="*/ 1109 w 1769"/>
                    <a:gd name="T17" fmla="*/ 296 h 791"/>
                    <a:gd name="T18" fmla="*/ 581 w 1769"/>
                    <a:gd name="T19" fmla="*/ 152 h 791"/>
                    <a:gd name="T20" fmla="*/ 0 w 1769"/>
                    <a:gd name="T21" fmla="*/ 76 h 791"/>
                    <a:gd name="T22" fmla="*/ 5 w 1769"/>
                    <a:gd name="T23" fmla="*/ 8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grpSp>
              <p:nvGrpSpPr>
                <p:cNvPr id="7227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7258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70" y="928"/>
                    <a:ext cx="1045" cy="18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59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28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7256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57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29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7254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55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30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7252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53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7" y="3495"/>
                    <a:ext cx="922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31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7250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51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8" y="3624"/>
                    <a:ext cx="845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32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7248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21" y="2675"/>
                    <a:ext cx="1712" cy="30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49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13" y="3881"/>
                    <a:ext cx="917" cy="471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33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7246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47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34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7244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24"/>
                    <a:ext cx="1649" cy="29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45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597"/>
                    <a:ext cx="885" cy="46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35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7242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44"/>
                    <a:ext cx="1600" cy="24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43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3" y="3730"/>
                    <a:ext cx="857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36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7240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6" y="2703"/>
                    <a:ext cx="1454" cy="2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41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14"/>
                    <a:ext cx="789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237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7238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39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72"/>
                    <a:ext cx="767" cy="294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</p:grpSp>
          <p:sp>
            <p:nvSpPr>
              <p:cNvPr id="7182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183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0"/>
              </a:xfrm>
              <a:custGeom>
                <a:avLst/>
                <a:gdLst>
                  <a:gd name="T0" fmla="*/ 211 w 21600"/>
                  <a:gd name="T1" fmla="*/ 0 h 21602"/>
                  <a:gd name="T2" fmla="*/ 832 w 21600"/>
                  <a:gd name="T3" fmla="*/ 900 h 21602"/>
                  <a:gd name="T4" fmla="*/ 0 w 21600"/>
                  <a:gd name="T5" fmla="*/ 871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184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1007 w 36729"/>
                  <a:gd name="T1" fmla="*/ 388 h 21600"/>
                  <a:gd name="T2" fmla="*/ 0 w 36729"/>
                  <a:gd name="T3" fmla="*/ 453 h 21600"/>
                  <a:gd name="T4" fmla="*/ 489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185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T0" fmla="*/ 0 w 28940"/>
                  <a:gd name="T1" fmla="*/ 54 h 22305"/>
                  <a:gd name="T2" fmla="*/ 485 w 28940"/>
                  <a:gd name="T3" fmla="*/ 933 h 22305"/>
                  <a:gd name="T4" fmla="*/ 123 w 28940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186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8"/>
              </a:xfrm>
              <a:custGeom>
                <a:avLst/>
                <a:gdLst>
                  <a:gd name="T0" fmla="*/ 0 w 30473"/>
                  <a:gd name="T1" fmla="*/ 79 h 22305"/>
                  <a:gd name="T2" fmla="*/ 791 w 30473"/>
                  <a:gd name="T3" fmla="*/ 928 h 22305"/>
                  <a:gd name="T4" fmla="*/ 230 w 30473"/>
                  <a:gd name="T5" fmla="*/ 899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187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177 h 22305"/>
                  <a:gd name="T2" fmla="*/ 932 w 34455"/>
                  <a:gd name="T3" fmla="*/ 933 h 22305"/>
                  <a:gd name="T4" fmla="*/ 348 w 34455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188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189 h 22305"/>
                  <a:gd name="T2" fmla="*/ 149 w 34812"/>
                  <a:gd name="T3" fmla="*/ 933 h 22305"/>
                  <a:gd name="T4" fmla="*/ 57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189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T0" fmla="*/ 0 w 34812"/>
                  <a:gd name="T1" fmla="*/ 189 h 22305"/>
                  <a:gd name="T2" fmla="*/ 393 w 34812"/>
                  <a:gd name="T3" fmla="*/ 933 h 22305"/>
                  <a:gd name="T4" fmla="*/ 149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190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T0" fmla="*/ 0 w 34812"/>
                  <a:gd name="T1" fmla="*/ 189 h 22305"/>
                  <a:gd name="T2" fmla="*/ 558 w 34812"/>
                  <a:gd name="T3" fmla="*/ 933 h 22305"/>
                  <a:gd name="T4" fmla="*/ 212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191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192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193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263 h 22305"/>
                  <a:gd name="T2" fmla="*/ 996 w 36830"/>
                  <a:gd name="T3" fmla="*/ 933 h 22305"/>
                  <a:gd name="T4" fmla="*/ 412 w 36830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194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899"/>
              </a:xfrm>
              <a:custGeom>
                <a:avLst/>
                <a:gdLst>
                  <a:gd name="T0" fmla="*/ 0 w 31881"/>
                  <a:gd name="T1" fmla="*/ 417 h 21600"/>
                  <a:gd name="T2" fmla="*/ 724 w 31881"/>
                  <a:gd name="T3" fmla="*/ 202 h 21600"/>
                  <a:gd name="T4" fmla="*/ 414 w 31881"/>
                  <a:gd name="T5" fmla="*/ 899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195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T0" fmla="*/ 0 w 31146"/>
                  <a:gd name="T1" fmla="*/ 188 h 21600"/>
                  <a:gd name="T2" fmla="*/ 297 w 31146"/>
                  <a:gd name="T3" fmla="*/ 399 h 21600"/>
                  <a:gd name="T4" fmla="*/ 126 w 31146"/>
                  <a:gd name="T5" fmla="*/ 901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196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197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198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199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200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201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202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5" cy="32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203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</p:grpSp>
      </p:grpSp>
      <p:sp>
        <p:nvSpPr>
          <p:cNvPr id="7171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7172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210059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822C8812-83B7-4DCE-AE0C-B42E1FB55E7D}" type="datetime1">
              <a:rPr lang="tr-TR"/>
              <a:pPr>
                <a:defRPr/>
              </a:pPr>
              <a:t>24.05.2023</a:t>
            </a:fld>
            <a:endParaRPr lang="tr-TR"/>
          </a:p>
        </p:txBody>
      </p:sp>
      <p:sp>
        <p:nvSpPr>
          <p:cNvPr id="210060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10061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b="0">
                <a:latin typeface="Arial Black" pitchFamily="34" charset="0"/>
              </a:defRPr>
            </a:lvl1pPr>
          </a:lstStyle>
          <a:p>
            <a:fld id="{601C9E15-0587-460E-B15E-4D023F150262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48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transition>
    <p:strips dir="rd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hcr.org/refugee-statistics/" TargetMode="External"/><Relationship Id="rId2" Type="http://schemas.openxmlformats.org/officeDocument/2006/relationships/hyperlink" Target="http://antalyakentkonseyi.org.tr/antalya-kent-konseyinden-guncel-goc-rapor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.tuik.gov.tr/Bulten/Index?p=Konut-Satis-Istatistikleri-Subat-2023-49515" TargetMode="External"/><Relationship Id="rId5" Type="http://schemas.openxmlformats.org/officeDocument/2006/relationships/hyperlink" Target="https://haber.doviz.com/gundem-haberleri/antalya-da-kurulan-yabanci-sermayeli-sirket-sayisi-5-bini-asti/681976" TargetMode="External"/><Relationship Id="rId4" Type="http://schemas.openxmlformats.org/officeDocument/2006/relationships/hyperlink" Target="https://www.goc.gov.tr/ikamet-izinleri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3566313194"/>
              </p:ext>
            </p:extLst>
          </p:nvPr>
        </p:nvGraphicFramePr>
        <p:xfrm>
          <a:off x="1786374" y="2014728"/>
          <a:ext cx="5608235" cy="1102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652915"/>
              </p:ext>
            </p:extLst>
          </p:nvPr>
        </p:nvGraphicFramePr>
        <p:xfrm>
          <a:off x="1422475" y="3839195"/>
          <a:ext cx="6988716" cy="1919201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219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3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4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75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957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72326">
                <a:tc>
                  <a:txBody>
                    <a:bodyPr/>
                    <a:lstStyle/>
                    <a:p>
                      <a:pPr marL="72000" algn="l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Seminer Başlığı</a:t>
                      </a:r>
                      <a:endParaRPr lang="en-GB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080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chemeClr val="bg2"/>
                          </a:solidFill>
                        </a:rPr>
                        <a:t>Onlar Bizim </a:t>
                      </a:r>
                      <a:r>
                        <a:rPr lang="tr-TR" sz="1600" b="1" dirty="0" err="1">
                          <a:solidFill>
                            <a:schemeClr val="bg2"/>
                          </a:solidFill>
                        </a:rPr>
                        <a:t>Hemşehrimiz</a:t>
                      </a:r>
                      <a:r>
                        <a:rPr lang="tr-TR" sz="1600" b="1" dirty="0">
                          <a:solidFill>
                            <a:schemeClr val="bg2"/>
                          </a:solidFill>
                        </a:rPr>
                        <a:t>!</a:t>
                      </a:r>
                    </a:p>
                    <a:p>
                      <a:pPr marL="10800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>
                          <a:solidFill>
                            <a:schemeClr val="bg2"/>
                          </a:solidFill>
                        </a:rPr>
                        <a:t>Antalya’nın Göç Profili</a:t>
                      </a:r>
                      <a:r>
                        <a:rPr lang="tr-TR" sz="1600" baseline="0" dirty="0" smtClean="0">
                          <a:solidFill>
                            <a:schemeClr val="bg2"/>
                          </a:solidFill>
                        </a:rPr>
                        <a:t> ve Göç Yönetiminin Örgütlenmesi</a:t>
                      </a:r>
                      <a:endParaRPr lang="tr-TR" sz="1600" dirty="0">
                        <a:solidFill>
                          <a:schemeClr val="bg2"/>
                        </a:solidFill>
                      </a:endParaRPr>
                    </a:p>
                  </a:txBody>
                  <a:tcPr marL="51435" marR="51435" marT="0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0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001">
                <a:tc>
                  <a:txBody>
                    <a:bodyPr/>
                    <a:lstStyle/>
                    <a:p>
                      <a:pPr marL="7200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Hafta</a:t>
                      </a:r>
                      <a:endParaRPr lang="en-GB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 b="1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7</a:t>
                      </a:r>
                      <a:endParaRPr lang="en-GB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Tarih</a:t>
                      </a:r>
                      <a:endParaRPr lang="en-GB" sz="1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 b="1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25 Mayıs 2023</a:t>
                      </a:r>
                      <a:endParaRPr lang="en-GB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4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Konuşmacı</a:t>
                      </a:r>
                      <a:endParaRPr lang="en-GB" sz="1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5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Prof. Dr.</a:t>
                      </a:r>
                      <a:r>
                        <a:rPr lang="tr-TR" sz="1500" b="1" baseline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Erol ESEN/ </a:t>
                      </a:r>
                      <a:br>
                        <a:rPr lang="tr-TR" sz="1500" b="1" baseline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</a:br>
                      <a:r>
                        <a:rPr lang="tr-TR" sz="1400" b="1" baseline="0" dirty="0" err="1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Ebrar</a:t>
                      </a:r>
                      <a:r>
                        <a:rPr lang="tr-TR" sz="1400" b="1" baseline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tr-TR" sz="1400" b="1" baseline="0" dirty="0" err="1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Sines</a:t>
                      </a:r>
                      <a:r>
                        <a:rPr lang="tr-TR" sz="1400" b="1" baseline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MARATOK</a:t>
                      </a:r>
                      <a:endParaRPr lang="en-GB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339752" y="980728"/>
            <a:ext cx="4869904" cy="839789"/>
          </a:xfrm>
          <a:prstGeom prst="rect">
            <a:avLst/>
          </a:prstGeom>
          <a:solidFill>
            <a:srgbClr val="FFC000">
              <a:alpha val="79000"/>
            </a:srgbClr>
          </a:solidFill>
          <a:ln w="0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 w="139700" prst="cross"/>
          </a:sp3d>
        </p:spPr>
        <p:txBody>
          <a:bodyPr wrap="square">
            <a:noAutofit/>
          </a:bodyPr>
          <a:lstStyle/>
          <a:p>
            <a:pPr algn="ctr">
              <a:spcBef>
                <a:spcPts val="900"/>
              </a:spcBef>
              <a:spcAft>
                <a:spcPts val="0"/>
              </a:spcAft>
            </a:pPr>
            <a:r>
              <a:rPr lang="tr-TR" sz="1400" dirty="0">
                <a:ln w="0"/>
                <a:solidFill>
                  <a:schemeClr val="bg1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Akdeniz Üniversitesi </a:t>
            </a:r>
            <a:endParaRPr lang="en-GB" sz="1400" dirty="0">
              <a:ln w="0"/>
              <a:solidFill>
                <a:schemeClr val="bg1"/>
              </a:solidFill>
              <a:latin typeface="+mj-lt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tr-TR" sz="1400" dirty="0">
                <a:ln w="0"/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Sosyal Politika ve Göç Çalışmaları</a:t>
            </a:r>
          </a:p>
          <a:p>
            <a:pPr algn="ctr">
              <a:spcAft>
                <a:spcPts val="0"/>
              </a:spcAft>
            </a:pPr>
            <a:r>
              <a:rPr lang="tr-TR" sz="1400" dirty="0">
                <a:ln w="0"/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Uygulama ve Araştırma Merkezi - ASPAG</a:t>
            </a:r>
            <a:endParaRPr lang="en-GB" sz="1400" dirty="0">
              <a:ln w="0"/>
              <a:solidFill>
                <a:schemeClr val="bg1"/>
              </a:solidFill>
              <a:latin typeface="+mj-lt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r-TR" sz="1800" dirty="0">
                <a:ln w="0"/>
                <a:solidFill>
                  <a:schemeClr val="bg1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800" dirty="0">
              <a:ln w="0"/>
              <a:solidFill>
                <a:schemeClr val="bg1"/>
              </a:solidFill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11" name="Altbilgi Yer Tutucusu 3"/>
          <p:cNvSpPr txBox="1">
            <a:spLocks/>
          </p:cNvSpPr>
          <p:nvPr/>
        </p:nvSpPr>
        <p:spPr>
          <a:xfrm>
            <a:off x="129013" y="5769886"/>
            <a:ext cx="9014987" cy="2308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450"/>
              </a:spcAft>
            </a:pPr>
            <a:r>
              <a:rPr lang="tr-TR" sz="600" dirty="0"/>
              <a:t>ESEN/AB’nin Yapısı ve İşleyişi</a:t>
            </a:r>
            <a:endParaRPr lang="en-US" sz="600" dirty="0"/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717A8670-2B12-FBC0-C1B9-B80C2305FA3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837" y="2009720"/>
            <a:ext cx="1169947" cy="11162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13406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FEEF7-A0BB-42AD-A9B1-745CB258E6D9}" type="slidenum">
              <a:rPr lang="en-US" altLang="tr-TR" smtClean="0"/>
              <a:pPr/>
              <a:t>10</a:t>
            </a:fld>
            <a:endParaRPr lang="en-US" altLang="tr-TR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2696"/>
            <a:ext cx="9144000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8769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FEEF7-A0BB-42AD-A9B1-745CB258E6D9}" type="slidenum">
              <a:rPr lang="en-US" altLang="tr-TR" smtClean="0"/>
              <a:pPr/>
              <a:t>11</a:t>
            </a:fld>
            <a:endParaRPr lang="en-US" altLang="tr-TR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783532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tr-TR" sz="6000" b="1" dirty="0" smtClean="0"/>
              <a:t>ANTALYA’DA GÖÇ</a:t>
            </a:r>
            <a:endParaRPr lang="tr-TR" sz="6000" b="1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4294967295"/>
          </p:nvPr>
        </p:nvSpPr>
        <p:spPr>
          <a:xfrm>
            <a:off x="7239000" y="6172200"/>
            <a:ext cx="1905000" cy="457200"/>
          </a:xfrm>
        </p:spPr>
        <p:txBody>
          <a:bodyPr/>
          <a:lstStyle/>
          <a:p>
            <a:fld id="{EECFEEF7-A0BB-42AD-A9B1-745CB258E6D9}" type="slidenum">
              <a:rPr lang="en-US" altLang="tr-TR" smtClean="0"/>
              <a:pPr/>
              <a:t>12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4020172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FEEF7-A0BB-42AD-A9B1-745CB258E6D9}" type="slidenum">
              <a:rPr lang="en-US" altLang="tr-TR" smtClean="0"/>
              <a:pPr/>
              <a:t>13</a:t>
            </a:fld>
            <a:endParaRPr lang="en-US" altLang="tr-TR"/>
          </a:p>
        </p:txBody>
      </p:sp>
      <p:graphicFrame>
        <p:nvGraphicFramePr>
          <p:cNvPr id="3" name="Grafik 2"/>
          <p:cNvGraphicFramePr/>
          <p:nvPr>
            <p:extLst>
              <p:ext uri="{D42A27DB-BD31-4B8C-83A1-F6EECF244321}">
                <p14:modId xmlns:p14="http://schemas.microsoft.com/office/powerpoint/2010/main" val="3678696725"/>
              </p:ext>
            </p:extLst>
          </p:nvPr>
        </p:nvGraphicFramePr>
        <p:xfrm>
          <a:off x="1" y="-15253"/>
          <a:ext cx="9144000" cy="6873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0977706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F588EC-830B-420B-B9DF-62AAA38664F3}" type="slidenum">
              <a:rPr lang="en-US" altLang="tr-TR" smtClean="0"/>
              <a:pPr/>
              <a:t>14</a:t>
            </a:fld>
            <a:endParaRPr lang="en-US" altLang="tr-TR"/>
          </a:p>
        </p:txBody>
      </p:sp>
      <p:graphicFrame>
        <p:nvGraphicFramePr>
          <p:cNvPr id="5" name="Grafik 4"/>
          <p:cNvGraphicFramePr/>
          <p:nvPr>
            <p:extLst>
              <p:ext uri="{D42A27DB-BD31-4B8C-83A1-F6EECF244321}">
                <p14:modId xmlns:p14="http://schemas.microsoft.com/office/powerpoint/2010/main" val="128371967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295708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FEEF7-A0BB-42AD-A9B1-745CB258E6D9}" type="slidenum">
              <a:rPr lang="en-US" altLang="tr-TR" smtClean="0"/>
              <a:pPr/>
              <a:t>15</a:t>
            </a:fld>
            <a:endParaRPr lang="en-US" altLang="tr-TR"/>
          </a:p>
        </p:txBody>
      </p:sp>
      <p:graphicFrame>
        <p:nvGraphicFramePr>
          <p:cNvPr id="3" name="Grafik 2"/>
          <p:cNvGraphicFramePr/>
          <p:nvPr>
            <p:extLst>
              <p:ext uri="{D42A27DB-BD31-4B8C-83A1-F6EECF244321}">
                <p14:modId xmlns:p14="http://schemas.microsoft.com/office/powerpoint/2010/main" val="417151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667747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FEEF7-A0BB-42AD-A9B1-745CB258E6D9}" type="slidenum">
              <a:rPr lang="en-US" altLang="tr-TR" smtClean="0"/>
              <a:pPr/>
              <a:t>16</a:t>
            </a:fld>
            <a:endParaRPr lang="en-US" altLang="tr-TR"/>
          </a:p>
        </p:txBody>
      </p:sp>
      <p:graphicFrame>
        <p:nvGraphicFramePr>
          <p:cNvPr id="4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9591841"/>
              </p:ext>
            </p:extLst>
          </p:nvPr>
        </p:nvGraphicFramePr>
        <p:xfrm>
          <a:off x="1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847448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FEEF7-A0BB-42AD-A9B1-745CB258E6D9}" type="slidenum">
              <a:rPr lang="en-US" altLang="tr-TR" smtClean="0"/>
              <a:pPr/>
              <a:t>17</a:t>
            </a:fld>
            <a:endParaRPr lang="en-US" altLang="tr-TR"/>
          </a:p>
        </p:txBody>
      </p:sp>
      <p:graphicFrame>
        <p:nvGraphicFramePr>
          <p:cNvPr id="3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113337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806674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FEEF7-A0BB-42AD-A9B1-745CB258E6D9}" type="slidenum">
              <a:rPr lang="en-US" altLang="tr-TR" smtClean="0"/>
              <a:pPr/>
              <a:t>18</a:t>
            </a:fld>
            <a:endParaRPr lang="en-US" altLang="tr-TR"/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329912032"/>
              </p:ext>
            </p:extLst>
          </p:nvPr>
        </p:nvGraphicFramePr>
        <p:xfrm>
          <a:off x="0" y="61546"/>
          <a:ext cx="9108504" cy="6796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403164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FEEF7-A0BB-42AD-A9B1-745CB258E6D9}" type="slidenum">
              <a:rPr lang="en-US" altLang="tr-TR" smtClean="0"/>
              <a:pPr/>
              <a:t>19</a:t>
            </a:fld>
            <a:endParaRPr lang="en-US" altLang="tr-TR"/>
          </a:p>
        </p:txBody>
      </p:sp>
      <p:graphicFrame>
        <p:nvGraphicFramePr>
          <p:cNvPr id="3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547560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412342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665430" y="4618965"/>
            <a:ext cx="414196" cy="222284"/>
          </a:xfrm>
        </p:spPr>
        <p:txBody>
          <a:bodyPr/>
          <a:lstStyle/>
          <a:p>
            <a:pPr algn="ctr"/>
            <a:r>
              <a:rPr lang="tr-TR" sz="900" dirty="0"/>
              <a:t>2hft  </a:t>
            </a:r>
            <a:fld id="{D57F1E4F-1CFF-5643-939E-217C01CDF565}" type="slidenum">
              <a:rPr lang="en-US" sz="900"/>
              <a:pPr algn="ctr"/>
              <a:t>2</a:t>
            </a:fld>
            <a:endParaRPr lang="en-US" sz="900" dirty="0"/>
          </a:p>
        </p:txBody>
      </p:sp>
      <p:sp>
        <p:nvSpPr>
          <p:cNvPr id="10" name="Altbilgi Yer Tutucusu 3"/>
          <p:cNvSpPr txBox="1">
            <a:spLocks/>
          </p:cNvSpPr>
          <p:nvPr/>
        </p:nvSpPr>
        <p:spPr>
          <a:xfrm>
            <a:off x="149382" y="857251"/>
            <a:ext cx="8994618" cy="32074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0" tIns="34290" rIns="1350000" bIns="3429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450"/>
              </a:spcAft>
            </a:pPr>
            <a:r>
              <a:rPr lang="tr-TR" sz="1200" dirty="0">
                <a:solidFill>
                  <a:schemeClr val="bg2"/>
                </a:solidFill>
              </a:rPr>
              <a:t>			</a:t>
            </a:r>
            <a:r>
              <a:rPr lang="tr-TR" sz="1400" dirty="0">
                <a:solidFill>
                  <a:schemeClr val="bg2"/>
                </a:solidFill>
              </a:rPr>
              <a:t>Onlar Bizim </a:t>
            </a:r>
            <a:r>
              <a:rPr lang="tr-TR" sz="1400" dirty="0" err="1">
                <a:solidFill>
                  <a:schemeClr val="bg2"/>
                </a:solidFill>
              </a:rPr>
              <a:t>Hemşehrimiz</a:t>
            </a:r>
            <a:r>
              <a:rPr lang="tr-TR" sz="1400" dirty="0">
                <a:solidFill>
                  <a:schemeClr val="bg2"/>
                </a:solidFill>
              </a:rPr>
              <a:t> – Uluslararası Göç ve Kültürlerarası İletişim</a:t>
            </a:r>
            <a:endParaRPr lang="tr-TR" sz="1600" dirty="0">
              <a:solidFill>
                <a:schemeClr val="bg2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82" y="4567130"/>
            <a:ext cx="516048" cy="332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167382"/>
              </p:ext>
            </p:extLst>
          </p:nvPr>
        </p:nvGraphicFramePr>
        <p:xfrm>
          <a:off x="149382" y="1393328"/>
          <a:ext cx="8994618" cy="246707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8994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707">
                <a:tc>
                  <a:txBody>
                    <a:bodyPr/>
                    <a:lstStyle/>
                    <a:p>
                      <a:pPr marL="7200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chemeClr val="bg2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Seminer Konusuna Giriş</a:t>
                      </a:r>
                      <a:endParaRPr lang="en-GB" sz="1600" b="1" dirty="0">
                        <a:solidFill>
                          <a:schemeClr val="bg2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31640" y="2132856"/>
            <a:ext cx="6696744" cy="4457502"/>
          </a:xfrm>
          <a:prstGeom prst="rect">
            <a:avLst/>
          </a:prstGeom>
          <a:solidFill>
            <a:srgbClr val="F3FF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81000" indent="-285750">
              <a:tabLst>
                <a:tab pos="28575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sym typeface="Monotype Sorts" pitchFamily="2" charset="2"/>
              </a:defRPr>
            </a:lvl1pPr>
            <a:lvl2pPr marL="742950" indent="-285750">
              <a:tabLst>
                <a:tab pos="28575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sym typeface="Monotype Sorts" pitchFamily="2" charset="2"/>
              </a:defRPr>
            </a:lvl2pPr>
            <a:lvl3pPr marL="1143000" indent="-228600">
              <a:tabLst>
                <a:tab pos="28575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sym typeface="Monotype Sorts" pitchFamily="2" charset="2"/>
              </a:defRPr>
            </a:lvl3pPr>
            <a:lvl4pPr marL="1600200" indent="-228600">
              <a:tabLst>
                <a:tab pos="28575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sym typeface="Monotype Sorts" pitchFamily="2" charset="2"/>
              </a:defRPr>
            </a:lvl4pPr>
            <a:lvl5pPr marL="2057400" indent="-228600">
              <a:tabLst>
                <a:tab pos="28575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sym typeface="Monotype Sorts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sym typeface="Monotype Sorts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sym typeface="Monotype Sorts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sym typeface="Monotype Sorts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sym typeface="Monotype Sorts" pitchFamily="2" charset="2"/>
              </a:defRPr>
            </a:lvl9pPr>
          </a:lstStyle>
          <a:p>
            <a:pPr marL="285750" indent="-214313" algn="ctr" defTabSz="685800">
              <a:lnSpc>
                <a:spcPct val="0"/>
              </a:lnSpc>
              <a:tabLst>
                <a:tab pos="214313" algn="l"/>
              </a:tabLst>
              <a:defRPr/>
            </a:pPr>
            <a:endParaRPr kumimoji="0" lang="tr-TR" altLang="tr-TR" sz="1600" b="0" kern="0" dirty="0">
              <a:solidFill>
                <a:srgbClr val="FF6600"/>
              </a:solidFill>
            </a:endParaRPr>
          </a:p>
          <a:p>
            <a:pPr marL="0" indent="0" algn="ctr" defTabSz="685800">
              <a:spcAft>
                <a:spcPts val="900"/>
              </a:spcAft>
              <a:buSzPct val="65000"/>
              <a:tabLst/>
              <a:defRPr/>
            </a:pPr>
            <a:r>
              <a:rPr lang="tr-TR" altLang="tr-TR" sz="1800" u="sng" kern="0" dirty="0">
                <a:solidFill>
                  <a:schemeClr val="accent1"/>
                </a:solidFill>
              </a:rPr>
              <a:t>Seminer Dizisinin Konu Başlıkları</a:t>
            </a:r>
          </a:p>
          <a:p>
            <a:pPr marL="792000" lvl="1" algn="just" defTabSz="68580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tr-TR" altLang="tr-TR" sz="1800" b="0" kern="0" dirty="0">
                <a:solidFill>
                  <a:srgbClr val="663300"/>
                </a:solidFill>
              </a:rPr>
              <a:t>Onlar Bizim </a:t>
            </a:r>
            <a:r>
              <a:rPr lang="tr-TR" altLang="tr-TR" sz="1800" b="0" kern="0" dirty="0" err="1">
                <a:solidFill>
                  <a:srgbClr val="663300"/>
                </a:solidFill>
              </a:rPr>
              <a:t>Hemşehrimiz</a:t>
            </a:r>
            <a:r>
              <a:rPr lang="tr-TR" altLang="tr-TR" sz="1800" b="0" kern="0" dirty="0">
                <a:solidFill>
                  <a:srgbClr val="663300"/>
                </a:solidFill>
              </a:rPr>
              <a:t> – Göç ve Ötesi</a:t>
            </a:r>
          </a:p>
          <a:p>
            <a:pPr marL="792000" lvl="1" algn="just" defTabSz="68580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tr-TR" altLang="tr-TR" sz="1800" b="0" kern="0" dirty="0">
                <a:solidFill>
                  <a:srgbClr val="663300"/>
                </a:solidFill>
              </a:rPr>
              <a:t>Göç ve Göçmenliğe Dair Söylemler – Nasıl Ele Alınmalı?</a:t>
            </a:r>
          </a:p>
          <a:p>
            <a:pPr marL="792000" lvl="1" algn="just" defTabSz="68580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tr-TR" altLang="tr-TR" sz="1800" b="0" kern="0" dirty="0" smtClean="0">
                <a:solidFill>
                  <a:srgbClr val="663300"/>
                </a:solidFill>
              </a:rPr>
              <a:t>Göç, Göçün </a:t>
            </a:r>
            <a:r>
              <a:rPr lang="tr-TR" altLang="tr-TR" sz="1800" b="0" kern="0" dirty="0" err="1" smtClean="0">
                <a:solidFill>
                  <a:srgbClr val="663300"/>
                </a:solidFill>
              </a:rPr>
              <a:t>Psikososyal</a:t>
            </a:r>
            <a:r>
              <a:rPr lang="tr-TR" altLang="tr-TR" sz="1800" b="0" kern="0" dirty="0" smtClean="0">
                <a:solidFill>
                  <a:srgbClr val="663300"/>
                </a:solidFill>
              </a:rPr>
              <a:t> Boyutu</a:t>
            </a:r>
          </a:p>
          <a:p>
            <a:pPr marL="792000" lvl="1" algn="just" defTabSz="68580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tr-TR" altLang="tr-TR" sz="1800" b="0" kern="0" dirty="0" smtClean="0">
                <a:solidFill>
                  <a:srgbClr val="663300"/>
                </a:solidFill>
              </a:rPr>
              <a:t>Kültürlerarası İletişimin </a:t>
            </a:r>
            <a:r>
              <a:rPr lang="tr-TR" altLang="tr-TR" sz="1800" b="0" kern="0" dirty="0" err="1" smtClean="0">
                <a:solidFill>
                  <a:srgbClr val="663300"/>
                </a:solidFill>
              </a:rPr>
              <a:t>ABC’si</a:t>
            </a:r>
            <a:endParaRPr lang="tr-TR" altLang="tr-TR" sz="1800" b="0" kern="0" dirty="0" smtClean="0">
              <a:solidFill>
                <a:srgbClr val="663300"/>
              </a:solidFill>
            </a:endParaRPr>
          </a:p>
          <a:p>
            <a:pPr marL="792000" lvl="1" algn="just" defTabSz="68580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tr-TR" altLang="tr-TR" sz="1800" b="0" kern="0" dirty="0" smtClean="0">
                <a:solidFill>
                  <a:srgbClr val="663300"/>
                </a:solidFill>
              </a:rPr>
              <a:t>Avrupa’da Çok Kültürlülük ve Popülizmin Yükselişi</a:t>
            </a:r>
          </a:p>
          <a:p>
            <a:pPr marL="792000" lvl="1" algn="just" defTabSz="68580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tr-TR" altLang="tr-TR" sz="1800" b="0" kern="0" dirty="0" smtClean="0">
                <a:solidFill>
                  <a:srgbClr val="663300"/>
                </a:solidFill>
              </a:rPr>
              <a:t>Etnik Ayrımcılıkla Mücadele Mekanizmaları</a:t>
            </a:r>
            <a:endParaRPr lang="tr-TR" altLang="tr-TR" sz="1800" b="0" kern="0" dirty="0">
              <a:solidFill>
                <a:srgbClr val="663300"/>
              </a:solidFill>
            </a:endParaRPr>
          </a:p>
          <a:p>
            <a:pPr marL="792000" lvl="1" algn="just" defTabSz="68580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tr-TR" altLang="tr-TR" sz="1800" b="0" kern="0" dirty="0" smtClean="0">
                <a:solidFill>
                  <a:srgbClr val="663300"/>
                </a:solidFill>
              </a:rPr>
              <a:t>Antalya’nın </a:t>
            </a:r>
            <a:r>
              <a:rPr lang="tr-TR" altLang="tr-TR" sz="1800" b="0" kern="0" dirty="0">
                <a:solidFill>
                  <a:srgbClr val="663300"/>
                </a:solidFill>
              </a:rPr>
              <a:t>Göç Profili ve Göç Yönetiminin Örgütlenmesi</a:t>
            </a:r>
          </a:p>
          <a:p>
            <a:pPr marL="792000" lvl="1" algn="just" defTabSz="68580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tr-TR" altLang="tr-TR" sz="1800" b="0" kern="0" dirty="0">
                <a:solidFill>
                  <a:srgbClr val="663300"/>
                </a:solidFill>
              </a:rPr>
              <a:t>Türkiye’de Göç Politikaları ve Uyumu Destekleyen </a:t>
            </a:r>
            <a:r>
              <a:rPr lang="tr-TR" altLang="tr-TR" sz="1800" b="0" kern="0" dirty="0" smtClean="0">
                <a:solidFill>
                  <a:srgbClr val="663300"/>
                </a:solidFill>
              </a:rPr>
              <a:t>Uygulamalar</a:t>
            </a:r>
          </a:p>
          <a:p>
            <a:pPr marL="792000" lvl="1" algn="just" defTabSz="68580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tr-TR" altLang="tr-TR" sz="1800" b="0" kern="0" dirty="0" smtClean="0">
                <a:solidFill>
                  <a:srgbClr val="663300"/>
                </a:solidFill>
                <a:latin typeface="+mj-lt"/>
              </a:rPr>
              <a:t>Kentin Yeni </a:t>
            </a:r>
            <a:r>
              <a:rPr lang="tr-TR" altLang="tr-TR" sz="1800" b="0" kern="0" dirty="0" err="1" smtClean="0">
                <a:solidFill>
                  <a:srgbClr val="663300"/>
                </a:solidFill>
                <a:latin typeface="+mj-lt"/>
              </a:rPr>
              <a:t>Hemşehrileri</a:t>
            </a:r>
            <a:r>
              <a:rPr lang="tr-TR" altLang="tr-TR" sz="1800" b="0" kern="0" dirty="0" smtClean="0">
                <a:solidFill>
                  <a:srgbClr val="663300"/>
                </a:solidFill>
                <a:latin typeface="+mj-lt"/>
              </a:rPr>
              <a:t> Göçmenler ve Yerelde Göçmen Kapsayıcılığı</a:t>
            </a:r>
            <a:endParaRPr kumimoji="0" lang="tr-TR" altLang="tr-TR" sz="1800" b="0" i="1" kern="0" dirty="0">
              <a:solidFill>
                <a:srgbClr val="CC99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930539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FEEF7-A0BB-42AD-A9B1-745CB258E6D9}" type="slidenum">
              <a:rPr lang="en-US" altLang="tr-TR" smtClean="0"/>
              <a:pPr/>
              <a:t>20</a:t>
            </a:fld>
            <a:endParaRPr lang="en-US" altLang="tr-TR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014796584"/>
              </p:ext>
            </p:extLst>
          </p:nvPr>
        </p:nvGraphicFramePr>
        <p:xfrm>
          <a:off x="0" y="-17585"/>
          <a:ext cx="9108504" cy="6542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593490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FEEF7-A0BB-42AD-A9B1-745CB258E6D9}" type="slidenum">
              <a:rPr lang="en-US" altLang="tr-TR" smtClean="0"/>
              <a:pPr/>
              <a:t>21</a:t>
            </a:fld>
            <a:endParaRPr lang="en-US" altLang="tr-TR"/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2427292066"/>
              </p:ext>
            </p:extLst>
          </p:nvPr>
        </p:nvGraphicFramePr>
        <p:xfrm>
          <a:off x="107504" y="44624"/>
          <a:ext cx="8928992" cy="6768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166441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4 Slayt Numarası Yer Tutucusu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1B74F36-B8A1-431D-8EC4-C2DCE9E8A8E7}" type="slidenum">
              <a:rPr lang="en-US" altLang="tr-TR"/>
              <a:pPr/>
              <a:t>22</a:t>
            </a:fld>
            <a:endParaRPr lang="en-US" altLang="tr-TR"/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tr-TR" dirty="0"/>
              <a:t>Antalya İl Göç İdaresinin İşlem Alanları</a:t>
            </a:r>
            <a:endParaRPr lang="de-DE" dirty="0"/>
          </a:p>
        </p:txBody>
      </p:sp>
      <p:sp>
        <p:nvSpPr>
          <p:cNvPr id="5" name="2 İçerik Yer Tutucusu">
            <a:extLst>
              <a:ext uri="{FF2B5EF4-FFF2-40B4-BE49-F238E27FC236}">
                <a16:creationId xmlns:a16="http://schemas.microsoft.com/office/drawing/2014/main" id="{C78CC482-147F-4266-AD90-561B7BA05DA9}"/>
              </a:ext>
            </a:extLst>
          </p:cNvPr>
          <p:cNvSpPr txBox="1">
            <a:spLocks/>
          </p:cNvSpPr>
          <p:nvPr/>
        </p:nvSpPr>
        <p:spPr bwMode="auto">
          <a:xfrm>
            <a:off x="685800" y="2132012"/>
            <a:ext cx="7279382" cy="404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kumimoji="0" lang="tr-TR" altLang="tr-TR" sz="2400" kern="0" dirty="0">
                <a:latin typeface="Century Gothic" panose="020B0502020202020204" pitchFamily="34" charset="0"/>
                <a:cs typeface="Times New Roman" panose="02020603050405020304" pitchFamily="18" charset="0"/>
              </a:rPr>
              <a:t>İkamet İzni Çalışma Grubu</a:t>
            </a:r>
          </a:p>
          <a:p>
            <a:pPr lvl="1" algn="just"/>
            <a:r>
              <a:rPr kumimoji="0" lang="tr-TR" altLang="tr-TR" sz="2000" kern="0" dirty="0">
                <a:latin typeface="Century Gothic" panose="020B0502020202020204" pitchFamily="34" charset="0"/>
                <a:cs typeface="Times New Roman" panose="02020603050405020304" pitchFamily="18" charset="0"/>
              </a:rPr>
              <a:t>Yabancılar için oturma izinlerinin verildiği yer</a:t>
            </a:r>
          </a:p>
          <a:p>
            <a:pPr algn="just"/>
            <a:r>
              <a:rPr kumimoji="0" lang="tr-TR" altLang="tr-TR" sz="2400" kern="0" dirty="0">
                <a:latin typeface="Century Gothic" panose="020B0502020202020204" pitchFamily="34" charset="0"/>
                <a:cs typeface="Times New Roman" panose="02020603050405020304" pitchFamily="18" charset="0"/>
              </a:rPr>
              <a:t>Türk Akraba Toplulukları ÇG</a:t>
            </a:r>
          </a:p>
          <a:p>
            <a:pPr lvl="1" algn="just"/>
            <a:r>
              <a:rPr kumimoji="0" lang="tr-TR" altLang="tr-TR" sz="2000" kern="0" dirty="0">
                <a:latin typeface="Century Gothic" panose="020B0502020202020204" pitchFamily="34" charset="0"/>
                <a:cs typeface="Times New Roman" panose="02020603050405020304" pitchFamily="18" charset="0"/>
              </a:rPr>
              <a:t>Türk soylu göçmenlerle ilgili işlemler</a:t>
            </a:r>
          </a:p>
          <a:p>
            <a:pPr algn="just"/>
            <a:r>
              <a:rPr kumimoji="0" lang="tr-TR" altLang="tr-TR" sz="2400" kern="0" dirty="0">
                <a:latin typeface="Century Gothic" panose="020B0502020202020204" pitchFamily="34" charset="0"/>
                <a:cs typeface="Times New Roman" panose="02020603050405020304" pitchFamily="18" charset="0"/>
              </a:rPr>
              <a:t>Uluslararası Koruma ve Geçici Koruma </a:t>
            </a:r>
            <a:r>
              <a:rPr kumimoji="0" lang="tr-TR" altLang="tr-TR" sz="2400" kern="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Başkl</a:t>
            </a:r>
            <a:r>
              <a:rPr kumimoji="0" lang="tr-TR" altLang="tr-TR" sz="2400" kern="0" dirty="0">
                <a:latin typeface="Century Gothic" panose="020B0502020202020204" pitchFamily="34" charset="0"/>
                <a:cs typeface="Times New Roman" panose="02020603050405020304" pitchFamily="18" charset="0"/>
              </a:rPr>
              <a:t>.</a:t>
            </a:r>
          </a:p>
          <a:p>
            <a:pPr lvl="1" algn="just"/>
            <a:r>
              <a:rPr kumimoji="0" lang="tr-TR" altLang="tr-TR" sz="2000" kern="0" dirty="0">
                <a:latin typeface="Century Gothic" panose="020B0502020202020204" pitchFamily="34" charset="0"/>
                <a:cs typeface="Times New Roman" panose="02020603050405020304" pitchFamily="18" charset="0"/>
              </a:rPr>
              <a:t>Ülkesinde tehlikede olan kişilerle ilgilenen kısım</a:t>
            </a:r>
          </a:p>
          <a:p>
            <a:pPr algn="just"/>
            <a:r>
              <a:rPr kumimoji="0" lang="tr-TR" altLang="tr-TR" sz="2400" kern="0" dirty="0">
                <a:latin typeface="Century Gothic" panose="020B0502020202020204" pitchFamily="34" charset="0"/>
                <a:cs typeface="Times New Roman" panose="02020603050405020304" pitchFamily="18" charset="0"/>
              </a:rPr>
              <a:t>Uyum İletişim Çalışma Grubu</a:t>
            </a:r>
          </a:p>
          <a:p>
            <a:pPr lvl="1" algn="just"/>
            <a:r>
              <a:rPr kumimoji="0" lang="tr-TR" altLang="tr-TR" sz="2000" kern="0" dirty="0">
                <a:latin typeface="Century Gothic" panose="020B0502020202020204" pitchFamily="34" charset="0"/>
                <a:cs typeface="Times New Roman" panose="02020603050405020304" pitchFamily="18" charset="0"/>
              </a:rPr>
              <a:t>Uyum ve entegrasyonla ilgili çalışmalar</a:t>
            </a:r>
          </a:p>
          <a:p>
            <a:pPr algn="just"/>
            <a:r>
              <a:rPr kumimoji="0" lang="tr-TR" altLang="tr-TR" sz="2400" kern="0" dirty="0">
                <a:latin typeface="Century Gothic" panose="020B0502020202020204" pitchFamily="34" charset="0"/>
                <a:cs typeface="Times New Roman" panose="02020603050405020304" pitchFamily="18" charset="0"/>
              </a:rPr>
              <a:t>İdari İşler Kısmı</a:t>
            </a:r>
          </a:p>
          <a:p>
            <a:pPr algn="just"/>
            <a:r>
              <a:rPr kumimoji="0" lang="tr-TR" altLang="tr-TR" sz="2400" kern="0" dirty="0">
                <a:latin typeface="Century Gothic" panose="020B0502020202020204" pitchFamily="34" charset="0"/>
                <a:cs typeface="Times New Roman" panose="02020603050405020304" pitchFamily="18" charset="0"/>
              </a:rPr>
              <a:t>Geçici Korumu Merkezi</a:t>
            </a:r>
          </a:p>
          <a:p>
            <a:pPr lvl="1" algn="just"/>
            <a:r>
              <a:rPr kumimoji="0" lang="tr-TR" altLang="tr-TR" sz="2000" kern="0" dirty="0">
                <a:latin typeface="Century Gothic" panose="020B0502020202020204" pitchFamily="34" charset="0"/>
                <a:cs typeface="Times New Roman" panose="02020603050405020304" pitchFamily="18" charset="0"/>
              </a:rPr>
              <a:t>Suriyeli mültecilerle ilgili</a:t>
            </a:r>
          </a:p>
          <a:p>
            <a:pPr algn="just"/>
            <a:r>
              <a:rPr kumimoji="0" lang="tr-TR" altLang="tr-TR" sz="2400" kern="0" dirty="0">
                <a:latin typeface="Century Gothic" panose="020B0502020202020204" pitchFamily="34" charset="0"/>
                <a:cs typeface="Times New Roman" panose="02020603050405020304" pitchFamily="18" charset="0"/>
              </a:rPr>
              <a:t>Geri Gönderme Merkezi</a:t>
            </a:r>
            <a:r>
              <a:rPr kumimoji="0" lang="tr-TR" altLang="tr-TR" sz="2000" kern="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</a:p>
          <a:p>
            <a:pPr lvl="1" algn="just"/>
            <a:r>
              <a:rPr kumimoji="0" lang="tr-TR" altLang="tr-TR" sz="2000" kern="0" dirty="0">
                <a:latin typeface="Century Gothic" panose="020B0502020202020204" pitchFamily="34" charset="0"/>
                <a:cs typeface="Times New Roman" panose="02020603050405020304" pitchFamily="18" charset="0"/>
              </a:rPr>
              <a:t>Kaçak göçmenlerle ilgili işlemlerin yapıldığı yer</a:t>
            </a:r>
          </a:p>
          <a:p>
            <a:pPr algn="just"/>
            <a:r>
              <a:rPr kumimoji="0" lang="tr-TR" altLang="tr-TR" sz="2400" kern="0" dirty="0">
                <a:latin typeface="Century Gothic" panose="020B0502020202020204" pitchFamily="34" charset="0"/>
                <a:cs typeface="Times New Roman" panose="02020603050405020304" pitchFamily="18" charset="0"/>
              </a:rPr>
              <a:t>Yaklaşık 200 personel ile bu çalışmaları yürütür</a:t>
            </a:r>
          </a:p>
          <a:p>
            <a:pPr algn="just"/>
            <a:endParaRPr kumimoji="0" lang="tr-TR" altLang="tr-TR" sz="2400" kern="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/>
            <a:endParaRPr kumimoji="0" lang="tr-TR" altLang="tr-TR" sz="2400" kern="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/>
            <a:endParaRPr kumimoji="0" lang="tr-TR" altLang="tr-TR" sz="2400" kern="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/>
            <a:endParaRPr kumimoji="0" lang="tr-TR" altLang="tr-TR" sz="2400" kern="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/>
            <a:endParaRPr kumimoji="0" lang="tr-TR" altLang="tr-TR" sz="2400" kern="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/>
            <a:endParaRPr kumimoji="0" lang="tr-TR" altLang="tr-TR" sz="1600" kern="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88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2022 yılı uyum ve iletişim çalışmaları</a:t>
            </a:r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2911329"/>
              </p:ext>
            </p:extLst>
          </p:nvPr>
        </p:nvGraphicFramePr>
        <p:xfrm>
          <a:off x="899592" y="2060846"/>
          <a:ext cx="7558608" cy="4176465"/>
        </p:xfrm>
        <a:graphic>
          <a:graphicData uri="http://schemas.openxmlformats.org/drawingml/2006/table">
            <a:tbl>
              <a:tblPr firstRow="1" firstCol="1" bandRow="1"/>
              <a:tblGrid>
                <a:gridCol w="7558608">
                  <a:extLst>
                    <a:ext uri="{9D8B030D-6E8A-4147-A177-3AD203B41FA5}">
                      <a16:colId xmlns:a16="http://schemas.microsoft.com/office/drawing/2014/main" val="2152303967"/>
                    </a:ext>
                  </a:extLst>
                </a:gridCol>
              </a:tblGrid>
              <a:tr h="3419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Çalışma Sayısı                    Kişi Sayısı</a:t>
                      </a:r>
                      <a:endParaRPr lang="tr-T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4432139"/>
                  </a:ext>
                </a:extLst>
              </a:tr>
              <a:tr h="95862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"/>
                        <a:tabLst>
                          <a:tab pos="457200" algn="l"/>
                        </a:tabLst>
                      </a:pPr>
                      <a:r>
                        <a:rPr lang="tr-TR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Sosy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Uy. ve Yaş. Eğ.		        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                        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56.917</a:t>
                      </a:r>
                      <a:endParaRPr lang="tr-T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2550546"/>
                  </a:ext>
                </a:extLst>
              </a:tr>
              <a:tr h="47931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"/>
                        <a:tabLst>
                          <a:tab pos="457200" algn="l"/>
                        </a:tabLs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Bilgilendirme Toplantıları                     37                                  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692</a:t>
                      </a:r>
                      <a:endParaRPr lang="tr-T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817688"/>
                  </a:ext>
                </a:extLst>
              </a:tr>
              <a:tr h="47931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"/>
                        <a:tabLst>
                          <a:tab pos="457200" algn="l"/>
                        </a:tabLst>
                      </a:pPr>
                      <a:r>
                        <a:rPr lang="tr-TR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Esnaf Ziyaretleri                                    52                                   238</a:t>
                      </a:r>
                      <a:endParaRPr lang="tr-T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698296"/>
                  </a:ext>
                </a:extLst>
              </a:tr>
              <a:tr h="47931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"/>
                        <a:tabLst>
                          <a:tab pos="457200" algn="l"/>
                        </a:tabLst>
                      </a:pPr>
                      <a:r>
                        <a:rPr lang="tr-TR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Hane Ziyaretleri                                     32                                   256</a:t>
                      </a:r>
                      <a:endParaRPr lang="tr-T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4907575"/>
                  </a:ext>
                </a:extLst>
              </a:tr>
              <a:tr h="47931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"/>
                        <a:tabLst>
                          <a:tab pos="457200" algn="l"/>
                        </a:tabLst>
                      </a:pPr>
                      <a:r>
                        <a:rPr lang="tr-TR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STK toplantıları                                     40                                   679</a:t>
                      </a:r>
                      <a:endParaRPr lang="tr-T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2671104"/>
                  </a:ext>
                </a:extLst>
              </a:tr>
              <a:tr h="47931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"/>
                        <a:tabLst>
                          <a:tab pos="457200" algn="l"/>
                        </a:tabLs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Uluslararası Öğrenci Buluşmaları       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10                                  907  </a:t>
                      </a:r>
                      <a:endParaRPr lang="tr-T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3090760"/>
                  </a:ext>
                </a:extLst>
              </a:tr>
              <a:tr h="47931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"/>
                        <a:tabLst>
                          <a:tab pos="457200" algn="l"/>
                        </a:tabLs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Diğer Faaliyetler                               </a:t>
                      </a:r>
                      <a:endParaRPr lang="tr-T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1747878"/>
                  </a:ext>
                </a:extLst>
              </a:tr>
            </a:tbl>
          </a:graphicData>
        </a:graphic>
      </p:graphicFrame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FEEF7-A0BB-42AD-A9B1-745CB258E6D9}" type="slidenum">
              <a:rPr lang="en-US" altLang="tr-TR" smtClean="0"/>
              <a:pPr/>
              <a:t>23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9646413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37320" y="476672"/>
            <a:ext cx="7920880" cy="1872208"/>
          </a:xfrm>
        </p:spPr>
        <p:txBody>
          <a:bodyPr/>
          <a:lstStyle/>
          <a:p>
            <a:pPr algn="ctr"/>
            <a:r>
              <a:rPr lang="tr-TR" dirty="0"/>
              <a:t>Antalya İl Göç </a:t>
            </a:r>
            <a:r>
              <a:rPr lang="tr-TR" dirty="0" smtClean="0"/>
              <a:t>İdaresinin Yerel Uyum Eylem Planı’ndaki Ortak İlkeler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924944"/>
            <a:ext cx="7486600" cy="3384376"/>
          </a:xfrm>
        </p:spPr>
        <p:txBody>
          <a:bodyPr/>
          <a:lstStyle/>
          <a:p>
            <a:r>
              <a:rPr lang="tr-TR" dirty="0" smtClean="0"/>
              <a:t>Bütüncül Yaklaşım</a:t>
            </a:r>
          </a:p>
          <a:p>
            <a:r>
              <a:rPr lang="tr-TR" dirty="0" smtClean="0"/>
              <a:t>Katılımcılık</a:t>
            </a:r>
          </a:p>
          <a:p>
            <a:r>
              <a:rPr lang="tr-TR" dirty="0" smtClean="0"/>
              <a:t>Etkililik ve Etkinlik</a:t>
            </a:r>
          </a:p>
          <a:p>
            <a:r>
              <a:rPr lang="tr-TR" dirty="0" smtClean="0"/>
              <a:t>Ayrımcılık Yapmama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F588EC-830B-420B-B9DF-62AAA38664F3}" type="slidenum">
              <a:rPr lang="en-US" altLang="tr-TR" smtClean="0"/>
              <a:pPr/>
              <a:t>24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201496"/>
      </p:ext>
    </p:extLst>
  </p:cSld>
  <p:clrMapOvr>
    <a:masterClrMapping/>
  </p:clrMapOvr>
  <p:transition>
    <p:strips dir="r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Stratejik Öncelikler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Toplumsal Katılım ve Uyum</a:t>
            </a:r>
          </a:p>
          <a:p>
            <a:r>
              <a:rPr lang="tr-TR" dirty="0" smtClean="0"/>
              <a:t>Bilgilendirme ve Uyum</a:t>
            </a:r>
          </a:p>
          <a:p>
            <a:r>
              <a:rPr lang="tr-TR" dirty="0" smtClean="0"/>
              <a:t>Eğitim ve Uyum</a:t>
            </a:r>
          </a:p>
          <a:p>
            <a:r>
              <a:rPr lang="tr-TR" dirty="0" smtClean="0"/>
              <a:t>Sağlık ve Uyum</a:t>
            </a:r>
          </a:p>
          <a:p>
            <a:r>
              <a:rPr lang="tr-TR" dirty="0" smtClean="0"/>
              <a:t>İşgücü Piyasası ve Uyum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F588EC-830B-420B-B9DF-62AAA38664F3}" type="slidenum">
              <a:rPr lang="en-US" altLang="tr-TR" smtClean="0"/>
              <a:pPr/>
              <a:t>25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22425124"/>
      </p:ext>
    </p:extLst>
  </p:cSld>
  <p:clrMapOvr>
    <a:masterClrMapping/>
  </p:clrMapOvr>
  <p:transition>
    <p:strips dir="r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ctrTitle" sz="quarter"/>
          </p:nvPr>
        </p:nvSpPr>
        <p:spPr>
          <a:xfrm>
            <a:off x="179512" y="1916832"/>
            <a:ext cx="8278688" cy="1872208"/>
          </a:xfrm>
        </p:spPr>
        <p:txBody>
          <a:bodyPr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ANTALYALILARIN GÖÇ VE GÜVENLİK TUTUMLARI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4294967295"/>
          </p:nvPr>
        </p:nvSpPr>
        <p:spPr>
          <a:xfrm>
            <a:off x="7239000" y="6172200"/>
            <a:ext cx="1905000" cy="457200"/>
          </a:xfrm>
        </p:spPr>
        <p:txBody>
          <a:bodyPr/>
          <a:lstStyle/>
          <a:p>
            <a:fld id="{EECFEEF7-A0BB-42AD-A9B1-745CB258E6D9}" type="slidenum">
              <a:rPr lang="en-US" altLang="tr-TR" smtClean="0"/>
              <a:pPr/>
              <a:t>26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6744117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4 Slayt Numarası Yer Tutucusu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B74F36-B8A1-431D-8EC4-C2DCE9E8A8E7}" type="slidenum">
              <a:rPr kumimoji="0" lang="en-US" altLang="tr-TR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altLang="tr-T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tr-TR" dirty="0"/>
              <a:t>Antalya’da Güvenlik ve Yabancılar/Göçmenler</a:t>
            </a:r>
            <a:endParaRPr lang="de-DE" dirty="0"/>
          </a:p>
        </p:txBody>
      </p:sp>
      <p:sp>
        <p:nvSpPr>
          <p:cNvPr id="5" name="2 İçerik Yer Tutucusu">
            <a:extLst>
              <a:ext uri="{FF2B5EF4-FFF2-40B4-BE49-F238E27FC236}">
                <a16:creationId xmlns:a16="http://schemas.microsoft.com/office/drawing/2014/main" id="{C78CC482-147F-4266-AD90-561B7BA05DA9}"/>
              </a:ext>
            </a:extLst>
          </p:cNvPr>
          <p:cNvSpPr txBox="1">
            <a:spLocks/>
          </p:cNvSpPr>
          <p:nvPr/>
        </p:nvSpPr>
        <p:spPr bwMode="auto">
          <a:xfrm>
            <a:off x="685800" y="2132012"/>
            <a:ext cx="7279382" cy="404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Antalya güvenli bir kent midir?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Evet			%95,3 (671 kişi)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Hayır			%4,7 (33 kişi)</a:t>
            </a:r>
          </a:p>
          <a:p>
            <a:pPr marL="1143000" marR="0" lvl="2" indent="-2286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Tx/>
              <a:buFontTx/>
              <a:buChar char="•"/>
              <a:tabLst/>
              <a:defRPr/>
            </a:pPr>
            <a:r>
              <a:rPr kumimoji="0" lang="tr-TR" altLang="tr-TR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Yabancıların sayısı çok	%18 (6 kişi)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Antalya’da en şikayetçi olunan konular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Çok sıcak		%62,5 (440 kişi)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Çok fazla yabancı	%9,8 (69 kişi)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Kent güvenliği ile ilgili şikayetler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İşsizlik			%58,5 (459 kişi)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İkam. Eden </a:t>
            </a:r>
            <a:r>
              <a:rPr kumimoji="0" lang="tr-TR" altLang="tr-T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yabn</a:t>
            </a: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.	%3,7 (69 kişi)	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12865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4 Slayt Numarası Yer Tutucusu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B74F36-B8A1-431D-8EC4-C2DCE9E8A8E7}" type="slidenum">
              <a:rPr kumimoji="0" lang="en-US" altLang="tr-TR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altLang="tr-T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5" name="2 İçerik Yer Tutucusu">
            <a:extLst>
              <a:ext uri="{FF2B5EF4-FFF2-40B4-BE49-F238E27FC236}">
                <a16:creationId xmlns:a16="http://schemas.microsoft.com/office/drawing/2014/main" id="{C78CC482-147F-4266-AD90-561B7BA05DA9}"/>
              </a:ext>
            </a:extLst>
          </p:cNvPr>
          <p:cNvSpPr txBox="1">
            <a:spLocks/>
          </p:cNvSpPr>
          <p:nvPr/>
        </p:nvSpPr>
        <p:spPr bwMode="auto">
          <a:xfrm>
            <a:off x="685800" y="2132012"/>
            <a:ext cx="7279382" cy="404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Antalya’nın en büyük toplumsal sorunu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İşsizlik			%32,7 (410 kişi)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Kentteki </a:t>
            </a:r>
            <a:r>
              <a:rPr kumimoji="0" lang="tr-TR" altLang="tr-T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sığınmcılar</a:t>
            </a: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	%32,4 (406 kişi)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Yaşayan </a:t>
            </a:r>
            <a:r>
              <a:rPr kumimoji="0" lang="tr-TR" altLang="tr-T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Yabancl</a:t>
            </a: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.	%8 (100)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Antalya’da son 3 yılda suç mağdurluk durumu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Hayır			%83,5 (613 kişi)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Evet			%17,5 </a:t>
            </a:r>
          </a:p>
          <a:p>
            <a:pPr marL="1143000" marR="0" lvl="2" indent="-2286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Tx/>
              <a:buFontTx/>
              <a:buChar char="•"/>
              <a:tabLst/>
              <a:defRPr/>
            </a:pPr>
            <a:r>
              <a:rPr kumimoji="0" lang="tr-TR" altLang="tr-TR" sz="1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Olanlarda yabancılar sebep değil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Antalya’da güvenlilik hissi koşulları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Hırsızlık olmasın		%3,3 (23 kişi)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Yerl</a:t>
            </a: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tr-TR" altLang="tr-T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Yab</a:t>
            </a: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. Çok olmasın	%1 (7 kişi)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DD34952-F967-2FE8-AE17-2B6A063E82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dirty="0"/>
              <a:t>Antalya’da Güvenlik ve Yabancılar/Göçmenler II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924238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4 Slayt Numarası Yer Tutucusu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B74F36-B8A1-431D-8EC4-C2DCE9E8A8E7}" type="slidenum">
              <a:rPr kumimoji="0" lang="en-US" altLang="tr-TR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altLang="tr-T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5" name="2 İçerik Yer Tutucusu">
            <a:extLst>
              <a:ext uri="{FF2B5EF4-FFF2-40B4-BE49-F238E27FC236}">
                <a16:creationId xmlns:a16="http://schemas.microsoft.com/office/drawing/2014/main" id="{C78CC482-147F-4266-AD90-561B7BA05DA9}"/>
              </a:ext>
            </a:extLst>
          </p:cNvPr>
          <p:cNvSpPr txBox="1">
            <a:spLocks/>
          </p:cNvSpPr>
          <p:nvPr/>
        </p:nvSpPr>
        <p:spPr bwMode="auto">
          <a:xfrm>
            <a:off x="685800" y="2132012"/>
            <a:ext cx="7279382" cy="404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Sığınmacıların güvenlik riski olma durumu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Katılıyor		%40,5 (285 kişi)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Tamn</a:t>
            </a: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tr-TR" altLang="tr-T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katlyor</a:t>
            </a: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	%38,1 (268 kişi)</a:t>
            </a:r>
          </a:p>
          <a:p>
            <a:pPr marL="1143000" marR="0" lvl="2" indent="-2286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Tx/>
              <a:buFontTx/>
              <a:buChar char="•"/>
              <a:tabLst/>
              <a:defRPr/>
            </a:pPr>
            <a:r>
              <a:rPr kumimoji="0" lang="tr-TR" altLang="tr-TR" sz="1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Birlikte: 	%78,55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İş dünyası anketi (2015): %90 </a:t>
            </a:r>
            <a:r>
              <a:rPr kumimoji="0" lang="tr-TR" altLang="tr-T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güv</a:t>
            </a: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tr-TR" altLang="tr-T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Kayg</a:t>
            </a: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tr-TR" altLang="tr-T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Suriyl</a:t>
            </a: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tr-TR" altLang="tr-T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Sığınm</a:t>
            </a: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Antalya’da yaşayan </a:t>
            </a:r>
            <a:r>
              <a:rPr kumimoji="0" lang="tr-TR" altLang="tr-TR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yabancl</a:t>
            </a: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tr-TR" altLang="tr-TR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Güv</a:t>
            </a: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. Riski </a:t>
            </a:r>
            <a:r>
              <a:rPr kumimoji="0" lang="tr-TR" altLang="tr-TR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oluşt</a:t>
            </a: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Katılıyor		%31 (218 kişi)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Tamn</a:t>
            </a: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tr-TR" altLang="tr-T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Katlyor</a:t>
            </a: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	%11 (81 kişi)</a:t>
            </a:r>
          </a:p>
          <a:p>
            <a:pPr marL="1143000" marR="0" lvl="2" indent="-2286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Tx/>
              <a:buFontTx/>
              <a:buChar char="•"/>
              <a:tabLst/>
              <a:defRPr/>
            </a:pPr>
            <a:r>
              <a:rPr kumimoji="0" lang="tr-TR" altLang="tr-TR" sz="1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Birlikte:	%42,5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Antalya’da çöpten atık </a:t>
            </a:r>
            <a:r>
              <a:rPr kumimoji="0" lang="tr-TR" altLang="tr-TR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toplayanl</a:t>
            </a: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tr-TR" altLang="tr-TR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Güv</a:t>
            </a: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. Riski?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Katılıyor		%35,7 (251 kişi)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Tamn</a:t>
            </a: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tr-TR" altLang="tr-T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Katlyor</a:t>
            </a: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	%13,6 (96 kişi)</a:t>
            </a:r>
          </a:p>
          <a:p>
            <a:pPr marL="1143000" marR="0" lvl="2" indent="-2286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Tx/>
              <a:buFontTx/>
              <a:buChar char="•"/>
              <a:tabLst/>
              <a:defRPr/>
            </a:pPr>
            <a:r>
              <a:rPr kumimoji="0" lang="tr-TR" altLang="tr-TR" sz="1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Birlikte:		%49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85D31C-9F23-A440-C11A-95E8C06F29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dirty="0"/>
              <a:t>Antalya’da Güvenlik ve Yabancılar/Göçmenler III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477687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16632"/>
            <a:ext cx="8352928" cy="2304256"/>
          </a:xfrm>
        </p:spPr>
        <p:txBody>
          <a:bodyPr/>
          <a:lstStyle/>
          <a:p>
            <a:pPr algn="ctr" eaLnBrk="1" hangingPunct="1"/>
            <a:r>
              <a:rPr lang="tr-TR" alt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ONLAR BİZİM HEMŞEHRİMİZ</a:t>
            </a:r>
            <a:br>
              <a:rPr lang="tr-TR" alt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altLang="tr-TR" sz="4000" dirty="0"/>
              <a:t/>
            </a:r>
            <a:br>
              <a:rPr lang="tr-TR" altLang="tr-TR" sz="4000" dirty="0"/>
            </a:br>
            <a:r>
              <a:rPr lang="tr-TR" altLang="tr-TR" sz="3600" dirty="0"/>
              <a:t>Antalya’nın Göç Profili ve Göç Yönetiminin Örgütlenmesi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2636912"/>
            <a:ext cx="7992888" cy="4032448"/>
          </a:xfrm>
        </p:spPr>
        <p:txBody>
          <a:bodyPr/>
          <a:lstStyle/>
          <a:p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Göçmenler</a:t>
            </a:r>
          </a:p>
          <a:p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Antalya’da Göç</a:t>
            </a:r>
          </a:p>
          <a:p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Antalyalıların Göç ve Güvenlik Tutumları</a:t>
            </a:r>
          </a:p>
          <a:p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Antalya’da Yaşayan Göçmenlerin Sorunları</a:t>
            </a: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4 Slayt Numarası Yer Tutucusu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B74F36-B8A1-431D-8EC4-C2DCE9E8A8E7}" type="slidenum">
              <a:rPr kumimoji="0" lang="en-US" altLang="tr-TR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altLang="tr-T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tr-TR" sz="4000" dirty="0"/>
              <a:t>Antalya’da Göçmenlerle ilgili Toplumsal Örgütlenmeler</a:t>
            </a:r>
            <a:endParaRPr lang="de-DE" sz="4000" dirty="0"/>
          </a:p>
        </p:txBody>
      </p:sp>
      <p:sp>
        <p:nvSpPr>
          <p:cNvPr id="5" name="2 İçerik Yer Tutucusu">
            <a:extLst>
              <a:ext uri="{FF2B5EF4-FFF2-40B4-BE49-F238E27FC236}">
                <a16:creationId xmlns:a16="http://schemas.microsoft.com/office/drawing/2014/main" id="{C78CC482-147F-4266-AD90-561B7BA05DA9}"/>
              </a:ext>
            </a:extLst>
          </p:cNvPr>
          <p:cNvSpPr txBox="1">
            <a:spLocks/>
          </p:cNvSpPr>
          <p:nvPr/>
        </p:nvSpPr>
        <p:spPr bwMode="auto">
          <a:xfrm>
            <a:off x="611560" y="2132012"/>
            <a:ext cx="7279382" cy="404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Yabancılar Meclisleri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Alanya Belediyesi Yabancılar Meclisi</a:t>
            </a:r>
          </a:p>
          <a:p>
            <a:pPr marL="1143000" marR="0" lvl="2" indent="-2286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Tx/>
              <a:buFontTx/>
              <a:buChar char="•"/>
              <a:tabLst/>
              <a:defRPr/>
            </a:pPr>
            <a:r>
              <a:rPr kumimoji="0" lang="tr-TR" altLang="tr-TR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2004’ten beri aktif</a:t>
            </a:r>
          </a:p>
          <a:p>
            <a:pPr marL="1143000" marR="0" lvl="2" indent="-2286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Tx/>
              <a:buFontTx/>
              <a:buChar char="•"/>
              <a:tabLst/>
              <a:defRPr/>
            </a:pPr>
            <a:r>
              <a:rPr kumimoji="0" lang="tr-TR" altLang="tr-TR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Başkanı: Abdullah Karaoğlu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Konyaaltı Belediyesi Yabancılar Meclisi</a:t>
            </a:r>
          </a:p>
          <a:p>
            <a:pPr marL="1143000" marR="0" lvl="2" indent="-2286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Tx/>
              <a:buFontTx/>
              <a:buChar char="•"/>
              <a:tabLst/>
              <a:defRPr/>
            </a:pPr>
            <a:r>
              <a:rPr kumimoji="0" lang="tr-TR" altLang="tr-TR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2021’den beri aktif</a:t>
            </a:r>
          </a:p>
          <a:p>
            <a:pPr marL="1143000" marR="0" lvl="2" indent="-2286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Tx/>
              <a:buFontTx/>
              <a:buChar char="•"/>
              <a:tabLst/>
              <a:defRPr/>
            </a:pPr>
            <a:r>
              <a:rPr kumimoji="0" lang="tr-TR" altLang="tr-TR" sz="16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Zera</a:t>
            </a:r>
            <a:r>
              <a:rPr kumimoji="0" lang="tr-TR" altLang="tr-TR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altLang="tr-TR" sz="16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Varilci</a:t>
            </a:r>
            <a:endParaRPr kumimoji="0" lang="tr-TR" altLang="tr-TR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Muratpaşa Belediyesi Yabancılar Meclisi</a:t>
            </a:r>
          </a:p>
          <a:p>
            <a:pPr marL="1143000" marR="0" lvl="2" indent="-2286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Tx/>
              <a:buFontTx/>
              <a:buChar char="•"/>
              <a:tabLst/>
              <a:defRPr/>
            </a:pPr>
            <a:r>
              <a:rPr kumimoji="0" lang="tr-TR" altLang="tr-TR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2021’de kuruldu, aktif değil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Antalya Kent Konseyi Toplum Grubu</a:t>
            </a:r>
          </a:p>
          <a:p>
            <a:pPr marL="1143000" marR="0" lvl="2" indent="-2286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Tx/>
              <a:buFontTx/>
              <a:buChar char="•"/>
              <a:tabLst/>
              <a:defRPr/>
            </a:pPr>
            <a:r>
              <a:rPr kumimoji="0" lang="tr-TR" altLang="tr-TR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Yabancılar konuları değerlendiriliyor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Hastanelerde Göçmen Dostu Birimler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Özel Hastanelerde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Akdeniz Üniversitesi Tıp Fakültesi bünyesinde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87825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4 Slayt Numarası Yer Tutucusu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B74F36-B8A1-431D-8EC4-C2DCE9E8A8E7}" type="slidenum">
              <a:rPr kumimoji="0" lang="en-US" altLang="tr-TR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altLang="tr-T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tr-TR" sz="4000" dirty="0"/>
              <a:t>Antalya’da Göçmenlerle ilgili Toplumsal </a:t>
            </a:r>
            <a:r>
              <a:rPr lang="tr-TR" sz="4000" dirty="0" smtClean="0"/>
              <a:t>Örgütlenmeler II</a:t>
            </a:r>
            <a:endParaRPr lang="de-DE" sz="4000" dirty="0"/>
          </a:p>
        </p:txBody>
      </p:sp>
      <p:sp>
        <p:nvSpPr>
          <p:cNvPr id="5" name="2 İçerik Yer Tutucusu">
            <a:extLst>
              <a:ext uri="{FF2B5EF4-FFF2-40B4-BE49-F238E27FC236}">
                <a16:creationId xmlns:a16="http://schemas.microsoft.com/office/drawing/2014/main" id="{C78CC482-147F-4266-AD90-561B7BA05DA9}"/>
              </a:ext>
            </a:extLst>
          </p:cNvPr>
          <p:cNvSpPr txBox="1">
            <a:spLocks/>
          </p:cNvSpPr>
          <p:nvPr/>
        </p:nvSpPr>
        <p:spPr bwMode="auto">
          <a:xfrm>
            <a:off x="611560" y="2132012"/>
            <a:ext cx="7279382" cy="404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Dernekler/STK’lar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Göçmen Kuruluşları</a:t>
            </a:r>
          </a:p>
          <a:p>
            <a:pPr marL="1143000" marR="0" lvl="2" indent="-2286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Tx/>
              <a:buFontTx/>
              <a:buChar char="•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Rus, Ukrayna, Polonya, Kırgızistan, İran’dan gelen göçmenlerin kurdukları STK’lar daha yoğun</a:t>
            </a:r>
          </a:p>
          <a:p>
            <a:pPr marL="1143000" marR="0" lvl="2" indent="-2286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Tx/>
              <a:buFontTx/>
              <a:buChar char="•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Azerbaycan, </a:t>
            </a: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Kazak, Fin, Çin gibi daha az</a:t>
            </a:r>
          </a:p>
          <a:p>
            <a:pPr marL="1143000" marR="0" lvl="2" indent="-2286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Tx/>
              <a:buFontTx/>
              <a:buChar char="•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Kültür, sanat, yardımlaşma, dayanışma gibi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Diğer</a:t>
            </a:r>
          </a:p>
          <a:p>
            <a:pPr marL="1143000" marR="0" lvl="2" indent="-2286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Tx/>
              <a:buFontTx/>
              <a:buChar char="•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Güney Entegrasyon; Mozaik Eğitim, Kültür ve Sosyal Dayanışma gibi Türk vatandaşları tarafından kurulanlar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15190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ctrTitle" sz="quarter"/>
          </p:nvPr>
        </p:nvSpPr>
        <p:spPr>
          <a:xfrm>
            <a:off x="685800" y="2286000"/>
            <a:ext cx="7772400" cy="2151112"/>
          </a:xfrm>
        </p:spPr>
        <p:txBody>
          <a:bodyPr/>
          <a:lstStyle/>
          <a:p>
            <a:r>
              <a:rPr lang="tr-TR" b="1" dirty="0" smtClean="0"/>
              <a:t>ANTALYA’DA YAŞAYAN GÖÇMENLERİN SORUNLARI</a:t>
            </a: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4294967295"/>
          </p:nvPr>
        </p:nvSpPr>
        <p:spPr>
          <a:xfrm>
            <a:off x="7239000" y="6172200"/>
            <a:ext cx="1905000" cy="457200"/>
          </a:xfrm>
        </p:spPr>
        <p:txBody>
          <a:bodyPr/>
          <a:lstStyle/>
          <a:p>
            <a:fld id="{88F588EC-830B-420B-B9DF-62AAA38664F3}" type="slidenum">
              <a:rPr lang="en-US" altLang="tr-TR" smtClean="0"/>
              <a:pPr/>
              <a:t>32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5404930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4 Slayt Numarası Yer Tutucusu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B74F36-B8A1-431D-8EC4-C2DCE9E8A8E7}" type="slidenum">
              <a:rPr kumimoji="0" lang="en-US" altLang="tr-TR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US" altLang="tr-T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tr-TR" dirty="0"/>
              <a:t>Antalya’da yaşayan Göçmenlerin Sorunları</a:t>
            </a:r>
            <a:endParaRPr lang="de-DE" dirty="0"/>
          </a:p>
        </p:txBody>
      </p:sp>
      <p:sp>
        <p:nvSpPr>
          <p:cNvPr id="5" name="2 İçerik Yer Tutucusu">
            <a:extLst>
              <a:ext uri="{FF2B5EF4-FFF2-40B4-BE49-F238E27FC236}">
                <a16:creationId xmlns:a16="http://schemas.microsoft.com/office/drawing/2014/main" id="{C78CC482-147F-4266-AD90-561B7BA05DA9}"/>
              </a:ext>
            </a:extLst>
          </p:cNvPr>
          <p:cNvSpPr txBox="1">
            <a:spLocks/>
          </p:cNvSpPr>
          <p:nvPr/>
        </p:nvSpPr>
        <p:spPr bwMode="auto">
          <a:xfrm>
            <a:off x="685800" y="2132012"/>
            <a:ext cx="7279382" cy="404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Neden Antalya? Göçü yönlendiren sebepler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İletişim ve </a:t>
            </a:r>
            <a:r>
              <a:rPr kumimoji="0" lang="tr-TR" altLang="tr-T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Ulaşım </a:t>
            </a: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teknolojilerinin hızlı ilerlemesi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Hedef kentle ilgili ön bilgilerin 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Daha önce orada yaşayan topluluk üyeleri</a:t>
            </a:r>
          </a:p>
          <a:p>
            <a:pPr marL="1143000" marR="0" lvl="2" indent="-2286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Tx/>
              <a:buFontTx/>
              <a:buChar char="•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Turizm kenti Antalya’nın tanınırlığı</a:t>
            </a:r>
          </a:p>
          <a:p>
            <a:pPr marL="1143000" marR="0" lvl="2" indent="-2286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Tx/>
              <a:buFontTx/>
              <a:buChar char="•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Özellikle belli ülkelerden insanların buraya yönelmeleri normal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tr-TR" altLang="tr-TR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8100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4 Slayt Numarası Yer Tutucusu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B74F36-B8A1-431D-8EC4-C2DCE9E8A8E7}" type="slidenum">
              <a:rPr kumimoji="0" lang="en-US" altLang="tr-TR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altLang="tr-T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tr-TR" dirty="0"/>
              <a:t>Antalya’da yaşayan Göçmenlerin Sorunları II</a:t>
            </a:r>
            <a:endParaRPr lang="de-DE" dirty="0"/>
          </a:p>
        </p:txBody>
      </p:sp>
      <p:sp>
        <p:nvSpPr>
          <p:cNvPr id="5" name="2 İçerik Yer Tutucusu">
            <a:extLst>
              <a:ext uri="{FF2B5EF4-FFF2-40B4-BE49-F238E27FC236}">
                <a16:creationId xmlns:a16="http://schemas.microsoft.com/office/drawing/2014/main" id="{C78CC482-147F-4266-AD90-561B7BA05DA9}"/>
              </a:ext>
            </a:extLst>
          </p:cNvPr>
          <p:cNvSpPr txBox="1">
            <a:spLocks/>
          </p:cNvSpPr>
          <p:nvPr/>
        </p:nvSpPr>
        <p:spPr bwMode="auto">
          <a:xfrm>
            <a:off x="611560" y="2132012"/>
            <a:ext cx="7279382" cy="404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Sağlık hizmetlerine erişim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Sigorta edinmede sorunlar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Sağlık kurumları ve personelinin ihtiyaçlara uygun hizmet sunmamaları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Dil Edinimi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Öğrenme imkanları kısıtlı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Kurumların yabancı dil bilgileri yetersiz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Fatura ödemede bile sorunlar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45018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4 Slayt Numarası Yer Tutucusu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B74F36-B8A1-431D-8EC4-C2DCE9E8A8E7}" type="slidenum">
              <a:rPr kumimoji="0" lang="en-US" altLang="tr-TR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US" altLang="tr-T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tr-TR" dirty="0"/>
              <a:t>Antalya’da yaşayan Göçmenlerin Sorunları III</a:t>
            </a:r>
            <a:endParaRPr lang="de-DE" dirty="0"/>
          </a:p>
        </p:txBody>
      </p:sp>
      <p:sp>
        <p:nvSpPr>
          <p:cNvPr id="5" name="2 İçerik Yer Tutucusu">
            <a:extLst>
              <a:ext uri="{FF2B5EF4-FFF2-40B4-BE49-F238E27FC236}">
                <a16:creationId xmlns:a16="http://schemas.microsoft.com/office/drawing/2014/main" id="{C78CC482-147F-4266-AD90-561B7BA05DA9}"/>
              </a:ext>
            </a:extLst>
          </p:cNvPr>
          <p:cNvSpPr txBox="1">
            <a:spLocks/>
          </p:cNvSpPr>
          <p:nvPr/>
        </p:nvSpPr>
        <p:spPr bwMode="auto">
          <a:xfrm>
            <a:off x="611560" y="2132012"/>
            <a:ext cx="7279382" cy="404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Barınma Sorunları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Kiralama konusunda bazı ev sahiplerinin fırsatçılığı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Yapılan düzenlemelerin doğru uygulanmamaları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Ev sahiplerinin keyfi tutumları, evden atmalar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İdari birimlerin bu sorunları dikkate almadan yabancılar yasasını işletmesi </a:t>
            </a:r>
            <a:endParaRPr kumimoji="0" lang="tr-TR" altLang="tr-TR" sz="2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36525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4 Slayt Numarası Yer Tutucusu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B74F36-B8A1-431D-8EC4-C2DCE9E8A8E7}" type="slidenum">
              <a:rPr kumimoji="0" lang="en-US" altLang="tr-TR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US" altLang="tr-T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tr-TR" dirty="0"/>
              <a:t>Antalya’da yaşayan Göçmenlerin Sorunları IV</a:t>
            </a:r>
            <a:endParaRPr lang="de-DE" dirty="0"/>
          </a:p>
        </p:txBody>
      </p:sp>
      <p:sp>
        <p:nvSpPr>
          <p:cNvPr id="5" name="2 İçerik Yer Tutucusu">
            <a:extLst>
              <a:ext uri="{FF2B5EF4-FFF2-40B4-BE49-F238E27FC236}">
                <a16:creationId xmlns:a16="http://schemas.microsoft.com/office/drawing/2014/main" id="{C78CC482-147F-4266-AD90-561B7BA05DA9}"/>
              </a:ext>
            </a:extLst>
          </p:cNvPr>
          <p:cNvSpPr txBox="1">
            <a:spLocks/>
          </p:cNvSpPr>
          <p:nvPr/>
        </p:nvSpPr>
        <p:spPr bwMode="auto">
          <a:xfrm>
            <a:off x="611560" y="2132012"/>
            <a:ext cx="7279382" cy="404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Çeşitli haklarını kullanamamaları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Sigortasız çalıştırılanlar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Finansal hizmetlerden yararlanma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Kredi çekememe, telefon hattı alma </a:t>
            </a:r>
            <a:r>
              <a:rPr kumimoji="0" lang="tr-TR" altLang="tr-TR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vs</a:t>
            </a:r>
            <a:endParaRPr kumimoji="0" lang="tr-TR" altLang="tr-TR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Göçmenlerle ilgili kurum/</a:t>
            </a:r>
            <a:r>
              <a:rPr kumimoji="0" lang="tr-TR" altLang="tr-TR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kuruluşl</a:t>
            </a:r>
            <a:r>
              <a:rPr kumimoji="0" lang="tr-TR" altLang="tr-TR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. Yetersizliği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Dil, diğer iletişim sorunları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İşlem yoğunluğu (özellikle Göç İdaresi)</a:t>
            </a:r>
          </a:p>
          <a:p>
            <a:pPr marL="742950" marR="0" lvl="1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Göçmen gruplarına farklı muameleler</a:t>
            </a:r>
          </a:p>
          <a:p>
            <a:pPr marL="1143000" marR="0" lvl="2" indent="-2286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Tx/>
              <a:buFontTx/>
              <a:buChar char="•"/>
              <a:tabLst/>
              <a:defRPr/>
            </a:pPr>
            <a:r>
              <a:rPr kumimoji="0" lang="tr-TR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Ülkeler arası anlaşmalarda farklılıklar gibi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68195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ctrTitle" sz="quarter"/>
          </p:nvPr>
        </p:nvSpPr>
        <p:spPr>
          <a:xfrm>
            <a:off x="539552" y="1412776"/>
            <a:ext cx="8062664" cy="3886200"/>
          </a:xfrm>
        </p:spPr>
        <p:txBody>
          <a:bodyPr/>
          <a:lstStyle/>
          <a:p>
            <a:pPr algn="ctr"/>
            <a:r>
              <a:rPr lang="tr-TR" sz="6600" b="1" kern="1200" cap="all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PEKİ Çözüm önerileri NELERDİR?</a:t>
            </a:r>
            <a:endParaRPr lang="tr-TR" sz="48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4294967295"/>
          </p:nvPr>
        </p:nvSpPr>
        <p:spPr>
          <a:xfrm>
            <a:off x="7239000" y="6172200"/>
            <a:ext cx="1905000" cy="457200"/>
          </a:xfrm>
        </p:spPr>
        <p:txBody>
          <a:bodyPr/>
          <a:lstStyle/>
          <a:p>
            <a:fld id="{EECFEEF7-A0BB-42AD-A9B1-745CB258E6D9}" type="slidenum">
              <a:rPr lang="en-US" altLang="tr-TR" smtClean="0"/>
              <a:pPr/>
              <a:t>37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72367693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4 Slayt Numarası Yer Tutucusu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B74F36-B8A1-431D-8EC4-C2DCE9E8A8E7}" type="slidenum">
              <a:rPr kumimoji="0" lang="en-US" altLang="tr-TR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en-US" altLang="tr-T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tr-TR" dirty="0"/>
              <a:t>Göçmenlerin Sorunları ile ilgili Çözüm Önerileri</a:t>
            </a:r>
            <a:endParaRPr lang="de-DE" dirty="0"/>
          </a:p>
        </p:txBody>
      </p:sp>
      <p:sp>
        <p:nvSpPr>
          <p:cNvPr id="5" name="2 İçerik Yer Tutucusu">
            <a:extLst>
              <a:ext uri="{FF2B5EF4-FFF2-40B4-BE49-F238E27FC236}">
                <a16:creationId xmlns:a16="http://schemas.microsoft.com/office/drawing/2014/main" id="{C78CC482-147F-4266-AD90-561B7BA05DA9}"/>
              </a:ext>
            </a:extLst>
          </p:cNvPr>
          <p:cNvSpPr txBox="1">
            <a:spLocks/>
          </p:cNvSpPr>
          <p:nvPr/>
        </p:nvSpPr>
        <p:spPr bwMode="auto">
          <a:xfrm>
            <a:off x="611560" y="2132012"/>
            <a:ext cx="7279382" cy="404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Kurumların göçmenlere hizmet donanımının geliştirilmesi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Uluslararası uygulamalarla uyumlaştırılması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Kültürel </a:t>
            </a:r>
            <a:r>
              <a:rPr kumimoji="0" lang="tr-TR" altLang="tr-TR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çeşitiliğin</a:t>
            </a:r>
            <a:r>
              <a:rPr kumimoji="0" lang="tr-TR" altLang="tr-TR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 turizm sektörüne daha fazla entegre edilmesi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Göçmenlerin toplumsal yaşama katılımını destekleyen girişimlerin desteklenmesi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87819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4 Slayt Numarası Yer Tutucusu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B74F36-B8A1-431D-8EC4-C2DCE9E8A8E7}" type="slidenum">
              <a:rPr kumimoji="0" lang="en-US" altLang="tr-TR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US" altLang="tr-T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tr-TR" dirty="0"/>
              <a:t>Sonuç ve Değerlendirmeler</a:t>
            </a:r>
            <a:endParaRPr lang="de-DE" dirty="0"/>
          </a:p>
        </p:txBody>
      </p:sp>
      <p:sp>
        <p:nvSpPr>
          <p:cNvPr id="5" name="2 İçerik Yer Tutucusu">
            <a:extLst>
              <a:ext uri="{FF2B5EF4-FFF2-40B4-BE49-F238E27FC236}">
                <a16:creationId xmlns:a16="http://schemas.microsoft.com/office/drawing/2014/main" id="{C78CC482-147F-4266-AD90-561B7BA05DA9}"/>
              </a:ext>
            </a:extLst>
          </p:cNvPr>
          <p:cNvSpPr txBox="1">
            <a:spLocks/>
          </p:cNvSpPr>
          <p:nvPr/>
        </p:nvSpPr>
        <p:spPr bwMode="auto">
          <a:xfrm>
            <a:off x="685800" y="2132012"/>
            <a:ext cx="7279382" cy="404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Göç Türkiye açısından yeni bir politika alanı, bilgi ve deneyim eksikliği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Antalya’nın turizm kenti, yoğun hizmet sektörü ve tarımda istihdam olanakları çeken faktörler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Yoğunlukla Rus-Ukrayna krizi sonrası o bölgeden gelenlerle yoğunlaştı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tr-TR" altLang="tr-TR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anose="02020603050405020304" pitchFamily="18" charset="0"/>
              </a:rPr>
              <a:t>Kurum ve kuruluşlarda göçmenlere verilen hizmetlerde iyileştirmeler gerekli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FFCC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tr-TR" altLang="tr-TR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540487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tr-TR" b="1" dirty="0" smtClean="0"/>
              <a:t>TÜRKİYE’DE GÖÇMENLER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7456199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4 Slayt Numarası Yer Tutucusu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1B74F36-B8A1-431D-8EC4-C2DCE9E8A8E7}" type="slidenum">
              <a:rPr lang="en-US" altLang="tr-TR"/>
              <a:pPr/>
              <a:t>40</a:t>
            </a:fld>
            <a:endParaRPr lang="en-US" altLang="tr-TR"/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tr-TR" dirty="0"/>
              <a:t>Kaynakça</a:t>
            </a:r>
            <a:endParaRPr lang="de-DE" dirty="0"/>
          </a:p>
        </p:txBody>
      </p:sp>
      <p:sp>
        <p:nvSpPr>
          <p:cNvPr id="5" name="2 İçerik Yer Tutucusu">
            <a:extLst>
              <a:ext uri="{FF2B5EF4-FFF2-40B4-BE49-F238E27FC236}">
                <a16:creationId xmlns:a16="http://schemas.microsoft.com/office/drawing/2014/main" id="{C78CC482-147F-4266-AD90-561B7BA05DA9}"/>
              </a:ext>
            </a:extLst>
          </p:cNvPr>
          <p:cNvSpPr txBox="1">
            <a:spLocks/>
          </p:cNvSpPr>
          <p:nvPr/>
        </p:nvSpPr>
        <p:spPr bwMode="auto">
          <a:xfrm>
            <a:off x="685800" y="2132012"/>
            <a:ext cx="7846640" cy="4177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kumimoji="0" lang="tr-TR" altLang="tr-TR" sz="2000" kern="0" dirty="0" smtClean="0">
                <a:latin typeface="+mj-lt"/>
                <a:cs typeface="Times New Roman" panose="02020603050405020304" pitchFamily="18" charset="0"/>
              </a:rPr>
              <a:t>Kent konseyi Raporu, </a:t>
            </a:r>
            <a:r>
              <a:rPr kumimoji="0" lang="tr-TR" altLang="tr-TR" sz="2000" kern="0" dirty="0" smtClean="0">
                <a:latin typeface="+mj-lt"/>
                <a:cs typeface="Times New Roman" panose="02020603050405020304" pitchFamily="18" charset="0"/>
                <a:hlinkClick r:id="rId2"/>
              </a:rPr>
              <a:t>http</a:t>
            </a:r>
            <a:r>
              <a:rPr kumimoji="0" lang="tr-TR" altLang="tr-TR" sz="2000" kern="0" dirty="0">
                <a:latin typeface="+mj-lt"/>
                <a:cs typeface="Times New Roman" panose="02020603050405020304" pitchFamily="18" charset="0"/>
                <a:hlinkClick r:id="rId2"/>
              </a:rPr>
              <a:t>://</a:t>
            </a:r>
            <a:r>
              <a:rPr kumimoji="0" lang="tr-TR" altLang="tr-TR" sz="2000" kern="0" dirty="0" smtClean="0">
                <a:latin typeface="+mj-lt"/>
                <a:cs typeface="Times New Roman" panose="02020603050405020304" pitchFamily="18" charset="0"/>
                <a:hlinkClick r:id="rId2"/>
              </a:rPr>
              <a:t>antalyakentkonseyi.org.tr/antalya-kent-konseyinden-guncel-goc-raporu</a:t>
            </a:r>
            <a:endParaRPr kumimoji="0" lang="tr-TR" altLang="tr-TR" sz="2000" kern="0" dirty="0" smtClean="0">
              <a:latin typeface="+mj-lt"/>
              <a:cs typeface="Times New Roman" panose="02020603050405020304" pitchFamily="18" charset="0"/>
            </a:endParaRPr>
          </a:p>
          <a:p>
            <a:pPr algn="just"/>
            <a:r>
              <a:rPr kumimoji="0" lang="tr-TR" altLang="tr-TR" sz="2000" kern="0" dirty="0" smtClean="0">
                <a:latin typeface="+mj-lt"/>
                <a:cs typeface="Times New Roman" panose="02020603050405020304" pitchFamily="18" charset="0"/>
              </a:rPr>
              <a:t>Antalya İl Göç İdaresi Müdürlüğü Yerel Uyum ve Eylem Planı</a:t>
            </a:r>
          </a:p>
          <a:p>
            <a:pPr algn="just"/>
            <a:r>
              <a:rPr lang="tr-TR" sz="2000" u="sng" dirty="0">
                <a:solidFill>
                  <a:srgbClr val="0563C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https://www.unhcr.org/refugee-statistics/</a:t>
            </a:r>
            <a:r>
              <a:rPr lang="tr-TR" sz="2000" dirty="0">
                <a:latin typeface="+mj-lt"/>
                <a:ea typeface="Calibri" panose="020F0502020204030204" pitchFamily="34" charset="0"/>
              </a:rPr>
              <a:t> </a:t>
            </a:r>
            <a:endParaRPr lang="tr-TR" sz="2000" dirty="0" smtClean="0">
              <a:latin typeface="+mj-lt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tr-TR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T.C. İçişleri Bakanlığı Göç İdaresi Başkanlığı, </a:t>
            </a:r>
            <a:r>
              <a:rPr lang="tr-TR" sz="2000" u="sng" dirty="0">
                <a:solidFill>
                  <a:srgbClr val="0563C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https://www.goc.gov.tr/ikamet-izinleri</a:t>
            </a:r>
            <a:endParaRPr lang="tr-TR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dirty="0">
                <a:latin typeface="+mj-lt"/>
                <a:ea typeface="Calibri" panose="020F0502020204030204" pitchFamily="34" charset="0"/>
              </a:rPr>
              <a:t>2022 ATSO verileri, </a:t>
            </a:r>
            <a:r>
              <a:rPr lang="tr-TR" sz="2000" u="sng" dirty="0">
                <a:solidFill>
                  <a:srgbClr val="0563C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https://haber.doviz.com/gundem-haberleri/antalya-da-kurulan-yabanci-sermayeli-sirket-sayisi-5-bini-asti/681976</a:t>
            </a:r>
            <a:endParaRPr kumimoji="0" lang="tr-TR" altLang="tr-TR" sz="2000" kern="0" dirty="0" smtClean="0">
              <a:latin typeface="+mj-lt"/>
              <a:cs typeface="Times New Roman" panose="02020603050405020304" pitchFamily="18" charset="0"/>
            </a:endParaRPr>
          </a:p>
          <a:p>
            <a:pPr algn="just"/>
            <a:r>
              <a:rPr lang="tr-TR" sz="1400" dirty="0">
                <a:latin typeface="+mj-lt"/>
                <a:ea typeface="Calibri" panose="020F0502020204030204" pitchFamily="34" charset="0"/>
              </a:rPr>
              <a:t>TUİK, </a:t>
            </a:r>
            <a:r>
              <a:rPr lang="tr-TR" sz="1400" u="sng" dirty="0">
                <a:solidFill>
                  <a:srgbClr val="0563C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</a:t>
            </a:r>
            <a:r>
              <a:rPr lang="tr-TR" sz="1400" u="sng" dirty="0" smtClean="0">
                <a:solidFill>
                  <a:srgbClr val="0563C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data.tuik.gov.tr/Bulten/Index?p=Konut-Satis-Istatistikleri-Subat-2023-49515</a:t>
            </a:r>
            <a:endParaRPr lang="tr-TR" sz="1400" u="sng" dirty="0" smtClean="0">
              <a:solidFill>
                <a:srgbClr val="0563C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kumimoji="0" lang="tr-TR" altLang="tr-TR" sz="1200" kern="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546387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F588EC-830B-420B-B9DF-62AAA38664F3}" type="slidenum">
              <a:rPr lang="en-US" altLang="tr-TR" smtClean="0"/>
              <a:pPr/>
              <a:t>5</a:t>
            </a:fld>
            <a:endParaRPr lang="en-US" altLang="tr-TR"/>
          </a:p>
        </p:txBody>
      </p:sp>
      <p:graphicFrame>
        <p:nvGraphicFramePr>
          <p:cNvPr id="5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983830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666788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FEEF7-A0BB-42AD-A9B1-745CB258E6D9}" type="slidenum">
              <a:rPr lang="en-US" altLang="tr-TR" smtClean="0"/>
              <a:pPr/>
              <a:t>6</a:t>
            </a:fld>
            <a:endParaRPr lang="en-US" altLang="tr-TR"/>
          </a:p>
        </p:txBody>
      </p:sp>
      <p:graphicFrame>
        <p:nvGraphicFramePr>
          <p:cNvPr id="3" name="Grafik 2"/>
          <p:cNvGraphicFramePr/>
          <p:nvPr>
            <p:extLst>
              <p:ext uri="{D42A27DB-BD31-4B8C-83A1-F6EECF244321}">
                <p14:modId xmlns:p14="http://schemas.microsoft.com/office/powerpoint/2010/main" val="3784903998"/>
              </p:ext>
            </p:extLst>
          </p:nvPr>
        </p:nvGraphicFramePr>
        <p:xfrm>
          <a:off x="0" y="0"/>
          <a:ext cx="9144001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64508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FEEF7-A0BB-42AD-A9B1-745CB258E6D9}" type="slidenum">
              <a:rPr lang="en-US" altLang="tr-TR" smtClean="0"/>
              <a:pPr/>
              <a:t>7</a:t>
            </a:fld>
            <a:endParaRPr lang="en-US" altLang="tr-TR"/>
          </a:p>
        </p:txBody>
      </p:sp>
      <p:graphicFrame>
        <p:nvGraphicFramePr>
          <p:cNvPr id="3" name="Grafik 2"/>
          <p:cNvGraphicFramePr/>
          <p:nvPr>
            <p:extLst>
              <p:ext uri="{D42A27DB-BD31-4B8C-83A1-F6EECF244321}">
                <p14:modId xmlns:p14="http://schemas.microsoft.com/office/powerpoint/2010/main" val="61373854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67034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FEEF7-A0BB-42AD-A9B1-745CB258E6D9}" type="slidenum">
              <a:rPr lang="en-US" altLang="tr-TR" smtClean="0"/>
              <a:pPr/>
              <a:t>8</a:t>
            </a:fld>
            <a:endParaRPr lang="en-US" altLang="tr-TR"/>
          </a:p>
        </p:txBody>
      </p:sp>
      <p:graphicFrame>
        <p:nvGraphicFramePr>
          <p:cNvPr id="3" name="Grafik 2"/>
          <p:cNvGraphicFramePr/>
          <p:nvPr>
            <p:extLst>
              <p:ext uri="{D42A27DB-BD31-4B8C-83A1-F6EECF244321}">
                <p14:modId xmlns:p14="http://schemas.microsoft.com/office/powerpoint/2010/main" val="369352165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028485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FEEF7-A0BB-42AD-A9B1-745CB258E6D9}" type="slidenum">
              <a:rPr lang="en-US" altLang="tr-TR" smtClean="0"/>
              <a:pPr/>
              <a:t>9</a:t>
            </a:fld>
            <a:endParaRPr lang="en-US" altLang="tr-TR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3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40880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_rels/themeOverr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Overr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Overr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Project Overview">
  <a:themeElements>
    <a:clrScheme name="Project Overview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Project Overview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1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1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Havai Fişekler">
  <a:themeElements>
    <a:clrScheme name="Havai Fişekler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Havai Fişekler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avai Fişekler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vai Fişekler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vai Fişekler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vai Fişekler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vai Fişekler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vai Fişekler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Banded">
    <a:dk1>
      <a:srgbClr val="2C2C2C"/>
    </a:dk1>
    <a:lt1>
      <a:srgbClr val="FFFFFF"/>
    </a:lt1>
    <a:dk2>
      <a:srgbClr val="099BDD"/>
    </a:dk2>
    <a:lt2>
      <a:srgbClr val="F2F2F2"/>
    </a:lt2>
    <a:accent1>
      <a:srgbClr val="FFC000"/>
    </a:accent1>
    <a:accent2>
      <a:srgbClr val="A5D028"/>
    </a:accent2>
    <a:accent3>
      <a:srgbClr val="08CC78"/>
    </a:accent3>
    <a:accent4>
      <a:srgbClr val="F24099"/>
    </a:accent4>
    <a:accent5>
      <a:srgbClr val="828288"/>
    </a:accent5>
    <a:accent6>
      <a:srgbClr val="F56617"/>
    </a:accent6>
    <a:hlink>
      <a:srgbClr val="005DBA"/>
    </a:hlink>
    <a:folHlink>
      <a:srgbClr val="6C606A"/>
    </a:folHlink>
  </a:clrScheme>
  <a:fontScheme name="Banded">
    <a:majorFont>
      <a:latin typeface="Corbel" panose="020B0503020204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orbel" panose="020B0503020204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Banded">
    <a:fillStyleLst>
      <a:solidFill>
        <a:schemeClr val="phClr"/>
      </a:solidFill>
      <a:gradFill rotWithShape="1">
        <a:gsLst>
          <a:gs pos="0">
            <a:schemeClr val="phClr">
              <a:tint val="65000"/>
              <a:satMod val="120000"/>
              <a:lumMod val="107000"/>
            </a:schemeClr>
          </a:gs>
          <a:gs pos="50000">
            <a:schemeClr val="phClr">
              <a:tint val="70000"/>
              <a:satMod val="124000"/>
              <a:lumMod val="103000"/>
            </a:schemeClr>
          </a:gs>
          <a:gs pos="100000">
            <a:schemeClr val="phClr">
              <a:tint val="85000"/>
              <a:satMod val="120000"/>
              <a:lumMod val="100000"/>
            </a:schemeClr>
          </a:gs>
        </a:gsLst>
        <a:lin ang="5400000" scaled="0"/>
      </a:gradFill>
      <a:gradFill rotWithShape="1">
        <a:gsLst>
          <a:gs pos="0">
            <a:schemeClr val="phClr">
              <a:tint val="85000"/>
              <a:shade val="98000"/>
              <a:satMod val="110000"/>
              <a:lumMod val="103000"/>
            </a:schemeClr>
          </a:gs>
          <a:gs pos="50000">
            <a:schemeClr val="phClr">
              <a:shade val="85000"/>
              <a:satMod val="105000"/>
              <a:lumMod val="100000"/>
            </a:schemeClr>
          </a:gs>
          <a:gs pos="100000">
            <a:schemeClr val="phClr">
              <a:shade val="60000"/>
              <a:satMod val="120000"/>
              <a:lumMod val="100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27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15875" dir="5400000" algn="ctr" rotWithShape="0">
            <a:srgbClr val="000000">
              <a:alpha val="68000"/>
            </a:srgbClr>
          </a:outerShdw>
        </a:effectLst>
      </a:effectStyle>
      <a:effectStyle>
        <a:effectLst>
          <a:outerShdw blurRad="88900" dist="2794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blipFill rotWithShape="1">
        <a:blip xmlns:r="http://schemas.openxmlformats.org/officeDocument/2006/relationships" r:embed="rId1">
          <a:duotone>
            <a:schemeClr val="phClr"/>
            <a:schemeClr val="phClr">
              <a:shade val="91000"/>
              <a:satMod val="105000"/>
            </a:schemeClr>
          </a:duotone>
        </a:blip>
        <a:tile tx="0" ty="0" sx="100000" sy="100000" flip="none" algn="tl"/>
      </a:blipFill>
      <a:gradFill rotWithShape="1">
        <a:gsLst>
          <a:gs pos="0">
            <a:schemeClr val="phClr">
              <a:tint val="100000"/>
              <a:shade val="0"/>
              <a:satMod val="100000"/>
            </a:schemeClr>
          </a:gs>
          <a:gs pos="100000">
            <a:schemeClr val="phClr">
              <a:shade val="100000"/>
              <a:satMod val="10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Banded">
    <a:dk1>
      <a:srgbClr val="2C2C2C"/>
    </a:dk1>
    <a:lt1>
      <a:srgbClr val="FFFFFF"/>
    </a:lt1>
    <a:dk2>
      <a:srgbClr val="099BDD"/>
    </a:dk2>
    <a:lt2>
      <a:srgbClr val="F2F2F2"/>
    </a:lt2>
    <a:accent1>
      <a:srgbClr val="FFC000"/>
    </a:accent1>
    <a:accent2>
      <a:srgbClr val="A5D028"/>
    </a:accent2>
    <a:accent3>
      <a:srgbClr val="08CC78"/>
    </a:accent3>
    <a:accent4>
      <a:srgbClr val="F24099"/>
    </a:accent4>
    <a:accent5>
      <a:srgbClr val="828288"/>
    </a:accent5>
    <a:accent6>
      <a:srgbClr val="F56617"/>
    </a:accent6>
    <a:hlink>
      <a:srgbClr val="005DBA"/>
    </a:hlink>
    <a:folHlink>
      <a:srgbClr val="6C606A"/>
    </a:folHlink>
  </a:clrScheme>
  <a:fontScheme name="Banded">
    <a:majorFont>
      <a:latin typeface="Corbel" panose="020B0503020204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orbel" panose="020B0503020204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Banded">
    <a:fillStyleLst>
      <a:solidFill>
        <a:schemeClr val="phClr"/>
      </a:solidFill>
      <a:gradFill rotWithShape="1">
        <a:gsLst>
          <a:gs pos="0">
            <a:schemeClr val="phClr">
              <a:tint val="65000"/>
              <a:satMod val="120000"/>
              <a:lumMod val="107000"/>
            </a:schemeClr>
          </a:gs>
          <a:gs pos="50000">
            <a:schemeClr val="phClr">
              <a:tint val="70000"/>
              <a:satMod val="124000"/>
              <a:lumMod val="103000"/>
            </a:schemeClr>
          </a:gs>
          <a:gs pos="100000">
            <a:schemeClr val="phClr">
              <a:tint val="85000"/>
              <a:satMod val="120000"/>
              <a:lumMod val="100000"/>
            </a:schemeClr>
          </a:gs>
        </a:gsLst>
        <a:lin ang="5400000" scaled="0"/>
      </a:gradFill>
      <a:gradFill rotWithShape="1">
        <a:gsLst>
          <a:gs pos="0">
            <a:schemeClr val="phClr">
              <a:tint val="85000"/>
              <a:shade val="98000"/>
              <a:satMod val="110000"/>
              <a:lumMod val="103000"/>
            </a:schemeClr>
          </a:gs>
          <a:gs pos="50000">
            <a:schemeClr val="phClr">
              <a:shade val="85000"/>
              <a:satMod val="105000"/>
              <a:lumMod val="100000"/>
            </a:schemeClr>
          </a:gs>
          <a:gs pos="100000">
            <a:schemeClr val="phClr">
              <a:shade val="60000"/>
              <a:satMod val="120000"/>
              <a:lumMod val="100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27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15875" dir="5400000" algn="ctr" rotWithShape="0">
            <a:srgbClr val="000000">
              <a:alpha val="68000"/>
            </a:srgbClr>
          </a:outerShdw>
        </a:effectLst>
      </a:effectStyle>
      <a:effectStyle>
        <a:effectLst>
          <a:outerShdw blurRad="88900" dist="2794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blipFill rotWithShape="1">
        <a:blip xmlns:r="http://schemas.openxmlformats.org/officeDocument/2006/relationships" r:embed="rId1">
          <a:duotone>
            <a:schemeClr val="phClr"/>
            <a:schemeClr val="phClr">
              <a:shade val="91000"/>
              <a:satMod val="105000"/>
            </a:schemeClr>
          </a:duotone>
        </a:blip>
        <a:tile tx="0" ty="0" sx="100000" sy="100000" flip="none" algn="tl"/>
      </a:blipFill>
      <a:gradFill rotWithShape="1">
        <a:gsLst>
          <a:gs pos="0">
            <a:schemeClr val="phClr">
              <a:tint val="100000"/>
              <a:shade val="0"/>
              <a:satMod val="100000"/>
            </a:schemeClr>
          </a:gs>
          <a:gs pos="100000">
            <a:schemeClr val="phClr">
              <a:shade val="100000"/>
              <a:satMod val="10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Banded">
    <a:dk1>
      <a:srgbClr val="2C2C2C"/>
    </a:dk1>
    <a:lt1>
      <a:srgbClr val="FFFFFF"/>
    </a:lt1>
    <a:dk2>
      <a:srgbClr val="099BDD"/>
    </a:dk2>
    <a:lt2>
      <a:srgbClr val="F2F2F2"/>
    </a:lt2>
    <a:accent1>
      <a:srgbClr val="FFC000"/>
    </a:accent1>
    <a:accent2>
      <a:srgbClr val="A5D028"/>
    </a:accent2>
    <a:accent3>
      <a:srgbClr val="08CC78"/>
    </a:accent3>
    <a:accent4>
      <a:srgbClr val="F24099"/>
    </a:accent4>
    <a:accent5>
      <a:srgbClr val="828288"/>
    </a:accent5>
    <a:accent6>
      <a:srgbClr val="F56617"/>
    </a:accent6>
    <a:hlink>
      <a:srgbClr val="005DBA"/>
    </a:hlink>
    <a:folHlink>
      <a:srgbClr val="6C606A"/>
    </a:folHlink>
  </a:clrScheme>
  <a:fontScheme name="Banded">
    <a:majorFont>
      <a:latin typeface="Corbel" panose="020B0503020204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orbel" panose="020B0503020204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Banded">
    <a:fillStyleLst>
      <a:solidFill>
        <a:schemeClr val="phClr"/>
      </a:solidFill>
      <a:gradFill rotWithShape="1">
        <a:gsLst>
          <a:gs pos="0">
            <a:schemeClr val="phClr">
              <a:tint val="65000"/>
              <a:satMod val="120000"/>
              <a:lumMod val="107000"/>
            </a:schemeClr>
          </a:gs>
          <a:gs pos="50000">
            <a:schemeClr val="phClr">
              <a:tint val="70000"/>
              <a:satMod val="124000"/>
              <a:lumMod val="103000"/>
            </a:schemeClr>
          </a:gs>
          <a:gs pos="100000">
            <a:schemeClr val="phClr">
              <a:tint val="85000"/>
              <a:satMod val="120000"/>
              <a:lumMod val="100000"/>
            </a:schemeClr>
          </a:gs>
        </a:gsLst>
        <a:lin ang="5400000" scaled="0"/>
      </a:gradFill>
      <a:gradFill rotWithShape="1">
        <a:gsLst>
          <a:gs pos="0">
            <a:schemeClr val="phClr">
              <a:tint val="85000"/>
              <a:shade val="98000"/>
              <a:satMod val="110000"/>
              <a:lumMod val="103000"/>
            </a:schemeClr>
          </a:gs>
          <a:gs pos="50000">
            <a:schemeClr val="phClr">
              <a:shade val="85000"/>
              <a:satMod val="105000"/>
              <a:lumMod val="100000"/>
            </a:schemeClr>
          </a:gs>
          <a:gs pos="100000">
            <a:schemeClr val="phClr">
              <a:shade val="60000"/>
              <a:satMod val="120000"/>
              <a:lumMod val="100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27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15875" dir="5400000" algn="ctr" rotWithShape="0">
            <a:srgbClr val="000000">
              <a:alpha val="68000"/>
            </a:srgbClr>
          </a:outerShdw>
        </a:effectLst>
      </a:effectStyle>
      <a:effectStyle>
        <a:effectLst>
          <a:outerShdw blurRad="88900" dist="2794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blipFill rotWithShape="1">
        <a:blip xmlns:r="http://schemas.openxmlformats.org/officeDocument/2006/relationships" r:embed="rId1">
          <a:duotone>
            <a:schemeClr val="phClr"/>
            <a:schemeClr val="phClr">
              <a:shade val="91000"/>
              <a:satMod val="105000"/>
            </a:schemeClr>
          </a:duotone>
        </a:blip>
        <a:tile tx="0" ty="0" sx="100000" sy="100000" flip="none" algn="tl"/>
      </a:blipFill>
      <a:gradFill rotWithShape="1">
        <a:gsLst>
          <a:gs pos="0">
            <a:schemeClr val="phClr">
              <a:tint val="100000"/>
              <a:shade val="0"/>
              <a:satMod val="100000"/>
            </a:schemeClr>
          </a:gs>
          <a:gs pos="100000">
            <a:schemeClr val="phClr">
              <a:shade val="100000"/>
              <a:satMod val="10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5902</TotalTime>
  <Words>1244</Words>
  <Application>Microsoft Office PowerPoint</Application>
  <PresentationFormat>Ekran Gösterisi (4:3)</PresentationFormat>
  <Paragraphs>310</Paragraphs>
  <Slides>40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40</vt:i4>
      </vt:variant>
    </vt:vector>
  </HeadingPairs>
  <TitlesOfParts>
    <vt:vector size="50" baseType="lpstr">
      <vt:lpstr>Arial</vt:lpstr>
      <vt:lpstr>Arial Black</vt:lpstr>
      <vt:lpstr>Calibri</vt:lpstr>
      <vt:lpstr>Century Gothic</vt:lpstr>
      <vt:lpstr>Corbel</vt:lpstr>
      <vt:lpstr>Monotype Sorts</vt:lpstr>
      <vt:lpstr>Times New Roman</vt:lpstr>
      <vt:lpstr>Wingdings</vt:lpstr>
      <vt:lpstr>Project Overview</vt:lpstr>
      <vt:lpstr>Havai Fişekler</vt:lpstr>
      <vt:lpstr>PowerPoint Sunusu</vt:lpstr>
      <vt:lpstr>PowerPoint Sunusu</vt:lpstr>
      <vt:lpstr>ONLAR BİZİM HEMŞEHRİMİZ  Antalya’nın Göç Profili ve Göç Yönetiminin Örgütlenmesi</vt:lpstr>
      <vt:lpstr>TÜRKİYE’DE GÖÇMENLER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ANTALYA’DA GÖÇ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Antalya İl Göç İdaresinin İşlem Alanları</vt:lpstr>
      <vt:lpstr>2022 yılı uyum ve iletişim çalışmaları</vt:lpstr>
      <vt:lpstr>Antalya İl Göç İdaresinin Yerel Uyum Eylem Planı’ndaki Ortak İlkeler</vt:lpstr>
      <vt:lpstr>Stratejik Öncelikler</vt:lpstr>
      <vt:lpstr>ANTALYALILARIN GÖÇ VE GÜVENLİK TUTUMLARI </vt:lpstr>
      <vt:lpstr>Antalya’da Güvenlik ve Yabancılar/Göçmenler</vt:lpstr>
      <vt:lpstr>Antalya’da Güvenlik ve Yabancılar/Göçmenler II</vt:lpstr>
      <vt:lpstr>Antalya’da Güvenlik ve Yabancılar/Göçmenler III</vt:lpstr>
      <vt:lpstr>Antalya’da Göçmenlerle ilgili Toplumsal Örgütlenmeler</vt:lpstr>
      <vt:lpstr>Antalya’da Göçmenlerle ilgili Toplumsal Örgütlenmeler II</vt:lpstr>
      <vt:lpstr>ANTALYA’DA YAŞAYAN GÖÇMENLERİN SORUNLARI</vt:lpstr>
      <vt:lpstr>Antalya’da yaşayan Göçmenlerin Sorunları</vt:lpstr>
      <vt:lpstr>Antalya’da yaşayan Göçmenlerin Sorunları II</vt:lpstr>
      <vt:lpstr>Antalya’da yaşayan Göçmenlerin Sorunları III</vt:lpstr>
      <vt:lpstr>Antalya’da yaşayan Göçmenlerin Sorunları IV</vt:lpstr>
      <vt:lpstr>PEKİ Çözüm önerileri NELERDİR?</vt:lpstr>
      <vt:lpstr>Göçmenlerin Sorunları ile ilgili Çözüm Önerileri</vt:lpstr>
      <vt:lpstr>Sonuç ve Değerlendirmeler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Erol Esen</dc:creator>
  <cp:lastModifiedBy>SİNES</cp:lastModifiedBy>
  <cp:revision>122</cp:revision>
  <dcterms:created xsi:type="dcterms:W3CDTF">2020-12-20T08:12:24Z</dcterms:created>
  <dcterms:modified xsi:type="dcterms:W3CDTF">2023-05-24T17:37:05Z</dcterms:modified>
</cp:coreProperties>
</file>