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469802-9991-5DDD-E0CD-2DD279B87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2CDC1C3-464A-918E-505C-68647B4DA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F1305FE-7045-8C68-D1EB-875146D2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03ACAB3-9D13-8B52-05CB-9CE2A6B9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36326CB-0262-E24C-1DC7-3EA227C8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8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1A0F75-7511-81EB-5387-A18A2F13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5EB8D1D-226C-D232-0E28-60B02148C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626AB76-14E5-CDC0-96E7-E98A41D8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4FD91FD-AF66-1D7B-0FAC-695A8B96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84F240F-D05D-8BD9-CD09-45250384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40E8043-E9B4-32A4-5645-976412E8E3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066846-85B0-A931-5398-F550B6D5B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A48D096-B505-4973-CE71-7DF861E4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F32A9F3-B628-E678-2F54-27205E64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B8650E-FDBE-BA67-E1CC-239BA55A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0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23D26C-774B-AA88-4AC9-89BE3049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7CE9E0-8803-0211-3EA4-4130BE23B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254DA2-8396-14BB-D47F-47ED388FC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1B7B63A-C88B-CB05-9226-6ADF22DF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4CB633-7DB0-6F8C-0742-659E648B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5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41FF92-B63E-FEA1-611E-C6E3329B7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C54C7EA-5F47-3021-08FE-A8515E45F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9B243C7-3909-2405-1D74-C1BCEDB1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5DBAA28-7ED5-F7A0-6E7A-45E3C0EB7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BA5D9B5-F0E3-712C-B70B-91D0BD0AE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5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2C5F48-7469-CCEA-3443-2CCE7BB6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AF83B3-F1EA-F5DC-1ED7-7CCD722F4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C288E87-614E-02D6-5B6D-5D8904001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17EA7BD-DC43-10A6-54E5-E8B26081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B1C1C21-18D1-70B7-13F0-41E1CE14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DCF6F0E-6036-97A4-C5FD-38B2D6A9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7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968EE3-D086-A3D2-0A7A-9F86DDD0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F17442F-D198-7717-2AF3-EFC4028A9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CB47514-2F64-7298-0097-51F2629E7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7A737CB-23FD-8C2B-B4A0-974A75963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8A7E85F-2D2C-37C8-6602-C8D44AD23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B47CA5D-8DD5-384D-9D85-D6EF3A5F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5AA4E14-A9E0-3327-E141-42E2396D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2D59C5F-4947-408F-A596-23CB8F1C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5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B89297-BFE5-A514-DA50-6B4B2FAF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7997BAF-8B5A-3DFD-5308-4FC0ACBC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DB8031A-79AD-EA17-63A4-AD75DFFAE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B622A9D-F895-A8C9-8A2F-2D74D036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9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FC3D47D-1226-5448-74CD-06DC8852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728EDA5-5BF4-C3F2-56E8-9320BDCE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CDB38A6-09C4-BE18-5ADC-49BCBB87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1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87598B-C37C-36A2-98B3-6078BB42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1E3201-6410-FCDB-73A8-FD593C18D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C4EFE92-2447-733F-AA14-CA7008205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332FBF0-0A88-D948-AD0F-D430E2B3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36187AE-1FA3-30E6-7568-C9E24C820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D709C8-BAFD-1B77-0F86-4ADAB275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6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AE2192-EF2B-9FC6-B23F-69771072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C90EA5FD-0B8C-895F-A02D-29BEC94805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680B587-DD59-89C3-46E4-3342872D8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47D2921-81D0-F33F-14E7-2133D509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07E8D25-5F65-FF89-4D49-E6524B61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2DCD0F0-0FCE-2408-71D0-3C48B2D9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0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2E049AE-024D-7421-0723-73AB2888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F918254-57CC-B235-E14C-2B200B18D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56CE70D-4DFF-F70E-F666-8FA8D3B9A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A87F1A-D1A7-412C-9DFC-4B71919B602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39B14FF-355D-B7E3-5C49-7EB013DF6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FDE0130-7843-B03A-DBC2-9D9A487D4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53E7C3-4970-41C9-B286-85567761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6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90CEC8-1872-6782-CD83-CF2163AE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34" y="391395"/>
            <a:ext cx="115593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PV </a:t>
            </a:r>
            <a:r>
              <a:rPr lang="en-US" dirty="0" err="1"/>
              <a:t>Sistemlerde</a:t>
            </a:r>
            <a:r>
              <a:rPr lang="en-US" dirty="0"/>
              <a:t> </a:t>
            </a:r>
            <a:r>
              <a:rPr lang="en-US" dirty="0" err="1"/>
              <a:t>Anlık</a:t>
            </a:r>
            <a:r>
              <a:rPr lang="en-US" dirty="0"/>
              <a:t> Bobin </a:t>
            </a:r>
            <a:r>
              <a:rPr lang="en-US" dirty="0" err="1"/>
              <a:t>Akımının</a:t>
            </a:r>
            <a:r>
              <a:rPr lang="en-US" dirty="0"/>
              <a:t> </a:t>
            </a:r>
            <a:r>
              <a:rPr lang="en-US" dirty="0" err="1"/>
              <a:t>Analizi</a:t>
            </a:r>
            <a:r>
              <a:rPr lang="en-US" dirty="0"/>
              <a:t> Ile Yeni Bir </a:t>
            </a:r>
            <a:r>
              <a:rPr lang="en-US" dirty="0" err="1"/>
              <a:t>Maksimum</a:t>
            </a:r>
            <a:r>
              <a:rPr lang="en-US" dirty="0"/>
              <a:t> Güç </a:t>
            </a:r>
            <a:r>
              <a:rPr lang="en-US" dirty="0" err="1"/>
              <a:t>Noktası</a:t>
            </a:r>
            <a:r>
              <a:rPr lang="en-US" dirty="0"/>
              <a:t> </a:t>
            </a:r>
            <a:r>
              <a:rPr lang="en-US" dirty="0" err="1"/>
              <a:t>Izleme</a:t>
            </a:r>
            <a:r>
              <a:rPr lang="en-US" dirty="0"/>
              <a:t> </a:t>
            </a:r>
            <a:r>
              <a:rPr lang="en-US" dirty="0" err="1"/>
              <a:t>Yöntemi</a:t>
            </a:r>
            <a:r>
              <a:rPr lang="en-US" dirty="0"/>
              <a:t> Ve </a:t>
            </a:r>
            <a:r>
              <a:rPr lang="en-US" dirty="0" err="1"/>
              <a:t>Uygulaması</a:t>
            </a:r>
            <a:endParaRPr lang="en-US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CFE30F6-DBE3-B94D-8988-846C9C3D8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9120" y="1690688"/>
            <a:ext cx="4267661" cy="1957947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76B1DDB-8705-3722-E649-A31491A10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883" y="1805607"/>
            <a:ext cx="4608226" cy="505239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0DB9C31-0609-4898-4D54-833050954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93" y="2953871"/>
            <a:ext cx="2035490" cy="152848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CE1D55F-42E0-4283-1619-B3A95A6AE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839" y="3718111"/>
            <a:ext cx="3622813" cy="273705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9FE7F81-6CE7-2C44-D2A6-41C98906F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32" y="4722374"/>
            <a:ext cx="1700786" cy="189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8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470901-D307-0EA4-F5B5-36377E253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23" y="386098"/>
            <a:ext cx="1093155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Empedans</a:t>
            </a:r>
            <a:r>
              <a:rPr lang="en-US" dirty="0"/>
              <a:t> </a:t>
            </a:r>
            <a:r>
              <a:rPr lang="en-US" dirty="0" err="1"/>
              <a:t>Kaynaklı</a:t>
            </a:r>
            <a:r>
              <a:rPr lang="en-US" dirty="0"/>
              <a:t> </a:t>
            </a:r>
            <a:r>
              <a:rPr lang="en-US" dirty="0" err="1"/>
              <a:t>Invertörlerin</a:t>
            </a:r>
            <a:r>
              <a:rPr lang="en-US" dirty="0"/>
              <a:t> Yeni </a:t>
            </a:r>
            <a:r>
              <a:rPr lang="en-US" dirty="0" err="1"/>
              <a:t>Taşıyıcı</a:t>
            </a:r>
            <a:r>
              <a:rPr lang="en-US" dirty="0"/>
              <a:t> </a:t>
            </a:r>
            <a:r>
              <a:rPr lang="en-US" dirty="0" err="1"/>
              <a:t>Tabanlı</a:t>
            </a:r>
            <a:r>
              <a:rPr lang="en-US" dirty="0"/>
              <a:t> </a:t>
            </a:r>
            <a:r>
              <a:rPr lang="en-US" dirty="0" err="1"/>
              <a:t>Kontrolle</a:t>
            </a:r>
            <a:r>
              <a:rPr lang="en-US" dirty="0"/>
              <a:t> </a:t>
            </a:r>
            <a:r>
              <a:rPr lang="en-US" dirty="0" err="1"/>
              <a:t>Anahtarlama</a:t>
            </a:r>
            <a:r>
              <a:rPr lang="en-US" dirty="0"/>
              <a:t> </a:t>
            </a:r>
            <a:r>
              <a:rPr lang="en-US" dirty="0" err="1"/>
              <a:t>Kayıplarının</a:t>
            </a:r>
            <a:r>
              <a:rPr lang="en-US" dirty="0"/>
              <a:t> </a:t>
            </a:r>
            <a:r>
              <a:rPr lang="en-US" dirty="0" err="1"/>
              <a:t>Azaltılması</a:t>
            </a:r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DC8DDB7-F6E3-2C5A-DBF3-32475FD50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788" y="1765717"/>
            <a:ext cx="4396150" cy="173948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734F6A8-23DB-8F23-82B5-60D9F4364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224" y="1711661"/>
            <a:ext cx="2304783" cy="232720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94C29CF-644C-6363-F9A7-E0B1B5AC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5" y="4038868"/>
            <a:ext cx="4903693" cy="225443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6041638-4CBE-9474-77F8-E7A63569C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5" y="1711661"/>
            <a:ext cx="4957481" cy="2170227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EB89F82C-7FE1-0322-89B2-CFCB05191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805" y="4038868"/>
            <a:ext cx="6706175" cy="26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9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106123-AB37-B5B0-C265-AD92BABD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75" y="369319"/>
            <a:ext cx="11317449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Pv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Sistemlerdeki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Mppt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Performansinin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Interleaved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Dönüştürücü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İle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Artirilmasi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878E16C-17B2-404C-058A-F9342C00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241" y="1849446"/>
            <a:ext cx="3495196" cy="463923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66FAC6C-A18A-88F2-6E87-87B5512D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49446"/>
            <a:ext cx="5974976" cy="230821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3E05F48-228C-4622-4196-D7CE3C919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41" y="4238932"/>
            <a:ext cx="5728448" cy="236011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A499348E-BD76-C153-E7EC-D7C27480D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9" y="2806259"/>
            <a:ext cx="2232066" cy="16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7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4276B3-3A84-967D-193D-6F1B8A8E2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7" t="31705" r="27747" b="4297"/>
          <a:stretch>
            <a:fillRect/>
          </a:stretch>
        </p:blipFill>
        <p:spPr bwMode="auto">
          <a:xfrm rot="10800000">
            <a:off x="4565036" y="4102795"/>
            <a:ext cx="1707935" cy="22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59F0E4E-15F9-7375-4F01-A3FD8D090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t="15801" r="35644" b="8370"/>
          <a:stretch>
            <a:fillRect/>
          </a:stretch>
        </p:blipFill>
        <p:spPr bwMode="auto">
          <a:xfrm>
            <a:off x="4315303" y="1527037"/>
            <a:ext cx="2207402" cy="252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tin içeren bir resim&#10;&#10;Açıklama otomatik olarak oluşturuldu">
            <a:extLst>
              <a:ext uri="{FF2B5EF4-FFF2-40B4-BE49-F238E27FC236}">
                <a16:creationId xmlns:a16="http://schemas.microsoft.com/office/drawing/2014/main" id="{F8509598-2229-BF90-ED68-FDE1CF04C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7" t="41042" r="26176" b="9524"/>
          <a:stretch>
            <a:fillRect/>
          </a:stretch>
        </p:blipFill>
        <p:spPr bwMode="auto">
          <a:xfrm>
            <a:off x="1767294" y="4351387"/>
            <a:ext cx="1831362" cy="17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47E4261-0203-C766-E907-CD087D604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 t="36203" r="35148" b="22405"/>
          <a:stretch>
            <a:fillRect/>
          </a:stretch>
        </p:blipFill>
        <p:spPr bwMode="auto">
          <a:xfrm>
            <a:off x="1197897" y="1544708"/>
            <a:ext cx="3002789" cy="25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 descr="metin, ekran görüntüsü, ekran, görüntüleme, multimedya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3F87DF4-DA1E-D008-6B8C-2AB2B2698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14" y="2025941"/>
            <a:ext cx="4860022" cy="364501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E6AF6AC-3E47-595B-ABE7-8B73DF1AE819}"/>
              </a:ext>
            </a:extLst>
          </p:cNvPr>
          <p:cNvSpPr txBox="1"/>
          <p:nvPr/>
        </p:nvSpPr>
        <p:spPr>
          <a:xfrm>
            <a:off x="1905000" y="678276"/>
            <a:ext cx="8592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KOSGEB LED ve </a:t>
            </a:r>
            <a:r>
              <a:rPr lang="tr-TR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Florasan</a:t>
            </a:r>
            <a:r>
              <a:rPr lang="tr-T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Lamba Projeleri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955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40</Words>
  <Application>Microsoft Office PowerPoint</Application>
  <PresentationFormat>Geniş ekran</PresentationFormat>
  <Paragraphs>4</Paragraphs>
  <Slides>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Tahoma</vt:lpstr>
      <vt:lpstr>Office Teması</vt:lpstr>
      <vt:lpstr>PV Sistemlerde Anlık Bobin Akımının Analizi Ile Yeni Bir Maksimum Güç Noktası Izleme Yöntemi Ve Uygulaması</vt:lpstr>
      <vt:lpstr>Empedans Kaynaklı Invertörlerin Yeni Taşıyıcı Tabanlı Kontrolle Anahtarlama Kayıplarının Azaltılması</vt:lpstr>
      <vt:lpstr>Pv Sistemlerdeki Mppt Performansinin Interleaved Dönüştürücü İle Artirilmasi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Halil İbrahim Aytekin</dc:creator>
  <cp:lastModifiedBy>Halil İbrahim Aytekin</cp:lastModifiedBy>
  <cp:revision>5</cp:revision>
  <dcterms:created xsi:type="dcterms:W3CDTF">2025-07-22T13:05:14Z</dcterms:created>
  <dcterms:modified xsi:type="dcterms:W3CDTF">2025-07-22T13:39:11Z</dcterms:modified>
</cp:coreProperties>
</file>