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0688638" cy="75628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6" d="100"/>
          <a:sy n="66" d="100"/>
        </p:scale>
        <p:origin x="960" y="3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urunc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2514"/>
            <a:ext cx="10689336" cy="7562088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C8A8756D-AC3C-3163-4A57-2CEB0BD3EFF8}"/>
              </a:ext>
            </a:extLst>
          </p:cNvPr>
          <p:cNvSpPr txBox="1"/>
          <p:nvPr/>
        </p:nvSpPr>
        <p:spPr>
          <a:xfrm>
            <a:off x="2454504" y="1338448"/>
            <a:ext cx="58343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dirty="0">
                <a:latin typeface="BrooklynSamuelsFive-Medium" panose="02000603040000020004" pitchFamily="50" charset="-94"/>
              </a:rPr>
              <a:t>TEŞEKKÜR BELGESİ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ED5DCD34-52FC-D5CC-C0EC-564060E31D85}"/>
              </a:ext>
            </a:extLst>
          </p:cNvPr>
          <p:cNvSpPr txBox="1"/>
          <p:nvPr/>
        </p:nvSpPr>
        <p:spPr>
          <a:xfrm>
            <a:off x="2667001" y="2486187"/>
            <a:ext cx="5386608" cy="690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90" dirty="0">
                <a:latin typeface="BrooklynSamuelsFive-Light" panose="02000503040000020004" pitchFamily="50" charset="-94"/>
              </a:rPr>
              <a:t>Sayın………………………….</a:t>
            </a:r>
          </a:p>
          <a:p>
            <a:pPr algn="ctr"/>
            <a:r>
              <a:rPr lang="tr-TR" dirty="0">
                <a:latin typeface="BrooklynSamuelsFive-Light" panose="02000503040000020004" pitchFamily="50" charset="-94"/>
              </a:rPr>
              <a:t>(Bilgi İşlem Daire Başkanlığı / Grafik Tasarımcısı)</a:t>
            </a:r>
            <a:endParaRPr lang="tr-TR" dirty="0">
              <a:latin typeface="BrooklynSamuelsFive-Bold" panose="02000506040000020004" pitchFamily="50" charset="-94"/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D741F1F4-C2FA-7AB8-683D-45C638792041}"/>
              </a:ext>
            </a:extLst>
          </p:cNvPr>
          <p:cNvSpPr txBox="1"/>
          <p:nvPr/>
        </p:nvSpPr>
        <p:spPr>
          <a:xfrm>
            <a:off x="1077362" y="3414958"/>
            <a:ext cx="8555525" cy="1897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tr-TR" sz="1700" dirty="0">
                <a:latin typeface="BrooklynSamuelsFive-Light" panose="02000503040000020004" pitchFamily="50" charset="-94"/>
              </a:rPr>
              <a:t>Akdeniz Üniversitesi …………………………… Fakültesinde 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tr-TR" sz="1700" dirty="0">
                <a:latin typeface="BrooklynSamuelsFive-Light" panose="02000503040000020004" pitchFamily="50" charset="-94"/>
              </a:rPr>
              <a:t>Toplumsal  Sorumluluk  Bilinciyle Yürütülen</a:t>
            </a:r>
          </a:p>
          <a:p>
            <a:pPr algn="ctr"/>
            <a:r>
              <a:rPr lang="tr-TR" dirty="0">
                <a:solidFill>
                  <a:schemeClr val="tx2"/>
                </a:solidFill>
              </a:rPr>
              <a:t> “</a:t>
            </a:r>
            <a:r>
              <a:rPr lang="tr-TR" sz="1700" dirty="0">
                <a:solidFill>
                  <a:schemeClr val="tx2"/>
                </a:solidFill>
                <a:latin typeface="BrooklynSamuelsFive-Light" panose="02000503040000020004" pitchFamily="50" charset="-94"/>
              </a:rPr>
              <a:t>Proje Adı</a:t>
            </a:r>
            <a:r>
              <a:rPr lang="tr-TR" sz="1600" dirty="0">
                <a:solidFill>
                  <a:schemeClr val="tx2"/>
                </a:solidFill>
              </a:rPr>
              <a:t>”</a:t>
            </a:r>
            <a:endParaRPr lang="tr-TR" sz="1700" dirty="0">
              <a:solidFill>
                <a:schemeClr val="tx2"/>
              </a:solidFill>
              <a:latin typeface="BrooklynSamuelsFive-Light" panose="02000503040000020004" pitchFamily="50" charset="-94"/>
            </a:endParaRP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tr-TR" sz="1700" dirty="0">
                <a:latin typeface="BrooklynSamuelsFive-Light" panose="02000503040000020004" pitchFamily="50" charset="-94"/>
              </a:rPr>
              <a:t>Projesine Verdiğiniz Destek Söz Konusu İhtiyaç Grubunun 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tr-TR" sz="1600" dirty="0"/>
              <a:t>“</a:t>
            </a:r>
            <a:r>
              <a:rPr lang="tr-TR" sz="1700" dirty="0">
                <a:latin typeface="BrooklynSamuelsFive-Light" panose="02000503040000020004" pitchFamily="50" charset="-94"/>
              </a:rPr>
              <a:t>Bilinç Düzeyinin</a:t>
            </a:r>
            <a:r>
              <a:rPr lang="tr-TR" dirty="0"/>
              <a:t>”</a:t>
            </a:r>
            <a:r>
              <a:rPr lang="tr-TR" sz="1700" dirty="0">
                <a:latin typeface="BrooklynSamuelsFive-Light" panose="02000503040000020004" pitchFamily="50" charset="-94"/>
              </a:rPr>
              <a:t> ve </a:t>
            </a:r>
            <a:r>
              <a:rPr lang="tr-TR" sz="1600" dirty="0"/>
              <a:t>“ </a:t>
            </a:r>
            <a:r>
              <a:rPr lang="tr-TR" sz="1700" dirty="0">
                <a:latin typeface="BrooklynSamuelsFive-Light" panose="02000503040000020004" pitchFamily="50" charset="-94"/>
              </a:rPr>
              <a:t>Yaşam Kalitesinin</a:t>
            </a:r>
            <a:r>
              <a:rPr lang="tr-TR" dirty="0"/>
              <a:t>” </a:t>
            </a:r>
            <a:r>
              <a:rPr lang="tr-TR" sz="1700" dirty="0">
                <a:latin typeface="BrooklynSamuelsFive-Light" panose="02000503040000020004" pitchFamily="50" charset="-94"/>
              </a:rPr>
              <a:t> Yükselmesine, Önemli Katkılar Sağlamıştır. 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tr-TR" sz="1700" dirty="0">
                <a:latin typeface="BrooklynSamuelsFive-Light" panose="02000503040000020004" pitchFamily="50" charset="-94"/>
              </a:rPr>
              <a:t>Desteğiniz için Teşekkür Eder,  Toplumsal Katkılarınızın Devamını Dilerim.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355D86FA-9871-DC22-E73B-D9890798A5A9}"/>
              </a:ext>
            </a:extLst>
          </p:cNvPr>
          <p:cNvSpPr txBox="1"/>
          <p:nvPr/>
        </p:nvSpPr>
        <p:spPr>
          <a:xfrm>
            <a:off x="2260601" y="5761505"/>
            <a:ext cx="62285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700" dirty="0">
                <a:latin typeface="BrooklynSamuelsFive-Bold" panose="02000506040000020004" pitchFamily="50" charset="-94"/>
              </a:rPr>
              <a:t>Prof. Dr. </a:t>
            </a:r>
            <a:r>
              <a:rPr lang="tr-TR" dirty="0">
                <a:latin typeface="BrooklynSamuelsFive-Bold" panose="02000506040000020004" pitchFamily="50" charset="-94"/>
              </a:rPr>
              <a:t>……………………………….</a:t>
            </a:r>
          </a:p>
          <a:p>
            <a:pPr algn="ctr"/>
            <a:r>
              <a:rPr lang="tr-TR" sz="1400" dirty="0">
                <a:latin typeface="BrooklynSamuelsFive-Light" panose="02000503040000020004" pitchFamily="50" charset="-94"/>
              </a:rPr>
              <a:t>………………………………………..Fakültesi Dekanı</a:t>
            </a:r>
            <a:endParaRPr lang="tr-TR" sz="2090" dirty="0">
              <a:latin typeface="BrooklynSamuelsFive-Light" panose="02000503040000020004" pitchFamily="50" charset="-94"/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980A8962-44CB-06A1-482F-DF98A91E73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648" y="1265589"/>
            <a:ext cx="1152146" cy="1152146"/>
          </a:xfrm>
          <a:prstGeom prst="rect">
            <a:avLst/>
          </a:prstGeom>
        </p:spPr>
      </p:pic>
      <p:grpSp>
        <p:nvGrpSpPr>
          <p:cNvPr id="8" name="Grup 7">
            <a:extLst>
              <a:ext uri="{FF2B5EF4-FFF2-40B4-BE49-F238E27FC236}">
                <a16:creationId xmlns:a16="http://schemas.microsoft.com/office/drawing/2014/main" id="{55194923-05D6-79CA-A297-08EF27BCDAEF}"/>
              </a:ext>
            </a:extLst>
          </p:cNvPr>
          <p:cNvGrpSpPr/>
          <p:nvPr/>
        </p:nvGrpSpPr>
        <p:grpSpPr>
          <a:xfrm>
            <a:off x="8860759" y="5630062"/>
            <a:ext cx="1321976" cy="1747244"/>
            <a:chOff x="5904199" y="8864736"/>
            <a:chExt cx="1321976" cy="1747244"/>
          </a:xfrm>
        </p:grpSpPr>
        <p:pic>
          <p:nvPicPr>
            <p:cNvPr id="9" name="Resim 8">
              <a:extLst>
                <a:ext uri="{FF2B5EF4-FFF2-40B4-BE49-F238E27FC236}">
                  <a16:creationId xmlns:a16="http://schemas.microsoft.com/office/drawing/2014/main" id="{870539B0-D79E-BE1A-5BA7-E899BE91B1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4199" y="8864736"/>
              <a:ext cx="1321976" cy="1747244"/>
            </a:xfrm>
            <a:prstGeom prst="rect">
              <a:avLst/>
            </a:prstGeom>
          </p:spPr>
        </p:pic>
        <p:sp>
          <p:nvSpPr>
            <p:cNvPr id="10" name="Metin kutusu 9">
              <a:extLst>
                <a:ext uri="{FF2B5EF4-FFF2-40B4-BE49-F238E27FC236}">
                  <a16:creationId xmlns:a16="http://schemas.microsoft.com/office/drawing/2014/main" id="{B77861F3-D617-89E9-E0BD-596F5F187C30}"/>
                </a:ext>
              </a:extLst>
            </p:cNvPr>
            <p:cNvSpPr txBox="1"/>
            <p:nvPr/>
          </p:nvSpPr>
          <p:spPr>
            <a:xfrm>
              <a:off x="6329707" y="8949778"/>
              <a:ext cx="47095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800" dirty="0">
                  <a:solidFill>
                    <a:srgbClr val="464446"/>
                  </a:solidFill>
                  <a:highlight>
                    <a:srgbClr val="FFFF00"/>
                  </a:highlight>
                  <a:latin typeface="BrooklynSamuelsFour-Bold" panose="02000506040000020004" pitchFamily="50" charset="-94"/>
                  <a:cs typeface="Arial" panose="020B0604020202020204" pitchFamily="34" charset="0"/>
                </a:rPr>
                <a:t>(Yıl)</a:t>
              </a:r>
            </a:p>
          </p:txBody>
        </p:sp>
        <p:sp>
          <p:nvSpPr>
            <p:cNvPr id="11" name="Metin kutusu 10">
              <a:extLst>
                <a:ext uri="{FF2B5EF4-FFF2-40B4-BE49-F238E27FC236}">
                  <a16:creationId xmlns:a16="http://schemas.microsoft.com/office/drawing/2014/main" id="{B67A8905-2AC7-7284-CA2C-8663CB56BDFF}"/>
                </a:ext>
              </a:extLst>
            </p:cNvPr>
            <p:cNvSpPr txBox="1"/>
            <p:nvPr/>
          </p:nvSpPr>
          <p:spPr>
            <a:xfrm>
              <a:off x="5958099" y="9250264"/>
              <a:ext cx="1213592" cy="545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tr-TR" sz="800" b="1" dirty="0">
                  <a:solidFill>
                    <a:srgbClr val="464446"/>
                  </a:solidFill>
                  <a:latin typeface="BrooklynSamuelsFive-Bold" panose="02000506040000020004" pitchFamily="50" charset="-94"/>
                  <a:cs typeface="Arial" panose="020B0604020202020204" pitchFamily="34" charset="0"/>
                </a:rPr>
                <a:t>TOPLUMSAL DUYARLILIK VE KATKI</a:t>
              </a:r>
            </a:p>
            <a:p>
              <a:pPr algn="ctr">
                <a:lnSpc>
                  <a:spcPts val="1200"/>
                </a:lnSpc>
              </a:pPr>
              <a:r>
                <a:rPr lang="tr-TR" sz="800" b="1" dirty="0">
                  <a:solidFill>
                    <a:srgbClr val="464446"/>
                  </a:solidFill>
                  <a:latin typeface="BrooklynSamuelsFive-Bold" panose="02000506040000020004" pitchFamily="50" charset="-94"/>
                  <a:cs typeface="Arial" panose="020B0604020202020204" pitchFamily="34" charset="0"/>
                </a:rPr>
                <a:t>PROJESİ</a:t>
              </a:r>
            </a:p>
          </p:txBody>
        </p:sp>
      </p:grp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94DD804A-B895-36E3-7C11-013DD0817779}"/>
              </a:ext>
            </a:extLst>
          </p:cNvPr>
          <p:cNvSpPr txBox="1"/>
          <p:nvPr/>
        </p:nvSpPr>
        <p:spPr>
          <a:xfrm>
            <a:off x="1077362" y="6472045"/>
            <a:ext cx="1848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dirty="0">
                <a:highlight>
                  <a:srgbClr val="FFFF00"/>
                </a:highlight>
                <a:latin typeface="BrooklynSamuelsFour-Medium" panose="02000606040000020004" pitchFamily="50" charset="-94"/>
              </a:rPr>
              <a:t>Tarih/Sayı:</a:t>
            </a:r>
          </a:p>
        </p:txBody>
      </p:sp>
      <p:grpSp>
        <p:nvGrpSpPr>
          <p:cNvPr id="13" name="Grup 12">
            <a:extLst>
              <a:ext uri="{FF2B5EF4-FFF2-40B4-BE49-F238E27FC236}">
                <a16:creationId xmlns:a16="http://schemas.microsoft.com/office/drawing/2014/main" id="{25D87674-689C-3766-3DD1-3311755842F6}"/>
              </a:ext>
            </a:extLst>
          </p:cNvPr>
          <p:cNvGrpSpPr/>
          <p:nvPr/>
        </p:nvGrpSpPr>
        <p:grpSpPr>
          <a:xfrm>
            <a:off x="8053609" y="1265589"/>
            <a:ext cx="1152146" cy="1152146"/>
            <a:chOff x="2125011" y="1886232"/>
            <a:chExt cx="1152146" cy="1152146"/>
          </a:xfrm>
        </p:grpSpPr>
        <p:pic>
          <p:nvPicPr>
            <p:cNvPr id="14" name="Resim 13">
              <a:extLst>
                <a:ext uri="{FF2B5EF4-FFF2-40B4-BE49-F238E27FC236}">
                  <a16:creationId xmlns:a16="http://schemas.microsoft.com/office/drawing/2014/main" id="{80C274F8-117C-33DE-106E-DF63362DE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5011" y="1886232"/>
              <a:ext cx="1152146" cy="1152146"/>
            </a:xfrm>
            <a:prstGeom prst="rect">
              <a:avLst/>
            </a:prstGeom>
          </p:spPr>
        </p:pic>
        <p:pic>
          <p:nvPicPr>
            <p:cNvPr id="15" name="Resim 14">
              <a:extLst>
                <a:ext uri="{FF2B5EF4-FFF2-40B4-BE49-F238E27FC236}">
                  <a16:creationId xmlns:a16="http://schemas.microsoft.com/office/drawing/2014/main" id="{9C25BFB2-6CFD-BD09-9029-EC39BD6ECB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7807" y="1918472"/>
              <a:ext cx="1112836" cy="1087665"/>
            </a:xfrm>
            <a:prstGeom prst="flowChartConnector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78</Words>
  <Application>Microsoft Office PowerPoint</Application>
  <PresentationFormat>Özel</PresentationFormat>
  <Paragraphs>15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9" baseType="lpstr">
      <vt:lpstr>Arial</vt:lpstr>
      <vt:lpstr>BrooklynSamuelsFive-Bold</vt:lpstr>
      <vt:lpstr>BrooklynSamuelsFive-Light</vt:lpstr>
      <vt:lpstr>BrooklynSamuelsFive-Medium</vt:lpstr>
      <vt:lpstr>BrooklynSamuelsFour-Bold</vt:lpstr>
      <vt:lpstr>BrooklynSamuelsFour-Medium</vt:lpstr>
      <vt:lpstr>Calibri</vt:lpstr>
      <vt:lpstr>Office Theme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subject/>
  <dc:creator/>
  <cp:keywords/>
  <dc:description>generated using python-pptx</dc:description>
  <cp:lastModifiedBy>Ceren Kalfa</cp:lastModifiedBy>
  <cp:revision>6</cp:revision>
  <dcterms:created xsi:type="dcterms:W3CDTF">2013-01-27T09:14:16Z</dcterms:created>
  <dcterms:modified xsi:type="dcterms:W3CDTF">2026-09-23T11:33:18Z</dcterms:modified>
  <cp:category/>
</cp:coreProperties>
</file>