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7559675" cy="1069181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020"/>
    <a:srgbClr val="2332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784" y="-1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tr-TR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B9026-547A-4172-8028-158B4DBB5242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9C77B-818E-4E8D-A6B8-7A56EB0740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2748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B9026-547A-4172-8028-158B4DBB5242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9C77B-818E-4E8D-A6B8-7A56EB0740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077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B9026-547A-4172-8028-158B4DBB5242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9C77B-818E-4E8D-A6B8-7A56EB0740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2374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B9026-547A-4172-8028-158B4DBB5242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9C77B-818E-4E8D-A6B8-7A56EB0740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3944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B9026-547A-4172-8028-158B4DBB5242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9C77B-818E-4E8D-A6B8-7A56EB0740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9904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B9026-547A-4172-8028-158B4DBB5242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9C77B-818E-4E8D-A6B8-7A56EB0740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8458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B9026-547A-4172-8028-158B4DBB5242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9C77B-818E-4E8D-A6B8-7A56EB0740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375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B9026-547A-4172-8028-158B4DBB5242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9C77B-818E-4E8D-A6B8-7A56EB0740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65942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B9026-547A-4172-8028-158B4DBB5242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9C77B-818E-4E8D-A6B8-7A56EB0740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0590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B9026-547A-4172-8028-158B4DBB5242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9C77B-818E-4E8D-A6B8-7A56EB0740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2064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B9026-547A-4172-8028-158B4DBB5242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9C77B-818E-4E8D-A6B8-7A56EB0740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25749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4B9026-547A-4172-8028-158B4DBB5242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9C77B-818E-4E8D-A6B8-7A56EB0740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64785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60679" cy="10690393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1028701" y="2315433"/>
            <a:ext cx="543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dirty="0">
                <a:latin typeface="BrooklynSamuelsFive-Medium" panose="02000603040000020004" pitchFamily="50" charset="-94"/>
              </a:rPr>
              <a:t>TEŞEKKÜR BELGESİ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599" y="1275180"/>
            <a:ext cx="1152146" cy="1152146"/>
          </a:xfrm>
          <a:prstGeom prst="rect">
            <a:avLst/>
          </a:prstGeom>
        </p:spPr>
      </p:pic>
      <p:sp>
        <p:nvSpPr>
          <p:cNvPr id="13" name="Dikdörtgen 12"/>
          <p:cNvSpPr/>
          <p:nvPr/>
        </p:nvSpPr>
        <p:spPr>
          <a:xfrm>
            <a:off x="2259555" y="3457423"/>
            <a:ext cx="282436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200" dirty="0">
                <a:solidFill>
                  <a:srgbClr val="ED7020"/>
                </a:solidFill>
                <a:latin typeface="BrooklynSamuelsFive-Light" panose="02000503040000020004" pitchFamily="50" charset="-94"/>
              </a:rPr>
              <a:t>Sayın; </a:t>
            </a:r>
            <a:r>
              <a:rPr lang="tr-TR" sz="2200" dirty="0">
                <a:solidFill>
                  <a:srgbClr val="ED7020"/>
                </a:solidFill>
                <a:latin typeface="BrooklynSamuelsFive-Bold" panose="02000506040000020004" pitchFamily="50" charset="-94"/>
              </a:rPr>
              <a:t>………………………..</a:t>
            </a:r>
          </a:p>
        </p:txBody>
      </p:sp>
      <p:sp>
        <p:nvSpPr>
          <p:cNvPr id="14" name="Dikdörtgen 13"/>
          <p:cNvSpPr/>
          <p:nvPr/>
        </p:nvSpPr>
        <p:spPr>
          <a:xfrm>
            <a:off x="1028701" y="4013804"/>
            <a:ext cx="5435601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00" dirty="0">
                <a:latin typeface="BrooklynSamuelsFive-Light" panose="02000503040000020004" pitchFamily="50" charset="-94"/>
              </a:rPr>
              <a:t>Akdeniz Üniversitesi ……………………………..Fakültesi'nde Yürütülen</a:t>
            </a:r>
          </a:p>
          <a:p>
            <a:pPr algn="ctr"/>
            <a:endParaRPr lang="tr-TR" sz="1200" dirty="0">
              <a:latin typeface="BrooklynSamuelsFive-Light" panose="02000503040000020004" pitchFamily="50" charset="-94"/>
            </a:endParaRPr>
          </a:p>
          <a:p>
            <a:pPr algn="ctr"/>
            <a:r>
              <a:rPr lang="tr-TR" sz="1300" dirty="0">
                <a:solidFill>
                  <a:srgbClr val="233269"/>
                </a:solidFill>
                <a:latin typeface="BrooklynSamuelsFive-Medium" panose="02000603040000020004" pitchFamily="50" charset="-94"/>
              </a:rPr>
              <a:t>“Proje İsmi”</a:t>
            </a:r>
          </a:p>
          <a:p>
            <a:pPr algn="ctr"/>
            <a:endParaRPr lang="tr-TR" sz="1200" dirty="0">
              <a:latin typeface="BrooklynSamuelsFive-Light" panose="02000503040000020004" pitchFamily="50" charset="-94"/>
            </a:endParaRPr>
          </a:p>
          <a:p>
            <a:pPr algn="ctr"/>
            <a:r>
              <a:rPr lang="tr-TR" sz="1200" dirty="0">
                <a:latin typeface="BrooklynSamuelsFive-Light" panose="02000503040000020004" pitchFamily="50" charset="-94"/>
              </a:rPr>
              <a:t>Konulu Toplumsal Duyarlılık ve Katkı Projesinde,</a:t>
            </a:r>
          </a:p>
          <a:p>
            <a:pPr algn="ctr"/>
            <a:r>
              <a:rPr lang="tr-TR" sz="1200" dirty="0">
                <a:latin typeface="BrooklynSamuelsFive-Light" panose="02000503040000020004" pitchFamily="50" charset="-94"/>
              </a:rPr>
              <a:t>Toplumsal Sorumluluk Bilinciyle Etkin Görev Almış; Söz Konusu</a:t>
            </a:r>
          </a:p>
          <a:p>
            <a:pPr algn="ctr"/>
            <a:r>
              <a:rPr lang="tr-TR" sz="1200" dirty="0">
                <a:latin typeface="BrooklynSamuelsFive-Light" panose="02000503040000020004" pitchFamily="50" charset="-94"/>
              </a:rPr>
              <a:t>İhtiyaç Grubunun </a:t>
            </a:r>
            <a:r>
              <a:rPr lang="tr-TR" sz="1200" dirty="0">
                <a:latin typeface="BrooklynSamuelsFive-Medium" panose="02000603040000020004" pitchFamily="50" charset="-94"/>
              </a:rPr>
              <a:t>“Bilinç Düzeyinin” </a:t>
            </a:r>
            <a:r>
              <a:rPr lang="tr-TR" sz="1200" dirty="0">
                <a:latin typeface="BrooklynSamuelsFive-Light" panose="02000503040000020004" pitchFamily="50" charset="-94"/>
              </a:rPr>
              <a:t>ve </a:t>
            </a:r>
            <a:r>
              <a:rPr lang="tr-TR" sz="1200" dirty="0">
                <a:latin typeface="BrooklynSamuelsFive-Medium" panose="02000603040000020004" pitchFamily="50" charset="-94"/>
              </a:rPr>
              <a:t>“Yaşam Kalitesinin” </a:t>
            </a:r>
            <a:r>
              <a:rPr lang="tr-TR" sz="1200" dirty="0">
                <a:latin typeface="BrooklynSamuelsFive-Light" panose="02000503040000020004" pitchFamily="50" charset="-94"/>
              </a:rPr>
              <a:t>Yükselmesine</a:t>
            </a:r>
          </a:p>
          <a:p>
            <a:pPr algn="ctr"/>
            <a:r>
              <a:rPr lang="tr-TR" sz="1200" dirty="0">
                <a:latin typeface="BrooklynSamuelsFive-Light" panose="02000503040000020004" pitchFamily="50" charset="-94"/>
              </a:rPr>
              <a:t>Önemli Katkılarda Bulunmuş, Fark Yaratmıştır.</a:t>
            </a:r>
          </a:p>
          <a:p>
            <a:pPr algn="ctr"/>
            <a:endParaRPr lang="tr-TR" sz="1200" dirty="0">
              <a:latin typeface="BrooklynSamuelsFive-Light" panose="02000503040000020004" pitchFamily="50" charset="-94"/>
            </a:endParaRPr>
          </a:p>
          <a:p>
            <a:pPr algn="ctr"/>
            <a:r>
              <a:rPr lang="tr-TR" sz="1200" dirty="0">
                <a:latin typeface="BrooklynSamuelsFive-Light" panose="02000503040000020004" pitchFamily="50" charset="-94"/>
              </a:rPr>
              <a:t>Teşekkür Eder, Toplumsal Katkılarınızın Devamını Dileriz…</a:t>
            </a:r>
            <a:endParaRPr lang="tr-TR" sz="1200" dirty="0">
              <a:latin typeface="BrooklynSamuelsFive-Bold" panose="02000506040000020004" pitchFamily="50" charset="-94"/>
            </a:endParaRPr>
          </a:p>
        </p:txBody>
      </p:sp>
      <p:sp>
        <p:nvSpPr>
          <p:cNvPr id="16" name="Dikdörtgen 15"/>
          <p:cNvSpPr/>
          <p:nvPr/>
        </p:nvSpPr>
        <p:spPr>
          <a:xfrm>
            <a:off x="1028701" y="6265684"/>
            <a:ext cx="5435601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233269"/>
                </a:solidFill>
                <a:latin typeface="BrooklynSamuelsFive-Medium" panose="02000603040000020004" pitchFamily="50" charset="-94"/>
              </a:rPr>
              <a:t>Certificate of Appreciation</a:t>
            </a:r>
          </a:p>
          <a:p>
            <a:pPr algn="ctr"/>
            <a:r>
              <a:rPr lang="en-US" sz="1200" dirty="0">
                <a:latin typeface="BrooklynSamuelsFive-Light" panose="02000503040000020004" pitchFamily="50" charset="-94"/>
              </a:rPr>
              <a:t>Presented to</a:t>
            </a:r>
          </a:p>
          <a:p>
            <a:pPr algn="ctr"/>
            <a:r>
              <a:rPr lang="en-US" sz="1200" dirty="0">
                <a:latin typeface="BrooklynSamuelsFive-Light" panose="02000503040000020004" pitchFamily="50" charset="-94"/>
              </a:rPr>
              <a:t> </a:t>
            </a:r>
            <a:r>
              <a:rPr lang="tr-TR" sz="1500" dirty="0">
                <a:solidFill>
                  <a:srgbClr val="ED7020"/>
                </a:solidFill>
                <a:latin typeface="BrooklynSamuelsFive-Bold" panose="02000506040000020004" pitchFamily="50" charset="-94"/>
              </a:rPr>
              <a:t>…………………………….</a:t>
            </a:r>
            <a:endParaRPr lang="en-US" sz="1500" dirty="0">
              <a:solidFill>
                <a:srgbClr val="ED7020"/>
              </a:solidFill>
              <a:latin typeface="BrooklynSamuelsFive-Bold" panose="02000506040000020004" pitchFamily="50" charset="-94"/>
            </a:endParaRPr>
          </a:p>
          <a:p>
            <a:pPr algn="ctr"/>
            <a:r>
              <a:rPr lang="en-US" sz="1200" dirty="0">
                <a:latin typeface="BrooklynSamuelsFive-Light" panose="02000503040000020004" pitchFamily="50" charset="-94"/>
              </a:rPr>
              <a:t>In recognition of his</a:t>
            </a:r>
            <a:r>
              <a:rPr lang="tr-TR" sz="1200" dirty="0">
                <a:latin typeface="BrooklynSamuelsFive-Light" panose="02000503040000020004" pitchFamily="50" charset="-94"/>
              </a:rPr>
              <a:t> /her</a:t>
            </a:r>
            <a:r>
              <a:rPr lang="en-US" sz="1200" dirty="0">
                <a:latin typeface="BrooklynSamuelsFive-Light" panose="02000503040000020004" pitchFamily="50" charset="-94"/>
              </a:rPr>
              <a:t> outstanding performance throughout the civic </a:t>
            </a:r>
            <a:r>
              <a:rPr lang="tr-TR" sz="1200" dirty="0">
                <a:latin typeface="BrooklynSamuelsFive-Light" panose="02000503040000020004" pitchFamily="50" charset="-94"/>
              </a:rPr>
              <a:t>  </a:t>
            </a:r>
            <a:r>
              <a:rPr lang="en-US" sz="1200" dirty="0">
                <a:latin typeface="BrooklynSamuelsFive-Light" panose="02000503040000020004" pitchFamily="50" charset="-94"/>
              </a:rPr>
              <a:t>involvement project named</a:t>
            </a:r>
            <a:endParaRPr lang="tr-TR" sz="1200" dirty="0">
              <a:latin typeface="BrooklynSamuelsFive-Light" panose="02000503040000020004" pitchFamily="50" charset="-94"/>
            </a:endParaRPr>
          </a:p>
          <a:p>
            <a:pPr algn="ctr"/>
            <a:endParaRPr lang="tr-TR" sz="1200" dirty="0">
              <a:latin typeface="BrooklynSamuelsFive-Light" panose="02000503040000020004" pitchFamily="50" charset="-94"/>
            </a:endParaRPr>
          </a:p>
          <a:p>
            <a:pPr algn="ctr"/>
            <a:r>
              <a:rPr lang="tr-TR" sz="1200" dirty="0">
                <a:solidFill>
                  <a:srgbClr val="233269"/>
                </a:solidFill>
                <a:latin typeface="BrooklynSamuelsFive-Bold" panose="02000506040000020004" pitchFamily="50" charset="-94"/>
              </a:rPr>
              <a:t>“Proje Adı”</a:t>
            </a:r>
          </a:p>
          <a:p>
            <a:pPr algn="ctr"/>
            <a:endParaRPr lang="en-US" sz="1200" dirty="0">
              <a:latin typeface="BrooklynSamuelsFive-Bold" panose="02000506040000020004" pitchFamily="50" charset="-94"/>
            </a:endParaRPr>
          </a:p>
          <a:p>
            <a:pPr algn="ctr"/>
            <a:r>
              <a:rPr lang="en-US" sz="1200" dirty="0">
                <a:latin typeface="BrooklynSamuelsFive-Light" panose="02000503040000020004" pitchFamily="50" charset="-94"/>
              </a:rPr>
              <a:t>conducted in Faculty of </a:t>
            </a:r>
            <a:r>
              <a:rPr lang="tr-TR" sz="1200" dirty="0">
                <a:latin typeface="BrooklynSamuelsFive-Light" panose="02000503040000020004" pitchFamily="50" charset="-94"/>
              </a:rPr>
              <a:t>………………………..</a:t>
            </a:r>
            <a:r>
              <a:rPr lang="en-US" sz="1200" dirty="0">
                <a:latin typeface="BrooklynSamuelsFive-Light" panose="02000503040000020004" pitchFamily="50" charset="-94"/>
              </a:rPr>
              <a:t>at Akdeniz University.</a:t>
            </a:r>
          </a:p>
          <a:p>
            <a:pPr algn="ctr"/>
            <a:r>
              <a:rPr lang="en-US" sz="1200" dirty="0">
                <a:latin typeface="BrooklynSamuelsFive-Light" panose="02000503040000020004" pitchFamily="50" charset="-94"/>
              </a:rPr>
              <a:t>Thank you for helping to raise awareness and enhance the quality of life!</a:t>
            </a:r>
            <a:endParaRPr lang="tr-TR" sz="1200" dirty="0">
              <a:latin typeface="BrooklynSamuelsFive-Light" panose="02000503040000020004" pitchFamily="50" charset="-94"/>
            </a:endParaRPr>
          </a:p>
        </p:txBody>
      </p:sp>
      <p:sp>
        <p:nvSpPr>
          <p:cNvPr id="18" name="Dikdörtgen 17"/>
          <p:cNvSpPr/>
          <p:nvPr/>
        </p:nvSpPr>
        <p:spPr>
          <a:xfrm>
            <a:off x="3684432" y="9153622"/>
            <a:ext cx="2352829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BrooklynSamuelsFive-Bold" panose="02000506040000020004" pitchFamily="50" charset="-94"/>
              </a:rPr>
              <a:t>Prof. Dr. </a:t>
            </a:r>
            <a:r>
              <a:rPr lang="tr-TR" sz="1200" dirty="0">
                <a:latin typeface="BrooklynSamuelsFive-Bold" panose="02000506040000020004" pitchFamily="50" charset="-94"/>
              </a:rPr>
              <a:t>……………………</a:t>
            </a:r>
          </a:p>
          <a:p>
            <a:pPr algn="ctr"/>
            <a:r>
              <a:rPr lang="en-US" sz="1100" dirty="0">
                <a:latin typeface="BrooklynSamuelsFive-Light" panose="02000503040000020004" pitchFamily="50" charset="-94"/>
              </a:rPr>
              <a:t>Dean of Faculty of </a:t>
            </a:r>
            <a:r>
              <a:rPr lang="tr-TR" sz="1100" dirty="0">
                <a:latin typeface="BrooklynSamuelsFive-Light" panose="02000503040000020004" pitchFamily="50" charset="-94"/>
              </a:rPr>
              <a:t>…………………</a:t>
            </a:r>
            <a:r>
              <a:rPr lang="en-US" sz="1100" dirty="0">
                <a:latin typeface="BrooklynSamuelsFive-Light" panose="02000503040000020004" pitchFamily="50" charset="-94"/>
              </a:rPr>
              <a:t>	</a:t>
            </a:r>
            <a:r>
              <a:rPr lang="en-US" dirty="0">
                <a:solidFill>
                  <a:srgbClr val="233269"/>
                </a:solidFill>
                <a:latin typeface="BrooklynSamuelsFive-Medium" panose="02000603040000020004" pitchFamily="50" charset="-94"/>
              </a:rPr>
              <a:t>	</a:t>
            </a:r>
            <a:endParaRPr lang="tr-TR" sz="1200" dirty="0">
              <a:latin typeface="BrooklynSamuelsFive-Bold" panose="02000506040000020004" pitchFamily="50" charset="-94"/>
            </a:endParaRPr>
          </a:p>
        </p:txBody>
      </p:sp>
      <p:sp>
        <p:nvSpPr>
          <p:cNvPr id="19" name="Dikdörtgen 18"/>
          <p:cNvSpPr/>
          <p:nvPr/>
        </p:nvSpPr>
        <p:spPr>
          <a:xfrm>
            <a:off x="1125331" y="9153622"/>
            <a:ext cx="2352829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00" dirty="0">
                <a:latin typeface="BrooklynSamuelsFive-Bold" panose="02000506040000020004" pitchFamily="50" charset="-94"/>
              </a:rPr>
              <a:t> ……………………………</a:t>
            </a:r>
          </a:p>
          <a:p>
            <a:pPr algn="ctr"/>
            <a:r>
              <a:rPr lang="en-US" sz="1100" dirty="0">
                <a:latin typeface="BrooklynSamuelsFive-Light" panose="02000503040000020004" pitchFamily="50" charset="-94"/>
              </a:rPr>
              <a:t>Project Advisor </a:t>
            </a:r>
            <a:r>
              <a:rPr lang="tr-TR" sz="1100" dirty="0">
                <a:latin typeface="BrooklynSamuelsFive-Light" panose="02000503040000020004" pitchFamily="50" charset="-94"/>
              </a:rPr>
              <a:t>/ </a:t>
            </a:r>
            <a:r>
              <a:rPr lang="tr-TR" sz="1100" dirty="0" err="1">
                <a:latin typeface="BrooklynSamuelsFive-Light" panose="02000503040000020004" pitchFamily="50" charset="-94"/>
              </a:rPr>
              <a:t>Coordinator</a:t>
            </a:r>
            <a:r>
              <a:rPr lang="en-US" sz="1100" dirty="0">
                <a:latin typeface="BrooklynSamuelsFive-Light" panose="02000503040000020004" pitchFamily="50" charset="-94"/>
              </a:rPr>
              <a:t>	</a:t>
            </a:r>
            <a:r>
              <a:rPr lang="en-US" dirty="0">
                <a:solidFill>
                  <a:srgbClr val="233269"/>
                </a:solidFill>
                <a:latin typeface="BrooklynSamuelsFive-Medium" panose="02000603040000020004" pitchFamily="50" charset="-94"/>
              </a:rPr>
              <a:t>	</a:t>
            </a:r>
            <a:endParaRPr lang="tr-TR" sz="1200" dirty="0">
              <a:latin typeface="BrooklynSamuelsFive-Bold" panose="02000506040000020004" pitchFamily="50" charset="-94"/>
            </a:endParaRPr>
          </a:p>
        </p:txBody>
      </p:sp>
      <p:pic>
        <p:nvPicPr>
          <p:cNvPr id="20" name="Resim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746" y="8745604"/>
            <a:ext cx="2889510" cy="24384"/>
          </a:xfrm>
          <a:prstGeom prst="rect">
            <a:avLst/>
          </a:prstGeom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746" y="3266377"/>
            <a:ext cx="2889510" cy="24384"/>
          </a:xfrm>
          <a:prstGeom prst="rect">
            <a:avLst/>
          </a:prstGeom>
        </p:spPr>
      </p:pic>
      <p:grpSp>
        <p:nvGrpSpPr>
          <p:cNvPr id="2" name="Grup 1"/>
          <p:cNvGrpSpPr/>
          <p:nvPr/>
        </p:nvGrpSpPr>
        <p:grpSpPr>
          <a:xfrm>
            <a:off x="5904199" y="8864736"/>
            <a:ext cx="1321976" cy="1747244"/>
            <a:chOff x="5904199" y="8864736"/>
            <a:chExt cx="1321976" cy="1747244"/>
          </a:xfrm>
        </p:grpSpPr>
        <p:pic>
          <p:nvPicPr>
            <p:cNvPr id="15" name="Resim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4199" y="8864736"/>
              <a:ext cx="1321976" cy="1747244"/>
            </a:xfrm>
            <a:prstGeom prst="rect">
              <a:avLst/>
            </a:prstGeom>
          </p:spPr>
        </p:pic>
        <p:sp>
          <p:nvSpPr>
            <p:cNvPr id="17" name="Metin kutusu 16"/>
            <p:cNvSpPr txBox="1"/>
            <p:nvPr/>
          </p:nvSpPr>
          <p:spPr>
            <a:xfrm>
              <a:off x="6329707" y="8949778"/>
              <a:ext cx="47095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800" dirty="0">
                  <a:solidFill>
                    <a:srgbClr val="464446"/>
                  </a:solidFill>
                  <a:highlight>
                    <a:srgbClr val="FFFF00"/>
                  </a:highlight>
                  <a:latin typeface="BrooklynSamuelsFour-Bold" panose="02000506040000020004" pitchFamily="50" charset="-94"/>
                  <a:cs typeface="Arial" panose="020B0604020202020204" pitchFamily="34" charset="0"/>
                </a:rPr>
                <a:t>(YIL)</a:t>
              </a:r>
            </a:p>
          </p:txBody>
        </p:sp>
        <p:sp>
          <p:nvSpPr>
            <p:cNvPr id="21" name="Metin kutusu 20"/>
            <p:cNvSpPr txBox="1"/>
            <p:nvPr/>
          </p:nvSpPr>
          <p:spPr>
            <a:xfrm>
              <a:off x="5958098" y="9271857"/>
              <a:ext cx="121417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tr-TR" sz="800" b="1" dirty="0">
                  <a:solidFill>
                    <a:srgbClr val="464446"/>
                  </a:solidFill>
                  <a:latin typeface="BrooklynSamuelsFive-Bold" panose="02000506040000020004" pitchFamily="50" charset="-94"/>
                  <a:cs typeface="Arial" panose="020B0604020202020204" pitchFamily="34" charset="0"/>
                </a:rPr>
                <a:t>TOPLUMSAL DUYARLILIK VE KATKI</a:t>
              </a:r>
            </a:p>
            <a:p>
              <a:pPr algn="ctr">
                <a:lnSpc>
                  <a:spcPts val="1200"/>
                </a:lnSpc>
              </a:pPr>
              <a:r>
                <a:rPr lang="tr-TR" sz="800" b="1" dirty="0">
                  <a:solidFill>
                    <a:srgbClr val="464446"/>
                  </a:solidFill>
                  <a:latin typeface="BrooklynSamuelsFive-Bold" panose="02000506040000020004" pitchFamily="50" charset="-94"/>
                  <a:cs typeface="Arial" panose="020B0604020202020204" pitchFamily="34" charset="0"/>
                </a:rPr>
                <a:t>PROJESİ</a:t>
              </a:r>
            </a:p>
          </p:txBody>
        </p:sp>
      </p:grpSp>
      <p:grpSp>
        <p:nvGrpSpPr>
          <p:cNvPr id="3" name="Grup 2">
            <a:extLst>
              <a:ext uri="{FF2B5EF4-FFF2-40B4-BE49-F238E27FC236}">
                <a16:creationId xmlns:a16="http://schemas.microsoft.com/office/drawing/2014/main" id="{E1B294B0-32C0-B477-79C6-748743EAA888}"/>
              </a:ext>
            </a:extLst>
          </p:cNvPr>
          <p:cNvGrpSpPr/>
          <p:nvPr/>
        </p:nvGrpSpPr>
        <p:grpSpPr>
          <a:xfrm>
            <a:off x="5191256" y="1295670"/>
            <a:ext cx="1152146" cy="1152146"/>
            <a:chOff x="2125011" y="1886232"/>
            <a:chExt cx="1152146" cy="1152146"/>
          </a:xfrm>
        </p:grpSpPr>
        <p:pic>
          <p:nvPicPr>
            <p:cNvPr id="4" name="Resim 3">
              <a:extLst>
                <a:ext uri="{FF2B5EF4-FFF2-40B4-BE49-F238E27FC236}">
                  <a16:creationId xmlns:a16="http://schemas.microsoft.com/office/drawing/2014/main" id="{140F58C5-86D7-4AC7-97F1-A186091BCC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5011" y="1886232"/>
              <a:ext cx="1152146" cy="1152146"/>
            </a:xfrm>
            <a:prstGeom prst="rect">
              <a:avLst/>
            </a:prstGeom>
          </p:spPr>
        </p:pic>
        <p:pic>
          <p:nvPicPr>
            <p:cNvPr id="9" name="Resim 8">
              <a:extLst>
                <a:ext uri="{FF2B5EF4-FFF2-40B4-BE49-F238E27FC236}">
                  <a16:creationId xmlns:a16="http://schemas.microsoft.com/office/drawing/2014/main" id="{594BD933-C2BF-C55C-6ADA-0DDAB473DBD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7807" y="1918472"/>
              <a:ext cx="1112836" cy="1087665"/>
            </a:xfrm>
            <a:prstGeom prst="flowChartConnector">
              <a:avLst/>
            </a:prstGeom>
          </p:spPr>
        </p:pic>
      </p:grpSp>
      <p:sp>
        <p:nvSpPr>
          <p:cNvPr id="10" name="Metin kutusu 9">
            <a:extLst>
              <a:ext uri="{FF2B5EF4-FFF2-40B4-BE49-F238E27FC236}">
                <a16:creationId xmlns:a16="http://schemas.microsoft.com/office/drawing/2014/main" id="{71963A45-BCE4-54A6-3F73-B9BD518C2BF0}"/>
              </a:ext>
            </a:extLst>
          </p:cNvPr>
          <p:cNvSpPr txBox="1"/>
          <p:nvPr/>
        </p:nvSpPr>
        <p:spPr>
          <a:xfrm>
            <a:off x="919059" y="9607080"/>
            <a:ext cx="18487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00" dirty="0">
                <a:highlight>
                  <a:srgbClr val="FFFF00"/>
                </a:highlight>
                <a:latin typeface="BrooklynSamuelsFour-Medium" panose="02000606040000020004" pitchFamily="50" charset="-94"/>
              </a:rPr>
              <a:t>Tarih/Sayı:</a:t>
            </a:r>
          </a:p>
        </p:txBody>
      </p:sp>
    </p:spTree>
    <p:extLst>
      <p:ext uri="{BB962C8B-B14F-4D97-AF65-F5344CB8AC3E}">
        <p14:creationId xmlns:p14="http://schemas.microsoft.com/office/powerpoint/2010/main" val="2162741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243</TotalTime>
  <Words>137</Words>
  <Application>Microsoft Office PowerPoint</Application>
  <PresentationFormat>Özel</PresentationFormat>
  <Paragraphs>29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10" baseType="lpstr">
      <vt:lpstr>Arial</vt:lpstr>
      <vt:lpstr>BrooklynSamuelsFive-Bold</vt:lpstr>
      <vt:lpstr>BrooklynSamuelsFive-Light</vt:lpstr>
      <vt:lpstr>BrooklynSamuelsFive-Medium</vt:lpstr>
      <vt:lpstr>BrooklynSamuelsFour-Bold</vt:lpstr>
      <vt:lpstr>BrooklynSamuelsFour-Medium</vt:lpstr>
      <vt:lpstr>Calibri</vt:lpstr>
      <vt:lpstr>Calibri Light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Hp</dc:creator>
  <cp:lastModifiedBy>Ceren Kalfa</cp:lastModifiedBy>
  <cp:revision>20</cp:revision>
  <dcterms:created xsi:type="dcterms:W3CDTF">2019-04-26T12:17:32Z</dcterms:created>
  <dcterms:modified xsi:type="dcterms:W3CDTF">2026-09-23T11:33:38Z</dcterms:modified>
</cp:coreProperties>
</file>