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06886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rem_altin.png"/>
          <p:cNvPicPr>
            <a:picLocks noChangeAspect="1"/>
          </p:cNvPicPr>
          <p:nvPr/>
        </p:nvPicPr>
        <p:blipFill>
          <a:blip r:embed="rId2"/>
          <a:srcRect l="951" t="1256"/>
          <a:stretch>
            <a:fillRect/>
          </a:stretch>
        </p:blipFill>
        <p:spPr>
          <a:xfrm>
            <a:off x="0" y="0"/>
            <a:ext cx="10689336" cy="756285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D5657F2-385F-FC5F-6953-797B10A8BF7B}"/>
              </a:ext>
            </a:extLst>
          </p:cNvPr>
          <p:cNvSpPr txBox="1"/>
          <p:nvPr/>
        </p:nvSpPr>
        <p:spPr>
          <a:xfrm>
            <a:off x="2454504" y="1338448"/>
            <a:ext cx="5834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dirty="0">
                <a:latin typeface="BrooklynSamuelsFive-Medium" panose="02000603040000020004" pitchFamily="50" charset="-94"/>
              </a:rPr>
              <a:t>KATILIM BELGESİ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C245458-377C-3E31-A154-D2269663EB31}"/>
              </a:ext>
            </a:extLst>
          </p:cNvPr>
          <p:cNvSpPr txBox="1"/>
          <p:nvPr/>
        </p:nvSpPr>
        <p:spPr>
          <a:xfrm>
            <a:off x="3323165" y="2702087"/>
            <a:ext cx="4046899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90" dirty="0">
                <a:latin typeface="BrooklynSamuelsFive-Light" panose="02000503040000020004" pitchFamily="50" charset="-94"/>
              </a:rPr>
              <a:t>Sayın………………………….</a:t>
            </a:r>
            <a:endParaRPr lang="tr-TR" sz="2090" dirty="0">
              <a:latin typeface="BrooklynSamuelsFive-Bold" panose="02000506040000020004" pitchFamily="50" charset="-94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5DE3CFD-F9AE-164D-6B4D-E64912743B4F}"/>
              </a:ext>
            </a:extLst>
          </p:cNvPr>
          <p:cNvSpPr txBox="1"/>
          <p:nvPr/>
        </p:nvSpPr>
        <p:spPr>
          <a:xfrm>
            <a:off x="1077362" y="3414958"/>
            <a:ext cx="855552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Akdeniz Üniversitesi …………………………… Fakültesinde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Toplumsal  Sorumluluk  </a:t>
            </a:r>
            <a:r>
              <a:rPr lang="tr-TR" sz="1700">
                <a:latin typeface="BrooklynSamuelsFive-Light" panose="02000503040000020004" pitchFamily="50" charset="-94"/>
              </a:rPr>
              <a:t>Bilinciyle Yürütülen</a:t>
            </a:r>
            <a:endParaRPr lang="tr-TR" sz="17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600" dirty="0">
                <a:solidFill>
                  <a:schemeClr val="tx2"/>
                </a:solidFill>
              </a:rPr>
              <a:t> “</a:t>
            </a:r>
            <a:r>
              <a:rPr lang="tr-TR" sz="1700" dirty="0">
                <a:solidFill>
                  <a:schemeClr val="tx2"/>
                </a:solidFill>
                <a:latin typeface="BrooklynSamuelsFive-Light" panose="02000503040000020004" pitchFamily="50" charset="-94"/>
              </a:rPr>
              <a:t>Proje Adı</a:t>
            </a:r>
            <a:r>
              <a:rPr lang="tr-TR" sz="1600" dirty="0">
                <a:solidFill>
                  <a:schemeClr val="tx2"/>
                </a:solidFill>
              </a:rPr>
              <a:t>”</a:t>
            </a:r>
            <a:endParaRPr lang="tr-TR" sz="1700" dirty="0">
              <a:solidFill>
                <a:schemeClr val="tx2"/>
              </a:solidFill>
              <a:latin typeface="BrooklynSamuelsFive-Light" panose="02000503040000020004" pitchFamily="50" charset="-94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Projesi çerçevesinde düzenlenen ………………………………….. Başlıklı Eğitimlere Katılımınız İçin Teşekkür Eder,  Toplumsal Katkılarınızın Devamını Dilerim.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A738EAF-8CF0-3597-464E-712D47A7CEC3}"/>
              </a:ext>
            </a:extLst>
          </p:cNvPr>
          <p:cNvSpPr txBox="1"/>
          <p:nvPr/>
        </p:nvSpPr>
        <p:spPr>
          <a:xfrm>
            <a:off x="2260601" y="5761505"/>
            <a:ext cx="6228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700" dirty="0">
                <a:latin typeface="BrooklynSamuelsFive-Bold" panose="02000506040000020004" pitchFamily="50" charset="-94"/>
              </a:rPr>
              <a:t>Prof. Dr. </a:t>
            </a:r>
            <a:r>
              <a:rPr lang="tr-TR" dirty="0">
                <a:latin typeface="BrooklynSamuelsFive-Bold" panose="02000506040000020004" pitchFamily="50" charset="-94"/>
              </a:rPr>
              <a:t>……………………………….</a:t>
            </a:r>
          </a:p>
          <a:p>
            <a:pPr algn="ctr"/>
            <a:r>
              <a:rPr lang="tr-TR" sz="1400" dirty="0">
                <a:latin typeface="BrooklynSamuelsFive-Light" panose="02000503040000020004" pitchFamily="50" charset="-94"/>
              </a:rPr>
              <a:t>………………………………………..</a:t>
            </a:r>
            <a:r>
              <a:rPr lang="tr-TR" sz="1400">
                <a:latin typeface="BrooklynSamuelsFive-Light" panose="02000503040000020004" pitchFamily="50" charset="-94"/>
              </a:rPr>
              <a:t>Fakültesi Dekanı</a:t>
            </a:r>
            <a:endParaRPr lang="tr-TR" sz="2090" dirty="0">
              <a:latin typeface="BrooklynSamuelsFive-Light" panose="02000503040000020004" pitchFamily="50" charset="-94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5BF9C28-F080-15F0-3E78-21EC85629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48" y="1265589"/>
            <a:ext cx="1152146" cy="1152146"/>
          </a:xfrm>
          <a:prstGeom prst="rect">
            <a:avLst/>
          </a:prstGeom>
        </p:spPr>
      </p:pic>
      <p:grpSp>
        <p:nvGrpSpPr>
          <p:cNvPr id="8" name="Grup 7">
            <a:extLst>
              <a:ext uri="{FF2B5EF4-FFF2-40B4-BE49-F238E27FC236}">
                <a16:creationId xmlns:a16="http://schemas.microsoft.com/office/drawing/2014/main" id="{594C746C-369E-E2D5-03AB-3A4568C4864B}"/>
              </a:ext>
            </a:extLst>
          </p:cNvPr>
          <p:cNvGrpSpPr/>
          <p:nvPr/>
        </p:nvGrpSpPr>
        <p:grpSpPr>
          <a:xfrm>
            <a:off x="8860759" y="5630062"/>
            <a:ext cx="1321976" cy="1747244"/>
            <a:chOff x="5904199" y="8864736"/>
            <a:chExt cx="1321976" cy="1747244"/>
          </a:xfrm>
        </p:grpSpPr>
        <p:pic>
          <p:nvPicPr>
            <p:cNvPr id="9" name="Resim 8">
              <a:extLst>
                <a:ext uri="{FF2B5EF4-FFF2-40B4-BE49-F238E27FC236}">
                  <a16:creationId xmlns:a16="http://schemas.microsoft.com/office/drawing/2014/main" id="{1DBD30E9-0A3F-BC48-656B-A9EDABC77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199" y="8864736"/>
              <a:ext cx="1321976" cy="1747244"/>
            </a:xfrm>
            <a:prstGeom prst="rect">
              <a:avLst/>
            </a:prstGeom>
          </p:spPr>
        </p:pic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1BD7282B-410F-AF70-EF00-E3F052D29668}"/>
                </a:ext>
              </a:extLst>
            </p:cNvPr>
            <p:cNvSpPr txBox="1"/>
            <p:nvPr/>
          </p:nvSpPr>
          <p:spPr>
            <a:xfrm>
              <a:off x="6329707" y="8949778"/>
              <a:ext cx="4709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800" dirty="0">
                  <a:solidFill>
                    <a:srgbClr val="464446"/>
                  </a:solidFill>
                  <a:highlight>
                    <a:srgbClr val="FFFF00"/>
                  </a:highlight>
                  <a:latin typeface="BrooklynSamuelsFour-Bold" panose="02000506040000020004" pitchFamily="50" charset="-94"/>
                  <a:cs typeface="Arial" panose="020B0604020202020204" pitchFamily="34" charset="0"/>
                </a:rPr>
                <a:t>(Yıl)</a:t>
              </a:r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68E12E24-4D73-0BD5-BE98-DDBFD821BC0E}"/>
                </a:ext>
              </a:extLst>
            </p:cNvPr>
            <p:cNvSpPr txBox="1"/>
            <p:nvPr/>
          </p:nvSpPr>
          <p:spPr>
            <a:xfrm>
              <a:off x="5958099" y="9250264"/>
              <a:ext cx="1213592" cy="54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TOPLUMSAL DUYARLILIK VE KATKI</a:t>
              </a:r>
            </a:p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PROJESİ</a:t>
              </a:r>
            </a:p>
          </p:txBody>
        </p:sp>
      </p:grp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76F0932-F2DB-222B-5930-354630A2B8B1}"/>
              </a:ext>
            </a:extLst>
          </p:cNvPr>
          <p:cNvSpPr txBox="1"/>
          <p:nvPr/>
        </p:nvSpPr>
        <p:spPr>
          <a:xfrm>
            <a:off x="1077362" y="6472045"/>
            <a:ext cx="1848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highlight>
                  <a:srgbClr val="FFFF00"/>
                </a:highlight>
                <a:latin typeface="BrooklynSamuelsFour-Medium" panose="02000606040000020004" pitchFamily="50" charset="-94"/>
              </a:rPr>
              <a:t>Tarih/Sayı:</a:t>
            </a:r>
          </a:p>
        </p:txBody>
      </p:sp>
      <p:grpSp>
        <p:nvGrpSpPr>
          <p:cNvPr id="13" name="Grup 12">
            <a:extLst>
              <a:ext uri="{FF2B5EF4-FFF2-40B4-BE49-F238E27FC236}">
                <a16:creationId xmlns:a16="http://schemas.microsoft.com/office/drawing/2014/main" id="{AB0482E9-7C28-D53D-E4B8-F6E3ACF27E29}"/>
              </a:ext>
            </a:extLst>
          </p:cNvPr>
          <p:cNvGrpSpPr/>
          <p:nvPr/>
        </p:nvGrpSpPr>
        <p:grpSpPr>
          <a:xfrm>
            <a:off x="8053609" y="1265589"/>
            <a:ext cx="1152146" cy="1152146"/>
            <a:chOff x="2125011" y="1886232"/>
            <a:chExt cx="1152146" cy="1152146"/>
          </a:xfrm>
        </p:grpSpPr>
        <p:pic>
          <p:nvPicPr>
            <p:cNvPr id="14" name="Resim 13">
              <a:extLst>
                <a:ext uri="{FF2B5EF4-FFF2-40B4-BE49-F238E27FC236}">
                  <a16:creationId xmlns:a16="http://schemas.microsoft.com/office/drawing/2014/main" id="{493BC3C4-CC3D-3F18-782B-368A4CD72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11" y="1886232"/>
              <a:ext cx="1152146" cy="1152146"/>
            </a:xfrm>
            <a:prstGeom prst="rect">
              <a:avLst/>
            </a:prstGeom>
          </p:spPr>
        </p:pic>
        <p:pic>
          <p:nvPicPr>
            <p:cNvPr id="15" name="Resim 14">
              <a:extLst>
                <a:ext uri="{FF2B5EF4-FFF2-40B4-BE49-F238E27FC236}">
                  <a16:creationId xmlns:a16="http://schemas.microsoft.com/office/drawing/2014/main" id="{5ABED4D2-8E66-5A72-67D6-BFA599E05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807" y="1918472"/>
              <a:ext cx="1112836" cy="1087665"/>
            </a:xfrm>
            <a:prstGeom prst="flowChartConnector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</Words>
  <Application>Microsoft Office PowerPoint</Application>
  <PresentationFormat>Özel</PresentationFormat>
  <Paragraphs>12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9" baseType="lpstr">
      <vt:lpstr>Arial</vt:lpstr>
      <vt:lpstr>BrooklynSamuelsFive-Bold</vt:lpstr>
      <vt:lpstr>BrooklynSamuelsFive-Light</vt:lpstr>
      <vt:lpstr>BrooklynSamuelsFive-Medium</vt:lpstr>
      <vt:lpstr>BrooklynSamuelsFour-Bold</vt:lpstr>
      <vt:lpstr>BrooklynSamuelsFour-Medium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Gül Coşkun Değirmen</cp:lastModifiedBy>
  <cp:revision>8</cp:revision>
  <dcterms:created xsi:type="dcterms:W3CDTF">2013-01-27T09:14:16Z</dcterms:created>
  <dcterms:modified xsi:type="dcterms:W3CDTF">2026-09-22T20:25:12Z</dcterms:modified>
  <cp:category/>
</cp:coreProperties>
</file>