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304" r:id="rId3"/>
    <p:sldId id="305" r:id="rId4"/>
    <p:sldId id="257" r:id="rId5"/>
    <p:sldId id="261" r:id="rId6"/>
    <p:sldId id="282" r:id="rId7"/>
    <p:sldId id="292" r:id="rId8"/>
    <p:sldId id="293" r:id="rId9"/>
    <p:sldId id="270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294" r:id="rId20"/>
    <p:sldId id="258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apak" id="{18D3624B-B4DC-4307-BD49-A39ABFEDE0EE}">
          <p14:sldIdLst>
            <p14:sldId id="256"/>
          </p14:sldIdLst>
        </p14:section>
        <p14:section name="İç Kısım" id="{27115331-DB8E-4447-9790-0DC3CF470CBA}">
          <p14:sldIdLst>
            <p14:sldId id="304"/>
            <p14:sldId id="305"/>
            <p14:sldId id="257"/>
            <p14:sldId id="261"/>
            <p14:sldId id="282"/>
            <p14:sldId id="292"/>
            <p14:sldId id="293"/>
            <p14:sldId id="270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294"/>
          </p14:sldIdLst>
        </p14:section>
        <p14:section name="son" id="{E0CC4030-384E-44B8-B4FC-62D479A93276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F5291-5F1C-4B3F-9F3C-D9A87C6E03ED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4F14A-7449-43A9-83B7-630CE75CF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35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35240-89FE-467C-B34F-A15FD96E3413}" type="datetimeFigureOut">
              <a:rPr lang="en-GB" smtClean="0"/>
              <a:t>23/01/2023</a:t>
            </a:fld>
            <a:endParaRPr lang="en-GB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4628F-74FE-4192-BDFD-4C06C6E27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2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038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753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993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991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07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126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494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17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400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782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713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8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82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492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487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63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HİHHİ</a:t>
            </a:r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170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mtClean="0"/>
              <a:t>HAHAH</a:t>
            </a:r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4628F-74FE-4192-BDFD-4C06C6E271B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826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146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99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919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06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347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948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109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8600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290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776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552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25102-7BE6-4851-A8F4-4CD8F32C3EDE}" type="datetimeFigureOut">
              <a:rPr lang="tr-TR" smtClean="0"/>
              <a:t>23.01.2023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8E103-CE32-4468-8F79-2419373883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541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5800" y="2856964"/>
            <a:ext cx="7772400" cy="1440533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Uluslararası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Hareketliliği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Projeleri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(KA171)</a:t>
            </a:r>
            <a:b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Bilgilendirme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Toplantısı</a:t>
            </a:r>
            <a:endParaRPr lang="tr-TR" sz="40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5009882"/>
            <a:ext cx="6858000" cy="1407016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DOÇ. DR. RABİA VEZNE</a:t>
            </a:r>
          </a:p>
          <a:p>
            <a:r>
              <a:rPr lang="tr-TR" sz="1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AKDENİZ ÜNİVERSİTESİ</a:t>
            </a:r>
          </a:p>
          <a:p>
            <a:r>
              <a:rPr lang="tr-TR" sz="1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163256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2000" t="27185" r="30857" b="19821"/>
          <a:stretch/>
        </p:blipFill>
        <p:spPr>
          <a:xfrm>
            <a:off x="-139337" y="0"/>
            <a:ext cx="9181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345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3429" t="17196" r="34191" b="20497"/>
          <a:stretch/>
        </p:blipFill>
        <p:spPr>
          <a:xfrm>
            <a:off x="-106906" y="0"/>
            <a:ext cx="9250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8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KA171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solidFill>
                  <a:srgbClr val="C10000"/>
                </a:solidFill>
                <a:latin typeface="CIDFont+F2"/>
              </a:rPr>
              <a:t>Regions </a:t>
            </a:r>
            <a:r>
              <a:rPr lang="en-US" dirty="0">
                <a:solidFill>
                  <a:srgbClr val="C10000"/>
                </a:solidFill>
                <a:latin typeface="CIDFont+F2"/>
              </a:rPr>
              <a:t>1-12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ile</a:t>
            </a:r>
            <a:r>
              <a:rPr lang="en-US" dirty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>
                <a:solidFill>
                  <a:srgbClr val="00B150"/>
                </a:solidFill>
                <a:latin typeface="CIDFont+F2"/>
              </a:rPr>
              <a:t>outgoing </a:t>
            </a:r>
            <a:r>
              <a:rPr lang="en-US" dirty="0" err="1" smtClean="0">
                <a:solidFill>
                  <a:srgbClr val="00B150"/>
                </a:solidFill>
                <a:latin typeface="CIDFont+F2"/>
              </a:rPr>
              <a:t>ve</a:t>
            </a:r>
            <a:r>
              <a:rPr lang="tr-TR" dirty="0" smtClean="0">
                <a:solidFill>
                  <a:srgbClr val="00B150"/>
                </a:solidFill>
                <a:latin typeface="CIDFont+F2"/>
              </a:rPr>
              <a:t> </a:t>
            </a:r>
            <a:r>
              <a:rPr lang="en-US" dirty="0" smtClean="0">
                <a:solidFill>
                  <a:srgbClr val="00B150"/>
                </a:solidFill>
                <a:latin typeface="CIDFont+F2"/>
              </a:rPr>
              <a:t>incoming </a:t>
            </a:r>
            <a:r>
              <a:rPr lang="en-US" dirty="0">
                <a:solidFill>
                  <a:srgbClr val="000000"/>
                </a:solidFill>
                <a:latin typeface="CIDFont+F2"/>
              </a:rPr>
              <a:t>mobility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imkanı</a:t>
            </a:r>
            <a:endParaRPr lang="en-US" dirty="0">
              <a:solidFill>
                <a:srgbClr val="000000"/>
              </a:solidFill>
              <a:latin typeface="CIDFont+F2"/>
            </a:endParaRPr>
          </a:p>
          <a:p>
            <a:pPr algn="just"/>
            <a:r>
              <a:rPr lang="en-US" dirty="0" err="1" smtClean="0">
                <a:solidFill>
                  <a:srgbClr val="000000"/>
                </a:solidFill>
                <a:latin typeface="CIDFont+F2"/>
              </a:rPr>
              <a:t>Ülke</a:t>
            </a:r>
            <a:r>
              <a:rPr lang="en-US" dirty="0" smtClean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ve</a:t>
            </a:r>
            <a:r>
              <a:rPr lang="en-US" dirty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kurumlar</a:t>
            </a:r>
            <a:r>
              <a:rPr lang="en-US" dirty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IDFont+F2"/>
              </a:rPr>
              <a:t>başvuru</a:t>
            </a:r>
            <a:r>
              <a:rPr lang="tr-TR" dirty="0" smtClean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IDFont+F2"/>
              </a:rPr>
              <a:t>aşamasında</a:t>
            </a:r>
            <a:r>
              <a:rPr lang="en-US" dirty="0" smtClean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belirleniyor</a:t>
            </a:r>
            <a:endParaRPr lang="en-US" dirty="0">
              <a:solidFill>
                <a:srgbClr val="000000"/>
              </a:solidFill>
              <a:latin typeface="CIDFont+F2"/>
            </a:endParaRPr>
          </a:p>
          <a:p>
            <a:pPr algn="just"/>
            <a:r>
              <a:rPr lang="en-US" dirty="0" err="1" smtClean="0">
                <a:solidFill>
                  <a:srgbClr val="000000"/>
                </a:solidFill>
                <a:latin typeface="CIDFont+F2"/>
              </a:rPr>
              <a:t>Kalite</a:t>
            </a:r>
            <a:r>
              <a:rPr lang="en-US" dirty="0" smtClean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değerlendirmesi</a:t>
            </a:r>
            <a:r>
              <a:rPr lang="en-US" dirty="0">
                <a:solidFill>
                  <a:srgbClr val="000000"/>
                </a:solidFill>
                <a:latin typeface="CIDFont+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IDFont+F2"/>
              </a:rPr>
              <a:t>var</a:t>
            </a:r>
            <a:endParaRPr lang="en-US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56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7948"/>
          </a:xfrm>
        </p:spPr>
        <p:txBody>
          <a:bodyPr/>
          <a:lstStyle/>
          <a:p>
            <a:r>
              <a:rPr lang="tr-TR" dirty="0" smtClean="0"/>
              <a:t>KA171 Ülkeleri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0693" t="29292" r="23695" b="21875"/>
          <a:stretch/>
        </p:blipFill>
        <p:spPr>
          <a:xfrm>
            <a:off x="-1" y="1271451"/>
            <a:ext cx="9168269" cy="45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6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KA171 Başvuru Formu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4856" t="17885" r="15327" b="13468"/>
          <a:stretch/>
        </p:blipFill>
        <p:spPr>
          <a:xfrm>
            <a:off x="0" y="1384663"/>
            <a:ext cx="9143999" cy="439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9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KA171 Değerlendirme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2</a:t>
            </a:r>
            <a:r>
              <a:rPr lang="tr-TR" dirty="0" smtClean="0"/>
              <a:t> farklı bağımsız dış uzman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En az 70 puan alma </a:t>
            </a:r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İlgililik</a:t>
            </a:r>
            <a:r>
              <a:rPr lang="tr-TR" dirty="0" smtClean="0"/>
              <a:t> kısmından </a:t>
            </a:r>
            <a:r>
              <a:rPr lang="tr-TR" dirty="0" smtClean="0"/>
              <a:t>20/40 </a:t>
            </a:r>
            <a:r>
              <a:rPr lang="tr-TR" dirty="0" smtClean="0"/>
              <a:t>puan alma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54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5697"/>
          </a:xfrm>
        </p:spPr>
        <p:txBody>
          <a:bodyPr/>
          <a:lstStyle/>
          <a:p>
            <a:r>
              <a:rPr lang="tr-TR" dirty="0" smtClean="0"/>
              <a:t>KA171 Kalite Değerlendirmesi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5777" t="28011" r="18479" b="9065"/>
          <a:stretch/>
        </p:blipFill>
        <p:spPr>
          <a:xfrm>
            <a:off x="0" y="1018903"/>
            <a:ext cx="9144000" cy="492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0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Stratejinin </a:t>
            </a:r>
            <a:r>
              <a:rPr lang="tr-TR" dirty="0" err="1" smtClean="0"/>
              <a:t>İlgililiği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B</a:t>
            </a:r>
            <a:r>
              <a:rPr lang="en-US" dirty="0" smtClean="0"/>
              <a:t>u </a:t>
            </a:r>
            <a:r>
              <a:rPr lang="en-US" dirty="0" err="1"/>
              <a:t>bölge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tr-TR" dirty="0" smtClean="0"/>
              <a:t>p</a:t>
            </a:r>
            <a:r>
              <a:rPr lang="en-US" dirty="0" err="1" smtClean="0"/>
              <a:t>lanladığınız</a:t>
            </a:r>
            <a:r>
              <a:rPr lang="en-US" dirty="0" smtClean="0"/>
              <a:t> </a:t>
            </a:r>
            <a:r>
              <a:rPr lang="en-US" dirty="0" err="1"/>
              <a:t>Projeyi</a:t>
            </a:r>
            <a:r>
              <a:rPr lang="en-US" dirty="0" smtClean="0"/>
              <a:t> </a:t>
            </a:r>
            <a:r>
              <a:rPr lang="tr-TR" dirty="0" smtClean="0"/>
              <a:t>anlatınız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yükseköğretim</a:t>
            </a:r>
            <a:r>
              <a:rPr lang="en-US" dirty="0"/>
              <a:t> </a:t>
            </a:r>
            <a:r>
              <a:rPr lang="en-US" dirty="0" err="1"/>
              <a:t>kurumlarının</a:t>
            </a:r>
            <a:r>
              <a:rPr lang="en-US" dirty="0"/>
              <a:t> </a:t>
            </a:r>
            <a:r>
              <a:rPr lang="en-US" dirty="0" err="1"/>
              <a:t>uluslararasılaşma</a:t>
            </a:r>
            <a:r>
              <a:rPr lang="en-US" dirty="0"/>
              <a:t> </a:t>
            </a:r>
            <a:r>
              <a:rPr lang="en-US" dirty="0" err="1"/>
              <a:t>stratejisiyle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ilişkili</a:t>
            </a:r>
            <a:r>
              <a:rPr lang="en-US" dirty="0"/>
              <a:t> </a:t>
            </a:r>
            <a:r>
              <a:rPr lang="en-US" dirty="0" err="1"/>
              <a:t>olduğunu</a:t>
            </a:r>
            <a:r>
              <a:rPr lang="en-US" dirty="0"/>
              <a:t> </a:t>
            </a:r>
            <a:r>
              <a:rPr lang="en-US" dirty="0" err="1"/>
              <a:t>açıklayın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80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Stratejinin </a:t>
            </a:r>
            <a:r>
              <a:rPr lang="tr-TR" dirty="0" err="1" smtClean="0"/>
              <a:t>İlgililiği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Düzenlemeyi</a:t>
            </a:r>
            <a:r>
              <a:rPr lang="en-US" dirty="0" smtClean="0"/>
              <a:t> </a:t>
            </a:r>
            <a:r>
              <a:rPr lang="en-US" dirty="0" err="1"/>
              <a:t>planladığınız</a:t>
            </a:r>
            <a:r>
              <a:rPr lang="en-US" dirty="0"/>
              <a:t>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hareketlilik</a:t>
            </a:r>
            <a:r>
              <a:rPr lang="en-US" dirty="0"/>
              <a:t> </a:t>
            </a:r>
            <a:r>
              <a:rPr lang="en-US" dirty="0" err="1"/>
              <a:t>türlerine</a:t>
            </a:r>
            <a:r>
              <a:rPr lang="en-US" dirty="0"/>
              <a:t>, </a:t>
            </a:r>
            <a:r>
              <a:rPr lang="en-US" dirty="0" err="1"/>
              <a:t>konu</a:t>
            </a:r>
            <a:r>
              <a:rPr lang="en-US" dirty="0"/>
              <a:t> </a:t>
            </a:r>
            <a:r>
              <a:rPr lang="en-US" dirty="0" err="1"/>
              <a:t>alanlarına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bölgedeki</a:t>
            </a:r>
            <a:r>
              <a:rPr lang="en-US" dirty="0"/>
              <a:t> </a:t>
            </a:r>
            <a:r>
              <a:rPr lang="en-US" dirty="0" err="1"/>
              <a:t>uluslararası</a:t>
            </a:r>
            <a:r>
              <a:rPr lang="en-US" dirty="0"/>
              <a:t> </a:t>
            </a:r>
            <a:r>
              <a:rPr lang="en-US" dirty="0" err="1"/>
              <a:t>ortaklarla</a:t>
            </a:r>
            <a:r>
              <a:rPr lang="en-US" dirty="0"/>
              <a:t> </a:t>
            </a:r>
            <a:r>
              <a:rPr lang="en-US" dirty="0" err="1"/>
              <a:t>beklenen</a:t>
            </a:r>
            <a:r>
              <a:rPr lang="en-US" dirty="0"/>
              <a:t> </a:t>
            </a:r>
            <a:r>
              <a:rPr lang="en-US" dirty="0" err="1"/>
              <a:t>işbirliği</a:t>
            </a:r>
            <a:r>
              <a:rPr lang="en-US" dirty="0"/>
              <a:t> </a:t>
            </a:r>
            <a:r>
              <a:rPr lang="en-US" dirty="0" err="1"/>
              <a:t>düzenlemeleri</a:t>
            </a:r>
            <a:r>
              <a:rPr lang="en-US" dirty="0"/>
              <a:t> </a:t>
            </a:r>
            <a:r>
              <a:rPr lang="en-US" dirty="0" err="1"/>
              <a:t>hakkında</a:t>
            </a:r>
            <a:r>
              <a:rPr lang="en-US" dirty="0"/>
              <a:t> </a:t>
            </a:r>
            <a:r>
              <a:rPr lang="tr-TR" dirty="0" smtClean="0"/>
              <a:t>bilgi veriniz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5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Stratejinin </a:t>
            </a:r>
            <a:r>
              <a:rPr lang="tr-TR" dirty="0" err="1" smtClean="0"/>
              <a:t>İlgililiği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Varsa</a:t>
            </a:r>
            <a:r>
              <a:rPr lang="en-US" dirty="0"/>
              <a:t>, </a:t>
            </a:r>
            <a:r>
              <a:rPr lang="tr-TR" dirty="0" smtClean="0"/>
              <a:t>ortak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kurumlarıyla</a:t>
            </a:r>
            <a:r>
              <a:rPr lang="en-US" dirty="0"/>
              <a:t> </a:t>
            </a:r>
            <a:r>
              <a:rPr lang="en-US" dirty="0" err="1"/>
              <a:t>önceki</a:t>
            </a:r>
            <a:r>
              <a:rPr lang="en-US" dirty="0"/>
              <a:t> </a:t>
            </a:r>
            <a:r>
              <a:rPr lang="en-US" dirty="0" err="1"/>
              <a:t>işbirliği</a:t>
            </a:r>
            <a:r>
              <a:rPr lang="en-US" dirty="0"/>
              <a:t> </a:t>
            </a:r>
            <a:r>
              <a:rPr lang="en-US" dirty="0" err="1"/>
              <a:t>deneyiminizi</a:t>
            </a:r>
            <a:r>
              <a:rPr lang="en-US" dirty="0"/>
              <a:t> </a:t>
            </a:r>
            <a:r>
              <a:rPr lang="en-US" dirty="0" err="1"/>
              <a:t>detaylandırın</a:t>
            </a:r>
            <a:r>
              <a:rPr lang="en-US" dirty="0"/>
              <a:t>. Bu </a:t>
            </a:r>
            <a:r>
              <a:rPr lang="en-US" dirty="0" err="1"/>
              <a:t>projenin</a:t>
            </a:r>
            <a:r>
              <a:rPr lang="en-US" dirty="0"/>
              <a:t> </a:t>
            </a:r>
            <a:r>
              <a:rPr lang="en-US" dirty="0" err="1"/>
              <a:t>bölgede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/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alanında</a:t>
            </a:r>
            <a:r>
              <a:rPr lang="en-US" dirty="0"/>
              <a:t> </a:t>
            </a:r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işbirliklerine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katkıda</a:t>
            </a:r>
            <a:r>
              <a:rPr lang="en-US" dirty="0"/>
              <a:t> </a:t>
            </a:r>
            <a:r>
              <a:rPr lang="en-US" dirty="0" err="1"/>
              <a:t>bulunacağını</a:t>
            </a:r>
            <a:r>
              <a:rPr lang="en-US" dirty="0"/>
              <a:t> </a:t>
            </a:r>
            <a:r>
              <a:rPr lang="en-US" dirty="0" err="1"/>
              <a:t>beklediğinizi</a:t>
            </a:r>
            <a:r>
              <a:rPr lang="en-US" dirty="0"/>
              <a:t> </a:t>
            </a:r>
            <a:r>
              <a:rPr lang="en-US" dirty="0" err="1" smtClean="0"/>
              <a:t>açıklayın</a:t>
            </a:r>
            <a:r>
              <a:rPr lang="tr-TR" dirty="0" err="1" smtClean="0"/>
              <a:t>ız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1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Yaygınlaştırma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/>
              <a:t>Hareketlilik</a:t>
            </a:r>
            <a:r>
              <a:rPr lang="en-US" dirty="0"/>
              <a:t> </a:t>
            </a:r>
            <a:r>
              <a:rPr lang="en-US" dirty="0" err="1"/>
              <a:t>projesinin</a:t>
            </a:r>
            <a:r>
              <a:rPr lang="en-US" dirty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katılımcılar</a:t>
            </a:r>
            <a:r>
              <a:rPr lang="tr-TR" dirty="0" smtClean="0">
                <a:solidFill>
                  <a:srgbClr val="FF0000"/>
                </a:solidFill>
              </a:rPr>
              <a:t>,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yararlanıcılar</a:t>
            </a:r>
            <a:r>
              <a:rPr lang="tr-TR" dirty="0" smtClean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ve </a:t>
            </a:r>
            <a:r>
              <a:rPr lang="en-US" dirty="0" err="1" smtClean="0">
                <a:solidFill>
                  <a:srgbClr val="FF0000"/>
                </a:solidFill>
              </a:rPr>
              <a:t>uluslararası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ortaklar</a:t>
            </a:r>
            <a:r>
              <a:rPr lang="en-US" dirty="0" smtClean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tr-TR" dirty="0">
                <a:solidFill>
                  <a:srgbClr val="FF0000"/>
                </a:solidFill>
              </a:rPr>
              <a:t>y</a:t>
            </a:r>
            <a:r>
              <a:rPr lang="en-US" dirty="0" err="1" smtClean="0">
                <a:solidFill>
                  <a:srgbClr val="FF0000"/>
                </a:solidFill>
              </a:rPr>
              <a:t>erel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bölgesel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ulusal</a:t>
            </a:r>
            <a:r>
              <a:rPr lang="en-US" dirty="0"/>
              <a:t> </a:t>
            </a:r>
            <a:r>
              <a:rPr lang="en-US" dirty="0" err="1" smtClean="0"/>
              <a:t>düzeylerde</a:t>
            </a:r>
            <a:r>
              <a:rPr lang="en-US" dirty="0"/>
              <a:t> </a:t>
            </a:r>
            <a:r>
              <a:rPr lang="en-US" dirty="0" err="1"/>
              <a:t>istenen</a:t>
            </a:r>
            <a:r>
              <a:rPr lang="en-US" dirty="0"/>
              <a:t> </a:t>
            </a:r>
            <a:r>
              <a:rPr lang="en-US" dirty="0" err="1"/>
              <a:t>etkisini</a:t>
            </a:r>
            <a:r>
              <a:rPr lang="en-US" dirty="0"/>
              <a:t> </a:t>
            </a:r>
            <a:r>
              <a:rPr lang="en-US" dirty="0" err="1"/>
              <a:t>açıkla</a:t>
            </a:r>
            <a:r>
              <a:rPr lang="tr-TR" dirty="0" err="1"/>
              <a:t>yınız</a:t>
            </a:r>
            <a:r>
              <a:rPr lang="tr-T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Yaygınlaştırma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/>
              <a:t>Hareketlilik</a:t>
            </a:r>
            <a:r>
              <a:rPr lang="en-US" dirty="0"/>
              <a:t> </a:t>
            </a:r>
            <a:r>
              <a:rPr lang="en-US" dirty="0" err="1"/>
              <a:t>projesinin</a:t>
            </a:r>
            <a:r>
              <a:rPr lang="en-US" dirty="0"/>
              <a:t> </a:t>
            </a:r>
            <a:r>
              <a:rPr lang="en-US" dirty="0" err="1"/>
              <a:t>sonuçlarını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fakülte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kurum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seviyelerinde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 </a:t>
            </a:r>
            <a:r>
              <a:rPr lang="en-US" dirty="0" err="1"/>
              <a:t>ötesine</a:t>
            </a:r>
            <a:r>
              <a:rPr lang="en-US" dirty="0"/>
              <a:t> </a:t>
            </a:r>
            <a:r>
              <a:rPr lang="en-US" dirty="0" err="1"/>
              <a:t>yaymak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bölge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işbirliğinizde</a:t>
            </a:r>
            <a:r>
              <a:rPr lang="en-US" dirty="0"/>
              <a:t> </a:t>
            </a:r>
            <a:r>
              <a:rPr lang="en-US" dirty="0" err="1"/>
              <a:t>alınacak</a:t>
            </a:r>
            <a:r>
              <a:rPr lang="en-US" dirty="0"/>
              <a:t> </a:t>
            </a:r>
            <a:r>
              <a:rPr lang="en-US" dirty="0" err="1"/>
              <a:t>önlemleri</a:t>
            </a:r>
            <a:r>
              <a:rPr lang="en-US" dirty="0"/>
              <a:t> </a:t>
            </a:r>
            <a:r>
              <a:rPr lang="en-US" dirty="0" err="1"/>
              <a:t>açıklayın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670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Dikkat </a:t>
            </a:r>
            <a:r>
              <a:rPr lang="tr-TR" dirty="0"/>
              <a:t>E</a:t>
            </a:r>
            <a:r>
              <a:rPr lang="tr-TR" dirty="0" smtClean="0"/>
              <a:t>dilecek Hususlar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Programın</a:t>
            </a:r>
            <a:r>
              <a:rPr lang="en-US" dirty="0" smtClean="0"/>
              <a:t> </a:t>
            </a:r>
            <a:r>
              <a:rPr lang="en-US" dirty="0" err="1"/>
              <a:t>Yükseköğretime</a:t>
            </a:r>
            <a:r>
              <a:rPr lang="en-US" dirty="0"/>
              <a:t>,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 smtClean="0"/>
              <a:t>bölgeye</a:t>
            </a:r>
            <a:r>
              <a:rPr lang="tr-TR" dirty="0" smtClean="0"/>
              <a:t> </a:t>
            </a:r>
            <a:r>
              <a:rPr lang="en-US" dirty="0" smtClean="0"/>
              <a:t>/</a:t>
            </a:r>
            <a:r>
              <a:rPr lang="en-US" dirty="0" err="1"/>
              <a:t>ülkeye</a:t>
            </a:r>
            <a:r>
              <a:rPr lang="en-US" dirty="0"/>
              <a:t> </a:t>
            </a:r>
            <a:r>
              <a:rPr lang="en-US" dirty="0" err="1"/>
              <a:t>özgü</a:t>
            </a:r>
            <a:r>
              <a:rPr lang="en-US" dirty="0"/>
              <a:t> </a:t>
            </a:r>
            <a:r>
              <a:rPr lang="en-US" dirty="0" err="1"/>
              <a:t>önceliklerin</a:t>
            </a:r>
            <a:r>
              <a:rPr lang="en-US" dirty="0"/>
              <a:t> </a:t>
            </a:r>
            <a:r>
              <a:rPr lang="en-US" dirty="0" err="1"/>
              <a:t>gözetilmesi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ilgili</a:t>
            </a:r>
            <a:r>
              <a:rPr lang="en-US" dirty="0" smtClean="0"/>
              <a:t> </a:t>
            </a:r>
            <a:r>
              <a:rPr lang="en-US" dirty="0" err="1"/>
              <a:t>strateji</a:t>
            </a:r>
            <a:r>
              <a:rPr lang="en-US" dirty="0"/>
              <a:t> </a:t>
            </a:r>
            <a:r>
              <a:rPr lang="en-US" dirty="0" err="1"/>
              <a:t>belgelerine</a:t>
            </a:r>
            <a:r>
              <a:rPr lang="en-US" dirty="0"/>
              <a:t> </a:t>
            </a:r>
            <a:r>
              <a:rPr lang="en-US" dirty="0" err="1"/>
              <a:t>referans</a:t>
            </a:r>
            <a:r>
              <a:rPr lang="en-US" dirty="0"/>
              <a:t> </a:t>
            </a:r>
            <a:r>
              <a:rPr lang="en-US" dirty="0" err="1"/>
              <a:t>verilmesi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Hedeflerin</a:t>
            </a:r>
            <a:r>
              <a:rPr lang="en-US" dirty="0" smtClean="0"/>
              <a:t> </a:t>
            </a:r>
            <a:r>
              <a:rPr lang="en-US" dirty="0" err="1"/>
              <a:t>belirlenmesi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strateji</a:t>
            </a:r>
            <a:r>
              <a:rPr lang="en-US" dirty="0"/>
              <a:t> </a:t>
            </a:r>
            <a:r>
              <a:rPr lang="en-US" dirty="0" err="1"/>
              <a:t>belgesiyle</a:t>
            </a:r>
            <a:r>
              <a:rPr lang="en-US" dirty="0"/>
              <a:t> </a:t>
            </a:r>
            <a:r>
              <a:rPr lang="en-US" dirty="0" err="1"/>
              <a:t>ilintilendirilmesi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Cevapların</a:t>
            </a:r>
            <a:r>
              <a:rPr lang="en-US" dirty="0" smtClean="0"/>
              <a:t> </a:t>
            </a:r>
            <a:r>
              <a:rPr lang="en-US" dirty="0" err="1"/>
              <a:t>başvuran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ortak</a:t>
            </a:r>
            <a:r>
              <a:rPr lang="en-US" dirty="0"/>
              <a:t> </a:t>
            </a:r>
            <a:r>
              <a:rPr lang="en-US" dirty="0" err="1"/>
              <a:t>kurumların</a:t>
            </a:r>
            <a:r>
              <a:rPr lang="en-US" dirty="0"/>
              <a:t> </a:t>
            </a:r>
            <a:r>
              <a:rPr lang="en-US" dirty="0" err="1"/>
              <a:t>durumlarını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 smtClean="0"/>
              <a:t>yansıtması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err="1"/>
              <a:t>Tekrarlardan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ilgisiz</a:t>
            </a:r>
            <a:r>
              <a:rPr lang="en-US" dirty="0"/>
              <a:t>/</a:t>
            </a:r>
            <a:r>
              <a:rPr lang="en-US" dirty="0" err="1"/>
              <a:t>hikaye</a:t>
            </a:r>
            <a:r>
              <a:rPr lang="en-US" dirty="0"/>
              <a:t> </a:t>
            </a:r>
            <a:r>
              <a:rPr lang="en-US" dirty="0" err="1"/>
              <a:t>anlatımdan</a:t>
            </a:r>
            <a:r>
              <a:rPr lang="en-US" dirty="0"/>
              <a:t> </a:t>
            </a:r>
            <a:r>
              <a:rPr lang="en-US" dirty="0" err="1" smtClean="0"/>
              <a:t>kaçınılması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/>
              <a:t>Program </a:t>
            </a:r>
            <a:r>
              <a:rPr lang="en-US" dirty="0" err="1"/>
              <a:t>önceliklerinin</a:t>
            </a:r>
            <a:r>
              <a:rPr lang="en-US" dirty="0"/>
              <a:t> </a:t>
            </a:r>
            <a:r>
              <a:rPr lang="en-US" dirty="0" err="1"/>
              <a:t>gözetilmesi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2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tr-TR" dirty="0" err="1" smtClean="0"/>
              <a:t>Ö</a:t>
            </a:r>
            <a:r>
              <a:rPr lang="en-US" dirty="0" err="1" smtClean="0"/>
              <a:t>ncelikleri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err="1"/>
              <a:t>Dahil</a:t>
            </a:r>
            <a:r>
              <a:rPr lang="en-US" b="1" dirty="0"/>
              <a:t> </a:t>
            </a:r>
            <a:r>
              <a:rPr lang="en-US" b="1" dirty="0" err="1"/>
              <a:t>Etme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Çeşitlilik</a:t>
            </a:r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Herkese</a:t>
            </a:r>
            <a:r>
              <a:rPr lang="en-US" dirty="0" smtClean="0"/>
              <a:t> </a:t>
            </a:r>
            <a:r>
              <a:rPr lang="en-US" dirty="0" err="1"/>
              <a:t>eşit</a:t>
            </a:r>
            <a:r>
              <a:rPr lang="en-US" dirty="0"/>
              <a:t> </a:t>
            </a:r>
            <a:r>
              <a:rPr lang="en-US" dirty="0" err="1"/>
              <a:t>fırsat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imkanı</a:t>
            </a:r>
            <a:r>
              <a:rPr lang="en-US" dirty="0"/>
              <a:t> </a:t>
            </a:r>
            <a:r>
              <a:rPr lang="en-US" dirty="0" err="1"/>
              <a:t>sunulması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Çeşitliliğin</a:t>
            </a:r>
            <a:r>
              <a:rPr lang="en-US" dirty="0" smtClean="0"/>
              <a:t> </a:t>
            </a:r>
            <a:r>
              <a:rPr lang="en-US" dirty="0" err="1"/>
              <a:t>sağlanması</a:t>
            </a: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err="1" smtClean="0"/>
              <a:t>Engellilik</a:t>
            </a:r>
            <a:r>
              <a:rPr lang="en-US" dirty="0"/>
              <a:t>,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problemleri</a:t>
            </a:r>
            <a:r>
              <a:rPr lang="en-US" dirty="0"/>
              <a:t>,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engeller</a:t>
            </a:r>
            <a:r>
              <a:rPr lang="en-US" dirty="0"/>
              <a:t>, </a:t>
            </a:r>
            <a:r>
              <a:rPr lang="en-US" dirty="0" err="1"/>
              <a:t>kültürel</a:t>
            </a:r>
            <a:r>
              <a:rPr lang="en-US" dirty="0"/>
              <a:t> </a:t>
            </a:r>
            <a:r>
              <a:rPr lang="en-US" dirty="0" err="1"/>
              <a:t>farklılıklar</a:t>
            </a:r>
            <a:r>
              <a:rPr lang="en-US" dirty="0"/>
              <a:t>, </a:t>
            </a:r>
            <a:r>
              <a:rPr lang="en-US" dirty="0" err="1" smtClean="0"/>
              <a:t>coğraf</a:t>
            </a:r>
            <a:r>
              <a:rPr lang="tr-TR" dirty="0" smtClean="0"/>
              <a:t>i </a:t>
            </a:r>
            <a:r>
              <a:rPr lang="en-US" dirty="0" err="1" smtClean="0"/>
              <a:t>engeller</a:t>
            </a:r>
            <a:r>
              <a:rPr lang="en-US" dirty="0"/>
              <a:t>, </a:t>
            </a:r>
            <a:r>
              <a:rPr lang="en-US" dirty="0" err="1"/>
              <a:t>ayrımcılık</a:t>
            </a:r>
            <a:r>
              <a:rPr lang="en-US" dirty="0"/>
              <a:t> </a:t>
            </a:r>
            <a:r>
              <a:rPr lang="en-US" dirty="0" err="1"/>
              <a:t>kaynaklı</a:t>
            </a:r>
            <a:r>
              <a:rPr lang="en-US" dirty="0"/>
              <a:t> </a:t>
            </a:r>
            <a:r>
              <a:rPr lang="en-US" dirty="0" err="1"/>
              <a:t>engeller</a:t>
            </a:r>
            <a:r>
              <a:rPr lang="en-US" dirty="0"/>
              <a:t>, </a:t>
            </a:r>
            <a:r>
              <a:rPr lang="en-US" dirty="0" err="1"/>
              <a:t>ekonomik</a:t>
            </a:r>
            <a:r>
              <a:rPr lang="en-US" dirty="0"/>
              <a:t> </a:t>
            </a:r>
            <a:r>
              <a:rPr lang="en-US" dirty="0" err="1"/>
              <a:t>engeller</a:t>
            </a:r>
            <a:r>
              <a:rPr lang="en-US" dirty="0"/>
              <a:t> vb.</a:t>
            </a:r>
          </a:p>
        </p:txBody>
      </p:sp>
    </p:spTree>
    <p:extLst>
      <p:ext uri="{BB962C8B-B14F-4D97-AF65-F5344CB8AC3E}">
        <p14:creationId xmlns:p14="http://schemas.microsoft.com/office/powerpoint/2010/main" val="842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tr-TR" dirty="0" err="1" smtClean="0"/>
              <a:t>Ö</a:t>
            </a:r>
            <a:r>
              <a:rPr lang="en-US" dirty="0" err="1" smtClean="0"/>
              <a:t>ncelikleri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err="1"/>
              <a:t>Dijital</a:t>
            </a:r>
            <a:r>
              <a:rPr lang="en-US" b="1" dirty="0"/>
              <a:t> </a:t>
            </a:r>
            <a:r>
              <a:rPr lang="en-US" b="1" dirty="0" err="1"/>
              <a:t>Dönüşüm</a:t>
            </a:r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Tüm</a:t>
            </a:r>
            <a:r>
              <a:rPr lang="en-US" dirty="0" smtClean="0"/>
              <a:t> </a:t>
            </a:r>
            <a:r>
              <a:rPr lang="en-US" dirty="0" err="1"/>
              <a:t>alanlarda</a:t>
            </a:r>
            <a:r>
              <a:rPr lang="en-US" dirty="0"/>
              <a:t> </a:t>
            </a:r>
            <a:r>
              <a:rPr lang="en-US" dirty="0" err="1"/>
              <a:t>dijital</a:t>
            </a:r>
            <a:r>
              <a:rPr lang="en-US" dirty="0"/>
              <a:t> </a:t>
            </a:r>
            <a:r>
              <a:rPr lang="en-US" dirty="0" err="1"/>
              <a:t>teknolojilerin</a:t>
            </a:r>
            <a:r>
              <a:rPr lang="en-US" dirty="0"/>
              <a:t> </a:t>
            </a:r>
            <a:r>
              <a:rPr lang="en-US" dirty="0" err="1"/>
              <a:t>kullanılması</a:t>
            </a: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err="1" smtClean="0"/>
              <a:t>Fiziksel</a:t>
            </a:r>
            <a:r>
              <a:rPr lang="en-US" dirty="0" smtClean="0"/>
              <a:t> </a:t>
            </a:r>
            <a:r>
              <a:rPr lang="en-US" dirty="0" err="1"/>
              <a:t>hareketlilik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sanal</a:t>
            </a:r>
            <a:r>
              <a:rPr lang="en-US" dirty="0"/>
              <a:t> </a:t>
            </a:r>
            <a:r>
              <a:rPr lang="en-US" dirty="0" err="1"/>
              <a:t>araçların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kullanımı</a:t>
            </a:r>
            <a:r>
              <a:rPr lang="en-US" dirty="0"/>
              <a:t>, </a:t>
            </a:r>
            <a:r>
              <a:rPr lang="en-US" dirty="0" err="1"/>
              <a:t>sanal</a:t>
            </a:r>
            <a:r>
              <a:rPr lang="en-US" dirty="0"/>
              <a:t> </a:t>
            </a:r>
            <a:r>
              <a:rPr lang="en-US" dirty="0" err="1"/>
              <a:t>işbirliği</a:t>
            </a:r>
            <a:r>
              <a:rPr lang="en-US" dirty="0"/>
              <a:t> vb.</a:t>
            </a:r>
          </a:p>
        </p:txBody>
      </p:sp>
    </p:spTree>
    <p:extLst>
      <p:ext uri="{BB962C8B-B14F-4D97-AF65-F5344CB8AC3E}">
        <p14:creationId xmlns:p14="http://schemas.microsoft.com/office/powerpoint/2010/main" val="422040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tr-TR" dirty="0" err="1" smtClean="0"/>
              <a:t>Ö</a:t>
            </a:r>
            <a:r>
              <a:rPr lang="en-US" dirty="0" err="1" smtClean="0"/>
              <a:t>ncelikleri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err="1"/>
              <a:t>İklim</a:t>
            </a:r>
            <a:r>
              <a:rPr lang="en-US" b="1" dirty="0"/>
              <a:t>, </a:t>
            </a:r>
            <a:r>
              <a:rPr lang="en-US" b="1" dirty="0" err="1"/>
              <a:t>Çevre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Sürdürülebilirlik</a:t>
            </a:r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Konuyla</a:t>
            </a:r>
            <a:r>
              <a:rPr lang="en-US" dirty="0" smtClean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farkındalık</a:t>
            </a:r>
            <a:r>
              <a:rPr lang="en-US" dirty="0"/>
              <a:t> </a:t>
            </a:r>
            <a:r>
              <a:rPr lang="en-US" dirty="0" err="1"/>
              <a:t>sağlanması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tr-TR" dirty="0"/>
              <a:t> </a:t>
            </a:r>
            <a:r>
              <a:rPr lang="en-US" dirty="0" err="1" smtClean="0"/>
              <a:t>uygulanması</a:t>
            </a: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kullanımını</a:t>
            </a:r>
            <a:r>
              <a:rPr lang="en-US" dirty="0"/>
              <a:t> </a:t>
            </a:r>
            <a:r>
              <a:rPr lang="en-US" dirty="0" err="1"/>
              <a:t>azaltma</a:t>
            </a:r>
            <a:r>
              <a:rPr lang="en-US" dirty="0"/>
              <a:t>,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ayak</a:t>
            </a:r>
            <a:r>
              <a:rPr lang="en-US" dirty="0"/>
              <a:t> </a:t>
            </a:r>
            <a:r>
              <a:rPr lang="en-US" dirty="0" err="1"/>
              <a:t>izi</a:t>
            </a:r>
            <a:r>
              <a:rPr lang="en-US" dirty="0"/>
              <a:t> </a:t>
            </a:r>
            <a:r>
              <a:rPr lang="en-US" dirty="0" err="1"/>
              <a:t>emisyonlarını</a:t>
            </a:r>
            <a:r>
              <a:rPr lang="en-US" dirty="0"/>
              <a:t> </a:t>
            </a:r>
            <a:r>
              <a:rPr lang="en-US" dirty="0" err="1"/>
              <a:t>telafi</a:t>
            </a:r>
            <a:r>
              <a:rPr lang="en-US" dirty="0"/>
              <a:t> </a:t>
            </a:r>
            <a:r>
              <a:rPr lang="en-US" dirty="0" err="1"/>
              <a:t>etme</a:t>
            </a:r>
            <a:r>
              <a:rPr lang="en-US" dirty="0"/>
              <a:t>, </a:t>
            </a:r>
            <a:r>
              <a:rPr lang="en-US" dirty="0" err="1" smtClean="0"/>
              <a:t>sürdürülebilir</a:t>
            </a:r>
            <a:r>
              <a:rPr lang="tr-TR" dirty="0"/>
              <a:t> </a:t>
            </a:r>
            <a:r>
              <a:rPr lang="en-US" dirty="0" err="1" smtClean="0"/>
              <a:t>gıda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ulaşım</a:t>
            </a:r>
            <a:r>
              <a:rPr lang="en-US" dirty="0"/>
              <a:t> </a:t>
            </a:r>
            <a:r>
              <a:rPr lang="en-US" dirty="0" err="1"/>
              <a:t>seçeneklerini</a:t>
            </a:r>
            <a:r>
              <a:rPr lang="en-US" dirty="0"/>
              <a:t> </a:t>
            </a:r>
            <a:r>
              <a:rPr lang="en-US" dirty="0" err="1"/>
              <a:t>tercih</a:t>
            </a:r>
            <a:r>
              <a:rPr lang="en-US" dirty="0"/>
              <a:t> </a:t>
            </a:r>
            <a:r>
              <a:rPr lang="en-US" dirty="0" err="1"/>
              <a:t>etme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5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</a:t>
            </a:r>
            <a:r>
              <a:rPr lang="tr-TR" dirty="0" err="1" smtClean="0"/>
              <a:t>Ö</a:t>
            </a:r>
            <a:r>
              <a:rPr lang="en-US" dirty="0" err="1" smtClean="0"/>
              <a:t>ncelikleri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err="1"/>
              <a:t>Aktif</a:t>
            </a:r>
            <a:r>
              <a:rPr lang="en-US" b="1" dirty="0"/>
              <a:t> </a:t>
            </a:r>
            <a:r>
              <a:rPr lang="en-US" b="1" dirty="0" err="1"/>
              <a:t>Katılım</a:t>
            </a:r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Gençlerin</a:t>
            </a:r>
            <a:r>
              <a:rPr lang="en-US" dirty="0" smtClean="0"/>
              <a:t> </a:t>
            </a:r>
            <a:r>
              <a:rPr lang="en-US" dirty="0" err="1"/>
              <a:t>yaşamlarını</a:t>
            </a:r>
            <a:r>
              <a:rPr lang="en-US" dirty="0"/>
              <a:t> </a:t>
            </a:r>
            <a:r>
              <a:rPr lang="en-US" dirty="0" err="1"/>
              <a:t>etkileyen</a:t>
            </a:r>
            <a:r>
              <a:rPr lang="en-US" dirty="0"/>
              <a:t> </a:t>
            </a:r>
            <a:r>
              <a:rPr lang="en-US" dirty="0" err="1"/>
              <a:t>konular</a:t>
            </a:r>
            <a:r>
              <a:rPr lang="en-US" dirty="0"/>
              <a:t> </a:t>
            </a:r>
            <a:r>
              <a:rPr lang="en-US" dirty="0" err="1" smtClean="0"/>
              <a:t>hakkında</a:t>
            </a:r>
            <a:r>
              <a:rPr lang="tr-TR" dirty="0" smtClean="0"/>
              <a:t> 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farkındalık</a:t>
            </a:r>
            <a:r>
              <a:rPr lang="en-US" dirty="0"/>
              <a:t> </a:t>
            </a:r>
            <a:r>
              <a:rPr lang="en-US" dirty="0" err="1"/>
              <a:t>oluşturulması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KA171 Başvuru Tarihi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algn="just">
              <a:lnSpc>
                <a:spcPct val="150000"/>
              </a:lnSpc>
            </a:pPr>
            <a:r>
              <a:rPr lang="tr-TR" b="1" dirty="0" smtClean="0"/>
              <a:t>Öğretim Elemanlarının Başvuru Gönderim Son Tarihi: </a:t>
            </a:r>
            <a:r>
              <a:rPr lang="tr-TR" b="1" dirty="0" smtClean="0"/>
              <a:t>10</a:t>
            </a:r>
            <a:r>
              <a:rPr lang="tr-TR" b="1" dirty="0" smtClean="0"/>
              <a:t> Şubat 2023</a:t>
            </a:r>
            <a:endParaRPr lang="tr-TR" b="1" dirty="0" smtClean="0"/>
          </a:p>
          <a:p>
            <a:pPr algn="just">
              <a:lnSpc>
                <a:spcPct val="150000"/>
              </a:lnSpc>
            </a:pPr>
            <a:r>
              <a:rPr lang="tr-TR" b="1" dirty="0" smtClean="0"/>
              <a:t>Proje son başvuru tarihi: 23 Şubat </a:t>
            </a:r>
            <a:r>
              <a:rPr lang="tr-TR" b="1" dirty="0" smtClean="0"/>
              <a:t>2023</a:t>
            </a: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85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54407" y="250301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tr-TR" sz="4800" b="1" dirty="0" smtClean="0">
                <a:solidFill>
                  <a:srgbClr val="0070C0"/>
                </a:solidFill>
              </a:rPr>
              <a:t>TEŞEKKÜRLER</a:t>
            </a:r>
            <a:endParaRPr lang="tr-TR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8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</TotalTime>
  <Words>389</Words>
  <Application>Microsoft Office PowerPoint</Application>
  <PresentationFormat>Ekran Gösterisi (4:3)</PresentationFormat>
  <Paragraphs>90</Paragraphs>
  <Slides>20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4" baseType="lpstr">
      <vt:lpstr>Arial</vt:lpstr>
      <vt:lpstr>Calibri</vt:lpstr>
      <vt:lpstr>CIDFont+F2</vt:lpstr>
      <vt:lpstr>Office Teması</vt:lpstr>
      <vt:lpstr>Uluslararası Kredi Hareketliliği Projeleri (KA171) Bilgilendirme Toplantısı</vt:lpstr>
      <vt:lpstr>PowerPoint Sunusu</vt:lpstr>
      <vt:lpstr>PowerPoint Sunusu</vt:lpstr>
      <vt:lpstr>KA171</vt:lpstr>
      <vt:lpstr>KA171 Ülkeleri</vt:lpstr>
      <vt:lpstr>KA171 Başvuru Formu</vt:lpstr>
      <vt:lpstr>KA171 Değerlendirme</vt:lpstr>
      <vt:lpstr>KA171 Kalite Değerlendirmesi</vt:lpstr>
      <vt:lpstr>Stratejinin İlgililiği</vt:lpstr>
      <vt:lpstr>Stratejinin İlgililiği</vt:lpstr>
      <vt:lpstr>Stratejinin İlgililiği</vt:lpstr>
      <vt:lpstr>Etki ve Yaygınlaştırma</vt:lpstr>
      <vt:lpstr>Etki ve Yaygınlaştırma</vt:lpstr>
      <vt:lpstr>Dikkat Edilecek Hususlar</vt:lpstr>
      <vt:lpstr>Program Öncelikleri</vt:lpstr>
      <vt:lpstr>Program Öncelikleri</vt:lpstr>
      <vt:lpstr>Program Öncelikleri</vt:lpstr>
      <vt:lpstr>Program Öncelikleri</vt:lpstr>
      <vt:lpstr>KA171 Başvuru Tarihi</vt:lpstr>
      <vt:lpstr>TEŞEKKÜRLER</vt:lpstr>
    </vt:vector>
  </TitlesOfParts>
  <Company>WolfmanTR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AKDENİZ ÜNİVERSİTESİ REKTÖRLÜĞÜ</dc:title>
  <dc:creator>toshiba</dc:creator>
  <cp:lastModifiedBy>Microsoft hesabı</cp:lastModifiedBy>
  <cp:revision>55</cp:revision>
  <dcterms:created xsi:type="dcterms:W3CDTF">2017-09-15T11:16:26Z</dcterms:created>
  <dcterms:modified xsi:type="dcterms:W3CDTF">2023-01-23T08:08:48Z</dcterms:modified>
</cp:coreProperties>
</file>