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</p:sldIdLst>
  <p:sldSz cx="10691813" cy="7559675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97875"/>
    <a:srgbClr val="2C3B6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70" d="100"/>
          <a:sy n="70" d="100"/>
        </p:scale>
        <p:origin x="828" y="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1886" y="1237197"/>
            <a:ext cx="9088041" cy="2631887"/>
          </a:xfrm>
        </p:spPr>
        <p:txBody>
          <a:bodyPr anchor="b"/>
          <a:lstStyle>
            <a:lvl1pPr algn="ctr">
              <a:defRPr sz="6614"/>
            </a:lvl1pPr>
          </a:lstStyle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36477" y="3970580"/>
            <a:ext cx="8018860" cy="1825171"/>
          </a:xfrm>
        </p:spPr>
        <p:txBody>
          <a:bodyPr/>
          <a:lstStyle>
            <a:lvl1pPr marL="0" indent="0" algn="ctr">
              <a:buNone/>
              <a:defRPr sz="2646"/>
            </a:lvl1pPr>
            <a:lvl2pPr marL="503972" indent="0" algn="ctr">
              <a:buNone/>
              <a:defRPr sz="2205"/>
            </a:lvl2pPr>
            <a:lvl3pPr marL="1007943" indent="0" algn="ctr">
              <a:buNone/>
              <a:defRPr sz="1984"/>
            </a:lvl3pPr>
            <a:lvl4pPr marL="1511915" indent="0" algn="ctr">
              <a:buNone/>
              <a:defRPr sz="1764"/>
            </a:lvl4pPr>
            <a:lvl5pPr marL="2015886" indent="0" algn="ctr">
              <a:buNone/>
              <a:defRPr sz="1764"/>
            </a:lvl5pPr>
            <a:lvl6pPr marL="2519858" indent="0" algn="ctr">
              <a:buNone/>
              <a:defRPr sz="1764"/>
            </a:lvl6pPr>
            <a:lvl7pPr marL="3023829" indent="0" algn="ctr">
              <a:buNone/>
              <a:defRPr sz="1764"/>
            </a:lvl7pPr>
            <a:lvl8pPr marL="3527801" indent="0" algn="ctr">
              <a:buNone/>
              <a:defRPr sz="1764"/>
            </a:lvl8pPr>
            <a:lvl9pPr marL="4031772" indent="0" algn="ctr">
              <a:buNone/>
              <a:defRPr sz="1764"/>
            </a:lvl9pPr>
          </a:lstStyle>
          <a:p>
            <a:r>
              <a:rPr lang="tr-TR"/>
              <a:t>Asıl alt başlık stilini düzenlemek için tıklatın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F29432-C98E-473A-A20A-A3CFFA7FA406}" type="datetimeFigureOut">
              <a:rPr lang="tr-TR" smtClean="0"/>
              <a:t>23.09.2026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15D3EF-2935-4007-8638-1F8B5FE3121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066797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F29432-C98E-473A-A20A-A3CFFA7FA406}" type="datetimeFigureOut">
              <a:rPr lang="tr-TR" smtClean="0"/>
              <a:t>23.09.2026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15D3EF-2935-4007-8638-1F8B5FE3121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80146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9494" y="1884671"/>
            <a:ext cx="9221689" cy="3144614"/>
          </a:xfrm>
        </p:spPr>
        <p:txBody>
          <a:bodyPr anchor="b"/>
          <a:lstStyle>
            <a:lvl1pPr>
              <a:defRPr sz="6614"/>
            </a:lvl1pPr>
          </a:lstStyle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9494" y="5059035"/>
            <a:ext cx="9221689" cy="1653678"/>
          </a:xfrm>
        </p:spPr>
        <p:txBody>
          <a:bodyPr/>
          <a:lstStyle>
            <a:lvl1pPr marL="0" indent="0">
              <a:buNone/>
              <a:defRPr sz="2646">
                <a:solidFill>
                  <a:schemeClr val="tx1"/>
                </a:solidFill>
              </a:defRPr>
            </a:lvl1pPr>
            <a:lvl2pPr marL="503972" indent="0">
              <a:buNone/>
              <a:defRPr sz="2205">
                <a:solidFill>
                  <a:schemeClr val="tx1">
                    <a:tint val="75000"/>
                  </a:schemeClr>
                </a:solidFill>
              </a:defRPr>
            </a:lvl2pPr>
            <a:lvl3pPr marL="1007943" indent="0">
              <a:buNone/>
              <a:defRPr sz="1984">
                <a:solidFill>
                  <a:schemeClr val="tx1">
                    <a:tint val="75000"/>
                  </a:schemeClr>
                </a:solidFill>
              </a:defRPr>
            </a:lvl3pPr>
            <a:lvl4pPr marL="1511915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4pPr>
            <a:lvl5pPr marL="2015886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5pPr>
            <a:lvl6pPr marL="2519858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6pPr>
            <a:lvl7pPr marL="3023829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7pPr>
            <a:lvl8pPr marL="3527801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8pPr>
            <a:lvl9pPr marL="4031772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F29432-C98E-473A-A20A-A3CFFA7FA406}" type="datetimeFigureOut">
              <a:rPr lang="tr-TR" smtClean="0"/>
              <a:t>23.09.2026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15D3EF-2935-4007-8638-1F8B5FE3121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668648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35062" y="2012414"/>
            <a:ext cx="4544021" cy="4796544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12730" y="2012414"/>
            <a:ext cx="4544021" cy="4796544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F29432-C98E-473A-A20A-A3CFFA7FA406}" type="datetimeFigureOut">
              <a:rPr lang="tr-TR" smtClean="0"/>
              <a:t>23.09.2026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15D3EF-2935-4007-8638-1F8B5FE3121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830197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402484"/>
            <a:ext cx="9221689" cy="1461188"/>
          </a:xfrm>
        </p:spPr>
        <p:txBody>
          <a:bodyPr/>
          <a:lstStyle/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1853171"/>
            <a:ext cx="4523137" cy="908210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6456" y="2761381"/>
            <a:ext cx="4523137" cy="4061576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412731" y="1853171"/>
            <a:ext cx="4545413" cy="908210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412731" y="2761381"/>
            <a:ext cx="4545413" cy="4061576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F29432-C98E-473A-A20A-A3CFFA7FA406}" type="datetimeFigureOut">
              <a:rPr lang="tr-TR" smtClean="0"/>
              <a:t>23.09.2026</a:t>
            </a:fld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15D3EF-2935-4007-8638-1F8B5FE3121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99508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F29432-C98E-473A-A20A-A3CFFA7FA406}" type="datetimeFigureOut">
              <a:rPr lang="tr-TR" smtClean="0"/>
              <a:t>23.09.2026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15D3EF-2935-4007-8638-1F8B5FE3121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934481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F29432-C98E-473A-A20A-A3CFFA7FA406}" type="datetimeFigureOut">
              <a:rPr lang="tr-TR" smtClean="0"/>
              <a:t>23.09.2026</a:t>
            </a:fld>
            <a:endParaRPr lang="tr-T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15D3EF-2935-4007-8638-1F8B5FE3121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776459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503978"/>
            <a:ext cx="3448388" cy="1763924"/>
          </a:xfrm>
        </p:spPr>
        <p:txBody>
          <a:bodyPr anchor="b"/>
          <a:lstStyle>
            <a:lvl1pPr>
              <a:defRPr sz="3527"/>
            </a:lvl1pPr>
          </a:lstStyle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45413" y="1088455"/>
            <a:ext cx="5412730" cy="5372269"/>
          </a:xfrm>
        </p:spPr>
        <p:txBody>
          <a:bodyPr/>
          <a:lstStyle>
            <a:lvl1pPr>
              <a:defRPr sz="3527"/>
            </a:lvl1pPr>
            <a:lvl2pPr>
              <a:defRPr sz="3086"/>
            </a:lvl2pPr>
            <a:lvl3pPr>
              <a:defRPr sz="2646"/>
            </a:lvl3pPr>
            <a:lvl4pPr>
              <a:defRPr sz="2205"/>
            </a:lvl4pPr>
            <a:lvl5pPr>
              <a:defRPr sz="2205"/>
            </a:lvl5pPr>
            <a:lvl6pPr>
              <a:defRPr sz="2205"/>
            </a:lvl6pPr>
            <a:lvl7pPr>
              <a:defRPr sz="2205"/>
            </a:lvl7pPr>
            <a:lvl8pPr>
              <a:defRPr sz="2205"/>
            </a:lvl8pPr>
            <a:lvl9pPr>
              <a:defRPr sz="2205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2267902"/>
            <a:ext cx="3448388" cy="4201570"/>
          </a:xfrm>
        </p:spPr>
        <p:txBody>
          <a:bodyPr/>
          <a:lstStyle>
            <a:lvl1pPr marL="0" indent="0">
              <a:buNone/>
              <a:defRPr sz="1764"/>
            </a:lvl1pPr>
            <a:lvl2pPr marL="503972" indent="0">
              <a:buNone/>
              <a:defRPr sz="1543"/>
            </a:lvl2pPr>
            <a:lvl3pPr marL="1007943" indent="0">
              <a:buNone/>
              <a:defRPr sz="1323"/>
            </a:lvl3pPr>
            <a:lvl4pPr marL="1511915" indent="0">
              <a:buNone/>
              <a:defRPr sz="1102"/>
            </a:lvl4pPr>
            <a:lvl5pPr marL="2015886" indent="0">
              <a:buNone/>
              <a:defRPr sz="1102"/>
            </a:lvl5pPr>
            <a:lvl6pPr marL="2519858" indent="0">
              <a:buNone/>
              <a:defRPr sz="1102"/>
            </a:lvl6pPr>
            <a:lvl7pPr marL="3023829" indent="0">
              <a:buNone/>
              <a:defRPr sz="1102"/>
            </a:lvl7pPr>
            <a:lvl8pPr marL="3527801" indent="0">
              <a:buNone/>
              <a:defRPr sz="1102"/>
            </a:lvl8pPr>
            <a:lvl9pPr marL="4031772" indent="0">
              <a:buNone/>
              <a:defRPr sz="1102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F29432-C98E-473A-A20A-A3CFFA7FA406}" type="datetimeFigureOut">
              <a:rPr lang="tr-TR" smtClean="0"/>
              <a:t>23.09.2026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15D3EF-2935-4007-8638-1F8B5FE3121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416534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503978"/>
            <a:ext cx="3448388" cy="1763924"/>
          </a:xfrm>
        </p:spPr>
        <p:txBody>
          <a:bodyPr anchor="b"/>
          <a:lstStyle>
            <a:lvl1pPr>
              <a:defRPr sz="3527"/>
            </a:lvl1pPr>
          </a:lstStyle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545413" y="1088455"/>
            <a:ext cx="5412730" cy="5372269"/>
          </a:xfrm>
        </p:spPr>
        <p:txBody>
          <a:bodyPr anchor="t"/>
          <a:lstStyle>
            <a:lvl1pPr marL="0" indent="0">
              <a:buNone/>
              <a:defRPr sz="3527"/>
            </a:lvl1pPr>
            <a:lvl2pPr marL="503972" indent="0">
              <a:buNone/>
              <a:defRPr sz="3086"/>
            </a:lvl2pPr>
            <a:lvl3pPr marL="1007943" indent="0">
              <a:buNone/>
              <a:defRPr sz="2646"/>
            </a:lvl3pPr>
            <a:lvl4pPr marL="1511915" indent="0">
              <a:buNone/>
              <a:defRPr sz="2205"/>
            </a:lvl4pPr>
            <a:lvl5pPr marL="2015886" indent="0">
              <a:buNone/>
              <a:defRPr sz="2205"/>
            </a:lvl5pPr>
            <a:lvl6pPr marL="2519858" indent="0">
              <a:buNone/>
              <a:defRPr sz="2205"/>
            </a:lvl6pPr>
            <a:lvl7pPr marL="3023829" indent="0">
              <a:buNone/>
              <a:defRPr sz="2205"/>
            </a:lvl7pPr>
            <a:lvl8pPr marL="3527801" indent="0">
              <a:buNone/>
              <a:defRPr sz="2205"/>
            </a:lvl8pPr>
            <a:lvl9pPr marL="4031772" indent="0">
              <a:buNone/>
              <a:defRPr sz="2205"/>
            </a:lvl9pPr>
          </a:lstStyle>
          <a:p>
            <a:r>
              <a:rPr lang="tr-TR"/>
              <a:t>Resim eklemek için simgeyi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2267902"/>
            <a:ext cx="3448388" cy="4201570"/>
          </a:xfrm>
        </p:spPr>
        <p:txBody>
          <a:bodyPr/>
          <a:lstStyle>
            <a:lvl1pPr marL="0" indent="0">
              <a:buNone/>
              <a:defRPr sz="1764"/>
            </a:lvl1pPr>
            <a:lvl2pPr marL="503972" indent="0">
              <a:buNone/>
              <a:defRPr sz="1543"/>
            </a:lvl2pPr>
            <a:lvl3pPr marL="1007943" indent="0">
              <a:buNone/>
              <a:defRPr sz="1323"/>
            </a:lvl3pPr>
            <a:lvl4pPr marL="1511915" indent="0">
              <a:buNone/>
              <a:defRPr sz="1102"/>
            </a:lvl4pPr>
            <a:lvl5pPr marL="2015886" indent="0">
              <a:buNone/>
              <a:defRPr sz="1102"/>
            </a:lvl5pPr>
            <a:lvl6pPr marL="2519858" indent="0">
              <a:buNone/>
              <a:defRPr sz="1102"/>
            </a:lvl6pPr>
            <a:lvl7pPr marL="3023829" indent="0">
              <a:buNone/>
              <a:defRPr sz="1102"/>
            </a:lvl7pPr>
            <a:lvl8pPr marL="3527801" indent="0">
              <a:buNone/>
              <a:defRPr sz="1102"/>
            </a:lvl8pPr>
            <a:lvl9pPr marL="4031772" indent="0">
              <a:buNone/>
              <a:defRPr sz="1102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F29432-C98E-473A-A20A-A3CFFA7FA406}" type="datetimeFigureOut">
              <a:rPr lang="tr-TR" smtClean="0"/>
              <a:t>23.09.2026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15D3EF-2935-4007-8638-1F8B5FE3121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3446186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F29432-C98E-473A-A20A-A3CFFA7FA406}" type="datetimeFigureOut">
              <a:rPr lang="tr-TR" smtClean="0"/>
              <a:t>23.09.2026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15D3EF-2935-4007-8638-1F8B5FE3121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76294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51329" y="402483"/>
            <a:ext cx="2305422" cy="6406475"/>
          </a:xfrm>
        </p:spPr>
        <p:txBody>
          <a:bodyPr vert="eaVert"/>
          <a:lstStyle/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35063" y="402483"/>
            <a:ext cx="6782619" cy="6406475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F29432-C98E-473A-A20A-A3CFFA7FA406}" type="datetimeFigureOut">
              <a:rPr lang="tr-TR" smtClean="0"/>
              <a:t>23.09.2026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15D3EF-2935-4007-8638-1F8B5FE3121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6603797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35062" y="402484"/>
            <a:ext cx="9221689" cy="14611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5062" y="2012414"/>
            <a:ext cx="9221689" cy="47965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5062" y="7006700"/>
            <a:ext cx="2405658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F29432-C98E-473A-A20A-A3CFFA7FA406}" type="datetimeFigureOut">
              <a:rPr lang="tr-TR" smtClean="0"/>
              <a:t>23.09.2026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41663" y="7006700"/>
            <a:ext cx="3608487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51093" y="7006700"/>
            <a:ext cx="2405658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15D3EF-2935-4007-8638-1F8B5FE3121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7431658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007943" rtl="0" eaLnBrk="1" latinLnBrk="0" hangingPunct="1">
        <a:lnSpc>
          <a:spcPct val="90000"/>
        </a:lnSpc>
        <a:spcBef>
          <a:spcPct val="0"/>
        </a:spcBef>
        <a:buNone/>
        <a:defRPr sz="485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1986" indent="-251986" algn="l" defTabSz="1007943" rtl="0" eaLnBrk="1" latinLnBrk="0" hangingPunct="1">
        <a:lnSpc>
          <a:spcPct val="90000"/>
        </a:lnSpc>
        <a:spcBef>
          <a:spcPts val="1102"/>
        </a:spcBef>
        <a:buFont typeface="Arial" panose="020B0604020202020204" pitchFamily="34" charset="0"/>
        <a:buChar char="•"/>
        <a:defRPr sz="3086" kern="1200">
          <a:solidFill>
            <a:schemeClr val="tx1"/>
          </a:solidFill>
          <a:latin typeface="+mn-lt"/>
          <a:ea typeface="+mn-ea"/>
          <a:cs typeface="+mn-cs"/>
        </a:defRPr>
      </a:lvl1pPr>
      <a:lvl2pPr marL="75595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2pPr>
      <a:lvl3pPr marL="1259929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205" kern="1200">
          <a:solidFill>
            <a:schemeClr val="tx1"/>
          </a:solidFill>
          <a:latin typeface="+mn-lt"/>
          <a:ea typeface="+mn-ea"/>
          <a:cs typeface="+mn-cs"/>
        </a:defRPr>
      </a:lvl3pPr>
      <a:lvl4pPr marL="1763900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267872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771844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275815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77978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283758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1pPr>
      <a:lvl2pPr marL="5039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1007943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3pPr>
      <a:lvl4pPr marL="1511915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015886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519858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023829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527801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0317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Resim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9" y="-1"/>
            <a:ext cx="10688973" cy="7559675"/>
          </a:xfrm>
          <a:prstGeom prst="rect">
            <a:avLst/>
          </a:prstGeom>
        </p:spPr>
      </p:pic>
      <p:sp>
        <p:nvSpPr>
          <p:cNvPr id="7" name="Metin kutusu 6"/>
          <p:cNvSpPr txBox="1"/>
          <p:nvPr/>
        </p:nvSpPr>
        <p:spPr>
          <a:xfrm>
            <a:off x="2454504" y="1338448"/>
            <a:ext cx="583436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4400" dirty="0">
                <a:latin typeface="BrooklynSamuelsFive-Medium" panose="02000603040000020004" pitchFamily="50" charset="-94"/>
              </a:rPr>
              <a:t>TEŞEKKÜR  BELGESİ</a:t>
            </a:r>
          </a:p>
        </p:txBody>
      </p:sp>
      <p:sp>
        <p:nvSpPr>
          <p:cNvPr id="8" name="Metin kutusu 7"/>
          <p:cNvSpPr txBox="1"/>
          <p:nvPr/>
        </p:nvSpPr>
        <p:spPr>
          <a:xfrm>
            <a:off x="3323165" y="2702087"/>
            <a:ext cx="4046899" cy="413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090" dirty="0">
                <a:latin typeface="BrooklynSamuelsFive-Light" panose="02000503040000020004" pitchFamily="50" charset="-94"/>
              </a:rPr>
              <a:t>Sayın………………………….</a:t>
            </a:r>
            <a:endParaRPr lang="tr-TR" sz="2090" dirty="0">
              <a:latin typeface="BrooklynSamuelsFive-Bold" panose="02000506040000020004" pitchFamily="50" charset="-94"/>
            </a:endParaRPr>
          </a:p>
        </p:txBody>
      </p:sp>
      <p:sp>
        <p:nvSpPr>
          <p:cNvPr id="9" name="Metin kutusu 8"/>
          <p:cNvSpPr txBox="1"/>
          <p:nvPr/>
        </p:nvSpPr>
        <p:spPr>
          <a:xfrm>
            <a:off x="1077362" y="3414958"/>
            <a:ext cx="8555525" cy="16055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200"/>
              </a:spcBef>
              <a:spcAft>
                <a:spcPts val="200"/>
              </a:spcAft>
            </a:pPr>
            <a:r>
              <a:rPr lang="tr-TR" sz="1700" dirty="0">
                <a:latin typeface="BrooklynSamuelsFive-Light" panose="02000503040000020004" pitchFamily="50" charset="-94"/>
              </a:rPr>
              <a:t>Akdeniz Üniversitesi …………………………… Fakültesinde </a:t>
            </a:r>
          </a:p>
          <a:p>
            <a:pPr algn="ctr">
              <a:spcBef>
                <a:spcPts val="200"/>
              </a:spcBef>
              <a:spcAft>
                <a:spcPts val="200"/>
              </a:spcAft>
            </a:pPr>
            <a:r>
              <a:rPr lang="tr-TR" sz="1700" dirty="0">
                <a:latin typeface="BrooklynSamuelsFive-Light" panose="02000503040000020004" pitchFamily="50" charset="-94"/>
              </a:rPr>
              <a:t>Toplumsal  Sorumluluk  Bilinciyle Yürüttüğünüz </a:t>
            </a:r>
          </a:p>
          <a:p>
            <a:pPr algn="ctr">
              <a:spcBef>
                <a:spcPts val="200"/>
              </a:spcBef>
              <a:spcAft>
                <a:spcPts val="200"/>
              </a:spcAft>
            </a:pPr>
            <a:r>
              <a:rPr lang="tr-TR" sz="1700" dirty="0">
                <a:latin typeface="BrooklynSamuelsFive-Light" panose="02000503040000020004" pitchFamily="50" charset="-94"/>
              </a:rPr>
              <a:t>Toplumsal  Duyarlılık  ve Katkı  Projeniz, Söz Konusu İhtiyaç Grubunun </a:t>
            </a:r>
          </a:p>
          <a:p>
            <a:pPr algn="ctr">
              <a:spcBef>
                <a:spcPts val="200"/>
              </a:spcBef>
              <a:spcAft>
                <a:spcPts val="200"/>
              </a:spcAft>
            </a:pPr>
            <a:r>
              <a:rPr lang="tr-TR" sz="1700" dirty="0">
                <a:latin typeface="BrooklynSamuelsFive-Medium" panose="02000603040000020004" pitchFamily="50" charset="-94"/>
              </a:rPr>
              <a:t>“Bilinç Düzeyinin” </a:t>
            </a:r>
            <a:r>
              <a:rPr lang="tr-TR" sz="1700" dirty="0">
                <a:latin typeface="BrooklynSamuelsFive-Light" panose="02000503040000020004" pitchFamily="50" charset="-94"/>
              </a:rPr>
              <a:t>ve </a:t>
            </a:r>
            <a:r>
              <a:rPr lang="tr-TR" sz="1700" dirty="0">
                <a:latin typeface="BrooklynSamuelsFive-Medium" panose="02000603040000020004" pitchFamily="50" charset="-94"/>
              </a:rPr>
              <a:t>“Yaşam Kalitesinin” </a:t>
            </a:r>
            <a:r>
              <a:rPr lang="tr-TR" sz="1700" dirty="0">
                <a:latin typeface="BrooklynSamuelsFive-Light" panose="02000503040000020004" pitchFamily="50" charset="-94"/>
              </a:rPr>
              <a:t>Yükselmesine Önemli Katkılar Sağlamıştır. </a:t>
            </a:r>
          </a:p>
          <a:p>
            <a:pPr algn="ctr">
              <a:spcBef>
                <a:spcPts val="200"/>
              </a:spcBef>
              <a:spcAft>
                <a:spcPts val="200"/>
              </a:spcAft>
            </a:pPr>
            <a:r>
              <a:rPr lang="tr-TR" sz="1700" dirty="0">
                <a:latin typeface="BrooklynSamuelsFive-Light" panose="02000503040000020004" pitchFamily="50" charset="-94"/>
              </a:rPr>
              <a:t>Kutlar,  Teşekkür Eder,  Toplumsal Katkılarınızın Devamını Dilerim.</a:t>
            </a:r>
          </a:p>
        </p:txBody>
      </p:sp>
      <p:sp>
        <p:nvSpPr>
          <p:cNvPr id="10" name="Metin kutusu 9"/>
          <p:cNvSpPr txBox="1"/>
          <p:nvPr/>
        </p:nvSpPr>
        <p:spPr>
          <a:xfrm>
            <a:off x="3323165" y="5761505"/>
            <a:ext cx="40468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1700" dirty="0">
                <a:latin typeface="BrooklynSamuelsFive-Bold" panose="02000506040000020004" pitchFamily="50" charset="-94"/>
              </a:rPr>
              <a:t>Prof. Dr. </a:t>
            </a:r>
            <a:r>
              <a:rPr lang="tr-TR" dirty="0">
                <a:latin typeface="BrooklynSamuelsFive-Bold" panose="02000506040000020004" pitchFamily="50" charset="-94"/>
              </a:rPr>
              <a:t>……………………………….</a:t>
            </a:r>
          </a:p>
          <a:p>
            <a:pPr algn="ctr"/>
            <a:r>
              <a:rPr lang="tr-TR" sz="1400" dirty="0">
                <a:latin typeface="BrooklynSamuelsFive-Light" panose="02000503040000020004" pitchFamily="50" charset="-94"/>
              </a:rPr>
              <a:t>………………………………………..Fakültesi Dekanı</a:t>
            </a:r>
            <a:endParaRPr lang="tr-TR" sz="2090" dirty="0">
              <a:latin typeface="BrooklynSamuelsFive-Light" panose="02000503040000020004" pitchFamily="50" charset="-94"/>
            </a:endParaRPr>
          </a:p>
        </p:txBody>
      </p:sp>
      <p:pic>
        <p:nvPicPr>
          <p:cNvPr id="13" name="Resim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5648" y="1265589"/>
            <a:ext cx="1152146" cy="1152146"/>
          </a:xfrm>
          <a:prstGeom prst="rect">
            <a:avLst/>
          </a:prstGeom>
        </p:spPr>
      </p:pic>
      <p:grpSp>
        <p:nvGrpSpPr>
          <p:cNvPr id="11" name="Grup 10"/>
          <p:cNvGrpSpPr/>
          <p:nvPr/>
        </p:nvGrpSpPr>
        <p:grpSpPr>
          <a:xfrm>
            <a:off x="8860759" y="5630062"/>
            <a:ext cx="1321976" cy="1747244"/>
            <a:chOff x="5904199" y="8864736"/>
            <a:chExt cx="1321976" cy="1747244"/>
          </a:xfrm>
        </p:grpSpPr>
        <p:pic>
          <p:nvPicPr>
            <p:cNvPr id="16" name="Resim 1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04199" y="8864736"/>
              <a:ext cx="1321976" cy="1747244"/>
            </a:xfrm>
            <a:prstGeom prst="rect">
              <a:avLst/>
            </a:prstGeom>
          </p:spPr>
        </p:pic>
        <p:sp>
          <p:nvSpPr>
            <p:cNvPr id="17" name="Metin kutusu 16"/>
            <p:cNvSpPr txBox="1"/>
            <p:nvPr/>
          </p:nvSpPr>
          <p:spPr>
            <a:xfrm>
              <a:off x="6329707" y="8949778"/>
              <a:ext cx="470959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r-TR" sz="800" dirty="0">
                  <a:solidFill>
                    <a:srgbClr val="464446"/>
                  </a:solidFill>
                  <a:highlight>
                    <a:srgbClr val="FFFF00"/>
                  </a:highlight>
                  <a:latin typeface="BrooklynSamuelsFour-Bold" panose="02000506040000020004" pitchFamily="50" charset="-94"/>
                  <a:cs typeface="Arial" panose="020B0604020202020204" pitchFamily="34" charset="0"/>
                </a:rPr>
                <a:t>(Yıl)</a:t>
              </a:r>
            </a:p>
          </p:txBody>
        </p:sp>
        <p:sp>
          <p:nvSpPr>
            <p:cNvPr id="18" name="Metin kutusu 17"/>
            <p:cNvSpPr txBox="1"/>
            <p:nvPr/>
          </p:nvSpPr>
          <p:spPr>
            <a:xfrm>
              <a:off x="5958099" y="9250264"/>
              <a:ext cx="1213592" cy="5459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1200"/>
                </a:lnSpc>
              </a:pPr>
              <a:r>
                <a:rPr lang="tr-TR" sz="800" b="1" dirty="0">
                  <a:solidFill>
                    <a:srgbClr val="464446"/>
                  </a:solidFill>
                  <a:latin typeface="BrooklynSamuelsFive-Bold" panose="02000506040000020004" pitchFamily="50" charset="-94"/>
                  <a:cs typeface="Arial" panose="020B0604020202020204" pitchFamily="34" charset="0"/>
                </a:rPr>
                <a:t>TOPLUMSAL DUYARLILIK VE KATKI</a:t>
              </a:r>
            </a:p>
            <a:p>
              <a:pPr algn="ctr">
                <a:lnSpc>
                  <a:spcPts val="1200"/>
                </a:lnSpc>
              </a:pPr>
              <a:r>
                <a:rPr lang="tr-TR" sz="800" b="1" dirty="0">
                  <a:solidFill>
                    <a:srgbClr val="464446"/>
                  </a:solidFill>
                  <a:latin typeface="BrooklynSamuelsFive-Bold" panose="02000506040000020004" pitchFamily="50" charset="-94"/>
                  <a:cs typeface="Arial" panose="020B0604020202020204" pitchFamily="34" charset="0"/>
                </a:rPr>
                <a:t>PROJESİ</a:t>
              </a:r>
            </a:p>
          </p:txBody>
        </p:sp>
      </p:grpSp>
      <p:sp>
        <p:nvSpPr>
          <p:cNvPr id="2" name="Metin kutusu 1"/>
          <p:cNvSpPr txBox="1"/>
          <p:nvPr/>
        </p:nvSpPr>
        <p:spPr>
          <a:xfrm>
            <a:off x="1077362" y="6472045"/>
            <a:ext cx="184871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000" dirty="0">
                <a:highlight>
                  <a:srgbClr val="FFFF00"/>
                </a:highlight>
                <a:latin typeface="BrooklynSamuelsFour-Medium" panose="02000606040000020004" pitchFamily="50" charset="-94"/>
              </a:rPr>
              <a:t>Tarih/Sayı:</a:t>
            </a:r>
          </a:p>
        </p:txBody>
      </p:sp>
      <p:grpSp>
        <p:nvGrpSpPr>
          <p:cNvPr id="21" name="Grup 20">
            <a:extLst>
              <a:ext uri="{FF2B5EF4-FFF2-40B4-BE49-F238E27FC236}">
                <a16:creationId xmlns:a16="http://schemas.microsoft.com/office/drawing/2014/main" id="{7DB6C99D-FC97-D001-6D38-DC52625279B5}"/>
              </a:ext>
            </a:extLst>
          </p:cNvPr>
          <p:cNvGrpSpPr/>
          <p:nvPr/>
        </p:nvGrpSpPr>
        <p:grpSpPr>
          <a:xfrm>
            <a:off x="8053609" y="1265589"/>
            <a:ext cx="1152146" cy="1152146"/>
            <a:chOff x="2125011" y="1886232"/>
            <a:chExt cx="1152146" cy="1152146"/>
          </a:xfrm>
        </p:grpSpPr>
        <p:pic>
          <p:nvPicPr>
            <p:cNvPr id="20" name="Resim 19">
              <a:extLst>
                <a:ext uri="{FF2B5EF4-FFF2-40B4-BE49-F238E27FC236}">
                  <a16:creationId xmlns:a16="http://schemas.microsoft.com/office/drawing/2014/main" id="{CAB36ECD-0971-DFBB-5BAE-528FE0B09F5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25011" y="1886232"/>
              <a:ext cx="1152146" cy="1152146"/>
            </a:xfrm>
            <a:prstGeom prst="rect">
              <a:avLst/>
            </a:prstGeom>
          </p:spPr>
        </p:pic>
        <p:pic>
          <p:nvPicPr>
            <p:cNvPr id="19" name="Resim 18">
              <a:extLst>
                <a:ext uri="{FF2B5EF4-FFF2-40B4-BE49-F238E27FC236}">
                  <a16:creationId xmlns:a16="http://schemas.microsoft.com/office/drawing/2014/main" id="{85DAE60B-5306-B1B9-8D3B-2C7399AE758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47807" y="1918472"/>
              <a:ext cx="1112836" cy="1087665"/>
            </a:xfrm>
            <a:prstGeom prst="flowChartConnector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63406668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 Teması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eması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eması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125</TotalTime>
  <Words>66</Words>
  <Application>Microsoft Office PowerPoint</Application>
  <PresentationFormat>Özel</PresentationFormat>
  <Paragraphs>13</Paragraphs>
  <Slides>1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8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</vt:i4>
      </vt:variant>
    </vt:vector>
  </HeadingPairs>
  <TitlesOfParts>
    <vt:vector size="10" baseType="lpstr">
      <vt:lpstr>Arial</vt:lpstr>
      <vt:lpstr>BrooklynSamuelsFive-Bold</vt:lpstr>
      <vt:lpstr>BrooklynSamuelsFive-Light</vt:lpstr>
      <vt:lpstr>BrooklynSamuelsFive-Medium</vt:lpstr>
      <vt:lpstr>BrooklynSamuelsFour-Bold</vt:lpstr>
      <vt:lpstr>BrooklynSamuelsFour-Medium</vt:lpstr>
      <vt:lpstr>Calibri</vt:lpstr>
      <vt:lpstr>Calibri Light</vt:lpstr>
      <vt:lpstr>Office Teması</vt:lpstr>
      <vt:lpstr>PowerPoint Sunusu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Hp</dc:creator>
  <cp:lastModifiedBy>Ceren Kalfa</cp:lastModifiedBy>
  <cp:revision>17</cp:revision>
  <dcterms:created xsi:type="dcterms:W3CDTF">2019-04-26T11:40:51Z</dcterms:created>
  <dcterms:modified xsi:type="dcterms:W3CDTF">2026-09-23T11:33:29Z</dcterms:modified>
</cp:coreProperties>
</file>