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3689" r:id="rId2"/>
  </p:sldMasterIdLst>
  <p:notesMasterIdLst>
    <p:notesMasterId r:id="rId37"/>
  </p:notesMasterIdLst>
  <p:handoutMasterIdLst>
    <p:handoutMasterId r:id="rId38"/>
  </p:handoutMasterIdLst>
  <p:sldIdLst>
    <p:sldId id="558" r:id="rId3"/>
    <p:sldId id="542" r:id="rId4"/>
    <p:sldId id="600" r:id="rId5"/>
    <p:sldId id="578" r:id="rId6"/>
    <p:sldId id="579" r:id="rId7"/>
    <p:sldId id="590" r:id="rId8"/>
    <p:sldId id="595" r:id="rId9"/>
    <p:sldId id="596" r:id="rId10"/>
    <p:sldId id="597" r:id="rId11"/>
    <p:sldId id="598" r:id="rId12"/>
    <p:sldId id="574" r:id="rId13"/>
    <p:sldId id="577" r:id="rId14"/>
    <p:sldId id="580" r:id="rId15"/>
    <p:sldId id="584" r:id="rId16"/>
    <p:sldId id="587" r:id="rId17"/>
    <p:sldId id="591" r:id="rId18"/>
    <p:sldId id="601" r:id="rId19"/>
    <p:sldId id="602" r:id="rId20"/>
    <p:sldId id="603" r:id="rId21"/>
    <p:sldId id="604" r:id="rId22"/>
    <p:sldId id="605" r:id="rId23"/>
    <p:sldId id="608" r:id="rId24"/>
    <p:sldId id="606" r:id="rId25"/>
    <p:sldId id="607" r:id="rId26"/>
    <p:sldId id="609" r:id="rId27"/>
    <p:sldId id="610" r:id="rId28"/>
    <p:sldId id="611" r:id="rId29"/>
    <p:sldId id="612" r:id="rId30"/>
    <p:sldId id="613" r:id="rId31"/>
    <p:sldId id="614" r:id="rId32"/>
    <p:sldId id="615" r:id="rId33"/>
    <p:sldId id="594" r:id="rId34"/>
    <p:sldId id="572" r:id="rId35"/>
    <p:sldId id="599" r:id="rId36"/>
  </p:sldIdLst>
  <p:sldSz cx="9144000" cy="6858000" type="screen4x3"/>
  <p:notesSz cx="9144000" cy="6858000"/>
  <p:defaultTextStyle>
    <a:defPPr>
      <a:defRPr lang="en-US"/>
    </a:defPPr>
    <a:lvl1pPr algn="l" rtl="0" eaLnBrk="0" fontAlgn="base" hangingPunct="0">
      <a:spcBef>
        <a:spcPct val="0"/>
      </a:spcBef>
      <a:spcAft>
        <a:spcPct val="0"/>
      </a:spcAft>
      <a:defRPr kumimoji="1" sz="2400" b="1" kern="1200">
        <a:solidFill>
          <a:schemeClr val="tx1"/>
        </a:solidFill>
        <a:latin typeface="Arial" charset="0"/>
        <a:ea typeface="+mn-ea"/>
        <a:cs typeface="Arial" charset="0"/>
      </a:defRPr>
    </a:lvl1pPr>
    <a:lvl2pPr marL="457200" algn="l" rtl="0" eaLnBrk="0" fontAlgn="base" hangingPunct="0">
      <a:spcBef>
        <a:spcPct val="0"/>
      </a:spcBef>
      <a:spcAft>
        <a:spcPct val="0"/>
      </a:spcAft>
      <a:defRPr kumimoji="1" sz="2400" b="1" kern="1200">
        <a:solidFill>
          <a:schemeClr val="tx1"/>
        </a:solidFill>
        <a:latin typeface="Arial" charset="0"/>
        <a:ea typeface="+mn-ea"/>
        <a:cs typeface="Arial" charset="0"/>
      </a:defRPr>
    </a:lvl2pPr>
    <a:lvl3pPr marL="914400" algn="l" rtl="0" eaLnBrk="0" fontAlgn="base" hangingPunct="0">
      <a:spcBef>
        <a:spcPct val="0"/>
      </a:spcBef>
      <a:spcAft>
        <a:spcPct val="0"/>
      </a:spcAft>
      <a:defRPr kumimoji="1" sz="2400" b="1" kern="1200">
        <a:solidFill>
          <a:schemeClr val="tx1"/>
        </a:solidFill>
        <a:latin typeface="Arial" charset="0"/>
        <a:ea typeface="+mn-ea"/>
        <a:cs typeface="Arial" charset="0"/>
      </a:defRPr>
    </a:lvl3pPr>
    <a:lvl4pPr marL="1371600" algn="l" rtl="0" eaLnBrk="0" fontAlgn="base" hangingPunct="0">
      <a:spcBef>
        <a:spcPct val="0"/>
      </a:spcBef>
      <a:spcAft>
        <a:spcPct val="0"/>
      </a:spcAft>
      <a:defRPr kumimoji="1" sz="2400" b="1" kern="1200">
        <a:solidFill>
          <a:schemeClr val="tx1"/>
        </a:solidFill>
        <a:latin typeface="Arial" charset="0"/>
        <a:ea typeface="+mn-ea"/>
        <a:cs typeface="Arial" charset="0"/>
      </a:defRPr>
    </a:lvl4pPr>
    <a:lvl5pPr marL="1828800" algn="l" rtl="0" eaLnBrk="0" fontAlgn="base" hangingPunct="0">
      <a:spcBef>
        <a:spcPct val="0"/>
      </a:spcBef>
      <a:spcAft>
        <a:spcPct val="0"/>
      </a:spcAft>
      <a:defRPr kumimoji="1" sz="2400" b="1" kern="1200">
        <a:solidFill>
          <a:schemeClr val="tx1"/>
        </a:solidFill>
        <a:latin typeface="Arial" charset="0"/>
        <a:ea typeface="+mn-ea"/>
        <a:cs typeface="Arial" charset="0"/>
      </a:defRPr>
    </a:lvl5pPr>
    <a:lvl6pPr marL="2286000" algn="l" defTabSz="914400" rtl="0" eaLnBrk="1" latinLnBrk="0" hangingPunct="1">
      <a:defRPr kumimoji="1" sz="2400" b="1" kern="1200">
        <a:solidFill>
          <a:schemeClr val="tx1"/>
        </a:solidFill>
        <a:latin typeface="Arial" charset="0"/>
        <a:ea typeface="+mn-ea"/>
        <a:cs typeface="Arial" charset="0"/>
      </a:defRPr>
    </a:lvl6pPr>
    <a:lvl7pPr marL="2743200" algn="l" defTabSz="914400" rtl="0" eaLnBrk="1" latinLnBrk="0" hangingPunct="1">
      <a:defRPr kumimoji="1" sz="2400" b="1" kern="1200">
        <a:solidFill>
          <a:schemeClr val="tx1"/>
        </a:solidFill>
        <a:latin typeface="Arial" charset="0"/>
        <a:ea typeface="+mn-ea"/>
        <a:cs typeface="Arial" charset="0"/>
      </a:defRPr>
    </a:lvl7pPr>
    <a:lvl8pPr marL="3200400" algn="l" defTabSz="914400" rtl="0" eaLnBrk="1" latinLnBrk="0" hangingPunct="1">
      <a:defRPr kumimoji="1" sz="2400" b="1" kern="1200">
        <a:solidFill>
          <a:schemeClr val="tx1"/>
        </a:solidFill>
        <a:latin typeface="Arial" charset="0"/>
        <a:ea typeface="+mn-ea"/>
        <a:cs typeface="Arial" charset="0"/>
      </a:defRPr>
    </a:lvl8pPr>
    <a:lvl9pPr marL="3657600" algn="l" defTabSz="914400" rtl="0" eaLnBrk="1" latinLnBrk="0" hangingPunct="1">
      <a:defRPr kumimoji="1" sz="2400" b="1"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432">
          <p15:clr>
            <a:srgbClr val="A4A3A4"/>
          </p15:clr>
        </p15:guide>
      </p15:sldGuideLst>
    </p:ext>
    <p:ext uri="{2D200454-40CA-4A62-9FC3-DE9A4176ACB9}">
      <p15:notesGuideLst xmlns:p15="http://schemas.microsoft.com/office/powerpoint/2012/main">
        <p15:guide id="1" orient="horz" pos="2160">
          <p15:clr>
            <a:srgbClr val="A4A3A4"/>
          </p15:clr>
        </p15:guide>
        <p15:guide id="2" pos="288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Veli" initials="V" lastIdx="1" clrIdx="0">
    <p:extLst>
      <p:ext uri="{19B8F6BF-5375-455C-9EA6-DF929625EA0E}">
        <p15:presenceInfo xmlns:p15="http://schemas.microsoft.com/office/powerpoint/2012/main" userId="Veli"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CFD99"/>
    <a:srgbClr val="99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62" autoAdjust="0"/>
    <p:restoredTop sz="94662" autoAdjust="0"/>
  </p:normalViewPr>
  <p:slideViewPr>
    <p:cSldViewPr>
      <p:cViewPr varScale="1">
        <p:scale>
          <a:sx n="79" d="100"/>
          <a:sy n="79" d="100"/>
        </p:scale>
        <p:origin x="1570" y="67"/>
      </p:cViewPr>
      <p:guideLst>
        <p:guide orient="horz" pos="2160"/>
        <p:guide pos="432"/>
      </p:guideLst>
    </p:cSldViewPr>
  </p:slideViewPr>
  <p:outlineViewPr>
    <p:cViewPr>
      <p:scale>
        <a:sx n="33" d="100"/>
        <a:sy n="33" d="100"/>
      </p:scale>
      <p:origin x="0" y="30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61" d="100"/>
          <a:sy n="61" d="100"/>
        </p:scale>
        <p:origin x="-1698" y="-42"/>
      </p:cViewPr>
      <p:guideLst>
        <p:guide orient="horz" pos="2160"/>
        <p:guide pos="288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commentAuthors" Target="commentAuthors.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theme" Target="theme/theme1.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notesMaster" Target="notesMasters/notesMaster1.xml"/><Relationship Id="rId40"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tableStyles" Target="tableStyles.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handoutMaster" Target="handoutMasters/handoutMaster1.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4F3559B-FF5A-4BCB-AB83-219B8C6BD3B6}" type="doc">
      <dgm:prSet loTypeId="urn:microsoft.com/office/officeart/2005/8/layout/vList3#1" loCatId="list" qsTypeId="urn:microsoft.com/office/officeart/2005/8/quickstyle/simple1" qsCatId="simple" csTypeId="urn:microsoft.com/office/officeart/2005/8/colors/colorful5" csCatId="colorful" phldr="1"/>
      <dgm:spPr/>
      <dgm:t>
        <a:bodyPr/>
        <a:lstStyle/>
        <a:p>
          <a:endParaRPr lang="en-GB"/>
        </a:p>
      </dgm:t>
    </dgm:pt>
    <dgm:pt modelId="{B93C8A96-6CE3-4AD0-A197-347193686D1A}">
      <dgm:prSet custT="1"/>
      <dgm:spPr/>
      <dgm:t>
        <a:bodyPr/>
        <a:lstStyle/>
        <a:p>
          <a:pPr algn="ctr">
            <a:spcAft>
              <a:spcPts val="600"/>
            </a:spcAft>
          </a:pPr>
          <a:r>
            <a:rPr lang="tr-TR" sz="1600" b="1" dirty="0">
              <a:solidFill>
                <a:schemeClr val="bg1"/>
              </a:solidFill>
            </a:rPr>
            <a:t>Onlar Bizim </a:t>
          </a:r>
          <a:r>
            <a:rPr lang="tr-TR" sz="1600" b="1" dirty="0" err="1">
              <a:solidFill>
                <a:schemeClr val="bg1"/>
              </a:solidFill>
            </a:rPr>
            <a:t>Hemşehrimiz</a:t>
          </a:r>
          <a:r>
            <a:rPr lang="tr-TR" sz="1600" b="1" dirty="0">
              <a:solidFill>
                <a:schemeClr val="bg1"/>
              </a:solidFill>
            </a:rPr>
            <a:t>: Uluslararası Göç ve Kültürlerarası İletişim</a:t>
          </a:r>
          <a:endParaRPr lang="tr-TR" sz="1600" dirty="0">
            <a:solidFill>
              <a:schemeClr val="bg1"/>
            </a:solidFill>
          </a:endParaRPr>
        </a:p>
        <a:p>
          <a:pPr algn="ctr">
            <a:spcAft>
              <a:spcPts val="600"/>
            </a:spcAft>
          </a:pPr>
          <a:r>
            <a:rPr lang="tr-TR" sz="1400" b="1" dirty="0">
              <a:solidFill>
                <a:schemeClr val="bg1"/>
              </a:solidFill>
            </a:rPr>
            <a:t>Antalya </a:t>
          </a:r>
          <a:r>
            <a:rPr lang="tr-TR" sz="1400" b="1" dirty="0" err="1">
              <a:solidFill>
                <a:schemeClr val="bg1"/>
              </a:solidFill>
            </a:rPr>
            <a:t>Kurumiçi</a:t>
          </a:r>
          <a:r>
            <a:rPr lang="tr-TR" sz="1400" b="1" dirty="0">
              <a:solidFill>
                <a:schemeClr val="bg1"/>
              </a:solidFill>
            </a:rPr>
            <a:t> Farkındalık Eğitimi</a:t>
          </a:r>
        </a:p>
      </dgm:t>
    </dgm:pt>
    <dgm:pt modelId="{9AD12015-19BF-44F0-B8CF-9DB90BF080A7}" type="parTrans" cxnId="{57D6AEC2-7B93-4F46-B87A-C1B0D59026E3}">
      <dgm:prSet/>
      <dgm:spPr/>
      <dgm:t>
        <a:bodyPr/>
        <a:lstStyle/>
        <a:p>
          <a:endParaRPr lang="en-GB"/>
        </a:p>
      </dgm:t>
    </dgm:pt>
    <dgm:pt modelId="{2B6C5FCF-0420-4131-AE96-1F0883DA15CB}" type="sibTrans" cxnId="{57D6AEC2-7B93-4F46-B87A-C1B0D59026E3}">
      <dgm:prSet/>
      <dgm:spPr/>
      <dgm:t>
        <a:bodyPr/>
        <a:lstStyle/>
        <a:p>
          <a:endParaRPr lang="en-GB"/>
        </a:p>
      </dgm:t>
    </dgm:pt>
    <dgm:pt modelId="{817660EF-D14B-4C2B-BCEC-93E2B220F9A6}" type="pres">
      <dgm:prSet presAssocID="{14F3559B-FF5A-4BCB-AB83-219B8C6BD3B6}" presName="linearFlow" presStyleCnt="0">
        <dgm:presLayoutVars>
          <dgm:dir/>
          <dgm:resizeHandles val="exact"/>
        </dgm:presLayoutVars>
      </dgm:prSet>
      <dgm:spPr/>
    </dgm:pt>
    <dgm:pt modelId="{8D8E2ACB-3278-4083-8491-4C2D7EA43229}" type="pres">
      <dgm:prSet presAssocID="{B93C8A96-6CE3-4AD0-A197-347193686D1A}" presName="composite" presStyleCnt="0"/>
      <dgm:spPr/>
    </dgm:pt>
    <dgm:pt modelId="{1EB6807C-296F-4C7C-9E27-5B24DE9B0B3E}" type="pres">
      <dgm:prSet presAssocID="{B93C8A96-6CE3-4AD0-A197-347193686D1A}" presName="imgShp" presStyleLbl="fgImgPlace1" presStyleIdx="0" presStyleCnt="1" custFlipHor="1" custScaleX="3601" custLinFactNeighborX="-33761" custLinFactNeighborY="-3779"/>
      <dgm:spPr>
        <a:prstGeom prst="ellipse">
          <a:avLst/>
        </a:prstGeom>
      </dgm:spPr>
    </dgm:pt>
    <dgm:pt modelId="{462C0710-5AF8-4E8E-8C87-4117FFA4B850}" type="pres">
      <dgm:prSet presAssocID="{B93C8A96-6CE3-4AD0-A197-347193686D1A}" presName="txShp" presStyleLbl="node1" presStyleIdx="0" presStyleCnt="1" custScaleX="150376" custLinFactNeighborX="15221" custLinFactNeighborY="7460">
        <dgm:presLayoutVars>
          <dgm:bulletEnabled val="1"/>
        </dgm:presLayoutVars>
      </dgm:prSet>
      <dgm:spPr/>
    </dgm:pt>
  </dgm:ptLst>
  <dgm:cxnLst>
    <dgm:cxn modelId="{0D201F49-CFB1-4219-A041-2AEFE9330D94}" type="presOf" srcId="{14F3559B-FF5A-4BCB-AB83-219B8C6BD3B6}" destId="{817660EF-D14B-4C2B-BCEC-93E2B220F9A6}" srcOrd="0" destOrd="0" presId="urn:microsoft.com/office/officeart/2005/8/layout/vList3#1"/>
    <dgm:cxn modelId="{EF41B0A9-712A-457B-A106-83708F5EC555}" type="presOf" srcId="{B93C8A96-6CE3-4AD0-A197-347193686D1A}" destId="{462C0710-5AF8-4E8E-8C87-4117FFA4B850}" srcOrd="0" destOrd="0" presId="urn:microsoft.com/office/officeart/2005/8/layout/vList3#1"/>
    <dgm:cxn modelId="{57D6AEC2-7B93-4F46-B87A-C1B0D59026E3}" srcId="{14F3559B-FF5A-4BCB-AB83-219B8C6BD3B6}" destId="{B93C8A96-6CE3-4AD0-A197-347193686D1A}" srcOrd="0" destOrd="0" parTransId="{9AD12015-19BF-44F0-B8CF-9DB90BF080A7}" sibTransId="{2B6C5FCF-0420-4131-AE96-1F0883DA15CB}"/>
    <dgm:cxn modelId="{CD023472-64DD-4315-B153-4B6EDD644A44}" type="presParOf" srcId="{817660EF-D14B-4C2B-BCEC-93E2B220F9A6}" destId="{8D8E2ACB-3278-4083-8491-4C2D7EA43229}" srcOrd="0" destOrd="0" presId="urn:microsoft.com/office/officeart/2005/8/layout/vList3#1"/>
    <dgm:cxn modelId="{C6FD8205-98CC-4EA1-8122-648652B5896D}" type="presParOf" srcId="{8D8E2ACB-3278-4083-8491-4C2D7EA43229}" destId="{1EB6807C-296F-4C7C-9E27-5B24DE9B0B3E}" srcOrd="0" destOrd="0" presId="urn:microsoft.com/office/officeart/2005/8/layout/vList3#1"/>
    <dgm:cxn modelId="{4FF05C85-4E88-4A07-BC88-0AB814C6F3CB}" type="presParOf" srcId="{8D8E2ACB-3278-4083-8491-4C2D7EA43229}" destId="{462C0710-5AF8-4E8E-8C87-4117FFA4B850}" srcOrd="1" destOrd="0" presId="urn:microsoft.com/office/officeart/2005/8/layout/vList3#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62C0710-5AF8-4E8E-8C87-4117FFA4B850}">
      <dsp:nvSpPr>
        <dsp:cNvPr id="0" name=""/>
        <dsp:cNvSpPr/>
      </dsp:nvSpPr>
      <dsp:spPr>
        <a:xfrm rot="10800000">
          <a:off x="-1" y="1076"/>
          <a:ext cx="5608237" cy="1101330"/>
        </a:xfrm>
        <a:prstGeom prst="homePlate">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85656" tIns="60960" rIns="113792" bIns="60960" numCol="1" spcCol="1270" anchor="ctr" anchorCtr="0">
          <a:noAutofit/>
        </a:bodyPr>
        <a:lstStyle/>
        <a:p>
          <a:pPr marL="0" lvl="0" indent="0" algn="ctr" defTabSz="711200">
            <a:lnSpc>
              <a:spcPct val="90000"/>
            </a:lnSpc>
            <a:spcBef>
              <a:spcPct val="0"/>
            </a:spcBef>
            <a:spcAft>
              <a:spcPts val="600"/>
            </a:spcAft>
            <a:buNone/>
          </a:pPr>
          <a:r>
            <a:rPr lang="tr-TR" sz="1600" b="1" kern="1200" dirty="0">
              <a:solidFill>
                <a:schemeClr val="bg1"/>
              </a:solidFill>
            </a:rPr>
            <a:t>Onlar Bizim </a:t>
          </a:r>
          <a:r>
            <a:rPr lang="tr-TR" sz="1600" b="1" kern="1200" dirty="0" err="1">
              <a:solidFill>
                <a:schemeClr val="bg1"/>
              </a:solidFill>
            </a:rPr>
            <a:t>Hemşehrimiz</a:t>
          </a:r>
          <a:r>
            <a:rPr lang="tr-TR" sz="1600" b="1" kern="1200" dirty="0">
              <a:solidFill>
                <a:schemeClr val="bg1"/>
              </a:solidFill>
            </a:rPr>
            <a:t>: Uluslararası Göç ve Kültürlerarası İletişim</a:t>
          </a:r>
          <a:endParaRPr lang="tr-TR" sz="1600" kern="1200" dirty="0">
            <a:solidFill>
              <a:schemeClr val="bg1"/>
            </a:solidFill>
          </a:endParaRPr>
        </a:p>
        <a:p>
          <a:pPr marL="0" lvl="0" indent="0" algn="ctr" defTabSz="711200">
            <a:lnSpc>
              <a:spcPct val="90000"/>
            </a:lnSpc>
            <a:spcBef>
              <a:spcPct val="0"/>
            </a:spcBef>
            <a:spcAft>
              <a:spcPts val="600"/>
            </a:spcAft>
            <a:buNone/>
          </a:pPr>
          <a:r>
            <a:rPr lang="tr-TR" sz="1400" b="1" kern="1200" dirty="0">
              <a:solidFill>
                <a:schemeClr val="bg1"/>
              </a:solidFill>
            </a:rPr>
            <a:t>Antalya </a:t>
          </a:r>
          <a:r>
            <a:rPr lang="tr-TR" sz="1400" b="1" kern="1200" dirty="0" err="1">
              <a:solidFill>
                <a:schemeClr val="bg1"/>
              </a:solidFill>
            </a:rPr>
            <a:t>Kurumiçi</a:t>
          </a:r>
          <a:r>
            <a:rPr lang="tr-TR" sz="1400" b="1" kern="1200" dirty="0">
              <a:solidFill>
                <a:schemeClr val="bg1"/>
              </a:solidFill>
            </a:rPr>
            <a:t> Farkındalık Eğitimi</a:t>
          </a:r>
        </a:p>
      </dsp:txBody>
      <dsp:txXfrm rot="10800000">
        <a:off x="275331" y="1076"/>
        <a:ext cx="5332905" cy="1101330"/>
      </dsp:txXfrm>
    </dsp:sp>
    <dsp:sp modelId="{1EB6807C-296F-4C7C-9E27-5B24DE9B0B3E}">
      <dsp:nvSpPr>
        <dsp:cNvPr id="0" name=""/>
        <dsp:cNvSpPr/>
      </dsp:nvSpPr>
      <dsp:spPr>
        <a:xfrm flipH="1">
          <a:off x="547729" y="0"/>
          <a:ext cx="39658" cy="1101330"/>
        </a:xfrm>
        <a:prstGeom prst="ellipse">
          <a:avLst/>
        </a:prstGeom>
        <a:solidFill>
          <a:schemeClr val="accent5">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vList3#1">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2" name="Rectangle 2"/>
          <p:cNvSpPr>
            <a:spLocks noGrp="1" noChangeArrowheads="1"/>
          </p:cNvSpPr>
          <p:nvPr>
            <p:ph type="hdr" sz="quarter"/>
          </p:nvPr>
        </p:nvSpPr>
        <p:spPr bwMode="auto">
          <a:xfrm>
            <a:off x="0" y="0"/>
            <a:ext cx="3962400" cy="342900"/>
          </a:xfrm>
          <a:prstGeom prst="rect">
            <a:avLst/>
          </a:prstGeom>
          <a:noFill/>
          <a:ln w="12700" cap="sq">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eaLnBrk="0" hangingPunct="0">
              <a:lnSpc>
                <a:spcPct val="100000"/>
              </a:lnSpc>
              <a:spcBef>
                <a:spcPct val="0"/>
              </a:spcBef>
              <a:buFontTx/>
              <a:buNone/>
              <a:defRPr kumimoji="0" sz="1200" b="0">
                <a:latin typeface="Times New Roman" pitchFamily="18" charset="0"/>
                <a:cs typeface="Arial" charset="0"/>
              </a:defRPr>
            </a:lvl1pPr>
          </a:lstStyle>
          <a:p>
            <a:pPr>
              <a:defRPr/>
            </a:pPr>
            <a:endParaRPr lang="en-US"/>
          </a:p>
        </p:txBody>
      </p:sp>
      <p:sp>
        <p:nvSpPr>
          <p:cNvPr id="20483" name="Rectangle 3"/>
          <p:cNvSpPr>
            <a:spLocks noGrp="1" noChangeArrowheads="1"/>
          </p:cNvSpPr>
          <p:nvPr>
            <p:ph type="dt" sz="quarter" idx="1"/>
          </p:nvPr>
        </p:nvSpPr>
        <p:spPr bwMode="auto">
          <a:xfrm>
            <a:off x="5181600" y="0"/>
            <a:ext cx="3962400" cy="342900"/>
          </a:xfrm>
          <a:prstGeom prst="rect">
            <a:avLst/>
          </a:prstGeom>
          <a:noFill/>
          <a:ln w="12700" cap="sq">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r" eaLnBrk="0" hangingPunct="0">
              <a:lnSpc>
                <a:spcPct val="100000"/>
              </a:lnSpc>
              <a:spcBef>
                <a:spcPct val="0"/>
              </a:spcBef>
              <a:buFontTx/>
              <a:buNone/>
              <a:defRPr kumimoji="0" sz="1200" b="0">
                <a:latin typeface="Times New Roman" pitchFamily="18" charset="0"/>
                <a:cs typeface="Arial" charset="0"/>
              </a:defRPr>
            </a:lvl1pPr>
          </a:lstStyle>
          <a:p>
            <a:pPr>
              <a:defRPr/>
            </a:pPr>
            <a:endParaRPr lang="en-US"/>
          </a:p>
        </p:txBody>
      </p:sp>
      <p:sp>
        <p:nvSpPr>
          <p:cNvPr id="20484" name="Rectangle 4"/>
          <p:cNvSpPr>
            <a:spLocks noGrp="1" noChangeArrowheads="1"/>
          </p:cNvSpPr>
          <p:nvPr>
            <p:ph type="ftr" sz="quarter" idx="2"/>
          </p:nvPr>
        </p:nvSpPr>
        <p:spPr bwMode="auto">
          <a:xfrm>
            <a:off x="0" y="6515100"/>
            <a:ext cx="3962400" cy="342900"/>
          </a:xfrm>
          <a:prstGeom prst="rect">
            <a:avLst/>
          </a:prstGeom>
          <a:noFill/>
          <a:ln w="12700" cap="sq">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eaLnBrk="0" hangingPunct="0">
              <a:lnSpc>
                <a:spcPct val="100000"/>
              </a:lnSpc>
              <a:spcBef>
                <a:spcPct val="0"/>
              </a:spcBef>
              <a:buFontTx/>
              <a:buNone/>
              <a:defRPr kumimoji="0" sz="1200" b="0">
                <a:latin typeface="Times New Roman" pitchFamily="18" charset="0"/>
                <a:cs typeface="Arial" charset="0"/>
              </a:defRPr>
            </a:lvl1pPr>
          </a:lstStyle>
          <a:p>
            <a:pPr>
              <a:defRPr/>
            </a:pPr>
            <a:r>
              <a:rPr lang="en-US"/>
              <a:t>AB Destekleme Programlarına Katılım Hazırlıkları</a:t>
            </a:r>
          </a:p>
        </p:txBody>
      </p:sp>
      <p:sp>
        <p:nvSpPr>
          <p:cNvPr id="20485" name="Rectangle 5"/>
          <p:cNvSpPr>
            <a:spLocks noGrp="1" noChangeArrowheads="1"/>
          </p:cNvSpPr>
          <p:nvPr>
            <p:ph type="sldNum" sz="quarter" idx="3"/>
          </p:nvPr>
        </p:nvSpPr>
        <p:spPr bwMode="auto">
          <a:xfrm>
            <a:off x="5181600" y="6515100"/>
            <a:ext cx="3962400" cy="342900"/>
          </a:xfrm>
          <a:prstGeom prst="rect">
            <a:avLst/>
          </a:prstGeom>
          <a:noFill/>
          <a:ln w="12700" cap="sq">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algn="r">
              <a:defRPr kumimoji="0" sz="1200" b="0">
                <a:latin typeface="Times New Roman" pitchFamily="18" charset="0"/>
              </a:defRPr>
            </a:lvl1pPr>
          </a:lstStyle>
          <a:p>
            <a:fld id="{B5FF4713-FDF3-497A-BF91-A35A6C1F63E9}" type="slidenum">
              <a:rPr lang="en-US" altLang="tr-TR"/>
              <a:pPr/>
              <a:t>‹#›</a:t>
            </a:fld>
            <a:endParaRPr lang="en-US" altLang="tr-TR"/>
          </a:p>
        </p:txBody>
      </p:sp>
    </p:spTree>
    <p:extLst>
      <p:ext uri="{BB962C8B-B14F-4D97-AF65-F5344CB8AC3E}">
        <p14:creationId xmlns:p14="http://schemas.microsoft.com/office/powerpoint/2010/main" val="13911760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0" y="0"/>
            <a:ext cx="3962400" cy="342900"/>
          </a:xfrm>
          <a:prstGeom prst="rect">
            <a:avLst/>
          </a:prstGeom>
          <a:noFill/>
          <a:ln w="12700" cap="sq">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eaLnBrk="0" hangingPunct="0">
              <a:lnSpc>
                <a:spcPct val="100000"/>
              </a:lnSpc>
              <a:spcBef>
                <a:spcPct val="0"/>
              </a:spcBef>
              <a:buFontTx/>
              <a:buNone/>
              <a:defRPr kumimoji="0" sz="1200" b="0">
                <a:latin typeface="Times New Roman" pitchFamily="18" charset="0"/>
                <a:cs typeface="Arial" charset="0"/>
              </a:defRPr>
            </a:lvl1pPr>
          </a:lstStyle>
          <a:p>
            <a:pPr>
              <a:defRPr/>
            </a:pPr>
            <a:endParaRPr lang="en-US"/>
          </a:p>
        </p:txBody>
      </p:sp>
      <p:sp>
        <p:nvSpPr>
          <p:cNvPr id="11267" name="Rectangle 3"/>
          <p:cNvSpPr>
            <a:spLocks noGrp="1" noRot="1" noChangeAspect="1" noChangeArrowheads="1"/>
          </p:cNvSpPr>
          <p:nvPr>
            <p:ph type="sldImg" idx="2"/>
          </p:nvPr>
        </p:nvSpPr>
        <p:spPr bwMode="auto">
          <a:xfrm>
            <a:off x="2857500" y="514350"/>
            <a:ext cx="3429000" cy="2571750"/>
          </a:xfrm>
          <a:prstGeom prst="rect">
            <a:avLst/>
          </a:prstGeom>
          <a:noFill/>
          <a:ln w="9525">
            <a:solidFill>
              <a:srgbClr val="000000"/>
            </a:solidFill>
            <a:miter lim="800000"/>
            <a:headEnd/>
            <a:tailEnd/>
          </a:ln>
        </p:spPr>
      </p:sp>
      <p:sp>
        <p:nvSpPr>
          <p:cNvPr id="2052" name="Rectangle 4"/>
          <p:cNvSpPr>
            <a:spLocks noGrp="1" noChangeArrowheads="1"/>
          </p:cNvSpPr>
          <p:nvPr>
            <p:ph type="body" sz="quarter" idx="3"/>
          </p:nvPr>
        </p:nvSpPr>
        <p:spPr bwMode="auto">
          <a:xfrm>
            <a:off x="1219200" y="3257550"/>
            <a:ext cx="6705600" cy="3086100"/>
          </a:xfrm>
          <a:prstGeom prst="rect">
            <a:avLst/>
          </a:prstGeom>
          <a:noFill/>
          <a:ln w="12700" cap="sq">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053" name="Rectangle 5"/>
          <p:cNvSpPr>
            <a:spLocks noGrp="1" noChangeArrowheads="1"/>
          </p:cNvSpPr>
          <p:nvPr>
            <p:ph type="dt" idx="1"/>
          </p:nvPr>
        </p:nvSpPr>
        <p:spPr bwMode="auto">
          <a:xfrm>
            <a:off x="5181600" y="0"/>
            <a:ext cx="3962400" cy="342900"/>
          </a:xfrm>
          <a:prstGeom prst="rect">
            <a:avLst/>
          </a:prstGeom>
          <a:noFill/>
          <a:ln w="12700" cap="sq">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r" eaLnBrk="0" hangingPunct="0">
              <a:lnSpc>
                <a:spcPct val="100000"/>
              </a:lnSpc>
              <a:spcBef>
                <a:spcPct val="0"/>
              </a:spcBef>
              <a:buFontTx/>
              <a:buNone/>
              <a:defRPr kumimoji="0" sz="1200" b="0">
                <a:latin typeface="Times New Roman" pitchFamily="18" charset="0"/>
                <a:cs typeface="Arial" charset="0"/>
              </a:defRPr>
            </a:lvl1pPr>
          </a:lstStyle>
          <a:p>
            <a:pPr>
              <a:defRPr/>
            </a:pPr>
            <a:endParaRPr lang="en-US"/>
          </a:p>
        </p:txBody>
      </p:sp>
      <p:sp>
        <p:nvSpPr>
          <p:cNvPr id="2054" name="Rectangle 6"/>
          <p:cNvSpPr>
            <a:spLocks noGrp="1" noChangeArrowheads="1"/>
          </p:cNvSpPr>
          <p:nvPr>
            <p:ph type="ftr" sz="quarter" idx="4"/>
          </p:nvPr>
        </p:nvSpPr>
        <p:spPr bwMode="auto">
          <a:xfrm>
            <a:off x="0" y="6515100"/>
            <a:ext cx="3962400" cy="342900"/>
          </a:xfrm>
          <a:prstGeom prst="rect">
            <a:avLst/>
          </a:prstGeom>
          <a:noFill/>
          <a:ln w="12700" cap="sq">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eaLnBrk="0" hangingPunct="0">
              <a:lnSpc>
                <a:spcPct val="100000"/>
              </a:lnSpc>
              <a:spcBef>
                <a:spcPct val="0"/>
              </a:spcBef>
              <a:buFontTx/>
              <a:buNone/>
              <a:defRPr kumimoji="0" sz="1200" b="0">
                <a:latin typeface="Times New Roman" pitchFamily="18" charset="0"/>
                <a:cs typeface="Arial" charset="0"/>
              </a:defRPr>
            </a:lvl1pPr>
          </a:lstStyle>
          <a:p>
            <a:pPr>
              <a:defRPr/>
            </a:pPr>
            <a:endParaRPr lang="en-US"/>
          </a:p>
        </p:txBody>
      </p:sp>
      <p:sp>
        <p:nvSpPr>
          <p:cNvPr id="2055" name="Rectangle 7"/>
          <p:cNvSpPr>
            <a:spLocks noGrp="1" noChangeArrowheads="1"/>
          </p:cNvSpPr>
          <p:nvPr>
            <p:ph type="sldNum" sz="quarter" idx="5"/>
          </p:nvPr>
        </p:nvSpPr>
        <p:spPr bwMode="auto">
          <a:xfrm>
            <a:off x="5181600" y="6515100"/>
            <a:ext cx="3962400" cy="342900"/>
          </a:xfrm>
          <a:prstGeom prst="rect">
            <a:avLst/>
          </a:prstGeom>
          <a:noFill/>
          <a:ln w="12700" cap="sq">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algn="r">
              <a:defRPr kumimoji="0" sz="1200" b="0">
                <a:latin typeface="Times New Roman" pitchFamily="18" charset="0"/>
              </a:defRPr>
            </a:lvl1pPr>
          </a:lstStyle>
          <a:p>
            <a:fld id="{8303F730-A30E-4907-977E-E6A7572D6AAE}" type="slidenum">
              <a:rPr lang="en-US" altLang="tr-TR"/>
              <a:pPr/>
              <a:t>‹#›</a:t>
            </a:fld>
            <a:endParaRPr lang="en-US" altLang="tr-TR"/>
          </a:p>
        </p:txBody>
      </p:sp>
    </p:spTree>
    <p:extLst>
      <p:ext uri="{BB962C8B-B14F-4D97-AF65-F5344CB8AC3E}">
        <p14:creationId xmlns:p14="http://schemas.microsoft.com/office/powerpoint/2010/main" val="97071520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Pr>
        <a:gradFill rotWithShape="0">
          <a:gsLst>
            <a:gs pos="0">
              <a:srgbClr val="002F5E"/>
            </a:gs>
            <a:gs pos="50000">
              <a:schemeClr val="bg1"/>
            </a:gs>
            <a:gs pos="100000">
              <a:srgbClr val="002F5E"/>
            </a:gs>
          </a:gsLst>
          <a:lin ang="5400000" scaled="1"/>
        </a:gradFill>
        <a:effectLst/>
      </p:bgPr>
    </p:bg>
    <p:spTree>
      <p:nvGrpSpPr>
        <p:cNvPr id="1" name=""/>
        <p:cNvGrpSpPr/>
        <p:nvPr/>
      </p:nvGrpSpPr>
      <p:grpSpPr>
        <a:xfrm>
          <a:off x="0" y="0"/>
          <a:ext cx="0" cy="0"/>
          <a:chOff x="0" y="0"/>
          <a:chExt cx="0" cy="0"/>
        </a:xfrm>
      </p:grpSpPr>
      <p:sp>
        <p:nvSpPr>
          <p:cNvPr id="4" name="Rectangle 2"/>
          <p:cNvSpPr>
            <a:spLocks noChangeArrowheads="1"/>
          </p:cNvSpPr>
          <p:nvPr/>
        </p:nvSpPr>
        <p:spPr bwMode="auto">
          <a:xfrm>
            <a:off x="381000" y="0"/>
            <a:ext cx="1447800" cy="6856413"/>
          </a:xfrm>
          <a:prstGeom prst="rect">
            <a:avLst/>
          </a:prstGeom>
          <a:gradFill rotWithShape="0">
            <a:gsLst>
              <a:gs pos="0">
                <a:schemeClr val="bg1">
                  <a:gamma/>
                  <a:shade val="61961"/>
                  <a:invGamma/>
                </a:schemeClr>
              </a:gs>
              <a:gs pos="50000">
                <a:schemeClr val="bg1">
                  <a:alpha val="50000"/>
                </a:schemeClr>
              </a:gs>
              <a:gs pos="100000">
                <a:schemeClr val="bg1">
                  <a:gamma/>
                  <a:shade val="61961"/>
                  <a:invGamma/>
                </a:schemeClr>
              </a:gs>
            </a:gsLst>
            <a:lin ang="5400000" scaled="1"/>
          </a:gradFill>
          <a:ln w="9525">
            <a:noFill/>
            <a:miter lim="800000"/>
            <a:headEnd/>
            <a:tailEnd/>
          </a:ln>
          <a:effectLst/>
        </p:spPr>
        <p:txBody>
          <a:bodyPr/>
          <a:lstStyle/>
          <a:p>
            <a:pPr eaLnBrk="1" hangingPunct="1">
              <a:defRPr/>
            </a:pPr>
            <a:endParaRPr lang="de-DE" b="0">
              <a:latin typeface="Times New Roman" pitchFamily="18" charset="0"/>
            </a:endParaRPr>
          </a:p>
        </p:txBody>
      </p:sp>
      <p:sp>
        <p:nvSpPr>
          <p:cNvPr id="5" name="Rectangle 3"/>
          <p:cNvSpPr>
            <a:spLocks noChangeArrowheads="1"/>
          </p:cNvSpPr>
          <p:nvPr/>
        </p:nvSpPr>
        <p:spPr bwMode="auto">
          <a:xfrm>
            <a:off x="685800" y="2438400"/>
            <a:ext cx="8456613" cy="762000"/>
          </a:xfrm>
          <a:prstGeom prst="rect">
            <a:avLst/>
          </a:prstGeom>
          <a:gradFill rotWithShape="0">
            <a:gsLst>
              <a:gs pos="0">
                <a:schemeClr val="bg1"/>
              </a:gs>
              <a:gs pos="100000">
                <a:schemeClr val="bg1">
                  <a:gamma/>
                  <a:shade val="15294"/>
                  <a:invGamma/>
                </a:schemeClr>
              </a:gs>
            </a:gsLst>
            <a:lin ang="0" scaled="1"/>
          </a:gradFill>
          <a:ln w="9525">
            <a:noFill/>
            <a:miter lim="800000"/>
            <a:headEnd/>
            <a:tailEnd/>
          </a:ln>
          <a:effectLst/>
        </p:spPr>
        <p:txBody>
          <a:bodyPr/>
          <a:lstStyle/>
          <a:p>
            <a:pPr eaLnBrk="1" hangingPunct="1">
              <a:defRPr/>
            </a:pPr>
            <a:endParaRPr lang="de-DE" b="0">
              <a:latin typeface="Times New Roman" pitchFamily="18" charset="0"/>
            </a:endParaRPr>
          </a:p>
        </p:txBody>
      </p:sp>
      <p:sp>
        <p:nvSpPr>
          <p:cNvPr id="6" name="Rectangle 9"/>
          <p:cNvSpPr>
            <a:spLocks noChangeArrowheads="1"/>
          </p:cNvSpPr>
          <p:nvPr/>
        </p:nvSpPr>
        <p:spPr bwMode="auto">
          <a:xfrm>
            <a:off x="0" y="3505200"/>
            <a:ext cx="4724400" cy="152400"/>
          </a:xfrm>
          <a:prstGeom prst="rect">
            <a:avLst/>
          </a:prstGeom>
          <a:solidFill>
            <a:schemeClr val="accent1">
              <a:alpha val="50195"/>
            </a:schemeClr>
          </a:solidFill>
          <a:ln w="9525">
            <a:noFill/>
            <a:miter lim="800000"/>
            <a:headEnd/>
            <a:tailEnd/>
          </a:ln>
        </p:spPr>
        <p:txBody>
          <a:bodyPr/>
          <a:lstStyle/>
          <a:p>
            <a:pPr eaLnBrk="1" hangingPunct="1"/>
            <a:endParaRPr lang="de-DE" b="0">
              <a:latin typeface="Times New Roman" pitchFamily="18" charset="0"/>
            </a:endParaRPr>
          </a:p>
        </p:txBody>
      </p:sp>
      <p:sp>
        <p:nvSpPr>
          <p:cNvPr id="3076" name="Rectangle 4"/>
          <p:cNvSpPr>
            <a:spLocks noGrp="1" noChangeArrowheads="1"/>
          </p:cNvSpPr>
          <p:nvPr>
            <p:ph type="ctrTitle" sz="quarter"/>
          </p:nvPr>
        </p:nvSpPr>
        <p:spPr>
          <a:xfrm>
            <a:off x="685800" y="2286000"/>
            <a:ext cx="7772400" cy="1143000"/>
          </a:xfrm>
        </p:spPr>
        <p:txBody>
          <a:bodyPr/>
          <a:lstStyle>
            <a:lvl1pPr>
              <a:defRPr/>
            </a:lvl1pPr>
          </a:lstStyle>
          <a:p>
            <a:r>
              <a:rPr lang="en-US"/>
              <a:t>Click to edit Master title style</a:t>
            </a:r>
          </a:p>
        </p:txBody>
      </p:sp>
      <p:sp>
        <p:nvSpPr>
          <p:cNvPr id="3077" name="Rectangle 5"/>
          <p:cNvSpPr>
            <a:spLocks noGrp="1" noChangeArrowheads="1"/>
          </p:cNvSpPr>
          <p:nvPr>
            <p:ph type="subTitle" sz="quarter" idx="1"/>
          </p:nvPr>
        </p:nvSpPr>
        <p:spPr>
          <a:xfrm>
            <a:off x="2057400" y="4114800"/>
            <a:ext cx="6400800" cy="1752600"/>
          </a:xfrm>
        </p:spPr>
        <p:txBody>
          <a:bodyPr/>
          <a:lstStyle>
            <a:lvl1pPr marL="0" indent="0" algn="ctr">
              <a:buFont typeface="Wingdings" pitchFamily="2" charset="2"/>
              <a:buNone/>
              <a:defRPr b="0">
                <a:latin typeface="Times New Roman" pitchFamily="18" charset="0"/>
              </a:defRPr>
            </a:lvl1pPr>
          </a:lstStyle>
          <a:p>
            <a:r>
              <a:rPr lang="en-US"/>
              <a:t>Click to edit Master subtitle style</a:t>
            </a:r>
          </a:p>
        </p:txBody>
      </p:sp>
      <p:sp>
        <p:nvSpPr>
          <p:cNvPr id="7" name="Rectangle 6"/>
          <p:cNvSpPr>
            <a:spLocks noGrp="1" noChangeArrowheads="1"/>
          </p:cNvSpPr>
          <p:nvPr>
            <p:ph type="dt" sz="quarter" idx="10"/>
          </p:nvPr>
        </p:nvSpPr>
        <p:spPr bwMode="auto">
          <a:xfrm>
            <a:off x="685800" y="6172200"/>
            <a:ext cx="1905000" cy="457200"/>
          </a:xfrm>
          <a:prstGeom prst="rect">
            <a:avLst/>
          </a:prstGeom>
          <a:ln>
            <a:miter lim="800000"/>
            <a:headEnd/>
            <a:tailEnd/>
          </a:ln>
        </p:spPr>
        <p:txBody>
          <a:bodyPr vert="horz" wrap="square" lIns="92075" tIns="46038" rIns="92075" bIns="46038" numCol="1" anchor="ctr" anchorCtr="0" compatLnSpc="1">
            <a:prstTxWarp prst="textNoShape">
              <a:avLst/>
            </a:prstTxWarp>
          </a:bodyPr>
          <a:lstStyle>
            <a:lvl1pPr eaLnBrk="1" hangingPunct="1">
              <a:lnSpc>
                <a:spcPct val="100000"/>
              </a:lnSpc>
              <a:spcBef>
                <a:spcPct val="0"/>
              </a:spcBef>
              <a:buFontTx/>
              <a:buNone/>
              <a:defRPr kumimoji="0" sz="1400" b="0">
                <a:latin typeface="+mj-lt"/>
                <a:cs typeface="Arial" charset="0"/>
              </a:defRPr>
            </a:lvl1pPr>
          </a:lstStyle>
          <a:p>
            <a:pPr>
              <a:defRPr/>
            </a:pPr>
            <a:fld id="{9239DDF0-47CC-4CC3-9B5D-4D14F2B80AA1}" type="datetime1">
              <a:rPr lang="en-US"/>
              <a:pPr>
                <a:defRPr/>
              </a:pPr>
              <a:t>5/19/2023</a:t>
            </a:fld>
            <a:endParaRPr lang="en-US"/>
          </a:p>
        </p:txBody>
      </p:sp>
      <p:sp>
        <p:nvSpPr>
          <p:cNvPr id="8" name="Rectangle 7"/>
          <p:cNvSpPr>
            <a:spLocks noGrp="1" noChangeArrowheads="1"/>
          </p:cNvSpPr>
          <p:nvPr>
            <p:ph type="ftr" sz="quarter" idx="11"/>
          </p:nvPr>
        </p:nvSpPr>
        <p:spPr/>
        <p:txBody>
          <a:bodyPr/>
          <a:lstStyle>
            <a:lvl1pPr>
              <a:defRPr/>
            </a:lvl1pPr>
          </a:lstStyle>
          <a:p>
            <a:pPr>
              <a:defRPr/>
            </a:pPr>
            <a:endParaRPr lang="en-US"/>
          </a:p>
        </p:txBody>
      </p:sp>
      <p:sp>
        <p:nvSpPr>
          <p:cNvPr id="9" name="Rectangle 8"/>
          <p:cNvSpPr>
            <a:spLocks noGrp="1" noChangeArrowheads="1"/>
          </p:cNvSpPr>
          <p:nvPr>
            <p:ph type="sldNum" sz="quarter" idx="12"/>
          </p:nvPr>
        </p:nvSpPr>
        <p:spPr/>
        <p:txBody>
          <a:bodyPr/>
          <a:lstStyle>
            <a:lvl1pPr>
              <a:defRPr/>
            </a:lvl1pPr>
          </a:lstStyle>
          <a:p>
            <a:fld id="{80A91A8F-384E-4C5D-9BF8-85344CC2A818}" type="slidenum">
              <a:rPr lang="en-US" altLang="tr-TR"/>
              <a:pPr/>
              <a:t>‹#›</a:t>
            </a:fld>
            <a:endParaRPr lang="en-US" altLang="tr-TR"/>
          </a:p>
        </p:txBody>
      </p:sp>
    </p:spTree>
  </p:cSld>
  <p:clrMapOvr>
    <a:masterClrMapping/>
  </p:clrMapOvr>
  <p:transition>
    <p:strips dir="r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Rectangle 9"/>
          <p:cNvSpPr>
            <a:spLocks noGrp="1" noChangeArrowheads="1"/>
          </p:cNvSpPr>
          <p:nvPr>
            <p:ph type="ftr" sz="quarter" idx="10"/>
          </p:nvPr>
        </p:nvSpPr>
        <p:spPr>
          <a:ln/>
        </p:spPr>
        <p:txBody>
          <a:bodyPr/>
          <a:lstStyle>
            <a:lvl1pPr>
              <a:defRPr/>
            </a:lvl1pPr>
          </a:lstStyle>
          <a:p>
            <a:pPr>
              <a:defRPr/>
            </a:pPr>
            <a:endParaRPr lang="en-US"/>
          </a:p>
        </p:txBody>
      </p:sp>
      <p:sp>
        <p:nvSpPr>
          <p:cNvPr id="5" name="Rectangle 10"/>
          <p:cNvSpPr>
            <a:spLocks noGrp="1" noChangeArrowheads="1"/>
          </p:cNvSpPr>
          <p:nvPr>
            <p:ph type="sldNum" sz="quarter" idx="11"/>
          </p:nvPr>
        </p:nvSpPr>
        <p:spPr>
          <a:ln/>
        </p:spPr>
        <p:txBody>
          <a:bodyPr/>
          <a:lstStyle>
            <a:lvl1pPr>
              <a:defRPr/>
            </a:lvl1pPr>
          </a:lstStyle>
          <a:p>
            <a:fld id="{D371051A-2477-4BAF-B4BD-44AF70107D7A}" type="slidenum">
              <a:rPr lang="en-US" altLang="tr-TR"/>
              <a:pPr/>
              <a:t>‹#›</a:t>
            </a:fld>
            <a:endParaRPr lang="en-US" altLang="tr-TR"/>
          </a:p>
        </p:txBody>
      </p:sp>
    </p:spTree>
  </p:cSld>
  <p:clrMapOvr>
    <a:masterClrMapping/>
  </p:clrMapOvr>
  <p:transition>
    <p:strips dir="r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515100" y="609600"/>
            <a:ext cx="1943100" cy="5486400"/>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685800" y="609600"/>
            <a:ext cx="5676900" cy="5486400"/>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Rectangle 9"/>
          <p:cNvSpPr>
            <a:spLocks noGrp="1" noChangeArrowheads="1"/>
          </p:cNvSpPr>
          <p:nvPr>
            <p:ph type="ftr" sz="quarter" idx="10"/>
          </p:nvPr>
        </p:nvSpPr>
        <p:spPr>
          <a:ln/>
        </p:spPr>
        <p:txBody>
          <a:bodyPr/>
          <a:lstStyle>
            <a:lvl1pPr>
              <a:defRPr/>
            </a:lvl1pPr>
          </a:lstStyle>
          <a:p>
            <a:pPr>
              <a:defRPr/>
            </a:pPr>
            <a:endParaRPr lang="en-US"/>
          </a:p>
        </p:txBody>
      </p:sp>
      <p:sp>
        <p:nvSpPr>
          <p:cNvPr id="5" name="Rectangle 10"/>
          <p:cNvSpPr>
            <a:spLocks noGrp="1" noChangeArrowheads="1"/>
          </p:cNvSpPr>
          <p:nvPr>
            <p:ph type="sldNum" sz="quarter" idx="11"/>
          </p:nvPr>
        </p:nvSpPr>
        <p:spPr>
          <a:ln/>
        </p:spPr>
        <p:txBody>
          <a:bodyPr/>
          <a:lstStyle>
            <a:lvl1pPr>
              <a:defRPr/>
            </a:lvl1pPr>
          </a:lstStyle>
          <a:p>
            <a:fld id="{481EF3A2-D6A9-442D-A390-B771FA353473}" type="slidenum">
              <a:rPr lang="en-US" altLang="tr-TR"/>
              <a:pPr/>
              <a:t>‹#›</a:t>
            </a:fld>
            <a:endParaRPr lang="en-US" altLang="tr-TR"/>
          </a:p>
        </p:txBody>
      </p:sp>
    </p:spTree>
  </p:cSld>
  <p:clrMapOvr>
    <a:masterClrMapping/>
  </p:clrMapOvr>
  <p:transition>
    <p:strips dir="rd"/>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dgm" preserve="1">
  <p:cSld name="Başlık ve Diyagram veya Kuruluş Grafiği">
    <p:spTree>
      <p:nvGrpSpPr>
        <p:cNvPr id="1" name=""/>
        <p:cNvGrpSpPr/>
        <p:nvPr/>
      </p:nvGrpSpPr>
      <p:grpSpPr>
        <a:xfrm>
          <a:off x="0" y="0"/>
          <a:ext cx="0" cy="0"/>
          <a:chOff x="0" y="0"/>
          <a:chExt cx="0" cy="0"/>
        </a:xfrm>
      </p:grpSpPr>
      <p:sp>
        <p:nvSpPr>
          <p:cNvPr id="2" name="1 Başlık"/>
          <p:cNvSpPr>
            <a:spLocks noGrp="1"/>
          </p:cNvSpPr>
          <p:nvPr>
            <p:ph type="title"/>
          </p:nvPr>
        </p:nvSpPr>
        <p:spPr>
          <a:xfrm>
            <a:off x="685800" y="609600"/>
            <a:ext cx="7772400" cy="1143000"/>
          </a:xfrm>
        </p:spPr>
        <p:txBody>
          <a:bodyPr/>
          <a:lstStyle/>
          <a:p>
            <a:r>
              <a:rPr lang="tr-TR"/>
              <a:t>Asıl başlık stili için tıklatın</a:t>
            </a:r>
          </a:p>
        </p:txBody>
      </p:sp>
      <p:sp>
        <p:nvSpPr>
          <p:cNvPr id="3" name="2 SmartArt Yer Tutucusu"/>
          <p:cNvSpPr>
            <a:spLocks noGrp="1"/>
          </p:cNvSpPr>
          <p:nvPr>
            <p:ph type="dgm" idx="1"/>
          </p:nvPr>
        </p:nvSpPr>
        <p:spPr>
          <a:xfrm>
            <a:off x="685800" y="1981200"/>
            <a:ext cx="7772400" cy="4114800"/>
          </a:xfrm>
        </p:spPr>
        <p:txBody>
          <a:bodyPr/>
          <a:lstStyle/>
          <a:p>
            <a:pPr lvl="0"/>
            <a:endParaRPr lang="tr-TR" noProof="0"/>
          </a:p>
        </p:txBody>
      </p:sp>
      <p:sp>
        <p:nvSpPr>
          <p:cNvPr id="4" name="Rectangle 9"/>
          <p:cNvSpPr>
            <a:spLocks noGrp="1" noChangeArrowheads="1"/>
          </p:cNvSpPr>
          <p:nvPr>
            <p:ph type="ftr" sz="quarter" idx="10"/>
          </p:nvPr>
        </p:nvSpPr>
        <p:spPr>
          <a:ln/>
        </p:spPr>
        <p:txBody>
          <a:bodyPr/>
          <a:lstStyle>
            <a:lvl1pPr>
              <a:defRPr/>
            </a:lvl1pPr>
          </a:lstStyle>
          <a:p>
            <a:pPr>
              <a:defRPr/>
            </a:pPr>
            <a:endParaRPr lang="en-US"/>
          </a:p>
        </p:txBody>
      </p:sp>
      <p:sp>
        <p:nvSpPr>
          <p:cNvPr id="5" name="Rectangle 10"/>
          <p:cNvSpPr>
            <a:spLocks noGrp="1" noChangeArrowheads="1"/>
          </p:cNvSpPr>
          <p:nvPr>
            <p:ph type="sldNum" sz="quarter" idx="11"/>
          </p:nvPr>
        </p:nvSpPr>
        <p:spPr>
          <a:ln/>
        </p:spPr>
        <p:txBody>
          <a:bodyPr/>
          <a:lstStyle>
            <a:lvl1pPr>
              <a:defRPr/>
            </a:lvl1pPr>
          </a:lstStyle>
          <a:p>
            <a:fld id="{986D62C6-B9D8-4C6D-B50B-25B90F2E120B}" type="slidenum">
              <a:rPr lang="en-US" altLang="tr-TR"/>
              <a:pPr/>
              <a:t>‹#›</a:t>
            </a:fld>
            <a:endParaRPr lang="en-US" altLang="tr-TR"/>
          </a:p>
        </p:txBody>
      </p:sp>
    </p:spTree>
  </p:cSld>
  <p:clrMapOvr>
    <a:masterClrMapping/>
  </p:clrMapOvr>
  <p:transition>
    <p:strips dir="rd"/>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4" name="Group 2"/>
          <p:cNvGrpSpPr>
            <a:grpSpLocks/>
          </p:cNvGrpSpPr>
          <p:nvPr/>
        </p:nvGrpSpPr>
        <p:grpSpPr bwMode="auto">
          <a:xfrm>
            <a:off x="2084388" y="296863"/>
            <a:ext cx="6823075" cy="5353050"/>
            <a:chOff x="1313" y="187"/>
            <a:chExt cx="4298" cy="3372"/>
          </a:xfrm>
        </p:grpSpPr>
        <p:grpSp>
          <p:nvGrpSpPr>
            <p:cNvPr id="5" name="Group 3"/>
            <p:cNvGrpSpPr>
              <a:grpSpLocks/>
            </p:cNvGrpSpPr>
            <p:nvPr/>
          </p:nvGrpSpPr>
          <p:grpSpPr bwMode="auto">
            <a:xfrm>
              <a:off x="2194" y="601"/>
              <a:ext cx="596" cy="447"/>
              <a:chOff x="0" y="0"/>
              <a:chExt cx="768" cy="576"/>
            </a:xfrm>
          </p:grpSpPr>
          <p:sp>
            <p:nvSpPr>
              <p:cNvPr id="135" name="Oval 4"/>
              <p:cNvSpPr>
                <a:spLocks noChangeArrowheads="1"/>
              </p:cNvSpPr>
              <p:nvPr/>
            </p:nvSpPr>
            <p:spPr bwMode="hidden">
              <a:xfrm>
                <a:off x="0" y="0"/>
                <a:ext cx="768" cy="576"/>
              </a:xfrm>
              <a:prstGeom prst="ellipse">
                <a:avLst/>
              </a:prstGeom>
              <a:gradFill rotWithShape="0">
                <a:gsLst>
                  <a:gs pos="0">
                    <a:schemeClr val="bg2"/>
                  </a:gs>
                  <a:gs pos="100000">
                    <a:schemeClr val="bg1"/>
                  </a:gs>
                </a:gsLst>
                <a:path path="shape">
                  <a:fillToRect l="50000" t="50000" r="50000" b="50000"/>
                </a:path>
              </a:gradFill>
              <a:ln w="9525">
                <a:noFill/>
                <a:round/>
                <a:headEnd/>
                <a:tailEnd/>
              </a:ln>
            </p:spPr>
            <p:txBody>
              <a:bodyPr wrap="none" anchor="ctr"/>
              <a:lstStyle/>
              <a:p>
                <a:pPr eaLnBrk="1" hangingPunct="1">
                  <a:lnSpc>
                    <a:spcPct val="90000"/>
                  </a:lnSpc>
                  <a:spcBef>
                    <a:spcPct val="20000"/>
                  </a:spcBef>
                  <a:buFontTx/>
                  <a:buChar char="–"/>
                </a:pPr>
                <a:endParaRPr lang="tr-TR"/>
              </a:p>
            </p:txBody>
          </p:sp>
          <p:sp>
            <p:nvSpPr>
              <p:cNvPr id="136" name="Oval 5"/>
              <p:cNvSpPr>
                <a:spLocks noChangeArrowheads="1"/>
              </p:cNvSpPr>
              <p:nvPr/>
            </p:nvSpPr>
            <p:spPr bwMode="hidden">
              <a:xfrm>
                <a:off x="276" y="253"/>
                <a:ext cx="187" cy="107"/>
              </a:xfrm>
              <a:prstGeom prst="ellipse">
                <a:avLst/>
              </a:prstGeom>
              <a:gradFill rotWithShape="0">
                <a:gsLst>
                  <a:gs pos="0">
                    <a:schemeClr val="accent1"/>
                  </a:gs>
                  <a:gs pos="100000">
                    <a:schemeClr val="bg2"/>
                  </a:gs>
                </a:gsLst>
                <a:path path="shape">
                  <a:fillToRect l="50000" t="50000" r="50000" b="50000"/>
                </a:path>
              </a:gradFill>
              <a:ln w="9525">
                <a:noFill/>
                <a:round/>
                <a:headEnd/>
                <a:tailEnd/>
              </a:ln>
            </p:spPr>
            <p:txBody>
              <a:bodyPr wrap="none" anchor="ctr"/>
              <a:lstStyle/>
              <a:p>
                <a:pPr eaLnBrk="1" hangingPunct="1">
                  <a:lnSpc>
                    <a:spcPct val="90000"/>
                  </a:lnSpc>
                  <a:spcBef>
                    <a:spcPct val="20000"/>
                  </a:spcBef>
                  <a:buFontTx/>
                  <a:buChar char="–"/>
                </a:pPr>
                <a:endParaRPr lang="tr-TR"/>
              </a:p>
            </p:txBody>
          </p:sp>
        </p:grpSp>
        <p:grpSp>
          <p:nvGrpSpPr>
            <p:cNvPr id="6" name="Group 6"/>
            <p:cNvGrpSpPr>
              <a:grpSpLocks/>
            </p:cNvGrpSpPr>
            <p:nvPr/>
          </p:nvGrpSpPr>
          <p:grpSpPr bwMode="auto">
            <a:xfrm>
              <a:off x="1313" y="187"/>
              <a:ext cx="4298" cy="3372"/>
              <a:chOff x="0" y="0"/>
              <a:chExt cx="5533" cy="4341"/>
            </a:xfrm>
          </p:grpSpPr>
          <p:grpSp>
            <p:nvGrpSpPr>
              <p:cNvPr id="22" name="Group 7"/>
              <p:cNvGrpSpPr>
                <a:grpSpLocks/>
              </p:cNvGrpSpPr>
              <p:nvPr/>
            </p:nvGrpSpPr>
            <p:grpSpPr bwMode="auto">
              <a:xfrm>
                <a:off x="0" y="0"/>
                <a:ext cx="5470" cy="4341"/>
                <a:chOff x="0" y="0"/>
                <a:chExt cx="5470" cy="4341"/>
              </a:xfrm>
            </p:grpSpPr>
            <p:grpSp>
              <p:nvGrpSpPr>
                <p:cNvPr id="33" name="Group 8"/>
                <p:cNvGrpSpPr>
                  <a:grpSpLocks/>
                </p:cNvGrpSpPr>
                <p:nvPr/>
              </p:nvGrpSpPr>
              <p:grpSpPr bwMode="auto">
                <a:xfrm>
                  <a:off x="1339" y="786"/>
                  <a:ext cx="2919" cy="2151"/>
                  <a:chOff x="1265" y="814"/>
                  <a:chExt cx="2919" cy="2151"/>
                </a:xfrm>
              </p:grpSpPr>
              <p:sp>
                <p:nvSpPr>
                  <p:cNvPr id="133" name="Oval 9"/>
                  <p:cNvSpPr>
                    <a:spLocks noChangeArrowheads="1"/>
                  </p:cNvSpPr>
                  <p:nvPr/>
                </p:nvSpPr>
                <p:spPr bwMode="hidden">
                  <a:xfrm>
                    <a:off x="1265" y="817"/>
                    <a:ext cx="2922" cy="2145"/>
                  </a:xfrm>
                  <a:prstGeom prst="ellipse">
                    <a:avLst/>
                  </a:prstGeom>
                  <a:gradFill rotWithShape="0">
                    <a:gsLst>
                      <a:gs pos="0">
                        <a:schemeClr val="bg2"/>
                      </a:gs>
                      <a:gs pos="100000">
                        <a:schemeClr val="bg1"/>
                      </a:gs>
                    </a:gsLst>
                    <a:path path="shape">
                      <a:fillToRect l="50000" t="50000" r="50000" b="50000"/>
                    </a:path>
                  </a:gradFill>
                  <a:ln w="9525">
                    <a:noFill/>
                    <a:round/>
                    <a:headEnd/>
                    <a:tailEnd/>
                  </a:ln>
                </p:spPr>
                <p:txBody>
                  <a:bodyPr wrap="none" anchor="ctr"/>
                  <a:lstStyle/>
                  <a:p>
                    <a:pPr eaLnBrk="1" hangingPunct="1">
                      <a:lnSpc>
                        <a:spcPct val="90000"/>
                      </a:lnSpc>
                      <a:spcBef>
                        <a:spcPct val="20000"/>
                      </a:spcBef>
                      <a:buFontTx/>
                      <a:buChar char="–"/>
                    </a:pPr>
                    <a:endParaRPr lang="tr-TR"/>
                  </a:p>
                </p:txBody>
              </p:sp>
              <p:sp>
                <p:nvSpPr>
                  <p:cNvPr id="134" name="Oval 10"/>
                  <p:cNvSpPr>
                    <a:spLocks noChangeArrowheads="1"/>
                  </p:cNvSpPr>
                  <p:nvPr/>
                </p:nvSpPr>
                <p:spPr bwMode="hidden">
                  <a:xfrm>
                    <a:off x="2380" y="1601"/>
                    <a:ext cx="579" cy="406"/>
                  </a:xfrm>
                  <a:prstGeom prst="ellipse">
                    <a:avLst/>
                  </a:prstGeom>
                  <a:gradFill rotWithShape="0">
                    <a:gsLst>
                      <a:gs pos="0">
                        <a:schemeClr val="accent2"/>
                      </a:gs>
                      <a:gs pos="100000">
                        <a:schemeClr val="bg2"/>
                      </a:gs>
                    </a:gsLst>
                    <a:path path="shape">
                      <a:fillToRect l="50000" t="50000" r="50000" b="50000"/>
                    </a:path>
                  </a:gradFill>
                  <a:ln w="9525">
                    <a:noFill/>
                    <a:round/>
                    <a:headEnd/>
                    <a:tailEnd/>
                  </a:ln>
                </p:spPr>
                <p:txBody>
                  <a:bodyPr wrap="none" anchor="ctr"/>
                  <a:lstStyle/>
                  <a:p>
                    <a:pPr eaLnBrk="1" hangingPunct="1">
                      <a:lnSpc>
                        <a:spcPct val="90000"/>
                      </a:lnSpc>
                      <a:spcBef>
                        <a:spcPct val="20000"/>
                      </a:spcBef>
                      <a:buFontTx/>
                      <a:buChar char="–"/>
                    </a:pPr>
                    <a:endParaRPr lang="tr-TR"/>
                  </a:p>
                </p:txBody>
              </p:sp>
            </p:grpSp>
            <p:grpSp>
              <p:nvGrpSpPr>
                <p:cNvPr id="34" name="Group 11"/>
                <p:cNvGrpSpPr>
                  <a:grpSpLocks/>
                </p:cNvGrpSpPr>
                <p:nvPr/>
              </p:nvGrpSpPr>
              <p:grpSpPr bwMode="auto">
                <a:xfrm>
                  <a:off x="0" y="0"/>
                  <a:ext cx="5470" cy="4341"/>
                  <a:chOff x="0" y="0"/>
                  <a:chExt cx="5470" cy="4341"/>
                </a:xfrm>
              </p:grpSpPr>
              <p:grpSp>
                <p:nvGrpSpPr>
                  <p:cNvPr id="35" name="Group 12"/>
                  <p:cNvGrpSpPr>
                    <a:grpSpLocks/>
                  </p:cNvGrpSpPr>
                  <p:nvPr/>
                </p:nvGrpSpPr>
                <p:grpSpPr bwMode="auto">
                  <a:xfrm>
                    <a:off x="3545" y="1502"/>
                    <a:ext cx="1258" cy="2327"/>
                    <a:chOff x="3471" y="1530"/>
                    <a:chExt cx="1258" cy="2327"/>
                  </a:xfrm>
                </p:grpSpPr>
                <p:sp>
                  <p:nvSpPr>
                    <p:cNvPr id="131" name="Freeform 13"/>
                    <p:cNvSpPr>
                      <a:spLocks/>
                    </p:cNvSpPr>
                    <p:nvPr/>
                  </p:nvSpPr>
                  <p:spPr bwMode="hidden">
                    <a:xfrm rot="2711884">
                      <a:off x="2765" y="2236"/>
                      <a:ext cx="1724" cy="312"/>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p:spPr>
                  <p:txBody>
                    <a:bodyPr wrap="none" anchor="ctr"/>
                    <a:lstStyle/>
                    <a:p>
                      <a:endParaRPr lang="tr-TR"/>
                    </a:p>
                  </p:txBody>
                </p:sp>
                <p:sp>
                  <p:nvSpPr>
                    <p:cNvPr id="132" name="Freeform 14"/>
                    <p:cNvSpPr>
                      <a:spLocks/>
                    </p:cNvSpPr>
                    <p:nvPr/>
                  </p:nvSpPr>
                  <p:spPr bwMode="hidden">
                    <a:xfrm rot="2711884">
                      <a:off x="4023" y="3148"/>
                      <a:ext cx="922" cy="490"/>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p:spPr>
                  <p:txBody>
                    <a:bodyPr wrap="none" anchor="ctr"/>
                    <a:lstStyle/>
                    <a:p>
                      <a:endParaRPr lang="tr-TR"/>
                    </a:p>
                  </p:txBody>
                </p:sp>
              </p:grpSp>
              <p:grpSp>
                <p:nvGrpSpPr>
                  <p:cNvPr id="36" name="Group 15"/>
                  <p:cNvGrpSpPr>
                    <a:grpSpLocks/>
                  </p:cNvGrpSpPr>
                  <p:nvPr/>
                </p:nvGrpSpPr>
                <p:grpSpPr bwMode="auto">
                  <a:xfrm>
                    <a:off x="2938" y="1991"/>
                    <a:ext cx="2463" cy="1332"/>
                    <a:chOff x="2864" y="2019"/>
                    <a:chExt cx="2463" cy="1332"/>
                  </a:xfrm>
                </p:grpSpPr>
                <p:sp>
                  <p:nvSpPr>
                    <p:cNvPr id="129" name="Freeform 16"/>
                    <p:cNvSpPr>
                      <a:spLocks/>
                    </p:cNvSpPr>
                    <p:nvPr/>
                  </p:nvSpPr>
                  <p:spPr bwMode="hidden">
                    <a:xfrm rot="2104081">
                      <a:off x="2864" y="2022"/>
                      <a:ext cx="1814" cy="344"/>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tr-TR"/>
                    </a:p>
                  </p:txBody>
                </p:sp>
                <p:sp>
                  <p:nvSpPr>
                    <p:cNvPr id="130" name="Freeform 17"/>
                    <p:cNvSpPr>
                      <a:spLocks/>
                    </p:cNvSpPr>
                    <p:nvPr/>
                  </p:nvSpPr>
                  <p:spPr bwMode="hidden">
                    <a:xfrm rot="2104081">
                      <a:off x="4352" y="2806"/>
                      <a:ext cx="975" cy="545"/>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tr-TR"/>
                    </a:p>
                  </p:txBody>
                </p:sp>
              </p:grpSp>
              <p:grpSp>
                <p:nvGrpSpPr>
                  <p:cNvPr id="37" name="Group 18"/>
                  <p:cNvGrpSpPr>
                    <a:grpSpLocks/>
                  </p:cNvGrpSpPr>
                  <p:nvPr/>
                </p:nvGrpSpPr>
                <p:grpSpPr bwMode="auto">
                  <a:xfrm>
                    <a:off x="2971" y="1804"/>
                    <a:ext cx="2477" cy="1064"/>
                    <a:chOff x="2897" y="1832"/>
                    <a:chExt cx="2477" cy="1064"/>
                  </a:xfrm>
                </p:grpSpPr>
                <p:sp>
                  <p:nvSpPr>
                    <p:cNvPr id="127" name="Freeform 19"/>
                    <p:cNvSpPr>
                      <a:spLocks/>
                    </p:cNvSpPr>
                    <p:nvPr/>
                  </p:nvSpPr>
                  <p:spPr bwMode="hidden">
                    <a:xfrm rot="1582915">
                      <a:off x="2897" y="1832"/>
                      <a:ext cx="1735" cy="304"/>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tr-TR"/>
                    </a:p>
                  </p:txBody>
                </p:sp>
                <p:sp>
                  <p:nvSpPr>
                    <p:cNvPr id="128" name="Freeform 20"/>
                    <p:cNvSpPr>
                      <a:spLocks/>
                    </p:cNvSpPr>
                    <p:nvPr/>
                  </p:nvSpPr>
                  <p:spPr bwMode="hidden">
                    <a:xfrm rot="1582915">
                      <a:off x="4442" y="2420"/>
                      <a:ext cx="932" cy="476"/>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tr-TR"/>
                    </a:p>
                  </p:txBody>
                </p:sp>
              </p:grpSp>
              <p:grpSp>
                <p:nvGrpSpPr>
                  <p:cNvPr id="38" name="Group 21"/>
                  <p:cNvGrpSpPr>
                    <a:grpSpLocks/>
                  </p:cNvGrpSpPr>
                  <p:nvPr/>
                </p:nvGrpSpPr>
                <p:grpSpPr bwMode="auto">
                  <a:xfrm>
                    <a:off x="2998" y="1608"/>
                    <a:ext cx="2472" cy="927"/>
                    <a:chOff x="2924" y="1636"/>
                    <a:chExt cx="2472" cy="927"/>
                  </a:xfrm>
                </p:grpSpPr>
                <p:sp>
                  <p:nvSpPr>
                    <p:cNvPr id="125" name="Freeform 22"/>
                    <p:cNvSpPr>
                      <a:spLocks/>
                    </p:cNvSpPr>
                    <p:nvPr/>
                  </p:nvSpPr>
                  <p:spPr bwMode="hidden">
                    <a:xfrm rot="1080363">
                      <a:off x="2924" y="1636"/>
                      <a:ext cx="1677" cy="335"/>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tr-TR"/>
                    </a:p>
                  </p:txBody>
                </p:sp>
                <p:sp>
                  <p:nvSpPr>
                    <p:cNvPr id="126" name="Freeform 23"/>
                    <p:cNvSpPr>
                      <a:spLocks/>
                    </p:cNvSpPr>
                    <p:nvPr/>
                  </p:nvSpPr>
                  <p:spPr bwMode="hidden">
                    <a:xfrm rot="1080363">
                      <a:off x="4495" y="2036"/>
                      <a:ext cx="901" cy="527"/>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tr-TR"/>
                    </a:p>
                  </p:txBody>
                </p:sp>
              </p:grpSp>
              <p:grpSp>
                <p:nvGrpSpPr>
                  <p:cNvPr id="39" name="Group 24"/>
                  <p:cNvGrpSpPr>
                    <a:grpSpLocks/>
                  </p:cNvGrpSpPr>
                  <p:nvPr/>
                </p:nvGrpSpPr>
                <p:grpSpPr bwMode="auto">
                  <a:xfrm>
                    <a:off x="3032" y="1386"/>
                    <a:ext cx="2342" cy="657"/>
                    <a:chOff x="2958" y="1414"/>
                    <a:chExt cx="2342" cy="657"/>
                  </a:xfrm>
                </p:grpSpPr>
                <p:sp>
                  <p:nvSpPr>
                    <p:cNvPr id="123" name="Freeform 25"/>
                    <p:cNvSpPr>
                      <a:spLocks/>
                    </p:cNvSpPr>
                    <p:nvPr/>
                  </p:nvSpPr>
                  <p:spPr bwMode="hidden">
                    <a:xfrm rot="463793">
                      <a:off x="2958" y="1414"/>
                      <a:ext cx="1545" cy="312"/>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tr-TR"/>
                    </a:p>
                  </p:txBody>
                </p:sp>
                <p:sp>
                  <p:nvSpPr>
                    <p:cNvPr id="124" name="Freeform 26"/>
                    <p:cNvSpPr>
                      <a:spLocks/>
                    </p:cNvSpPr>
                    <p:nvPr/>
                  </p:nvSpPr>
                  <p:spPr bwMode="hidden">
                    <a:xfrm rot="463793">
                      <a:off x="4469" y="1582"/>
                      <a:ext cx="828" cy="489"/>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tr-TR"/>
                    </a:p>
                  </p:txBody>
                </p:sp>
              </p:grpSp>
              <p:grpSp>
                <p:nvGrpSpPr>
                  <p:cNvPr id="40" name="Group 27"/>
                  <p:cNvGrpSpPr>
                    <a:grpSpLocks/>
                  </p:cNvGrpSpPr>
                  <p:nvPr/>
                </p:nvGrpSpPr>
                <p:grpSpPr bwMode="auto">
                  <a:xfrm>
                    <a:off x="3057" y="1241"/>
                    <a:ext cx="2150" cy="343"/>
                    <a:chOff x="2983" y="1269"/>
                    <a:chExt cx="2150" cy="343"/>
                  </a:xfrm>
                </p:grpSpPr>
                <p:sp>
                  <p:nvSpPr>
                    <p:cNvPr id="121" name="Freeform 28"/>
                    <p:cNvSpPr>
                      <a:spLocks/>
                    </p:cNvSpPr>
                    <p:nvPr/>
                  </p:nvSpPr>
                  <p:spPr bwMode="hidden">
                    <a:xfrm rot="-84182">
                      <a:off x="2983" y="1290"/>
                      <a:ext cx="1404" cy="218"/>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tr-TR"/>
                    </a:p>
                  </p:txBody>
                </p:sp>
                <p:sp>
                  <p:nvSpPr>
                    <p:cNvPr id="122" name="Freeform 29"/>
                    <p:cNvSpPr>
                      <a:spLocks/>
                    </p:cNvSpPr>
                    <p:nvPr/>
                  </p:nvSpPr>
                  <p:spPr bwMode="hidden">
                    <a:xfrm rot="-84182">
                      <a:off x="4379" y="1269"/>
                      <a:ext cx="754" cy="340"/>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tr-TR"/>
                    </a:p>
                  </p:txBody>
                </p:sp>
              </p:grpSp>
              <p:grpSp>
                <p:nvGrpSpPr>
                  <p:cNvPr id="41" name="Group 30"/>
                  <p:cNvGrpSpPr>
                    <a:grpSpLocks/>
                  </p:cNvGrpSpPr>
                  <p:nvPr/>
                </p:nvGrpSpPr>
                <p:grpSpPr bwMode="auto">
                  <a:xfrm>
                    <a:off x="3012" y="889"/>
                    <a:ext cx="1879" cy="427"/>
                    <a:chOff x="2938" y="917"/>
                    <a:chExt cx="1879" cy="427"/>
                  </a:xfrm>
                </p:grpSpPr>
                <p:sp>
                  <p:nvSpPr>
                    <p:cNvPr id="119" name="Freeform 31"/>
                    <p:cNvSpPr>
                      <a:spLocks/>
                    </p:cNvSpPr>
                    <p:nvPr/>
                  </p:nvSpPr>
                  <p:spPr bwMode="hidden">
                    <a:xfrm rot="-802576">
                      <a:off x="2938" y="1129"/>
                      <a:ext cx="1232" cy="215"/>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tr-TR"/>
                    </a:p>
                  </p:txBody>
                </p:sp>
                <p:sp>
                  <p:nvSpPr>
                    <p:cNvPr id="120" name="Freeform 32"/>
                    <p:cNvSpPr>
                      <a:spLocks/>
                    </p:cNvSpPr>
                    <p:nvPr/>
                  </p:nvSpPr>
                  <p:spPr bwMode="hidden">
                    <a:xfrm rot="-802576">
                      <a:off x="4155" y="920"/>
                      <a:ext cx="662" cy="335"/>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tr-TR"/>
                    </a:p>
                  </p:txBody>
                </p:sp>
              </p:grpSp>
              <p:grpSp>
                <p:nvGrpSpPr>
                  <p:cNvPr id="42" name="Group 33"/>
                  <p:cNvGrpSpPr>
                    <a:grpSpLocks/>
                  </p:cNvGrpSpPr>
                  <p:nvPr/>
                </p:nvGrpSpPr>
                <p:grpSpPr bwMode="auto">
                  <a:xfrm>
                    <a:off x="711" y="1625"/>
                    <a:ext cx="1257" cy="2326"/>
                    <a:chOff x="637" y="1653"/>
                    <a:chExt cx="1257" cy="2326"/>
                  </a:xfrm>
                </p:grpSpPr>
                <p:sp>
                  <p:nvSpPr>
                    <p:cNvPr id="117" name="Freeform 34"/>
                    <p:cNvSpPr>
                      <a:spLocks/>
                    </p:cNvSpPr>
                    <p:nvPr/>
                  </p:nvSpPr>
                  <p:spPr bwMode="hidden">
                    <a:xfrm rot="18888116" flipH="1">
                      <a:off x="876" y="2358"/>
                      <a:ext cx="1724" cy="313"/>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tr-TR"/>
                    </a:p>
                  </p:txBody>
                </p:sp>
                <p:sp>
                  <p:nvSpPr>
                    <p:cNvPr id="118" name="Freeform 35"/>
                    <p:cNvSpPr>
                      <a:spLocks/>
                    </p:cNvSpPr>
                    <p:nvPr/>
                  </p:nvSpPr>
                  <p:spPr bwMode="hidden">
                    <a:xfrm rot="18888116" flipH="1">
                      <a:off x="419" y="3271"/>
                      <a:ext cx="926" cy="490"/>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p:spPr>
                  <p:txBody>
                    <a:bodyPr wrap="none" anchor="ctr"/>
                    <a:lstStyle/>
                    <a:p>
                      <a:endParaRPr lang="tr-TR"/>
                    </a:p>
                  </p:txBody>
                </p:sp>
              </p:grpSp>
              <p:grpSp>
                <p:nvGrpSpPr>
                  <p:cNvPr id="43" name="Group 36"/>
                  <p:cNvGrpSpPr>
                    <a:grpSpLocks/>
                  </p:cNvGrpSpPr>
                  <p:nvPr/>
                </p:nvGrpSpPr>
                <p:grpSpPr bwMode="auto">
                  <a:xfrm>
                    <a:off x="69" y="2168"/>
                    <a:ext cx="2463" cy="1332"/>
                    <a:chOff x="-5" y="2196"/>
                    <a:chExt cx="2463" cy="1332"/>
                  </a:xfrm>
                </p:grpSpPr>
                <p:sp>
                  <p:nvSpPr>
                    <p:cNvPr id="115" name="Freeform 37"/>
                    <p:cNvSpPr>
                      <a:spLocks/>
                    </p:cNvSpPr>
                    <p:nvPr/>
                  </p:nvSpPr>
                  <p:spPr bwMode="hidden">
                    <a:xfrm rot="19495919" flipH="1">
                      <a:off x="644" y="2196"/>
                      <a:ext cx="1814" cy="348"/>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tr-TR"/>
                    </a:p>
                  </p:txBody>
                </p:sp>
                <p:sp>
                  <p:nvSpPr>
                    <p:cNvPr id="116" name="Freeform 38"/>
                    <p:cNvSpPr>
                      <a:spLocks/>
                    </p:cNvSpPr>
                    <p:nvPr/>
                  </p:nvSpPr>
                  <p:spPr bwMode="hidden">
                    <a:xfrm rot="19495919" flipH="1">
                      <a:off x="-2" y="2984"/>
                      <a:ext cx="976" cy="547"/>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p:spPr>
                  <p:txBody>
                    <a:bodyPr wrap="none" anchor="ctr"/>
                    <a:lstStyle/>
                    <a:p>
                      <a:endParaRPr lang="tr-TR"/>
                    </a:p>
                  </p:txBody>
                </p:sp>
              </p:grpSp>
              <p:grpSp>
                <p:nvGrpSpPr>
                  <p:cNvPr id="44" name="Group 39"/>
                  <p:cNvGrpSpPr>
                    <a:grpSpLocks/>
                  </p:cNvGrpSpPr>
                  <p:nvPr/>
                </p:nvGrpSpPr>
                <p:grpSpPr bwMode="auto">
                  <a:xfrm>
                    <a:off x="22" y="1981"/>
                    <a:ext cx="2477" cy="1064"/>
                    <a:chOff x="-52" y="2009"/>
                    <a:chExt cx="2477" cy="1064"/>
                  </a:xfrm>
                </p:grpSpPr>
                <p:sp>
                  <p:nvSpPr>
                    <p:cNvPr id="113" name="Freeform 40"/>
                    <p:cNvSpPr>
                      <a:spLocks/>
                    </p:cNvSpPr>
                    <p:nvPr/>
                  </p:nvSpPr>
                  <p:spPr bwMode="hidden">
                    <a:xfrm rot="20017085" flipH="1">
                      <a:off x="689" y="2009"/>
                      <a:ext cx="1733" cy="304"/>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tr-TR"/>
                    </a:p>
                  </p:txBody>
                </p:sp>
                <p:sp>
                  <p:nvSpPr>
                    <p:cNvPr id="114" name="Freeform 41"/>
                    <p:cNvSpPr>
                      <a:spLocks/>
                    </p:cNvSpPr>
                    <p:nvPr/>
                  </p:nvSpPr>
                  <p:spPr bwMode="hidden">
                    <a:xfrm rot="20017085" flipH="1">
                      <a:off x="-52" y="2596"/>
                      <a:ext cx="932" cy="474"/>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p:spPr>
                  <p:txBody>
                    <a:bodyPr wrap="none" anchor="ctr"/>
                    <a:lstStyle/>
                    <a:p>
                      <a:endParaRPr lang="tr-TR"/>
                    </a:p>
                  </p:txBody>
                </p:sp>
              </p:grpSp>
              <p:grpSp>
                <p:nvGrpSpPr>
                  <p:cNvPr id="45" name="Group 42"/>
                  <p:cNvGrpSpPr>
                    <a:grpSpLocks/>
                  </p:cNvGrpSpPr>
                  <p:nvPr/>
                </p:nvGrpSpPr>
                <p:grpSpPr bwMode="auto">
                  <a:xfrm>
                    <a:off x="0" y="1785"/>
                    <a:ext cx="2472" cy="927"/>
                    <a:chOff x="-74" y="1813"/>
                    <a:chExt cx="2472" cy="927"/>
                  </a:xfrm>
                </p:grpSpPr>
                <p:sp>
                  <p:nvSpPr>
                    <p:cNvPr id="111" name="Freeform 43"/>
                    <p:cNvSpPr>
                      <a:spLocks/>
                    </p:cNvSpPr>
                    <p:nvPr/>
                  </p:nvSpPr>
                  <p:spPr bwMode="hidden">
                    <a:xfrm rot="20519637" flipH="1">
                      <a:off x="720" y="1816"/>
                      <a:ext cx="1675" cy="336"/>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tr-TR"/>
                    </a:p>
                  </p:txBody>
                </p:sp>
                <p:sp>
                  <p:nvSpPr>
                    <p:cNvPr id="112" name="Freeform 44"/>
                    <p:cNvSpPr>
                      <a:spLocks/>
                    </p:cNvSpPr>
                    <p:nvPr/>
                  </p:nvSpPr>
                  <p:spPr bwMode="hidden">
                    <a:xfrm rot="20519637" flipH="1">
                      <a:off x="-74" y="2214"/>
                      <a:ext cx="901" cy="529"/>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p:spPr>
                  <p:txBody>
                    <a:bodyPr wrap="none" anchor="ctr"/>
                    <a:lstStyle/>
                    <a:p>
                      <a:endParaRPr lang="tr-TR"/>
                    </a:p>
                  </p:txBody>
                </p:sp>
              </p:grpSp>
              <p:grpSp>
                <p:nvGrpSpPr>
                  <p:cNvPr id="46" name="Group 45"/>
                  <p:cNvGrpSpPr>
                    <a:grpSpLocks/>
                  </p:cNvGrpSpPr>
                  <p:nvPr/>
                </p:nvGrpSpPr>
                <p:grpSpPr bwMode="auto">
                  <a:xfrm>
                    <a:off x="96" y="1563"/>
                    <a:ext cx="2342" cy="657"/>
                    <a:chOff x="22" y="1591"/>
                    <a:chExt cx="2342" cy="657"/>
                  </a:xfrm>
                </p:grpSpPr>
                <p:sp>
                  <p:nvSpPr>
                    <p:cNvPr id="109" name="Freeform 46"/>
                    <p:cNvSpPr>
                      <a:spLocks/>
                    </p:cNvSpPr>
                    <p:nvPr/>
                  </p:nvSpPr>
                  <p:spPr bwMode="hidden">
                    <a:xfrm rot="21136207" flipH="1">
                      <a:off x="819" y="1591"/>
                      <a:ext cx="1545" cy="312"/>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tr-TR"/>
                    </a:p>
                  </p:txBody>
                </p:sp>
                <p:sp>
                  <p:nvSpPr>
                    <p:cNvPr id="110" name="Freeform 47"/>
                    <p:cNvSpPr>
                      <a:spLocks/>
                    </p:cNvSpPr>
                    <p:nvPr/>
                  </p:nvSpPr>
                  <p:spPr bwMode="hidden">
                    <a:xfrm rot="21136207" flipH="1">
                      <a:off x="25" y="1758"/>
                      <a:ext cx="828" cy="487"/>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p:spPr>
                  <p:txBody>
                    <a:bodyPr wrap="none" anchor="ctr"/>
                    <a:lstStyle/>
                    <a:p>
                      <a:endParaRPr lang="tr-TR"/>
                    </a:p>
                  </p:txBody>
                </p:sp>
              </p:grpSp>
              <p:grpSp>
                <p:nvGrpSpPr>
                  <p:cNvPr id="47" name="Group 48"/>
                  <p:cNvGrpSpPr>
                    <a:grpSpLocks/>
                  </p:cNvGrpSpPr>
                  <p:nvPr/>
                </p:nvGrpSpPr>
                <p:grpSpPr bwMode="auto">
                  <a:xfrm>
                    <a:off x="263" y="1418"/>
                    <a:ext cx="2150" cy="343"/>
                    <a:chOff x="189" y="1446"/>
                    <a:chExt cx="2150" cy="343"/>
                  </a:xfrm>
                </p:grpSpPr>
                <p:sp>
                  <p:nvSpPr>
                    <p:cNvPr id="107" name="Freeform 49"/>
                    <p:cNvSpPr>
                      <a:spLocks/>
                    </p:cNvSpPr>
                    <p:nvPr/>
                  </p:nvSpPr>
                  <p:spPr bwMode="hidden">
                    <a:xfrm rot="84182" flipH="1">
                      <a:off x="934" y="1466"/>
                      <a:ext cx="1402" cy="219"/>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tr-TR"/>
                    </a:p>
                  </p:txBody>
                </p:sp>
                <p:sp>
                  <p:nvSpPr>
                    <p:cNvPr id="108" name="Freeform 50"/>
                    <p:cNvSpPr>
                      <a:spLocks/>
                    </p:cNvSpPr>
                    <p:nvPr/>
                  </p:nvSpPr>
                  <p:spPr bwMode="hidden">
                    <a:xfrm rot="84182" flipH="1">
                      <a:off x="189" y="1443"/>
                      <a:ext cx="754" cy="346"/>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p:spPr>
                  <p:txBody>
                    <a:bodyPr wrap="none" anchor="ctr"/>
                    <a:lstStyle/>
                    <a:p>
                      <a:endParaRPr lang="tr-TR"/>
                    </a:p>
                  </p:txBody>
                </p:sp>
              </p:grpSp>
              <p:grpSp>
                <p:nvGrpSpPr>
                  <p:cNvPr id="48" name="Group 51"/>
                  <p:cNvGrpSpPr>
                    <a:grpSpLocks/>
                  </p:cNvGrpSpPr>
                  <p:nvPr/>
                </p:nvGrpSpPr>
                <p:grpSpPr bwMode="auto">
                  <a:xfrm>
                    <a:off x="579" y="1066"/>
                    <a:ext cx="1879" cy="427"/>
                    <a:chOff x="505" y="1094"/>
                    <a:chExt cx="1879" cy="427"/>
                  </a:xfrm>
                </p:grpSpPr>
                <p:sp>
                  <p:nvSpPr>
                    <p:cNvPr id="105" name="Freeform 52"/>
                    <p:cNvSpPr>
                      <a:spLocks/>
                    </p:cNvSpPr>
                    <p:nvPr/>
                  </p:nvSpPr>
                  <p:spPr bwMode="hidden">
                    <a:xfrm rot="802576" flipH="1">
                      <a:off x="1152" y="1306"/>
                      <a:ext cx="1232" cy="215"/>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tr-TR"/>
                    </a:p>
                  </p:txBody>
                </p:sp>
                <p:sp>
                  <p:nvSpPr>
                    <p:cNvPr id="106" name="Freeform 53"/>
                    <p:cNvSpPr>
                      <a:spLocks/>
                    </p:cNvSpPr>
                    <p:nvPr/>
                  </p:nvSpPr>
                  <p:spPr bwMode="hidden">
                    <a:xfrm rot="802576" flipH="1">
                      <a:off x="505" y="1094"/>
                      <a:ext cx="662" cy="340"/>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p:spPr>
                  <p:txBody>
                    <a:bodyPr wrap="none" anchor="ctr"/>
                    <a:lstStyle/>
                    <a:p>
                      <a:endParaRPr lang="tr-TR"/>
                    </a:p>
                  </p:txBody>
                </p:sp>
              </p:grpSp>
              <p:grpSp>
                <p:nvGrpSpPr>
                  <p:cNvPr id="49" name="Group 54"/>
                  <p:cNvGrpSpPr>
                    <a:grpSpLocks/>
                  </p:cNvGrpSpPr>
                  <p:nvPr/>
                </p:nvGrpSpPr>
                <p:grpSpPr bwMode="auto">
                  <a:xfrm>
                    <a:off x="690" y="871"/>
                    <a:ext cx="1850" cy="554"/>
                    <a:chOff x="616" y="899"/>
                    <a:chExt cx="1850" cy="554"/>
                  </a:xfrm>
                </p:grpSpPr>
                <p:sp>
                  <p:nvSpPr>
                    <p:cNvPr id="103" name="Freeform 55"/>
                    <p:cNvSpPr>
                      <a:spLocks/>
                    </p:cNvSpPr>
                    <p:nvPr/>
                  </p:nvSpPr>
                  <p:spPr bwMode="hidden">
                    <a:xfrm rot="1277471" flipH="1">
                      <a:off x="1233" y="1238"/>
                      <a:ext cx="1233" cy="215"/>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tr-TR"/>
                    </a:p>
                  </p:txBody>
                </p:sp>
                <p:sp>
                  <p:nvSpPr>
                    <p:cNvPr id="104" name="Freeform 56"/>
                    <p:cNvSpPr>
                      <a:spLocks/>
                    </p:cNvSpPr>
                    <p:nvPr/>
                  </p:nvSpPr>
                  <p:spPr bwMode="hidden">
                    <a:xfrm rot="1277471" flipH="1">
                      <a:off x="616" y="902"/>
                      <a:ext cx="662" cy="335"/>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p:spPr>
                  <p:txBody>
                    <a:bodyPr wrap="none" anchor="ctr"/>
                    <a:lstStyle/>
                    <a:p>
                      <a:endParaRPr lang="tr-TR"/>
                    </a:p>
                  </p:txBody>
                </p:sp>
              </p:grpSp>
              <p:grpSp>
                <p:nvGrpSpPr>
                  <p:cNvPr id="50" name="Group 57"/>
                  <p:cNvGrpSpPr>
                    <a:grpSpLocks/>
                  </p:cNvGrpSpPr>
                  <p:nvPr/>
                </p:nvGrpSpPr>
                <p:grpSpPr bwMode="auto">
                  <a:xfrm>
                    <a:off x="911" y="589"/>
                    <a:ext cx="1767" cy="743"/>
                    <a:chOff x="911" y="589"/>
                    <a:chExt cx="1767" cy="743"/>
                  </a:xfrm>
                </p:grpSpPr>
                <p:sp>
                  <p:nvSpPr>
                    <p:cNvPr id="101" name="Freeform 58"/>
                    <p:cNvSpPr>
                      <a:spLocks/>
                    </p:cNvSpPr>
                    <p:nvPr/>
                  </p:nvSpPr>
                  <p:spPr bwMode="hidden">
                    <a:xfrm rot="2028410" flipH="1">
                      <a:off x="1446" y="1117"/>
                      <a:ext cx="1232" cy="215"/>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tr-TR"/>
                    </a:p>
                  </p:txBody>
                </p:sp>
                <p:sp>
                  <p:nvSpPr>
                    <p:cNvPr id="102" name="Freeform 59"/>
                    <p:cNvSpPr>
                      <a:spLocks/>
                    </p:cNvSpPr>
                    <p:nvPr/>
                  </p:nvSpPr>
                  <p:spPr bwMode="hidden">
                    <a:xfrm rot="2028410" flipH="1">
                      <a:off x="911" y="592"/>
                      <a:ext cx="662" cy="335"/>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p:spPr>
                  <p:txBody>
                    <a:bodyPr wrap="none" anchor="ctr"/>
                    <a:lstStyle/>
                    <a:p>
                      <a:endParaRPr lang="tr-TR"/>
                    </a:p>
                  </p:txBody>
                </p:sp>
              </p:grpSp>
              <p:grpSp>
                <p:nvGrpSpPr>
                  <p:cNvPr id="51" name="Group 60"/>
                  <p:cNvGrpSpPr>
                    <a:grpSpLocks/>
                  </p:cNvGrpSpPr>
                  <p:nvPr/>
                </p:nvGrpSpPr>
                <p:grpSpPr bwMode="auto">
                  <a:xfrm>
                    <a:off x="1120" y="300"/>
                    <a:ext cx="1693" cy="892"/>
                    <a:chOff x="1120" y="300"/>
                    <a:chExt cx="1693" cy="892"/>
                  </a:xfrm>
                </p:grpSpPr>
                <p:sp>
                  <p:nvSpPr>
                    <p:cNvPr id="99" name="Freeform 61"/>
                    <p:cNvSpPr>
                      <a:spLocks/>
                    </p:cNvSpPr>
                    <p:nvPr/>
                  </p:nvSpPr>
                  <p:spPr bwMode="hidden">
                    <a:xfrm rot="2664424" flipH="1">
                      <a:off x="1562" y="977"/>
                      <a:ext cx="1251" cy="215"/>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tr-TR"/>
                    </a:p>
                  </p:txBody>
                </p:sp>
                <p:sp>
                  <p:nvSpPr>
                    <p:cNvPr id="100" name="Freeform 62"/>
                    <p:cNvSpPr>
                      <a:spLocks/>
                    </p:cNvSpPr>
                    <p:nvPr/>
                  </p:nvSpPr>
                  <p:spPr bwMode="hidden">
                    <a:xfrm rot="2664424" flipH="1">
                      <a:off x="1120" y="300"/>
                      <a:ext cx="672" cy="339"/>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p:spPr>
                  <p:txBody>
                    <a:bodyPr wrap="none" anchor="ctr"/>
                    <a:lstStyle/>
                    <a:p>
                      <a:endParaRPr lang="tr-TR"/>
                    </a:p>
                  </p:txBody>
                </p:sp>
              </p:grpSp>
              <p:grpSp>
                <p:nvGrpSpPr>
                  <p:cNvPr id="52" name="Group 63"/>
                  <p:cNvGrpSpPr>
                    <a:grpSpLocks/>
                  </p:cNvGrpSpPr>
                  <p:nvPr/>
                </p:nvGrpSpPr>
                <p:grpSpPr bwMode="auto">
                  <a:xfrm>
                    <a:off x="1707" y="76"/>
                    <a:ext cx="778" cy="1512"/>
                    <a:chOff x="1633" y="104"/>
                    <a:chExt cx="778" cy="1512"/>
                  </a:xfrm>
                </p:grpSpPr>
                <p:sp>
                  <p:nvSpPr>
                    <p:cNvPr id="97" name="Freeform 64"/>
                    <p:cNvSpPr>
                      <a:spLocks/>
                    </p:cNvSpPr>
                    <p:nvPr/>
                  </p:nvSpPr>
                  <p:spPr bwMode="hidden">
                    <a:xfrm rot="3473776" flipH="1">
                      <a:off x="1750" y="961"/>
                      <a:ext cx="1103" cy="214"/>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tr-TR"/>
                    </a:p>
                  </p:txBody>
                </p:sp>
                <p:sp>
                  <p:nvSpPr>
                    <p:cNvPr id="98" name="Freeform 65"/>
                    <p:cNvSpPr>
                      <a:spLocks/>
                    </p:cNvSpPr>
                    <p:nvPr/>
                  </p:nvSpPr>
                  <p:spPr bwMode="hidden">
                    <a:xfrm rot="3473776" flipH="1">
                      <a:off x="1506" y="231"/>
                      <a:ext cx="591" cy="337"/>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p:spPr>
                  <p:txBody>
                    <a:bodyPr wrap="none" anchor="ctr"/>
                    <a:lstStyle/>
                    <a:p>
                      <a:endParaRPr lang="tr-TR"/>
                    </a:p>
                  </p:txBody>
                </p:sp>
              </p:grpSp>
              <p:grpSp>
                <p:nvGrpSpPr>
                  <p:cNvPr id="53" name="Group 66"/>
                  <p:cNvGrpSpPr>
                    <a:grpSpLocks/>
                  </p:cNvGrpSpPr>
                  <p:nvPr/>
                </p:nvGrpSpPr>
                <p:grpSpPr bwMode="auto">
                  <a:xfrm>
                    <a:off x="2009" y="0"/>
                    <a:ext cx="634" cy="1534"/>
                    <a:chOff x="1935" y="28"/>
                    <a:chExt cx="634" cy="1534"/>
                  </a:xfrm>
                </p:grpSpPr>
                <p:sp>
                  <p:nvSpPr>
                    <p:cNvPr id="95" name="Freeform 67"/>
                    <p:cNvSpPr>
                      <a:spLocks/>
                    </p:cNvSpPr>
                    <p:nvPr/>
                  </p:nvSpPr>
                  <p:spPr bwMode="hidden">
                    <a:xfrm rot="4126480" flipH="1">
                      <a:off x="1928" y="927"/>
                      <a:ext cx="1063" cy="214"/>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tr-TR"/>
                    </a:p>
                  </p:txBody>
                </p:sp>
                <p:sp>
                  <p:nvSpPr>
                    <p:cNvPr id="96" name="Freeform 68"/>
                    <p:cNvSpPr>
                      <a:spLocks/>
                    </p:cNvSpPr>
                    <p:nvPr/>
                  </p:nvSpPr>
                  <p:spPr bwMode="hidden">
                    <a:xfrm rot="4126480" flipH="1">
                      <a:off x="1821" y="148"/>
                      <a:ext cx="569" cy="335"/>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p:spPr>
                  <p:txBody>
                    <a:bodyPr wrap="none" anchor="ctr"/>
                    <a:lstStyle/>
                    <a:p>
                      <a:endParaRPr lang="tr-TR"/>
                    </a:p>
                  </p:txBody>
                </p:sp>
              </p:grpSp>
              <p:grpSp>
                <p:nvGrpSpPr>
                  <p:cNvPr id="54" name="Group 69"/>
                  <p:cNvGrpSpPr>
                    <a:grpSpLocks/>
                  </p:cNvGrpSpPr>
                  <p:nvPr/>
                </p:nvGrpSpPr>
                <p:grpSpPr bwMode="auto">
                  <a:xfrm>
                    <a:off x="2896" y="644"/>
                    <a:ext cx="1845" cy="566"/>
                    <a:chOff x="2822" y="672"/>
                    <a:chExt cx="1845" cy="566"/>
                  </a:xfrm>
                </p:grpSpPr>
                <p:sp>
                  <p:nvSpPr>
                    <p:cNvPr id="93" name="Freeform 70"/>
                    <p:cNvSpPr>
                      <a:spLocks/>
                    </p:cNvSpPr>
                    <p:nvPr/>
                  </p:nvSpPr>
                  <p:spPr bwMode="hidden">
                    <a:xfrm rot="-1325434">
                      <a:off x="2825" y="1023"/>
                      <a:ext cx="1231" cy="215"/>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tr-TR"/>
                    </a:p>
                  </p:txBody>
                </p:sp>
                <p:sp>
                  <p:nvSpPr>
                    <p:cNvPr id="94" name="Freeform 71"/>
                    <p:cNvSpPr>
                      <a:spLocks/>
                    </p:cNvSpPr>
                    <p:nvPr/>
                  </p:nvSpPr>
                  <p:spPr bwMode="hidden">
                    <a:xfrm rot="-1325434">
                      <a:off x="4007" y="672"/>
                      <a:ext cx="663" cy="340"/>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tr-TR"/>
                    </a:p>
                  </p:txBody>
                </p:sp>
              </p:grpSp>
              <p:grpSp>
                <p:nvGrpSpPr>
                  <p:cNvPr id="55" name="Group 72"/>
                  <p:cNvGrpSpPr>
                    <a:grpSpLocks/>
                  </p:cNvGrpSpPr>
                  <p:nvPr/>
                </p:nvGrpSpPr>
                <p:grpSpPr bwMode="auto">
                  <a:xfrm>
                    <a:off x="2757" y="417"/>
                    <a:ext cx="1781" cy="717"/>
                    <a:chOff x="2683" y="445"/>
                    <a:chExt cx="1781" cy="717"/>
                  </a:xfrm>
                </p:grpSpPr>
                <p:sp>
                  <p:nvSpPr>
                    <p:cNvPr id="91" name="Freeform 73"/>
                    <p:cNvSpPr>
                      <a:spLocks/>
                    </p:cNvSpPr>
                    <p:nvPr/>
                  </p:nvSpPr>
                  <p:spPr bwMode="hidden">
                    <a:xfrm rot="-1921064">
                      <a:off x="2683" y="947"/>
                      <a:ext cx="1232" cy="215"/>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tr-TR"/>
                    </a:p>
                  </p:txBody>
                </p:sp>
                <p:sp>
                  <p:nvSpPr>
                    <p:cNvPr id="92" name="Freeform 74"/>
                    <p:cNvSpPr>
                      <a:spLocks/>
                    </p:cNvSpPr>
                    <p:nvPr/>
                  </p:nvSpPr>
                  <p:spPr bwMode="hidden">
                    <a:xfrm rot="-1921064">
                      <a:off x="3802" y="445"/>
                      <a:ext cx="662" cy="339"/>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tr-TR"/>
                    </a:p>
                  </p:txBody>
                </p:sp>
              </p:grpSp>
              <p:sp>
                <p:nvSpPr>
                  <p:cNvPr id="56" name="Freeform 75"/>
                  <p:cNvSpPr>
                    <a:spLocks/>
                  </p:cNvSpPr>
                  <p:nvPr/>
                </p:nvSpPr>
                <p:spPr bwMode="hidden">
                  <a:xfrm rot="4578755" flipH="1">
                    <a:off x="2176" y="949"/>
                    <a:ext cx="1026" cy="145"/>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a:noFill/>
                    <a:round/>
                    <a:headEnd/>
                    <a:tailEnd/>
                  </a:ln>
                </p:spPr>
                <p:txBody>
                  <a:bodyPr wrap="none" anchor="ctr"/>
                  <a:lstStyle/>
                  <a:p>
                    <a:endParaRPr lang="tr-TR"/>
                  </a:p>
                </p:txBody>
              </p:sp>
              <p:sp>
                <p:nvSpPr>
                  <p:cNvPr id="57" name="Freeform 76"/>
                  <p:cNvSpPr>
                    <a:spLocks/>
                  </p:cNvSpPr>
                  <p:nvPr/>
                </p:nvSpPr>
                <p:spPr bwMode="hidden">
                  <a:xfrm rot="4578755" flipH="1">
                    <a:off x="2197" y="196"/>
                    <a:ext cx="552" cy="229"/>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p:spPr>
                <p:txBody>
                  <a:bodyPr wrap="none" anchor="ctr"/>
                  <a:lstStyle/>
                  <a:p>
                    <a:endParaRPr lang="tr-TR"/>
                  </a:p>
                </p:txBody>
              </p:sp>
              <p:grpSp>
                <p:nvGrpSpPr>
                  <p:cNvPr id="58" name="Group 77"/>
                  <p:cNvGrpSpPr>
                    <a:grpSpLocks/>
                  </p:cNvGrpSpPr>
                  <p:nvPr/>
                </p:nvGrpSpPr>
                <p:grpSpPr bwMode="auto">
                  <a:xfrm>
                    <a:off x="2874" y="13"/>
                    <a:ext cx="640" cy="1520"/>
                    <a:chOff x="2800" y="41"/>
                    <a:chExt cx="640" cy="1520"/>
                  </a:xfrm>
                </p:grpSpPr>
                <p:sp>
                  <p:nvSpPr>
                    <p:cNvPr id="89" name="Freeform 78"/>
                    <p:cNvSpPr>
                      <a:spLocks/>
                    </p:cNvSpPr>
                    <p:nvPr/>
                  </p:nvSpPr>
                  <p:spPr bwMode="hidden">
                    <a:xfrm rot="-3857755">
                      <a:off x="2354" y="939"/>
                      <a:ext cx="1063" cy="185"/>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tr-TR"/>
                    </a:p>
                  </p:txBody>
                </p:sp>
                <p:sp>
                  <p:nvSpPr>
                    <p:cNvPr id="90" name="Freeform 79"/>
                    <p:cNvSpPr>
                      <a:spLocks/>
                    </p:cNvSpPr>
                    <p:nvPr/>
                  </p:nvSpPr>
                  <p:spPr bwMode="hidden">
                    <a:xfrm rot="-3857755">
                      <a:off x="3010" y="182"/>
                      <a:ext cx="569" cy="291"/>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tr-TR"/>
                    </a:p>
                  </p:txBody>
                </p:sp>
              </p:grpSp>
              <p:grpSp>
                <p:nvGrpSpPr>
                  <p:cNvPr id="59" name="Group 80"/>
                  <p:cNvGrpSpPr>
                    <a:grpSpLocks/>
                  </p:cNvGrpSpPr>
                  <p:nvPr/>
                </p:nvGrpSpPr>
                <p:grpSpPr bwMode="auto">
                  <a:xfrm>
                    <a:off x="3008" y="135"/>
                    <a:ext cx="1017" cy="1464"/>
                    <a:chOff x="2934" y="163"/>
                    <a:chExt cx="1017" cy="1464"/>
                  </a:xfrm>
                </p:grpSpPr>
                <p:sp>
                  <p:nvSpPr>
                    <p:cNvPr id="87" name="Freeform 81"/>
                    <p:cNvSpPr>
                      <a:spLocks/>
                    </p:cNvSpPr>
                    <p:nvPr/>
                  </p:nvSpPr>
                  <p:spPr bwMode="hidden">
                    <a:xfrm rot="-2777260">
                      <a:off x="2498" y="912"/>
                      <a:ext cx="1155" cy="269"/>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tr-TR"/>
                    </a:p>
                  </p:txBody>
                </p:sp>
                <p:sp>
                  <p:nvSpPr>
                    <p:cNvPr id="88" name="Freeform 82"/>
                    <p:cNvSpPr>
                      <a:spLocks/>
                    </p:cNvSpPr>
                    <p:nvPr/>
                  </p:nvSpPr>
                  <p:spPr bwMode="hidden">
                    <a:xfrm rot="-2777260">
                      <a:off x="3431" y="260"/>
                      <a:ext cx="622" cy="426"/>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tr-TR"/>
                    </a:p>
                  </p:txBody>
                </p:sp>
              </p:grpSp>
              <p:grpSp>
                <p:nvGrpSpPr>
                  <p:cNvPr id="60" name="Group 83"/>
                  <p:cNvGrpSpPr>
                    <a:grpSpLocks/>
                  </p:cNvGrpSpPr>
                  <p:nvPr/>
                </p:nvGrpSpPr>
                <p:grpSpPr bwMode="auto">
                  <a:xfrm>
                    <a:off x="2804" y="4"/>
                    <a:ext cx="243" cy="1448"/>
                    <a:chOff x="2730" y="32"/>
                    <a:chExt cx="243" cy="1448"/>
                  </a:xfrm>
                </p:grpSpPr>
                <p:sp>
                  <p:nvSpPr>
                    <p:cNvPr id="85" name="Freeform 84"/>
                    <p:cNvSpPr>
                      <a:spLocks/>
                    </p:cNvSpPr>
                    <p:nvPr/>
                  </p:nvSpPr>
                  <p:spPr bwMode="hidden">
                    <a:xfrm rot="-4903748">
                      <a:off x="2296" y="960"/>
                      <a:ext cx="954" cy="86"/>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tr-TR"/>
                    </a:p>
                  </p:txBody>
                </p:sp>
                <p:sp>
                  <p:nvSpPr>
                    <p:cNvPr id="86" name="Freeform 85"/>
                    <p:cNvSpPr>
                      <a:spLocks/>
                    </p:cNvSpPr>
                    <p:nvPr/>
                  </p:nvSpPr>
                  <p:spPr bwMode="hidden">
                    <a:xfrm rot="-4903748">
                      <a:off x="2647" y="220"/>
                      <a:ext cx="512" cy="135"/>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tr-TR"/>
                    </a:p>
                  </p:txBody>
                </p:sp>
              </p:grpSp>
              <p:grpSp>
                <p:nvGrpSpPr>
                  <p:cNvPr id="61" name="Group 86"/>
                  <p:cNvGrpSpPr>
                    <a:grpSpLocks/>
                  </p:cNvGrpSpPr>
                  <p:nvPr/>
                </p:nvGrpSpPr>
                <p:grpSpPr bwMode="auto">
                  <a:xfrm>
                    <a:off x="1017" y="1741"/>
                    <a:ext cx="1085" cy="2450"/>
                    <a:chOff x="943" y="1769"/>
                    <a:chExt cx="1085" cy="2450"/>
                  </a:xfrm>
                </p:grpSpPr>
                <p:sp>
                  <p:nvSpPr>
                    <p:cNvPr id="83" name="Freeform 87"/>
                    <p:cNvSpPr>
                      <a:spLocks/>
                    </p:cNvSpPr>
                    <p:nvPr/>
                  </p:nvSpPr>
                  <p:spPr bwMode="hidden">
                    <a:xfrm rot="18335692" flipH="1">
                      <a:off x="1011" y="2474"/>
                      <a:ext cx="1724" cy="313"/>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tr-TR"/>
                    </a:p>
                  </p:txBody>
                </p:sp>
                <p:sp>
                  <p:nvSpPr>
                    <p:cNvPr id="84" name="Freeform 88"/>
                    <p:cNvSpPr>
                      <a:spLocks/>
                    </p:cNvSpPr>
                    <p:nvPr/>
                  </p:nvSpPr>
                  <p:spPr bwMode="hidden">
                    <a:xfrm rot="18335692" flipH="1">
                      <a:off x="727" y="3510"/>
                      <a:ext cx="923" cy="489"/>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p:spPr>
                  <p:txBody>
                    <a:bodyPr wrap="none" anchor="ctr"/>
                    <a:lstStyle/>
                    <a:p>
                      <a:endParaRPr lang="tr-TR"/>
                    </a:p>
                  </p:txBody>
                </p:sp>
              </p:grpSp>
              <p:grpSp>
                <p:nvGrpSpPr>
                  <p:cNvPr id="62" name="Group 89"/>
                  <p:cNvGrpSpPr>
                    <a:grpSpLocks/>
                  </p:cNvGrpSpPr>
                  <p:nvPr/>
                </p:nvGrpSpPr>
                <p:grpSpPr bwMode="auto">
                  <a:xfrm>
                    <a:off x="1529" y="1908"/>
                    <a:ext cx="766" cy="2373"/>
                    <a:chOff x="1455" y="1936"/>
                    <a:chExt cx="766" cy="2373"/>
                  </a:xfrm>
                </p:grpSpPr>
                <p:sp>
                  <p:nvSpPr>
                    <p:cNvPr id="81" name="Freeform 90"/>
                    <p:cNvSpPr>
                      <a:spLocks/>
                    </p:cNvSpPr>
                    <p:nvPr/>
                  </p:nvSpPr>
                  <p:spPr bwMode="hidden">
                    <a:xfrm rot="17542885" flipH="1">
                      <a:off x="1270" y="2573"/>
                      <a:ext cx="1594" cy="314"/>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tr-TR"/>
                    </a:p>
                  </p:txBody>
                </p:sp>
                <p:sp>
                  <p:nvSpPr>
                    <p:cNvPr id="82" name="Freeform 91"/>
                    <p:cNvSpPr>
                      <a:spLocks/>
                    </p:cNvSpPr>
                    <p:nvPr/>
                  </p:nvSpPr>
                  <p:spPr bwMode="hidden">
                    <a:xfrm rot="17542885" flipH="1">
                      <a:off x="1273" y="3635"/>
                      <a:ext cx="856" cy="489"/>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p:spPr>
                  <p:txBody>
                    <a:bodyPr wrap="none" anchor="ctr"/>
                    <a:lstStyle/>
                    <a:p>
                      <a:endParaRPr lang="tr-TR"/>
                    </a:p>
                  </p:txBody>
                </p:sp>
              </p:grpSp>
              <p:grpSp>
                <p:nvGrpSpPr>
                  <p:cNvPr id="63" name="Group 92"/>
                  <p:cNvGrpSpPr>
                    <a:grpSpLocks/>
                  </p:cNvGrpSpPr>
                  <p:nvPr/>
                </p:nvGrpSpPr>
                <p:grpSpPr bwMode="auto">
                  <a:xfrm rot="88588">
                    <a:off x="2061" y="1962"/>
                    <a:ext cx="459" cy="2329"/>
                    <a:chOff x="1956" y="1990"/>
                    <a:chExt cx="492" cy="2604"/>
                  </a:xfrm>
                </p:grpSpPr>
                <p:sp>
                  <p:nvSpPr>
                    <p:cNvPr id="79" name="Freeform 93"/>
                    <p:cNvSpPr>
                      <a:spLocks/>
                    </p:cNvSpPr>
                    <p:nvPr/>
                  </p:nvSpPr>
                  <p:spPr bwMode="hidden">
                    <a:xfrm rot="16782062" flipH="1">
                      <a:off x="1436" y="2693"/>
                      <a:ext cx="1710" cy="297"/>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tr-TR"/>
                    </a:p>
                  </p:txBody>
                </p:sp>
                <p:sp>
                  <p:nvSpPr>
                    <p:cNvPr id="80" name="Freeform 94"/>
                    <p:cNvSpPr>
                      <a:spLocks/>
                    </p:cNvSpPr>
                    <p:nvPr/>
                  </p:nvSpPr>
                  <p:spPr bwMode="hidden">
                    <a:xfrm rot="16782062" flipH="1">
                      <a:off x="1727" y="3894"/>
                      <a:ext cx="918" cy="471"/>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p:spPr>
                  <p:txBody>
                    <a:bodyPr wrap="none" anchor="ctr"/>
                    <a:lstStyle/>
                    <a:p>
                      <a:endParaRPr lang="tr-TR"/>
                    </a:p>
                  </p:txBody>
                </p:sp>
              </p:grpSp>
              <p:grpSp>
                <p:nvGrpSpPr>
                  <p:cNvPr id="64" name="Group 95"/>
                  <p:cNvGrpSpPr>
                    <a:grpSpLocks/>
                  </p:cNvGrpSpPr>
                  <p:nvPr/>
                </p:nvGrpSpPr>
                <p:grpSpPr bwMode="auto">
                  <a:xfrm>
                    <a:off x="3408" y="1689"/>
                    <a:ext cx="1125" cy="2426"/>
                    <a:chOff x="3334" y="1717"/>
                    <a:chExt cx="1125" cy="2426"/>
                  </a:xfrm>
                </p:grpSpPr>
                <p:sp>
                  <p:nvSpPr>
                    <p:cNvPr id="77" name="Freeform 96"/>
                    <p:cNvSpPr>
                      <a:spLocks/>
                    </p:cNvSpPr>
                    <p:nvPr/>
                  </p:nvSpPr>
                  <p:spPr bwMode="hidden">
                    <a:xfrm rot="3144576">
                      <a:off x="2626" y="2423"/>
                      <a:ext cx="1724" cy="314"/>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p:spPr>
                  <p:txBody>
                    <a:bodyPr wrap="none" anchor="ctr"/>
                    <a:lstStyle/>
                    <a:p>
                      <a:endParaRPr lang="tr-TR"/>
                    </a:p>
                  </p:txBody>
                </p:sp>
                <p:sp>
                  <p:nvSpPr>
                    <p:cNvPr id="78" name="Freeform 97"/>
                    <p:cNvSpPr>
                      <a:spLocks/>
                    </p:cNvSpPr>
                    <p:nvPr/>
                  </p:nvSpPr>
                  <p:spPr bwMode="hidden">
                    <a:xfrm rot="3144576">
                      <a:off x="3751" y="3435"/>
                      <a:ext cx="922" cy="488"/>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p:spPr>
                  <p:txBody>
                    <a:bodyPr wrap="none" anchor="ctr"/>
                    <a:lstStyle/>
                    <a:p>
                      <a:endParaRPr lang="tr-TR"/>
                    </a:p>
                  </p:txBody>
                </p:sp>
              </p:grpSp>
              <p:grpSp>
                <p:nvGrpSpPr>
                  <p:cNvPr id="65" name="Group 98"/>
                  <p:cNvGrpSpPr>
                    <a:grpSpLocks/>
                  </p:cNvGrpSpPr>
                  <p:nvPr/>
                </p:nvGrpSpPr>
                <p:grpSpPr bwMode="auto">
                  <a:xfrm>
                    <a:off x="3255" y="1838"/>
                    <a:ext cx="883" cy="2426"/>
                    <a:chOff x="3181" y="1866"/>
                    <a:chExt cx="883" cy="2426"/>
                  </a:xfrm>
                </p:grpSpPr>
                <p:sp>
                  <p:nvSpPr>
                    <p:cNvPr id="75" name="Freeform 99"/>
                    <p:cNvSpPr>
                      <a:spLocks/>
                    </p:cNvSpPr>
                    <p:nvPr/>
                  </p:nvSpPr>
                  <p:spPr bwMode="hidden">
                    <a:xfrm rot="3745735">
                      <a:off x="2505" y="2542"/>
                      <a:ext cx="1647" cy="301"/>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p:spPr>
                  <p:txBody>
                    <a:bodyPr wrap="none" anchor="ctr"/>
                    <a:lstStyle/>
                    <a:p>
                      <a:endParaRPr lang="tr-TR"/>
                    </a:p>
                  </p:txBody>
                </p:sp>
                <p:sp>
                  <p:nvSpPr>
                    <p:cNvPr id="76" name="Freeform 100"/>
                    <p:cNvSpPr>
                      <a:spLocks/>
                    </p:cNvSpPr>
                    <p:nvPr/>
                  </p:nvSpPr>
                  <p:spPr bwMode="hidden">
                    <a:xfrm rot="3745735">
                      <a:off x="3381" y="3615"/>
                      <a:ext cx="884" cy="469"/>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p:spPr>
                  <p:txBody>
                    <a:bodyPr wrap="none" anchor="ctr"/>
                    <a:lstStyle/>
                    <a:p>
                      <a:endParaRPr lang="tr-TR"/>
                    </a:p>
                  </p:txBody>
                </p:sp>
              </p:grpSp>
              <p:grpSp>
                <p:nvGrpSpPr>
                  <p:cNvPr id="66" name="Group 101"/>
                  <p:cNvGrpSpPr>
                    <a:grpSpLocks/>
                  </p:cNvGrpSpPr>
                  <p:nvPr/>
                </p:nvGrpSpPr>
                <p:grpSpPr bwMode="auto">
                  <a:xfrm>
                    <a:off x="3080" y="1955"/>
                    <a:ext cx="619" cy="2386"/>
                    <a:chOff x="3006" y="1983"/>
                    <a:chExt cx="619" cy="2386"/>
                  </a:xfrm>
                </p:grpSpPr>
                <p:sp>
                  <p:nvSpPr>
                    <p:cNvPr id="73" name="Freeform 102"/>
                    <p:cNvSpPr>
                      <a:spLocks/>
                    </p:cNvSpPr>
                    <p:nvPr/>
                  </p:nvSpPr>
                  <p:spPr bwMode="hidden">
                    <a:xfrm rot="4286818">
                      <a:off x="2328" y="2661"/>
                      <a:ext cx="1599" cy="246"/>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p:spPr>
                  <p:txBody>
                    <a:bodyPr wrap="none" anchor="ctr"/>
                    <a:lstStyle/>
                    <a:p>
                      <a:endParaRPr lang="tr-TR"/>
                    </a:p>
                  </p:txBody>
                </p:sp>
                <p:sp>
                  <p:nvSpPr>
                    <p:cNvPr id="74" name="Freeform 103"/>
                    <p:cNvSpPr>
                      <a:spLocks/>
                    </p:cNvSpPr>
                    <p:nvPr/>
                  </p:nvSpPr>
                  <p:spPr bwMode="hidden">
                    <a:xfrm rot="4286818">
                      <a:off x="3002" y="3747"/>
                      <a:ext cx="859" cy="386"/>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a:noFill/>
                      <a:round/>
                      <a:headEnd/>
                      <a:tailEnd/>
                    </a:ln>
                  </p:spPr>
                  <p:txBody>
                    <a:bodyPr wrap="none" anchor="ctr"/>
                    <a:lstStyle/>
                    <a:p>
                      <a:endParaRPr lang="tr-TR"/>
                    </a:p>
                  </p:txBody>
                </p:sp>
              </p:grpSp>
              <p:grpSp>
                <p:nvGrpSpPr>
                  <p:cNvPr id="67" name="Group 104"/>
                  <p:cNvGrpSpPr>
                    <a:grpSpLocks/>
                  </p:cNvGrpSpPr>
                  <p:nvPr/>
                </p:nvGrpSpPr>
                <p:grpSpPr bwMode="auto">
                  <a:xfrm>
                    <a:off x="2893" y="2073"/>
                    <a:ext cx="405" cy="2219"/>
                    <a:chOff x="2819" y="2101"/>
                    <a:chExt cx="405" cy="2219"/>
                  </a:xfrm>
                </p:grpSpPr>
                <p:sp>
                  <p:nvSpPr>
                    <p:cNvPr id="71" name="Freeform 105"/>
                    <p:cNvSpPr>
                      <a:spLocks/>
                    </p:cNvSpPr>
                    <p:nvPr/>
                  </p:nvSpPr>
                  <p:spPr bwMode="hidden">
                    <a:xfrm rot="4898956">
                      <a:off x="2206" y="2711"/>
                      <a:ext cx="1471" cy="246"/>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p:spPr>
                  <p:txBody>
                    <a:bodyPr wrap="none" anchor="ctr"/>
                    <a:lstStyle/>
                    <a:p>
                      <a:endParaRPr lang="tr-TR"/>
                    </a:p>
                  </p:txBody>
                </p:sp>
                <p:sp>
                  <p:nvSpPr>
                    <p:cNvPr id="72" name="Freeform 106"/>
                    <p:cNvSpPr>
                      <a:spLocks/>
                    </p:cNvSpPr>
                    <p:nvPr/>
                  </p:nvSpPr>
                  <p:spPr bwMode="hidden">
                    <a:xfrm rot="4898956">
                      <a:off x="2636" y="3732"/>
                      <a:ext cx="790" cy="386"/>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a:noFill/>
                      <a:round/>
                      <a:headEnd/>
                      <a:tailEnd/>
                    </a:ln>
                  </p:spPr>
                  <p:txBody>
                    <a:bodyPr wrap="none" anchor="ctr"/>
                    <a:lstStyle/>
                    <a:p>
                      <a:endParaRPr lang="tr-TR"/>
                    </a:p>
                  </p:txBody>
                </p:sp>
              </p:grpSp>
              <p:grpSp>
                <p:nvGrpSpPr>
                  <p:cNvPr id="68" name="Group 107"/>
                  <p:cNvGrpSpPr>
                    <a:grpSpLocks/>
                  </p:cNvGrpSpPr>
                  <p:nvPr/>
                </p:nvGrpSpPr>
                <p:grpSpPr bwMode="auto">
                  <a:xfrm>
                    <a:off x="2372" y="2107"/>
                    <a:ext cx="426" cy="2185"/>
                    <a:chOff x="2287" y="2135"/>
                    <a:chExt cx="426" cy="2185"/>
                  </a:xfrm>
                </p:grpSpPr>
                <p:sp>
                  <p:nvSpPr>
                    <p:cNvPr id="69" name="Freeform 108"/>
                    <p:cNvSpPr>
                      <a:spLocks/>
                    </p:cNvSpPr>
                    <p:nvPr/>
                  </p:nvSpPr>
                  <p:spPr bwMode="hidden">
                    <a:xfrm rot="5755659">
                      <a:off x="1900" y="2760"/>
                      <a:ext cx="1437" cy="188"/>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5400000" scaled="1"/>
                    </a:gradFill>
                    <a:ln w="9525">
                      <a:noFill/>
                      <a:round/>
                      <a:headEnd/>
                      <a:tailEnd/>
                    </a:ln>
                  </p:spPr>
                  <p:txBody>
                    <a:bodyPr wrap="none" anchor="ctr"/>
                    <a:lstStyle/>
                    <a:p>
                      <a:endParaRPr lang="tr-TR"/>
                    </a:p>
                  </p:txBody>
                </p:sp>
                <p:sp>
                  <p:nvSpPr>
                    <p:cNvPr id="70" name="Freeform 109"/>
                    <p:cNvSpPr>
                      <a:spLocks/>
                    </p:cNvSpPr>
                    <p:nvPr/>
                  </p:nvSpPr>
                  <p:spPr bwMode="hidden">
                    <a:xfrm rot="5755659">
                      <a:off x="2049" y="3787"/>
                      <a:ext cx="771" cy="295"/>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a:noFill/>
                      <a:round/>
                      <a:headEnd/>
                      <a:tailEnd/>
                    </a:ln>
                  </p:spPr>
                  <p:txBody>
                    <a:bodyPr wrap="none" anchor="ctr"/>
                    <a:lstStyle/>
                    <a:p>
                      <a:endParaRPr lang="tr-TR"/>
                    </a:p>
                  </p:txBody>
                </p:sp>
              </p:grpSp>
            </p:grpSp>
          </p:grpSp>
          <p:grpSp>
            <p:nvGrpSpPr>
              <p:cNvPr id="23" name="Group 110"/>
              <p:cNvGrpSpPr>
                <a:grpSpLocks/>
              </p:cNvGrpSpPr>
              <p:nvPr/>
            </p:nvGrpSpPr>
            <p:grpSpPr bwMode="auto">
              <a:xfrm>
                <a:off x="74" y="313"/>
                <a:ext cx="5459" cy="3667"/>
                <a:chOff x="74" y="313"/>
                <a:chExt cx="5459" cy="3667"/>
              </a:xfrm>
            </p:grpSpPr>
            <p:grpSp>
              <p:nvGrpSpPr>
                <p:cNvPr id="24" name="Group 111"/>
                <p:cNvGrpSpPr>
                  <a:grpSpLocks/>
                </p:cNvGrpSpPr>
                <p:nvPr/>
              </p:nvGrpSpPr>
              <p:grpSpPr bwMode="auto">
                <a:xfrm>
                  <a:off x="74" y="313"/>
                  <a:ext cx="5459" cy="3667"/>
                  <a:chOff x="74" y="313"/>
                  <a:chExt cx="5459" cy="3667"/>
                </a:xfrm>
              </p:grpSpPr>
              <p:sp>
                <p:nvSpPr>
                  <p:cNvPr id="26" name="Arc 112"/>
                  <p:cNvSpPr>
                    <a:spLocks/>
                  </p:cNvSpPr>
                  <p:nvPr/>
                </p:nvSpPr>
                <p:spPr bwMode="hidden">
                  <a:xfrm flipV="1">
                    <a:off x="2966" y="456"/>
                    <a:ext cx="2567" cy="2047"/>
                  </a:xfrm>
                  <a:custGeom>
                    <a:avLst/>
                    <a:gdLst>
                      <a:gd name="T0" fmla="*/ 2567 w 36729"/>
                      <a:gd name="T1" fmla="*/ 990 h 21600"/>
                      <a:gd name="T2" fmla="*/ 0 w 36729"/>
                      <a:gd name="T3" fmla="*/ 1156 h 21600"/>
                      <a:gd name="T4" fmla="*/ 1246 w 36729"/>
                      <a:gd name="T5" fmla="*/ 0 h 21600"/>
                      <a:gd name="T6" fmla="*/ 0 60000 65536"/>
                      <a:gd name="T7" fmla="*/ 0 60000 65536"/>
                      <a:gd name="T8" fmla="*/ 0 60000 65536"/>
                    </a:gdLst>
                    <a:ahLst/>
                    <a:cxnLst>
                      <a:cxn ang="T6">
                        <a:pos x="T0" y="T1"/>
                      </a:cxn>
                      <a:cxn ang="T7">
                        <a:pos x="T2" y="T3"/>
                      </a:cxn>
                      <a:cxn ang="T8">
                        <a:pos x="T4" y="T5"/>
                      </a:cxn>
                    </a:cxnLst>
                    <a:rect l="0" t="0" r="r" b="b"/>
                    <a:pathLst>
                      <a:path w="36729" h="21600" fill="none" extrusionOk="0">
                        <a:moveTo>
                          <a:pt x="36729" y="10451"/>
                        </a:moveTo>
                        <a:cubicBezTo>
                          <a:pt x="32926" y="17330"/>
                          <a:pt x="25686" y="21599"/>
                          <a:pt x="17826" y="21600"/>
                        </a:cubicBezTo>
                        <a:cubicBezTo>
                          <a:pt x="10696" y="21600"/>
                          <a:pt x="4025" y="18081"/>
                          <a:pt x="-1" y="12197"/>
                        </a:cubicBezTo>
                      </a:path>
                      <a:path w="36729" h="21600" stroke="0" extrusionOk="0">
                        <a:moveTo>
                          <a:pt x="36729" y="10451"/>
                        </a:moveTo>
                        <a:cubicBezTo>
                          <a:pt x="32926" y="17330"/>
                          <a:pt x="25686" y="21599"/>
                          <a:pt x="17826" y="21600"/>
                        </a:cubicBezTo>
                        <a:cubicBezTo>
                          <a:pt x="10696" y="21600"/>
                          <a:pt x="4025" y="18081"/>
                          <a:pt x="-1" y="12197"/>
                        </a:cubicBezTo>
                        <a:lnTo>
                          <a:pt x="17826" y="0"/>
                        </a:lnTo>
                        <a:lnTo>
                          <a:pt x="36729" y="10451"/>
                        </a:lnTo>
                        <a:close/>
                      </a:path>
                    </a:pathLst>
                  </a:custGeom>
                  <a:noFill/>
                  <a:ln w="9525">
                    <a:solidFill>
                      <a:schemeClr val="accent1"/>
                    </a:solidFill>
                    <a:round/>
                    <a:headEnd/>
                    <a:tailEnd/>
                  </a:ln>
                </p:spPr>
                <p:txBody>
                  <a:bodyPr wrap="none" anchor="ctr"/>
                  <a:lstStyle/>
                  <a:p>
                    <a:endParaRPr lang="tr-TR"/>
                  </a:p>
                </p:txBody>
              </p:sp>
              <p:sp>
                <p:nvSpPr>
                  <p:cNvPr id="27" name="Arc 113"/>
                  <p:cNvSpPr>
                    <a:spLocks/>
                  </p:cNvSpPr>
                  <p:nvPr/>
                </p:nvSpPr>
                <p:spPr bwMode="hidden">
                  <a:xfrm flipH="1">
                    <a:off x="385" y="1601"/>
                    <a:ext cx="2017" cy="2379"/>
                  </a:xfrm>
                  <a:custGeom>
                    <a:avLst/>
                    <a:gdLst>
                      <a:gd name="T0" fmla="*/ 0 w 30473"/>
                      <a:gd name="T1" fmla="*/ 203 h 22305"/>
                      <a:gd name="T2" fmla="*/ 2016 w 30473"/>
                      <a:gd name="T3" fmla="*/ 2379 h 22305"/>
                      <a:gd name="T4" fmla="*/ 587 w 30473"/>
                      <a:gd name="T5" fmla="*/ 2304 h 22305"/>
                      <a:gd name="T6" fmla="*/ 0 60000 65536"/>
                      <a:gd name="T7" fmla="*/ 0 60000 65536"/>
                      <a:gd name="T8" fmla="*/ 0 60000 65536"/>
                    </a:gdLst>
                    <a:ahLst/>
                    <a:cxnLst>
                      <a:cxn ang="T6">
                        <a:pos x="T0" y="T1"/>
                      </a:cxn>
                      <a:cxn ang="T7">
                        <a:pos x="T2" y="T3"/>
                      </a:cxn>
                      <a:cxn ang="T8">
                        <a:pos x="T4" y="T5"/>
                      </a:cxn>
                    </a:cxnLst>
                    <a:rect l="0" t="0" r="r" b="b"/>
                    <a:pathLst>
                      <a:path w="30473" h="22305" fill="none" extrusionOk="0">
                        <a:moveTo>
                          <a:pt x="-1" y="1906"/>
                        </a:moveTo>
                        <a:cubicBezTo>
                          <a:pt x="2789" y="649"/>
                          <a:pt x="5813" y="-1"/>
                          <a:pt x="8873" y="0"/>
                        </a:cubicBezTo>
                        <a:cubicBezTo>
                          <a:pt x="20802" y="0"/>
                          <a:pt x="30473" y="9670"/>
                          <a:pt x="30473" y="21600"/>
                        </a:cubicBezTo>
                        <a:cubicBezTo>
                          <a:pt x="30473" y="21835"/>
                          <a:pt x="30469" y="22070"/>
                          <a:pt x="30461" y="22304"/>
                        </a:cubicBezTo>
                      </a:path>
                      <a:path w="30473" h="22305" stroke="0" extrusionOk="0">
                        <a:moveTo>
                          <a:pt x="-1" y="1906"/>
                        </a:moveTo>
                        <a:cubicBezTo>
                          <a:pt x="2789" y="649"/>
                          <a:pt x="5813" y="-1"/>
                          <a:pt x="8873" y="0"/>
                        </a:cubicBezTo>
                        <a:cubicBezTo>
                          <a:pt x="20802" y="0"/>
                          <a:pt x="30473" y="9670"/>
                          <a:pt x="30473" y="21600"/>
                        </a:cubicBezTo>
                        <a:cubicBezTo>
                          <a:pt x="30473" y="21835"/>
                          <a:pt x="30469" y="22070"/>
                          <a:pt x="30461" y="22304"/>
                        </a:cubicBezTo>
                        <a:lnTo>
                          <a:pt x="8873" y="21600"/>
                        </a:lnTo>
                        <a:lnTo>
                          <a:pt x="-1" y="1906"/>
                        </a:lnTo>
                        <a:close/>
                      </a:path>
                    </a:pathLst>
                  </a:custGeom>
                  <a:noFill/>
                  <a:ln w="9525">
                    <a:solidFill>
                      <a:schemeClr val="folHlink"/>
                    </a:solidFill>
                    <a:round/>
                    <a:headEnd/>
                    <a:tailEnd/>
                  </a:ln>
                </p:spPr>
                <p:txBody>
                  <a:bodyPr wrap="none" anchor="ctr"/>
                  <a:lstStyle/>
                  <a:p>
                    <a:endParaRPr lang="tr-TR"/>
                  </a:p>
                </p:txBody>
              </p:sp>
              <p:sp>
                <p:nvSpPr>
                  <p:cNvPr id="28" name="Arc 114"/>
                  <p:cNvSpPr>
                    <a:spLocks/>
                  </p:cNvSpPr>
                  <p:nvPr/>
                </p:nvSpPr>
                <p:spPr bwMode="hidden">
                  <a:xfrm>
                    <a:off x="3029" y="1181"/>
                    <a:ext cx="1426" cy="2380"/>
                  </a:xfrm>
                  <a:custGeom>
                    <a:avLst/>
                    <a:gdLst>
                      <a:gd name="T0" fmla="*/ 0 w 34812"/>
                      <a:gd name="T1" fmla="*/ 481 h 22305"/>
                      <a:gd name="T2" fmla="*/ 1426 w 34812"/>
                      <a:gd name="T3" fmla="*/ 2380 h 22305"/>
                      <a:gd name="T4" fmla="*/ 541 w 34812"/>
                      <a:gd name="T5" fmla="*/ 2305 h 22305"/>
                      <a:gd name="T6" fmla="*/ 0 60000 65536"/>
                      <a:gd name="T7" fmla="*/ 0 60000 65536"/>
                      <a:gd name="T8" fmla="*/ 0 60000 65536"/>
                    </a:gdLst>
                    <a:ahLst/>
                    <a:cxnLst>
                      <a:cxn ang="T6">
                        <a:pos x="T0" y="T1"/>
                      </a:cxn>
                      <a:cxn ang="T7">
                        <a:pos x="T2" y="T3"/>
                      </a:cxn>
                      <a:cxn ang="T8">
                        <a:pos x="T4" y="T5"/>
                      </a:cxn>
                    </a:cxnLst>
                    <a:rect l="0" t="0" r="r" b="b"/>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lnTo>
                          <a:pt x="-1" y="4511"/>
                        </a:lnTo>
                        <a:close/>
                      </a:path>
                    </a:pathLst>
                  </a:custGeom>
                  <a:noFill/>
                  <a:ln w="9525">
                    <a:solidFill>
                      <a:schemeClr val="accent1"/>
                    </a:solidFill>
                    <a:round/>
                    <a:headEnd/>
                    <a:tailEnd/>
                  </a:ln>
                </p:spPr>
                <p:txBody>
                  <a:bodyPr wrap="none" anchor="ctr"/>
                  <a:lstStyle/>
                  <a:p>
                    <a:endParaRPr lang="tr-TR"/>
                  </a:p>
                </p:txBody>
              </p:sp>
              <p:sp>
                <p:nvSpPr>
                  <p:cNvPr id="29" name="Arc 115"/>
                  <p:cNvSpPr>
                    <a:spLocks/>
                  </p:cNvSpPr>
                  <p:nvPr/>
                </p:nvSpPr>
                <p:spPr bwMode="hidden">
                  <a:xfrm flipH="1">
                    <a:off x="71" y="812"/>
                    <a:ext cx="2543" cy="2380"/>
                  </a:xfrm>
                  <a:custGeom>
                    <a:avLst/>
                    <a:gdLst>
                      <a:gd name="T0" fmla="*/ 0 w 36830"/>
                      <a:gd name="T1" fmla="*/ 670 h 22305"/>
                      <a:gd name="T2" fmla="*/ 2542 w 36830"/>
                      <a:gd name="T3" fmla="*/ 2380 h 22305"/>
                      <a:gd name="T4" fmla="*/ 1052 w 36830"/>
                      <a:gd name="T5" fmla="*/ 2305 h 22305"/>
                      <a:gd name="T6" fmla="*/ 0 60000 65536"/>
                      <a:gd name="T7" fmla="*/ 0 60000 65536"/>
                      <a:gd name="T8" fmla="*/ 0 60000 65536"/>
                    </a:gdLst>
                    <a:ahLst/>
                    <a:cxnLst>
                      <a:cxn ang="T6">
                        <a:pos x="T0" y="T1"/>
                      </a:cxn>
                      <a:cxn ang="T7">
                        <a:pos x="T2" y="T3"/>
                      </a:cxn>
                      <a:cxn ang="T8">
                        <a:pos x="T4" y="T5"/>
                      </a:cxn>
                    </a:cxnLst>
                    <a:rect l="0" t="0" r="r" b="b"/>
                    <a:pathLst>
                      <a:path w="36830" h="22305" fill="none" extrusionOk="0">
                        <a:moveTo>
                          <a:pt x="0" y="6283"/>
                        </a:moveTo>
                        <a:cubicBezTo>
                          <a:pt x="4047" y="2258"/>
                          <a:pt x="9522" y="-1"/>
                          <a:pt x="15230" y="0"/>
                        </a:cubicBezTo>
                        <a:cubicBezTo>
                          <a:pt x="27159" y="0"/>
                          <a:pt x="36830" y="9670"/>
                          <a:pt x="36830" y="21600"/>
                        </a:cubicBezTo>
                        <a:cubicBezTo>
                          <a:pt x="36830" y="21835"/>
                          <a:pt x="36826" y="22070"/>
                          <a:pt x="36818" y="22304"/>
                        </a:cubicBezTo>
                      </a:path>
                      <a:path w="36830" h="22305" stroke="0" extrusionOk="0">
                        <a:moveTo>
                          <a:pt x="0" y="6283"/>
                        </a:moveTo>
                        <a:cubicBezTo>
                          <a:pt x="4047" y="2258"/>
                          <a:pt x="9522" y="-1"/>
                          <a:pt x="15230" y="0"/>
                        </a:cubicBezTo>
                        <a:cubicBezTo>
                          <a:pt x="27159" y="0"/>
                          <a:pt x="36830" y="9670"/>
                          <a:pt x="36830" y="21600"/>
                        </a:cubicBezTo>
                        <a:cubicBezTo>
                          <a:pt x="36830" y="21835"/>
                          <a:pt x="36826" y="22070"/>
                          <a:pt x="36818" y="22304"/>
                        </a:cubicBezTo>
                        <a:lnTo>
                          <a:pt x="15230" y="21600"/>
                        </a:lnTo>
                        <a:lnTo>
                          <a:pt x="0" y="6283"/>
                        </a:lnTo>
                        <a:close/>
                      </a:path>
                    </a:pathLst>
                  </a:custGeom>
                  <a:noFill/>
                  <a:ln w="9525">
                    <a:solidFill>
                      <a:schemeClr val="folHlink"/>
                    </a:solidFill>
                    <a:round/>
                    <a:headEnd/>
                    <a:tailEnd/>
                  </a:ln>
                </p:spPr>
                <p:txBody>
                  <a:bodyPr wrap="none" anchor="ctr"/>
                  <a:lstStyle/>
                  <a:p>
                    <a:endParaRPr lang="tr-TR"/>
                  </a:p>
                </p:txBody>
              </p:sp>
              <p:sp>
                <p:nvSpPr>
                  <p:cNvPr id="30" name="Arc 116"/>
                  <p:cNvSpPr>
                    <a:spLocks/>
                  </p:cNvSpPr>
                  <p:nvPr/>
                </p:nvSpPr>
                <p:spPr bwMode="hidden">
                  <a:xfrm flipH="1">
                    <a:off x="788" y="313"/>
                    <a:ext cx="1851" cy="2304"/>
                  </a:xfrm>
                  <a:custGeom>
                    <a:avLst/>
                    <a:gdLst>
                      <a:gd name="T0" fmla="*/ 0 w 31881"/>
                      <a:gd name="T1" fmla="*/ 1068 h 21600"/>
                      <a:gd name="T2" fmla="*/ 1851 w 31881"/>
                      <a:gd name="T3" fmla="*/ 518 h 21600"/>
                      <a:gd name="T4" fmla="*/ 1058 w 31881"/>
                      <a:gd name="T5" fmla="*/ 2304 h 21600"/>
                      <a:gd name="T6" fmla="*/ 0 60000 65536"/>
                      <a:gd name="T7" fmla="*/ 0 60000 65536"/>
                      <a:gd name="T8" fmla="*/ 0 60000 65536"/>
                    </a:gdLst>
                    <a:ahLst/>
                    <a:cxnLst>
                      <a:cxn ang="T6">
                        <a:pos x="T0" y="T1"/>
                      </a:cxn>
                      <a:cxn ang="T7">
                        <a:pos x="T2" y="T3"/>
                      </a:cxn>
                      <a:cxn ang="T8">
                        <a:pos x="T4" y="T5"/>
                      </a:cxn>
                    </a:cxnLst>
                    <a:rect l="0" t="0" r="r" b="b"/>
                    <a:pathLst>
                      <a:path w="31881" h="21600" fill="none" extrusionOk="0">
                        <a:moveTo>
                          <a:pt x="-1" y="10015"/>
                        </a:moveTo>
                        <a:cubicBezTo>
                          <a:pt x="3963" y="3778"/>
                          <a:pt x="10840" y="-1"/>
                          <a:pt x="18231" y="0"/>
                        </a:cubicBezTo>
                        <a:cubicBezTo>
                          <a:pt x="23204" y="0"/>
                          <a:pt x="28026" y="1716"/>
                          <a:pt x="31881" y="4859"/>
                        </a:cubicBezTo>
                      </a:path>
                      <a:path w="31881" h="21600" stroke="0" extrusionOk="0">
                        <a:moveTo>
                          <a:pt x="-1" y="10015"/>
                        </a:moveTo>
                        <a:cubicBezTo>
                          <a:pt x="3963" y="3778"/>
                          <a:pt x="10840" y="-1"/>
                          <a:pt x="18231" y="0"/>
                        </a:cubicBezTo>
                        <a:cubicBezTo>
                          <a:pt x="23204" y="0"/>
                          <a:pt x="28026" y="1716"/>
                          <a:pt x="31881" y="4859"/>
                        </a:cubicBezTo>
                        <a:lnTo>
                          <a:pt x="18231" y="21600"/>
                        </a:lnTo>
                        <a:lnTo>
                          <a:pt x="-1" y="10015"/>
                        </a:lnTo>
                        <a:close/>
                      </a:path>
                    </a:pathLst>
                  </a:custGeom>
                  <a:noFill/>
                  <a:ln w="9525">
                    <a:solidFill>
                      <a:schemeClr val="accent1"/>
                    </a:solidFill>
                    <a:round/>
                    <a:headEnd/>
                    <a:tailEnd/>
                  </a:ln>
                </p:spPr>
                <p:txBody>
                  <a:bodyPr wrap="none" anchor="ctr"/>
                  <a:lstStyle/>
                  <a:p>
                    <a:endParaRPr lang="tr-TR"/>
                  </a:p>
                </p:txBody>
              </p:sp>
              <p:sp>
                <p:nvSpPr>
                  <p:cNvPr id="31" name="Arc 117"/>
                  <p:cNvSpPr>
                    <a:spLocks/>
                  </p:cNvSpPr>
                  <p:nvPr/>
                </p:nvSpPr>
                <p:spPr bwMode="hidden">
                  <a:xfrm>
                    <a:off x="2763" y="1281"/>
                    <a:ext cx="765" cy="2304"/>
                  </a:xfrm>
                  <a:custGeom>
                    <a:avLst/>
                    <a:gdLst>
                      <a:gd name="T0" fmla="*/ 0 w 31146"/>
                      <a:gd name="T1" fmla="*/ 481 h 21600"/>
                      <a:gd name="T2" fmla="*/ 765 w 31146"/>
                      <a:gd name="T3" fmla="*/ 1020 h 21600"/>
                      <a:gd name="T4" fmla="*/ 325 w 31146"/>
                      <a:gd name="T5" fmla="*/ 2304 h 21600"/>
                      <a:gd name="T6" fmla="*/ 0 60000 65536"/>
                      <a:gd name="T7" fmla="*/ 0 60000 65536"/>
                      <a:gd name="T8" fmla="*/ 0 60000 65536"/>
                    </a:gdLst>
                    <a:ahLst/>
                    <a:cxnLst>
                      <a:cxn ang="T6">
                        <a:pos x="T0" y="T1"/>
                      </a:cxn>
                      <a:cxn ang="T7">
                        <a:pos x="T2" y="T3"/>
                      </a:cxn>
                      <a:cxn ang="T8">
                        <a:pos x="T4" y="T5"/>
                      </a:cxn>
                    </a:cxnLst>
                    <a:rect l="0" t="0" r="r" b="b"/>
                    <a:pathLst>
                      <a:path w="31146" h="21600" fill="none" extrusionOk="0">
                        <a:moveTo>
                          <a:pt x="-1" y="4511"/>
                        </a:moveTo>
                        <a:cubicBezTo>
                          <a:pt x="3783" y="1586"/>
                          <a:pt x="8429" y="-1"/>
                          <a:pt x="13212" y="0"/>
                        </a:cubicBezTo>
                        <a:cubicBezTo>
                          <a:pt x="20409" y="0"/>
                          <a:pt x="27134" y="3585"/>
                          <a:pt x="31145" y="9561"/>
                        </a:cubicBezTo>
                      </a:path>
                      <a:path w="31146" h="21600" stroke="0" extrusionOk="0">
                        <a:moveTo>
                          <a:pt x="-1" y="4511"/>
                        </a:moveTo>
                        <a:cubicBezTo>
                          <a:pt x="3783" y="1586"/>
                          <a:pt x="8429" y="-1"/>
                          <a:pt x="13212" y="0"/>
                        </a:cubicBezTo>
                        <a:cubicBezTo>
                          <a:pt x="20409" y="0"/>
                          <a:pt x="27134" y="3585"/>
                          <a:pt x="31145" y="9561"/>
                        </a:cubicBezTo>
                        <a:lnTo>
                          <a:pt x="13212" y="21600"/>
                        </a:lnTo>
                        <a:lnTo>
                          <a:pt x="-1" y="4511"/>
                        </a:lnTo>
                        <a:close/>
                      </a:path>
                    </a:pathLst>
                  </a:custGeom>
                  <a:noFill/>
                  <a:ln w="9525">
                    <a:solidFill>
                      <a:schemeClr val="accent2"/>
                    </a:solidFill>
                    <a:round/>
                    <a:headEnd/>
                    <a:tailEnd/>
                  </a:ln>
                </p:spPr>
                <p:txBody>
                  <a:bodyPr wrap="none" anchor="ctr"/>
                  <a:lstStyle/>
                  <a:p>
                    <a:endParaRPr lang="tr-TR"/>
                  </a:p>
                </p:txBody>
              </p:sp>
              <p:sp>
                <p:nvSpPr>
                  <p:cNvPr id="32" name="Freeform 118"/>
                  <p:cNvSpPr>
                    <a:spLocks/>
                  </p:cNvSpPr>
                  <p:nvPr/>
                </p:nvSpPr>
                <p:spPr bwMode="hidden">
                  <a:xfrm flipH="1">
                    <a:off x="1800" y="438"/>
                    <a:ext cx="418" cy="1524"/>
                  </a:xfrm>
                  <a:custGeom>
                    <a:avLst/>
                    <a:gdLst>
                      <a:gd name="T0" fmla="*/ 0 w 776"/>
                      <a:gd name="T1" fmla="*/ 64 h 2368"/>
                      <a:gd name="T2" fmla="*/ 240 w 776"/>
                      <a:gd name="T3" fmla="*/ 16 h 2368"/>
                      <a:gd name="T4" fmla="*/ 96 w 776"/>
                      <a:gd name="T5" fmla="*/ 160 h 2368"/>
                      <a:gd name="T6" fmla="*/ 336 w 776"/>
                      <a:gd name="T7" fmla="*/ 160 h 2368"/>
                      <a:gd name="T8" fmla="*/ 192 w 776"/>
                      <a:gd name="T9" fmla="*/ 304 h 2368"/>
                      <a:gd name="T10" fmla="*/ 384 w 776"/>
                      <a:gd name="T11" fmla="*/ 352 h 2368"/>
                      <a:gd name="T12" fmla="*/ 288 w 776"/>
                      <a:gd name="T13" fmla="*/ 448 h 2368"/>
                      <a:gd name="T14" fmla="*/ 480 w 776"/>
                      <a:gd name="T15" fmla="*/ 496 h 2368"/>
                      <a:gd name="T16" fmla="*/ 384 w 776"/>
                      <a:gd name="T17" fmla="*/ 592 h 2368"/>
                      <a:gd name="T18" fmla="*/ 528 w 776"/>
                      <a:gd name="T19" fmla="*/ 640 h 2368"/>
                      <a:gd name="T20" fmla="*/ 480 w 776"/>
                      <a:gd name="T21" fmla="*/ 736 h 2368"/>
                      <a:gd name="T22" fmla="*/ 576 w 776"/>
                      <a:gd name="T23" fmla="*/ 832 h 2368"/>
                      <a:gd name="T24" fmla="*/ 576 w 776"/>
                      <a:gd name="T25" fmla="*/ 928 h 2368"/>
                      <a:gd name="T26" fmla="*/ 672 w 776"/>
                      <a:gd name="T27" fmla="*/ 1072 h 2368"/>
                      <a:gd name="T28" fmla="*/ 624 w 776"/>
                      <a:gd name="T29" fmla="*/ 1216 h 2368"/>
                      <a:gd name="T30" fmla="*/ 720 w 776"/>
                      <a:gd name="T31" fmla="*/ 1312 h 2368"/>
                      <a:gd name="T32" fmla="*/ 672 w 776"/>
                      <a:gd name="T33" fmla="*/ 1456 h 2368"/>
                      <a:gd name="T34" fmla="*/ 720 w 776"/>
                      <a:gd name="T35" fmla="*/ 1600 h 2368"/>
                      <a:gd name="T36" fmla="*/ 672 w 776"/>
                      <a:gd name="T37" fmla="*/ 1696 h 2368"/>
                      <a:gd name="T38" fmla="*/ 768 w 776"/>
                      <a:gd name="T39" fmla="*/ 1840 h 2368"/>
                      <a:gd name="T40" fmla="*/ 720 w 776"/>
                      <a:gd name="T41" fmla="*/ 1984 h 2368"/>
                      <a:gd name="T42" fmla="*/ 768 w 776"/>
                      <a:gd name="T43" fmla="*/ 2176 h 2368"/>
                      <a:gd name="T44" fmla="*/ 720 w 776"/>
                      <a:gd name="T45" fmla="*/ 2224 h 2368"/>
                      <a:gd name="T46" fmla="*/ 768 w 776"/>
                      <a:gd name="T47" fmla="*/ 2368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p:spPr>
                <p:txBody>
                  <a:bodyPr wrap="none" anchor="ctr"/>
                  <a:lstStyle/>
                  <a:p>
                    <a:endParaRPr lang="tr-TR"/>
                  </a:p>
                </p:txBody>
              </p:sp>
            </p:grpSp>
            <p:sp>
              <p:nvSpPr>
                <p:cNvPr id="25" name="Freeform 119"/>
                <p:cNvSpPr>
                  <a:spLocks/>
                </p:cNvSpPr>
                <p:nvPr/>
              </p:nvSpPr>
              <p:spPr bwMode="hidden">
                <a:xfrm rot="-1346631">
                  <a:off x="3280" y="1529"/>
                  <a:ext cx="442" cy="837"/>
                </a:xfrm>
                <a:custGeom>
                  <a:avLst/>
                  <a:gdLst>
                    <a:gd name="T0" fmla="*/ 0 w 776"/>
                    <a:gd name="T1" fmla="*/ 64 h 2368"/>
                    <a:gd name="T2" fmla="*/ 240 w 776"/>
                    <a:gd name="T3" fmla="*/ 16 h 2368"/>
                    <a:gd name="T4" fmla="*/ 96 w 776"/>
                    <a:gd name="T5" fmla="*/ 160 h 2368"/>
                    <a:gd name="T6" fmla="*/ 336 w 776"/>
                    <a:gd name="T7" fmla="*/ 160 h 2368"/>
                    <a:gd name="T8" fmla="*/ 192 w 776"/>
                    <a:gd name="T9" fmla="*/ 304 h 2368"/>
                    <a:gd name="T10" fmla="*/ 384 w 776"/>
                    <a:gd name="T11" fmla="*/ 352 h 2368"/>
                    <a:gd name="T12" fmla="*/ 288 w 776"/>
                    <a:gd name="T13" fmla="*/ 448 h 2368"/>
                    <a:gd name="T14" fmla="*/ 480 w 776"/>
                    <a:gd name="T15" fmla="*/ 496 h 2368"/>
                    <a:gd name="T16" fmla="*/ 384 w 776"/>
                    <a:gd name="T17" fmla="*/ 592 h 2368"/>
                    <a:gd name="T18" fmla="*/ 528 w 776"/>
                    <a:gd name="T19" fmla="*/ 640 h 2368"/>
                    <a:gd name="T20" fmla="*/ 480 w 776"/>
                    <a:gd name="T21" fmla="*/ 736 h 2368"/>
                    <a:gd name="T22" fmla="*/ 576 w 776"/>
                    <a:gd name="T23" fmla="*/ 832 h 2368"/>
                    <a:gd name="T24" fmla="*/ 576 w 776"/>
                    <a:gd name="T25" fmla="*/ 928 h 2368"/>
                    <a:gd name="T26" fmla="*/ 672 w 776"/>
                    <a:gd name="T27" fmla="*/ 1072 h 2368"/>
                    <a:gd name="T28" fmla="*/ 624 w 776"/>
                    <a:gd name="T29" fmla="*/ 1216 h 2368"/>
                    <a:gd name="T30" fmla="*/ 720 w 776"/>
                    <a:gd name="T31" fmla="*/ 1312 h 2368"/>
                    <a:gd name="T32" fmla="*/ 672 w 776"/>
                    <a:gd name="T33" fmla="*/ 1456 h 2368"/>
                    <a:gd name="T34" fmla="*/ 720 w 776"/>
                    <a:gd name="T35" fmla="*/ 1600 h 2368"/>
                    <a:gd name="T36" fmla="*/ 672 w 776"/>
                    <a:gd name="T37" fmla="*/ 1696 h 2368"/>
                    <a:gd name="T38" fmla="*/ 768 w 776"/>
                    <a:gd name="T39" fmla="*/ 1840 h 2368"/>
                    <a:gd name="T40" fmla="*/ 720 w 776"/>
                    <a:gd name="T41" fmla="*/ 1984 h 2368"/>
                    <a:gd name="T42" fmla="*/ 768 w 776"/>
                    <a:gd name="T43" fmla="*/ 2176 h 2368"/>
                    <a:gd name="T44" fmla="*/ 720 w 776"/>
                    <a:gd name="T45" fmla="*/ 2224 h 2368"/>
                    <a:gd name="T46" fmla="*/ 768 w 776"/>
                    <a:gd name="T47" fmla="*/ 2368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p:spPr>
              <p:txBody>
                <a:bodyPr wrap="none" anchor="ctr"/>
                <a:lstStyle/>
                <a:p>
                  <a:endParaRPr lang="tr-TR"/>
                </a:p>
              </p:txBody>
            </p:sp>
          </p:grpSp>
        </p:grpSp>
        <p:grpSp>
          <p:nvGrpSpPr>
            <p:cNvPr id="7" name="Group 120"/>
            <p:cNvGrpSpPr>
              <a:grpSpLocks/>
            </p:cNvGrpSpPr>
            <p:nvPr/>
          </p:nvGrpSpPr>
          <p:grpSpPr bwMode="auto">
            <a:xfrm>
              <a:off x="1476" y="449"/>
              <a:ext cx="4038" cy="2966"/>
              <a:chOff x="210" y="337"/>
              <a:chExt cx="5198" cy="3818"/>
            </a:xfrm>
          </p:grpSpPr>
          <p:sp>
            <p:nvSpPr>
              <p:cNvPr id="8" name="Freeform 121"/>
              <p:cNvSpPr>
                <a:spLocks/>
              </p:cNvSpPr>
              <p:nvPr/>
            </p:nvSpPr>
            <p:spPr bwMode="hidden">
              <a:xfrm flipH="1">
                <a:off x="1934" y="2382"/>
                <a:ext cx="485" cy="1479"/>
              </a:xfrm>
              <a:custGeom>
                <a:avLst/>
                <a:gdLst>
                  <a:gd name="T0" fmla="*/ 0 w 776"/>
                  <a:gd name="T1" fmla="*/ 64 h 2368"/>
                  <a:gd name="T2" fmla="*/ 240 w 776"/>
                  <a:gd name="T3" fmla="*/ 16 h 2368"/>
                  <a:gd name="T4" fmla="*/ 96 w 776"/>
                  <a:gd name="T5" fmla="*/ 160 h 2368"/>
                  <a:gd name="T6" fmla="*/ 336 w 776"/>
                  <a:gd name="T7" fmla="*/ 160 h 2368"/>
                  <a:gd name="T8" fmla="*/ 192 w 776"/>
                  <a:gd name="T9" fmla="*/ 304 h 2368"/>
                  <a:gd name="T10" fmla="*/ 384 w 776"/>
                  <a:gd name="T11" fmla="*/ 352 h 2368"/>
                  <a:gd name="T12" fmla="*/ 288 w 776"/>
                  <a:gd name="T13" fmla="*/ 448 h 2368"/>
                  <a:gd name="T14" fmla="*/ 480 w 776"/>
                  <a:gd name="T15" fmla="*/ 496 h 2368"/>
                  <a:gd name="T16" fmla="*/ 384 w 776"/>
                  <a:gd name="T17" fmla="*/ 592 h 2368"/>
                  <a:gd name="T18" fmla="*/ 528 w 776"/>
                  <a:gd name="T19" fmla="*/ 640 h 2368"/>
                  <a:gd name="T20" fmla="*/ 480 w 776"/>
                  <a:gd name="T21" fmla="*/ 736 h 2368"/>
                  <a:gd name="T22" fmla="*/ 576 w 776"/>
                  <a:gd name="T23" fmla="*/ 832 h 2368"/>
                  <a:gd name="T24" fmla="*/ 576 w 776"/>
                  <a:gd name="T25" fmla="*/ 928 h 2368"/>
                  <a:gd name="T26" fmla="*/ 672 w 776"/>
                  <a:gd name="T27" fmla="*/ 1072 h 2368"/>
                  <a:gd name="T28" fmla="*/ 624 w 776"/>
                  <a:gd name="T29" fmla="*/ 1216 h 2368"/>
                  <a:gd name="T30" fmla="*/ 720 w 776"/>
                  <a:gd name="T31" fmla="*/ 1312 h 2368"/>
                  <a:gd name="T32" fmla="*/ 672 w 776"/>
                  <a:gd name="T33" fmla="*/ 1456 h 2368"/>
                  <a:gd name="T34" fmla="*/ 720 w 776"/>
                  <a:gd name="T35" fmla="*/ 1600 h 2368"/>
                  <a:gd name="T36" fmla="*/ 672 w 776"/>
                  <a:gd name="T37" fmla="*/ 1696 h 2368"/>
                  <a:gd name="T38" fmla="*/ 768 w 776"/>
                  <a:gd name="T39" fmla="*/ 1840 h 2368"/>
                  <a:gd name="T40" fmla="*/ 720 w 776"/>
                  <a:gd name="T41" fmla="*/ 1984 h 2368"/>
                  <a:gd name="T42" fmla="*/ 768 w 776"/>
                  <a:gd name="T43" fmla="*/ 2176 h 2368"/>
                  <a:gd name="T44" fmla="*/ 720 w 776"/>
                  <a:gd name="T45" fmla="*/ 2224 h 2368"/>
                  <a:gd name="T46" fmla="*/ 768 w 776"/>
                  <a:gd name="T47" fmla="*/ 2368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p:spPr>
            <p:txBody>
              <a:bodyPr wrap="none" anchor="ctr"/>
              <a:lstStyle/>
              <a:p>
                <a:endParaRPr lang="tr-TR"/>
              </a:p>
            </p:txBody>
          </p:sp>
          <p:sp>
            <p:nvSpPr>
              <p:cNvPr id="9" name="Arc 122"/>
              <p:cNvSpPr>
                <a:spLocks/>
              </p:cNvSpPr>
              <p:nvPr/>
            </p:nvSpPr>
            <p:spPr bwMode="hidden">
              <a:xfrm flipH="1">
                <a:off x="1054" y="1851"/>
                <a:ext cx="2120" cy="2304"/>
              </a:xfrm>
              <a:custGeom>
                <a:avLst/>
                <a:gdLst>
                  <a:gd name="T0" fmla="*/ 537 w 21600"/>
                  <a:gd name="T1" fmla="*/ 0 h 21602"/>
                  <a:gd name="T2" fmla="*/ 2119 w 21600"/>
                  <a:gd name="T3" fmla="*/ 2304 h 21602"/>
                  <a:gd name="T4" fmla="*/ 0 w 21600"/>
                  <a:gd name="T5" fmla="*/ 2229 h 21602"/>
                  <a:gd name="T6" fmla="*/ 0 60000 65536"/>
                  <a:gd name="T7" fmla="*/ 0 60000 65536"/>
                  <a:gd name="T8" fmla="*/ 0 60000 65536"/>
                </a:gdLst>
                <a:ahLst/>
                <a:cxnLst>
                  <a:cxn ang="T6">
                    <a:pos x="T0" y="T1"/>
                  </a:cxn>
                  <a:cxn ang="T7">
                    <a:pos x="T2" y="T3"/>
                  </a:cxn>
                  <a:cxn ang="T8">
                    <a:pos x="T4" y="T5"/>
                  </a:cxn>
                </a:cxnLst>
                <a:rect l="0" t="0" r="r" b="b"/>
                <a:pathLst>
                  <a:path w="21600" h="21602" fill="none" extrusionOk="0">
                    <a:moveTo>
                      <a:pt x="5466" y="0"/>
                    </a:moveTo>
                    <a:cubicBezTo>
                      <a:pt x="14970" y="2486"/>
                      <a:pt x="21600" y="11073"/>
                      <a:pt x="21600" y="20897"/>
                    </a:cubicBezTo>
                    <a:cubicBezTo>
                      <a:pt x="21600" y="21132"/>
                      <a:pt x="21596" y="21367"/>
                      <a:pt x="21588" y="21601"/>
                    </a:cubicBezTo>
                  </a:path>
                  <a:path w="21600" h="21602" stroke="0" extrusionOk="0">
                    <a:moveTo>
                      <a:pt x="5466" y="0"/>
                    </a:moveTo>
                    <a:cubicBezTo>
                      <a:pt x="14970" y="2486"/>
                      <a:pt x="21600" y="11073"/>
                      <a:pt x="21600" y="20897"/>
                    </a:cubicBezTo>
                    <a:cubicBezTo>
                      <a:pt x="21600" y="21132"/>
                      <a:pt x="21596" y="21367"/>
                      <a:pt x="21588" y="21601"/>
                    </a:cubicBezTo>
                    <a:lnTo>
                      <a:pt x="0" y="20897"/>
                    </a:lnTo>
                    <a:lnTo>
                      <a:pt x="5466" y="0"/>
                    </a:lnTo>
                    <a:close/>
                  </a:path>
                </a:pathLst>
              </a:custGeom>
              <a:noFill/>
              <a:ln w="9525">
                <a:solidFill>
                  <a:schemeClr val="folHlink"/>
                </a:solidFill>
                <a:round/>
                <a:headEnd/>
                <a:tailEnd/>
              </a:ln>
            </p:spPr>
            <p:txBody>
              <a:bodyPr wrap="none" anchor="ctr"/>
              <a:lstStyle/>
              <a:p>
                <a:endParaRPr lang="tr-TR"/>
              </a:p>
            </p:txBody>
          </p:sp>
          <p:sp>
            <p:nvSpPr>
              <p:cNvPr id="10" name="Arc 123"/>
              <p:cNvSpPr>
                <a:spLocks/>
              </p:cNvSpPr>
              <p:nvPr/>
            </p:nvSpPr>
            <p:spPr bwMode="hidden">
              <a:xfrm flipH="1">
                <a:off x="1266" y="1480"/>
                <a:ext cx="1246" cy="2379"/>
              </a:xfrm>
              <a:custGeom>
                <a:avLst/>
                <a:gdLst>
                  <a:gd name="T0" fmla="*/ 0 w 28940"/>
                  <a:gd name="T1" fmla="*/ 137 h 22305"/>
                  <a:gd name="T2" fmla="*/ 1246 w 28940"/>
                  <a:gd name="T3" fmla="*/ 2379 h 22305"/>
                  <a:gd name="T4" fmla="*/ 316 w 28940"/>
                  <a:gd name="T5" fmla="*/ 2304 h 22305"/>
                  <a:gd name="T6" fmla="*/ 0 60000 65536"/>
                  <a:gd name="T7" fmla="*/ 0 60000 65536"/>
                  <a:gd name="T8" fmla="*/ 0 60000 65536"/>
                </a:gdLst>
                <a:ahLst/>
                <a:cxnLst>
                  <a:cxn ang="T6">
                    <a:pos x="T0" y="T1"/>
                  </a:cxn>
                  <a:cxn ang="T7">
                    <a:pos x="T2" y="T3"/>
                  </a:cxn>
                  <a:cxn ang="T8">
                    <a:pos x="T4" y="T5"/>
                  </a:cxn>
                </a:cxnLst>
                <a:rect l="0" t="0" r="r" b="b"/>
                <a:pathLst>
                  <a:path w="28940" h="22305" fill="none" extrusionOk="0">
                    <a:moveTo>
                      <a:pt x="0" y="1285"/>
                    </a:moveTo>
                    <a:cubicBezTo>
                      <a:pt x="2353" y="434"/>
                      <a:pt x="4837" y="-1"/>
                      <a:pt x="7340" y="0"/>
                    </a:cubicBezTo>
                    <a:cubicBezTo>
                      <a:pt x="19269" y="0"/>
                      <a:pt x="28940" y="9670"/>
                      <a:pt x="28940" y="21600"/>
                    </a:cubicBezTo>
                    <a:cubicBezTo>
                      <a:pt x="28940" y="21835"/>
                      <a:pt x="28936" y="22070"/>
                      <a:pt x="28928" y="22304"/>
                    </a:cubicBezTo>
                  </a:path>
                  <a:path w="28940" h="22305" stroke="0" extrusionOk="0">
                    <a:moveTo>
                      <a:pt x="0" y="1285"/>
                    </a:moveTo>
                    <a:cubicBezTo>
                      <a:pt x="2353" y="434"/>
                      <a:pt x="4837" y="-1"/>
                      <a:pt x="7340" y="0"/>
                    </a:cubicBezTo>
                    <a:cubicBezTo>
                      <a:pt x="19269" y="0"/>
                      <a:pt x="28940" y="9670"/>
                      <a:pt x="28940" y="21600"/>
                    </a:cubicBezTo>
                    <a:cubicBezTo>
                      <a:pt x="28940" y="21835"/>
                      <a:pt x="28936" y="22070"/>
                      <a:pt x="28928" y="22304"/>
                    </a:cubicBezTo>
                    <a:lnTo>
                      <a:pt x="7340" y="21600"/>
                    </a:lnTo>
                    <a:lnTo>
                      <a:pt x="0" y="1285"/>
                    </a:lnTo>
                    <a:close/>
                  </a:path>
                </a:pathLst>
              </a:custGeom>
              <a:noFill/>
              <a:ln w="9525">
                <a:solidFill>
                  <a:schemeClr val="accent1"/>
                </a:solidFill>
                <a:round/>
                <a:headEnd/>
                <a:tailEnd/>
              </a:ln>
            </p:spPr>
            <p:txBody>
              <a:bodyPr wrap="none" anchor="ctr"/>
              <a:lstStyle/>
              <a:p>
                <a:endParaRPr lang="tr-TR"/>
              </a:p>
            </p:txBody>
          </p:sp>
          <p:sp>
            <p:nvSpPr>
              <p:cNvPr id="11" name="Arc 124"/>
              <p:cNvSpPr>
                <a:spLocks/>
              </p:cNvSpPr>
              <p:nvPr/>
            </p:nvSpPr>
            <p:spPr bwMode="hidden">
              <a:xfrm flipH="1">
                <a:off x="210" y="1169"/>
                <a:ext cx="2376" cy="2379"/>
              </a:xfrm>
              <a:custGeom>
                <a:avLst/>
                <a:gdLst>
                  <a:gd name="T0" fmla="*/ 0 w 34455"/>
                  <a:gd name="T1" fmla="*/ 452 h 22305"/>
                  <a:gd name="T2" fmla="*/ 2375 w 34455"/>
                  <a:gd name="T3" fmla="*/ 2379 h 22305"/>
                  <a:gd name="T4" fmla="*/ 886 w 34455"/>
                  <a:gd name="T5" fmla="*/ 2304 h 22305"/>
                  <a:gd name="T6" fmla="*/ 0 60000 65536"/>
                  <a:gd name="T7" fmla="*/ 0 60000 65536"/>
                  <a:gd name="T8" fmla="*/ 0 60000 65536"/>
                </a:gdLst>
                <a:ahLst/>
                <a:cxnLst>
                  <a:cxn ang="T6">
                    <a:pos x="T0" y="T1"/>
                  </a:cxn>
                  <a:cxn ang="T7">
                    <a:pos x="T2" y="T3"/>
                  </a:cxn>
                  <a:cxn ang="T8">
                    <a:pos x="T4" y="T5"/>
                  </a:cxn>
                </a:cxnLst>
                <a:rect l="0" t="0" r="r" b="b"/>
                <a:pathLst>
                  <a:path w="34455" h="22305" fill="none" extrusionOk="0">
                    <a:moveTo>
                      <a:pt x="0" y="4241"/>
                    </a:moveTo>
                    <a:cubicBezTo>
                      <a:pt x="3720" y="1486"/>
                      <a:pt x="8226" y="-1"/>
                      <a:pt x="12855" y="0"/>
                    </a:cubicBezTo>
                    <a:cubicBezTo>
                      <a:pt x="24784" y="0"/>
                      <a:pt x="34455" y="9670"/>
                      <a:pt x="34455" y="21600"/>
                    </a:cubicBezTo>
                    <a:cubicBezTo>
                      <a:pt x="34455" y="21835"/>
                      <a:pt x="34451" y="22070"/>
                      <a:pt x="34443" y="22304"/>
                    </a:cubicBezTo>
                  </a:path>
                  <a:path w="34455" h="22305" stroke="0" extrusionOk="0">
                    <a:moveTo>
                      <a:pt x="0" y="4241"/>
                    </a:moveTo>
                    <a:cubicBezTo>
                      <a:pt x="3720" y="1486"/>
                      <a:pt x="8226" y="-1"/>
                      <a:pt x="12855" y="0"/>
                    </a:cubicBezTo>
                    <a:cubicBezTo>
                      <a:pt x="24784" y="0"/>
                      <a:pt x="34455" y="9670"/>
                      <a:pt x="34455" y="21600"/>
                    </a:cubicBezTo>
                    <a:cubicBezTo>
                      <a:pt x="34455" y="21835"/>
                      <a:pt x="34451" y="22070"/>
                      <a:pt x="34443" y="22304"/>
                    </a:cubicBezTo>
                    <a:lnTo>
                      <a:pt x="12855" y="21600"/>
                    </a:lnTo>
                    <a:lnTo>
                      <a:pt x="0" y="4241"/>
                    </a:lnTo>
                    <a:close/>
                  </a:path>
                </a:pathLst>
              </a:custGeom>
              <a:noFill/>
              <a:ln w="9525">
                <a:solidFill>
                  <a:schemeClr val="folHlink"/>
                </a:solidFill>
                <a:round/>
                <a:headEnd/>
                <a:tailEnd/>
              </a:ln>
            </p:spPr>
            <p:txBody>
              <a:bodyPr wrap="none" anchor="ctr"/>
              <a:lstStyle/>
              <a:p>
                <a:endParaRPr lang="tr-TR"/>
              </a:p>
            </p:txBody>
          </p:sp>
          <p:sp>
            <p:nvSpPr>
              <p:cNvPr id="12" name="Arc 125"/>
              <p:cNvSpPr>
                <a:spLocks/>
              </p:cNvSpPr>
              <p:nvPr/>
            </p:nvSpPr>
            <p:spPr bwMode="hidden">
              <a:xfrm>
                <a:off x="2840" y="1503"/>
                <a:ext cx="381" cy="2379"/>
              </a:xfrm>
              <a:custGeom>
                <a:avLst/>
                <a:gdLst>
                  <a:gd name="T0" fmla="*/ 0 w 34812"/>
                  <a:gd name="T1" fmla="*/ 481 h 22305"/>
                  <a:gd name="T2" fmla="*/ 381 w 34812"/>
                  <a:gd name="T3" fmla="*/ 2379 h 22305"/>
                  <a:gd name="T4" fmla="*/ 145 w 34812"/>
                  <a:gd name="T5" fmla="*/ 2304 h 22305"/>
                  <a:gd name="T6" fmla="*/ 0 60000 65536"/>
                  <a:gd name="T7" fmla="*/ 0 60000 65536"/>
                  <a:gd name="T8" fmla="*/ 0 60000 65536"/>
                </a:gdLst>
                <a:ahLst/>
                <a:cxnLst>
                  <a:cxn ang="T6">
                    <a:pos x="T0" y="T1"/>
                  </a:cxn>
                  <a:cxn ang="T7">
                    <a:pos x="T2" y="T3"/>
                  </a:cxn>
                  <a:cxn ang="T8">
                    <a:pos x="T4" y="T5"/>
                  </a:cxn>
                </a:cxnLst>
                <a:rect l="0" t="0" r="r" b="b"/>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lnTo>
                      <a:pt x="-1" y="4511"/>
                    </a:lnTo>
                    <a:close/>
                  </a:path>
                </a:pathLst>
              </a:custGeom>
              <a:noFill/>
              <a:ln w="9525">
                <a:solidFill>
                  <a:schemeClr val="accent1"/>
                </a:solidFill>
                <a:round/>
                <a:headEnd/>
                <a:tailEnd/>
              </a:ln>
            </p:spPr>
            <p:txBody>
              <a:bodyPr wrap="none" anchor="ctr"/>
              <a:lstStyle/>
              <a:p>
                <a:endParaRPr lang="tr-TR"/>
              </a:p>
            </p:txBody>
          </p:sp>
          <p:sp>
            <p:nvSpPr>
              <p:cNvPr id="13" name="Arc 126"/>
              <p:cNvSpPr>
                <a:spLocks/>
              </p:cNvSpPr>
              <p:nvPr/>
            </p:nvSpPr>
            <p:spPr bwMode="hidden">
              <a:xfrm>
                <a:off x="2940" y="1492"/>
                <a:ext cx="1004" cy="2379"/>
              </a:xfrm>
              <a:custGeom>
                <a:avLst/>
                <a:gdLst>
                  <a:gd name="T0" fmla="*/ 0 w 34812"/>
                  <a:gd name="T1" fmla="*/ 481 h 22305"/>
                  <a:gd name="T2" fmla="*/ 1004 w 34812"/>
                  <a:gd name="T3" fmla="*/ 2379 h 22305"/>
                  <a:gd name="T4" fmla="*/ 381 w 34812"/>
                  <a:gd name="T5" fmla="*/ 2304 h 22305"/>
                  <a:gd name="T6" fmla="*/ 0 60000 65536"/>
                  <a:gd name="T7" fmla="*/ 0 60000 65536"/>
                  <a:gd name="T8" fmla="*/ 0 60000 65536"/>
                </a:gdLst>
                <a:ahLst/>
                <a:cxnLst>
                  <a:cxn ang="T6">
                    <a:pos x="T0" y="T1"/>
                  </a:cxn>
                  <a:cxn ang="T7">
                    <a:pos x="T2" y="T3"/>
                  </a:cxn>
                  <a:cxn ang="T8">
                    <a:pos x="T4" y="T5"/>
                  </a:cxn>
                </a:cxnLst>
                <a:rect l="0" t="0" r="r" b="b"/>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lnTo>
                      <a:pt x="-1" y="4511"/>
                    </a:lnTo>
                    <a:close/>
                  </a:path>
                </a:pathLst>
              </a:custGeom>
              <a:noFill/>
              <a:ln w="9525">
                <a:solidFill>
                  <a:schemeClr val="folHlink"/>
                </a:solidFill>
                <a:round/>
                <a:headEnd/>
                <a:tailEnd/>
              </a:ln>
            </p:spPr>
            <p:txBody>
              <a:bodyPr wrap="none" anchor="ctr"/>
              <a:lstStyle/>
              <a:p>
                <a:endParaRPr lang="tr-TR"/>
              </a:p>
            </p:txBody>
          </p:sp>
          <p:sp>
            <p:nvSpPr>
              <p:cNvPr id="14" name="Freeform 127"/>
              <p:cNvSpPr>
                <a:spLocks/>
              </p:cNvSpPr>
              <p:nvPr/>
            </p:nvSpPr>
            <p:spPr bwMode="hidden">
              <a:xfrm>
                <a:off x="3301" y="2635"/>
                <a:ext cx="485" cy="1479"/>
              </a:xfrm>
              <a:custGeom>
                <a:avLst/>
                <a:gdLst>
                  <a:gd name="T0" fmla="*/ 0 w 776"/>
                  <a:gd name="T1" fmla="*/ 64 h 2368"/>
                  <a:gd name="T2" fmla="*/ 240 w 776"/>
                  <a:gd name="T3" fmla="*/ 16 h 2368"/>
                  <a:gd name="T4" fmla="*/ 96 w 776"/>
                  <a:gd name="T5" fmla="*/ 160 h 2368"/>
                  <a:gd name="T6" fmla="*/ 336 w 776"/>
                  <a:gd name="T7" fmla="*/ 160 h 2368"/>
                  <a:gd name="T8" fmla="*/ 192 w 776"/>
                  <a:gd name="T9" fmla="*/ 304 h 2368"/>
                  <a:gd name="T10" fmla="*/ 384 w 776"/>
                  <a:gd name="T11" fmla="*/ 352 h 2368"/>
                  <a:gd name="T12" fmla="*/ 288 w 776"/>
                  <a:gd name="T13" fmla="*/ 448 h 2368"/>
                  <a:gd name="T14" fmla="*/ 480 w 776"/>
                  <a:gd name="T15" fmla="*/ 496 h 2368"/>
                  <a:gd name="T16" fmla="*/ 384 w 776"/>
                  <a:gd name="T17" fmla="*/ 592 h 2368"/>
                  <a:gd name="T18" fmla="*/ 528 w 776"/>
                  <a:gd name="T19" fmla="*/ 640 h 2368"/>
                  <a:gd name="T20" fmla="*/ 480 w 776"/>
                  <a:gd name="T21" fmla="*/ 736 h 2368"/>
                  <a:gd name="T22" fmla="*/ 576 w 776"/>
                  <a:gd name="T23" fmla="*/ 832 h 2368"/>
                  <a:gd name="T24" fmla="*/ 576 w 776"/>
                  <a:gd name="T25" fmla="*/ 928 h 2368"/>
                  <a:gd name="T26" fmla="*/ 672 w 776"/>
                  <a:gd name="T27" fmla="*/ 1072 h 2368"/>
                  <a:gd name="T28" fmla="*/ 624 w 776"/>
                  <a:gd name="T29" fmla="*/ 1216 h 2368"/>
                  <a:gd name="T30" fmla="*/ 720 w 776"/>
                  <a:gd name="T31" fmla="*/ 1312 h 2368"/>
                  <a:gd name="T32" fmla="*/ 672 w 776"/>
                  <a:gd name="T33" fmla="*/ 1456 h 2368"/>
                  <a:gd name="T34" fmla="*/ 720 w 776"/>
                  <a:gd name="T35" fmla="*/ 1600 h 2368"/>
                  <a:gd name="T36" fmla="*/ 672 w 776"/>
                  <a:gd name="T37" fmla="*/ 1696 h 2368"/>
                  <a:gd name="T38" fmla="*/ 768 w 776"/>
                  <a:gd name="T39" fmla="*/ 1840 h 2368"/>
                  <a:gd name="T40" fmla="*/ 720 w 776"/>
                  <a:gd name="T41" fmla="*/ 1984 h 2368"/>
                  <a:gd name="T42" fmla="*/ 768 w 776"/>
                  <a:gd name="T43" fmla="*/ 2176 h 2368"/>
                  <a:gd name="T44" fmla="*/ 720 w 776"/>
                  <a:gd name="T45" fmla="*/ 2224 h 2368"/>
                  <a:gd name="T46" fmla="*/ 768 w 776"/>
                  <a:gd name="T47" fmla="*/ 2368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p:spPr>
            <p:txBody>
              <a:bodyPr wrap="none" anchor="ctr"/>
              <a:lstStyle/>
              <a:p>
                <a:endParaRPr lang="tr-TR"/>
              </a:p>
            </p:txBody>
          </p:sp>
          <p:sp>
            <p:nvSpPr>
              <p:cNvPr id="15" name="Freeform 128"/>
              <p:cNvSpPr>
                <a:spLocks/>
              </p:cNvSpPr>
              <p:nvPr/>
            </p:nvSpPr>
            <p:spPr bwMode="hidden">
              <a:xfrm rot="19660755" flipV="1">
                <a:off x="2546" y="2149"/>
                <a:ext cx="442" cy="838"/>
              </a:xfrm>
              <a:custGeom>
                <a:avLst/>
                <a:gdLst>
                  <a:gd name="T0" fmla="*/ 0 w 776"/>
                  <a:gd name="T1" fmla="*/ 64 h 2368"/>
                  <a:gd name="T2" fmla="*/ 240 w 776"/>
                  <a:gd name="T3" fmla="*/ 16 h 2368"/>
                  <a:gd name="T4" fmla="*/ 96 w 776"/>
                  <a:gd name="T5" fmla="*/ 160 h 2368"/>
                  <a:gd name="T6" fmla="*/ 336 w 776"/>
                  <a:gd name="T7" fmla="*/ 160 h 2368"/>
                  <a:gd name="T8" fmla="*/ 192 w 776"/>
                  <a:gd name="T9" fmla="*/ 304 h 2368"/>
                  <a:gd name="T10" fmla="*/ 384 w 776"/>
                  <a:gd name="T11" fmla="*/ 352 h 2368"/>
                  <a:gd name="T12" fmla="*/ 288 w 776"/>
                  <a:gd name="T13" fmla="*/ 448 h 2368"/>
                  <a:gd name="T14" fmla="*/ 480 w 776"/>
                  <a:gd name="T15" fmla="*/ 496 h 2368"/>
                  <a:gd name="T16" fmla="*/ 384 w 776"/>
                  <a:gd name="T17" fmla="*/ 592 h 2368"/>
                  <a:gd name="T18" fmla="*/ 528 w 776"/>
                  <a:gd name="T19" fmla="*/ 640 h 2368"/>
                  <a:gd name="T20" fmla="*/ 480 w 776"/>
                  <a:gd name="T21" fmla="*/ 736 h 2368"/>
                  <a:gd name="T22" fmla="*/ 576 w 776"/>
                  <a:gd name="T23" fmla="*/ 832 h 2368"/>
                  <a:gd name="T24" fmla="*/ 576 w 776"/>
                  <a:gd name="T25" fmla="*/ 928 h 2368"/>
                  <a:gd name="T26" fmla="*/ 672 w 776"/>
                  <a:gd name="T27" fmla="*/ 1072 h 2368"/>
                  <a:gd name="T28" fmla="*/ 624 w 776"/>
                  <a:gd name="T29" fmla="*/ 1216 h 2368"/>
                  <a:gd name="T30" fmla="*/ 720 w 776"/>
                  <a:gd name="T31" fmla="*/ 1312 h 2368"/>
                  <a:gd name="T32" fmla="*/ 672 w 776"/>
                  <a:gd name="T33" fmla="*/ 1456 h 2368"/>
                  <a:gd name="T34" fmla="*/ 720 w 776"/>
                  <a:gd name="T35" fmla="*/ 1600 h 2368"/>
                  <a:gd name="T36" fmla="*/ 672 w 776"/>
                  <a:gd name="T37" fmla="*/ 1696 h 2368"/>
                  <a:gd name="T38" fmla="*/ 768 w 776"/>
                  <a:gd name="T39" fmla="*/ 1840 h 2368"/>
                  <a:gd name="T40" fmla="*/ 720 w 776"/>
                  <a:gd name="T41" fmla="*/ 1984 h 2368"/>
                  <a:gd name="T42" fmla="*/ 768 w 776"/>
                  <a:gd name="T43" fmla="*/ 2176 h 2368"/>
                  <a:gd name="T44" fmla="*/ 720 w 776"/>
                  <a:gd name="T45" fmla="*/ 2224 h 2368"/>
                  <a:gd name="T46" fmla="*/ 768 w 776"/>
                  <a:gd name="T47" fmla="*/ 2368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p:spPr>
            <p:txBody>
              <a:bodyPr wrap="none" anchor="ctr"/>
              <a:lstStyle/>
              <a:p>
                <a:endParaRPr lang="tr-TR"/>
              </a:p>
            </p:txBody>
          </p:sp>
          <p:sp>
            <p:nvSpPr>
              <p:cNvPr id="16" name="Freeform 129"/>
              <p:cNvSpPr>
                <a:spLocks/>
              </p:cNvSpPr>
              <p:nvPr/>
            </p:nvSpPr>
            <p:spPr bwMode="hidden">
              <a:xfrm flipH="1">
                <a:off x="489" y="2503"/>
                <a:ext cx="1085" cy="1524"/>
              </a:xfrm>
              <a:custGeom>
                <a:avLst/>
                <a:gdLst>
                  <a:gd name="T0" fmla="*/ 0 w 776"/>
                  <a:gd name="T1" fmla="*/ 64 h 2368"/>
                  <a:gd name="T2" fmla="*/ 240 w 776"/>
                  <a:gd name="T3" fmla="*/ 16 h 2368"/>
                  <a:gd name="T4" fmla="*/ 96 w 776"/>
                  <a:gd name="T5" fmla="*/ 160 h 2368"/>
                  <a:gd name="T6" fmla="*/ 336 w 776"/>
                  <a:gd name="T7" fmla="*/ 160 h 2368"/>
                  <a:gd name="T8" fmla="*/ 192 w 776"/>
                  <a:gd name="T9" fmla="*/ 304 h 2368"/>
                  <a:gd name="T10" fmla="*/ 384 w 776"/>
                  <a:gd name="T11" fmla="*/ 352 h 2368"/>
                  <a:gd name="T12" fmla="*/ 288 w 776"/>
                  <a:gd name="T13" fmla="*/ 448 h 2368"/>
                  <a:gd name="T14" fmla="*/ 480 w 776"/>
                  <a:gd name="T15" fmla="*/ 496 h 2368"/>
                  <a:gd name="T16" fmla="*/ 384 w 776"/>
                  <a:gd name="T17" fmla="*/ 592 h 2368"/>
                  <a:gd name="T18" fmla="*/ 528 w 776"/>
                  <a:gd name="T19" fmla="*/ 640 h 2368"/>
                  <a:gd name="T20" fmla="*/ 480 w 776"/>
                  <a:gd name="T21" fmla="*/ 736 h 2368"/>
                  <a:gd name="T22" fmla="*/ 576 w 776"/>
                  <a:gd name="T23" fmla="*/ 832 h 2368"/>
                  <a:gd name="T24" fmla="*/ 576 w 776"/>
                  <a:gd name="T25" fmla="*/ 928 h 2368"/>
                  <a:gd name="T26" fmla="*/ 672 w 776"/>
                  <a:gd name="T27" fmla="*/ 1072 h 2368"/>
                  <a:gd name="T28" fmla="*/ 624 w 776"/>
                  <a:gd name="T29" fmla="*/ 1216 h 2368"/>
                  <a:gd name="T30" fmla="*/ 720 w 776"/>
                  <a:gd name="T31" fmla="*/ 1312 h 2368"/>
                  <a:gd name="T32" fmla="*/ 672 w 776"/>
                  <a:gd name="T33" fmla="*/ 1456 h 2368"/>
                  <a:gd name="T34" fmla="*/ 720 w 776"/>
                  <a:gd name="T35" fmla="*/ 1600 h 2368"/>
                  <a:gd name="T36" fmla="*/ 672 w 776"/>
                  <a:gd name="T37" fmla="*/ 1696 h 2368"/>
                  <a:gd name="T38" fmla="*/ 768 w 776"/>
                  <a:gd name="T39" fmla="*/ 1840 h 2368"/>
                  <a:gd name="T40" fmla="*/ 720 w 776"/>
                  <a:gd name="T41" fmla="*/ 1984 h 2368"/>
                  <a:gd name="T42" fmla="*/ 768 w 776"/>
                  <a:gd name="T43" fmla="*/ 2176 h 2368"/>
                  <a:gd name="T44" fmla="*/ 720 w 776"/>
                  <a:gd name="T45" fmla="*/ 2224 h 2368"/>
                  <a:gd name="T46" fmla="*/ 768 w 776"/>
                  <a:gd name="T47" fmla="*/ 2368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p:spPr>
            <p:txBody>
              <a:bodyPr wrap="none" anchor="ctr"/>
              <a:lstStyle/>
              <a:p>
                <a:endParaRPr lang="tr-TR"/>
              </a:p>
            </p:txBody>
          </p:sp>
          <p:sp>
            <p:nvSpPr>
              <p:cNvPr id="17" name="Freeform 130"/>
              <p:cNvSpPr>
                <a:spLocks/>
              </p:cNvSpPr>
              <p:nvPr/>
            </p:nvSpPr>
            <p:spPr bwMode="hidden">
              <a:xfrm flipH="1">
                <a:off x="1000" y="893"/>
                <a:ext cx="695" cy="1524"/>
              </a:xfrm>
              <a:custGeom>
                <a:avLst/>
                <a:gdLst>
                  <a:gd name="T0" fmla="*/ 0 w 776"/>
                  <a:gd name="T1" fmla="*/ 64 h 2368"/>
                  <a:gd name="T2" fmla="*/ 240 w 776"/>
                  <a:gd name="T3" fmla="*/ 16 h 2368"/>
                  <a:gd name="T4" fmla="*/ 96 w 776"/>
                  <a:gd name="T5" fmla="*/ 160 h 2368"/>
                  <a:gd name="T6" fmla="*/ 336 w 776"/>
                  <a:gd name="T7" fmla="*/ 160 h 2368"/>
                  <a:gd name="T8" fmla="*/ 192 w 776"/>
                  <a:gd name="T9" fmla="*/ 304 h 2368"/>
                  <a:gd name="T10" fmla="*/ 384 w 776"/>
                  <a:gd name="T11" fmla="*/ 352 h 2368"/>
                  <a:gd name="T12" fmla="*/ 288 w 776"/>
                  <a:gd name="T13" fmla="*/ 448 h 2368"/>
                  <a:gd name="T14" fmla="*/ 480 w 776"/>
                  <a:gd name="T15" fmla="*/ 496 h 2368"/>
                  <a:gd name="T16" fmla="*/ 384 w 776"/>
                  <a:gd name="T17" fmla="*/ 592 h 2368"/>
                  <a:gd name="T18" fmla="*/ 528 w 776"/>
                  <a:gd name="T19" fmla="*/ 640 h 2368"/>
                  <a:gd name="T20" fmla="*/ 480 w 776"/>
                  <a:gd name="T21" fmla="*/ 736 h 2368"/>
                  <a:gd name="T22" fmla="*/ 576 w 776"/>
                  <a:gd name="T23" fmla="*/ 832 h 2368"/>
                  <a:gd name="T24" fmla="*/ 576 w 776"/>
                  <a:gd name="T25" fmla="*/ 928 h 2368"/>
                  <a:gd name="T26" fmla="*/ 672 w 776"/>
                  <a:gd name="T27" fmla="*/ 1072 h 2368"/>
                  <a:gd name="T28" fmla="*/ 624 w 776"/>
                  <a:gd name="T29" fmla="*/ 1216 h 2368"/>
                  <a:gd name="T30" fmla="*/ 720 w 776"/>
                  <a:gd name="T31" fmla="*/ 1312 h 2368"/>
                  <a:gd name="T32" fmla="*/ 672 w 776"/>
                  <a:gd name="T33" fmla="*/ 1456 h 2368"/>
                  <a:gd name="T34" fmla="*/ 720 w 776"/>
                  <a:gd name="T35" fmla="*/ 1600 h 2368"/>
                  <a:gd name="T36" fmla="*/ 672 w 776"/>
                  <a:gd name="T37" fmla="*/ 1696 h 2368"/>
                  <a:gd name="T38" fmla="*/ 768 w 776"/>
                  <a:gd name="T39" fmla="*/ 1840 h 2368"/>
                  <a:gd name="T40" fmla="*/ 720 w 776"/>
                  <a:gd name="T41" fmla="*/ 1984 h 2368"/>
                  <a:gd name="T42" fmla="*/ 768 w 776"/>
                  <a:gd name="T43" fmla="*/ 2176 h 2368"/>
                  <a:gd name="T44" fmla="*/ 720 w 776"/>
                  <a:gd name="T45" fmla="*/ 2224 h 2368"/>
                  <a:gd name="T46" fmla="*/ 768 w 776"/>
                  <a:gd name="T47" fmla="*/ 2368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p:spPr>
            <p:txBody>
              <a:bodyPr wrap="none" anchor="ctr"/>
              <a:lstStyle/>
              <a:p>
                <a:endParaRPr lang="tr-TR"/>
              </a:p>
            </p:txBody>
          </p:sp>
          <p:sp>
            <p:nvSpPr>
              <p:cNvPr id="18" name="Freeform 131"/>
              <p:cNvSpPr>
                <a:spLocks/>
              </p:cNvSpPr>
              <p:nvPr/>
            </p:nvSpPr>
            <p:spPr bwMode="hidden">
              <a:xfrm>
                <a:off x="4401" y="2279"/>
                <a:ext cx="1007" cy="1600"/>
              </a:xfrm>
              <a:custGeom>
                <a:avLst/>
                <a:gdLst>
                  <a:gd name="T0" fmla="*/ 0 w 776"/>
                  <a:gd name="T1" fmla="*/ 64 h 2368"/>
                  <a:gd name="T2" fmla="*/ 240 w 776"/>
                  <a:gd name="T3" fmla="*/ 16 h 2368"/>
                  <a:gd name="T4" fmla="*/ 96 w 776"/>
                  <a:gd name="T5" fmla="*/ 160 h 2368"/>
                  <a:gd name="T6" fmla="*/ 336 w 776"/>
                  <a:gd name="T7" fmla="*/ 160 h 2368"/>
                  <a:gd name="T8" fmla="*/ 192 w 776"/>
                  <a:gd name="T9" fmla="*/ 304 h 2368"/>
                  <a:gd name="T10" fmla="*/ 384 w 776"/>
                  <a:gd name="T11" fmla="*/ 352 h 2368"/>
                  <a:gd name="T12" fmla="*/ 288 w 776"/>
                  <a:gd name="T13" fmla="*/ 448 h 2368"/>
                  <a:gd name="T14" fmla="*/ 480 w 776"/>
                  <a:gd name="T15" fmla="*/ 496 h 2368"/>
                  <a:gd name="T16" fmla="*/ 384 w 776"/>
                  <a:gd name="T17" fmla="*/ 592 h 2368"/>
                  <a:gd name="T18" fmla="*/ 528 w 776"/>
                  <a:gd name="T19" fmla="*/ 640 h 2368"/>
                  <a:gd name="T20" fmla="*/ 480 w 776"/>
                  <a:gd name="T21" fmla="*/ 736 h 2368"/>
                  <a:gd name="T22" fmla="*/ 576 w 776"/>
                  <a:gd name="T23" fmla="*/ 832 h 2368"/>
                  <a:gd name="T24" fmla="*/ 576 w 776"/>
                  <a:gd name="T25" fmla="*/ 928 h 2368"/>
                  <a:gd name="T26" fmla="*/ 672 w 776"/>
                  <a:gd name="T27" fmla="*/ 1072 h 2368"/>
                  <a:gd name="T28" fmla="*/ 624 w 776"/>
                  <a:gd name="T29" fmla="*/ 1216 h 2368"/>
                  <a:gd name="T30" fmla="*/ 720 w 776"/>
                  <a:gd name="T31" fmla="*/ 1312 h 2368"/>
                  <a:gd name="T32" fmla="*/ 672 w 776"/>
                  <a:gd name="T33" fmla="*/ 1456 h 2368"/>
                  <a:gd name="T34" fmla="*/ 720 w 776"/>
                  <a:gd name="T35" fmla="*/ 1600 h 2368"/>
                  <a:gd name="T36" fmla="*/ 672 w 776"/>
                  <a:gd name="T37" fmla="*/ 1696 h 2368"/>
                  <a:gd name="T38" fmla="*/ 768 w 776"/>
                  <a:gd name="T39" fmla="*/ 1840 h 2368"/>
                  <a:gd name="T40" fmla="*/ 720 w 776"/>
                  <a:gd name="T41" fmla="*/ 1984 h 2368"/>
                  <a:gd name="T42" fmla="*/ 768 w 776"/>
                  <a:gd name="T43" fmla="*/ 2176 h 2368"/>
                  <a:gd name="T44" fmla="*/ 720 w 776"/>
                  <a:gd name="T45" fmla="*/ 2224 h 2368"/>
                  <a:gd name="T46" fmla="*/ 768 w 776"/>
                  <a:gd name="T47" fmla="*/ 2368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p:spPr>
            <p:txBody>
              <a:bodyPr wrap="none" anchor="ctr"/>
              <a:lstStyle/>
              <a:p>
                <a:endParaRPr lang="tr-TR"/>
              </a:p>
            </p:txBody>
          </p:sp>
          <p:sp>
            <p:nvSpPr>
              <p:cNvPr id="19" name="Freeform 132"/>
              <p:cNvSpPr>
                <a:spLocks/>
              </p:cNvSpPr>
              <p:nvPr/>
            </p:nvSpPr>
            <p:spPr bwMode="hidden">
              <a:xfrm>
                <a:off x="3877" y="1470"/>
                <a:ext cx="1519" cy="1067"/>
              </a:xfrm>
              <a:custGeom>
                <a:avLst/>
                <a:gdLst>
                  <a:gd name="T0" fmla="*/ 0 w 776"/>
                  <a:gd name="T1" fmla="*/ 64 h 2368"/>
                  <a:gd name="T2" fmla="*/ 240 w 776"/>
                  <a:gd name="T3" fmla="*/ 16 h 2368"/>
                  <a:gd name="T4" fmla="*/ 96 w 776"/>
                  <a:gd name="T5" fmla="*/ 160 h 2368"/>
                  <a:gd name="T6" fmla="*/ 336 w 776"/>
                  <a:gd name="T7" fmla="*/ 160 h 2368"/>
                  <a:gd name="T8" fmla="*/ 192 w 776"/>
                  <a:gd name="T9" fmla="*/ 304 h 2368"/>
                  <a:gd name="T10" fmla="*/ 384 w 776"/>
                  <a:gd name="T11" fmla="*/ 352 h 2368"/>
                  <a:gd name="T12" fmla="*/ 288 w 776"/>
                  <a:gd name="T13" fmla="*/ 448 h 2368"/>
                  <a:gd name="T14" fmla="*/ 480 w 776"/>
                  <a:gd name="T15" fmla="*/ 496 h 2368"/>
                  <a:gd name="T16" fmla="*/ 384 w 776"/>
                  <a:gd name="T17" fmla="*/ 592 h 2368"/>
                  <a:gd name="T18" fmla="*/ 528 w 776"/>
                  <a:gd name="T19" fmla="*/ 640 h 2368"/>
                  <a:gd name="T20" fmla="*/ 480 w 776"/>
                  <a:gd name="T21" fmla="*/ 736 h 2368"/>
                  <a:gd name="T22" fmla="*/ 576 w 776"/>
                  <a:gd name="T23" fmla="*/ 832 h 2368"/>
                  <a:gd name="T24" fmla="*/ 576 w 776"/>
                  <a:gd name="T25" fmla="*/ 928 h 2368"/>
                  <a:gd name="T26" fmla="*/ 672 w 776"/>
                  <a:gd name="T27" fmla="*/ 1072 h 2368"/>
                  <a:gd name="T28" fmla="*/ 624 w 776"/>
                  <a:gd name="T29" fmla="*/ 1216 h 2368"/>
                  <a:gd name="T30" fmla="*/ 720 w 776"/>
                  <a:gd name="T31" fmla="*/ 1312 h 2368"/>
                  <a:gd name="T32" fmla="*/ 672 w 776"/>
                  <a:gd name="T33" fmla="*/ 1456 h 2368"/>
                  <a:gd name="T34" fmla="*/ 720 w 776"/>
                  <a:gd name="T35" fmla="*/ 1600 h 2368"/>
                  <a:gd name="T36" fmla="*/ 672 w 776"/>
                  <a:gd name="T37" fmla="*/ 1696 h 2368"/>
                  <a:gd name="T38" fmla="*/ 768 w 776"/>
                  <a:gd name="T39" fmla="*/ 1840 h 2368"/>
                  <a:gd name="T40" fmla="*/ 720 w 776"/>
                  <a:gd name="T41" fmla="*/ 1984 h 2368"/>
                  <a:gd name="T42" fmla="*/ 768 w 776"/>
                  <a:gd name="T43" fmla="*/ 2176 h 2368"/>
                  <a:gd name="T44" fmla="*/ 720 w 776"/>
                  <a:gd name="T45" fmla="*/ 2224 h 2368"/>
                  <a:gd name="T46" fmla="*/ 768 w 776"/>
                  <a:gd name="T47" fmla="*/ 2368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p:spPr>
            <p:txBody>
              <a:bodyPr wrap="none" anchor="ctr"/>
              <a:lstStyle/>
              <a:p>
                <a:endParaRPr lang="tr-TR"/>
              </a:p>
            </p:txBody>
          </p:sp>
          <p:sp>
            <p:nvSpPr>
              <p:cNvPr id="20" name="Freeform 133"/>
              <p:cNvSpPr>
                <a:spLocks/>
              </p:cNvSpPr>
              <p:nvPr/>
            </p:nvSpPr>
            <p:spPr bwMode="hidden">
              <a:xfrm>
                <a:off x="3934" y="337"/>
                <a:ext cx="663" cy="1434"/>
              </a:xfrm>
              <a:custGeom>
                <a:avLst/>
                <a:gdLst>
                  <a:gd name="T0" fmla="*/ 0 w 776"/>
                  <a:gd name="T1" fmla="*/ 64 h 2368"/>
                  <a:gd name="T2" fmla="*/ 240 w 776"/>
                  <a:gd name="T3" fmla="*/ 16 h 2368"/>
                  <a:gd name="T4" fmla="*/ 96 w 776"/>
                  <a:gd name="T5" fmla="*/ 160 h 2368"/>
                  <a:gd name="T6" fmla="*/ 336 w 776"/>
                  <a:gd name="T7" fmla="*/ 160 h 2368"/>
                  <a:gd name="T8" fmla="*/ 192 w 776"/>
                  <a:gd name="T9" fmla="*/ 304 h 2368"/>
                  <a:gd name="T10" fmla="*/ 384 w 776"/>
                  <a:gd name="T11" fmla="*/ 352 h 2368"/>
                  <a:gd name="T12" fmla="*/ 288 w 776"/>
                  <a:gd name="T13" fmla="*/ 448 h 2368"/>
                  <a:gd name="T14" fmla="*/ 480 w 776"/>
                  <a:gd name="T15" fmla="*/ 496 h 2368"/>
                  <a:gd name="T16" fmla="*/ 384 w 776"/>
                  <a:gd name="T17" fmla="*/ 592 h 2368"/>
                  <a:gd name="T18" fmla="*/ 528 w 776"/>
                  <a:gd name="T19" fmla="*/ 640 h 2368"/>
                  <a:gd name="T20" fmla="*/ 480 w 776"/>
                  <a:gd name="T21" fmla="*/ 736 h 2368"/>
                  <a:gd name="T22" fmla="*/ 576 w 776"/>
                  <a:gd name="T23" fmla="*/ 832 h 2368"/>
                  <a:gd name="T24" fmla="*/ 576 w 776"/>
                  <a:gd name="T25" fmla="*/ 928 h 2368"/>
                  <a:gd name="T26" fmla="*/ 672 w 776"/>
                  <a:gd name="T27" fmla="*/ 1072 h 2368"/>
                  <a:gd name="T28" fmla="*/ 624 w 776"/>
                  <a:gd name="T29" fmla="*/ 1216 h 2368"/>
                  <a:gd name="T30" fmla="*/ 720 w 776"/>
                  <a:gd name="T31" fmla="*/ 1312 h 2368"/>
                  <a:gd name="T32" fmla="*/ 672 w 776"/>
                  <a:gd name="T33" fmla="*/ 1456 h 2368"/>
                  <a:gd name="T34" fmla="*/ 720 w 776"/>
                  <a:gd name="T35" fmla="*/ 1600 h 2368"/>
                  <a:gd name="T36" fmla="*/ 672 w 776"/>
                  <a:gd name="T37" fmla="*/ 1696 h 2368"/>
                  <a:gd name="T38" fmla="*/ 768 w 776"/>
                  <a:gd name="T39" fmla="*/ 1840 h 2368"/>
                  <a:gd name="T40" fmla="*/ 720 w 776"/>
                  <a:gd name="T41" fmla="*/ 1984 h 2368"/>
                  <a:gd name="T42" fmla="*/ 768 w 776"/>
                  <a:gd name="T43" fmla="*/ 2176 h 2368"/>
                  <a:gd name="T44" fmla="*/ 720 w 776"/>
                  <a:gd name="T45" fmla="*/ 2224 h 2368"/>
                  <a:gd name="T46" fmla="*/ 768 w 776"/>
                  <a:gd name="T47" fmla="*/ 2368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p:spPr>
            <p:txBody>
              <a:bodyPr wrap="none" anchor="ctr"/>
              <a:lstStyle/>
              <a:p>
                <a:endParaRPr lang="tr-TR"/>
              </a:p>
            </p:txBody>
          </p:sp>
          <p:sp>
            <p:nvSpPr>
              <p:cNvPr id="21" name="Freeform 134"/>
              <p:cNvSpPr>
                <a:spLocks/>
              </p:cNvSpPr>
              <p:nvPr/>
            </p:nvSpPr>
            <p:spPr bwMode="hidden">
              <a:xfrm rot="1346631" flipH="1">
                <a:off x="1702" y="1506"/>
                <a:ext cx="442" cy="837"/>
              </a:xfrm>
              <a:custGeom>
                <a:avLst/>
                <a:gdLst>
                  <a:gd name="T0" fmla="*/ 0 w 776"/>
                  <a:gd name="T1" fmla="*/ 64 h 2368"/>
                  <a:gd name="T2" fmla="*/ 240 w 776"/>
                  <a:gd name="T3" fmla="*/ 16 h 2368"/>
                  <a:gd name="T4" fmla="*/ 96 w 776"/>
                  <a:gd name="T5" fmla="*/ 160 h 2368"/>
                  <a:gd name="T6" fmla="*/ 336 w 776"/>
                  <a:gd name="T7" fmla="*/ 160 h 2368"/>
                  <a:gd name="T8" fmla="*/ 192 w 776"/>
                  <a:gd name="T9" fmla="*/ 304 h 2368"/>
                  <a:gd name="T10" fmla="*/ 384 w 776"/>
                  <a:gd name="T11" fmla="*/ 352 h 2368"/>
                  <a:gd name="T12" fmla="*/ 288 w 776"/>
                  <a:gd name="T13" fmla="*/ 448 h 2368"/>
                  <a:gd name="T14" fmla="*/ 480 w 776"/>
                  <a:gd name="T15" fmla="*/ 496 h 2368"/>
                  <a:gd name="T16" fmla="*/ 384 w 776"/>
                  <a:gd name="T17" fmla="*/ 592 h 2368"/>
                  <a:gd name="T18" fmla="*/ 528 w 776"/>
                  <a:gd name="T19" fmla="*/ 640 h 2368"/>
                  <a:gd name="T20" fmla="*/ 480 w 776"/>
                  <a:gd name="T21" fmla="*/ 736 h 2368"/>
                  <a:gd name="T22" fmla="*/ 576 w 776"/>
                  <a:gd name="T23" fmla="*/ 832 h 2368"/>
                  <a:gd name="T24" fmla="*/ 576 w 776"/>
                  <a:gd name="T25" fmla="*/ 928 h 2368"/>
                  <a:gd name="T26" fmla="*/ 672 w 776"/>
                  <a:gd name="T27" fmla="*/ 1072 h 2368"/>
                  <a:gd name="T28" fmla="*/ 624 w 776"/>
                  <a:gd name="T29" fmla="*/ 1216 h 2368"/>
                  <a:gd name="T30" fmla="*/ 720 w 776"/>
                  <a:gd name="T31" fmla="*/ 1312 h 2368"/>
                  <a:gd name="T32" fmla="*/ 672 w 776"/>
                  <a:gd name="T33" fmla="*/ 1456 h 2368"/>
                  <a:gd name="T34" fmla="*/ 720 w 776"/>
                  <a:gd name="T35" fmla="*/ 1600 h 2368"/>
                  <a:gd name="T36" fmla="*/ 672 w 776"/>
                  <a:gd name="T37" fmla="*/ 1696 h 2368"/>
                  <a:gd name="T38" fmla="*/ 768 w 776"/>
                  <a:gd name="T39" fmla="*/ 1840 h 2368"/>
                  <a:gd name="T40" fmla="*/ 720 w 776"/>
                  <a:gd name="T41" fmla="*/ 1984 h 2368"/>
                  <a:gd name="T42" fmla="*/ 768 w 776"/>
                  <a:gd name="T43" fmla="*/ 2176 h 2368"/>
                  <a:gd name="T44" fmla="*/ 720 w 776"/>
                  <a:gd name="T45" fmla="*/ 2224 h 2368"/>
                  <a:gd name="T46" fmla="*/ 768 w 776"/>
                  <a:gd name="T47" fmla="*/ 2368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p:spPr>
            <p:txBody>
              <a:bodyPr wrap="none" anchor="ctr"/>
              <a:lstStyle/>
              <a:p>
                <a:endParaRPr lang="tr-TR"/>
              </a:p>
            </p:txBody>
          </p:sp>
        </p:grpSp>
      </p:grpSp>
      <p:sp>
        <p:nvSpPr>
          <p:cNvPr id="211079" name="Rectangle 135"/>
          <p:cNvSpPr>
            <a:spLocks noGrp="1" noChangeArrowheads="1"/>
          </p:cNvSpPr>
          <p:nvPr>
            <p:ph type="ctrTitle" sz="quarter"/>
          </p:nvPr>
        </p:nvSpPr>
        <p:spPr>
          <a:xfrm>
            <a:off x="685800" y="1827213"/>
            <a:ext cx="7772400" cy="1627187"/>
          </a:xfrm>
        </p:spPr>
        <p:txBody>
          <a:bodyPr/>
          <a:lstStyle>
            <a:lvl1pPr>
              <a:defRPr/>
            </a:lvl1pPr>
          </a:lstStyle>
          <a:p>
            <a:r>
              <a:rPr lang="tr-TR"/>
              <a:t>Asıl başlık stili için tıklatın</a:t>
            </a:r>
          </a:p>
        </p:txBody>
      </p:sp>
      <p:sp>
        <p:nvSpPr>
          <p:cNvPr id="211080" name="Rectangle 136"/>
          <p:cNvSpPr>
            <a:spLocks noGrp="1" noChangeArrowheads="1"/>
          </p:cNvSpPr>
          <p:nvPr>
            <p:ph type="subTitle" sz="quarter" idx="1"/>
          </p:nvPr>
        </p:nvSpPr>
        <p:spPr>
          <a:xfrm>
            <a:off x="1371600" y="3886200"/>
            <a:ext cx="6400800" cy="1752600"/>
          </a:xfrm>
        </p:spPr>
        <p:txBody>
          <a:bodyPr/>
          <a:lstStyle>
            <a:lvl1pPr marL="0" indent="0" algn="ctr">
              <a:buFontTx/>
              <a:buNone/>
              <a:defRPr/>
            </a:lvl1pPr>
          </a:lstStyle>
          <a:p>
            <a:r>
              <a:rPr lang="tr-TR"/>
              <a:t>Asıl alt başlık stilini düzenlemek için tıklatın</a:t>
            </a:r>
          </a:p>
        </p:txBody>
      </p:sp>
      <p:sp>
        <p:nvSpPr>
          <p:cNvPr id="137" name="Rectangle 137"/>
          <p:cNvSpPr>
            <a:spLocks noGrp="1" noChangeArrowheads="1"/>
          </p:cNvSpPr>
          <p:nvPr>
            <p:ph type="dt" sz="quarter" idx="10"/>
          </p:nvPr>
        </p:nvSpPr>
        <p:spPr/>
        <p:txBody>
          <a:bodyPr/>
          <a:lstStyle>
            <a:lvl1pPr>
              <a:defRPr/>
            </a:lvl1pPr>
          </a:lstStyle>
          <a:p>
            <a:pPr>
              <a:defRPr/>
            </a:pPr>
            <a:fld id="{A69F19EE-E53F-43C7-ACEE-EDE66CBF4DF1}" type="datetime1">
              <a:rPr lang="tr-TR"/>
              <a:pPr>
                <a:defRPr/>
              </a:pPr>
              <a:t>19.05.2023</a:t>
            </a:fld>
            <a:endParaRPr lang="tr-TR"/>
          </a:p>
        </p:txBody>
      </p:sp>
      <p:sp>
        <p:nvSpPr>
          <p:cNvPr id="138" name="Rectangle 138"/>
          <p:cNvSpPr>
            <a:spLocks noGrp="1" noChangeArrowheads="1"/>
          </p:cNvSpPr>
          <p:nvPr>
            <p:ph type="ftr" sz="quarter" idx="11"/>
          </p:nvPr>
        </p:nvSpPr>
        <p:spPr/>
        <p:txBody>
          <a:bodyPr/>
          <a:lstStyle>
            <a:lvl1pPr>
              <a:defRPr/>
            </a:lvl1pPr>
          </a:lstStyle>
          <a:p>
            <a:pPr>
              <a:defRPr/>
            </a:pPr>
            <a:endParaRPr lang="tr-TR"/>
          </a:p>
        </p:txBody>
      </p:sp>
      <p:sp>
        <p:nvSpPr>
          <p:cNvPr id="139" name="Rectangle 139"/>
          <p:cNvSpPr>
            <a:spLocks noGrp="1" noChangeArrowheads="1"/>
          </p:cNvSpPr>
          <p:nvPr>
            <p:ph type="sldNum" sz="quarter" idx="12"/>
          </p:nvPr>
        </p:nvSpPr>
        <p:spPr/>
        <p:txBody>
          <a:bodyPr/>
          <a:lstStyle>
            <a:lvl1pPr>
              <a:defRPr/>
            </a:lvl1pPr>
          </a:lstStyle>
          <a:p>
            <a:fld id="{BB1D218C-6178-4002-BFC0-77E85911973C}" type="slidenum">
              <a:rPr lang="tr-TR" altLang="tr-TR"/>
              <a:pPr/>
              <a:t>‹#›</a:t>
            </a:fld>
            <a:endParaRPr lang="tr-TR" altLang="tr-TR"/>
          </a:p>
        </p:txBody>
      </p:sp>
    </p:spTree>
  </p:cSld>
  <p:clrMapOvr>
    <a:masterClrMapping/>
  </p:clrMapOvr>
  <p:transition>
    <p:strips dir="rd"/>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Rectangle 139"/>
          <p:cNvSpPr>
            <a:spLocks noGrp="1" noChangeArrowheads="1"/>
          </p:cNvSpPr>
          <p:nvPr>
            <p:ph type="dt" sz="half" idx="10"/>
          </p:nvPr>
        </p:nvSpPr>
        <p:spPr>
          <a:ln/>
        </p:spPr>
        <p:txBody>
          <a:bodyPr/>
          <a:lstStyle>
            <a:lvl1pPr>
              <a:defRPr/>
            </a:lvl1pPr>
          </a:lstStyle>
          <a:p>
            <a:pPr>
              <a:defRPr/>
            </a:pPr>
            <a:fld id="{C763772B-41F9-4129-AFFF-72855C50BC2C}" type="datetime1">
              <a:rPr lang="tr-TR"/>
              <a:pPr>
                <a:defRPr/>
              </a:pPr>
              <a:t>19.05.2023</a:t>
            </a:fld>
            <a:endParaRPr lang="tr-TR"/>
          </a:p>
        </p:txBody>
      </p:sp>
      <p:sp>
        <p:nvSpPr>
          <p:cNvPr id="5" name="Rectangle 140"/>
          <p:cNvSpPr>
            <a:spLocks noGrp="1" noChangeArrowheads="1"/>
          </p:cNvSpPr>
          <p:nvPr>
            <p:ph type="ftr" sz="quarter" idx="11"/>
          </p:nvPr>
        </p:nvSpPr>
        <p:spPr>
          <a:ln/>
        </p:spPr>
        <p:txBody>
          <a:bodyPr/>
          <a:lstStyle>
            <a:lvl1pPr>
              <a:defRPr/>
            </a:lvl1pPr>
          </a:lstStyle>
          <a:p>
            <a:pPr>
              <a:defRPr/>
            </a:pPr>
            <a:endParaRPr lang="tr-TR"/>
          </a:p>
        </p:txBody>
      </p:sp>
      <p:sp>
        <p:nvSpPr>
          <p:cNvPr id="6" name="Rectangle 141"/>
          <p:cNvSpPr>
            <a:spLocks noGrp="1" noChangeArrowheads="1"/>
          </p:cNvSpPr>
          <p:nvPr>
            <p:ph type="sldNum" sz="quarter" idx="12"/>
          </p:nvPr>
        </p:nvSpPr>
        <p:spPr>
          <a:ln/>
        </p:spPr>
        <p:txBody>
          <a:bodyPr/>
          <a:lstStyle>
            <a:lvl1pPr>
              <a:defRPr/>
            </a:lvl1pPr>
          </a:lstStyle>
          <a:p>
            <a:fld id="{7287858F-2E7A-4FA6-96C6-0F3BBFE9FBA0}" type="slidenum">
              <a:rPr lang="tr-TR" altLang="tr-TR"/>
              <a:pPr/>
              <a:t>‹#›</a:t>
            </a:fld>
            <a:endParaRPr lang="tr-TR" altLang="tr-TR"/>
          </a:p>
        </p:txBody>
      </p:sp>
    </p:spTree>
  </p:cSld>
  <p:clrMapOvr>
    <a:masterClrMapping/>
  </p:clrMapOvr>
  <p:transition>
    <p:strips dir="rd"/>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a:t>Asıl metin stillerini düzenlemek için tıklatın</a:t>
            </a:r>
          </a:p>
        </p:txBody>
      </p:sp>
      <p:sp>
        <p:nvSpPr>
          <p:cNvPr id="4" name="Rectangle 139"/>
          <p:cNvSpPr>
            <a:spLocks noGrp="1" noChangeArrowheads="1"/>
          </p:cNvSpPr>
          <p:nvPr>
            <p:ph type="dt" sz="half" idx="10"/>
          </p:nvPr>
        </p:nvSpPr>
        <p:spPr>
          <a:ln/>
        </p:spPr>
        <p:txBody>
          <a:bodyPr/>
          <a:lstStyle>
            <a:lvl1pPr>
              <a:defRPr/>
            </a:lvl1pPr>
          </a:lstStyle>
          <a:p>
            <a:pPr>
              <a:defRPr/>
            </a:pPr>
            <a:fld id="{C65CC815-ED76-47DF-B2A6-00DA49CC7203}" type="datetime1">
              <a:rPr lang="tr-TR"/>
              <a:pPr>
                <a:defRPr/>
              </a:pPr>
              <a:t>19.05.2023</a:t>
            </a:fld>
            <a:endParaRPr lang="tr-TR"/>
          </a:p>
        </p:txBody>
      </p:sp>
      <p:sp>
        <p:nvSpPr>
          <p:cNvPr id="5" name="Rectangle 140"/>
          <p:cNvSpPr>
            <a:spLocks noGrp="1" noChangeArrowheads="1"/>
          </p:cNvSpPr>
          <p:nvPr>
            <p:ph type="ftr" sz="quarter" idx="11"/>
          </p:nvPr>
        </p:nvSpPr>
        <p:spPr>
          <a:ln/>
        </p:spPr>
        <p:txBody>
          <a:bodyPr/>
          <a:lstStyle>
            <a:lvl1pPr>
              <a:defRPr/>
            </a:lvl1pPr>
          </a:lstStyle>
          <a:p>
            <a:pPr>
              <a:defRPr/>
            </a:pPr>
            <a:endParaRPr lang="tr-TR"/>
          </a:p>
        </p:txBody>
      </p:sp>
      <p:sp>
        <p:nvSpPr>
          <p:cNvPr id="6" name="Rectangle 141"/>
          <p:cNvSpPr>
            <a:spLocks noGrp="1" noChangeArrowheads="1"/>
          </p:cNvSpPr>
          <p:nvPr>
            <p:ph type="sldNum" sz="quarter" idx="12"/>
          </p:nvPr>
        </p:nvSpPr>
        <p:spPr>
          <a:ln/>
        </p:spPr>
        <p:txBody>
          <a:bodyPr/>
          <a:lstStyle>
            <a:lvl1pPr>
              <a:defRPr/>
            </a:lvl1pPr>
          </a:lstStyle>
          <a:p>
            <a:fld id="{BB3C93DC-A1F5-4185-9EBA-49FF00D555D7}" type="slidenum">
              <a:rPr lang="tr-TR" altLang="tr-TR"/>
              <a:pPr/>
              <a:t>‹#›</a:t>
            </a:fld>
            <a:endParaRPr lang="tr-TR" altLang="tr-TR"/>
          </a:p>
        </p:txBody>
      </p:sp>
    </p:spTree>
  </p:cSld>
  <p:clrMapOvr>
    <a:masterClrMapping/>
  </p:clrMapOvr>
  <p:transition>
    <p:strips dir="rd"/>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139"/>
          <p:cNvSpPr>
            <a:spLocks noGrp="1" noChangeArrowheads="1"/>
          </p:cNvSpPr>
          <p:nvPr>
            <p:ph type="dt" sz="half" idx="10"/>
          </p:nvPr>
        </p:nvSpPr>
        <p:spPr>
          <a:ln/>
        </p:spPr>
        <p:txBody>
          <a:bodyPr/>
          <a:lstStyle>
            <a:lvl1pPr>
              <a:defRPr/>
            </a:lvl1pPr>
          </a:lstStyle>
          <a:p>
            <a:pPr>
              <a:defRPr/>
            </a:pPr>
            <a:fld id="{1CC3D7E3-4696-44CB-8D42-2EDB22CD2EA1}" type="datetime1">
              <a:rPr lang="tr-TR"/>
              <a:pPr>
                <a:defRPr/>
              </a:pPr>
              <a:t>19.05.2023</a:t>
            </a:fld>
            <a:endParaRPr lang="tr-TR"/>
          </a:p>
        </p:txBody>
      </p:sp>
      <p:sp>
        <p:nvSpPr>
          <p:cNvPr id="6" name="Rectangle 140"/>
          <p:cNvSpPr>
            <a:spLocks noGrp="1" noChangeArrowheads="1"/>
          </p:cNvSpPr>
          <p:nvPr>
            <p:ph type="ftr" sz="quarter" idx="11"/>
          </p:nvPr>
        </p:nvSpPr>
        <p:spPr>
          <a:ln/>
        </p:spPr>
        <p:txBody>
          <a:bodyPr/>
          <a:lstStyle>
            <a:lvl1pPr>
              <a:defRPr/>
            </a:lvl1pPr>
          </a:lstStyle>
          <a:p>
            <a:pPr>
              <a:defRPr/>
            </a:pPr>
            <a:endParaRPr lang="tr-TR"/>
          </a:p>
        </p:txBody>
      </p:sp>
      <p:sp>
        <p:nvSpPr>
          <p:cNvPr id="7" name="Rectangle 141"/>
          <p:cNvSpPr>
            <a:spLocks noGrp="1" noChangeArrowheads="1"/>
          </p:cNvSpPr>
          <p:nvPr>
            <p:ph type="sldNum" sz="quarter" idx="12"/>
          </p:nvPr>
        </p:nvSpPr>
        <p:spPr>
          <a:ln/>
        </p:spPr>
        <p:txBody>
          <a:bodyPr/>
          <a:lstStyle>
            <a:lvl1pPr>
              <a:defRPr/>
            </a:lvl1pPr>
          </a:lstStyle>
          <a:p>
            <a:fld id="{2CD8649C-90E1-47B6-BE6B-BF5D61188BBB}" type="slidenum">
              <a:rPr lang="tr-TR" altLang="tr-TR"/>
              <a:pPr/>
              <a:t>‹#›</a:t>
            </a:fld>
            <a:endParaRPr lang="tr-TR" altLang="tr-TR"/>
          </a:p>
        </p:txBody>
      </p:sp>
    </p:spTree>
  </p:cSld>
  <p:clrMapOvr>
    <a:masterClrMapping/>
  </p:clrMapOvr>
  <p:transition>
    <p:strips dir="rd"/>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1143000"/>
          </a:xfrm>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139"/>
          <p:cNvSpPr>
            <a:spLocks noGrp="1" noChangeArrowheads="1"/>
          </p:cNvSpPr>
          <p:nvPr>
            <p:ph type="dt" sz="half" idx="10"/>
          </p:nvPr>
        </p:nvSpPr>
        <p:spPr>
          <a:ln/>
        </p:spPr>
        <p:txBody>
          <a:bodyPr/>
          <a:lstStyle>
            <a:lvl1pPr>
              <a:defRPr/>
            </a:lvl1pPr>
          </a:lstStyle>
          <a:p>
            <a:pPr>
              <a:defRPr/>
            </a:pPr>
            <a:fld id="{F5042FE0-E425-447E-AD4A-C8397D48E541}" type="datetime1">
              <a:rPr lang="tr-TR"/>
              <a:pPr>
                <a:defRPr/>
              </a:pPr>
              <a:t>19.05.2023</a:t>
            </a:fld>
            <a:endParaRPr lang="tr-TR"/>
          </a:p>
        </p:txBody>
      </p:sp>
      <p:sp>
        <p:nvSpPr>
          <p:cNvPr id="8" name="Rectangle 140"/>
          <p:cNvSpPr>
            <a:spLocks noGrp="1" noChangeArrowheads="1"/>
          </p:cNvSpPr>
          <p:nvPr>
            <p:ph type="ftr" sz="quarter" idx="11"/>
          </p:nvPr>
        </p:nvSpPr>
        <p:spPr>
          <a:ln/>
        </p:spPr>
        <p:txBody>
          <a:bodyPr/>
          <a:lstStyle>
            <a:lvl1pPr>
              <a:defRPr/>
            </a:lvl1pPr>
          </a:lstStyle>
          <a:p>
            <a:pPr>
              <a:defRPr/>
            </a:pPr>
            <a:endParaRPr lang="tr-TR"/>
          </a:p>
        </p:txBody>
      </p:sp>
      <p:sp>
        <p:nvSpPr>
          <p:cNvPr id="9" name="Rectangle 141"/>
          <p:cNvSpPr>
            <a:spLocks noGrp="1" noChangeArrowheads="1"/>
          </p:cNvSpPr>
          <p:nvPr>
            <p:ph type="sldNum" sz="quarter" idx="12"/>
          </p:nvPr>
        </p:nvSpPr>
        <p:spPr>
          <a:ln/>
        </p:spPr>
        <p:txBody>
          <a:bodyPr/>
          <a:lstStyle>
            <a:lvl1pPr>
              <a:defRPr/>
            </a:lvl1pPr>
          </a:lstStyle>
          <a:p>
            <a:fld id="{08ECA342-D10A-4466-B39D-EAD2C88E161C}" type="slidenum">
              <a:rPr lang="tr-TR" altLang="tr-TR"/>
              <a:pPr/>
              <a:t>‹#›</a:t>
            </a:fld>
            <a:endParaRPr lang="tr-TR" altLang="tr-TR"/>
          </a:p>
        </p:txBody>
      </p:sp>
    </p:spTree>
  </p:cSld>
  <p:clrMapOvr>
    <a:masterClrMapping/>
  </p:clrMapOvr>
  <p:transition>
    <p:strips dir="rd"/>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Rectangle 139"/>
          <p:cNvSpPr>
            <a:spLocks noGrp="1" noChangeArrowheads="1"/>
          </p:cNvSpPr>
          <p:nvPr>
            <p:ph type="dt" sz="half" idx="10"/>
          </p:nvPr>
        </p:nvSpPr>
        <p:spPr>
          <a:ln/>
        </p:spPr>
        <p:txBody>
          <a:bodyPr/>
          <a:lstStyle>
            <a:lvl1pPr>
              <a:defRPr/>
            </a:lvl1pPr>
          </a:lstStyle>
          <a:p>
            <a:pPr>
              <a:defRPr/>
            </a:pPr>
            <a:fld id="{4706B7A1-1F21-4554-82F7-5E130D42D11F}" type="datetime1">
              <a:rPr lang="tr-TR"/>
              <a:pPr>
                <a:defRPr/>
              </a:pPr>
              <a:t>19.05.2023</a:t>
            </a:fld>
            <a:endParaRPr lang="tr-TR"/>
          </a:p>
        </p:txBody>
      </p:sp>
      <p:sp>
        <p:nvSpPr>
          <p:cNvPr id="4" name="Rectangle 140"/>
          <p:cNvSpPr>
            <a:spLocks noGrp="1" noChangeArrowheads="1"/>
          </p:cNvSpPr>
          <p:nvPr>
            <p:ph type="ftr" sz="quarter" idx="11"/>
          </p:nvPr>
        </p:nvSpPr>
        <p:spPr>
          <a:ln/>
        </p:spPr>
        <p:txBody>
          <a:bodyPr/>
          <a:lstStyle>
            <a:lvl1pPr>
              <a:defRPr/>
            </a:lvl1pPr>
          </a:lstStyle>
          <a:p>
            <a:pPr>
              <a:defRPr/>
            </a:pPr>
            <a:endParaRPr lang="tr-TR"/>
          </a:p>
        </p:txBody>
      </p:sp>
      <p:sp>
        <p:nvSpPr>
          <p:cNvPr id="5" name="Rectangle 141"/>
          <p:cNvSpPr>
            <a:spLocks noGrp="1" noChangeArrowheads="1"/>
          </p:cNvSpPr>
          <p:nvPr>
            <p:ph type="sldNum" sz="quarter" idx="12"/>
          </p:nvPr>
        </p:nvSpPr>
        <p:spPr>
          <a:ln/>
        </p:spPr>
        <p:txBody>
          <a:bodyPr/>
          <a:lstStyle>
            <a:lvl1pPr>
              <a:defRPr/>
            </a:lvl1pPr>
          </a:lstStyle>
          <a:p>
            <a:fld id="{ED0A3538-3D51-4132-9FE7-EE63C99FF633}" type="slidenum">
              <a:rPr lang="tr-TR" altLang="tr-TR"/>
              <a:pPr/>
              <a:t>‹#›</a:t>
            </a:fld>
            <a:endParaRPr lang="tr-TR" altLang="tr-TR"/>
          </a:p>
        </p:txBody>
      </p:sp>
    </p:spTree>
  </p:cSld>
  <p:clrMapOvr>
    <a:masterClrMapping/>
  </p:clrMapOvr>
  <p:transition>
    <p:strips dir="rd"/>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139"/>
          <p:cNvSpPr>
            <a:spLocks noGrp="1" noChangeArrowheads="1"/>
          </p:cNvSpPr>
          <p:nvPr>
            <p:ph type="dt" sz="half" idx="10"/>
          </p:nvPr>
        </p:nvSpPr>
        <p:spPr>
          <a:ln/>
        </p:spPr>
        <p:txBody>
          <a:bodyPr/>
          <a:lstStyle>
            <a:lvl1pPr>
              <a:defRPr/>
            </a:lvl1pPr>
          </a:lstStyle>
          <a:p>
            <a:pPr>
              <a:defRPr/>
            </a:pPr>
            <a:fld id="{DBFA6B93-C1E1-4AAC-A723-B125A5A091C2}" type="datetime1">
              <a:rPr lang="tr-TR"/>
              <a:pPr>
                <a:defRPr/>
              </a:pPr>
              <a:t>19.05.2023</a:t>
            </a:fld>
            <a:endParaRPr lang="tr-TR"/>
          </a:p>
        </p:txBody>
      </p:sp>
      <p:sp>
        <p:nvSpPr>
          <p:cNvPr id="3" name="Rectangle 140"/>
          <p:cNvSpPr>
            <a:spLocks noGrp="1" noChangeArrowheads="1"/>
          </p:cNvSpPr>
          <p:nvPr>
            <p:ph type="ftr" sz="quarter" idx="11"/>
          </p:nvPr>
        </p:nvSpPr>
        <p:spPr>
          <a:ln/>
        </p:spPr>
        <p:txBody>
          <a:bodyPr/>
          <a:lstStyle>
            <a:lvl1pPr>
              <a:defRPr/>
            </a:lvl1pPr>
          </a:lstStyle>
          <a:p>
            <a:pPr>
              <a:defRPr/>
            </a:pPr>
            <a:endParaRPr lang="tr-TR"/>
          </a:p>
        </p:txBody>
      </p:sp>
      <p:sp>
        <p:nvSpPr>
          <p:cNvPr id="4" name="Rectangle 141"/>
          <p:cNvSpPr>
            <a:spLocks noGrp="1" noChangeArrowheads="1"/>
          </p:cNvSpPr>
          <p:nvPr>
            <p:ph type="sldNum" sz="quarter" idx="12"/>
          </p:nvPr>
        </p:nvSpPr>
        <p:spPr>
          <a:ln/>
        </p:spPr>
        <p:txBody>
          <a:bodyPr/>
          <a:lstStyle>
            <a:lvl1pPr>
              <a:defRPr/>
            </a:lvl1pPr>
          </a:lstStyle>
          <a:p>
            <a:fld id="{1C6E7A20-3DBD-4C2F-A01E-EFC5E0BAF7BC}" type="slidenum">
              <a:rPr lang="tr-TR" altLang="tr-TR"/>
              <a:pPr/>
              <a:t>‹#›</a:t>
            </a:fld>
            <a:endParaRPr lang="tr-TR" altLang="tr-TR"/>
          </a:p>
        </p:txBody>
      </p:sp>
    </p:spTree>
  </p:cSld>
  <p:clrMapOvr>
    <a:masterClrMapping/>
  </p:clrMapOvr>
  <p:transition>
    <p:strips dir="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Rectangle 9"/>
          <p:cNvSpPr>
            <a:spLocks noGrp="1" noChangeArrowheads="1"/>
          </p:cNvSpPr>
          <p:nvPr>
            <p:ph type="ftr" sz="quarter" idx="10"/>
          </p:nvPr>
        </p:nvSpPr>
        <p:spPr>
          <a:ln/>
        </p:spPr>
        <p:txBody>
          <a:bodyPr/>
          <a:lstStyle>
            <a:lvl1pPr>
              <a:defRPr/>
            </a:lvl1pPr>
          </a:lstStyle>
          <a:p>
            <a:pPr>
              <a:defRPr/>
            </a:pPr>
            <a:endParaRPr lang="en-US"/>
          </a:p>
        </p:txBody>
      </p:sp>
      <p:sp>
        <p:nvSpPr>
          <p:cNvPr id="5" name="Rectangle 10"/>
          <p:cNvSpPr>
            <a:spLocks noGrp="1" noChangeArrowheads="1"/>
          </p:cNvSpPr>
          <p:nvPr>
            <p:ph type="sldNum" sz="quarter" idx="11"/>
          </p:nvPr>
        </p:nvSpPr>
        <p:spPr>
          <a:ln/>
        </p:spPr>
        <p:txBody>
          <a:bodyPr/>
          <a:lstStyle>
            <a:lvl1pPr>
              <a:defRPr/>
            </a:lvl1pPr>
          </a:lstStyle>
          <a:p>
            <a:fld id="{88F588EC-830B-420B-B9DF-62AAA38664F3}" type="slidenum">
              <a:rPr lang="en-US" altLang="tr-TR"/>
              <a:pPr/>
              <a:t>‹#›</a:t>
            </a:fld>
            <a:endParaRPr lang="en-US" altLang="tr-TR"/>
          </a:p>
        </p:txBody>
      </p:sp>
    </p:spTree>
  </p:cSld>
  <p:clrMapOvr>
    <a:masterClrMapping/>
  </p:clrMapOvr>
  <p:transition>
    <p:strips dir="rd"/>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Rectangle 139"/>
          <p:cNvSpPr>
            <a:spLocks noGrp="1" noChangeArrowheads="1"/>
          </p:cNvSpPr>
          <p:nvPr>
            <p:ph type="dt" sz="half" idx="10"/>
          </p:nvPr>
        </p:nvSpPr>
        <p:spPr>
          <a:ln/>
        </p:spPr>
        <p:txBody>
          <a:bodyPr/>
          <a:lstStyle>
            <a:lvl1pPr>
              <a:defRPr/>
            </a:lvl1pPr>
          </a:lstStyle>
          <a:p>
            <a:pPr>
              <a:defRPr/>
            </a:pPr>
            <a:fld id="{F0AB2E1E-D966-4A3E-B5B0-E7BBE50AB904}" type="datetime1">
              <a:rPr lang="tr-TR"/>
              <a:pPr>
                <a:defRPr/>
              </a:pPr>
              <a:t>19.05.2023</a:t>
            </a:fld>
            <a:endParaRPr lang="tr-TR"/>
          </a:p>
        </p:txBody>
      </p:sp>
      <p:sp>
        <p:nvSpPr>
          <p:cNvPr id="6" name="Rectangle 140"/>
          <p:cNvSpPr>
            <a:spLocks noGrp="1" noChangeArrowheads="1"/>
          </p:cNvSpPr>
          <p:nvPr>
            <p:ph type="ftr" sz="quarter" idx="11"/>
          </p:nvPr>
        </p:nvSpPr>
        <p:spPr>
          <a:ln/>
        </p:spPr>
        <p:txBody>
          <a:bodyPr/>
          <a:lstStyle>
            <a:lvl1pPr>
              <a:defRPr/>
            </a:lvl1pPr>
          </a:lstStyle>
          <a:p>
            <a:pPr>
              <a:defRPr/>
            </a:pPr>
            <a:endParaRPr lang="tr-TR"/>
          </a:p>
        </p:txBody>
      </p:sp>
      <p:sp>
        <p:nvSpPr>
          <p:cNvPr id="7" name="Rectangle 141"/>
          <p:cNvSpPr>
            <a:spLocks noGrp="1" noChangeArrowheads="1"/>
          </p:cNvSpPr>
          <p:nvPr>
            <p:ph type="sldNum" sz="quarter" idx="12"/>
          </p:nvPr>
        </p:nvSpPr>
        <p:spPr>
          <a:ln/>
        </p:spPr>
        <p:txBody>
          <a:bodyPr/>
          <a:lstStyle>
            <a:lvl1pPr>
              <a:defRPr/>
            </a:lvl1pPr>
          </a:lstStyle>
          <a:p>
            <a:fld id="{F5E63147-519E-495C-A6F9-D2FE108B8B6F}" type="slidenum">
              <a:rPr lang="tr-TR" altLang="tr-TR"/>
              <a:pPr/>
              <a:t>‹#›</a:t>
            </a:fld>
            <a:endParaRPr lang="tr-TR" altLang="tr-TR"/>
          </a:p>
        </p:txBody>
      </p:sp>
    </p:spTree>
  </p:cSld>
  <p:clrMapOvr>
    <a:masterClrMapping/>
  </p:clrMapOvr>
  <p:transition>
    <p:strips dir="rd"/>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Rectangle 139"/>
          <p:cNvSpPr>
            <a:spLocks noGrp="1" noChangeArrowheads="1"/>
          </p:cNvSpPr>
          <p:nvPr>
            <p:ph type="dt" sz="half" idx="10"/>
          </p:nvPr>
        </p:nvSpPr>
        <p:spPr>
          <a:ln/>
        </p:spPr>
        <p:txBody>
          <a:bodyPr/>
          <a:lstStyle>
            <a:lvl1pPr>
              <a:defRPr/>
            </a:lvl1pPr>
          </a:lstStyle>
          <a:p>
            <a:pPr>
              <a:defRPr/>
            </a:pPr>
            <a:fld id="{4223EF13-F125-422A-B703-C3BC7C75ED44}" type="datetime1">
              <a:rPr lang="tr-TR"/>
              <a:pPr>
                <a:defRPr/>
              </a:pPr>
              <a:t>19.05.2023</a:t>
            </a:fld>
            <a:endParaRPr lang="tr-TR"/>
          </a:p>
        </p:txBody>
      </p:sp>
      <p:sp>
        <p:nvSpPr>
          <p:cNvPr id="6" name="Rectangle 140"/>
          <p:cNvSpPr>
            <a:spLocks noGrp="1" noChangeArrowheads="1"/>
          </p:cNvSpPr>
          <p:nvPr>
            <p:ph type="ftr" sz="quarter" idx="11"/>
          </p:nvPr>
        </p:nvSpPr>
        <p:spPr>
          <a:ln/>
        </p:spPr>
        <p:txBody>
          <a:bodyPr/>
          <a:lstStyle>
            <a:lvl1pPr>
              <a:defRPr/>
            </a:lvl1pPr>
          </a:lstStyle>
          <a:p>
            <a:pPr>
              <a:defRPr/>
            </a:pPr>
            <a:endParaRPr lang="tr-TR"/>
          </a:p>
        </p:txBody>
      </p:sp>
      <p:sp>
        <p:nvSpPr>
          <p:cNvPr id="7" name="Rectangle 141"/>
          <p:cNvSpPr>
            <a:spLocks noGrp="1" noChangeArrowheads="1"/>
          </p:cNvSpPr>
          <p:nvPr>
            <p:ph type="sldNum" sz="quarter" idx="12"/>
          </p:nvPr>
        </p:nvSpPr>
        <p:spPr>
          <a:ln/>
        </p:spPr>
        <p:txBody>
          <a:bodyPr/>
          <a:lstStyle>
            <a:lvl1pPr>
              <a:defRPr/>
            </a:lvl1pPr>
          </a:lstStyle>
          <a:p>
            <a:fld id="{82DC16ED-2E3C-48D3-8992-CF53CA120936}" type="slidenum">
              <a:rPr lang="tr-TR" altLang="tr-TR"/>
              <a:pPr/>
              <a:t>‹#›</a:t>
            </a:fld>
            <a:endParaRPr lang="tr-TR" altLang="tr-TR"/>
          </a:p>
        </p:txBody>
      </p:sp>
    </p:spTree>
  </p:cSld>
  <p:clrMapOvr>
    <a:masterClrMapping/>
  </p:clrMapOvr>
  <p:transition>
    <p:strips dir="rd"/>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Rectangle 139"/>
          <p:cNvSpPr>
            <a:spLocks noGrp="1" noChangeArrowheads="1"/>
          </p:cNvSpPr>
          <p:nvPr>
            <p:ph type="dt" sz="half" idx="10"/>
          </p:nvPr>
        </p:nvSpPr>
        <p:spPr>
          <a:ln/>
        </p:spPr>
        <p:txBody>
          <a:bodyPr/>
          <a:lstStyle>
            <a:lvl1pPr>
              <a:defRPr/>
            </a:lvl1pPr>
          </a:lstStyle>
          <a:p>
            <a:pPr>
              <a:defRPr/>
            </a:pPr>
            <a:fld id="{DF8BAEE6-4D53-42CE-9C0F-9FD54169E4C5}" type="datetime1">
              <a:rPr lang="tr-TR"/>
              <a:pPr>
                <a:defRPr/>
              </a:pPr>
              <a:t>19.05.2023</a:t>
            </a:fld>
            <a:endParaRPr lang="tr-TR"/>
          </a:p>
        </p:txBody>
      </p:sp>
      <p:sp>
        <p:nvSpPr>
          <p:cNvPr id="5" name="Rectangle 140"/>
          <p:cNvSpPr>
            <a:spLocks noGrp="1" noChangeArrowheads="1"/>
          </p:cNvSpPr>
          <p:nvPr>
            <p:ph type="ftr" sz="quarter" idx="11"/>
          </p:nvPr>
        </p:nvSpPr>
        <p:spPr>
          <a:ln/>
        </p:spPr>
        <p:txBody>
          <a:bodyPr/>
          <a:lstStyle>
            <a:lvl1pPr>
              <a:defRPr/>
            </a:lvl1pPr>
          </a:lstStyle>
          <a:p>
            <a:pPr>
              <a:defRPr/>
            </a:pPr>
            <a:endParaRPr lang="tr-TR"/>
          </a:p>
        </p:txBody>
      </p:sp>
      <p:sp>
        <p:nvSpPr>
          <p:cNvPr id="6" name="Rectangle 141"/>
          <p:cNvSpPr>
            <a:spLocks noGrp="1" noChangeArrowheads="1"/>
          </p:cNvSpPr>
          <p:nvPr>
            <p:ph type="sldNum" sz="quarter" idx="12"/>
          </p:nvPr>
        </p:nvSpPr>
        <p:spPr>
          <a:ln/>
        </p:spPr>
        <p:txBody>
          <a:bodyPr/>
          <a:lstStyle>
            <a:lvl1pPr>
              <a:defRPr/>
            </a:lvl1pPr>
          </a:lstStyle>
          <a:p>
            <a:fld id="{51CD29F3-EE93-45A4-B22A-FE296ECD6FAF}" type="slidenum">
              <a:rPr lang="tr-TR" altLang="tr-TR"/>
              <a:pPr/>
              <a:t>‹#›</a:t>
            </a:fld>
            <a:endParaRPr lang="tr-TR" altLang="tr-TR"/>
          </a:p>
        </p:txBody>
      </p:sp>
    </p:spTree>
  </p:cSld>
  <p:clrMapOvr>
    <a:masterClrMapping/>
  </p:clrMapOvr>
  <p:transition>
    <p:strips dir="rd"/>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515100" y="301625"/>
            <a:ext cx="1943100" cy="579437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685800" y="301625"/>
            <a:ext cx="5676900" cy="579437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Rectangle 139"/>
          <p:cNvSpPr>
            <a:spLocks noGrp="1" noChangeArrowheads="1"/>
          </p:cNvSpPr>
          <p:nvPr>
            <p:ph type="dt" sz="half" idx="10"/>
          </p:nvPr>
        </p:nvSpPr>
        <p:spPr>
          <a:ln/>
        </p:spPr>
        <p:txBody>
          <a:bodyPr/>
          <a:lstStyle>
            <a:lvl1pPr>
              <a:defRPr/>
            </a:lvl1pPr>
          </a:lstStyle>
          <a:p>
            <a:pPr>
              <a:defRPr/>
            </a:pPr>
            <a:fld id="{2DD0B24B-13C4-494F-BA3A-50E12F94186B}" type="datetime1">
              <a:rPr lang="tr-TR"/>
              <a:pPr>
                <a:defRPr/>
              </a:pPr>
              <a:t>19.05.2023</a:t>
            </a:fld>
            <a:endParaRPr lang="tr-TR"/>
          </a:p>
        </p:txBody>
      </p:sp>
      <p:sp>
        <p:nvSpPr>
          <p:cNvPr id="5" name="Rectangle 140"/>
          <p:cNvSpPr>
            <a:spLocks noGrp="1" noChangeArrowheads="1"/>
          </p:cNvSpPr>
          <p:nvPr>
            <p:ph type="ftr" sz="quarter" idx="11"/>
          </p:nvPr>
        </p:nvSpPr>
        <p:spPr>
          <a:ln/>
        </p:spPr>
        <p:txBody>
          <a:bodyPr/>
          <a:lstStyle>
            <a:lvl1pPr>
              <a:defRPr/>
            </a:lvl1pPr>
          </a:lstStyle>
          <a:p>
            <a:pPr>
              <a:defRPr/>
            </a:pPr>
            <a:endParaRPr lang="tr-TR"/>
          </a:p>
        </p:txBody>
      </p:sp>
      <p:sp>
        <p:nvSpPr>
          <p:cNvPr id="6" name="Rectangle 141"/>
          <p:cNvSpPr>
            <a:spLocks noGrp="1" noChangeArrowheads="1"/>
          </p:cNvSpPr>
          <p:nvPr>
            <p:ph type="sldNum" sz="quarter" idx="12"/>
          </p:nvPr>
        </p:nvSpPr>
        <p:spPr>
          <a:ln/>
        </p:spPr>
        <p:txBody>
          <a:bodyPr/>
          <a:lstStyle>
            <a:lvl1pPr>
              <a:defRPr/>
            </a:lvl1pPr>
          </a:lstStyle>
          <a:p>
            <a:fld id="{3C2E6F72-2405-43A1-AFA7-CBB58BEEED7C}" type="slidenum">
              <a:rPr lang="tr-TR" altLang="tr-TR"/>
              <a:pPr/>
              <a:t>‹#›</a:t>
            </a:fld>
            <a:endParaRPr lang="tr-TR" altLang="tr-TR"/>
          </a:p>
        </p:txBody>
      </p:sp>
    </p:spTree>
  </p:cSld>
  <p:clrMapOvr>
    <a:masterClrMapping/>
  </p:clrMapOvr>
  <p:transition>
    <p:strips dir="r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a:t>Asıl metin stillerini düzenlemek için tıklatın</a:t>
            </a:r>
          </a:p>
        </p:txBody>
      </p:sp>
      <p:sp>
        <p:nvSpPr>
          <p:cNvPr id="4" name="Rectangle 9"/>
          <p:cNvSpPr>
            <a:spLocks noGrp="1" noChangeArrowheads="1"/>
          </p:cNvSpPr>
          <p:nvPr>
            <p:ph type="ftr" sz="quarter" idx="10"/>
          </p:nvPr>
        </p:nvSpPr>
        <p:spPr>
          <a:ln/>
        </p:spPr>
        <p:txBody>
          <a:bodyPr/>
          <a:lstStyle>
            <a:lvl1pPr>
              <a:defRPr/>
            </a:lvl1pPr>
          </a:lstStyle>
          <a:p>
            <a:pPr>
              <a:defRPr/>
            </a:pPr>
            <a:endParaRPr lang="en-US"/>
          </a:p>
        </p:txBody>
      </p:sp>
      <p:sp>
        <p:nvSpPr>
          <p:cNvPr id="5" name="Rectangle 10"/>
          <p:cNvSpPr>
            <a:spLocks noGrp="1" noChangeArrowheads="1"/>
          </p:cNvSpPr>
          <p:nvPr>
            <p:ph type="sldNum" sz="quarter" idx="11"/>
          </p:nvPr>
        </p:nvSpPr>
        <p:spPr>
          <a:ln/>
        </p:spPr>
        <p:txBody>
          <a:bodyPr/>
          <a:lstStyle>
            <a:lvl1pPr>
              <a:defRPr/>
            </a:lvl1pPr>
          </a:lstStyle>
          <a:p>
            <a:fld id="{F443AD71-04D7-43D8-885B-0DF677836B65}" type="slidenum">
              <a:rPr lang="en-US" altLang="tr-TR"/>
              <a:pPr/>
              <a:t>‹#›</a:t>
            </a:fld>
            <a:endParaRPr lang="en-US" altLang="tr-TR"/>
          </a:p>
        </p:txBody>
      </p:sp>
    </p:spTree>
  </p:cSld>
  <p:clrMapOvr>
    <a:masterClrMapping/>
  </p:clrMapOvr>
  <p:transition>
    <p:strips dir="r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9"/>
          <p:cNvSpPr>
            <a:spLocks noGrp="1" noChangeArrowheads="1"/>
          </p:cNvSpPr>
          <p:nvPr>
            <p:ph type="ftr" sz="quarter" idx="10"/>
          </p:nvPr>
        </p:nvSpPr>
        <p:spPr>
          <a:ln/>
        </p:spPr>
        <p:txBody>
          <a:bodyPr/>
          <a:lstStyle>
            <a:lvl1pPr>
              <a:defRPr/>
            </a:lvl1pPr>
          </a:lstStyle>
          <a:p>
            <a:pPr>
              <a:defRPr/>
            </a:pPr>
            <a:endParaRPr lang="en-US"/>
          </a:p>
        </p:txBody>
      </p:sp>
      <p:sp>
        <p:nvSpPr>
          <p:cNvPr id="6" name="Rectangle 10"/>
          <p:cNvSpPr>
            <a:spLocks noGrp="1" noChangeArrowheads="1"/>
          </p:cNvSpPr>
          <p:nvPr>
            <p:ph type="sldNum" sz="quarter" idx="11"/>
          </p:nvPr>
        </p:nvSpPr>
        <p:spPr>
          <a:ln/>
        </p:spPr>
        <p:txBody>
          <a:bodyPr/>
          <a:lstStyle>
            <a:lvl1pPr>
              <a:defRPr/>
            </a:lvl1pPr>
          </a:lstStyle>
          <a:p>
            <a:fld id="{CB7DFF7A-9495-4D70-B1B9-ADE4ED9C3249}" type="slidenum">
              <a:rPr lang="en-US" altLang="tr-TR"/>
              <a:pPr/>
              <a:t>‹#›</a:t>
            </a:fld>
            <a:endParaRPr lang="en-US" altLang="tr-TR"/>
          </a:p>
        </p:txBody>
      </p:sp>
    </p:spTree>
  </p:cSld>
  <p:clrMapOvr>
    <a:masterClrMapping/>
  </p:clrMapOvr>
  <p:transition>
    <p:strips dir="r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1143000"/>
          </a:xfrm>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9"/>
          <p:cNvSpPr>
            <a:spLocks noGrp="1" noChangeArrowheads="1"/>
          </p:cNvSpPr>
          <p:nvPr>
            <p:ph type="ftr" sz="quarter" idx="10"/>
          </p:nvPr>
        </p:nvSpPr>
        <p:spPr>
          <a:ln/>
        </p:spPr>
        <p:txBody>
          <a:bodyPr/>
          <a:lstStyle>
            <a:lvl1pPr>
              <a:defRPr/>
            </a:lvl1pPr>
          </a:lstStyle>
          <a:p>
            <a:pPr>
              <a:defRPr/>
            </a:pPr>
            <a:endParaRPr lang="en-US"/>
          </a:p>
        </p:txBody>
      </p:sp>
      <p:sp>
        <p:nvSpPr>
          <p:cNvPr id="8" name="Rectangle 10"/>
          <p:cNvSpPr>
            <a:spLocks noGrp="1" noChangeArrowheads="1"/>
          </p:cNvSpPr>
          <p:nvPr>
            <p:ph type="sldNum" sz="quarter" idx="11"/>
          </p:nvPr>
        </p:nvSpPr>
        <p:spPr>
          <a:ln/>
        </p:spPr>
        <p:txBody>
          <a:bodyPr/>
          <a:lstStyle>
            <a:lvl1pPr>
              <a:defRPr/>
            </a:lvl1pPr>
          </a:lstStyle>
          <a:p>
            <a:fld id="{3E9A5550-77EF-4946-B2AE-630279552224}" type="slidenum">
              <a:rPr lang="en-US" altLang="tr-TR"/>
              <a:pPr/>
              <a:t>‹#›</a:t>
            </a:fld>
            <a:endParaRPr lang="en-US" altLang="tr-TR"/>
          </a:p>
        </p:txBody>
      </p:sp>
    </p:spTree>
  </p:cSld>
  <p:clrMapOvr>
    <a:masterClrMapping/>
  </p:clrMapOvr>
  <p:transition>
    <p:strips dir="r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Rectangle 9"/>
          <p:cNvSpPr>
            <a:spLocks noGrp="1" noChangeArrowheads="1"/>
          </p:cNvSpPr>
          <p:nvPr>
            <p:ph type="ftr" sz="quarter" idx="10"/>
          </p:nvPr>
        </p:nvSpPr>
        <p:spPr>
          <a:ln/>
        </p:spPr>
        <p:txBody>
          <a:bodyPr/>
          <a:lstStyle>
            <a:lvl1pPr>
              <a:defRPr/>
            </a:lvl1pPr>
          </a:lstStyle>
          <a:p>
            <a:pPr>
              <a:defRPr/>
            </a:pPr>
            <a:endParaRPr lang="en-US"/>
          </a:p>
        </p:txBody>
      </p:sp>
      <p:sp>
        <p:nvSpPr>
          <p:cNvPr id="4" name="Rectangle 10"/>
          <p:cNvSpPr>
            <a:spLocks noGrp="1" noChangeArrowheads="1"/>
          </p:cNvSpPr>
          <p:nvPr>
            <p:ph type="sldNum" sz="quarter" idx="11"/>
          </p:nvPr>
        </p:nvSpPr>
        <p:spPr>
          <a:ln/>
        </p:spPr>
        <p:txBody>
          <a:bodyPr/>
          <a:lstStyle>
            <a:lvl1pPr>
              <a:defRPr/>
            </a:lvl1pPr>
          </a:lstStyle>
          <a:p>
            <a:fld id="{BA678CDE-C8EE-418E-81F1-CC7784E50A56}" type="slidenum">
              <a:rPr lang="en-US" altLang="tr-TR"/>
              <a:pPr/>
              <a:t>‹#›</a:t>
            </a:fld>
            <a:endParaRPr lang="en-US" altLang="tr-TR"/>
          </a:p>
        </p:txBody>
      </p:sp>
    </p:spTree>
  </p:cSld>
  <p:clrMapOvr>
    <a:masterClrMapping/>
  </p:clrMapOvr>
  <p:transition>
    <p:strips dir="r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9"/>
          <p:cNvSpPr>
            <a:spLocks noGrp="1" noChangeArrowheads="1"/>
          </p:cNvSpPr>
          <p:nvPr>
            <p:ph type="ftr" sz="quarter" idx="10"/>
          </p:nvPr>
        </p:nvSpPr>
        <p:spPr>
          <a:ln/>
        </p:spPr>
        <p:txBody>
          <a:bodyPr/>
          <a:lstStyle>
            <a:lvl1pPr>
              <a:defRPr/>
            </a:lvl1pPr>
          </a:lstStyle>
          <a:p>
            <a:pPr>
              <a:defRPr/>
            </a:pPr>
            <a:endParaRPr lang="en-US"/>
          </a:p>
        </p:txBody>
      </p:sp>
      <p:sp>
        <p:nvSpPr>
          <p:cNvPr id="3" name="Rectangle 10"/>
          <p:cNvSpPr>
            <a:spLocks noGrp="1" noChangeArrowheads="1"/>
          </p:cNvSpPr>
          <p:nvPr>
            <p:ph type="sldNum" sz="quarter" idx="11"/>
          </p:nvPr>
        </p:nvSpPr>
        <p:spPr>
          <a:ln/>
        </p:spPr>
        <p:txBody>
          <a:bodyPr/>
          <a:lstStyle>
            <a:lvl1pPr>
              <a:defRPr/>
            </a:lvl1pPr>
          </a:lstStyle>
          <a:p>
            <a:fld id="{EECFEEF7-A0BB-42AD-A9B1-745CB258E6D9}" type="slidenum">
              <a:rPr lang="en-US" altLang="tr-TR"/>
              <a:pPr/>
              <a:t>‹#›</a:t>
            </a:fld>
            <a:endParaRPr lang="en-US" altLang="tr-TR"/>
          </a:p>
        </p:txBody>
      </p:sp>
    </p:spTree>
  </p:cSld>
  <p:clrMapOvr>
    <a:masterClrMapping/>
  </p:clrMapOvr>
  <p:transition>
    <p:strips dir="r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Rectangle 9"/>
          <p:cNvSpPr>
            <a:spLocks noGrp="1" noChangeArrowheads="1"/>
          </p:cNvSpPr>
          <p:nvPr>
            <p:ph type="ftr" sz="quarter" idx="10"/>
          </p:nvPr>
        </p:nvSpPr>
        <p:spPr>
          <a:ln/>
        </p:spPr>
        <p:txBody>
          <a:bodyPr/>
          <a:lstStyle>
            <a:lvl1pPr>
              <a:defRPr/>
            </a:lvl1pPr>
          </a:lstStyle>
          <a:p>
            <a:pPr>
              <a:defRPr/>
            </a:pPr>
            <a:endParaRPr lang="en-US"/>
          </a:p>
        </p:txBody>
      </p:sp>
      <p:sp>
        <p:nvSpPr>
          <p:cNvPr id="6" name="Rectangle 10"/>
          <p:cNvSpPr>
            <a:spLocks noGrp="1" noChangeArrowheads="1"/>
          </p:cNvSpPr>
          <p:nvPr>
            <p:ph type="sldNum" sz="quarter" idx="11"/>
          </p:nvPr>
        </p:nvSpPr>
        <p:spPr>
          <a:ln/>
        </p:spPr>
        <p:txBody>
          <a:bodyPr/>
          <a:lstStyle>
            <a:lvl1pPr>
              <a:defRPr/>
            </a:lvl1pPr>
          </a:lstStyle>
          <a:p>
            <a:fld id="{198974DE-41E9-4D42-A441-E8A32104411B}" type="slidenum">
              <a:rPr lang="en-US" altLang="tr-TR"/>
              <a:pPr/>
              <a:t>‹#›</a:t>
            </a:fld>
            <a:endParaRPr lang="en-US" altLang="tr-TR"/>
          </a:p>
        </p:txBody>
      </p:sp>
    </p:spTree>
  </p:cSld>
  <p:clrMapOvr>
    <a:masterClrMapping/>
  </p:clrMapOvr>
  <p:transition>
    <p:strips dir="r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Rectangle 9"/>
          <p:cNvSpPr>
            <a:spLocks noGrp="1" noChangeArrowheads="1"/>
          </p:cNvSpPr>
          <p:nvPr>
            <p:ph type="ftr" sz="quarter" idx="10"/>
          </p:nvPr>
        </p:nvSpPr>
        <p:spPr>
          <a:ln/>
        </p:spPr>
        <p:txBody>
          <a:bodyPr/>
          <a:lstStyle>
            <a:lvl1pPr>
              <a:defRPr/>
            </a:lvl1pPr>
          </a:lstStyle>
          <a:p>
            <a:pPr>
              <a:defRPr/>
            </a:pPr>
            <a:endParaRPr lang="en-US"/>
          </a:p>
        </p:txBody>
      </p:sp>
      <p:sp>
        <p:nvSpPr>
          <p:cNvPr id="6" name="Rectangle 10"/>
          <p:cNvSpPr>
            <a:spLocks noGrp="1" noChangeArrowheads="1"/>
          </p:cNvSpPr>
          <p:nvPr>
            <p:ph type="sldNum" sz="quarter" idx="11"/>
          </p:nvPr>
        </p:nvSpPr>
        <p:spPr>
          <a:ln/>
        </p:spPr>
        <p:txBody>
          <a:bodyPr/>
          <a:lstStyle>
            <a:lvl1pPr>
              <a:defRPr/>
            </a:lvl1pPr>
          </a:lstStyle>
          <a:p>
            <a:fld id="{140DE997-9C42-4739-87E0-3653D14C2B80}" type="slidenum">
              <a:rPr lang="en-US" altLang="tr-TR"/>
              <a:pPr/>
              <a:t>‹#›</a:t>
            </a:fld>
            <a:endParaRPr lang="en-US" altLang="tr-TR"/>
          </a:p>
        </p:txBody>
      </p:sp>
    </p:spTree>
  </p:cSld>
  <p:clrMapOvr>
    <a:masterClrMapping/>
  </p:clrMapOvr>
  <p:transition>
    <p:strips dir="r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rgbClr val="002F5E"/>
            </a:gs>
          </a:gsLst>
          <a:lin ang="5400000" scaled="1"/>
        </a:gradFill>
        <a:effectLst/>
      </p:bgPr>
    </p:bg>
    <p:spTree>
      <p:nvGrpSpPr>
        <p:cNvPr id="1" name=""/>
        <p:cNvGrpSpPr/>
        <p:nvPr/>
      </p:nvGrpSpPr>
      <p:grpSpPr>
        <a:xfrm>
          <a:off x="0" y="0"/>
          <a:ext cx="0" cy="0"/>
          <a:chOff x="0" y="0"/>
          <a:chExt cx="0" cy="0"/>
        </a:xfrm>
      </p:grpSpPr>
      <p:sp>
        <p:nvSpPr>
          <p:cNvPr id="1026" name="Rectangle 2"/>
          <p:cNvSpPr>
            <a:spLocks noChangeArrowheads="1"/>
          </p:cNvSpPr>
          <p:nvPr/>
        </p:nvSpPr>
        <p:spPr bwMode="auto">
          <a:xfrm>
            <a:off x="381000" y="0"/>
            <a:ext cx="1447800" cy="6856413"/>
          </a:xfrm>
          <a:prstGeom prst="rect">
            <a:avLst/>
          </a:prstGeom>
          <a:gradFill rotWithShape="0">
            <a:gsLst>
              <a:gs pos="0">
                <a:schemeClr val="bg1">
                  <a:alpha val="50000"/>
                </a:schemeClr>
              </a:gs>
              <a:gs pos="100000">
                <a:schemeClr val="bg1">
                  <a:gamma/>
                  <a:shade val="61961"/>
                  <a:invGamma/>
                </a:schemeClr>
              </a:gs>
            </a:gsLst>
            <a:lin ang="5400000" scaled="1"/>
          </a:gradFill>
          <a:ln w="9525">
            <a:noFill/>
            <a:miter lim="800000"/>
            <a:headEnd/>
            <a:tailEnd/>
          </a:ln>
          <a:effectLst/>
        </p:spPr>
        <p:txBody>
          <a:bodyPr/>
          <a:lstStyle/>
          <a:p>
            <a:pPr eaLnBrk="1" hangingPunct="1">
              <a:defRPr/>
            </a:pPr>
            <a:endParaRPr lang="de-DE" b="0">
              <a:latin typeface="Times New Roman" pitchFamily="18" charset="0"/>
            </a:endParaRPr>
          </a:p>
        </p:txBody>
      </p:sp>
      <p:sp>
        <p:nvSpPr>
          <p:cNvPr id="5123" name="Rectangle 3"/>
          <p:cNvSpPr>
            <a:spLocks noChangeArrowheads="1"/>
          </p:cNvSpPr>
          <p:nvPr/>
        </p:nvSpPr>
        <p:spPr bwMode="auto">
          <a:xfrm>
            <a:off x="152400" y="1752600"/>
            <a:ext cx="4724400" cy="152400"/>
          </a:xfrm>
          <a:prstGeom prst="rect">
            <a:avLst/>
          </a:prstGeom>
          <a:solidFill>
            <a:schemeClr val="accent1">
              <a:alpha val="50195"/>
            </a:schemeClr>
          </a:solidFill>
          <a:ln w="9525">
            <a:noFill/>
            <a:miter lim="800000"/>
            <a:headEnd/>
            <a:tailEnd/>
          </a:ln>
        </p:spPr>
        <p:txBody>
          <a:bodyPr/>
          <a:lstStyle/>
          <a:p>
            <a:pPr eaLnBrk="1" hangingPunct="1"/>
            <a:endParaRPr lang="de-DE" b="0">
              <a:latin typeface="Times New Roman" pitchFamily="18" charset="0"/>
            </a:endParaRPr>
          </a:p>
        </p:txBody>
      </p:sp>
      <p:sp>
        <p:nvSpPr>
          <p:cNvPr id="5124" name="Rectangle 4"/>
          <p:cNvSpPr>
            <a:spLocks noChangeArrowheads="1"/>
          </p:cNvSpPr>
          <p:nvPr/>
        </p:nvSpPr>
        <p:spPr bwMode="auto">
          <a:xfrm>
            <a:off x="685800" y="6629400"/>
            <a:ext cx="3505200" cy="227013"/>
          </a:xfrm>
          <a:prstGeom prst="rect">
            <a:avLst/>
          </a:prstGeom>
          <a:solidFill>
            <a:srgbClr val="FFFF00"/>
          </a:solidFill>
          <a:ln w="9525">
            <a:noFill/>
            <a:miter lim="800000"/>
            <a:headEnd/>
            <a:tailEnd/>
          </a:ln>
        </p:spPr>
        <p:txBody>
          <a:bodyPr/>
          <a:lstStyle/>
          <a:p>
            <a:pPr eaLnBrk="1" hangingPunct="1"/>
            <a:endParaRPr lang="de-DE" b="0">
              <a:latin typeface="Times New Roman" pitchFamily="18" charset="0"/>
            </a:endParaRPr>
          </a:p>
        </p:txBody>
      </p:sp>
      <p:sp>
        <p:nvSpPr>
          <p:cNvPr id="1029" name="Rectangle 5"/>
          <p:cNvSpPr>
            <a:spLocks noChangeArrowheads="1"/>
          </p:cNvSpPr>
          <p:nvPr/>
        </p:nvSpPr>
        <p:spPr bwMode="auto">
          <a:xfrm>
            <a:off x="762000" y="762000"/>
            <a:ext cx="8380413" cy="762000"/>
          </a:xfrm>
          <a:prstGeom prst="rect">
            <a:avLst/>
          </a:prstGeom>
          <a:gradFill rotWithShape="0">
            <a:gsLst>
              <a:gs pos="0">
                <a:schemeClr val="bg1"/>
              </a:gs>
              <a:gs pos="100000">
                <a:schemeClr val="bg1">
                  <a:gamma/>
                  <a:shade val="15294"/>
                  <a:invGamma/>
                </a:schemeClr>
              </a:gs>
            </a:gsLst>
            <a:lin ang="0" scaled="1"/>
          </a:gradFill>
          <a:ln w="9525">
            <a:noFill/>
            <a:miter lim="800000"/>
            <a:headEnd/>
            <a:tailEnd/>
          </a:ln>
          <a:effectLst/>
        </p:spPr>
        <p:txBody>
          <a:bodyPr/>
          <a:lstStyle/>
          <a:p>
            <a:pPr eaLnBrk="1" hangingPunct="1">
              <a:defRPr/>
            </a:pPr>
            <a:endParaRPr lang="de-DE" b="0">
              <a:latin typeface="Times New Roman" pitchFamily="18" charset="0"/>
            </a:endParaRPr>
          </a:p>
        </p:txBody>
      </p:sp>
      <p:sp>
        <p:nvSpPr>
          <p:cNvPr id="1030" name="Rectangle 6"/>
          <p:cNvSpPr>
            <a:spLocks noGrp="1" noChangeArrowheads="1"/>
          </p:cNvSpPr>
          <p:nvPr>
            <p:ph type="title"/>
          </p:nvPr>
        </p:nvSpPr>
        <p:spPr bwMode="auto">
          <a:xfrm>
            <a:off x="685800" y="609600"/>
            <a:ext cx="7772400" cy="11430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p>
            <a:pPr lvl="0"/>
            <a:r>
              <a:rPr lang="en-US"/>
              <a:t>Click to edit Master title style</a:t>
            </a:r>
          </a:p>
        </p:txBody>
      </p:sp>
      <p:sp>
        <p:nvSpPr>
          <p:cNvPr id="5127" name="Rectangle 7"/>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en-US" altLang="tr-TR"/>
              <a:t>Click to edit Master text styles</a:t>
            </a:r>
          </a:p>
          <a:p>
            <a:pPr lvl="1"/>
            <a:r>
              <a:rPr lang="en-US" altLang="tr-TR"/>
              <a:t>Second level</a:t>
            </a:r>
          </a:p>
          <a:p>
            <a:pPr lvl="2"/>
            <a:r>
              <a:rPr lang="en-US" altLang="tr-TR"/>
              <a:t>Third level</a:t>
            </a:r>
          </a:p>
          <a:p>
            <a:pPr lvl="3"/>
            <a:r>
              <a:rPr lang="en-US" altLang="tr-TR"/>
              <a:t>Fourth level</a:t>
            </a:r>
          </a:p>
          <a:p>
            <a:pPr lvl="4"/>
            <a:r>
              <a:rPr lang="en-US" altLang="tr-TR"/>
              <a:t>Fifth level</a:t>
            </a:r>
          </a:p>
        </p:txBody>
      </p:sp>
      <p:sp>
        <p:nvSpPr>
          <p:cNvPr id="1033" name="Rectangle 9"/>
          <p:cNvSpPr>
            <a:spLocks noGrp="1" noChangeArrowheads="1"/>
          </p:cNvSpPr>
          <p:nvPr>
            <p:ph type="ftr" sz="quarter" idx="3"/>
          </p:nvPr>
        </p:nvSpPr>
        <p:spPr bwMode="auto">
          <a:xfrm>
            <a:off x="3124200" y="6172200"/>
            <a:ext cx="28956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lgn="ctr" eaLnBrk="1" hangingPunct="1">
              <a:lnSpc>
                <a:spcPct val="100000"/>
              </a:lnSpc>
              <a:spcBef>
                <a:spcPct val="0"/>
              </a:spcBef>
              <a:buFontTx/>
              <a:buNone/>
              <a:defRPr kumimoji="0" sz="1400" b="0">
                <a:latin typeface="+mj-lt"/>
                <a:cs typeface="Arial" charset="0"/>
              </a:defRPr>
            </a:lvl1pPr>
          </a:lstStyle>
          <a:p>
            <a:pPr>
              <a:defRPr/>
            </a:pPr>
            <a:endParaRPr lang="en-US"/>
          </a:p>
        </p:txBody>
      </p:sp>
      <p:sp>
        <p:nvSpPr>
          <p:cNvPr id="1034" name="Rectangle 10"/>
          <p:cNvSpPr>
            <a:spLocks noGrp="1" noChangeArrowheads="1"/>
          </p:cNvSpPr>
          <p:nvPr>
            <p:ph type="sldNum" sz="quarter" idx="4"/>
          </p:nvPr>
        </p:nvSpPr>
        <p:spPr bwMode="auto">
          <a:xfrm>
            <a:off x="6553200" y="6172200"/>
            <a:ext cx="19050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r" eaLnBrk="1" hangingPunct="1">
              <a:defRPr kumimoji="0" sz="1400" b="0">
                <a:latin typeface="Times New Roman" pitchFamily="18" charset="0"/>
              </a:defRPr>
            </a:lvl1pPr>
          </a:lstStyle>
          <a:p>
            <a:fld id="{3D216A27-79F6-4129-9419-F9B0BA860CAE}" type="slidenum">
              <a:rPr lang="en-US" altLang="tr-TR"/>
              <a:pPr/>
              <a:t>‹#›</a:t>
            </a:fld>
            <a:endParaRPr lang="en-US" altLang="tr-TR"/>
          </a:p>
        </p:txBody>
      </p:sp>
    </p:spTree>
  </p:cSld>
  <p:clrMap bg1="dk2" tx1="lt1" bg2="dk1" tx2="lt2" accent1="accent1" accent2="accent2" accent3="accent3" accent4="accent4" accent5="accent5" accent6="accent6" hlink="hlink" folHlink="folHlink"/>
  <p:sldLayoutIdLst>
    <p:sldLayoutId id="2147483946" r:id="rId1"/>
    <p:sldLayoutId id="2147483915" r:id="rId2"/>
    <p:sldLayoutId id="2147483916" r:id="rId3"/>
    <p:sldLayoutId id="2147483917" r:id="rId4"/>
    <p:sldLayoutId id="2147483918" r:id="rId5"/>
    <p:sldLayoutId id="2147483919" r:id="rId6"/>
    <p:sldLayoutId id="2147483920" r:id="rId7"/>
    <p:sldLayoutId id="2147483921" r:id="rId8"/>
    <p:sldLayoutId id="2147483922" r:id="rId9"/>
    <p:sldLayoutId id="2147483923" r:id="rId10"/>
    <p:sldLayoutId id="2147483924" r:id="rId11"/>
    <p:sldLayoutId id="2147483925" r:id="rId12"/>
  </p:sldLayoutIdLst>
  <p:transition>
    <p:strips dir="rd"/>
  </p:transition>
  <p:hf hdr="0" ftr="0" dt="0"/>
  <p:txStyles>
    <p:titleStyle>
      <a:lvl1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imes New Roman" pitchFamily="18" charset="0"/>
        </a:defRPr>
      </a:lvl2pPr>
      <a:lvl3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imes New Roman" pitchFamily="18" charset="0"/>
        </a:defRPr>
      </a:lvl3pPr>
      <a:lvl4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imes New Roman" pitchFamily="18" charset="0"/>
        </a:defRPr>
      </a:lvl4pPr>
      <a:lvl5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imes New Roman" pitchFamily="18" charset="0"/>
        </a:defRPr>
      </a:lvl5pPr>
      <a:lvl6pPr marL="457200" algn="l" rtl="0" fontAlgn="base">
        <a:spcBef>
          <a:spcPct val="0"/>
        </a:spcBef>
        <a:spcAft>
          <a:spcPct val="0"/>
        </a:spcAft>
        <a:defRPr sz="4400">
          <a:solidFill>
            <a:schemeClr val="tx2"/>
          </a:solidFill>
          <a:effectLst>
            <a:outerShdw blurRad="38100" dist="38100" dir="2700000" algn="tl">
              <a:srgbClr val="000000"/>
            </a:outerShdw>
          </a:effectLst>
          <a:latin typeface="Times New Roman" pitchFamily="18" charset="0"/>
        </a:defRPr>
      </a:lvl6pPr>
      <a:lvl7pPr marL="914400" algn="l" rtl="0" fontAlgn="base">
        <a:spcBef>
          <a:spcPct val="0"/>
        </a:spcBef>
        <a:spcAft>
          <a:spcPct val="0"/>
        </a:spcAft>
        <a:defRPr sz="4400">
          <a:solidFill>
            <a:schemeClr val="tx2"/>
          </a:solidFill>
          <a:effectLst>
            <a:outerShdw blurRad="38100" dist="38100" dir="2700000" algn="tl">
              <a:srgbClr val="000000"/>
            </a:outerShdw>
          </a:effectLst>
          <a:latin typeface="Times New Roman" pitchFamily="18" charset="0"/>
        </a:defRPr>
      </a:lvl7pPr>
      <a:lvl8pPr marL="1371600" algn="l" rtl="0" fontAlgn="base">
        <a:spcBef>
          <a:spcPct val="0"/>
        </a:spcBef>
        <a:spcAft>
          <a:spcPct val="0"/>
        </a:spcAft>
        <a:defRPr sz="4400">
          <a:solidFill>
            <a:schemeClr val="tx2"/>
          </a:solidFill>
          <a:effectLst>
            <a:outerShdw blurRad="38100" dist="38100" dir="2700000" algn="tl">
              <a:srgbClr val="000000"/>
            </a:outerShdw>
          </a:effectLst>
          <a:latin typeface="Times New Roman" pitchFamily="18" charset="0"/>
        </a:defRPr>
      </a:lvl8pPr>
      <a:lvl9pPr marL="1828800" algn="l" rtl="0" fontAlgn="base">
        <a:spcBef>
          <a:spcPct val="0"/>
        </a:spcBef>
        <a:spcAft>
          <a:spcPct val="0"/>
        </a:spcAft>
        <a:defRPr sz="4400">
          <a:solidFill>
            <a:schemeClr val="tx2"/>
          </a:solidFill>
          <a:effectLst>
            <a:outerShdw blurRad="38100" dist="38100" dir="2700000" algn="tl">
              <a:srgbClr val="000000"/>
            </a:outerShdw>
          </a:effectLst>
          <a:latin typeface="Times New Roman" pitchFamily="18" charset="0"/>
        </a:defRPr>
      </a:lvl9pPr>
    </p:titleStyle>
    <p:bodyStyle>
      <a:lvl1pPr marL="342900" indent="-342900" algn="l" rtl="0" eaLnBrk="0" fontAlgn="base" hangingPunct="0">
        <a:spcBef>
          <a:spcPct val="20000"/>
        </a:spcBef>
        <a:spcAft>
          <a:spcPct val="0"/>
        </a:spcAft>
        <a:buClr>
          <a:schemeClr val="accent2"/>
        </a:buClr>
        <a:buSzPct val="80000"/>
        <a:buFont typeface="Wingdings" pitchFamily="2" charset="2"/>
        <a:buChar char="l"/>
        <a:defRPr sz="32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b="1">
          <a:solidFill>
            <a:schemeClr val="tx1"/>
          </a:solidFill>
          <a:latin typeface="+mn-lt"/>
        </a:defRPr>
      </a:lvl2pPr>
      <a:lvl3pPr marL="1143000" indent="-228600" algn="l" rtl="0" eaLnBrk="0" fontAlgn="base" hangingPunct="0">
        <a:spcBef>
          <a:spcPct val="20000"/>
        </a:spcBef>
        <a:spcAft>
          <a:spcPct val="0"/>
        </a:spcAft>
        <a:buClr>
          <a:schemeClr val="accent2"/>
        </a:buClr>
        <a:buChar char="•"/>
        <a:defRPr sz="2400" b="1">
          <a:solidFill>
            <a:schemeClr val="tx1"/>
          </a:solidFill>
          <a:latin typeface="+mn-lt"/>
        </a:defRPr>
      </a:lvl3pPr>
      <a:lvl4pPr marL="1600200" indent="-228600" algn="l" rtl="0" eaLnBrk="0" fontAlgn="base" hangingPunct="0">
        <a:spcBef>
          <a:spcPct val="20000"/>
        </a:spcBef>
        <a:spcAft>
          <a:spcPct val="0"/>
        </a:spcAft>
        <a:buChar char="–"/>
        <a:defRPr sz="2000" b="1">
          <a:solidFill>
            <a:schemeClr val="tx1"/>
          </a:solidFill>
          <a:latin typeface="+mn-lt"/>
        </a:defRPr>
      </a:lvl4pPr>
      <a:lvl5pPr marL="2057400" indent="-228600" algn="l" rtl="0" eaLnBrk="0" fontAlgn="base" hangingPunct="0">
        <a:spcBef>
          <a:spcPct val="20000"/>
        </a:spcBef>
        <a:spcAft>
          <a:spcPct val="0"/>
        </a:spcAft>
        <a:buClr>
          <a:schemeClr val="accent2"/>
        </a:buClr>
        <a:buChar char="•"/>
        <a:defRPr sz="2000" b="1">
          <a:solidFill>
            <a:schemeClr val="tx1"/>
          </a:solidFill>
          <a:latin typeface="+mn-lt"/>
        </a:defRPr>
      </a:lvl5pPr>
      <a:lvl6pPr marL="2514600" indent="-228600" algn="l" rtl="0" fontAlgn="base">
        <a:spcBef>
          <a:spcPct val="20000"/>
        </a:spcBef>
        <a:spcAft>
          <a:spcPct val="0"/>
        </a:spcAft>
        <a:buClr>
          <a:schemeClr val="accent2"/>
        </a:buClr>
        <a:buChar char="•"/>
        <a:defRPr sz="2000" b="1">
          <a:solidFill>
            <a:schemeClr val="tx1"/>
          </a:solidFill>
          <a:latin typeface="+mn-lt"/>
        </a:defRPr>
      </a:lvl6pPr>
      <a:lvl7pPr marL="2971800" indent="-228600" algn="l" rtl="0" fontAlgn="base">
        <a:spcBef>
          <a:spcPct val="20000"/>
        </a:spcBef>
        <a:spcAft>
          <a:spcPct val="0"/>
        </a:spcAft>
        <a:buClr>
          <a:schemeClr val="accent2"/>
        </a:buClr>
        <a:buChar char="•"/>
        <a:defRPr sz="2000" b="1">
          <a:solidFill>
            <a:schemeClr val="tx1"/>
          </a:solidFill>
          <a:latin typeface="+mn-lt"/>
        </a:defRPr>
      </a:lvl7pPr>
      <a:lvl8pPr marL="3429000" indent="-228600" algn="l" rtl="0" fontAlgn="base">
        <a:spcBef>
          <a:spcPct val="20000"/>
        </a:spcBef>
        <a:spcAft>
          <a:spcPct val="0"/>
        </a:spcAft>
        <a:buClr>
          <a:schemeClr val="accent2"/>
        </a:buClr>
        <a:buChar char="•"/>
        <a:defRPr sz="2000" b="1">
          <a:solidFill>
            <a:schemeClr val="tx1"/>
          </a:solidFill>
          <a:latin typeface="+mn-lt"/>
        </a:defRPr>
      </a:lvl8pPr>
      <a:lvl9pPr marL="3886200" indent="-228600" algn="l" rtl="0" fontAlgn="base">
        <a:spcBef>
          <a:spcPct val="20000"/>
        </a:spcBef>
        <a:spcAft>
          <a:spcPct val="0"/>
        </a:spcAft>
        <a:buClr>
          <a:schemeClr val="accent2"/>
        </a:buClr>
        <a:buChar char="•"/>
        <a:defRPr sz="2000" b="1">
          <a:solidFill>
            <a:schemeClr val="tx1"/>
          </a:solidFill>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7170" name="Group 2"/>
          <p:cNvGrpSpPr>
            <a:grpSpLocks/>
          </p:cNvGrpSpPr>
          <p:nvPr/>
        </p:nvGrpSpPr>
        <p:grpSpPr bwMode="auto">
          <a:xfrm>
            <a:off x="6303963" y="0"/>
            <a:ext cx="2840037" cy="3254375"/>
            <a:chOff x="3115" y="0"/>
            <a:chExt cx="2170" cy="2486"/>
          </a:xfrm>
        </p:grpSpPr>
        <p:grpSp>
          <p:nvGrpSpPr>
            <p:cNvPr id="7176" name="Group 3"/>
            <p:cNvGrpSpPr>
              <a:grpSpLocks/>
            </p:cNvGrpSpPr>
            <p:nvPr/>
          </p:nvGrpSpPr>
          <p:grpSpPr bwMode="auto">
            <a:xfrm>
              <a:off x="4080" y="1910"/>
              <a:ext cx="768" cy="576"/>
              <a:chOff x="0" y="0"/>
              <a:chExt cx="768" cy="576"/>
            </a:xfrm>
          </p:grpSpPr>
          <p:sp>
            <p:nvSpPr>
              <p:cNvPr id="7308" name="Oval 4"/>
              <p:cNvSpPr>
                <a:spLocks noChangeArrowheads="1"/>
              </p:cNvSpPr>
              <p:nvPr/>
            </p:nvSpPr>
            <p:spPr bwMode="hidden">
              <a:xfrm>
                <a:off x="3" y="0"/>
                <a:ext cx="768" cy="576"/>
              </a:xfrm>
              <a:prstGeom prst="ellipse">
                <a:avLst/>
              </a:prstGeom>
              <a:gradFill rotWithShape="0">
                <a:gsLst>
                  <a:gs pos="0">
                    <a:schemeClr val="bg2"/>
                  </a:gs>
                  <a:gs pos="100000">
                    <a:schemeClr val="bg1"/>
                  </a:gs>
                </a:gsLst>
                <a:path path="shape">
                  <a:fillToRect l="50000" t="50000" r="50000" b="50000"/>
                </a:path>
              </a:gradFill>
              <a:ln w="9525">
                <a:noFill/>
                <a:round/>
                <a:headEnd/>
                <a:tailEnd/>
              </a:ln>
            </p:spPr>
            <p:txBody>
              <a:bodyPr wrap="none" anchor="ctr"/>
              <a:lstStyle/>
              <a:p>
                <a:pPr eaLnBrk="1" hangingPunct="1">
                  <a:lnSpc>
                    <a:spcPct val="90000"/>
                  </a:lnSpc>
                  <a:spcBef>
                    <a:spcPct val="20000"/>
                  </a:spcBef>
                  <a:buFontTx/>
                  <a:buChar char="–"/>
                </a:pPr>
                <a:endParaRPr lang="tr-TR"/>
              </a:p>
            </p:txBody>
          </p:sp>
          <p:sp>
            <p:nvSpPr>
              <p:cNvPr id="7309" name="Oval 5"/>
              <p:cNvSpPr>
                <a:spLocks noChangeArrowheads="1"/>
              </p:cNvSpPr>
              <p:nvPr/>
            </p:nvSpPr>
            <p:spPr bwMode="hidden">
              <a:xfrm>
                <a:off x="276" y="252"/>
                <a:ext cx="188" cy="108"/>
              </a:xfrm>
              <a:prstGeom prst="ellipse">
                <a:avLst/>
              </a:prstGeom>
              <a:gradFill rotWithShape="0">
                <a:gsLst>
                  <a:gs pos="0">
                    <a:schemeClr val="accent1"/>
                  </a:gs>
                  <a:gs pos="100000">
                    <a:schemeClr val="bg2"/>
                  </a:gs>
                </a:gsLst>
                <a:path path="shape">
                  <a:fillToRect l="50000" t="50000" r="50000" b="50000"/>
                </a:path>
              </a:gradFill>
              <a:ln w="9525">
                <a:noFill/>
                <a:round/>
                <a:headEnd/>
                <a:tailEnd/>
              </a:ln>
            </p:spPr>
            <p:txBody>
              <a:bodyPr wrap="none" anchor="ctr"/>
              <a:lstStyle/>
              <a:p>
                <a:pPr eaLnBrk="1" hangingPunct="1">
                  <a:lnSpc>
                    <a:spcPct val="90000"/>
                  </a:lnSpc>
                  <a:spcBef>
                    <a:spcPct val="20000"/>
                  </a:spcBef>
                  <a:buFontTx/>
                  <a:buChar char="–"/>
                </a:pPr>
                <a:endParaRPr lang="tr-TR"/>
              </a:p>
            </p:txBody>
          </p:sp>
        </p:grpSp>
        <p:grpSp>
          <p:nvGrpSpPr>
            <p:cNvPr id="7177" name="Group 6"/>
            <p:cNvGrpSpPr>
              <a:grpSpLocks/>
            </p:cNvGrpSpPr>
            <p:nvPr/>
          </p:nvGrpSpPr>
          <p:grpSpPr bwMode="auto">
            <a:xfrm>
              <a:off x="4257" y="1103"/>
              <a:ext cx="768" cy="576"/>
              <a:chOff x="0" y="0"/>
              <a:chExt cx="768" cy="576"/>
            </a:xfrm>
          </p:grpSpPr>
          <p:sp>
            <p:nvSpPr>
              <p:cNvPr id="7306" name="Oval 7"/>
              <p:cNvSpPr>
                <a:spLocks noChangeArrowheads="1"/>
              </p:cNvSpPr>
              <p:nvPr/>
            </p:nvSpPr>
            <p:spPr bwMode="hidden">
              <a:xfrm>
                <a:off x="-3" y="3"/>
                <a:ext cx="771" cy="576"/>
              </a:xfrm>
              <a:prstGeom prst="ellipse">
                <a:avLst/>
              </a:prstGeom>
              <a:gradFill rotWithShape="0">
                <a:gsLst>
                  <a:gs pos="0">
                    <a:schemeClr val="bg2"/>
                  </a:gs>
                  <a:gs pos="100000">
                    <a:schemeClr val="bg1"/>
                  </a:gs>
                </a:gsLst>
                <a:path path="shape">
                  <a:fillToRect l="50000" t="50000" r="50000" b="50000"/>
                </a:path>
              </a:gradFill>
              <a:ln w="9525">
                <a:noFill/>
                <a:round/>
                <a:headEnd/>
                <a:tailEnd/>
              </a:ln>
            </p:spPr>
            <p:txBody>
              <a:bodyPr wrap="none" anchor="ctr"/>
              <a:lstStyle/>
              <a:p>
                <a:pPr eaLnBrk="1" hangingPunct="1">
                  <a:lnSpc>
                    <a:spcPct val="90000"/>
                  </a:lnSpc>
                  <a:spcBef>
                    <a:spcPct val="20000"/>
                  </a:spcBef>
                  <a:buFontTx/>
                  <a:buChar char="–"/>
                </a:pPr>
                <a:endParaRPr lang="tr-TR"/>
              </a:p>
            </p:txBody>
          </p:sp>
          <p:sp>
            <p:nvSpPr>
              <p:cNvPr id="7307" name="Oval 8"/>
              <p:cNvSpPr>
                <a:spLocks noChangeArrowheads="1"/>
              </p:cNvSpPr>
              <p:nvPr/>
            </p:nvSpPr>
            <p:spPr bwMode="hidden">
              <a:xfrm>
                <a:off x="276" y="254"/>
                <a:ext cx="186" cy="109"/>
              </a:xfrm>
              <a:prstGeom prst="ellipse">
                <a:avLst/>
              </a:prstGeom>
              <a:gradFill rotWithShape="0">
                <a:gsLst>
                  <a:gs pos="0">
                    <a:schemeClr val="accent1"/>
                  </a:gs>
                  <a:gs pos="100000">
                    <a:schemeClr val="bg2"/>
                  </a:gs>
                </a:gsLst>
                <a:path path="shape">
                  <a:fillToRect l="50000" t="50000" r="50000" b="50000"/>
                </a:path>
              </a:gradFill>
              <a:ln w="9525">
                <a:noFill/>
                <a:round/>
                <a:headEnd/>
                <a:tailEnd/>
              </a:ln>
            </p:spPr>
            <p:txBody>
              <a:bodyPr wrap="none" anchor="ctr"/>
              <a:lstStyle/>
              <a:p>
                <a:pPr eaLnBrk="1" hangingPunct="1">
                  <a:lnSpc>
                    <a:spcPct val="90000"/>
                  </a:lnSpc>
                  <a:spcBef>
                    <a:spcPct val="20000"/>
                  </a:spcBef>
                  <a:buFontTx/>
                  <a:buChar char="–"/>
                </a:pPr>
                <a:endParaRPr lang="tr-TR"/>
              </a:p>
            </p:txBody>
          </p:sp>
        </p:grpSp>
        <p:grpSp>
          <p:nvGrpSpPr>
            <p:cNvPr id="7178" name="Group 9"/>
            <p:cNvGrpSpPr>
              <a:grpSpLocks/>
            </p:cNvGrpSpPr>
            <p:nvPr/>
          </p:nvGrpSpPr>
          <p:grpSpPr bwMode="auto">
            <a:xfrm>
              <a:off x="3134" y="0"/>
              <a:ext cx="768" cy="576"/>
              <a:chOff x="0" y="0"/>
              <a:chExt cx="768" cy="576"/>
            </a:xfrm>
          </p:grpSpPr>
          <p:sp>
            <p:nvSpPr>
              <p:cNvPr id="7304" name="Oval 10"/>
              <p:cNvSpPr>
                <a:spLocks noChangeArrowheads="1"/>
              </p:cNvSpPr>
              <p:nvPr/>
            </p:nvSpPr>
            <p:spPr bwMode="hidden">
              <a:xfrm>
                <a:off x="0" y="0"/>
                <a:ext cx="768" cy="576"/>
              </a:xfrm>
              <a:prstGeom prst="ellipse">
                <a:avLst/>
              </a:prstGeom>
              <a:gradFill rotWithShape="0">
                <a:gsLst>
                  <a:gs pos="0">
                    <a:schemeClr val="bg2"/>
                  </a:gs>
                  <a:gs pos="100000">
                    <a:schemeClr val="bg1"/>
                  </a:gs>
                </a:gsLst>
                <a:path path="shape">
                  <a:fillToRect l="50000" t="50000" r="50000" b="50000"/>
                </a:path>
              </a:gradFill>
              <a:ln w="9525">
                <a:noFill/>
                <a:round/>
                <a:headEnd/>
                <a:tailEnd/>
              </a:ln>
            </p:spPr>
            <p:txBody>
              <a:bodyPr wrap="none" anchor="ctr"/>
              <a:lstStyle/>
              <a:p>
                <a:pPr eaLnBrk="1" hangingPunct="1">
                  <a:lnSpc>
                    <a:spcPct val="90000"/>
                  </a:lnSpc>
                  <a:spcBef>
                    <a:spcPct val="20000"/>
                  </a:spcBef>
                  <a:buFontTx/>
                  <a:buChar char="–"/>
                </a:pPr>
                <a:endParaRPr lang="tr-TR"/>
              </a:p>
            </p:txBody>
          </p:sp>
          <p:sp>
            <p:nvSpPr>
              <p:cNvPr id="7305" name="Oval 11"/>
              <p:cNvSpPr>
                <a:spLocks noChangeArrowheads="1"/>
              </p:cNvSpPr>
              <p:nvPr/>
            </p:nvSpPr>
            <p:spPr bwMode="hidden">
              <a:xfrm>
                <a:off x="276" y="252"/>
                <a:ext cx="188" cy="108"/>
              </a:xfrm>
              <a:prstGeom prst="ellipse">
                <a:avLst/>
              </a:prstGeom>
              <a:gradFill rotWithShape="0">
                <a:gsLst>
                  <a:gs pos="0">
                    <a:schemeClr val="accent1"/>
                  </a:gs>
                  <a:gs pos="100000">
                    <a:schemeClr val="bg2"/>
                  </a:gs>
                </a:gsLst>
                <a:path path="shape">
                  <a:fillToRect l="50000" t="50000" r="50000" b="50000"/>
                </a:path>
              </a:gradFill>
              <a:ln w="9525">
                <a:noFill/>
                <a:round/>
                <a:headEnd/>
                <a:tailEnd/>
              </a:ln>
            </p:spPr>
            <p:txBody>
              <a:bodyPr wrap="none" anchor="ctr"/>
              <a:lstStyle/>
              <a:p>
                <a:pPr eaLnBrk="1" hangingPunct="1">
                  <a:lnSpc>
                    <a:spcPct val="90000"/>
                  </a:lnSpc>
                  <a:spcBef>
                    <a:spcPct val="20000"/>
                  </a:spcBef>
                  <a:buFontTx/>
                  <a:buChar char="–"/>
                </a:pPr>
                <a:endParaRPr lang="tr-TR"/>
              </a:p>
            </p:txBody>
          </p:sp>
        </p:grpSp>
        <p:grpSp>
          <p:nvGrpSpPr>
            <p:cNvPr id="7179" name="Group 12"/>
            <p:cNvGrpSpPr>
              <a:grpSpLocks/>
            </p:cNvGrpSpPr>
            <p:nvPr/>
          </p:nvGrpSpPr>
          <p:grpSpPr bwMode="auto">
            <a:xfrm>
              <a:off x="3115" y="0"/>
              <a:ext cx="2170" cy="1702"/>
              <a:chOff x="3115" y="0"/>
              <a:chExt cx="2170" cy="1702"/>
            </a:xfrm>
          </p:grpSpPr>
          <p:grpSp>
            <p:nvGrpSpPr>
              <p:cNvPr id="7180" name="Group 13"/>
              <p:cNvGrpSpPr>
                <a:grpSpLocks/>
              </p:cNvGrpSpPr>
              <p:nvPr/>
            </p:nvGrpSpPr>
            <p:grpSpPr bwMode="auto">
              <a:xfrm>
                <a:off x="3640" y="308"/>
                <a:ext cx="1145" cy="844"/>
                <a:chOff x="1265" y="814"/>
                <a:chExt cx="2919" cy="2151"/>
              </a:xfrm>
            </p:grpSpPr>
            <p:sp>
              <p:nvSpPr>
                <p:cNvPr id="7302" name="Oval 14"/>
                <p:cNvSpPr>
                  <a:spLocks noChangeArrowheads="1"/>
                </p:cNvSpPr>
                <p:nvPr/>
              </p:nvSpPr>
              <p:spPr bwMode="hidden">
                <a:xfrm>
                  <a:off x="1266" y="814"/>
                  <a:ext cx="2919" cy="2151"/>
                </a:xfrm>
                <a:prstGeom prst="ellipse">
                  <a:avLst/>
                </a:prstGeom>
                <a:gradFill rotWithShape="0">
                  <a:gsLst>
                    <a:gs pos="0">
                      <a:schemeClr val="bg2"/>
                    </a:gs>
                    <a:gs pos="100000">
                      <a:schemeClr val="bg1"/>
                    </a:gs>
                  </a:gsLst>
                  <a:path path="shape">
                    <a:fillToRect l="50000" t="50000" r="50000" b="50000"/>
                  </a:path>
                </a:gradFill>
                <a:ln w="9525">
                  <a:noFill/>
                  <a:round/>
                  <a:headEnd/>
                  <a:tailEnd/>
                </a:ln>
              </p:spPr>
              <p:txBody>
                <a:bodyPr wrap="none" anchor="ctr"/>
                <a:lstStyle/>
                <a:p>
                  <a:pPr eaLnBrk="1" hangingPunct="1">
                    <a:lnSpc>
                      <a:spcPct val="90000"/>
                    </a:lnSpc>
                    <a:spcBef>
                      <a:spcPct val="20000"/>
                    </a:spcBef>
                    <a:buFontTx/>
                    <a:buChar char="–"/>
                  </a:pPr>
                  <a:endParaRPr lang="tr-TR"/>
                </a:p>
              </p:txBody>
            </p:sp>
            <p:sp>
              <p:nvSpPr>
                <p:cNvPr id="7303" name="Oval 15"/>
                <p:cNvSpPr>
                  <a:spLocks noChangeArrowheads="1"/>
                </p:cNvSpPr>
                <p:nvPr/>
              </p:nvSpPr>
              <p:spPr bwMode="hidden">
                <a:xfrm>
                  <a:off x="2382" y="1602"/>
                  <a:ext cx="578" cy="405"/>
                </a:xfrm>
                <a:prstGeom prst="ellipse">
                  <a:avLst/>
                </a:prstGeom>
                <a:gradFill rotWithShape="0">
                  <a:gsLst>
                    <a:gs pos="0">
                      <a:schemeClr val="accent2"/>
                    </a:gs>
                    <a:gs pos="100000">
                      <a:schemeClr val="bg2"/>
                    </a:gs>
                  </a:gsLst>
                  <a:path path="shape">
                    <a:fillToRect l="50000" t="50000" r="50000" b="50000"/>
                  </a:path>
                </a:gradFill>
                <a:ln w="9525">
                  <a:noFill/>
                  <a:round/>
                  <a:headEnd/>
                  <a:tailEnd/>
                </a:ln>
              </p:spPr>
              <p:txBody>
                <a:bodyPr wrap="none" anchor="ctr"/>
                <a:lstStyle/>
                <a:p>
                  <a:pPr eaLnBrk="1" hangingPunct="1">
                    <a:lnSpc>
                      <a:spcPct val="90000"/>
                    </a:lnSpc>
                    <a:spcBef>
                      <a:spcPct val="20000"/>
                    </a:spcBef>
                    <a:buFontTx/>
                    <a:buChar char="–"/>
                  </a:pPr>
                  <a:endParaRPr lang="tr-TR"/>
                </a:p>
              </p:txBody>
            </p:sp>
          </p:grpSp>
          <p:grpSp>
            <p:nvGrpSpPr>
              <p:cNvPr id="7181" name="Group 16"/>
              <p:cNvGrpSpPr>
                <a:grpSpLocks/>
              </p:cNvGrpSpPr>
              <p:nvPr/>
            </p:nvGrpSpPr>
            <p:grpSpPr bwMode="auto">
              <a:xfrm>
                <a:off x="3115" y="0"/>
                <a:ext cx="2145" cy="1702"/>
                <a:chOff x="3115" y="0"/>
                <a:chExt cx="2145" cy="1702"/>
              </a:xfrm>
            </p:grpSpPr>
            <p:grpSp>
              <p:nvGrpSpPr>
                <p:cNvPr id="7204" name="Group 17"/>
                <p:cNvGrpSpPr>
                  <a:grpSpLocks/>
                </p:cNvGrpSpPr>
                <p:nvPr/>
              </p:nvGrpSpPr>
              <p:grpSpPr bwMode="auto">
                <a:xfrm>
                  <a:off x="4505" y="589"/>
                  <a:ext cx="493" cy="912"/>
                  <a:chOff x="3471" y="1530"/>
                  <a:chExt cx="1258" cy="2327"/>
                </a:xfrm>
              </p:grpSpPr>
              <p:sp>
                <p:nvSpPr>
                  <p:cNvPr id="7300" name="Freeform 18"/>
                  <p:cNvSpPr>
                    <a:spLocks/>
                  </p:cNvSpPr>
                  <p:nvPr/>
                </p:nvSpPr>
                <p:spPr bwMode="hidden">
                  <a:xfrm rot="2711884">
                    <a:off x="2775" y="2236"/>
                    <a:ext cx="1705" cy="313"/>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p:spPr>
                <p:txBody>
                  <a:bodyPr wrap="none" anchor="ctr"/>
                  <a:lstStyle/>
                  <a:p>
                    <a:endParaRPr lang="tr-TR"/>
                  </a:p>
                </p:txBody>
              </p:sp>
              <p:sp>
                <p:nvSpPr>
                  <p:cNvPr id="7301" name="Freeform 19"/>
                  <p:cNvSpPr>
                    <a:spLocks/>
                  </p:cNvSpPr>
                  <p:nvPr/>
                </p:nvSpPr>
                <p:spPr bwMode="hidden">
                  <a:xfrm rot="2711884">
                    <a:off x="4027" y="3141"/>
                    <a:ext cx="910" cy="486"/>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p:spPr>
                <p:txBody>
                  <a:bodyPr wrap="none" anchor="ctr"/>
                  <a:lstStyle/>
                  <a:p>
                    <a:endParaRPr lang="tr-TR"/>
                  </a:p>
                </p:txBody>
              </p:sp>
            </p:grpSp>
            <p:grpSp>
              <p:nvGrpSpPr>
                <p:cNvPr id="7205" name="Group 20"/>
                <p:cNvGrpSpPr>
                  <a:grpSpLocks/>
                </p:cNvGrpSpPr>
                <p:nvPr/>
              </p:nvGrpSpPr>
              <p:grpSpPr bwMode="auto">
                <a:xfrm>
                  <a:off x="4267" y="781"/>
                  <a:ext cx="966" cy="522"/>
                  <a:chOff x="2864" y="2019"/>
                  <a:chExt cx="2463" cy="1332"/>
                </a:xfrm>
              </p:grpSpPr>
              <p:sp>
                <p:nvSpPr>
                  <p:cNvPr id="7298" name="Freeform 21"/>
                  <p:cNvSpPr>
                    <a:spLocks/>
                  </p:cNvSpPr>
                  <p:nvPr/>
                </p:nvSpPr>
                <p:spPr bwMode="hidden">
                  <a:xfrm rot="2104081">
                    <a:off x="2865" y="2019"/>
                    <a:ext cx="1812" cy="347"/>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tr-TR"/>
                  </a:p>
                </p:txBody>
              </p:sp>
              <p:sp>
                <p:nvSpPr>
                  <p:cNvPr id="7299" name="Freeform 22"/>
                  <p:cNvSpPr>
                    <a:spLocks/>
                  </p:cNvSpPr>
                  <p:nvPr/>
                </p:nvSpPr>
                <p:spPr bwMode="hidden">
                  <a:xfrm rot="2104081">
                    <a:off x="4352" y="2805"/>
                    <a:ext cx="974" cy="545"/>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tr-TR"/>
                  </a:p>
                </p:txBody>
              </p:sp>
            </p:grpSp>
            <p:grpSp>
              <p:nvGrpSpPr>
                <p:cNvPr id="7206" name="Group 23"/>
                <p:cNvGrpSpPr>
                  <a:grpSpLocks/>
                </p:cNvGrpSpPr>
                <p:nvPr/>
              </p:nvGrpSpPr>
              <p:grpSpPr bwMode="auto">
                <a:xfrm>
                  <a:off x="4280" y="707"/>
                  <a:ext cx="971" cy="417"/>
                  <a:chOff x="2897" y="1832"/>
                  <a:chExt cx="2477" cy="1064"/>
                </a:xfrm>
              </p:grpSpPr>
              <p:sp>
                <p:nvSpPr>
                  <p:cNvPr id="7296" name="Freeform 24"/>
                  <p:cNvSpPr>
                    <a:spLocks/>
                  </p:cNvSpPr>
                  <p:nvPr/>
                </p:nvSpPr>
                <p:spPr bwMode="hidden">
                  <a:xfrm rot="1582915">
                    <a:off x="2896" y="1832"/>
                    <a:ext cx="1736" cy="303"/>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tr-TR"/>
                  </a:p>
                </p:txBody>
              </p:sp>
              <p:sp>
                <p:nvSpPr>
                  <p:cNvPr id="7297" name="Freeform 25"/>
                  <p:cNvSpPr>
                    <a:spLocks/>
                  </p:cNvSpPr>
                  <p:nvPr/>
                </p:nvSpPr>
                <p:spPr bwMode="hidden">
                  <a:xfrm rot="1582915">
                    <a:off x="4443" y="2420"/>
                    <a:ext cx="931" cy="477"/>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tr-TR"/>
                  </a:p>
                </p:txBody>
              </p:sp>
            </p:grpSp>
            <p:grpSp>
              <p:nvGrpSpPr>
                <p:cNvPr id="7207" name="Group 26"/>
                <p:cNvGrpSpPr>
                  <a:grpSpLocks/>
                </p:cNvGrpSpPr>
                <p:nvPr/>
              </p:nvGrpSpPr>
              <p:grpSpPr bwMode="auto">
                <a:xfrm>
                  <a:off x="4291" y="630"/>
                  <a:ext cx="969" cy="364"/>
                  <a:chOff x="2924" y="1636"/>
                  <a:chExt cx="2472" cy="927"/>
                </a:xfrm>
              </p:grpSpPr>
              <p:sp>
                <p:nvSpPr>
                  <p:cNvPr id="7294" name="Freeform 27"/>
                  <p:cNvSpPr>
                    <a:spLocks/>
                  </p:cNvSpPr>
                  <p:nvPr/>
                </p:nvSpPr>
                <p:spPr bwMode="hidden">
                  <a:xfrm rot="1080363">
                    <a:off x="2907" y="1619"/>
                    <a:ext cx="1680" cy="343"/>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tr-TR"/>
                  </a:p>
                </p:txBody>
              </p:sp>
              <p:sp>
                <p:nvSpPr>
                  <p:cNvPr id="7295" name="Freeform 28"/>
                  <p:cNvSpPr>
                    <a:spLocks/>
                  </p:cNvSpPr>
                  <p:nvPr/>
                </p:nvSpPr>
                <p:spPr bwMode="hidden">
                  <a:xfrm rot="1080363">
                    <a:off x="4488" y="2030"/>
                    <a:ext cx="891" cy="516"/>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tr-TR"/>
                  </a:p>
                </p:txBody>
              </p:sp>
            </p:grpSp>
            <p:grpSp>
              <p:nvGrpSpPr>
                <p:cNvPr id="7208" name="Group 29"/>
                <p:cNvGrpSpPr>
                  <a:grpSpLocks/>
                </p:cNvGrpSpPr>
                <p:nvPr/>
              </p:nvGrpSpPr>
              <p:grpSpPr bwMode="auto">
                <a:xfrm>
                  <a:off x="4304" y="543"/>
                  <a:ext cx="918" cy="258"/>
                  <a:chOff x="2958" y="1414"/>
                  <a:chExt cx="2342" cy="657"/>
                </a:xfrm>
              </p:grpSpPr>
              <p:sp>
                <p:nvSpPr>
                  <p:cNvPr id="7292" name="Freeform 30"/>
                  <p:cNvSpPr>
                    <a:spLocks/>
                  </p:cNvSpPr>
                  <p:nvPr/>
                </p:nvSpPr>
                <p:spPr bwMode="hidden">
                  <a:xfrm rot="463793">
                    <a:off x="2957" y="1415"/>
                    <a:ext cx="1544" cy="312"/>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tr-TR"/>
                  </a:p>
                </p:txBody>
              </p:sp>
              <p:sp>
                <p:nvSpPr>
                  <p:cNvPr id="7293" name="Freeform 31"/>
                  <p:cNvSpPr>
                    <a:spLocks/>
                  </p:cNvSpPr>
                  <p:nvPr/>
                </p:nvSpPr>
                <p:spPr bwMode="hidden">
                  <a:xfrm rot="463793">
                    <a:off x="4470" y="1581"/>
                    <a:ext cx="829" cy="472"/>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tr-TR"/>
                  </a:p>
                </p:txBody>
              </p:sp>
            </p:grpSp>
            <p:grpSp>
              <p:nvGrpSpPr>
                <p:cNvPr id="7209" name="Group 32"/>
                <p:cNvGrpSpPr>
                  <a:grpSpLocks/>
                </p:cNvGrpSpPr>
                <p:nvPr/>
              </p:nvGrpSpPr>
              <p:grpSpPr bwMode="auto">
                <a:xfrm>
                  <a:off x="4314" y="487"/>
                  <a:ext cx="843" cy="134"/>
                  <a:chOff x="2983" y="1269"/>
                  <a:chExt cx="2150" cy="343"/>
                </a:xfrm>
              </p:grpSpPr>
              <p:sp>
                <p:nvSpPr>
                  <p:cNvPr id="7290" name="Freeform 33"/>
                  <p:cNvSpPr>
                    <a:spLocks/>
                  </p:cNvSpPr>
                  <p:nvPr/>
                </p:nvSpPr>
                <p:spPr bwMode="hidden">
                  <a:xfrm rot="-84182">
                    <a:off x="2982" y="1286"/>
                    <a:ext cx="1404" cy="220"/>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tr-TR"/>
                  </a:p>
                </p:txBody>
              </p:sp>
              <p:sp>
                <p:nvSpPr>
                  <p:cNvPr id="7291" name="Freeform 34"/>
                  <p:cNvSpPr>
                    <a:spLocks/>
                  </p:cNvSpPr>
                  <p:nvPr/>
                </p:nvSpPr>
                <p:spPr bwMode="hidden">
                  <a:xfrm rot="-84182">
                    <a:off x="4377" y="1252"/>
                    <a:ext cx="755" cy="360"/>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tr-TR"/>
                  </a:p>
                </p:txBody>
              </p:sp>
            </p:grpSp>
            <p:grpSp>
              <p:nvGrpSpPr>
                <p:cNvPr id="7210" name="Group 35"/>
                <p:cNvGrpSpPr>
                  <a:grpSpLocks/>
                </p:cNvGrpSpPr>
                <p:nvPr/>
              </p:nvGrpSpPr>
              <p:grpSpPr bwMode="auto">
                <a:xfrm>
                  <a:off x="4296" y="349"/>
                  <a:ext cx="737" cy="167"/>
                  <a:chOff x="2938" y="917"/>
                  <a:chExt cx="1879" cy="427"/>
                </a:xfrm>
              </p:grpSpPr>
              <p:sp>
                <p:nvSpPr>
                  <p:cNvPr id="7288" name="Freeform 36"/>
                  <p:cNvSpPr>
                    <a:spLocks/>
                  </p:cNvSpPr>
                  <p:nvPr/>
                </p:nvSpPr>
                <p:spPr bwMode="hidden">
                  <a:xfrm rot="-802576">
                    <a:off x="2921" y="1128"/>
                    <a:ext cx="1249" cy="202"/>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tr-TR"/>
                  </a:p>
                </p:txBody>
              </p:sp>
              <p:sp>
                <p:nvSpPr>
                  <p:cNvPr id="7289" name="Freeform 37"/>
                  <p:cNvSpPr>
                    <a:spLocks/>
                  </p:cNvSpPr>
                  <p:nvPr/>
                </p:nvSpPr>
                <p:spPr bwMode="hidden">
                  <a:xfrm rot="-802576">
                    <a:off x="4148" y="918"/>
                    <a:ext cx="668" cy="335"/>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tr-TR"/>
                  </a:p>
                </p:txBody>
              </p:sp>
            </p:grpSp>
            <p:grpSp>
              <p:nvGrpSpPr>
                <p:cNvPr id="7211" name="Group 38"/>
                <p:cNvGrpSpPr>
                  <a:grpSpLocks/>
                </p:cNvGrpSpPr>
                <p:nvPr/>
              </p:nvGrpSpPr>
              <p:grpSpPr bwMode="auto">
                <a:xfrm>
                  <a:off x="3394" y="637"/>
                  <a:ext cx="493" cy="912"/>
                  <a:chOff x="637" y="1653"/>
                  <a:chExt cx="1257" cy="2326"/>
                </a:xfrm>
              </p:grpSpPr>
              <p:sp>
                <p:nvSpPr>
                  <p:cNvPr id="7286" name="Freeform 39"/>
                  <p:cNvSpPr>
                    <a:spLocks/>
                  </p:cNvSpPr>
                  <p:nvPr/>
                </p:nvSpPr>
                <p:spPr bwMode="hidden">
                  <a:xfrm rot="18888116" flipH="1">
                    <a:off x="873" y="2343"/>
                    <a:ext cx="1726" cy="312"/>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tr-TR"/>
                  </a:p>
                </p:txBody>
              </p:sp>
              <p:sp>
                <p:nvSpPr>
                  <p:cNvPr id="7287" name="Freeform 40"/>
                  <p:cNvSpPr>
                    <a:spLocks/>
                  </p:cNvSpPr>
                  <p:nvPr/>
                </p:nvSpPr>
                <p:spPr bwMode="hidden">
                  <a:xfrm rot="18888116" flipH="1">
                    <a:off x="419" y="3271"/>
                    <a:ext cx="925" cy="489"/>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p:spPr>
                <p:txBody>
                  <a:bodyPr wrap="none" anchor="ctr"/>
                  <a:lstStyle/>
                  <a:p>
                    <a:endParaRPr lang="tr-TR"/>
                  </a:p>
                </p:txBody>
              </p:sp>
            </p:grpSp>
            <p:grpSp>
              <p:nvGrpSpPr>
                <p:cNvPr id="7212" name="Group 41"/>
                <p:cNvGrpSpPr>
                  <a:grpSpLocks/>
                </p:cNvGrpSpPr>
                <p:nvPr/>
              </p:nvGrpSpPr>
              <p:grpSpPr bwMode="auto">
                <a:xfrm>
                  <a:off x="3142" y="850"/>
                  <a:ext cx="966" cy="522"/>
                  <a:chOff x="-5" y="2196"/>
                  <a:chExt cx="2463" cy="1332"/>
                </a:xfrm>
              </p:grpSpPr>
              <p:sp>
                <p:nvSpPr>
                  <p:cNvPr id="7284" name="Freeform 42"/>
                  <p:cNvSpPr>
                    <a:spLocks/>
                  </p:cNvSpPr>
                  <p:nvPr/>
                </p:nvSpPr>
                <p:spPr bwMode="hidden">
                  <a:xfrm rot="19495919" flipH="1">
                    <a:off x="644" y="2196"/>
                    <a:ext cx="1797" cy="347"/>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tr-TR"/>
                  </a:p>
                </p:txBody>
              </p:sp>
              <p:sp>
                <p:nvSpPr>
                  <p:cNvPr id="7285" name="Freeform 43"/>
                  <p:cNvSpPr>
                    <a:spLocks/>
                  </p:cNvSpPr>
                  <p:nvPr/>
                </p:nvSpPr>
                <p:spPr bwMode="hidden">
                  <a:xfrm rot="19495919" flipH="1">
                    <a:off x="-6" y="2982"/>
                    <a:ext cx="968" cy="545"/>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p:spPr>
                <p:txBody>
                  <a:bodyPr wrap="none" anchor="ctr"/>
                  <a:lstStyle/>
                  <a:p>
                    <a:endParaRPr lang="tr-TR"/>
                  </a:p>
                </p:txBody>
              </p:sp>
            </p:grpSp>
            <p:grpSp>
              <p:nvGrpSpPr>
                <p:cNvPr id="7213" name="Group 44"/>
                <p:cNvGrpSpPr>
                  <a:grpSpLocks/>
                </p:cNvGrpSpPr>
                <p:nvPr/>
              </p:nvGrpSpPr>
              <p:grpSpPr bwMode="auto">
                <a:xfrm>
                  <a:off x="3124" y="777"/>
                  <a:ext cx="971" cy="417"/>
                  <a:chOff x="-52" y="2009"/>
                  <a:chExt cx="2477" cy="1064"/>
                </a:xfrm>
              </p:grpSpPr>
              <p:sp>
                <p:nvSpPr>
                  <p:cNvPr id="7282" name="Freeform 45"/>
                  <p:cNvSpPr>
                    <a:spLocks/>
                  </p:cNvSpPr>
                  <p:nvPr/>
                </p:nvSpPr>
                <p:spPr bwMode="hidden">
                  <a:xfrm rot="20017085" flipH="1">
                    <a:off x="689" y="2010"/>
                    <a:ext cx="1736" cy="303"/>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tr-TR"/>
                  </a:p>
                </p:txBody>
              </p:sp>
              <p:sp>
                <p:nvSpPr>
                  <p:cNvPr id="7283" name="Freeform 46"/>
                  <p:cNvSpPr>
                    <a:spLocks/>
                  </p:cNvSpPr>
                  <p:nvPr/>
                </p:nvSpPr>
                <p:spPr bwMode="hidden">
                  <a:xfrm rot="20017085" flipH="1">
                    <a:off x="-53" y="2598"/>
                    <a:ext cx="931" cy="458"/>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p:spPr>
                <p:txBody>
                  <a:bodyPr wrap="none" anchor="ctr"/>
                  <a:lstStyle/>
                  <a:p>
                    <a:endParaRPr lang="tr-TR"/>
                  </a:p>
                </p:txBody>
              </p:sp>
            </p:grpSp>
            <p:grpSp>
              <p:nvGrpSpPr>
                <p:cNvPr id="7214" name="Group 47"/>
                <p:cNvGrpSpPr>
                  <a:grpSpLocks/>
                </p:cNvGrpSpPr>
                <p:nvPr/>
              </p:nvGrpSpPr>
              <p:grpSpPr bwMode="auto">
                <a:xfrm>
                  <a:off x="3115" y="700"/>
                  <a:ext cx="969" cy="363"/>
                  <a:chOff x="-74" y="1813"/>
                  <a:chExt cx="2472" cy="927"/>
                </a:xfrm>
              </p:grpSpPr>
              <p:sp>
                <p:nvSpPr>
                  <p:cNvPr id="7280" name="Freeform 48"/>
                  <p:cNvSpPr>
                    <a:spLocks/>
                  </p:cNvSpPr>
                  <p:nvPr/>
                </p:nvSpPr>
                <p:spPr bwMode="hidden">
                  <a:xfrm rot="20519637" flipH="1">
                    <a:off x="721" y="1812"/>
                    <a:ext cx="1677" cy="325"/>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tr-TR"/>
                  </a:p>
                </p:txBody>
              </p:sp>
              <p:sp>
                <p:nvSpPr>
                  <p:cNvPr id="7281" name="Freeform 49"/>
                  <p:cNvSpPr>
                    <a:spLocks/>
                  </p:cNvSpPr>
                  <p:nvPr/>
                </p:nvSpPr>
                <p:spPr bwMode="hidden">
                  <a:xfrm rot="20519637" flipH="1">
                    <a:off x="-74" y="2212"/>
                    <a:ext cx="900" cy="511"/>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p:spPr>
                <p:txBody>
                  <a:bodyPr wrap="none" anchor="ctr"/>
                  <a:lstStyle/>
                  <a:p>
                    <a:endParaRPr lang="tr-TR"/>
                  </a:p>
                </p:txBody>
              </p:sp>
            </p:grpSp>
            <p:grpSp>
              <p:nvGrpSpPr>
                <p:cNvPr id="7215" name="Group 50"/>
                <p:cNvGrpSpPr>
                  <a:grpSpLocks/>
                </p:cNvGrpSpPr>
                <p:nvPr/>
              </p:nvGrpSpPr>
              <p:grpSpPr bwMode="auto">
                <a:xfrm>
                  <a:off x="3153" y="613"/>
                  <a:ext cx="918" cy="257"/>
                  <a:chOff x="22" y="1591"/>
                  <a:chExt cx="2342" cy="657"/>
                </a:xfrm>
              </p:grpSpPr>
              <p:sp>
                <p:nvSpPr>
                  <p:cNvPr id="7278" name="Freeform 51"/>
                  <p:cNvSpPr>
                    <a:spLocks/>
                  </p:cNvSpPr>
                  <p:nvPr/>
                </p:nvSpPr>
                <p:spPr bwMode="hidden">
                  <a:xfrm rot="21136207" flipH="1">
                    <a:off x="819" y="1574"/>
                    <a:ext cx="1544" cy="313"/>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tr-TR"/>
                  </a:p>
                </p:txBody>
              </p:sp>
              <p:sp>
                <p:nvSpPr>
                  <p:cNvPr id="7279" name="Freeform 52"/>
                  <p:cNvSpPr>
                    <a:spLocks/>
                  </p:cNvSpPr>
                  <p:nvPr/>
                </p:nvSpPr>
                <p:spPr bwMode="hidden">
                  <a:xfrm rot="21136207" flipH="1">
                    <a:off x="21" y="1757"/>
                    <a:ext cx="829" cy="490"/>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p:spPr>
                <p:txBody>
                  <a:bodyPr wrap="none" anchor="ctr"/>
                  <a:lstStyle/>
                  <a:p>
                    <a:endParaRPr lang="tr-TR"/>
                  </a:p>
                </p:txBody>
              </p:sp>
            </p:grpSp>
            <p:grpSp>
              <p:nvGrpSpPr>
                <p:cNvPr id="7216" name="Group 53"/>
                <p:cNvGrpSpPr>
                  <a:grpSpLocks/>
                </p:cNvGrpSpPr>
                <p:nvPr/>
              </p:nvGrpSpPr>
              <p:grpSpPr bwMode="auto">
                <a:xfrm>
                  <a:off x="3218" y="556"/>
                  <a:ext cx="843" cy="134"/>
                  <a:chOff x="189" y="1446"/>
                  <a:chExt cx="2150" cy="343"/>
                </a:xfrm>
              </p:grpSpPr>
              <p:sp>
                <p:nvSpPr>
                  <p:cNvPr id="7276" name="Freeform 54"/>
                  <p:cNvSpPr>
                    <a:spLocks/>
                  </p:cNvSpPr>
                  <p:nvPr/>
                </p:nvSpPr>
                <p:spPr bwMode="hidden">
                  <a:xfrm rot="84182" flipH="1">
                    <a:off x="935" y="1463"/>
                    <a:ext cx="1404" cy="220"/>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tr-TR"/>
                  </a:p>
                </p:txBody>
              </p:sp>
              <p:sp>
                <p:nvSpPr>
                  <p:cNvPr id="7277" name="Freeform 55"/>
                  <p:cNvSpPr>
                    <a:spLocks/>
                  </p:cNvSpPr>
                  <p:nvPr/>
                </p:nvSpPr>
                <p:spPr bwMode="hidden">
                  <a:xfrm rot="84182" flipH="1">
                    <a:off x="189" y="1429"/>
                    <a:ext cx="755" cy="360"/>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p:spPr>
                <p:txBody>
                  <a:bodyPr wrap="none" anchor="ctr"/>
                  <a:lstStyle/>
                  <a:p>
                    <a:endParaRPr lang="tr-TR"/>
                  </a:p>
                </p:txBody>
              </p:sp>
            </p:grpSp>
            <p:grpSp>
              <p:nvGrpSpPr>
                <p:cNvPr id="7217" name="Group 56"/>
                <p:cNvGrpSpPr>
                  <a:grpSpLocks/>
                </p:cNvGrpSpPr>
                <p:nvPr/>
              </p:nvGrpSpPr>
              <p:grpSpPr bwMode="auto">
                <a:xfrm>
                  <a:off x="3342" y="418"/>
                  <a:ext cx="737" cy="167"/>
                  <a:chOff x="505" y="1094"/>
                  <a:chExt cx="1879" cy="427"/>
                </a:xfrm>
              </p:grpSpPr>
              <p:sp>
                <p:nvSpPr>
                  <p:cNvPr id="7274" name="Freeform 57"/>
                  <p:cNvSpPr>
                    <a:spLocks/>
                  </p:cNvSpPr>
                  <p:nvPr/>
                </p:nvSpPr>
                <p:spPr bwMode="hidden">
                  <a:xfrm rot="802576" flipH="1">
                    <a:off x="1151" y="1306"/>
                    <a:ext cx="1234" cy="214"/>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tr-TR"/>
                  </a:p>
                </p:txBody>
              </p:sp>
              <p:sp>
                <p:nvSpPr>
                  <p:cNvPr id="7275" name="Freeform 58"/>
                  <p:cNvSpPr>
                    <a:spLocks/>
                  </p:cNvSpPr>
                  <p:nvPr/>
                </p:nvSpPr>
                <p:spPr bwMode="hidden">
                  <a:xfrm rot="802576" flipH="1">
                    <a:off x="505" y="1095"/>
                    <a:ext cx="662" cy="335"/>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p:spPr>
                <p:txBody>
                  <a:bodyPr wrap="none" anchor="ctr"/>
                  <a:lstStyle/>
                  <a:p>
                    <a:endParaRPr lang="tr-TR"/>
                  </a:p>
                </p:txBody>
              </p:sp>
            </p:grpSp>
            <p:grpSp>
              <p:nvGrpSpPr>
                <p:cNvPr id="7218" name="Group 59"/>
                <p:cNvGrpSpPr>
                  <a:grpSpLocks/>
                </p:cNvGrpSpPr>
                <p:nvPr/>
              </p:nvGrpSpPr>
              <p:grpSpPr bwMode="auto">
                <a:xfrm>
                  <a:off x="3386" y="341"/>
                  <a:ext cx="725" cy="218"/>
                  <a:chOff x="616" y="899"/>
                  <a:chExt cx="1850" cy="554"/>
                </a:xfrm>
              </p:grpSpPr>
              <p:sp>
                <p:nvSpPr>
                  <p:cNvPr id="7272" name="Freeform 60"/>
                  <p:cNvSpPr>
                    <a:spLocks/>
                  </p:cNvSpPr>
                  <p:nvPr/>
                </p:nvSpPr>
                <p:spPr bwMode="hidden">
                  <a:xfrm rot="1277471" flipH="1">
                    <a:off x="1231" y="1237"/>
                    <a:ext cx="1235" cy="216"/>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tr-TR"/>
                  </a:p>
                </p:txBody>
              </p:sp>
              <p:sp>
                <p:nvSpPr>
                  <p:cNvPr id="7273" name="Freeform 61"/>
                  <p:cNvSpPr>
                    <a:spLocks/>
                  </p:cNvSpPr>
                  <p:nvPr/>
                </p:nvSpPr>
                <p:spPr bwMode="hidden">
                  <a:xfrm rot="1277471" flipH="1">
                    <a:off x="615" y="898"/>
                    <a:ext cx="662" cy="339"/>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p:spPr>
                <p:txBody>
                  <a:bodyPr wrap="none" anchor="ctr"/>
                  <a:lstStyle/>
                  <a:p>
                    <a:endParaRPr lang="tr-TR"/>
                  </a:p>
                </p:txBody>
              </p:sp>
            </p:grpSp>
            <p:grpSp>
              <p:nvGrpSpPr>
                <p:cNvPr id="7219" name="Group 62"/>
                <p:cNvGrpSpPr>
                  <a:grpSpLocks/>
                </p:cNvGrpSpPr>
                <p:nvPr/>
              </p:nvGrpSpPr>
              <p:grpSpPr bwMode="auto">
                <a:xfrm>
                  <a:off x="3472" y="231"/>
                  <a:ext cx="693" cy="291"/>
                  <a:chOff x="3472" y="231"/>
                  <a:chExt cx="693" cy="291"/>
                </a:xfrm>
              </p:grpSpPr>
              <p:sp>
                <p:nvSpPr>
                  <p:cNvPr id="7270" name="Freeform 63"/>
                  <p:cNvSpPr>
                    <a:spLocks/>
                  </p:cNvSpPr>
                  <p:nvPr/>
                </p:nvSpPr>
                <p:spPr bwMode="hidden">
                  <a:xfrm rot="2028410" flipH="1">
                    <a:off x="3679" y="438"/>
                    <a:ext cx="483" cy="84"/>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tr-TR"/>
                  </a:p>
                </p:txBody>
              </p:sp>
              <p:sp>
                <p:nvSpPr>
                  <p:cNvPr id="7271" name="Freeform 64"/>
                  <p:cNvSpPr>
                    <a:spLocks/>
                  </p:cNvSpPr>
                  <p:nvPr/>
                </p:nvSpPr>
                <p:spPr bwMode="hidden">
                  <a:xfrm rot="2028410" flipH="1">
                    <a:off x="3472" y="228"/>
                    <a:ext cx="260" cy="131"/>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p:spPr>
                <p:txBody>
                  <a:bodyPr wrap="none" anchor="ctr"/>
                  <a:lstStyle/>
                  <a:p>
                    <a:endParaRPr lang="tr-TR"/>
                  </a:p>
                </p:txBody>
              </p:sp>
            </p:grpSp>
            <p:grpSp>
              <p:nvGrpSpPr>
                <p:cNvPr id="7220" name="Group 65"/>
                <p:cNvGrpSpPr>
                  <a:grpSpLocks/>
                </p:cNvGrpSpPr>
                <p:nvPr/>
              </p:nvGrpSpPr>
              <p:grpSpPr bwMode="auto">
                <a:xfrm>
                  <a:off x="3554" y="118"/>
                  <a:ext cx="664" cy="349"/>
                  <a:chOff x="3554" y="118"/>
                  <a:chExt cx="664" cy="349"/>
                </a:xfrm>
              </p:grpSpPr>
              <p:sp>
                <p:nvSpPr>
                  <p:cNvPr id="7268" name="Freeform 66"/>
                  <p:cNvSpPr>
                    <a:spLocks/>
                  </p:cNvSpPr>
                  <p:nvPr/>
                </p:nvSpPr>
                <p:spPr bwMode="hidden">
                  <a:xfrm rot="2664424" flipH="1">
                    <a:off x="3728" y="383"/>
                    <a:ext cx="490" cy="84"/>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tr-TR"/>
                  </a:p>
                </p:txBody>
              </p:sp>
              <p:sp>
                <p:nvSpPr>
                  <p:cNvPr id="7269" name="Freeform 67"/>
                  <p:cNvSpPr>
                    <a:spLocks/>
                  </p:cNvSpPr>
                  <p:nvPr/>
                </p:nvSpPr>
                <p:spPr bwMode="hidden">
                  <a:xfrm rot="2664424" flipH="1">
                    <a:off x="3554" y="118"/>
                    <a:ext cx="263" cy="132"/>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p:spPr>
                <p:txBody>
                  <a:bodyPr wrap="none" anchor="ctr"/>
                  <a:lstStyle/>
                  <a:p>
                    <a:endParaRPr lang="tr-TR"/>
                  </a:p>
                </p:txBody>
              </p:sp>
            </p:grpSp>
            <p:grpSp>
              <p:nvGrpSpPr>
                <p:cNvPr id="7221" name="Group 68"/>
                <p:cNvGrpSpPr>
                  <a:grpSpLocks/>
                </p:cNvGrpSpPr>
                <p:nvPr/>
              </p:nvGrpSpPr>
              <p:grpSpPr bwMode="auto">
                <a:xfrm>
                  <a:off x="3784" y="30"/>
                  <a:ext cx="305" cy="593"/>
                  <a:chOff x="1633" y="104"/>
                  <a:chExt cx="778" cy="1512"/>
                </a:xfrm>
              </p:grpSpPr>
              <p:sp>
                <p:nvSpPr>
                  <p:cNvPr id="7266" name="Freeform 69"/>
                  <p:cNvSpPr>
                    <a:spLocks/>
                  </p:cNvSpPr>
                  <p:nvPr/>
                </p:nvSpPr>
                <p:spPr bwMode="hidden">
                  <a:xfrm rot="3473776" flipH="1">
                    <a:off x="1752" y="958"/>
                    <a:ext cx="1101" cy="217"/>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tr-TR"/>
                  </a:p>
                </p:txBody>
              </p:sp>
              <p:sp>
                <p:nvSpPr>
                  <p:cNvPr id="7267" name="Freeform 70"/>
                  <p:cNvSpPr>
                    <a:spLocks/>
                  </p:cNvSpPr>
                  <p:nvPr/>
                </p:nvSpPr>
                <p:spPr bwMode="hidden">
                  <a:xfrm rot="3473776" flipH="1">
                    <a:off x="1505" y="231"/>
                    <a:ext cx="591" cy="337"/>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p:spPr>
                <p:txBody>
                  <a:bodyPr wrap="none" anchor="ctr"/>
                  <a:lstStyle/>
                  <a:p>
                    <a:endParaRPr lang="tr-TR"/>
                  </a:p>
                </p:txBody>
              </p:sp>
            </p:grpSp>
            <p:grpSp>
              <p:nvGrpSpPr>
                <p:cNvPr id="7222" name="Group 71"/>
                <p:cNvGrpSpPr>
                  <a:grpSpLocks/>
                </p:cNvGrpSpPr>
                <p:nvPr/>
              </p:nvGrpSpPr>
              <p:grpSpPr bwMode="auto">
                <a:xfrm>
                  <a:off x="3903" y="0"/>
                  <a:ext cx="248" cy="601"/>
                  <a:chOff x="1935" y="28"/>
                  <a:chExt cx="634" cy="1534"/>
                </a:xfrm>
              </p:grpSpPr>
              <p:sp>
                <p:nvSpPr>
                  <p:cNvPr id="7264" name="Freeform 72"/>
                  <p:cNvSpPr>
                    <a:spLocks/>
                  </p:cNvSpPr>
                  <p:nvPr/>
                </p:nvSpPr>
                <p:spPr bwMode="hidden">
                  <a:xfrm rot="4126480" flipH="1">
                    <a:off x="1940" y="916"/>
                    <a:ext cx="1043" cy="214"/>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tr-TR"/>
                  </a:p>
                </p:txBody>
              </p:sp>
              <p:sp>
                <p:nvSpPr>
                  <p:cNvPr id="7265" name="Freeform 73"/>
                  <p:cNvSpPr>
                    <a:spLocks/>
                  </p:cNvSpPr>
                  <p:nvPr/>
                </p:nvSpPr>
                <p:spPr bwMode="hidden">
                  <a:xfrm rot="4126480" flipH="1">
                    <a:off x="1820" y="144"/>
                    <a:ext cx="570" cy="338"/>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p:spPr>
                <p:txBody>
                  <a:bodyPr wrap="none" anchor="ctr"/>
                  <a:lstStyle/>
                  <a:p>
                    <a:endParaRPr lang="tr-TR"/>
                  </a:p>
                </p:txBody>
              </p:sp>
            </p:grpSp>
            <p:grpSp>
              <p:nvGrpSpPr>
                <p:cNvPr id="7223" name="Group 74"/>
                <p:cNvGrpSpPr>
                  <a:grpSpLocks/>
                </p:cNvGrpSpPr>
                <p:nvPr/>
              </p:nvGrpSpPr>
              <p:grpSpPr bwMode="auto">
                <a:xfrm>
                  <a:off x="4251" y="252"/>
                  <a:ext cx="723" cy="222"/>
                  <a:chOff x="2822" y="672"/>
                  <a:chExt cx="1845" cy="566"/>
                </a:xfrm>
              </p:grpSpPr>
              <p:sp>
                <p:nvSpPr>
                  <p:cNvPr id="7262" name="Freeform 75"/>
                  <p:cNvSpPr>
                    <a:spLocks/>
                  </p:cNvSpPr>
                  <p:nvPr/>
                </p:nvSpPr>
                <p:spPr bwMode="hidden">
                  <a:xfrm rot="-1325434">
                    <a:off x="2805" y="1022"/>
                    <a:ext cx="1232" cy="216"/>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tr-TR"/>
                  </a:p>
                </p:txBody>
              </p:sp>
              <p:sp>
                <p:nvSpPr>
                  <p:cNvPr id="7263" name="Freeform 76"/>
                  <p:cNvSpPr>
                    <a:spLocks/>
                  </p:cNvSpPr>
                  <p:nvPr/>
                </p:nvSpPr>
                <p:spPr bwMode="hidden">
                  <a:xfrm rot="-1325434">
                    <a:off x="4003" y="673"/>
                    <a:ext cx="647" cy="337"/>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tr-TR"/>
                  </a:p>
                </p:txBody>
              </p:sp>
            </p:grpSp>
            <p:grpSp>
              <p:nvGrpSpPr>
                <p:cNvPr id="7224" name="Group 77"/>
                <p:cNvGrpSpPr>
                  <a:grpSpLocks/>
                </p:cNvGrpSpPr>
                <p:nvPr/>
              </p:nvGrpSpPr>
              <p:grpSpPr bwMode="auto">
                <a:xfrm>
                  <a:off x="4196" y="163"/>
                  <a:ext cx="699" cy="282"/>
                  <a:chOff x="2683" y="445"/>
                  <a:chExt cx="1781" cy="717"/>
                </a:xfrm>
              </p:grpSpPr>
              <p:sp>
                <p:nvSpPr>
                  <p:cNvPr id="7260" name="Freeform 78"/>
                  <p:cNvSpPr>
                    <a:spLocks/>
                  </p:cNvSpPr>
                  <p:nvPr/>
                </p:nvSpPr>
                <p:spPr bwMode="hidden">
                  <a:xfrm rot="-1921064">
                    <a:off x="2682" y="946"/>
                    <a:ext cx="1227" cy="216"/>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tr-TR"/>
                  </a:p>
                </p:txBody>
              </p:sp>
              <p:sp>
                <p:nvSpPr>
                  <p:cNvPr id="7261" name="Freeform 79"/>
                  <p:cNvSpPr>
                    <a:spLocks/>
                  </p:cNvSpPr>
                  <p:nvPr/>
                </p:nvSpPr>
                <p:spPr bwMode="hidden">
                  <a:xfrm rot="-1921064">
                    <a:off x="3801" y="444"/>
                    <a:ext cx="646" cy="339"/>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tr-TR"/>
                  </a:p>
                </p:txBody>
              </p:sp>
            </p:grpSp>
            <p:sp>
              <p:nvSpPr>
                <p:cNvPr id="7225" name="Freeform 80"/>
                <p:cNvSpPr>
                  <a:spLocks/>
                </p:cNvSpPr>
                <p:nvPr/>
              </p:nvSpPr>
              <p:spPr bwMode="hidden">
                <a:xfrm rot="4578755" flipH="1">
                  <a:off x="3968" y="372"/>
                  <a:ext cx="403" cy="57"/>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a:noFill/>
                  <a:round/>
                  <a:headEnd/>
                  <a:tailEnd/>
                </a:ln>
              </p:spPr>
              <p:txBody>
                <a:bodyPr wrap="none" anchor="ctr"/>
                <a:lstStyle/>
                <a:p>
                  <a:endParaRPr lang="tr-TR"/>
                </a:p>
              </p:txBody>
            </p:sp>
            <p:sp>
              <p:nvSpPr>
                <p:cNvPr id="7226" name="Freeform 81"/>
                <p:cNvSpPr>
                  <a:spLocks/>
                </p:cNvSpPr>
                <p:nvPr/>
              </p:nvSpPr>
              <p:spPr bwMode="hidden">
                <a:xfrm rot="4578755" flipH="1">
                  <a:off x="3977" y="77"/>
                  <a:ext cx="216" cy="91"/>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p:spPr>
              <p:txBody>
                <a:bodyPr wrap="none" anchor="ctr"/>
                <a:lstStyle/>
                <a:p>
                  <a:endParaRPr lang="tr-TR"/>
                </a:p>
              </p:txBody>
            </p:sp>
            <p:grpSp>
              <p:nvGrpSpPr>
                <p:cNvPr id="7227" name="Group 82"/>
                <p:cNvGrpSpPr>
                  <a:grpSpLocks/>
                </p:cNvGrpSpPr>
                <p:nvPr/>
              </p:nvGrpSpPr>
              <p:grpSpPr bwMode="auto">
                <a:xfrm>
                  <a:off x="4242" y="5"/>
                  <a:ext cx="251" cy="596"/>
                  <a:chOff x="2800" y="41"/>
                  <a:chExt cx="640" cy="1520"/>
                </a:xfrm>
              </p:grpSpPr>
              <p:sp>
                <p:nvSpPr>
                  <p:cNvPr id="7258" name="Freeform 83"/>
                  <p:cNvSpPr>
                    <a:spLocks/>
                  </p:cNvSpPr>
                  <p:nvPr/>
                </p:nvSpPr>
                <p:spPr bwMode="hidden">
                  <a:xfrm rot="-3857755">
                    <a:off x="2370" y="928"/>
                    <a:ext cx="1045" cy="186"/>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tr-TR"/>
                  </a:p>
                </p:txBody>
              </p:sp>
              <p:sp>
                <p:nvSpPr>
                  <p:cNvPr id="7259" name="Freeform 84"/>
                  <p:cNvSpPr>
                    <a:spLocks/>
                  </p:cNvSpPr>
                  <p:nvPr/>
                </p:nvSpPr>
                <p:spPr bwMode="hidden">
                  <a:xfrm rot="-3857755">
                    <a:off x="3013" y="180"/>
                    <a:ext cx="566" cy="288"/>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tr-TR"/>
                  </a:p>
                </p:txBody>
              </p:sp>
            </p:grpSp>
            <p:grpSp>
              <p:nvGrpSpPr>
                <p:cNvPr id="7228" name="Group 85"/>
                <p:cNvGrpSpPr>
                  <a:grpSpLocks/>
                </p:cNvGrpSpPr>
                <p:nvPr/>
              </p:nvGrpSpPr>
              <p:grpSpPr bwMode="auto">
                <a:xfrm>
                  <a:off x="4295" y="53"/>
                  <a:ext cx="398" cy="574"/>
                  <a:chOff x="2934" y="163"/>
                  <a:chExt cx="1017" cy="1464"/>
                </a:xfrm>
              </p:grpSpPr>
              <p:sp>
                <p:nvSpPr>
                  <p:cNvPr id="7256" name="Freeform 86"/>
                  <p:cNvSpPr>
                    <a:spLocks/>
                  </p:cNvSpPr>
                  <p:nvPr/>
                </p:nvSpPr>
                <p:spPr bwMode="hidden">
                  <a:xfrm rot="-2777260">
                    <a:off x="2493" y="915"/>
                    <a:ext cx="1154" cy="270"/>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tr-TR"/>
                  </a:p>
                </p:txBody>
              </p:sp>
              <p:sp>
                <p:nvSpPr>
                  <p:cNvPr id="7257" name="Freeform 87"/>
                  <p:cNvSpPr>
                    <a:spLocks/>
                  </p:cNvSpPr>
                  <p:nvPr/>
                </p:nvSpPr>
                <p:spPr bwMode="hidden">
                  <a:xfrm rot="-2777260">
                    <a:off x="3431" y="262"/>
                    <a:ext cx="619" cy="422"/>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tr-TR"/>
                  </a:p>
                </p:txBody>
              </p:sp>
            </p:grpSp>
            <p:grpSp>
              <p:nvGrpSpPr>
                <p:cNvPr id="7229" name="Group 88"/>
                <p:cNvGrpSpPr>
                  <a:grpSpLocks/>
                </p:cNvGrpSpPr>
                <p:nvPr/>
              </p:nvGrpSpPr>
              <p:grpSpPr bwMode="auto">
                <a:xfrm>
                  <a:off x="4215" y="2"/>
                  <a:ext cx="95" cy="567"/>
                  <a:chOff x="2730" y="32"/>
                  <a:chExt cx="243" cy="1448"/>
                </a:xfrm>
              </p:grpSpPr>
              <p:sp>
                <p:nvSpPr>
                  <p:cNvPr id="7254" name="Freeform 89"/>
                  <p:cNvSpPr>
                    <a:spLocks/>
                  </p:cNvSpPr>
                  <p:nvPr/>
                </p:nvSpPr>
                <p:spPr bwMode="hidden">
                  <a:xfrm rot="-4903748">
                    <a:off x="2297" y="959"/>
                    <a:ext cx="954" cy="87"/>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tr-TR"/>
                  </a:p>
                </p:txBody>
              </p:sp>
              <p:sp>
                <p:nvSpPr>
                  <p:cNvPr id="7255" name="Freeform 90"/>
                  <p:cNvSpPr>
                    <a:spLocks/>
                  </p:cNvSpPr>
                  <p:nvPr/>
                </p:nvSpPr>
                <p:spPr bwMode="hidden">
                  <a:xfrm rot="-4903748">
                    <a:off x="2650" y="222"/>
                    <a:ext cx="511" cy="133"/>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tr-TR"/>
                  </a:p>
                </p:txBody>
              </p:sp>
            </p:grpSp>
            <p:grpSp>
              <p:nvGrpSpPr>
                <p:cNvPr id="7230" name="Group 91"/>
                <p:cNvGrpSpPr>
                  <a:grpSpLocks/>
                </p:cNvGrpSpPr>
                <p:nvPr/>
              </p:nvGrpSpPr>
              <p:grpSpPr bwMode="auto">
                <a:xfrm>
                  <a:off x="3514" y="683"/>
                  <a:ext cx="425" cy="960"/>
                  <a:chOff x="943" y="1769"/>
                  <a:chExt cx="1085" cy="2450"/>
                </a:xfrm>
              </p:grpSpPr>
              <p:sp>
                <p:nvSpPr>
                  <p:cNvPr id="7252" name="Freeform 92"/>
                  <p:cNvSpPr>
                    <a:spLocks/>
                  </p:cNvSpPr>
                  <p:nvPr/>
                </p:nvSpPr>
                <p:spPr bwMode="hidden">
                  <a:xfrm rot="18335692" flipH="1">
                    <a:off x="1009" y="2474"/>
                    <a:ext cx="1724" cy="313"/>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tr-TR"/>
                  </a:p>
                </p:txBody>
              </p:sp>
              <p:sp>
                <p:nvSpPr>
                  <p:cNvPr id="7253" name="Freeform 93"/>
                  <p:cNvSpPr>
                    <a:spLocks/>
                  </p:cNvSpPr>
                  <p:nvPr/>
                </p:nvSpPr>
                <p:spPr bwMode="hidden">
                  <a:xfrm rot="18335692" flipH="1">
                    <a:off x="727" y="3495"/>
                    <a:ext cx="922" cy="489"/>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p:spPr>
                <p:txBody>
                  <a:bodyPr wrap="none" anchor="ctr"/>
                  <a:lstStyle/>
                  <a:p>
                    <a:endParaRPr lang="tr-TR"/>
                  </a:p>
                </p:txBody>
              </p:sp>
            </p:grpSp>
            <p:grpSp>
              <p:nvGrpSpPr>
                <p:cNvPr id="7231" name="Group 94"/>
                <p:cNvGrpSpPr>
                  <a:grpSpLocks/>
                </p:cNvGrpSpPr>
                <p:nvPr/>
              </p:nvGrpSpPr>
              <p:grpSpPr bwMode="auto">
                <a:xfrm>
                  <a:off x="3715" y="748"/>
                  <a:ext cx="300" cy="930"/>
                  <a:chOff x="1455" y="1936"/>
                  <a:chExt cx="766" cy="2373"/>
                </a:xfrm>
              </p:grpSpPr>
              <p:sp>
                <p:nvSpPr>
                  <p:cNvPr id="7250" name="Freeform 95"/>
                  <p:cNvSpPr>
                    <a:spLocks/>
                  </p:cNvSpPr>
                  <p:nvPr/>
                </p:nvSpPr>
                <p:spPr bwMode="hidden">
                  <a:xfrm rot="17542885" flipH="1">
                    <a:off x="1268" y="2577"/>
                    <a:ext cx="1594" cy="313"/>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tr-TR"/>
                  </a:p>
                </p:txBody>
              </p:sp>
              <p:sp>
                <p:nvSpPr>
                  <p:cNvPr id="7251" name="Freeform 96"/>
                  <p:cNvSpPr>
                    <a:spLocks/>
                  </p:cNvSpPr>
                  <p:nvPr/>
                </p:nvSpPr>
                <p:spPr bwMode="hidden">
                  <a:xfrm rot="17542885" flipH="1">
                    <a:off x="1278" y="3624"/>
                    <a:ext cx="845" cy="489"/>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p:spPr>
                <p:txBody>
                  <a:bodyPr wrap="none" anchor="ctr"/>
                  <a:lstStyle/>
                  <a:p>
                    <a:endParaRPr lang="tr-TR"/>
                  </a:p>
                </p:txBody>
              </p:sp>
            </p:grpSp>
            <p:grpSp>
              <p:nvGrpSpPr>
                <p:cNvPr id="7232" name="Group 97"/>
                <p:cNvGrpSpPr>
                  <a:grpSpLocks/>
                </p:cNvGrpSpPr>
                <p:nvPr/>
              </p:nvGrpSpPr>
              <p:grpSpPr bwMode="auto">
                <a:xfrm rot="88588">
                  <a:off x="3923" y="769"/>
                  <a:ext cx="180" cy="913"/>
                  <a:chOff x="1956" y="1990"/>
                  <a:chExt cx="492" cy="2604"/>
                </a:xfrm>
              </p:grpSpPr>
              <p:sp>
                <p:nvSpPr>
                  <p:cNvPr id="7248" name="Freeform 98"/>
                  <p:cNvSpPr>
                    <a:spLocks/>
                  </p:cNvSpPr>
                  <p:nvPr/>
                </p:nvSpPr>
                <p:spPr bwMode="hidden">
                  <a:xfrm rot="16782062" flipH="1">
                    <a:off x="1421" y="2675"/>
                    <a:ext cx="1712" cy="302"/>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tr-TR"/>
                  </a:p>
                </p:txBody>
              </p:sp>
              <p:sp>
                <p:nvSpPr>
                  <p:cNvPr id="7249" name="Freeform 99"/>
                  <p:cNvSpPr>
                    <a:spLocks/>
                  </p:cNvSpPr>
                  <p:nvPr/>
                </p:nvSpPr>
                <p:spPr bwMode="hidden">
                  <a:xfrm rot="16782062" flipH="1">
                    <a:off x="1713" y="3881"/>
                    <a:ext cx="917" cy="471"/>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p:spPr>
                <p:txBody>
                  <a:bodyPr wrap="none" anchor="ctr"/>
                  <a:lstStyle/>
                  <a:p>
                    <a:endParaRPr lang="tr-TR"/>
                  </a:p>
                </p:txBody>
              </p:sp>
            </p:grpSp>
            <p:grpSp>
              <p:nvGrpSpPr>
                <p:cNvPr id="7233" name="Group 100"/>
                <p:cNvGrpSpPr>
                  <a:grpSpLocks/>
                </p:cNvGrpSpPr>
                <p:nvPr/>
              </p:nvGrpSpPr>
              <p:grpSpPr bwMode="auto">
                <a:xfrm>
                  <a:off x="4451" y="662"/>
                  <a:ext cx="442" cy="951"/>
                  <a:chOff x="3334" y="1717"/>
                  <a:chExt cx="1125" cy="2426"/>
                </a:xfrm>
              </p:grpSpPr>
              <p:sp>
                <p:nvSpPr>
                  <p:cNvPr id="7246" name="Freeform 101"/>
                  <p:cNvSpPr>
                    <a:spLocks/>
                  </p:cNvSpPr>
                  <p:nvPr/>
                </p:nvSpPr>
                <p:spPr bwMode="hidden">
                  <a:xfrm rot="3144576">
                    <a:off x="2627" y="2423"/>
                    <a:ext cx="1723" cy="312"/>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p:spPr>
                <p:txBody>
                  <a:bodyPr wrap="none" anchor="ctr"/>
                  <a:lstStyle/>
                  <a:p>
                    <a:endParaRPr lang="tr-TR"/>
                  </a:p>
                </p:txBody>
              </p:sp>
              <p:sp>
                <p:nvSpPr>
                  <p:cNvPr id="7247" name="Freeform 102"/>
                  <p:cNvSpPr>
                    <a:spLocks/>
                  </p:cNvSpPr>
                  <p:nvPr/>
                </p:nvSpPr>
                <p:spPr bwMode="hidden">
                  <a:xfrm rot="3144576">
                    <a:off x="3752" y="3435"/>
                    <a:ext cx="925" cy="491"/>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p:spPr>
                <p:txBody>
                  <a:bodyPr wrap="none" anchor="ctr"/>
                  <a:lstStyle/>
                  <a:p>
                    <a:endParaRPr lang="tr-TR"/>
                  </a:p>
                </p:txBody>
              </p:sp>
            </p:grpSp>
            <p:grpSp>
              <p:nvGrpSpPr>
                <p:cNvPr id="7234" name="Group 103"/>
                <p:cNvGrpSpPr>
                  <a:grpSpLocks/>
                </p:cNvGrpSpPr>
                <p:nvPr/>
              </p:nvGrpSpPr>
              <p:grpSpPr bwMode="auto">
                <a:xfrm>
                  <a:off x="4391" y="721"/>
                  <a:ext cx="347" cy="951"/>
                  <a:chOff x="3181" y="1866"/>
                  <a:chExt cx="883" cy="2426"/>
                </a:xfrm>
              </p:grpSpPr>
              <p:sp>
                <p:nvSpPr>
                  <p:cNvPr id="7244" name="Freeform 104"/>
                  <p:cNvSpPr>
                    <a:spLocks/>
                  </p:cNvSpPr>
                  <p:nvPr/>
                </p:nvSpPr>
                <p:spPr bwMode="hidden">
                  <a:xfrm rot="3745735">
                    <a:off x="2506" y="2524"/>
                    <a:ext cx="1649" cy="299"/>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p:spPr>
                <p:txBody>
                  <a:bodyPr wrap="none" anchor="ctr"/>
                  <a:lstStyle/>
                  <a:p>
                    <a:endParaRPr lang="tr-TR"/>
                  </a:p>
                </p:txBody>
              </p:sp>
              <p:sp>
                <p:nvSpPr>
                  <p:cNvPr id="7245" name="Freeform 105"/>
                  <p:cNvSpPr>
                    <a:spLocks/>
                  </p:cNvSpPr>
                  <p:nvPr/>
                </p:nvSpPr>
                <p:spPr bwMode="hidden">
                  <a:xfrm rot="3745735">
                    <a:off x="3387" y="3597"/>
                    <a:ext cx="885" cy="469"/>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p:spPr>
                <p:txBody>
                  <a:bodyPr wrap="none" anchor="ctr"/>
                  <a:lstStyle/>
                  <a:p>
                    <a:endParaRPr lang="tr-TR"/>
                  </a:p>
                </p:txBody>
              </p:sp>
            </p:grpSp>
            <p:grpSp>
              <p:nvGrpSpPr>
                <p:cNvPr id="7235" name="Group 106"/>
                <p:cNvGrpSpPr>
                  <a:grpSpLocks/>
                </p:cNvGrpSpPr>
                <p:nvPr/>
              </p:nvGrpSpPr>
              <p:grpSpPr bwMode="auto">
                <a:xfrm>
                  <a:off x="4323" y="767"/>
                  <a:ext cx="243" cy="935"/>
                  <a:chOff x="3006" y="1983"/>
                  <a:chExt cx="619" cy="2386"/>
                </a:xfrm>
              </p:grpSpPr>
              <p:sp>
                <p:nvSpPr>
                  <p:cNvPr id="7242" name="Freeform 107"/>
                  <p:cNvSpPr>
                    <a:spLocks/>
                  </p:cNvSpPr>
                  <p:nvPr/>
                </p:nvSpPr>
                <p:spPr bwMode="hidden">
                  <a:xfrm rot="4286818">
                    <a:off x="2328" y="2644"/>
                    <a:ext cx="1600" cy="244"/>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p:spPr>
                <p:txBody>
                  <a:bodyPr wrap="none" anchor="ctr"/>
                  <a:lstStyle/>
                  <a:p>
                    <a:endParaRPr lang="tr-TR"/>
                  </a:p>
                </p:txBody>
              </p:sp>
              <p:sp>
                <p:nvSpPr>
                  <p:cNvPr id="7243" name="Freeform 108"/>
                  <p:cNvSpPr>
                    <a:spLocks/>
                  </p:cNvSpPr>
                  <p:nvPr/>
                </p:nvSpPr>
                <p:spPr bwMode="hidden">
                  <a:xfrm rot="4286818">
                    <a:off x="3003" y="3730"/>
                    <a:ext cx="857" cy="386"/>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a:noFill/>
                    <a:round/>
                    <a:headEnd/>
                    <a:tailEnd/>
                  </a:ln>
                </p:spPr>
                <p:txBody>
                  <a:bodyPr wrap="none" anchor="ctr"/>
                  <a:lstStyle/>
                  <a:p>
                    <a:endParaRPr lang="tr-TR"/>
                  </a:p>
                </p:txBody>
              </p:sp>
            </p:grpSp>
            <p:grpSp>
              <p:nvGrpSpPr>
                <p:cNvPr id="7236" name="Group 109"/>
                <p:cNvGrpSpPr>
                  <a:grpSpLocks/>
                </p:cNvGrpSpPr>
                <p:nvPr/>
              </p:nvGrpSpPr>
              <p:grpSpPr bwMode="auto">
                <a:xfrm>
                  <a:off x="4249" y="813"/>
                  <a:ext cx="159" cy="870"/>
                  <a:chOff x="2819" y="2101"/>
                  <a:chExt cx="405" cy="2219"/>
                </a:xfrm>
              </p:grpSpPr>
              <p:sp>
                <p:nvSpPr>
                  <p:cNvPr id="7240" name="Freeform 110"/>
                  <p:cNvSpPr>
                    <a:spLocks/>
                  </p:cNvSpPr>
                  <p:nvPr/>
                </p:nvSpPr>
                <p:spPr bwMode="hidden">
                  <a:xfrm rot="4898956">
                    <a:off x="2216" y="2703"/>
                    <a:ext cx="1454" cy="247"/>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p:spPr>
                <p:txBody>
                  <a:bodyPr wrap="none" anchor="ctr"/>
                  <a:lstStyle/>
                  <a:p>
                    <a:endParaRPr lang="tr-TR"/>
                  </a:p>
                </p:txBody>
              </p:sp>
              <p:sp>
                <p:nvSpPr>
                  <p:cNvPr id="7241" name="Freeform 111"/>
                  <p:cNvSpPr>
                    <a:spLocks/>
                  </p:cNvSpPr>
                  <p:nvPr/>
                </p:nvSpPr>
                <p:spPr bwMode="hidden">
                  <a:xfrm rot="4898956">
                    <a:off x="2637" y="3714"/>
                    <a:ext cx="789" cy="386"/>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a:noFill/>
                    <a:round/>
                    <a:headEnd/>
                    <a:tailEnd/>
                  </a:ln>
                </p:spPr>
                <p:txBody>
                  <a:bodyPr wrap="none" anchor="ctr"/>
                  <a:lstStyle/>
                  <a:p>
                    <a:endParaRPr lang="tr-TR"/>
                  </a:p>
                </p:txBody>
              </p:sp>
            </p:grpSp>
            <p:grpSp>
              <p:nvGrpSpPr>
                <p:cNvPr id="7237" name="Group 112"/>
                <p:cNvGrpSpPr>
                  <a:grpSpLocks/>
                </p:cNvGrpSpPr>
                <p:nvPr/>
              </p:nvGrpSpPr>
              <p:grpSpPr bwMode="auto">
                <a:xfrm>
                  <a:off x="4045" y="826"/>
                  <a:ext cx="167" cy="857"/>
                  <a:chOff x="2287" y="2135"/>
                  <a:chExt cx="426" cy="2185"/>
                </a:xfrm>
              </p:grpSpPr>
              <p:sp>
                <p:nvSpPr>
                  <p:cNvPr id="7238" name="Freeform 113"/>
                  <p:cNvSpPr>
                    <a:spLocks/>
                  </p:cNvSpPr>
                  <p:nvPr/>
                </p:nvSpPr>
                <p:spPr bwMode="hidden">
                  <a:xfrm rot="5755659">
                    <a:off x="1903" y="2758"/>
                    <a:ext cx="1432" cy="186"/>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5400000" scaled="1"/>
                  </a:gradFill>
                  <a:ln w="9525">
                    <a:noFill/>
                    <a:round/>
                    <a:headEnd/>
                    <a:tailEnd/>
                  </a:ln>
                </p:spPr>
                <p:txBody>
                  <a:bodyPr wrap="none" anchor="ctr"/>
                  <a:lstStyle/>
                  <a:p>
                    <a:endParaRPr lang="tr-TR"/>
                  </a:p>
                </p:txBody>
              </p:sp>
              <p:sp>
                <p:nvSpPr>
                  <p:cNvPr id="7239" name="Freeform 114"/>
                  <p:cNvSpPr>
                    <a:spLocks/>
                  </p:cNvSpPr>
                  <p:nvPr/>
                </p:nvSpPr>
                <p:spPr bwMode="hidden">
                  <a:xfrm rot="5755659">
                    <a:off x="2051" y="3772"/>
                    <a:ext cx="767" cy="294"/>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a:noFill/>
                    <a:round/>
                    <a:headEnd/>
                    <a:tailEnd/>
                  </a:ln>
                </p:spPr>
                <p:txBody>
                  <a:bodyPr wrap="none" anchor="ctr"/>
                  <a:lstStyle/>
                  <a:p>
                    <a:endParaRPr lang="tr-TR"/>
                  </a:p>
                </p:txBody>
              </p:sp>
            </p:grpSp>
          </p:grpSp>
          <p:sp>
            <p:nvSpPr>
              <p:cNvPr id="7182" name="Freeform 115"/>
              <p:cNvSpPr>
                <a:spLocks/>
              </p:cNvSpPr>
              <p:nvPr/>
            </p:nvSpPr>
            <p:spPr bwMode="hidden">
              <a:xfrm flipH="1">
                <a:off x="3873" y="934"/>
                <a:ext cx="190" cy="580"/>
              </a:xfrm>
              <a:custGeom>
                <a:avLst/>
                <a:gdLst>
                  <a:gd name="T0" fmla="*/ 0 w 776"/>
                  <a:gd name="T1" fmla="*/ 64 h 2368"/>
                  <a:gd name="T2" fmla="*/ 240 w 776"/>
                  <a:gd name="T3" fmla="*/ 16 h 2368"/>
                  <a:gd name="T4" fmla="*/ 96 w 776"/>
                  <a:gd name="T5" fmla="*/ 160 h 2368"/>
                  <a:gd name="T6" fmla="*/ 336 w 776"/>
                  <a:gd name="T7" fmla="*/ 160 h 2368"/>
                  <a:gd name="T8" fmla="*/ 192 w 776"/>
                  <a:gd name="T9" fmla="*/ 304 h 2368"/>
                  <a:gd name="T10" fmla="*/ 384 w 776"/>
                  <a:gd name="T11" fmla="*/ 352 h 2368"/>
                  <a:gd name="T12" fmla="*/ 288 w 776"/>
                  <a:gd name="T13" fmla="*/ 448 h 2368"/>
                  <a:gd name="T14" fmla="*/ 480 w 776"/>
                  <a:gd name="T15" fmla="*/ 496 h 2368"/>
                  <a:gd name="T16" fmla="*/ 384 w 776"/>
                  <a:gd name="T17" fmla="*/ 592 h 2368"/>
                  <a:gd name="T18" fmla="*/ 528 w 776"/>
                  <a:gd name="T19" fmla="*/ 640 h 2368"/>
                  <a:gd name="T20" fmla="*/ 480 w 776"/>
                  <a:gd name="T21" fmla="*/ 736 h 2368"/>
                  <a:gd name="T22" fmla="*/ 576 w 776"/>
                  <a:gd name="T23" fmla="*/ 832 h 2368"/>
                  <a:gd name="T24" fmla="*/ 576 w 776"/>
                  <a:gd name="T25" fmla="*/ 928 h 2368"/>
                  <a:gd name="T26" fmla="*/ 672 w 776"/>
                  <a:gd name="T27" fmla="*/ 1072 h 2368"/>
                  <a:gd name="T28" fmla="*/ 624 w 776"/>
                  <a:gd name="T29" fmla="*/ 1216 h 2368"/>
                  <a:gd name="T30" fmla="*/ 720 w 776"/>
                  <a:gd name="T31" fmla="*/ 1312 h 2368"/>
                  <a:gd name="T32" fmla="*/ 672 w 776"/>
                  <a:gd name="T33" fmla="*/ 1456 h 2368"/>
                  <a:gd name="T34" fmla="*/ 720 w 776"/>
                  <a:gd name="T35" fmla="*/ 1600 h 2368"/>
                  <a:gd name="T36" fmla="*/ 672 w 776"/>
                  <a:gd name="T37" fmla="*/ 1696 h 2368"/>
                  <a:gd name="T38" fmla="*/ 768 w 776"/>
                  <a:gd name="T39" fmla="*/ 1840 h 2368"/>
                  <a:gd name="T40" fmla="*/ 720 w 776"/>
                  <a:gd name="T41" fmla="*/ 1984 h 2368"/>
                  <a:gd name="T42" fmla="*/ 768 w 776"/>
                  <a:gd name="T43" fmla="*/ 2176 h 2368"/>
                  <a:gd name="T44" fmla="*/ 720 w 776"/>
                  <a:gd name="T45" fmla="*/ 2224 h 2368"/>
                  <a:gd name="T46" fmla="*/ 768 w 776"/>
                  <a:gd name="T47" fmla="*/ 2368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p:spPr>
            <p:txBody>
              <a:bodyPr wrap="none" anchor="ctr"/>
              <a:lstStyle/>
              <a:p>
                <a:endParaRPr lang="tr-TR"/>
              </a:p>
            </p:txBody>
          </p:sp>
          <p:sp>
            <p:nvSpPr>
              <p:cNvPr id="7183" name="Arc 116"/>
              <p:cNvSpPr>
                <a:spLocks/>
              </p:cNvSpPr>
              <p:nvPr/>
            </p:nvSpPr>
            <p:spPr bwMode="hidden">
              <a:xfrm flipH="1">
                <a:off x="3527" y="725"/>
                <a:ext cx="832" cy="900"/>
              </a:xfrm>
              <a:custGeom>
                <a:avLst/>
                <a:gdLst>
                  <a:gd name="T0" fmla="*/ 211 w 21600"/>
                  <a:gd name="T1" fmla="*/ 0 h 21602"/>
                  <a:gd name="T2" fmla="*/ 832 w 21600"/>
                  <a:gd name="T3" fmla="*/ 900 h 21602"/>
                  <a:gd name="T4" fmla="*/ 0 w 21600"/>
                  <a:gd name="T5" fmla="*/ 871 h 21602"/>
                  <a:gd name="T6" fmla="*/ 0 60000 65536"/>
                  <a:gd name="T7" fmla="*/ 0 60000 65536"/>
                  <a:gd name="T8" fmla="*/ 0 60000 65536"/>
                </a:gdLst>
                <a:ahLst/>
                <a:cxnLst>
                  <a:cxn ang="T6">
                    <a:pos x="T0" y="T1"/>
                  </a:cxn>
                  <a:cxn ang="T7">
                    <a:pos x="T2" y="T3"/>
                  </a:cxn>
                  <a:cxn ang="T8">
                    <a:pos x="T4" y="T5"/>
                  </a:cxn>
                </a:cxnLst>
                <a:rect l="0" t="0" r="r" b="b"/>
                <a:pathLst>
                  <a:path w="21600" h="21602" fill="none" extrusionOk="0">
                    <a:moveTo>
                      <a:pt x="5466" y="0"/>
                    </a:moveTo>
                    <a:cubicBezTo>
                      <a:pt x="14970" y="2486"/>
                      <a:pt x="21600" y="11073"/>
                      <a:pt x="21600" y="20897"/>
                    </a:cubicBezTo>
                    <a:cubicBezTo>
                      <a:pt x="21600" y="21132"/>
                      <a:pt x="21596" y="21367"/>
                      <a:pt x="21588" y="21601"/>
                    </a:cubicBezTo>
                  </a:path>
                  <a:path w="21600" h="21602" stroke="0" extrusionOk="0">
                    <a:moveTo>
                      <a:pt x="5466" y="0"/>
                    </a:moveTo>
                    <a:cubicBezTo>
                      <a:pt x="14970" y="2486"/>
                      <a:pt x="21600" y="11073"/>
                      <a:pt x="21600" y="20897"/>
                    </a:cubicBezTo>
                    <a:cubicBezTo>
                      <a:pt x="21600" y="21132"/>
                      <a:pt x="21596" y="21367"/>
                      <a:pt x="21588" y="21601"/>
                    </a:cubicBezTo>
                    <a:lnTo>
                      <a:pt x="0" y="20897"/>
                    </a:lnTo>
                    <a:lnTo>
                      <a:pt x="5466" y="0"/>
                    </a:lnTo>
                    <a:close/>
                  </a:path>
                </a:pathLst>
              </a:custGeom>
              <a:noFill/>
              <a:ln w="9525">
                <a:solidFill>
                  <a:schemeClr val="folHlink"/>
                </a:solidFill>
                <a:round/>
                <a:headEnd/>
                <a:tailEnd/>
              </a:ln>
            </p:spPr>
            <p:txBody>
              <a:bodyPr wrap="none" anchor="ctr"/>
              <a:lstStyle/>
              <a:p>
                <a:endParaRPr lang="tr-TR"/>
              </a:p>
            </p:txBody>
          </p:sp>
          <p:sp>
            <p:nvSpPr>
              <p:cNvPr id="7184" name="Arc 117"/>
              <p:cNvSpPr>
                <a:spLocks/>
              </p:cNvSpPr>
              <p:nvPr/>
            </p:nvSpPr>
            <p:spPr bwMode="hidden">
              <a:xfrm flipV="1">
                <a:off x="4278" y="179"/>
                <a:ext cx="1007" cy="802"/>
              </a:xfrm>
              <a:custGeom>
                <a:avLst/>
                <a:gdLst>
                  <a:gd name="T0" fmla="*/ 1007 w 36729"/>
                  <a:gd name="T1" fmla="*/ 388 h 21600"/>
                  <a:gd name="T2" fmla="*/ 0 w 36729"/>
                  <a:gd name="T3" fmla="*/ 453 h 21600"/>
                  <a:gd name="T4" fmla="*/ 489 w 36729"/>
                  <a:gd name="T5" fmla="*/ 0 h 21600"/>
                  <a:gd name="T6" fmla="*/ 0 60000 65536"/>
                  <a:gd name="T7" fmla="*/ 0 60000 65536"/>
                  <a:gd name="T8" fmla="*/ 0 60000 65536"/>
                </a:gdLst>
                <a:ahLst/>
                <a:cxnLst>
                  <a:cxn ang="T6">
                    <a:pos x="T0" y="T1"/>
                  </a:cxn>
                  <a:cxn ang="T7">
                    <a:pos x="T2" y="T3"/>
                  </a:cxn>
                  <a:cxn ang="T8">
                    <a:pos x="T4" y="T5"/>
                  </a:cxn>
                </a:cxnLst>
                <a:rect l="0" t="0" r="r" b="b"/>
                <a:pathLst>
                  <a:path w="36729" h="21600" fill="none" extrusionOk="0">
                    <a:moveTo>
                      <a:pt x="36729" y="10451"/>
                    </a:moveTo>
                    <a:cubicBezTo>
                      <a:pt x="32926" y="17330"/>
                      <a:pt x="25686" y="21599"/>
                      <a:pt x="17826" y="21600"/>
                    </a:cubicBezTo>
                    <a:cubicBezTo>
                      <a:pt x="10696" y="21600"/>
                      <a:pt x="4025" y="18081"/>
                      <a:pt x="-1" y="12197"/>
                    </a:cubicBezTo>
                  </a:path>
                  <a:path w="36729" h="21600" stroke="0" extrusionOk="0">
                    <a:moveTo>
                      <a:pt x="36729" y="10451"/>
                    </a:moveTo>
                    <a:cubicBezTo>
                      <a:pt x="32926" y="17330"/>
                      <a:pt x="25686" y="21599"/>
                      <a:pt x="17826" y="21600"/>
                    </a:cubicBezTo>
                    <a:cubicBezTo>
                      <a:pt x="10696" y="21600"/>
                      <a:pt x="4025" y="18081"/>
                      <a:pt x="-1" y="12197"/>
                    </a:cubicBezTo>
                    <a:lnTo>
                      <a:pt x="17826" y="0"/>
                    </a:lnTo>
                    <a:lnTo>
                      <a:pt x="36729" y="10451"/>
                    </a:lnTo>
                    <a:close/>
                  </a:path>
                </a:pathLst>
              </a:custGeom>
              <a:noFill/>
              <a:ln w="9525">
                <a:solidFill>
                  <a:schemeClr val="accent1"/>
                </a:solidFill>
                <a:round/>
                <a:headEnd/>
                <a:tailEnd/>
              </a:ln>
            </p:spPr>
            <p:txBody>
              <a:bodyPr wrap="none" anchor="ctr"/>
              <a:lstStyle/>
              <a:p>
                <a:endParaRPr lang="tr-TR"/>
              </a:p>
            </p:txBody>
          </p:sp>
          <p:sp>
            <p:nvSpPr>
              <p:cNvPr id="7185" name="Arc 118"/>
              <p:cNvSpPr>
                <a:spLocks/>
              </p:cNvSpPr>
              <p:nvPr/>
            </p:nvSpPr>
            <p:spPr bwMode="hidden">
              <a:xfrm flipH="1">
                <a:off x="3612" y="580"/>
                <a:ext cx="485" cy="933"/>
              </a:xfrm>
              <a:custGeom>
                <a:avLst/>
                <a:gdLst>
                  <a:gd name="T0" fmla="*/ 0 w 28940"/>
                  <a:gd name="T1" fmla="*/ 54 h 22305"/>
                  <a:gd name="T2" fmla="*/ 485 w 28940"/>
                  <a:gd name="T3" fmla="*/ 933 h 22305"/>
                  <a:gd name="T4" fmla="*/ 123 w 28940"/>
                  <a:gd name="T5" fmla="*/ 904 h 22305"/>
                  <a:gd name="T6" fmla="*/ 0 60000 65536"/>
                  <a:gd name="T7" fmla="*/ 0 60000 65536"/>
                  <a:gd name="T8" fmla="*/ 0 60000 65536"/>
                </a:gdLst>
                <a:ahLst/>
                <a:cxnLst>
                  <a:cxn ang="T6">
                    <a:pos x="T0" y="T1"/>
                  </a:cxn>
                  <a:cxn ang="T7">
                    <a:pos x="T2" y="T3"/>
                  </a:cxn>
                  <a:cxn ang="T8">
                    <a:pos x="T4" y="T5"/>
                  </a:cxn>
                </a:cxnLst>
                <a:rect l="0" t="0" r="r" b="b"/>
                <a:pathLst>
                  <a:path w="28940" h="22305" fill="none" extrusionOk="0">
                    <a:moveTo>
                      <a:pt x="0" y="1285"/>
                    </a:moveTo>
                    <a:cubicBezTo>
                      <a:pt x="2353" y="434"/>
                      <a:pt x="4837" y="-1"/>
                      <a:pt x="7340" y="0"/>
                    </a:cubicBezTo>
                    <a:cubicBezTo>
                      <a:pt x="19269" y="0"/>
                      <a:pt x="28940" y="9670"/>
                      <a:pt x="28940" y="21600"/>
                    </a:cubicBezTo>
                    <a:cubicBezTo>
                      <a:pt x="28940" y="21835"/>
                      <a:pt x="28936" y="22070"/>
                      <a:pt x="28928" y="22304"/>
                    </a:cubicBezTo>
                  </a:path>
                  <a:path w="28940" h="22305" stroke="0" extrusionOk="0">
                    <a:moveTo>
                      <a:pt x="0" y="1285"/>
                    </a:moveTo>
                    <a:cubicBezTo>
                      <a:pt x="2353" y="434"/>
                      <a:pt x="4837" y="-1"/>
                      <a:pt x="7340" y="0"/>
                    </a:cubicBezTo>
                    <a:cubicBezTo>
                      <a:pt x="19269" y="0"/>
                      <a:pt x="28940" y="9670"/>
                      <a:pt x="28940" y="21600"/>
                    </a:cubicBezTo>
                    <a:cubicBezTo>
                      <a:pt x="28940" y="21835"/>
                      <a:pt x="28936" y="22070"/>
                      <a:pt x="28928" y="22304"/>
                    </a:cubicBezTo>
                    <a:lnTo>
                      <a:pt x="7340" y="21600"/>
                    </a:lnTo>
                    <a:lnTo>
                      <a:pt x="0" y="1285"/>
                    </a:lnTo>
                    <a:close/>
                  </a:path>
                </a:pathLst>
              </a:custGeom>
              <a:noFill/>
              <a:ln w="9525">
                <a:solidFill>
                  <a:schemeClr val="accent1"/>
                </a:solidFill>
                <a:round/>
                <a:headEnd/>
                <a:tailEnd/>
              </a:ln>
            </p:spPr>
            <p:txBody>
              <a:bodyPr wrap="none" anchor="ctr"/>
              <a:lstStyle/>
              <a:p>
                <a:endParaRPr lang="tr-TR"/>
              </a:p>
            </p:txBody>
          </p:sp>
          <p:sp>
            <p:nvSpPr>
              <p:cNvPr id="7186" name="Arc 119"/>
              <p:cNvSpPr>
                <a:spLocks/>
              </p:cNvSpPr>
              <p:nvPr/>
            </p:nvSpPr>
            <p:spPr bwMode="hidden">
              <a:xfrm flipH="1">
                <a:off x="3267" y="628"/>
                <a:ext cx="791" cy="928"/>
              </a:xfrm>
              <a:custGeom>
                <a:avLst/>
                <a:gdLst>
                  <a:gd name="T0" fmla="*/ 0 w 30473"/>
                  <a:gd name="T1" fmla="*/ 79 h 22305"/>
                  <a:gd name="T2" fmla="*/ 791 w 30473"/>
                  <a:gd name="T3" fmla="*/ 928 h 22305"/>
                  <a:gd name="T4" fmla="*/ 230 w 30473"/>
                  <a:gd name="T5" fmla="*/ 899 h 22305"/>
                  <a:gd name="T6" fmla="*/ 0 60000 65536"/>
                  <a:gd name="T7" fmla="*/ 0 60000 65536"/>
                  <a:gd name="T8" fmla="*/ 0 60000 65536"/>
                </a:gdLst>
                <a:ahLst/>
                <a:cxnLst>
                  <a:cxn ang="T6">
                    <a:pos x="T0" y="T1"/>
                  </a:cxn>
                  <a:cxn ang="T7">
                    <a:pos x="T2" y="T3"/>
                  </a:cxn>
                  <a:cxn ang="T8">
                    <a:pos x="T4" y="T5"/>
                  </a:cxn>
                </a:cxnLst>
                <a:rect l="0" t="0" r="r" b="b"/>
                <a:pathLst>
                  <a:path w="30473" h="22305" fill="none" extrusionOk="0">
                    <a:moveTo>
                      <a:pt x="-1" y="1906"/>
                    </a:moveTo>
                    <a:cubicBezTo>
                      <a:pt x="2789" y="649"/>
                      <a:pt x="5813" y="-1"/>
                      <a:pt x="8873" y="0"/>
                    </a:cubicBezTo>
                    <a:cubicBezTo>
                      <a:pt x="20802" y="0"/>
                      <a:pt x="30473" y="9670"/>
                      <a:pt x="30473" y="21600"/>
                    </a:cubicBezTo>
                    <a:cubicBezTo>
                      <a:pt x="30473" y="21835"/>
                      <a:pt x="30469" y="22070"/>
                      <a:pt x="30461" y="22304"/>
                    </a:cubicBezTo>
                  </a:path>
                  <a:path w="30473" h="22305" stroke="0" extrusionOk="0">
                    <a:moveTo>
                      <a:pt x="-1" y="1906"/>
                    </a:moveTo>
                    <a:cubicBezTo>
                      <a:pt x="2789" y="649"/>
                      <a:pt x="5813" y="-1"/>
                      <a:pt x="8873" y="0"/>
                    </a:cubicBezTo>
                    <a:cubicBezTo>
                      <a:pt x="20802" y="0"/>
                      <a:pt x="30473" y="9670"/>
                      <a:pt x="30473" y="21600"/>
                    </a:cubicBezTo>
                    <a:cubicBezTo>
                      <a:pt x="30473" y="21835"/>
                      <a:pt x="30469" y="22070"/>
                      <a:pt x="30461" y="22304"/>
                    </a:cubicBezTo>
                    <a:lnTo>
                      <a:pt x="8873" y="21600"/>
                    </a:lnTo>
                    <a:lnTo>
                      <a:pt x="-1" y="1906"/>
                    </a:lnTo>
                    <a:close/>
                  </a:path>
                </a:pathLst>
              </a:custGeom>
              <a:noFill/>
              <a:ln w="9525">
                <a:solidFill>
                  <a:schemeClr val="folHlink"/>
                </a:solidFill>
                <a:round/>
                <a:headEnd/>
                <a:tailEnd/>
              </a:ln>
            </p:spPr>
            <p:txBody>
              <a:bodyPr wrap="none" anchor="ctr"/>
              <a:lstStyle/>
              <a:p>
                <a:endParaRPr lang="tr-TR"/>
              </a:p>
            </p:txBody>
          </p:sp>
          <p:sp>
            <p:nvSpPr>
              <p:cNvPr id="7187" name="Arc 120"/>
              <p:cNvSpPr>
                <a:spLocks/>
              </p:cNvSpPr>
              <p:nvPr/>
            </p:nvSpPr>
            <p:spPr bwMode="hidden">
              <a:xfrm flipH="1">
                <a:off x="3197" y="458"/>
                <a:ext cx="932" cy="933"/>
              </a:xfrm>
              <a:custGeom>
                <a:avLst/>
                <a:gdLst>
                  <a:gd name="T0" fmla="*/ 0 w 34455"/>
                  <a:gd name="T1" fmla="*/ 177 h 22305"/>
                  <a:gd name="T2" fmla="*/ 932 w 34455"/>
                  <a:gd name="T3" fmla="*/ 933 h 22305"/>
                  <a:gd name="T4" fmla="*/ 348 w 34455"/>
                  <a:gd name="T5" fmla="*/ 904 h 22305"/>
                  <a:gd name="T6" fmla="*/ 0 60000 65536"/>
                  <a:gd name="T7" fmla="*/ 0 60000 65536"/>
                  <a:gd name="T8" fmla="*/ 0 60000 65536"/>
                </a:gdLst>
                <a:ahLst/>
                <a:cxnLst>
                  <a:cxn ang="T6">
                    <a:pos x="T0" y="T1"/>
                  </a:cxn>
                  <a:cxn ang="T7">
                    <a:pos x="T2" y="T3"/>
                  </a:cxn>
                  <a:cxn ang="T8">
                    <a:pos x="T4" y="T5"/>
                  </a:cxn>
                </a:cxnLst>
                <a:rect l="0" t="0" r="r" b="b"/>
                <a:pathLst>
                  <a:path w="34455" h="22305" fill="none" extrusionOk="0">
                    <a:moveTo>
                      <a:pt x="0" y="4241"/>
                    </a:moveTo>
                    <a:cubicBezTo>
                      <a:pt x="3720" y="1486"/>
                      <a:pt x="8226" y="-1"/>
                      <a:pt x="12855" y="0"/>
                    </a:cubicBezTo>
                    <a:cubicBezTo>
                      <a:pt x="24784" y="0"/>
                      <a:pt x="34455" y="9670"/>
                      <a:pt x="34455" y="21600"/>
                    </a:cubicBezTo>
                    <a:cubicBezTo>
                      <a:pt x="34455" y="21835"/>
                      <a:pt x="34451" y="22070"/>
                      <a:pt x="34443" y="22304"/>
                    </a:cubicBezTo>
                  </a:path>
                  <a:path w="34455" h="22305" stroke="0" extrusionOk="0">
                    <a:moveTo>
                      <a:pt x="0" y="4241"/>
                    </a:moveTo>
                    <a:cubicBezTo>
                      <a:pt x="3720" y="1486"/>
                      <a:pt x="8226" y="-1"/>
                      <a:pt x="12855" y="0"/>
                    </a:cubicBezTo>
                    <a:cubicBezTo>
                      <a:pt x="24784" y="0"/>
                      <a:pt x="34455" y="9670"/>
                      <a:pt x="34455" y="21600"/>
                    </a:cubicBezTo>
                    <a:cubicBezTo>
                      <a:pt x="34455" y="21835"/>
                      <a:pt x="34451" y="22070"/>
                      <a:pt x="34443" y="22304"/>
                    </a:cubicBezTo>
                    <a:lnTo>
                      <a:pt x="12855" y="21600"/>
                    </a:lnTo>
                    <a:lnTo>
                      <a:pt x="0" y="4241"/>
                    </a:lnTo>
                    <a:close/>
                  </a:path>
                </a:pathLst>
              </a:custGeom>
              <a:noFill/>
              <a:ln w="9525">
                <a:solidFill>
                  <a:schemeClr val="folHlink"/>
                </a:solidFill>
                <a:round/>
                <a:headEnd/>
                <a:tailEnd/>
              </a:ln>
            </p:spPr>
            <p:txBody>
              <a:bodyPr wrap="none" anchor="ctr"/>
              <a:lstStyle/>
              <a:p>
                <a:endParaRPr lang="tr-TR"/>
              </a:p>
            </p:txBody>
          </p:sp>
          <p:sp>
            <p:nvSpPr>
              <p:cNvPr id="7188" name="Arc 121"/>
              <p:cNvSpPr>
                <a:spLocks/>
              </p:cNvSpPr>
              <p:nvPr/>
            </p:nvSpPr>
            <p:spPr bwMode="hidden">
              <a:xfrm>
                <a:off x="4229" y="589"/>
                <a:ext cx="149" cy="933"/>
              </a:xfrm>
              <a:custGeom>
                <a:avLst/>
                <a:gdLst>
                  <a:gd name="T0" fmla="*/ 0 w 34812"/>
                  <a:gd name="T1" fmla="*/ 189 h 22305"/>
                  <a:gd name="T2" fmla="*/ 149 w 34812"/>
                  <a:gd name="T3" fmla="*/ 933 h 22305"/>
                  <a:gd name="T4" fmla="*/ 57 w 34812"/>
                  <a:gd name="T5" fmla="*/ 904 h 22305"/>
                  <a:gd name="T6" fmla="*/ 0 60000 65536"/>
                  <a:gd name="T7" fmla="*/ 0 60000 65536"/>
                  <a:gd name="T8" fmla="*/ 0 60000 65536"/>
                </a:gdLst>
                <a:ahLst/>
                <a:cxnLst>
                  <a:cxn ang="T6">
                    <a:pos x="T0" y="T1"/>
                  </a:cxn>
                  <a:cxn ang="T7">
                    <a:pos x="T2" y="T3"/>
                  </a:cxn>
                  <a:cxn ang="T8">
                    <a:pos x="T4" y="T5"/>
                  </a:cxn>
                </a:cxnLst>
                <a:rect l="0" t="0" r="r" b="b"/>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lnTo>
                      <a:pt x="-1" y="4511"/>
                    </a:lnTo>
                    <a:close/>
                  </a:path>
                </a:pathLst>
              </a:custGeom>
              <a:noFill/>
              <a:ln w="9525">
                <a:solidFill>
                  <a:schemeClr val="accent1"/>
                </a:solidFill>
                <a:round/>
                <a:headEnd/>
                <a:tailEnd/>
              </a:ln>
            </p:spPr>
            <p:txBody>
              <a:bodyPr wrap="none" anchor="ctr"/>
              <a:lstStyle/>
              <a:p>
                <a:endParaRPr lang="tr-TR"/>
              </a:p>
            </p:txBody>
          </p:sp>
          <p:sp>
            <p:nvSpPr>
              <p:cNvPr id="7189" name="Arc 122"/>
              <p:cNvSpPr>
                <a:spLocks/>
              </p:cNvSpPr>
              <p:nvPr/>
            </p:nvSpPr>
            <p:spPr bwMode="hidden">
              <a:xfrm>
                <a:off x="4269" y="585"/>
                <a:ext cx="393" cy="933"/>
              </a:xfrm>
              <a:custGeom>
                <a:avLst/>
                <a:gdLst>
                  <a:gd name="T0" fmla="*/ 0 w 34812"/>
                  <a:gd name="T1" fmla="*/ 189 h 22305"/>
                  <a:gd name="T2" fmla="*/ 393 w 34812"/>
                  <a:gd name="T3" fmla="*/ 933 h 22305"/>
                  <a:gd name="T4" fmla="*/ 149 w 34812"/>
                  <a:gd name="T5" fmla="*/ 904 h 22305"/>
                  <a:gd name="T6" fmla="*/ 0 60000 65536"/>
                  <a:gd name="T7" fmla="*/ 0 60000 65536"/>
                  <a:gd name="T8" fmla="*/ 0 60000 65536"/>
                </a:gdLst>
                <a:ahLst/>
                <a:cxnLst>
                  <a:cxn ang="T6">
                    <a:pos x="T0" y="T1"/>
                  </a:cxn>
                  <a:cxn ang="T7">
                    <a:pos x="T2" y="T3"/>
                  </a:cxn>
                  <a:cxn ang="T8">
                    <a:pos x="T4" y="T5"/>
                  </a:cxn>
                </a:cxnLst>
                <a:rect l="0" t="0" r="r" b="b"/>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lnTo>
                      <a:pt x="-1" y="4511"/>
                    </a:lnTo>
                    <a:close/>
                  </a:path>
                </a:pathLst>
              </a:custGeom>
              <a:noFill/>
              <a:ln w="9525">
                <a:solidFill>
                  <a:schemeClr val="folHlink"/>
                </a:solidFill>
                <a:round/>
                <a:headEnd/>
                <a:tailEnd/>
              </a:ln>
            </p:spPr>
            <p:txBody>
              <a:bodyPr wrap="none" anchor="ctr"/>
              <a:lstStyle/>
              <a:p>
                <a:endParaRPr lang="tr-TR"/>
              </a:p>
            </p:txBody>
          </p:sp>
          <p:sp>
            <p:nvSpPr>
              <p:cNvPr id="7190" name="Arc 123"/>
              <p:cNvSpPr>
                <a:spLocks/>
              </p:cNvSpPr>
              <p:nvPr/>
            </p:nvSpPr>
            <p:spPr bwMode="hidden">
              <a:xfrm>
                <a:off x="4302" y="463"/>
                <a:ext cx="558" cy="933"/>
              </a:xfrm>
              <a:custGeom>
                <a:avLst/>
                <a:gdLst>
                  <a:gd name="T0" fmla="*/ 0 w 34812"/>
                  <a:gd name="T1" fmla="*/ 189 h 22305"/>
                  <a:gd name="T2" fmla="*/ 558 w 34812"/>
                  <a:gd name="T3" fmla="*/ 933 h 22305"/>
                  <a:gd name="T4" fmla="*/ 212 w 34812"/>
                  <a:gd name="T5" fmla="*/ 904 h 22305"/>
                  <a:gd name="T6" fmla="*/ 0 60000 65536"/>
                  <a:gd name="T7" fmla="*/ 0 60000 65536"/>
                  <a:gd name="T8" fmla="*/ 0 60000 65536"/>
                </a:gdLst>
                <a:ahLst/>
                <a:cxnLst>
                  <a:cxn ang="T6">
                    <a:pos x="T0" y="T1"/>
                  </a:cxn>
                  <a:cxn ang="T7">
                    <a:pos x="T2" y="T3"/>
                  </a:cxn>
                  <a:cxn ang="T8">
                    <a:pos x="T4" y="T5"/>
                  </a:cxn>
                </a:cxnLst>
                <a:rect l="0" t="0" r="r" b="b"/>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lnTo>
                      <a:pt x="-1" y="4511"/>
                    </a:lnTo>
                    <a:close/>
                  </a:path>
                </a:pathLst>
              </a:custGeom>
              <a:noFill/>
              <a:ln w="9525">
                <a:solidFill>
                  <a:schemeClr val="accent1"/>
                </a:solidFill>
                <a:round/>
                <a:headEnd/>
                <a:tailEnd/>
              </a:ln>
            </p:spPr>
            <p:txBody>
              <a:bodyPr wrap="none" anchor="ctr"/>
              <a:lstStyle/>
              <a:p>
                <a:endParaRPr lang="tr-TR"/>
              </a:p>
            </p:txBody>
          </p:sp>
          <p:sp>
            <p:nvSpPr>
              <p:cNvPr id="7191" name="Freeform 124"/>
              <p:cNvSpPr>
                <a:spLocks/>
              </p:cNvSpPr>
              <p:nvPr/>
            </p:nvSpPr>
            <p:spPr bwMode="hidden">
              <a:xfrm>
                <a:off x="4410" y="1033"/>
                <a:ext cx="188" cy="580"/>
              </a:xfrm>
              <a:custGeom>
                <a:avLst/>
                <a:gdLst>
                  <a:gd name="T0" fmla="*/ 0 w 776"/>
                  <a:gd name="T1" fmla="*/ 64 h 2368"/>
                  <a:gd name="T2" fmla="*/ 240 w 776"/>
                  <a:gd name="T3" fmla="*/ 16 h 2368"/>
                  <a:gd name="T4" fmla="*/ 96 w 776"/>
                  <a:gd name="T5" fmla="*/ 160 h 2368"/>
                  <a:gd name="T6" fmla="*/ 336 w 776"/>
                  <a:gd name="T7" fmla="*/ 160 h 2368"/>
                  <a:gd name="T8" fmla="*/ 192 w 776"/>
                  <a:gd name="T9" fmla="*/ 304 h 2368"/>
                  <a:gd name="T10" fmla="*/ 384 w 776"/>
                  <a:gd name="T11" fmla="*/ 352 h 2368"/>
                  <a:gd name="T12" fmla="*/ 288 w 776"/>
                  <a:gd name="T13" fmla="*/ 448 h 2368"/>
                  <a:gd name="T14" fmla="*/ 480 w 776"/>
                  <a:gd name="T15" fmla="*/ 496 h 2368"/>
                  <a:gd name="T16" fmla="*/ 384 w 776"/>
                  <a:gd name="T17" fmla="*/ 592 h 2368"/>
                  <a:gd name="T18" fmla="*/ 528 w 776"/>
                  <a:gd name="T19" fmla="*/ 640 h 2368"/>
                  <a:gd name="T20" fmla="*/ 480 w 776"/>
                  <a:gd name="T21" fmla="*/ 736 h 2368"/>
                  <a:gd name="T22" fmla="*/ 576 w 776"/>
                  <a:gd name="T23" fmla="*/ 832 h 2368"/>
                  <a:gd name="T24" fmla="*/ 576 w 776"/>
                  <a:gd name="T25" fmla="*/ 928 h 2368"/>
                  <a:gd name="T26" fmla="*/ 672 w 776"/>
                  <a:gd name="T27" fmla="*/ 1072 h 2368"/>
                  <a:gd name="T28" fmla="*/ 624 w 776"/>
                  <a:gd name="T29" fmla="*/ 1216 h 2368"/>
                  <a:gd name="T30" fmla="*/ 720 w 776"/>
                  <a:gd name="T31" fmla="*/ 1312 h 2368"/>
                  <a:gd name="T32" fmla="*/ 672 w 776"/>
                  <a:gd name="T33" fmla="*/ 1456 h 2368"/>
                  <a:gd name="T34" fmla="*/ 720 w 776"/>
                  <a:gd name="T35" fmla="*/ 1600 h 2368"/>
                  <a:gd name="T36" fmla="*/ 672 w 776"/>
                  <a:gd name="T37" fmla="*/ 1696 h 2368"/>
                  <a:gd name="T38" fmla="*/ 768 w 776"/>
                  <a:gd name="T39" fmla="*/ 1840 h 2368"/>
                  <a:gd name="T40" fmla="*/ 720 w 776"/>
                  <a:gd name="T41" fmla="*/ 1984 h 2368"/>
                  <a:gd name="T42" fmla="*/ 768 w 776"/>
                  <a:gd name="T43" fmla="*/ 2176 h 2368"/>
                  <a:gd name="T44" fmla="*/ 720 w 776"/>
                  <a:gd name="T45" fmla="*/ 2224 h 2368"/>
                  <a:gd name="T46" fmla="*/ 768 w 776"/>
                  <a:gd name="T47" fmla="*/ 2368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p:spPr>
            <p:txBody>
              <a:bodyPr wrap="none" anchor="ctr"/>
              <a:lstStyle/>
              <a:p>
                <a:endParaRPr lang="tr-TR"/>
              </a:p>
            </p:txBody>
          </p:sp>
          <p:sp>
            <p:nvSpPr>
              <p:cNvPr id="7192" name="Freeform 125"/>
              <p:cNvSpPr>
                <a:spLocks/>
              </p:cNvSpPr>
              <p:nvPr/>
            </p:nvSpPr>
            <p:spPr bwMode="hidden">
              <a:xfrm rot="19660755" flipV="1">
                <a:off x="4114" y="843"/>
                <a:ext cx="171" cy="326"/>
              </a:xfrm>
              <a:custGeom>
                <a:avLst/>
                <a:gdLst>
                  <a:gd name="T0" fmla="*/ 0 w 776"/>
                  <a:gd name="T1" fmla="*/ 64 h 2368"/>
                  <a:gd name="T2" fmla="*/ 240 w 776"/>
                  <a:gd name="T3" fmla="*/ 16 h 2368"/>
                  <a:gd name="T4" fmla="*/ 96 w 776"/>
                  <a:gd name="T5" fmla="*/ 160 h 2368"/>
                  <a:gd name="T6" fmla="*/ 336 w 776"/>
                  <a:gd name="T7" fmla="*/ 160 h 2368"/>
                  <a:gd name="T8" fmla="*/ 192 w 776"/>
                  <a:gd name="T9" fmla="*/ 304 h 2368"/>
                  <a:gd name="T10" fmla="*/ 384 w 776"/>
                  <a:gd name="T11" fmla="*/ 352 h 2368"/>
                  <a:gd name="T12" fmla="*/ 288 w 776"/>
                  <a:gd name="T13" fmla="*/ 448 h 2368"/>
                  <a:gd name="T14" fmla="*/ 480 w 776"/>
                  <a:gd name="T15" fmla="*/ 496 h 2368"/>
                  <a:gd name="T16" fmla="*/ 384 w 776"/>
                  <a:gd name="T17" fmla="*/ 592 h 2368"/>
                  <a:gd name="T18" fmla="*/ 528 w 776"/>
                  <a:gd name="T19" fmla="*/ 640 h 2368"/>
                  <a:gd name="T20" fmla="*/ 480 w 776"/>
                  <a:gd name="T21" fmla="*/ 736 h 2368"/>
                  <a:gd name="T22" fmla="*/ 576 w 776"/>
                  <a:gd name="T23" fmla="*/ 832 h 2368"/>
                  <a:gd name="T24" fmla="*/ 576 w 776"/>
                  <a:gd name="T25" fmla="*/ 928 h 2368"/>
                  <a:gd name="T26" fmla="*/ 672 w 776"/>
                  <a:gd name="T27" fmla="*/ 1072 h 2368"/>
                  <a:gd name="T28" fmla="*/ 624 w 776"/>
                  <a:gd name="T29" fmla="*/ 1216 h 2368"/>
                  <a:gd name="T30" fmla="*/ 720 w 776"/>
                  <a:gd name="T31" fmla="*/ 1312 h 2368"/>
                  <a:gd name="T32" fmla="*/ 672 w 776"/>
                  <a:gd name="T33" fmla="*/ 1456 h 2368"/>
                  <a:gd name="T34" fmla="*/ 720 w 776"/>
                  <a:gd name="T35" fmla="*/ 1600 h 2368"/>
                  <a:gd name="T36" fmla="*/ 672 w 776"/>
                  <a:gd name="T37" fmla="*/ 1696 h 2368"/>
                  <a:gd name="T38" fmla="*/ 768 w 776"/>
                  <a:gd name="T39" fmla="*/ 1840 h 2368"/>
                  <a:gd name="T40" fmla="*/ 720 w 776"/>
                  <a:gd name="T41" fmla="*/ 1984 h 2368"/>
                  <a:gd name="T42" fmla="*/ 768 w 776"/>
                  <a:gd name="T43" fmla="*/ 2176 h 2368"/>
                  <a:gd name="T44" fmla="*/ 720 w 776"/>
                  <a:gd name="T45" fmla="*/ 2224 h 2368"/>
                  <a:gd name="T46" fmla="*/ 768 w 776"/>
                  <a:gd name="T47" fmla="*/ 2368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p:spPr>
            <p:txBody>
              <a:bodyPr wrap="none" anchor="ctr"/>
              <a:lstStyle/>
              <a:p>
                <a:endParaRPr lang="tr-TR"/>
              </a:p>
            </p:txBody>
          </p:sp>
          <p:sp>
            <p:nvSpPr>
              <p:cNvPr id="7193" name="Arc 126"/>
              <p:cNvSpPr>
                <a:spLocks/>
              </p:cNvSpPr>
              <p:nvPr/>
            </p:nvSpPr>
            <p:spPr bwMode="hidden">
              <a:xfrm flipH="1">
                <a:off x="3144" y="319"/>
                <a:ext cx="996" cy="933"/>
              </a:xfrm>
              <a:custGeom>
                <a:avLst/>
                <a:gdLst>
                  <a:gd name="T0" fmla="*/ 0 w 36830"/>
                  <a:gd name="T1" fmla="*/ 263 h 22305"/>
                  <a:gd name="T2" fmla="*/ 996 w 36830"/>
                  <a:gd name="T3" fmla="*/ 933 h 22305"/>
                  <a:gd name="T4" fmla="*/ 412 w 36830"/>
                  <a:gd name="T5" fmla="*/ 904 h 22305"/>
                  <a:gd name="T6" fmla="*/ 0 60000 65536"/>
                  <a:gd name="T7" fmla="*/ 0 60000 65536"/>
                  <a:gd name="T8" fmla="*/ 0 60000 65536"/>
                </a:gdLst>
                <a:ahLst/>
                <a:cxnLst>
                  <a:cxn ang="T6">
                    <a:pos x="T0" y="T1"/>
                  </a:cxn>
                  <a:cxn ang="T7">
                    <a:pos x="T2" y="T3"/>
                  </a:cxn>
                  <a:cxn ang="T8">
                    <a:pos x="T4" y="T5"/>
                  </a:cxn>
                </a:cxnLst>
                <a:rect l="0" t="0" r="r" b="b"/>
                <a:pathLst>
                  <a:path w="36830" h="22305" fill="none" extrusionOk="0">
                    <a:moveTo>
                      <a:pt x="0" y="6283"/>
                    </a:moveTo>
                    <a:cubicBezTo>
                      <a:pt x="4047" y="2258"/>
                      <a:pt x="9522" y="-1"/>
                      <a:pt x="15230" y="0"/>
                    </a:cubicBezTo>
                    <a:cubicBezTo>
                      <a:pt x="27159" y="0"/>
                      <a:pt x="36830" y="9670"/>
                      <a:pt x="36830" y="21600"/>
                    </a:cubicBezTo>
                    <a:cubicBezTo>
                      <a:pt x="36830" y="21835"/>
                      <a:pt x="36826" y="22070"/>
                      <a:pt x="36818" y="22304"/>
                    </a:cubicBezTo>
                  </a:path>
                  <a:path w="36830" h="22305" stroke="0" extrusionOk="0">
                    <a:moveTo>
                      <a:pt x="0" y="6283"/>
                    </a:moveTo>
                    <a:cubicBezTo>
                      <a:pt x="4047" y="2258"/>
                      <a:pt x="9522" y="-1"/>
                      <a:pt x="15230" y="0"/>
                    </a:cubicBezTo>
                    <a:cubicBezTo>
                      <a:pt x="27159" y="0"/>
                      <a:pt x="36830" y="9670"/>
                      <a:pt x="36830" y="21600"/>
                    </a:cubicBezTo>
                    <a:cubicBezTo>
                      <a:pt x="36830" y="21835"/>
                      <a:pt x="36826" y="22070"/>
                      <a:pt x="36818" y="22304"/>
                    </a:cubicBezTo>
                    <a:lnTo>
                      <a:pt x="15230" y="21600"/>
                    </a:lnTo>
                    <a:lnTo>
                      <a:pt x="0" y="6283"/>
                    </a:lnTo>
                    <a:close/>
                  </a:path>
                </a:pathLst>
              </a:custGeom>
              <a:noFill/>
              <a:ln w="9525">
                <a:solidFill>
                  <a:schemeClr val="folHlink"/>
                </a:solidFill>
                <a:round/>
                <a:headEnd/>
                <a:tailEnd/>
              </a:ln>
            </p:spPr>
            <p:txBody>
              <a:bodyPr wrap="none" anchor="ctr"/>
              <a:lstStyle/>
              <a:p>
                <a:endParaRPr lang="tr-TR"/>
              </a:p>
            </p:txBody>
          </p:sp>
          <p:sp>
            <p:nvSpPr>
              <p:cNvPr id="7194" name="Arc 127"/>
              <p:cNvSpPr>
                <a:spLocks/>
              </p:cNvSpPr>
              <p:nvPr/>
            </p:nvSpPr>
            <p:spPr bwMode="hidden">
              <a:xfrm flipH="1">
                <a:off x="3426" y="122"/>
                <a:ext cx="724" cy="899"/>
              </a:xfrm>
              <a:custGeom>
                <a:avLst/>
                <a:gdLst>
                  <a:gd name="T0" fmla="*/ 0 w 31881"/>
                  <a:gd name="T1" fmla="*/ 417 h 21600"/>
                  <a:gd name="T2" fmla="*/ 724 w 31881"/>
                  <a:gd name="T3" fmla="*/ 202 h 21600"/>
                  <a:gd name="T4" fmla="*/ 414 w 31881"/>
                  <a:gd name="T5" fmla="*/ 899 h 21600"/>
                  <a:gd name="T6" fmla="*/ 0 60000 65536"/>
                  <a:gd name="T7" fmla="*/ 0 60000 65536"/>
                  <a:gd name="T8" fmla="*/ 0 60000 65536"/>
                </a:gdLst>
                <a:ahLst/>
                <a:cxnLst>
                  <a:cxn ang="T6">
                    <a:pos x="T0" y="T1"/>
                  </a:cxn>
                  <a:cxn ang="T7">
                    <a:pos x="T2" y="T3"/>
                  </a:cxn>
                  <a:cxn ang="T8">
                    <a:pos x="T4" y="T5"/>
                  </a:cxn>
                </a:cxnLst>
                <a:rect l="0" t="0" r="r" b="b"/>
                <a:pathLst>
                  <a:path w="31881" h="21600" fill="none" extrusionOk="0">
                    <a:moveTo>
                      <a:pt x="-1" y="10015"/>
                    </a:moveTo>
                    <a:cubicBezTo>
                      <a:pt x="3963" y="3778"/>
                      <a:pt x="10840" y="-1"/>
                      <a:pt x="18231" y="0"/>
                    </a:cubicBezTo>
                    <a:cubicBezTo>
                      <a:pt x="23204" y="0"/>
                      <a:pt x="28026" y="1716"/>
                      <a:pt x="31881" y="4859"/>
                    </a:cubicBezTo>
                  </a:path>
                  <a:path w="31881" h="21600" stroke="0" extrusionOk="0">
                    <a:moveTo>
                      <a:pt x="-1" y="10015"/>
                    </a:moveTo>
                    <a:cubicBezTo>
                      <a:pt x="3963" y="3778"/>
                      <a:pt x="10840" y="-1"/>
                      <a:pt x="18231" y="0"/>
                    </a:cubicBezTo>
                    <a:cubicBezTo>
                      <a:pt x="23204" y="0"/>
                      <a:pt x="28026" y="1716"/>
                      <a:pt x="31881" y="4859"/>
                    </a:cubicBezTo>
                    <a:lnTo>
                      <a:pt x="18231" y="21600"/>
                    </a:lnTo>
                    <a:lnTo>
                      <a:pt x="-1" y="10015"/>
                    </a:lnTo>
                    <a:close/>
                  </a:path>
                </a:pathLst>
              </a:custGeom>
              <a:noFill/>
              <a:ln w="9525">
                <a:solidFill>
                  <a:schemeClr val="accent1"/>
                </a:solidFill>
                <a:round/>
                <a:headEnd/>
                <a:tailEnd/>
              </a:ln>
            </p:spPr>
            <p:txBody>
              <a:bodyPr wrap="none" anchor="ctr"/>
              <a:lstStyle/>
              <a:p>
                <a:endParaRPr lang="tr-TR"/>
              </a:p>
            </p:txBody>
          </p:sp>
          <p:sp>
            <p:nvSpPr>
              <p:cNvPr id="7195" name="Arc 128"/>
              <p:cNvSpPr>
                <a:spLocks/>
              </p:cNvSpPr>
              <p:nvPr/>
            </p:nvSpPr>
            <p:spPr bwMode="hidden">
              <a:xfrm>
                <a:off x="4199" y="502"/>
                <a:ext cx="297" cy="901"/>
              </a:xfrm>
              <a:custGeom>
                <a:avLst/>
                <a:gdLst>
                  <a:gd name="T0" fmla="*/ 0 w 31146"/>
                  <a:gd name="T1" fmla="*/ 188 h 21600"/>
                  <a:gd name="T2" fmla="*/ 297 w 31146"/>
                  <a:gd name="T3" fmla="*/ 399 h 21600"/>
                  <a:gd name="T4" fmla="*/ 126 w 31146"/>
                  <a:gd name="T5" fmla="*/ 901 h 21600"/>
                  <a:gd name="T6" fmla="*/ 0 60000 65536"/>
                  <a:gd name="T7" fmla="*/ 0 60000 65536"/>
                  <a:gd name="T8" fmla="*/ 0 60000 65536"/>
                </a:gdLst>
                <a:ahLst/>
                <a:cxnLst>
                  <a:cxn ang="T6">
                    <a:pos x="T0" y="T1"/>
                  </a:cxn>
                  <a:cxn ang="T7">
                    <a:pos x="T2" y="T3"/>
                  </a:cxn>
                  <a:cxn ang="T8">
                    <a:pos x="T4" y="T5"/>
                  </a:cxn>
                </a:cxnLst>
                <a:rect l="0" t="0" r="r" b="b"/>
                <a:pathLst>
                  <a:path w="31146" h="21600" fill="none" extrusionOk="0">
                    <a:moveTo>
                      <a:pt x="-1" y="4511"/>
                    </a:moveTo>
                    <a:cubicBezTo>
                      <a:pt x="3783" y="1586"/>
                      <a:pt x="8429" y="-1"/>
                      <a:pt x="13212" y="0"/>
                    </a:cubicBezTo>
                    <a:cubicBezTo>
                      <a:pt x="20409" y="0"/>
                      <a:pt x="27134" y="3585"/>
                      <a:pt x="31145" y="9561"/>
                    </a:cubicBezTo>
                  </a:path>
                  <a:path w="31146" h="21600" stroke="0" extrusionOk="0">
                    <a:moveTo>
                      <a:pt x="-1" y="4511"/>
                    </a:moveTo>
                    <a:cubicBezTo>
                      <a:pt x="3783" y="1586"/>
                      <a:pt x="8429" y="-1"/>
                      <a:pt x="13212" y="0"/>
                    </a:cubicBezTo>
                    <a:cubicBezTo>
                      <a:pt x="20409" y="0"/>
                      <a:pt x="27134" y="3585"/>
                      <a:pt x="31145" y="9561"/>
                    </a:cubicBezTo>
                    <a:lnTo>
                      <a:pt x="13212" y="21600"/>
                    </a:lnTo>
                    <a:lnTo>
                      <a:pt x="-1" y="4511"/>
                    </a:lnTo>
                    <a:close/>
                  </a:path>
                </a:pathLst>
              </a:custGeom>
              <a:noFill/>
              <a:ln w="9525">
                <a:solidFill>
                  <a:schemeClr val="accent2"/>
                </a:solidFill>
                <a:round/>
                <a:headEnd/>
                <a:tailEnd/>
              </a:ln>
            </p:spPr>
            <p:txBody>
              <a:bodyPr wrap="none" anchor="ctr"/>
              <a:lstStyle/>
              <a:p>
                <a:endParaRPr lang="tr-TR"/>
              </a:p>
            </p:txBody>
          </p:sp>
          <p:sp>
            <p:nvSpPr>
              <p:cNvPr id="7196" name="Freeform 129"/>
              <p:cNvSpPr>
                <a:spLocks/>
              </p:cNvSpPr>
              <p:nvPr/>
            </p:nvSpPr>
            <p:spPr bwMode="hidden">
              <a:xfrm flipH="1">
                <a:off x="3307" y="981"/>
                <a:ext cx="426" cy="598"/>
              </a:xfrm>
              <a:custGeom>
                <a:avLst/>
                <a:gdLst>
                  <a:gd name="T0" fmla="*/ 0 w 776"/>
                  <a:gd name="T1" fmla="*/ 64 h 2368"/>
                  <a:gd name="T2" fmla="*/ 240 w 776"/>
                  <a:gd name="T3" fmla="*/ 16 h 2368"/>
                  <a:gd name="T4" fmla="*/ 96 w 776"/>
                  <a:gd name="T5" fmla="*/ 160 h 2368"/>
                  <a:gd name="T6" fmla="*/ 336 w 776"/>
                  <a:gd name="T7" fmla="*/ 160 h 2368"/>
                  <a:gd name="T8" fmla="*/ 192 w 776"/>
                  <a:gd name="T9" fmla="*/ 304 h 2368"/>
                  <a:gd name="T10" fmla="*/ 384 w 776"/>
                  <a:gd name="T11" fmla="*/ 352 h 2368"/>
                  <a:gd name="T12" fmla="*/ 288 w 776"/>
                  <a:gd name="T13" fmla="*/ 448 h 2368"/>
                  <a:gd name="T14" fmla="*/ 480 w 776"/>
                  <a:gd name="T15" fmla="*/ 496 h 2368"/>
                  <a:gd name="T16" fmla="*/ 384 w 776"/>
                  <a:gd name="T17" fmla="*/ 592 h 2368"/>
                  <a:gd name="T18" fmla="*/ 528 w 776"/>
                  <a:gd name="T19" fmla="*/ 640 h 2368"/>
                  <a:gd name="T20" fmla="*/ 480 w 776"/>
                  <a:gd name="T21" fmla="*/ 736 h 2368"/>
                  <a:gd name="T22" fmla="*/ 576 w 776"/>
                  <a:gd name="T23" fmla="*/ 832 h 2368"/>
                  <a:gd name="T24" fmla="*/ 576 w 776"/>
                  <a:gd name="T25" fmla="*/ 928 h 2368"/>
                  <a:gd name="T26" fmla="*/ 672 w 776"/>
                  <a:gd name="T27" fmla="*/ 1072 h 2368"/>
                  <a:gd name="T28" fmla="*/ 624 w 776"/>
                  <a:gd name="T29" fmla="*/ 1216 h 2368"/>
                  <a:gd name="T30" fmla="*/ 720 w 776"/>
                  <a:gd name="T31" fmla="*/ 1312 h 2368"/>
                  <a:gd name="T32" fmla="*/ 672 w 776"/>
                  <a:gd name="T33" fmla="*/ 1456 h 2368"/>
                  <a:gd name="T34" fmla="*/ 720 w 776"/>
                  <a:gd name="T35" fmla="*/ 1600 h 2368"/>
                  <a:gd name="T36" fmla="*/ 672 w 776"/>
                  <a:gd name="T37" fmla="*/ 1696 h 2368"/>
                  <a:gd name="T38" fmla="*/ 768 w 776"/>
                  <a:gd name="T39" fmla="*/ 1840 h 2368"/>
                  <a:gd name="T40" fmla="*/ 720 w 776"/>
                  <a:gd name="T41" fmla="*/ 1984 h 2368"/>
                  <a:gd name="T42" fmla="*/ 768 w 776"/>
                  <a:gd name="T43" fmla="*/ 2176 h 2368"/>
                  <a:gd name="T44" fmla="*/ 720 w 776"/>
                  <a:gd name="T45" fmla="*/ 2224 h 2368"/>
                  <a:gd name="T46" fmla="*/ 768 w 776"/>
                  <a:gd name="T47" fmla="*/ 2368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p:spPr>
            <p:txBody>
              <a:bodyPr wrap="none" anchor="ctr"/>
              <a:lstStyle/>
              <a:p>
                <a:endParaRPr lang="tr-TR"/>
              </a:p>
            </p:txBody>
          </p:sp>
          <p:sp>
            <p:nvSpPr>
              <p:cNvPr id="7197" name="Freeform 130"/>
              <p:cNvSpPr>
                <a:spLocks/>
              </p:cNvSpPr>
              <p:nvPr/>
            </p:nvSpPr>
            <p:spPr bwMode="hidden">
              <a:xfrm flipH="1">
                <a:off x="3507" y="350"/>
                <a:ext cx="273" cy="597"/>
              </a:xfrm>
              <a:custGeom>
                <a:avLst/>
                <a:gdLst>
                  <a:gd name="T0" fmla="*/ 0 w 776"/>
                  <a:gd name="T1" fmla="*/ 64 h 2368"/>
                  <a:gd name="T2" fmla="*/ 240 w 776"/>
                  <a:gd name="T3" fmla="*/ 16 h 2368"/>
                  <a:gd name="T4" fmla="*/ 96 w 776"/>
                  <a:gd name="T5" fmla="*/ 160 h 2368"/>
                  <a:gd name="T6" fmla="*/ 336 w 776"/>
                  <a:gd name="T7" fmla="*/ 160 h 2368"/>
                  <a:gd name="T8" fmla="*/ 192 w 776"/>
                  <a:gd name="T9" fmla="*/ 304 h 2368"/>
                  <a:gd name="T10" fmla="*/ 384 w 776"/>
                  <a:gd name="T11" fmla="*/ 352 h 2368"/>
                  <a:gd name="T12" fmla="*/ 288 w 776"/>
                  <a:gd name="T13" fmla="*/ 448 h 2368"/>
                  <a:gd name="T14" fmla="*/ 480 w 776"/>
                  <a:gd name="T15" fmla="*/ 496 h 2368"/>
                  <a:gd name="T16" fmla="*/ 384 w 776"/>
                  <a:gd name="T17" fmla="*/ 592 h 2368"/>
                  <a:gd name="T18" fmla="*/ 528 w 776"/>
                  <a:gd name="T19" fmla="*/ 640 h 2368"/>
                  <a:gd name="T20" fmla="*/ 480 w 776"/>
                  <a:gd name="T21" fmla="*/ 736 h 2368"/>
                  <a:gd name="T22" fmla="*/ 576 w 776"/>
                  <a:gd name="T23" fmla="*/ 832 h 2368"/>
                  <a:gd name="T24" fmla="*/ 576 w 776"/>
                  <a:gd name="T25" fmla="*/ 928 h 2368"/>
                  <a:gd name="T26" fmla="*/ 672 w 776"/>
                  <a:gd name="T27" fmla="*/ 1072 h 2368"/>
                  <a:gd name="T28" fmla="*/ 624 w 776"/>
                  <a:gd name="T29" fmla="*/ 1216 h 2368"/>
                  <a:gd name="T30" fmla="*/ 720 w 776"/>
                  <a:gd name="T31" fmla="*/ 1312 h 2368"/>
                  <a:gd name="T32" fmla="*/ 672 w 776"/>
                  <a:gd name="T33" fmla="*/ 1456 h 2368"/>
                  <a:gd name="T34" fmla="*/ 720 w 776"/>
                  <a:gd name="T35" fmla="*/ 1600 h 2368"/>
                  <a:gd name="T36" fmla="*/ 672 w 776"/>
                  <a:gd name="T37" fmla="*/ 1696 h 2368"/>
                  <a:gd name="T38" fmla="*/ 768 w 776"/>
                  <a:gd name="T39" fmla="*/ 1840 h 2368"/>
                  <a:gd name="T40" fmla="*/ 720 w 776"/>
                  <a:gd name="T41" fmla="*/ 1984 h 2368"/>
                  <a:gd name="T42" fmla="*/ 768 w 776"/>
                  <a:gd name="T43" fmla="*/ 2176 h 2368"/>
                  <a:gd name="T44" fmla="*/ 720 w 776"/>
                  <a:gd name="T45" fmla="*/ 2224 h 2368"/>
                  <a:gd name="T46" fmla="*/ 768 w 776"/>
                  <a:gd name="T47" fmla="*/ 2368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p:spPr>
            <p:txBody>
              <a:bodyPr wrap="none" anchor="ctr"/>
              <a:lstStyle/>
              <a:p>
                <a:endParaRPr lang="tr-TR"/>
              </a:p>
            </p:txBody>
          </p:sp>
          <p:sp>
            <p:nvSpPr>
              <p:cNvPr id="7198" name="Freeform 131"/>
              <p:cNvSpPr>
                <a:spLocks/>
              </p:cNvSpPr>
              <p:nvPr/>
            </p:nvSpPr>
            <p:spPr bwMode="hidden">
              <a:xfrm flipH="1">
                <a:off x="3821" y="172"/>
                <a:ext cx="164" cy="597"/>
              </a:xfrm>
              <a:custGeom>
                <a:avLst/>
                <a:gdLst>
                  <a:gd name="T0" fmla="*/ 0 w 776"/>
                  <a:gd name="T1" fmla="*/ 64 h 2368"/>
                  <a:gd name="T2" fmla="*/ 240 w 776"/>
                  <a:gd name="T3" fmla="*/ 16 h 2368"/>
                  <a:gd name="T4" fmla="*/ 96 w 776"/>
                  <a:gd name="T5" fmla="*/ 160 h 2368"/>
                  <a:gd name="T6" fmla="*/ 336 w 776"/>
                  <a:gd name="T7" fmla="*/ 160 h 2368"/>
                  <a:gd name="T8" fmla="*/ 192 w 776"/>
                  <a:gd name="T9" fmla="*/ 304 h 2368"/>
                  <a:gd name="T10" fmla="*/ 384 w 776"/>
                  <a:gd name="T11" fmla="*/ 352 h 2368"/>
                  <a:gd name="T12" fmla="*/ 288 w 776"/>
                  <a:gd name="T13" fmla="*/ 448 h 2368"/>
                  <a:gd name="T14" fmla="*/ 480 w 776"/>
                  <a:gd name="T15" fmla="*/ 496 h 2368"/>
                  <a:gd name="T16" fmla="*/ 384 w 776"/>
                  <a:gd name="T17" fmla="*/ 592 h 2368"/>
                  <a:gd name="T18" fmla="*/ 528 w 776"/>
                  <a:gd name="T19" fmla="*/ 640 h 2368"/>
                  <a:gd name="T20" fmla="*/ 480 w 776"/>
                  <a:gd name="T21" fmla="*/ 736 h 2368"/>
                  <a:gd name="T22" fmla="*/ 576 w 776"/>
                  <a:gd name="T23" fmla="*/ 832 h 2368"/>
                  <a:gd name="T24" fmla="*/ 576 w 776"/>
                  <a:gd name="T25" fmla="*/ 928 h 2368"/>
                  <a:gd name="T26" fmla="*/ 672 w 776"/>
                  <a:gd name="T27" fmla="*/ 1072 h 2368"/>
                  <a:gd name="T28" fmla="*/ 624 w 776"/>
                  <a:gd name="T29" fmla="*/ 1216 h 2368"/>
                  <a:gd name="T30" fmla="*/ 720 w 776"/>
                  <a:gd name="T31" fmla="*/ 1312 h 2368"/>
                  <a:gd name="T32" fmla="*/ 672 w 776"/>
                  <a:gd name="T33" fmla="*/ 1456 h 2368"/>
                  <a:gd name="T34" fmla="*/ 720 w 776"/>
                  <a:gd name="T35" fmla="*/ 1600 h 2368"/>
                  <a:gd name="T36" fmla="*/ 672 w 776"/>
                  <a:gd name="T37" fmla="*/ 1696 h 2368"/>
                  <a:gd name="T38" fmla="*/ 768 w 776"/>
                  <a:gd name="T39" fmla="*/ 1840 h 2368"/>
                  <a:gd name="T40" fmla="*/ 720 w 776"/>
                  <a:gd name="T41" fmla="*/ 1984 h 2368"/>
                  <a:gd name="T42" fmla="*/ 768 w 776"/>
                  <a:gd name="T43" fmla="*/ 2176 h 2368"/>
                  <a:gd name="T44" fmla="*/ 720 w 776"/>
                  <a:gd name="T45" fmla="*/ 2224 h 2368"/>
                  <a:gd name="T46" fmla="*/ 768 w 776"/>
                  <a:gd name="T47" fmla="*/ 2368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p:spPr>
            <p:txBody>
              <a:bodyPr wrap="none" anchor="ctr"/>
              <a:lstStyle/>
              <a:p>
                <a:endParaRPr lang="tr-TR"/>
              </a:p>
            </p:txBody>
          </p:sp>
          <p:sp>
            <p:nvSpPr>
              <p:cNvPr id="7199" name="Freeform 132"/>
              <p:cNvSpPr>
                <a:spLocks/>
              </p:cNvSpPr>
              <p:nvPr/>
            </p:nvSpPr>
            <p:spPr bwMode="hidden">
              <a:xfrm>
                <a:off x="4841" y="894"/>
                <a:ext cx="395" cy="628"/>
              </a:xfrm>
              <a:custGeom>
                <a:avLst/>
                <a:gdLst>
                  <a:gd name="T0" fmla="*/ 0 w 776"/>
                  <a:gd name="T1" fmla="*/ 64 h 2368"/>
                  <a:gd name="T2" fmla="*/ 240 w 776"/>
                  <a:gd name="T3" fmla="*/ 16 h 2368"/>
                  <a:gd name="T4" fmla="*/ 96 w 776"/>
                  <a:gd name="T5" fmla="*/ 160 h 2368"/>
                  <a:gd name="T6" fmla="*/ 336 w 776"/>
                  <a:gd name="T7" fmla="*/ 160 h 2368"/>
                  <a:gd name="T8" fmla="*/ 192 w 776"/>
                  <a:gd name="T9" fmla="*/ 304 h 2368"/>
                  <a:gd name="T10" fmla="*/ 384 w 776"/>
                  <a:gd name="T11" fmla="*/ 352 h 2368"/>
                  <a:gd name="T12" fmla="*/ 288 w 776"/>
                  <a:gd name="T13" fmla="*/ 448 h 2368"/>
                  <a:gd name="T14" fmla="*/ 480 w 776"/>
                  <a:gd name="T15" fmla="*/ 496 h 2368"/>
                  <a:gd name="T16" fmla="*/ 384 w 776"/>
                  <a:gd name="T17" fmla="*/ 592 h 2368"/>
                  <a:gd name="T18" fmla="*/ 528 w 776"/>
                  <a:gd name="T19" fmla="*/ 640 h 2368"/>
                  <a:gd name="T20" fmla="*/ 480 w 776"/>
                  <a:gd name="T21" fmla="*/ 736 h 2368"/>
                  <a:gd name="T22" fmla="*/ 576 w 776"/>
                  <a:gd name="T23" fmla="*/ 832 h 2368"/>
                  <a:gd name="T24" fmla="*/ 576 w 776"/>
                  <a:gd name="T25" fmla="*/ 928 h 2368"/>
                  <a:gd name="T26" fmla="*/ 672 w 776"/>
                  <a:gd name="T27" fmla="*/ 1072 h 2368"/>
                  <a:gd name="T28" fmla="*/ 624 w 776"/>
                  <a:gd name="T29" fmla="*/ 1216 h 2368"/>
                  <a:gd name="T30" fmla="*/ 720 w 776"/>
                  <a:gd name="T31" fmla="*/ 1312 h 2368"/>
                  <a:gd name="T32" fmla="*/ 672 w 776"/>
                  <a:gd name="T33" fmla="*/ 1456 h 2368"/>
                  <a:gd name="T34" fmla="*/ 720 w 776"/>
                  <a:gd name="T35" fmla="*/ 1600 h 2368"/>
                  <a:gd name="T36" fmla="*/ 672 w 776"/>
                  <a:gd name="T37" fmla="*/ 1696 h 2368"/>
                  <a:gd name="T38" fmla="*/ 768 w 776"/>
                  <a:gd name="T39" fmla="*/ 1840 h 2368"/>
                  <a:gd name="T40" fmla="*/ 720 w 776"/>
                  <a:gd name="T41" fmla="*/ 1984 h 2368"/>
                  <a:gd name="T42" fmla="*/ 768 w 776"/>
                  <a:gd name="T43" fmla="*/ 2176 h 2368"/>
                  <a:gd name="T44" fmla="*/ 720 w 776"/>
                  <a:gd name="T45" fmla="*/ 2224 h 2368"/>
                  <a:gd name="T46" fmla="*/ 768 w 776"/>
                  <a:gd name="T47" fmla="*/ 2368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p:spPr>
            <p:txBody>
              <a:bodyPr wrap="none" anchor="ctr"/>
              <a:lstStyle/>
              <a:p>
                <a:endParaRPr lang="tr-TR"/>
              </a:p>
            </p:txBody>
          </p:sp>
          <p:sp>
            <p:nvSpPr>
              <p:cNvPr id="7200" name="Freeform 133"/>
              <p:cNvSpPr>
                <a:spLocks/>
              </p:cNvSpPr>
              <p:nvPr/>
            </p:nvSpPr>
            <p:spPr bwMode="hidden">
              <a:xfrm>
                <a:off x="4636" y="576"/>
                <a:ext cx="594" cy="417"/>
              </a:xfrm>
              <a:custGeom>
                <a:avLst/>
                <a:gdLst>
                  <a:gd name="T0" fmla="*/ 0 w 776"/>
                  <a:gd name="T1" fmla="*/ 64 h 2368"/>
                  <a:gd name="T2" fmla="*/ 240 w 776"/>
                  <a:gd name="T3" fmla="*/ 16 h 2368"/>
                  <a:gd name="T4" fmla="*/ 96 w 776"/>
                  <a:gd name="T5" fmla="*/ 160 h 2368"/>
                  <a:gd name="T6" fmla="*/ 336 w 776"/>
                  <a:gd name="T7" fmla="*/ 160 h 2368"/>
                  <a:gd name="T8" fmla="*/ 192 w 776"/>
                  <a:gd name="T9" fmla="*/ 304 h 2368"/>
                  <a:gd name="T10" fmla="*/ 384 w 776"/>
                  <a:gd name="T11" fmla="*/ 352 h 2368"/>
                  <a:gd name="T12" fmla="*/ 288 w 776"/>
                  <a:gd name="T13" fmla="*/ 448 h 2368"/>
                  <a:gd name="T14" fmla="*/ 480 w 776"/>
                  <a:gd name="T15" fmla="*/ 496 h 2368"/>
                  <a:gd name="T16" fmla="*/ 384 w 776"/>
                  <a:gd name="T17" fmla="*/ 592 h 2368"/>
                  <a:gd name="T18" fmla="*/ 528 w 776"/>
                  <a:gd name="T19" fmla="*/ 640 h 2368"/>
                  <a:gd name="T20" fmla="*/ 480 w 776"/>
                  <a:gd name="T21" fmla="*/ 736 h 2368"/>
                  <a:gd name="T22" fmla="*/ 576 w 776"/>
                  <a:gd name="T23" fmla="*/ 832 h 2368"/>
                  <a:gd name="T24" fmla="*/ 576 w 776"/>
                  <a:gd name="T25" fmla="*/ 928 h 2368"/>
                  <a:gd name="T26" fmla="*/ 672 w 776"/>
                  <a:gd name="T27" fmla="*/ 1072 h 2368"/>
                  <a:gd name="T28" fmla="*/ 624 w 776"/>
                  <a:gd name="T29" fmla="*/ 1216 h 2368"/>
                  <a:gd name="T30" fmla="*/ 720 w 776"/>
                  <a:gd name="T31" fmla="*/ 1312 h 2368"/>
                  <a:gd name="T32" fmla="*/ 672 w 776"/>
                  <a:gd name="T33" fmla="*/ 1456 h 2368"/>
                  <a:gd name="T34" fmla="*/ 720 w 776"/>
                  <a:gd name="T35" fmla="*/ 1600 h 2368"/>
                  <a:gd name="T36" fmla="*/ 672 w 776"/>
                  <a:gd name="T37" fmla="*/ 1696 h 2368"/>
                  <a:gd name="T38" fmla="*/ 768 w 776"/>
                  <a:gd name="T39" fmla="*/ 1840 h 2368"/>
                  <a:gd name="T40" fmla="*/ 720 w 776"/>
                  <a:gd name="T41" fmla="*/ 1984 h 2368"/>
                  <a:gd name="T42" fmla="*/ 768 w 776"/>
                  <a:gd name="T43" fmla="*/ 2176 h 2368"/>
                  <a:gd name="T44" fmla="*/ 720 w 776"/>
                  <a:gd name="T45" fmla="*/ 2224 h 2368"/>
                  <a:gd name="T46" fmla="*/ 768 w 776"/>
                  <a:gd name="T47" fmla="*/ 2368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p:spPr>
            <p:txBody>
              <a:bodyPr wrap="none" anchor="ctr"/>
              <a:lstStyle/>
              <a:p>
                <a:endParaRPr lang="tr-TR"/>
              </a:p>
            </p:txBody>
          </p:sp>
          <p:sp>
            <p:nvSpPr>
              <p:cNvPr id="7201" name="Freeform 134"/>
              <p:cNvSpPr>
                <a:spLocks/>
              </p:cNvSpPr>
              <p:nvPr/>
            </p:nvSpPr>
            <p:spPr bwMode="hidden">
              <a:xfrm>
                <a:off x="4658" y="132"/>
                <a:ext cx="260" cy="559"/>
              </a:xfrm>
              <a:custGeom>
                <a:avLst/>
                <a:gdLst>
                  <a:gd name="T0" fmla="*/ 0 w 776"/>
                  <a:gd name="T1" fmla="*/ 64 h 2368"/>
                  <a:gd name="T2" fmla="*/ 240 w 776"/>
                  <a:gd name="T3" fmla="*/ 16 h 2368"/>
                  <a:gd name="T4" fmla="*/ 96 w 776"/>
                  <a:gd name="T5" fmla="*/ 160 h 2368"/>
                  <a:gd name="T6" fmla="*/ 336 w 776"/>
                  <a:gd name="T7" fmla="*/ 160 h 2368"/>
                  <a:gd name="T8" fmla="*/ 192 w 776"/>
                  <a:gd name="T9" fmla="*/ 304 h 2368"/>
                  <a:gd name="T10" fmla="*/ 384 w 776"/>
                  <a:gd name="T11" fmla="*/ 352 h 2368"/>
                  <a:gd name="T12" fmla="*/ 288 w 776"/>
                  <a:gd name="T13" fmla="*/ 448 h 2368"/>
                  <a:gd name="T14" fmla="*/ 480 w 776"/>
                  <a:gd name="T15" fmla="*/ 496 h 2368"/>
                  <a:gd name="T16" fmla="*/ 384 w 776"/>
                  <a:gd name="T17" fmla="*/ 592 h 2368"/>
                  <a:gd name="T18" fmla="*/ 528 w 776"/>
                  <a:gd name="T19" fmla="*/ 640 h 2368"/>
                  <a:gd name="T20" fmla="*/ 480 w 776"/>
                  <a:gd name="T21" fmla="*/ 736 h 2368"/>
                  <a:gd name="T22" fmla="*/ 576 w 776"/>
                  <a:gd name="T23" fmla="*/ 832 h 2368"/>
                  <a:gd name="T24" fmla="*/ 576 w 776"/>
                  <a:gd name="T25" fmla="*/ 928 h 2368"/>
                  <a:gd name="T26" fmla="*/ 672 w 776"/>
                  <a:gd name="T27" fmla="*/ 1072 h 2368"/>
                  <a:gd name="T28" fmla="*/ 624 w 776"/>
                  <a:gd name="T29" fmla="*/ 1216 h 2368"/>
                  <a:gd name="T30" fmla="*/ 720 w 776"/>
                  <a:gd name="T31" fmla="*/ 1312 h 2368"/>
                  <a:gd name="T32" fmla="*/ 672 w 776"/>
                  <a:gd name="T33" fmla="*/ 1456 h 2368"/>
                  <a:gd name="T34" fmla="*/ 720 w 776"/>
                  <a:gd name="T35" fmla="*/ 1600 h 2368"/>
                  <a:gd name="T36" fmla="*/ 672 w 776"/>
                  <a:gd name="T37" fmla="*/ 1696 h 2368"/>
                  <a:gd name="T38" fmla="*/ 768 w 776"/>
                  <a:gd name="T39" fmla="*/ 1840 h 2368"/>
                  <a:gd name="T40" fmla="*/ 720 w 776"/>
                  <a:gd name="T41" fmla="*/ 1984 h 2368"/>
                  <a:gd name="T42" fmla="*/ 768 w 776"/>
                  <a:gd name="T43" fmla="*/ 2176 h 2368"/>
                  <a:gd name="T44" fmla="*/ 720 w 776"/>
                  <a:gd name="T45" fmla="*/ 2224 h 2368"/>
                  <a:gd name="T46" fmla="*/ 768 w 776"/>
                  <a:gd name="T47" fmla="*/ 2368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p:spPr>
            <p:txBody>
              <a:bodyPr wrap="none" anchor="ctr"/>
              <a:lstStyle/>
              <a:p>
                <a:endParaRPr lang="tr-TR"/>
              </a:p>
            </p:txBody>
          </p:sp>
          <p:sp>
            <p:nvSpPr>
              <p:cNvPr id="7202" name="Freeform 135"/>
              <p:cNvSpPr>
                <a:spLocks/>
              </p:cNvSpPr>
              <p:nvPr/>
            </p:nvSpPr>
            <p:spPr bwMode="hidden">
              <a:xfrm rot="-1346631">
                <a:off x="4401" y="599"/>
                <a:ext cx="175" cy="329"/>
              </a:xfrm>
              <a:custGeom>
                <a:avLst/>
                <a:gdLst>
                  <a:gd name="T0" fmla="*/ 0 w 776"/>
                  <a:gd name="T1" fmla="*/ 64 h 2368"/>
                  <a:gd name="T2" fmla="*/ 240 w 776"/>
                  <a:gd name="T3" fmla="*/ 16 h 2368"/>
                  <a:gd name="T4" fmla="*/ 96 w 776"/>
                  <a:gd name="T5" fmla="*/ 160 h 2368"/>
                  <a:gd name="T6" fmla="*/ 336 w 776"/>
                  <a:gd name="T7" fmla="*/ 160 h 2368"/>
                  <a:gd name="T8" fmla="*/ 192 w 776"/>
                  <a:gd name="T9" fmla="*/ 304 h 2368"/>
                  <a:gd name="T10" fmla="*/ 384 w 776"/>
                  <a:gd name="T11" fmla="*/ 352 h 2368"/>
                  <a:gd name="T12" fmla="*/ 288 w 776"/>
                  <a:gd name="T13" fmla="*/ 448 h 2368"/>
                  <a:gd name="T14" fmla="*/ 480 w 776"/>
                  <a:gd name="T15" fmla="*/ 496 h 2368"/>
                  <a:gd name="T16" fmla="*/ 384 w 776"/>
                  <a:gd name="T17" fmla="*/ 592 h 2368"/>
                  <a:gd name="T18" fmla="*/ 528 w 776"/>
                  <a:gd name="T19" fmla="*/ 640 h 2368"/>
                  <a:gd name="T20" fmla="*/ 480 w 776"/>
                  <a:gd name="T21" fmla="*/ 736 h 2368"/>
                  <a:gd name="T22" fmla="*/ 576 w 776"/>
                  <a:gd name="T23" fmla="*/ 832 h 2368"/>
                  <a:gd name="T24" fmla="*/ 576 w 776"/>
                  <a:gd name="T25" fmla="*/ 928 h 2368"/>
                  <a:gd name="T26" fmla="*/ 672 w 776"/>
                  <a:gd name="T27" fmla="*/ 1072 h 2368"/>
                  <a:gd name="T28" fmla="*/ 624 w 776"/>
                  <a:gd name="T29" fmla="*/ 1216 h 2368"/>
                  <a:gd name="T30" fmla="*/ 720 w 776"/>
                  <a:gd name="T31" fmla="*/ 1312 h 2368"/>
                  <a:gd name="T32" fmla="*/ 672 w 776"/>
                  <a:gd name="T33" fmla="*/ 1456 h 2368"/>
                  <a:gd name="T34" fmla="*/ 720 w 776"/>
                  <a:gd name="T35" fmla="*/ 1600 h 2368"/>
                  <a:gd name="T36" fmla="*/ 672 w 776"/>
                  <a:gd name="T37" fmla="*/ 1696 h 2368"/>
                  <a:gd name="T38" fmla="*/ 768 w 776"/>
                  <a:gd name="T39" fmla="*/ 1840 h 2368"/>
                  <a:gd name="T40" fmla="*/ 720 w 776"/>
                  <a:gd name="T41" fmla="*/ 1984 h 2368"/>
                  <a:gd name="T42" fmla="*/ 768 w 776"/>
                  <a:gd name="T43" fmla="*/ 2176 h 2368"/>
                  <a:gd name="T44" fmla="*/ 720 w 776"/>
                  <a:gd name="T45" fmla="*/ 2224 h 2368"/>
                  <a:gd name="T46" fmla="*/ 768 w 776"/>
                  <a:gd name="T47" fmla="*/ 2368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p:spPr>
            <p:txBody>
              <a:bodyPr wrap="none" anchor="ctr"/>
              <a:lstStyle/>
              <a:p>
                <a:endParaRPr lang="tr-TR"/>
              </a:p>
            </p:txBody>
          </p:sp>
          <p:sp>
            <p:nvSpPr>
              <p:cNvPr id="7203" name="Freeform 136"/>
              <p:cNvSpPr>
                <a:spLocks/>
              </p:cNvSpPr>
              <p:nvPr/>
            </p:nvSpPr>
            <p:spPr bwMode="hidden">
              <a:xfrm rot="1346631" flipH="1">
                <a:off x="3783" y="589"/>
                <a:ext cx="172" cy="330"/>
              </a:xfrm>
              <a:custGeom>
                <a:avLst/>
                <a:gdLst>
                  <a:gd name="T0" fmla="*/ 0 w 776"/>
                  <a:gd name="T1" fmla="*/ 64 h 2368"/>
                  <a:gd name="T2" fmla="*/ 240 w 776"/>
                  <a:gd name="T3" fmla="*/ 16 h 2368"/>
                  <a:gd name="T4" fmla="*/ 96 w 776"/>
                  <a:gd name="T5" fmla="*/ 160 h 2368"/>
                  <a:gd name="T6" fmla="*/ 336 w 776"/>
                  <a:gd name="T7" fmla="*/ 160 h 2368"/>
                  <a:gd name="T8" fmla="*/ 192 w 776"/>
                  <a:gd name="T9" fmla="*/ 304 h 2368"/>
                  <a:gd name="T10" fmla="*/ 384 w 776"/>
                  <a:gd name="T11" fmla="*/ 352 h 2368"/>
                  <a:gd name="T12" fmla="*/ 288 w 776"/>
                  <a:gd name="T13" fmla="*/ 448 h 2368"/>
                  <a:gd name="T14" fmla="*/ 480 w 776"/>
                  <a:gd name="T15" fmla="*/ 496 h 2368"/>
                  <a:gd name="T16" fmla="*/ 384 w 776"/>
                  <a:gd name="T17" fmla="*/ 592 h 2368"/>
                  <a:gd name="T18" fmla="*/ 528 w 776"/>
                  <a:gd name="T19" fmla="*/ 640 h 2368"/>
                  <a:gd name="T20" fmla="*/ 480 w 776"/>
                  <a:gd name="T21" fmla="*/ 736 h 2368"/>
                  <a:gd name="T22" fmla="*/ 576 w 776"/>
                  <a:gd name="T23" fmla="*/ 832 h 2368"/>
                  <a:gd name="T24" fmla="*/ 576 w 776"/>
                  <a:gd name="T25" fmla="*/ 928 h 2368"/>
                  <a:gd name="T26" fmla="*/ 672 w 776"/>
                  <a:gd name="T27" fmla="*/ 1072 h 2368"/>
                  <a:gd name="T28" fmla="*/ 624 w 776"/>
                  <a:gd name="T29" fmla="*/ 1216 h 2368"/>
                  <a:gd name="T30" fmla="*/ 720 w 776"/>
                  <a:gd name="T31" fmla="*/ 1312 h 2368"/>
                  <a:gd name="T32" fmla="*/ 672 w 776"/>
                  <a:gd name="T33" fmla="*/ 1456 h 2368"/>
                  <a:gd name="T34" fmla="*/ 720 w 776"/>
                  <a:gd name="T35" fmla="*/ 1600 h 2368"/>
                  <a:gd name="T36" fmla="*/ 672 w 776"/>
                  <a:gd name="T37" fmla="*/ 1696 h 2368"/>
                  <a:gd name="T38" fmla="*/ 768 w 776"/>
                  <a:gd name="T39" fmla="*/ 1840 h 2368"/>
                  <a:gd name="T40" fmla="*/ 720 w 776"/>
                  <a:gd name="T41" fmla="*/ 1984 h 2368"/>
                  <a:gd name="T42" fmla="*/ 768 w 776"/>
                  <a:gd name="T43" fmla="*/ 2176 h 2368"/>
                  <a:gd name="T44" fmla="*/ 720 w 776"/>
                  <a:gd name="T45" fmla="*/ 2224 h 2368"/>
                  <a:gd name="T46" fmla="*/ 768 w 776"/>
                  <a:gd name="T47" fmla="*/ 2368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p:spPr>
            <p:txBody>
              <a:bodyPr wrap="none" anchor="ctr"/>
              <a:lstStyle/>
              <a:p>
                <a:endParaRPr lang="tr-TR"/>
              </a:p>
            </p:txBody>
          </p:sp>
        </p:grpSp>
      </p:grpSp>
      <p:sp>
        <p:nvSpPr>
          <p:cNvPr id="7171" name="Rectangle 137"/>
          <p:cNvSpPr>
            <a:spLocks noGrp="1" noChangeArrowheads="1"/>
          </p:cNvSpPr>
          <p:nvPr>
            <p:ph type="title"/>
          </p:nvPr>
        </p:nvSpPr>
        <p:spPr bwMode="auto">
          <a:xfrm>
            <a:off x="685800" y="301625"/>
            <a:ext cx="7772400" cy="146208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tr-TR" altLang="tr-TR"/>
              <a:t>Asıl başlık stili için tıklatın</a:t>
            </a:r>
          </a:p>
        </p:txBody>
      </p:sp>
      <p:sp>
        <p:nvSpPr>
          <p:cNvPr id="7172" name="Rectangle 138"/>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tr-TR" altLang="tr-TR"/>
              <a:t>Asıl metin stillerini düzenlemek için tıklatın</a:t>
            </a:r>
          </a:p>
          <a:p>
            <a:pPr lvl="1"/>
            <a:r>
              <a:rPr lang="tr-TR" altLang="tr-TR"/>
              <a:t>İkinci düzey</a:t>
            </a:r>
          </a:p>
          <a:p>
            <a:pPr lvl="2"/>
            <a:r>
              <a:rPr lang="tr-TR" altLang="tr-TR"/>
              <a:t>Üçüncü düzey</a:t>
            </a:r>
          </a:p>
          <a:p>
            <a:pPr lvl="3"/>
            <a:r>
              <a:rPr lang="tr-TR" altLang="tr-TR"/>
              <a:t>Dördüncü düzey</a:t>
            </a:r>
          </a:p>
          <a:p>
            <a:pPr lvl="4"/>
            <a:r>
              <a:rPr lang="tr-TR" altLang="tr-TR"/>
              <a:t>Beşinci düzey</a:t>
            </a:r>
          </a:p>
        </p:txBody>
      </p:sp>
      <p:sp>
        <p:nvSpPr>
          <p:cNvPr id="210059" name="Rectangle 139"/>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lnSpc>
                <a:spcPct val="100000"/>
              </a:lnSpc>
              <a:spcBef>
                <a:spcPct val="0"/>
              </a:spcBef>
              <a:buFontTx/>
              <a:buNone/>
              <a:defRPr kumimoji="0" sz="1400" b="0">
                <a:latin typeface="+mn-lt"/>
                <a:cs typeface="Arial" charset="0"/>
              </a:defRPr>
            </a:lvl1pPr>
          </a:lstStyle>
          <a:p>
            <a:pPr>
              <a:defRPr/>
            </a:pPr>
            <a:fld id="{822C8812-83B7-4DCE-AE0C-B42E1FB55E7D}" type="datetime1">
              <a:rPr lang="tr-TR"/>
              <a:pPr>
                <a:defRPr/>
              </a:pPr>
              <a:t>19.05.2023</a:t>
            </a:fld>
            <a:endParaRPr lang="tr-TR"/>
          </a:p>
        </p:txBody>
      </p:sp>
      <p:sp>
        <p:nvSpPr>
          <p:cNvPr id="210060" name="Rectangle 140"/>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lnSpc>
                <a:spcPct val="100000"/>
              </a:lnSpc>
              <a:spcBef>
                <a:spcPct val="0"/>
              </a:spcBef>
              <a:buFontTx/>
              <a:buNone/>
              <a:defRPr kumimoji="0" sz="1400" b="0">
                <a:latin typeface="+mn-lt"/>
                <a:cs typeface="Arial" charset="0"/>
              </a:defRPr>
            </a:lvl1pPr>
          </a:lstStyle>
          <a:p>
            <a:pPr>
              <a:defRPr/>
            </a:pPr>
            <a:endParaRPr lang="tr-TR"/>
          </a:p>
        </p:txBody>
      </p:sp>
      <p:sp>
        <p:nvSpPr>
          <p:cNvPr id="210061" name="Rectangle 141"/>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kumimoji="0" sz="1400" b="0">
                <a:latin typeface="Arial Black" pitchFamily="34" charset="0"/>
              </a:defRPr>
            </a:lvl1pPr>
          </a:lstStyle>
          <a:p>
            <a:fld id="{601C9E15-0587-460E-B15E-4D023F150262}" type="slidenum">
              <a:rPr lang="tr-TR" altLang="tr-TR"/>
              <a:pPr/>
              <a:t>‹#›</a:t>
            </a:fld>
            <a:endParaRPr lang="tr-TR" altLang="tr-TR"/>
          </a:p>
        </p:txBody>
      </p:sp>
    </p:spTree>
  </p:cSld>
  <p:clrMap bg1="dk2" tx1="lt1" bg2="dk1" tx2="lt2" accent1="accent1" accent2="accent2" accent3="accent3" accent4="accent4" accent5="accent5" accent6="accent6" hlink="hlink" folHlink="folHlink"/>
  <p:sldLayoutIdLst>
    <p:sldLayoutId id="2147483948" r:id="rId1"/>
    <p:sldLayoutId id="2147483936" r:id="rId2"/>
    <p:sldLayoutId id="2147483937" r:id="rId3"/>
    <p:sldLayoutId id="2147483938" r:id="rId4"/>
    <p:sldLayoutId id="2147483939" r:id="rId5"/>
    <p:sldLayoutId id="2147483940" r:id="rId6"/>
    <p:sldLayoutId id="2147483941" r:id="rId7"/>
    <p:sldLayoutId id="2147483942" r:id="rId8"/>
    <p:sldLayoutId id="2147483943" r:id="rId9"/>
    <p:sldLayoutId id="2147483944" r:id="rId10"/>
    <p:sldLayoutId id="2147483945" r:id="rId11"/>
  </p:sldLayoutIdLst>
  <p:transition>
    <p:strips dir="rd"/>
  </p:transition>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Arial Black" pitchFamily="34" charset="0"/>
        </a:defRPr>
      </a:lvl2pPr>
      <a:lvl3pPr algn="l" rtl="0" eaLnBrk="0" fontAlgn="base" hangingPunct="0">
        <a:spcBef>
          <a:spcPct val="0"/>
        </a:spcBef>
        <a:spcAft>
          <a:spcPct val="0"/>
        </a:spcAft>
        <a:defRPr sz="4400">
          <a:solidFill>
            <a:schemeClr val="tx2"/>
          </a:solidFill>
          <a:latin typeface="Arial Black" pitchFamily="34" charset="0"/>
        </a:defRPr>
      </a:lvl3pPr>
      <a:lvl4pPr algn="l" rtl="0" eaLnBrk="0" fontAlgn="base" hangingPunct="0">
        <a:spcBef>
          <a:spcPct val="0"/>
        </a:spcBef>
        <a:spcAft>
          <a:spcPct val="0"/>
        </a:spcAft>
        <a:defRPr sz="4400">
          <a:solidFill>
            <a:schemeClr val="tx2"/>
          </a:solidFill>
          <a:latin typeface="Arial Black" pitchFamily="34" charset="0"/>
        </a:defRPr>
      </a:lvl4pPr>
      <a:lvl5pPr algn="l" rtl="0" eaLnBrk="0" fontAlgn="base" hangingPunct="0">
        <a:spcBef>
          <a:spcPct val="0"/>
        </a:spcBef>
        <a:spcAft>
          <a:spcPct val="0"/>
        </a:spcAft>
        <a:defRPr sz="4400">
          <a:solidFill>
            <a:schemeClr val="tx2"/>
          </a:solidFill>
          <a:latin typeface="Arial Black" pitchFamily="34" charset="0"/>
        </a:defRPr>
      </a:lvl5pPr>
      <a:lvl6pPr marL="457200" algn="l" rtl="0" fontAlgn="base">
        <a:spcBef>
          <a:spcPct val="0"/>
        </a:spcBef>
        <a:spcAft>
          <a:spcPct val="0"/>
        </a:spcAft>
        <a:defRPr sz="4400">
          <a:solidFill>
            <a:schemeClr val="tx2"/>
          </a:solidFill>
          <a:latin typeface="Arial Black" pitchFamily="34" charset="0"/>
        </a:defRPr>
      </a:lvl6pPr>
      <a:lvl7pPr marL="914400" algn="l" rtl="0" fontAlgn="base">
        <a:spcBef>
          <a:spcPct val="0"/>
        </a:spcBef>
        <a:spcAft>
          <a:spcPct val="0"/>
        </a:spcAft>
        <a:defRPr sz="4400">
          <a:solidFill>
            <a:schemeClr val="tx2"/>
          </a:solidFill>
          <a:latin typeface="Arial Black" pitchFamily="34" charset="0"/>
        </a:defRPr>
      </a:lvl7pPr>
      <a:lvl8pPr marL="1371600" algn="l" rtl="0" fontAlgn="base">
        <a:spcBef>
          <a:spcPct val="0"/>
        </a:spcBef>
        <a:spcAft>
          <a:spcPct val="0"/>
        </a:spcAft>
        <a:defRPr sz="4400">
          <a:solidFill>
            <a:schemeClr val="tx2"/>
          </a:solidFill>
          <a:latin typeface="Arial Black" pitchFamily="34" charset="0"/>
        </a:defRPr>
      </a:lvl8pPr>
      <a:lvl9pPr marL="1828800" algn="l" rtl="0" fontAlgn="base">
        <a:spcBef>
          <a:spcPct val="0"/>
        </a:spcBef>
        <a:spcAft>
          <a:spcPct val="0"/>
        </a:spcAft>
        <a:defRPr sz="4400">
          <a:solidFill>
            <a:schemeClr val="tx2"/>
          </a:solidFill>
          <a:latin typeface="Arial Black" pitchFamily="34" charset="0"/>
        </a:defRPr>
      </a:lvl9pPr>
    </p:titleStyle>
    <p:bodyStyle>
      <a:lvl1pPr marL="342900" indent="-342900" algn="l" rtl="0" eaLnBrk="0" fontAlgn="base" hangingPunct="0">
        <a:spcBef>
          <a:spcPct val="20000"/>
        </a:spcBef>
        <a:spcAft>
          <a:spcPct val="0"/>
        </a:spcAft>
        <a:buClr>
          <a:schemeClr val="hlink"/>
        </a:buClr>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folHlink"/>
        </a:buClr>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Font typeface="Times New Roman" pitchFamily="18" charset="0"/>
        <a:buChar char="−"/>
        <a:defRPr sz="2000">
          <a:solidFill>
            <a:schemeClr val="tx1"/>
          </a:solidFill>
          <a:latin typeface="+mn-lt"/>
        </a:defRPr>
      </a:lvl4pPr>
      <a:lvl5pPr marL="2057400" indent="-228600" algn="l" rtl="0" eaLnBrk="0" fontAlgn="base" hangingPunct="0">
        <a:spcBef>
          <a:spcPct val="20000"/>
        </a:spcBef>
        <a:spcAft>
          <a:spcPct val="0"/>
        </a:spcAft>
        <a:buFont typeface="Times New Roman" pitchFamily="18" charset="0"/>
        <a:buChar char="–"/>
        <a:defRPr sz="2000">
          <a:solidFill>
            <a:schemeClr val="tx1"/>
          </a:solidFill>
          <a:latin typeface="+mn-lt"/>
        </a:defRPr>
      </a:lvl5pPr>
      <a:lvl6pPr marL="2514600" indent="-228600" algn="l" rtl="0" fontAlgn="base">
        <a:spcBef>
          <a:spcPct val="20000"/>
        </a:spcBef>
        <a:spcAft>
          <a:spcPct val="0"/>
        </a:spcAft>
        <a:buFont typeface="Times New Roman" pitchFamily="18" charset="0"/>
        <a:buChar char="–"/>
        <a:defRPr sz="2000">
          <a:solidFill>
            <a:schemeClr val="tx1"/>
          </a:solidFill>
          <a:latin typeface="+mn-lt"/>
        </a:defRPr>
      </a:lvl6pPr>
      <a:lvl7pPr marL="2971800" indent="-228600" algn="l" rtl="0" fontAlgn="base">
        <a:spcBef>
          <a:spcPct val="20000"/>
        </a:spcBef>
        <a:spcAft>
          <a:spcPct val="0"/>
        </a:spcAft>
        <a:buFont typeface="Times New Roman" pitchFamily="18" charset="0"/>
        <a:buChar char="–"/>
        <a:defRPr sz="2000">
          <a:solidFill>
            <a:schemeClr val="tx1"/>
          </a:solidFill>
          <a:latin typeface="+mn-lt"/>
        </a:defRPr>
      </a:lvl7pPr>
      <a:lvl8pPr marL="3429000" indent="-228600" algn="l" rtl="0" fontAlgn="base">
        <a:spcBef>
          <a:spcPct val="20000"/>
        </a:spcBef>
        <a:spcAft>
          <a:spcPct val="0"/>
        </a:spcAft>
        <a:buFont typeface="Times New Roman" pitchFamily="18" charset="0"/>
        <a:buChar char="–"/>
        <a:defRPr sz="2000">
          <a:solidFill>
            <a:schemeClr val="tx1"/>
          </a:solidFill>
          <a:latin typeface="+mn-lt"/>
        </a:defRPr>
      </a:lvl8pPr>
      <a:lvl9pPr marL="3886200" indent="-228600" algn="l" rtl="0" fontAlgn="base">
        <a:spcBef>
          <a:spcPct val="20000"/>
        </a:spcBef>
        <a:spcAft>
          <a:spcPct val="0"/>
        </a:spcAft>
        <a:buFont typeface="Times New Roman" pitchFamily="18" charset="0"/>
        <a:buChar char="–"/>
        <a:defRPr sz="2000">
          <a:solidFill>
            <a:schemeClr val="tx1"/>
          </a:solidFill>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1.jpeg"/><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www.youtube.com/watch?v=skQ0Iu5QBsA"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hyperlink" Target="https://multeciler.org.tr/suriyelilerle-ilgili-dogru-bilinen-yanlislar/" TargetMode="External"/><Relationship Id="rId2" Type="http://schemas.openxmlformats.org/officeDocument/2006/relationships/hyperlink" Target="https://ingev.org/bulten/ingevden-suriyeli-algi-arastirmasi/"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yagram 4"/>
          <p:cNvGraphicFramePr/>
          <p:nvPr>
            <p:extLst>
              <p:ext uri="{D42A27DB-BD31-4B8C-83A1-F6EECF244321}">
                <p14:modId xmlns:p14="http://schemas.microsoft.com/office/powerpoint/2010/main" val="3566313194"/>
              </p:ext>
            </p:extLst>
          </p:nvPr>
        </p:nvGraphicFramePr>
        <p:xfrm>
          <a:off x="1786374" y="2014728"/>
          <a:ext cx="5608235" cy="110240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4" name="Tablo 3"/>
          <p:cNvGraphicFramePr>
            <a:graphicFrameLocks noGrp="1"/>
          </p:cNvGraphicFramePr>
          <p:nvPr>
            <p:extLst>
              <p:ext uri="{D42A27DB-BD31-4B8C-83A1-F6EECF244321}">
                <p14:modId xmlns:p14="http://schemas.microsoft.com/office/powerpoint/2010/main" val="1461085644"/>
              </p:ext>
            </p:extLst>
          </p:nvPr>
        </p:nvGraphicFramePr>
        <p:xfrm>
          <a:off x="1422475" y="3839195"/>
          <a:ext cx="6988716" cy="1672327"/>
        </p:xfrm>
        <a:graphic>
          <a:graphicData uri="http://schemas.openxmlformats.org/drawingml/2006/table">
            <a:tbl>
              <a:tblPr firstRow="1" firstCol="1" bandRow="1">
                <a:tableStyleId>{93296810-A885-4BE3-A3E7-6D5BEEA58F35}</a:tableStyleId>
              </a:tblPr>
              <a:tblGrid>
                <a:gridCol w="1219482">
                  <a:extLst>
                    <a:ext uri="{9D8B030D-6E8A-4147-A177-3AD203B41FA5}">
                      <a16:colId xmlns:a16="http://schemas.microsoft.com/office/drawing/2014/main" val="20000"/>
                    </a:ext>
                  </a:extLst>
                </a:gridCol>
                <a:gridCol w="703097">
                  <a:extLst>
                    <a:ext uri="{9D8B030D-6E8A-4147-A177-3AD203B41FA5}">
                      <a16:colId xmlns:a16="http://schemas.microsoft.com/office/drawing/2014/main" val="20001"/>
                    </a:ext>
                  </a:extLst>
                </a:gridCol>
                <a:gridCol w="644215">
                  <a:extLst>
                    <a:ext uri="{9D8B030D-6E8A-4147-A177-3AD203B41FA5}">
                      <a16:colId xmlns:a16="http://schemas.microsoft.com/office/drawing/2014/main" val="20002"/>
                    </a:ext>
                  </a:extLst>
                </a:gridCol>
                <a:gridCol w="1157574">
                  <a:extLst>
                    <a:ext uri="{9D8B030D-6E8A-4147-A177-3AD203B41FA5}">
                      <a16:colId xmlns:a16="http://schemas.microsoft.com/office/drawing/2014/main" val="20003"/>
                    </a:ext>
                  </a:extLst>
                </a:gridCol>
                <a:gridCol w="1068595">
                  <a:extLst>
                    <a:ext uri="{9D8B030D-6E8A-4147-A177-3AD203B41FA5}">
                      <a16:colId xmlns:a16="http://schemas.microsoft.com/office/drawing/2014/main" val="20004"/>
                    </a:ext>
                  </a:extLst>
                </a:gridCol>
                <a:gridCol w="2195753">
                  <a:extLst>
                    <a:ext uri="{9D8B030D-6E8A-4147-A177-3AD203B41FA5}">
                      <a16:colId xmlns:a16="http://schemas.microsoft.com/office/drawing/2014/main" val="20005"/>
                    </a:ext>
                  </a:extLst>
                </a:gridCol>
              </a:tblGrid>
              <a:tr h="972326">
                <a:tc>
                  <a:txBody>
                    <a:bodyPr/>
                    <a:lstStyle/>
                    <a:p>
                      <a:pPr marL="72000" algn="l">
                        <a:spcBef>
                          <a:spcPts val="1200"/>
                        </a:spcBef>
                        <a:spcAft>
                          <a:spcPts val="1200"/>
                        </a:spcAft>
                      </a:pPr>
                      <a:r>
                        <a:rPr lang="tr-TR" sz="1400" dirty="0">
                          <a:effectLst/>
                          <a:latin typeface="+mj-lt"/>
                          <a:ea typeface="Times New Roman" panose="02020603050405020304" pitchFamily="18" charset="0"/>
                        </a:rPr>
                        <a:t>Seminer Başlığı</a:t>
                      </a:r>
                      <a:endParaRPr lang="en-GB" sz="1400" dirty="0">
                        <a:effectLst/>
                        <a:latin typeface="+mj-lt"/>
                        <a:ea typeface="Times New Roman" panose="02020603050405020304" pitchFamily="18" charset="0"/>
                      </a:endParaRPr>
                    </a:p>
                  </a:txBody>
                  <a:tcPr marL="51435" marR="51435" marT="0" marB="0" anchor="ctr">
                    <a:cell3D prstMaterial="dkEdge">
                      <a:bevel prst="coolSlant"/>
                      <a:lightRig rig="flood" dir="t"/>
                    </a:cell3D>
                    <a:solidFill>
                      <a:schemeClr val="accent5">
                        <a:lumMod val="60000"/>
                        <a:lumOff val="40000"/>
                      </a:schemeClr>
                    </a:solidFill>
                  </a:tcPr>
                </a:tc>
                <a:tc gridSpan="4">
                  <a:txBody>
                    <a:bodyPr/>
                    <a:lstStyle/>
                    <a:p>
                      <a:pPr marL="108000" marR="0" lvl="0" indent="0" algn="ctr" defTabSz="914400" rtl="0" eaLnBrk="1" fontAlgn="auto" latinLnBrk="0" hangingPunct="1">
                        <a:lnSpc>
                          <a:spcPct val="100000"/>
                        </a:lnSpc>
                        <a:spcBef>
                          <a:spcPts val="0"/>
                        </a:spcBef>
                        <a:spcAft>
                          <a:spcPts val="0"/>
                        </a:spcAft>
                        <a:buClrTx/>
                        <a:buSzTx/>
                        <a:buFontTx/>
                        <a:buNone/>
                        <a:tabLst/>
                        <a:defRPr/>
                      </a:pPr>
                      <a:r>
                        <a:rPr lang="tr-TR" sz="1600" b="1" dirty="0">
                          <a:solidFill>
                            <a:schemeClr val="tx1"/>
                          </a:solidFill>
                        </a:rPr>
                        <a:t>Göçler ve Göçmenliğe Dair Söylemler Algılar – Nasıl Ele Alınmalı?</a:t>
                      </a:r>
                      <a:endParaRPr lang="tr-TR" sz="1600" dirty="0">
                        <a:solidFill>
                          <a:schemeClr val="tx1"/>
                        </a:solidFill>
                      </a:endParaRPr>
                    </a:p>
                  </a:txBody>
                  <a:tcPr marL="51435" marR="51435" marT="0" marB="0" anchor="ctr">
                    <a:cell3D prstMaterial="dkEdge">
                      <a:bevel prst="coolSlant"/>
                      <a:lightRig rig="flood" dir="t"/>
                    </a:cell3D>
                    <a:solidFill>
                      <a:schemeClr val="accent5">
                        <a:lumMod val="20000"/>
                        <a:lumOff val="80000"/>
                      </a:schemeClr>
                    </a:solidFill>
                  </a:tcPr>
                </a:tc>
                <a:tc hMerge="1">
                  <a:txBody>
                    <a:bodyPr/>
                    <a:lstStyle/>
                    <a:p>
                      <a:endParaRPr lang="tr-TR"/>
                    </a:p>
                  </a:txBody>
                  <a:tcPr/>
                </a:tc>
                <a:tc hMerge="1">
                  <a:txBody>
                    <a:bodyPr/>
                    <a:lstStyle/>
                    <a:p>
                      <a:endParaRPr lang="tr-TR"/>
                    </a:p>
                  </a:txBody>
                  <a:tcPr/>
                </a:tc>
                <a:tc hMerge="1">
                  <a:txBody>
                    <a:bodyPr/>
                    <a:lstStyle/>
                    <a:p>
                      <a:endParaRPr lang="tr-TR"/>
                    </a:p>
                  </a:txBody>
                  <a:tcPr/>
                </a:tc>
                <a:tc>
                  <a:txBody>
                    <a:bodyPr/>
                    <a:lstStyle/>
                    <a:p>
                      <a:pPr algn="ctr"/>
                      <a:endParaRPr lang="tr-TR" sz="1400" b="0" dirty="0">
                        <a:solidFill>
                          <a:schemeClr val="tx1"/>
                        </a:solidFill>
                      </a:endParaRPr>
                    </a:p>
                  </a:txBody>
                  <a:tcPr marL="51435" marR="51435" marT="0" marB="0" anchor="ctr">
                    <a:cell3D prstMaterial="dkEdge">
                      <a:bevel prst="coolSlant"/>
                      <a:lightRig rig="flood" dir="t"/>
                    </a:cell3D>
                    <a:solidFill>
                      <a:schemeClr val="accent5">
                        <a:lumMod val="20000"/>
                        <a:lumOff val="80000"/>
                      </a:schemeClr>
                    </a:solidFill>
                  </a:tcPr>
                </a:tc>
                <a:extLst>
                  <a:ext uri="{0D108BD9-81ED-4DB2-BD59-A6C34878D82A}">
                    <a16:rowId xmlns:a16="http://schemas.microsoft.com/office/drawing/2014/main" val="10000"/>
                  </a:ext>
                </a:extLst>
              </a:tr>
              <a:tr h="700001">
                <a:tc>
                  <a:txBody>
                    <a:bodyPr/>
                    <a:lstStyle/>
                    <a:p>
                      <a:pPr marL="72000" algn="l">
                        <a:spcBef>
                          <a:spcPts val="600"/>
                        </a:spcBef>
                        <a:spcAft>
                          <a:spcPts val="600"/>
                        </a:spcAft>
                      </a:pPr>
                      <a:r>
                        <a:rPr lang="tr-TR" sz="1400" dirty="0">
                          <a:effectLst/>
                          <a:latin typeface="+mj-lt"/>
                          <a:ea typeface="Times New Roman" panose="02020603050405020304" pitchFamily="18" charset="0"/>
                        </a:rPr>
                        <a:t>Hafta</a:t>
                      </a:r>
                      <a:endParaRPr lang="en-GB" sz="1400" dirty="0">
                        <a:effectLst/>
                        <a:latin typeface="+mj-lt"/>
                        <a:ea typeface="Times New Roman" panose="02020603050405020304" pitchFamily="18" charset="0"/>
                      </a:endParaRPr>
                    </a:p>
                  </a:txBody>
                  <a:tcPr marL="51435" marR="51435" marT="0" marB="0" anchor="ctr">
                    <a:cell3D prstMaterial="dkEdge">
                      <a:bevel prst="coolSlant"/>
                      <a:lightRig rig="flood" dir="t"/>
                    </a:cell3D>
                    <a:solidFill>
                      <a:schemeClr val="accent5">
                        <a:lumMod val="60000"/>
                        <a:lumOff val="40000"/>
                      </a:schemeClr>
                    </a:solidFill>
                  </a:tcPr>
                </a:tc>
                <a:tc>
                  <a:txBody>
                    <a:bodyPr/>
                    <a:lstStyle/>
                    <a:p>
                      <a:pPr marL="108000" algn="ctr">
                        <a:spcBef>
                          <a:spcPts val="600"/>
                        </a:spcBef>
                        <a:spcAft>
                          <a:spcPts val="600"/>
                        </a:spcAft>
                      </a:pPr>
                      <a:r>
                        <a:rPr lang="tr-TR" sz="1400" b="1" dirty="0">
                          <a:effectLst/>
                          <a:latin typeface="+mj-lt"/>
                          <a:ea typeface="Times New Roman" panose="02020603050405020304" pitchFamily="18" charset="0"/>
                        </a:rPr>
                        <a:t>2</a:t>
                      </a:r>
                      <a:endParaRPr lang="en-GB" sz="1400" b="1" dirty="0">
                        <a:effectLst/>
                        <a:latin typeface="+mj-lt"/>
                        <a:ea typeface="Times New Roman" panose="02020603050405020304" pitchFamily="18" charset="0"/>
                      </a:endParaRPr>
                    </a:p>
                  </a:txBody>
                  <a:tcPr marL="51435" marR="51435" marT="0" marB="0" anchor="ctr">
                    <a:cell3D prstMaterial="dkEdge">
                      <a:bevel prst="coolSlant"/>
                      <a:lightRig rig="flood" dir="t"/>
                    </a:cell3D>
                    <a:solidFill>
                      <a:schemeClr val="accent5">
                        <a:lumMod val="20000"/>
                        <a:lumOff val="80000"/>
                      </a:schemeClr>
                    </a:solidFill>
                  </a:tcPr>
                </a:tc>
                <a:tc>
                  <a:txBody>
                    <a:bodyPr/>
                    <a:lstStyle/>
                    <a:p>
                      <a:pPr algn="ctr">
                        <a:spcBef>
                          <a:spcPts val="600"/>
                        </a:spcBef>
                        <a:spcAft>
                          <a:spcPts val="600"/>
                        </a:spcAft>
                      </a:pPr>
                      <a:r>
                        <a:rPr lang="tr-TR" sz="1400" b="1" dirty="0">
                          <a:solidFill>
                            <a:schemeClr val="bg1"/>
                          </a:solidFill>
                          <a:effectLst/>
                          <a:latin typeface="+mj-lt"/>
                          <a:ea typeface="Times New Roman" panose="02020603050405020304" pitchFamily="18" charset="0"/>
                        </a:rPr>
                        <a:t>Tarih</a:t>
                      </a:r>
                      <a:endParaRPr lang="en-GB" sz="1400" b="1" dirty="0">
                        <a:solidFill>
                          <a:schemeClr val="bg1"/>
                        </a:solidFill>
                        <a:effectLst/>
                        <a:latin typeface="+mj-lt"/>
                        <a:ea typeface="Times New Roman" panose="02020603050405020304" pitchFamily="18" charset="0"/>
                      </a:endParaRPr>
                    </a:p>
                  </a:txBody>
                  <a:tcPr marL="51435" marR="51435" marT="0" marB="0" anchor="ctr">
                    <a:cell3D prstMaterial="dkEdge">
                      <a:bevel prst="coolSlant"/>
                      <a:lightRig rig="flood" dir="t"/>
                    </a:cell3D>
                    <a:solidFill>
                      <a:schemeClr val="accent5">
                        <a:lumMod val="60000"/>
                        <a:lumOff val="40000"/>
                      </a:schemeClr>
                    </a:solidFill>
                  </a:tcPr>
                </a:tc>
                <a:tc>
                  <a:txBody>
                    <a:bodyPr/>
                    <a:lstStyle/>
                    <a:p>
                      <a:pPr algn="ctr">
                        <a:spcBef>
                          <a:spcPts val="600"/>
                        </a:spcBef>
                        <a:spcAft>
                          <a:spcPts val="600"/>
                        </a:spcAft>
                      </a:pPr>
                      <a:r>
                        <a:rPr lang="tr-TR" sz="1400" b="1" dirty="0">
                          <a:effectLst/>
                          <a:latin typeface="+mj-lt"/>
                          <a:ea typeface="Times New Roman" panose="02020603050405020304" pitchFamily="18" charset="0"/>
                        </a:rPr>
                        <a:t>13 Nisan 2023</a:t>
                      </a:r>
                      <a:endParaRPr lang="en-GB" sz="1400" b="1" dirty="0">
                        <a:effectLst/>
                        <a:latin typeface="+mj-lt"/>
                        <a:ea typeface="Times New Roman" panose="02020603050405020304" pitchFamily="18" charset="0"/>
                      </a:endParaRPr>
                    </a:p>
                  </a:txBody>
                  <a:tcPr marL="51435" marR="51435" marT="0" marB="0" anchor="ctr">
                    <a:cell3D prstMaterial="dkEdge">
                      <a:bevel prst="coolSlant"/>
                      <a:lightRig rig="flood" dir="t"/>
                    </a:cell3D>
                    <a:solidFill>
                      <a:schemeClr val="accent5">
                        <a:lumMod val="20000"/>
                        <a:lumOff val="80000"/>
                      </a:schemeClr>
                    </a:solidFill>
                  </a:tcPr>
                </a:tc>
                <a:tc>
                  <a:txBody>
                    <a:bodyPr/>
                    <a:lstStyle/>
                    <a:p>
                      <a:pPr marL="36000" algn="ctr">
                        <a:spcBef>
                          <a:spcPts val="600"/>
                        </a:spcBef>
                        <a:spcAft>
                          <a:spcPts val="600"/>
                        </a:spcAft>
                      </a:pPr>
                      <a:r>
                        <a:rPr lang="tr-TR" sz="1400" b="1" dirty="0">
                          <a:solidFill>
                            <a:schemeClr val="bg1"/>
                          </a:solidFill>
                          <a:effectLst/>
                          <a:latin typeface="+mj-lt"/>
                          <a:ea typeface="Times New Roman" panose="02020603050405020304" pitchFamily="18" charset="0"/>
                        </a:rPr>
                        <a:t>Konuşmacı</a:t>
                      </a:r>
                      <a:endParaRPr lang="en-GB" sz="1400" b="1" dirty="0">
                        <a:solidFill>
                          <a:schemeClr val="bg1"/>
                        </a:solidFill>
                        <a:effectLst/>
                        <a:latin typeface="+mj-lt"/>
                        <a:ea typeface="Times New Roman" panose="02020603050405020304" pitchFamily="18" charset="0"/>
                      </a:endParaRPr>
                    </a:p>
                  </a:txBody>
                  <a:tcPr marL="51435" marR="51435" marT="0" marB="0" anchor="ctr">
                    <a:cell3D prstMaterial="dkEdge">
                      <a:bevel prst="coolSlant"/>
                      <a:lightRig rig="flood" dir="t"/>
                    </a:cell3D>
                    <a:solidFill>
                      <a:schemeClr val="accent5">
                        <a:lumMod val="60000"/>
                        <a:lumOff val="40000"/>
                      </a:schemeClr>
                    </a:solidFill>
                  </a:tcPr>
                </a:tc>
                <a:tc>
                  <a:txBody>
                    <a:bodyPr/>
                    <a:lstStyle/>
                    <a:p>
                      <a:pPr algn="ctr">
                        <a:spcBef>
                          <a:spcPts val="600"/>
                        </a:spcBef>
                        <a:spcAft>
                          <a:spcPts val="600"/>
                        </a:spcAft>
                      </a:pPr>
                      <a:r>
                        <a:rPr lang="tr-TR" sz="1500" b="1" kern="1200" dirty="0">
                          <a:solidFill>
                            <a:schemeClr val="dk1"/>
                          </a:solidFill>
                          <a:effectLst/>
                          <a:latin typeface="+mn-lt"/>
                          <a:ea typeface="Times New Roman" panose="02020603050405020304" pitchFamily="18" charset="0"/>
                          <a:cs typeface="+mn-cs"/>
                        </a:rPr>
                        <a:t>Dr. Esra Kaya ERDOĞAN</a:t>
                      </a:r>
                      <a:endParaRPr lang="en-GB" sz="1400" b="1" kern="1200" dirty="0">
                        <a:solidFill>
                          <a:schemeClr val="dk1"/>
                        </a:solidFill>
                        <a:effectLst/>
                        <a:latin typeface="+mn-lt"/>
                        <a:ea typeface="Times New Roman" panose="02020603050405020304" pitchFamily="18" charset="0"/>
                        <a:cs typeface="+mn-cs"/>
                      </a:endParaRPr>
                    </a:p>
                  </a:txBody>
                  <a:tcPr marL="51435" marR="51435" marT="0" marB="0" anchor="ctr">
                    <a:cell3D prstMaterial="dkEdge">
                      <a:bevel prst="coolSlant"/>
                      <a:lightRig rig="flood" dir="t"/>
                    </a:cell3D>
                    <a:solidFill>
                      <a:schemeClr val="accent5">
                        <a:lumMod val="20000"/>
                        <a:lumOff val="80000"/>
                      </a:schemeClr>
                    </a:solidFill>
                  </a:tcPr>
                </a:tc>
                <a:extLst>
                  <a:ext uri="{0D108BD9-81ED-4DB2-BD59-A6C34878D82A}">
                    <a16:rowId xmlns:a16="http://schemas.microsoft.com/office/drawing/2014/main" val="10001"/>
                  </a:ext>
                </a:extLst>
              </a:tr>
            </a:tbl>
          </a:graphicData>
        </a:graphic>
      </p:graphicFrame>
      <p:sp>
        <p:nvSpPr>
          <p:cNvPr id="9" name="Text Box 3"/>
          <p:cNvSpPr txBox="1">
            <a:spLocks noChangeArrowheads="1"/>
          </p:cNvSpPr>
          <p:nvPr/>
        </p:nvSpPr>
        <p:spPr bwMode="auto">
          <a:xfrm>
            <a:off x="2339752" y="980728"/>
            <a:ext cx="4869904" cy="839789"/>
          </a:xfrm>
          <a:prstGeom prst="rect">
            <a:avLst/>
          </a:prstGeom>
          <a:solidFill>
            <a:srgbClr val="FFC000">
              <a:alpha val="79000"/>
            </a:srgbClr>
          </a:solidFill>
          <a:ln w="0">
            <a:noFill/>
            <a:miter lim="800000"/>
            <a:headEnd/>
            <a:tailEnd/>
          </a:ln>
          <a:scene3d>
            <a:camera prst="orthographicFront"/>
            <a:lightRig rig="threePt" dir="t"/>
          </a:scene3d>
          <a:sp3d>
            <a:bevelB w="139700" prst="cross"/>
          </a:sp3d>
        </p:spPr>
        <p:txBody>
          <a:bodyPr wrap="square">
            <a:noAutofit/>
          </a:bodyPr>
          <a:lstStyle/>
          <a:p>
            <a:pPr algn="ctr">
              <a:spcBef>
                <a:spcPts val="900"/>
              </a:spcBef>
              <a:spcAft>
                <a:spcPts val="0"/>
              </a:spcAft>
            </a:pPr>
            <a:r>
              <a:rPr lang="tr-TR" sz="1400" dirty="0">
                <a:ln w="0"/>
                <a:solidFill>
                  <a:schemeClr val="bg1"/>
                </a:solidFill>
                <a:latin typeface="+mj-lt"/>
                <a:ea typeface="Times New Roman" panose="02020603050405020304" pitchFamily="18" charset="0"/>
                <a:cs typeface="Arial" panose="020B0604020202020204" pitchFamily="34" charset="0"/>
              </a:rPr>
              <a:t>Akdeniz Üniversitesi </a:t>
            </a:r>
            <a:endParaRPr lang="en-GB" sz="1400" dirty="0">
              <a:ln w="0"/>
              <a:solidFill>
                <a:schemeClr val="bg1"/>
              </a:solidFill>
              <a:latin typeface="+mj-lt"/>
              <a:ea typeface="Times New Roman" panose="02020603050405020304" pitchFamily="18" charset="0"/>
            </a:endParaRPr>
          </a:p>
          <a:p>
            <a:pPr algn="ctr">
              <a:spcAft>
                <a:spcPts val="0"/>
              </a:spcAft>
            </a:pPr>
            <a:r>
              <a:rPr lang="tr-TR" sz="1400" dirty="0">
                <a:ln w="0"/>
                <a:solidFill>
                  <a:schemeClr val="bg1"/>
                </a:solidFill>
                <a:latin typeface="+mj-lt"/>
                <a:ea typeface="Times New Roman" panose="02020603050405020304" pitchFamily="18" charset="0"/>
              </a:rPr>
              <a:t>Sosyal Politika ve Göç Çalışmaları</a:t>
            </a:r>
          </a:p>
          <a:p>
            <a:pPr algn="ctr">
              <a:spcAft>
                <a:spcPts val="0"/>
              </a:spcAft>
            </a:pPr>
            <a:r>
              <a:rPr lang="tr-TR" sz="1400" dirty="0">
                <a:ln w="0"/>
                <a:solidFill>
                  <a:schemeClr val="bg1"/>
                </a:solidFill>
                <a:latin typeface="+mj-lt"/>
                <a:ea typeface="Times New Roman" panose="02020603050405020304" pitchFamily="18" charset="0"/>
              </a:rPr>
              <a:t>Uygulama ve Araştırma Merkezi - ASPAG</a:t>
            </a:r>
            <a:endParaRPr lang="en-GB" sz="1400" dirty="0">
              <a:ln w="0"/>
              <a:solidFill>
                <a:schemeClr val="bg1"/>
              </a:solidFill>
              <a:latin typeface="+mj-lt"/>
              <a:ea typeface="Times New Roman" panose="02020603050405020304" pitchFamily="18" charset="0"/>
            </a:endParaRPr>
          </a:p>
          <a:p>
            <a:pPr algn="ctr">
              <a:lnSpc>
                <a:spcPct val="115000"/>
              </a:lnSpc>
              <a:spcAft>
                <a:spcPts val="0"/>
              </a:spcAft>
            </a:pPr>
            <a:r>
              <a:rPr lang="tr-TR" sz="1800" dirty="0">
                <a:ln w="0"/>
                <a:solidFill>
                  <a:schemeClr val="bg1"/>
                </a:solidFill>
                <a:latin typeface="+mj-lt"/>
                <a:ea typeface="Times New Roman" panose="02020603050405020304" pitchFamily="18" charset="0"/>
                <a:cs typeface="Arial" panose="020B0604020202020204" pitchFamily="34" charset="0"/>
              </a:rPr>
              <a:t> </a:t>
            </a:r>
            <a:endParaRPr lang="en-GB" sz="1800" dirty="0">
              <a:ln w="0"/>
              <a:solidFill>
                <a:schemeClr val="bg1"/>
              </a:solidFill>
              <a:latin typeface="+mj-lt"/>
              <a:ea typeface="Times New Roman" panose="02020603050405020304" pitchFamily="18" charset="0"/>
            </a:endParaRPr>
          </a:p>
        </p:txBody>
      </p:sp>
      <p:sp>
        <p:nvSpPr>
          <p:cNvPr id="11" name="Altbilgi Yer Tutucusu 3"/>
          <p:cNvSpPr txBox="1">
            <a:spLocks/>
          </p:cNvSpPr>
          <p:nvPr/>
        </p:nvSpPr>
        <p:spPr>
          <a:xfrm>
            <a:off x="129013" y="5769886"/>
            <a:ext cx="9014987" cy="230864"/>
          </a:xfrm>
          <a:prstGeom prst="rect">
            <a:avLst/>
          </a:prstGeom>
          <a:solidFill>
            <a:schemeClr val="accent4">
              <a:lumMod val="20000"/>
              <a:lumOff val="80000"/>
            </a:schemeClr>
          </a:solidFill>
        </p:spPr>
        <p:txBody>
          <a:bodyPr vert="horz" lIns="68580" tIns="34290" rIns="68580" bIns="34290" rtlCol="0" anchor="ctr"/>
          <a:lstStyle>
            <a:defPPr>
              <a:defRPr lang="en-US"/>
            </a:defPPr>
            <a:lvl1pPr marL="0" algn="l" defTabSz="457200" rtl="0" eaLnBrk="1" latinLnBrk="0" hangingPunct="1">
              <a:defRPr sz="9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spcAft>
                <a:spcPts val="450"/>
              </a:spcAft>
            </a:pPr>
            <a:r>
              <a:rPr lang="tr-TR" sz="600" dirty="0"/>
              <a:t>ESEN/AB’nin Yapısı ve İşleyişi</a:t>
            </a:r>
            <a:endParaRPr lang="en-US" sz="600" dirty="0"/>
          </a:p>
        </p:txBody>
      </p:sp>
      <p:pic>
        <p:nvPicPr>
          <p:cNvPr id="2" name="Resim 1">
            <a:extLst>
              <a:ext uri="{FF2B5EF4-FFF2-40B4-BE49-F238E27FC236}">
                <a16:creationId xmlns:a16="http://schemas.microsoft.com/office/drawing/2014/main" id="{717A8670-2B12-FBC0-C1B9-B80C2305FA39}"/>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457837" y="2009720"/>
            <a:ext cx="1169947" cy="1116293"/>
          </a:xfrm>
          <a:prstGeom prst="rect">
            <a:avLst/>
          </a:prstGeom>
          <a:noFill/>
          <a:ln>
            <a:noFill/>
          </a:ln>
        </p:spPr>
      </p:pic>
    </p:spTree>
    <p:extLst>
      <p:ext uri="{BB962C8B-B14F-4D97-AF65-F5344CB8AC3E}">
        <p14:creationId xmlns:p14="http://schemas.microsoft.com/office/powerpoint/2010/main" val="1581340660"/>
      </p:ext>
    </p:extLst>
  </p:cSld>
  <p:clrMapOvr>
    <a:masterClrMapping/>
  </p:clrMapOvr>
  <p:transition>
    <p:strips dir="rd"/>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0099" name="Rectangle 3"/>
          <p:cNvSpPr>
            <a:spLocks noGrp="1" noChangeArrowheads="1"/>
          </p:cNvSpPr>
          <p:nvPr>
            <p:ph idx="1"/>
          </p:nvPr>
        </p:nvSpPr>
        <p:spPr/>
        <p:txBody>
          <a:bodyPr/>
          <a:lstStyle/>
          <a:p>
            <a:pPr>
              <a:spcAft>
                <a:spcPts val="600"/>
              </a:spcAft>
            </a:pPr>
            <a:endParaRPr lang="tr-TR" sz="2000" dirty="0"/>
          </a:p>
          <a:p>
            <a:pPr>
              <a:spcAft>
                <a:spcPts val="600"/>
              </a:spcAft>
            </a:pPr>
            <a:endParaRPr lang="tr-TR" sz="2000" dirty="0"/>
          </a:p>
          <a:p>
            <a:pPr>
              <a:spcAft>
                <a:spcPts val="600"/>
              </a:spcAft>
            </a:pPr>
            <a:endParaRPr lang="tr-TR" sz="2000" dirty="0"/>
          </a:p>
          <a:p>
            <a:pPr>
              <a:spcAft>
                <a:spcPts val="600"/>
              </a:spcAft>
            </a:pPr>
            <a:endParaRPr lang="tr-TR" sz="2000" dirty="0"/>
          </a:p>
          <a:p>
            <a:pPr>
              <a:spcAft>
                <a:spcPts val="600"/>
              </a:spcAft>
            </a:pPr>
            <a:r>
              <a:rPr lang="tr-TR" sz="2000" dirty="0"/>
              <a:t>https://www.youtube.com/watch?v=oV1Grw7kyow</a:t>
            </a:r>
          </a:p>
          <a:p>
            <a:pPr>
              <a:spcAft>
                <a:spcPts val="600"/>
              </a:spcAft>
            </a:pPr>
            <a:endParaRPr lang="de-DE" altLang="tr-TR" sz="2000" dirty="0"/>
          </a:p>
        </p:txBody>
      </p:sp>
      <p:sp>
        <p:nvSpPr>
          <p:cNvPr id="121858" name="4 Slayt Numarası Yer Tutucusu"/>
          <p:cNvSpPr>
            <a:spLocks noGrp="1"/>
          </p:cNvSpPr>
          <p:nvPr>
            <p:ph type="sldNum" sz="quarter" idx="11"/>
          </p:nvPr>
        </p:nvSpPr>
        <p:spPr>
          <a:noFill/>
        </p:spPr>
        <p:txBody>
          <a:bodyPr/>
          <a:lstStyle/>
          <a:p>
            <a:fld id="{1BC9B856-72B0-4ED9-AC60-3E87C36BF403}" type="slidenum">
              <a:rPr lang="en-US" altLang="tr-TR"/>
              <a:pPr/>
              <a:t>10</a:t>
            </a:fld>
            <a:endParaRPr lang="en-US" altLang="tr-TR"/>
          </a:p>
        </p:txBody>
      </p:sp>
      <p:sp>
        <p:nvSpPr>
          <p:cNvPr id="2" name="Unvan 1"/>
          <p:cNvSpPr>
            <a:spLocks noGrp="1"/>
          </p:cNvSpPr>
          <p:nvPr>
            <p:ph type="title"/>
          </p:nvPr>
        </p:nvSpPr>
        <p:spPr/>
        <p:txBody>
          <a:bodyPr/>
          <a:lstStyle/>
          <a:p>
            <a:endParaRPr lang="tr-TR"/>
          </a:p>
        </p:txBody>
      </p:sp>
    </p:spTree>
    <p:extLst>
      <p:ext uri="{BB962C8B-B14F-4D97-AF65-F5344CB8AC3E}">
        <p14:creationId xmlns:p14="http://schemas.microsoft.com/office/powerpoint/2010/main" val="1670522173"/>
      </p:ext>
    </p:extLst>
  </p:cSld>
  <p:clrMapOvr>
    <a:masterClrMapping/>
  </p:clrMapOvr>
  <p:transition>
    <p:strips dir="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260099">
                                            <p:txEl>
                                              <p:pRg st="4" end="4"/>
                                            </p:txEl>
                                          </p:spTgt>
                                        </p:tgtEl>
                                        <p:attrNameLst>
                                          <p:attrName>style.visibility</p:attrName>
                                        </p:attrNameLst>
                                      </p:cBhvr>
                                      <p:to>
                                        <p:strVal val="visible"/>
                                      </p:to>
                                    </p:set>
                                    <p:animEffect transition="in" filter="blinds(horizontal)">
                                      <p:cBhvr>
                                        <p:cTn id="7" dur="500"/>
                                        <p:tgtEl>
                                          <p:spTgt spid="26009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0099"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4 Slayt Numarası Yer Tutucusu"/>
          <p:cNvSpPr>
            <a:spLocks noGrp="1"/>
          </p:cNvSpPr>
          <p:nvPr>
            <p:ph type="sldNum" sz="quarter" idx="11"/>
          </p:nvPr>
        </p:nvSpPr>
        <p:spPr>
          <a:noFill/>
        </p:spPr>
        <p:txBody>
          <a:bodyPr/>
          <a:lstStyle/>
          <a:p>
            <a:fld id="{71B74F36-B8A1-431D-8EC4-C2DCE9E8A8E7}" type="slidenum">
              <a:rPr lang="en-US" altLang="tr-TR"/>
              <a:pPr/>
              <a:t>11</a:t>
            </a:fld>
            <a:endParaRPr lang="en-US" altLang="tr-TR"/>
          </a:p>
        </p:txBody>
      </p:sp>
      <p:sp>
        <p:nvSpPr>
          <p:cNvPr id="7" name="Rectangle 3">
            <a:extLst>
              <a:ext uri="{FF2B5EF4-FFF2-40B4-BE49-F238E27FC236}">
                <a16:creationId xmlns:a16="http://schemas.microsoft.com/office/drawing/2014/main" id="{4A2BBD29-79E9-4401-851B-ED56F3891ED5}"/>
              </a:ext>
            </a:extLst>
          </p:cNvPr>
          <p:cNvSpPr txBox="1">
            <a:spLocks noChangeArrowheads="1"/>
          </p:cNvSpPr>
          <p:nvPr/>
        </p:nvSpPr>
        <p:spPr bwMode="auto">
          <a:xfrm>
            <a:off x="609600" y="1942010"/>
            <a:ext cx="7713617" cy="4040779"/>
          </a:xfrm>
          <a:prstGeom prst="rect">
            <a:avLst/>
          </a:prstGeom>
          <a:noFill/>
          <a:ln w="9525">
            <a:noFill/>
            <a:miter lim="800000"/>
            <a:headEnd/>
            <a:tailEnd/>
          </a:ln>
        </p:spPr>
        <p:txBody>
          <a:bodyPr vert="horz" wrap="square" lIns="92075" tIns="46038" rIns="92075" bIns="46038" numCol="1" anchor="t" anchorCtr="0" compatLnSpc="1">
            <a:prstTxWarp prst="textNoShape">
              <a:avLst/>
            </a:prstTxWarp>
            <a:normAutofit/>
          </a:bodyPr>
          <a:lstStyle>
            <a:lvl1pPr marL="342900" indent="-342900" algn="l" rtl="0" eaLnBrk="0" fontAlgn="base" hangingPunct="0">
              <a:spcBef>
                <a:spcPct val="20000"/>
              </a:spcBef>
              <a:spcAft>
                <a:spcPct val="0"/>
              </a:spcAft>
              <a:buClr>
                <a:schemeClr val="accent2"/>
              </a:buClr>
              <a:buSzPct val="80000"/>
              <a:buFont typeface="Wingdings" pitchFamily="2" charset="2"/>
              <a:buChar char="l"/>
              <a:defRPr sz="32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b="1">
                <a:solidFill>
                  <a:schemeClr val="tx1"/>
                </a:solidFill>
                <a:latin typeface="+mn-lt"/>
              </a:defRPr>
            </a:lvl2pPr>
            <a:lvl3pPr marL="1143000" indent="-228600" algn="l" rtl="0" eaLnBrk="0" fontAlgn="base" hangingPunct="0">
              <a:spcBef>
                <a:spcPct val="20000"/>
              </a:spcBef>
              <a:spcAft>
                <a:spcPct val="0"/>
              </a:spcAft>
              <a:buClr>
                <a:schemeClr val="accent2"/>
              </a:buClr>
              <a:buChar char="•"/>
              <a:defRPr sz="2400" b="1">
                <a:solidFill>
                  <a:schemeClr val="tx1"/>
                </a:solidFill>
                <a:latin typeface="+mn-lt"/>
              </a:defRPr>
            </a:lvl3pPr>
            <a:lvl4pPr marL="1600200" indent="-228600" algn="l" rtl="0" eaLnBrk="0" fontAlgn="base" hangingPunct="0">
              <a:spcBef>
                <a:spcPct val="20000"/>
              </a:spcBef>
              <a:spcAft>
                <a:spcPct val="0"/>
              </a:spcAft>
              <a:buChar char="–"/>
              <a:defRPr sz="2000" b="1">
                <a:solidFill>
                  <a:schemeClr val="tx1"/>
                </a:solidFill>
                <a:latin typeface="+mn-lt"/>
              </a:defRPr>
            </a:lvl4pPr>
            <a:lvl5pPr marL="2057400" indent="-228600" algn="l" rtl="0" eaLnBrk="0" fontAlgn="base" hangingPunct="0">
              <a:spcBef>
                <a:spcPct val="20000"/>
              </a:spcBef>
              <a:spcAft>
                <a:spcPct val="0"/>
              </a:spcAft>
              <a:buClr>
                <a:schemeClr val="accent2"/>
              </a:buClr>
              <a:buChar char="•"/>
              <a:defRPr sz="2000" b="1">
                <a:solidFill>
                  <a:schemeClr val="tx1"/>
                </a:solidFill>
                <a:latin typeface="+mn-lt"/>
              </a:defRPr>
            </a:lvl5pPr>
            <a:lvl6pPr marL="2514600" indent="-228600" algn="l" rtl="0" fontAlgn="base">
              <a:spcBef>
                <a:spcPct val="20000"/>
              </a:spcBef>
              <a:spcAft>
                <a:spcPct val="0"/>
              </a:spcAft>
              <a:buClr>
                <a:schemeClr val="accent2"/>
              </a:buClr>
              <a:buChar char="•"/>
              <a:defRPr sz="2000" b="1">
                <a:solidFill>
                  <a:schemeClr val="tx1"/>
                </a:solidFill>
                <a:latin typeface="+mn-lt"/>
              </a:defRPr>
            </a:lvl6pPr>
            <a:lvl7pPr marL="2971800" indent="-228600" algn="l" rtl="0" fontAlgn="base">
              <a:spcBef>
                <a:spcPct val="20000"/>
              </a:spcBef>
              <a:spcAft>
                <a:spcPct val="0"/>
              </a:spcAft>
              <a:buClr>
                <a:schemeClr val="accent2"/>
              </a:buClr>
              <a:buChar char="•"/>
              <a:defRPr sz="2000" b="1">
                <a:solidFill>
                  <a:schemeClr val="tx1"/>
                </a:solidFill>
                <a:latin typeface="+mn-lt"/>
              </a:defRPr>
            </a:lvl7pPr>
            <a:lvl8pPr marL="3429000" indent="-228600" algn="l" rtl="0" fontAlgn="base">
              <a:spcBef>
                <a:spcPct val="20000"/>
              </a:spcBef>
              <a:spcAft>
                <a:spcPct val="0"/>
              </a:spcAft>
              <a:buClr>
                <a:schemeClr val="accent2"/>
              </a:buClr>
              <a:buChar char="•"/>
              <a:defRPr sz="2000" b="1">
                <a:solidFill>
                  <a:schemeClr val="tx1"/>
                </a:solidFill>
                <a:latin typeface="+mn-lt"/>
              </a:defRPr>
            </a:lvl8pPr>
            <a:lvl9pPr marL="3886200" indent="-228600" algn="l" rtl="0" fontAlgn="base">
              <a:spcBef>
                <a:spcPct val="20000"/>
              </a:spcBef>
              <a:spcAft>
                <a:spcPct val="0"/>
              </a:spcAft>
              <a:buClr>
                <a:schemeClr val="accent2"/>
              </a:buClr>
              <a:buChar char="•"/>
              <a:defRPr sz="2000" b="1">
                <a:solidFill>
                  <a:schemeClr val="tx1"/>
                </a:solidFill>
                <a:latin typeface="+mn-lt"/>
              </a:defRPr>
            </a:lvl9pPr>
          </a:lstStyle>
          <a:p>
            <a:pPr>
              <a:spcBef>
                <a:spcPts val="600"/>
              </a:spcBef>
            </a:pPr>
            <a:endParaRPr kumimoji="0" lang="de-DE" altLang="tr-TR" sz="2800" kern="0" dirty="0">
              <a:latin typeface="Century Gothic" panose="020B0502020202020204" pitchFamily="34" charset="0"/>
            </a:endParaRPr>
          </a:p>
        </p:txBody>
      </p:sp>
      <p:sp>
        <p:nvSpPr>
          <p:cNvPr id="2" name="Unvan 1"/>
          <p:cNvSpPr>
            <a:spLocks noGrp="1"/>
          </p:cNvSpPr>
          <p:nvPr>
            <p:ph type="title"/>
          </p:nvPr>
        </p:nvSpPr>
        <p:spPr/>
        <p:txBody>
          <a:bodyPr/>
          <a:lstStyle/>
          <a:p>
            <a:endParaRPr lang="tr-TR"/>
          </a:p>
        </p:txBody>
      </p:sp>
      <p:pic>
        <p:nvPicPr>
          <p:cNvPr id="6" name="Resim 5">
            <a:extLst>
              <a:ext uri="{FF2B5EF4-FFF2-40B4-BE49-F238E27FC236}">
                <a16:creationId xmlns:a16="http://schemas.microsoft.com/office/drawing/2014/main" id="{72E294D5-88D2-BA2F-BDBC-66B9E3773EEF}"/>
              </a:ext>
            </a:extLst>
          </p:cNvPr>
          <p:cNvPicPr>
            <a:picLocks noChangeAspect="1"/>
          </p:cNvPicPr>
          <p:nvPr/>
        </p:nvPicPr>
        <p:blipFill rotWithShape="1">
          <a:blip r:embed="rId2"/>
          <a:srcRect l="31742" t="11716" r="36288" b="34008"/>
          <a:stretch/>
        </p:blipFill>
        <p:spPr>
          <a:xfrm>
            <a:off x="1835696" y="2204864"/>
            <a:ext cx="3897746" cy="3722254"/>
          </a:xfrm>
          <a:prstGeom prst="rect">
            <a:avLst/>
          </a:prstGeom>
        </p:spPr>
      </p:pic>
    </p:spTree>
    <p:extLst>
      <p:ext uri="{BB962C8B-B14F-4D97-AF65-F5344CB8AC3E}">
        <p14:creationId xmlns:p14="http://schemas.microsoft.com/office/powerpoint/2010/main" val="2037372109"/>
      </p:ext>
    </p:extLst>
  </p:cSld>
  <p:clrMapOvr>
    <a:masterClrMapping/>
  </p:clrMapOvr>
  <p:transition>
    <p:strips dir="rd"/>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4 Slayt Numarası Yer Tutucusu"/>
          <p:cNvSpPr>
            <a:spLocks noGrp="1"/>
          </p:cNvSpPr>
          <p:nvPr>
            <p:ph type="sldNum" sz="quarter" idx="11"/>
          </p:nvPr>
        </p:nvSpPr>
        <p:spPr>
          <a:noFill/>
        </p:spPr>
        <p:txBody>
          <a:bodyPr/>
          <a:lstStyle/>
          <a:p>
            <a:fld id="{71B74F36-B8A1-431D-8EC4-C2DCE9E8A8E7}" type="slidenum">
              <a:rPr lang="en-US" altLang="tr-TR"/>
              <a:pPr/>
              <a:t>12</a:t>
            </a:fld>
            <a:endParaRPr lang="en-US" altLang="tr-TR"/>
          </a:p>
        </p:txBody>
      </p:sp>
      <p:sp>
        <p:nvSpPr>
          <p:cNvPr id="5" name="Rectangle 3">
            <a:extLst>
              <a:ext uri="{FF2B5EF4-FFF2-40B4-BE49-F238E27FC236}">
                <a16:creationId xmlns:a16="http://schemas.microsoft.com/office/drawing/2014/main" id="{CC705ED9-043B-4437-A31D-68E86D5CE340}"/>
              </a:ext>
            </a:extLst>
          </p:cNvPr>
          <p:cNvSpPr txBox="1">
            <a:spLocks noChangeArrowheads="1"/>
          </p:cNvSpPr>
          <p:nvPr/>
        </p:nvSpPr>
        <p:spPr bwMode="auto">
          <a:xfrm>
            <a:off x="467544" y="1930269"/>
            <a:ext cx="7713617" cy="4040779"/>
          </a:xfrm>
          <a:prstGeom prst="rect">
            <a:avLst/>
          </a:prstGeom>
          <a:noFill/>
          <a:ln w="9525">
            <a:noFill/>
            <a:miter lim="800000"/>
            <a:headEnd/>
            <a:tailEnd/>
          </a:ln>
        </p:spPr>
        <p:txBody>
          <a:bodyPr vert="horz" wrap="square" lIns="92075" tIns="46038" rIns="92075" bIns="46038" numCol="1" anchor="t" anchorCtr="0" compatLnSpc="1">
            <a:prstTxWarp prst="textNoShape">
              <a:avLst/>
            </a:prstTxWarp>
            <a:noAutofit/>
          </a:bodyPr>
          <a:lstStyle>
            <a:lvl1pPr marL="342900" indent="-342900" algn="l" rtl="0" eaLnBrk="0" fontAlgn="base" hangingPunct="0">
              <a:spcBef>
                <a:spcPct val="20000"/>
              </a:spcBef>
              <a:spcAft>
                <a:spcPct val="0"/>
              </a:spcAft>
              <a:buClr>
                <a:schemeClr val="accent2"/>
              </a:buClr>
              <a:buSzPct val="80000"/>
              <a:buFont typeface="Wingdings" pitchFamily="2" charset="2"/>
              <a:buChar char="l"/>
              <a:defRPr sz="32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b="1">
                <a:solidFill>
                  <a:schemeClr val="tx1"/>
                </a:solidFill>
                <a:latin typeface="+mn-lt"/>
              </a:defRPr>
            </a:lvl2pPr>
            <a:lvl3pPr marL="1143000" indent="-228600" algn="l" rtl="0" eaLnBrk="0" fontAlgn="base" hangingPunct="0">
              <a:spcBef>
                <a:spcPct val="20000"/>
              </a:spcBef>
              <a:spcAft>
                <a:spcPct val="0"/>
              </a:spcAft>
              <a:buClr>
                <a:schemeClr val="accent2"/>
              </a:buClr>
              <a:buChar char="•"/>
              <a:defRPr sz="2400" b="1">
                <a:solidFill>
                  <a:schemeClr val="tx1"/>
                </a:solidFill>
                <a:latin typeface="+mn-lt"/>
              </a:defRPr>
            </a:lvl3pPr>
            <a:lvl4pPr marL="1600200" indent="-228600" algn="l" rtl="0" eaLnBrk="0" fontAlgn="base" hangingPunct="0">
              <a:spcBef>
                <a:spcPct val="20000"/>
              </a:spcBef>
              <a:spcAft>
                <a:spcPct val="0"/>
              </a:spcAft>
              <a:buChar char="–"/>
              <a:defRPr sz="2000" b="1">
                <a:solidFill>
                  <a:schemeClr val="tx1"/>
                </a:solidFill>
                <a:latin typeface="+mn-lt"/>
              </a:defRPr>
            </a:lvl4pPr>
            <a:lvl5pPr marL="2057400" indent="-228600" algn="l" rtl="0" eaLnBrk="0" fontAlgn="base" hangingPunct="0">
              <a:spcBef>
                <a:spcPct val="20000"/>
              </a:spcBef>
              <a:spcAft>
                <a:spcPct val="0"/>
              </a:spcAft>
              <a:buClr>
                <a:schemeClr val="accent2"/>
              </a:buClr>
              <a:buChar char="•"/>
              <a:defRPr sz="2000" b="1">
                <a:solidFill>
                  <a:schemeClr val="tx1"/>
                </a:solidFill>
                <a:latin typeface="+mn-lt"/>
              </a:defRPr>
            </a:lvl5pPr>
            <a:lvl6pPr marL="2514600" indent="-228600" algn="l" rtl="0" fontAlgn="base">
              <a:spcBef>
                <a:spcPct val="20000"/>
              </a:spcBef>
              <a:spcAft>
                <a:spcPct val="0"/>
              </a:spcAft>
              <a:buClr>
                <a:schemeClr val="accent2"/>
              </a:buClr>
              <a:buChar char="•"/>
              <a:defRPr sz="2000" b="1">
                <a:solidFill>
                  <a:schemeClr val="tx1"/>
                </a:solidFill>
                <a:latin typeface="+mn-lt"/>
              </a:defRPr>
            </a:lvl6pPr>
            <a:lvl7pPr marL="2971800" indent="-228600" algn="l" rtl="0" fontAlgn="base">
              <a:spcBef>
                <a:spcPct val="20000"/>
              </a:spcBef>
              <a:spcAft>
                <a:spcPct val="0"/>
              </a:spcAft>
              <a:buClr>
                <a:schemeClr val="accent2"/>
              </a:buClr>
              <a:buChar char="•"/>
              <a:defRPr sz="2000" b="1">
                <a:solidFill>
                  <a:schemeClr val="tx1"/>
                </a:solidFill>
                <a:latin typeface="+mn-lt"/>
              </a:defRPr>
            </a:lvl7pPr>
            <a:lvl8pPr marL="3429000" indent="-228600" algn="l" rtl="0" fontAlgn="base">
              <a:spcBef>
                <a:spcPct val="20000"/>
              </a:spcBef>
              <a:spcAft>
                <a:spcPct val="0"/>
              </a:spcAft>
              <a:buClr>
                <a:schemeClr val="accent2"/>
              </a:buClr>
              <a:buChar char="•"/>
              <a:defRPr sz="2000" b="1">
                <a:solidFill>
                  <a:schemeClr val="tx1"/>
                </a:solidFill>
                <a:latin typeface="+mn-lt"/>
              </a:defRPr>
            </a:lvl8pPr>
            <a:lvl9pPr marL="3886200" indent="-228600" algn="l" rtl="0" fontAlgn="base">
              <a:spcBef>
                <a:spcPct val="20000"/>
              </a:spcBef>
              <a:spcAft>
                <a:spcPct val="0"/>
              </a:spcAft>
              <a:buClr>
                <a:schemeClr val="accent2"/>
              </a:buClr>
              <a:buChar char="•"/>
              <a:defRPr sz="2000" b="1">
                <a:solidFill>
                  <a:schemeClr val="tx1"/>
                </a:solidFill>
                <a:latin typeface="+mn-lt"/>
              </a:defRPr>
            </a:lvl9pPr>
          </a:lstStyle>
          <a:p>
            <a:r>
              <a:rPr lang="tr-TR" dirty="0"/>
              <a:t>Ördek değil kaz</a:t>
            </a:r>
          </a:p>
          <a:p>
            <a:r>
              <a:rPr lang="tr-TR" dirty="0"/>
              <a:t>Suriyeli değil Iraklı</a:t>
            </a:r>
          </a:p>
          <a:p>
            <a:r>
              <a:rPr lang="tr-TR" dirty="0"/>
              <a:t>Hırsız değil !</a:t>
            </a:r>
          </a:p>
          <a:p>
            <a:pPr algn="just">
              <a:lnSpc>
                <a:spcPct val="80000"/>
              </a:lnSpc>
            </a:pPr>
            <a:endParaRPr kumimoji="0" lang="tr-TR" altLang="tr-TR" kern="0" dirty="0">
              <a:latin typeface="Century Gothic" panose="020B0502020202020204" pitchFamily="34" charset="0"/>
            </a:endParaRPr>
          </a:p>
          <a:p>
            <a:pPr algn="just">
              <a:lnSpc>
                <a:spcPct val="80000"/>
              </a:lnSpc>
            </a:pPr>
            <a:endParaRPr kumimoji="0" lang="tr-TR" altLang="tr-TR" kern="0" dirty="0">
              <a:latin typeface="Century Gothic" panose="020B0502020202020204" pitchFamily="34" charset="0"/>
            </a:endParaRPr>
          </a:p>
          <a:p>
            <a:pPr>
              <a:lnSpc>
                <a:spcPct val="80000"/>
              </a:lnSpc>
            </a:pPr>
            <a:endParaRPr kumimoji="0" lang="tr-TR" altLang="tr-TR" kern="0" dirty="0">
              <a:latin typeface="Century Gothic" panose="020B0502020202020204" pitchFamily="34" charset="0"/>
            </a:endParaRPr>
          </a:p>
        </p:txBody>
      </p:sp>
      <p:sp>
        <p:nvSpPr>
          <p:cNvPr id="2" name="Unvan 1"/>
          <p:cNvSpPr>
            <a:spLocks noGrp="1"/>
          </p:cNvSpPr>
          <p:nvPr>
            <p:ph type="title"/>
          </p:nvPr>
        </p:nvSpPr>
        <p:spPr/>
        <p:txBody>
          <a:bodyPr/>
          <a:lstStyle/>
          <a:p>
            <a:endParaRPr lang="tr-TR"/>
          </a:p>
        </p:txBody>
      </p:sp>
    </p:spTree>
    <p:extLst>
      <p:ext uri="{BB962C8B-B14F-4D97-AF65-F5344CB8AC3E}">
        <p14:creationId xmlns:p14="http://schemas.microsoft.com/office/powerpoint/2010/main" val="3808876796"/>
      </p:ext>
    </p:extLst>
  </p:cSld>
  <p:clrMapOvr>
    <a:masterClrMapping/>
  </p:clrMapOvr>
  <p:transition>
    <p:strips dir="rd"/>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4 Slayt Numarası Yer Tutucusu"/>
          <p:cNvSpPr>
            <a:spLocks noGrp="1"/>
          </p:cNvSpPr>
          <p:nvPr>
            <p:ph type="sldNum" sz="quarter" idx="11"/>
          </p:nvPr>
        </p:nvSpPr>
        <p:spPr>
          <a:noFill/>
        </p:spPr>
        <p:txBody>
          <a:bodyPr/>
          <a:lstStyle/>
          <a:p>
            <a:fld id="{71B74F36-B8A1-431D-8EC4-C2DCE9E8A8E7}" type="slidenum">
              <a:rPr lang="en-US" altLang="tr-TR"/>
              <a:pPr/>
              <a:t>13</a:t>
            </a:fld>
            <a:endParaRPr lang="en-US" altLang="tr-TR"/>
          </a:p>
        </p:txBody>
      </p:sp>
      <p:sp>
        <p:nvSpPr>
          <p:cNvPr id="5" name="Rectangle 3">
            <a:extLst>
              <a:ext uri="{FF2B5EF4-FFF2-40B4-BE49-F238E27FC236}">
                <a16:creationId xmlns:a16="http://schemas.microsoft.com/office/drawing/2014/main" id="{CC705ED9-043B-4437-A31D-68E86D5CE340}"/>
              </a:ext>
            </a:extLst>
          </p:cNvPr>
          <p:cNvSpPr txBox="1">
            <a:spLocks noChangeArrowheads="1"/>
          </p:cNvSpPr>
          <p:nvPr/>
        </p:nvSpPr>
        <p:spPr bwMode="auto">
          <a:xfrm>
            <a:off x="467544" y="1930269"/>
            <a:ext cx="7713617" cy="4040779"/>
          </a:xfrm>
          <a:prstGeom prst="rect">
            <a:avLst/>
          </a:prstGeom>
          <a:noFill/>
          <a:ln w="9525">
            <a:noFill/>
            <a:miter lim="800000"/>
            <a:headEnd/>
            <a:tailEnd/>
          </a:ln>
        </p:spPr>
        <p:txBody>
          <a:bodyPr vert="horz" wrap="square" lIns="92075" tIns="46038" rIns="92075" bIns="46038" numCol="1" anchor="t" anchorCtr="0" compatLnSpc="1">
            <a:prstTxWarp prst="textNoShape">
              <a:avLst/>
            </a:prstTxWarp>
            <a:noAutofit/>
          </a:bodyPr>
          <a:lstStyle>
            <a:lvl1pPr marL="342900" indent="-342900" algn="l" rtl="0" eaLnBrk="0" fontAlgn="base" hangingPunct="0">
              <a:spcBef>
                <a:spcPct val="20000"/>
              </a:spcBef>
              <a:spcAft>
                <a:spcPct val="0"/>
              </a:spcAft>
              <a:buClr>
                <a:schemeClr val="accent2"/>
              </a:buClr>
              <a:buSzPct val="80000"/>
              <a:buFont typeface="Wingdings" pitchFamily="2" charset="2"/>
              <a:buChar char="l"/>
              <a:defRPr sz="32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b="1">
                <a:solidFill>
                  <a:schemeClr val="tx1"/>
                </a:solidFill>
                <a:latin typeface="+mn-lt"/>
              </a:defRPr>
            </a:lvl2pPr>
            <a:lvl3pPr marL="1143000" indent="-228600" algn="l" rtl="0" eaLnBrk="0" fontAlgn="base" hangingPunct="0">
              <a:spcBef>
                <a:spcPct val="20000"/>
              </a:spcBef>
              <a:spcAft>
                <a:spcPct val="0"/>
              </a:spcAft>
              <a:buClr>
                <a:schemeClr val="accent2"/>
              </a:buClr>
              <a:buChar char="•"/>
              <a:defRPr sz="2400" b="1">
                <a:solidFill>
                  <a:schemeClr val="tx1"/>
                </a:solidFill>
                <a:latin typeface="+mn-lt"/>
              </a:defRPr>
            </a:lvl3pPr>
            <a:lvl4pPr marL="1600200" indent="-228600" algn="l" rtl="0" eaLnBrk="0" fontAlgn="base" hangingPunct="0">
              <a:spcBef>
                <a:spcPct val="20000"/>
              </a:spcBef>
              <a:spcAft>
                <a:spcPct val="0"/>
              </a:spcAft>
              <a:buChar char="–"/>
              <a:defRPr sz="2000" b="1">
                <a:solidFill>
                  <a:schemeClr val="tx1"/>
                </a:solidFill>
                <a:latin typeface="+mn-lt"/>
              </a:defRPr>
            </a:lvl4pPr>
            <a:lvl5pPr marL="2057400" indent="-228600" algn="l" rtl="0" eaLnBrk="0" fontAlgn="base" hangingPunct="0">
              <a:spcBef>
                <a:spcPct val="20000"/>
              </a:spcBef>
              <a:spcAft>
                <a:spcPct val="0"/>
              </a:spcAft>
              <a:buClr>
                <a:schemeClr val="accent2"/>
              </a:buClr>
              <a:buChar char="•"/>
              <a:defRPr sz="2000" b="1">
                <a:solidFill>
                  <a:schemeClr val="tx1"/>
                </a:solidFill>
                <a:latin typeface="+mn-lt"/>
              </a:defRPr>
            </a:lvl5pPr>
            <a:lvl6pPr marL="2514600" indent="-228600" algn="l" rtl="0" fontAlgn="base">
              <a:spcBef>
                <a:spcPct val="20000"/>
              </a:spcBef>
              <a:spcAft>
                <a:spcPct val="0"/>
              </a:spcAft>
              <a:buClr>
                <a:schemeClr val="accent2"/>
              </a:buClr>
              <a:buChar char="•"/>
              <a:defRPr sz="2000" b="1">
                <a:solidFill>
                  <a:schemeClr val="tx1"/>
                </a:solidFill>
                <a:latin typeface="+mn-lt"/>
              </a:defRPr>
            </a:lvl6pPr>
            <a:lvl7pPr marL="2971800" indent="-228600" algn="l" rtl="0" fontAlgn="base">
              <a:spcBef>
                <a:spcPct val="20000"/>
              </a:spcBef>
              <a:spcAft>
                <a:spcPct val="0"/>
              </a:spcAft>
              <a:buClr>
                <a:schemeClr val="accent2"/>
              </a:buClr>
              <a:buChar char="•"/>
              <a:defRPr sz="2000" b="1">
                <a:solidFill>
                  <a:schemeClr val="tx1"/>
                </a:solidFill>
                <a:latin typeface="+mn-lt"/>
              </a:defRPr>
            </a:lvl7pPr>
            <a:lvl8pPr marL="3429000" indent="-228600" algn="l" rtl="0" fontAlgn="base">
              <a:spcBef>
                <a:spcPct val="20000"/>
              </a:spcBef>
              <a:spcAft>
                <a:spcPct val="0"/>
              </a:spcAft>
              <a:buClr>
                <a:schemeClr val="accent2"/>
              </a:buClr>
              <a:buChar char="•"/>
              <a:defRPr sz="2000" b="1">
                <a:solidFill>
                  <a:schemeClr val="tx1"/>
                </a:solidFill>
                <a:latin typeface="+mn-lt"/>
              </a:defRPr>
            </a:lvl8pPr>
            <a:lvl9pPr marL="3886200" indent="-228600" algn="l" rtl="0" fontAlgn="base">
              <a:spcBef>
                <a:spcPct val="20000"/>
              </a:spcBef>
              <a:spcAft>
                <a:spcPct val="0"/>
              </a:spcAft>
              <a:buClr>
                <a:schemeClr val="accent2"/>
              </a:buClr>
              <a:buChar char="•"/>
              <a:defRPr sz="2000" b="1">
                <a:solidFill>
                  <a:schemeClr val="tx1"/>
                </a:solidFill>
                <a:latin typeface="+mn-lt"/>
              </a:defRPr>
            </a:lvl9pPr>
          </a:lstStyle>
          <a:p>
            <a:endParaRPr lang="tr-TR" sz="2400" dirty="0">
              <a:hlinkClick r:id="rId2"/>
            </a:endParaRPr>
          </a:p>
          <a:p>
            <a:endParaRPr lang="tr-TR" sz="2400" dirty="0">
              <a:hlinkClick r:id="rId2"/>
            </a:endParaRPr>
          </a:p>
          <a:p>
            <a:endParaRPr lang="tr-TR" sz="2400" dirty="0">
              <a:hlinkClick r:id="rId2"/>
            </a:endParaRPr>
          </a:p>
          <a:p>
            <a:endParaRPr lang="tr-TR" sz="2400" dirty="0">
              <a:hlinkClick r:id="rId2"/>
            </a:endParaRPr>
          </a:p>
          <a:p>
            <a:r>
              <a:rPr lang="tr-TR" sz="2400" dirty="0">
                <a:hlinkClick r:id="rId2"/>
              </a:rPr>
              <a:t>https://www.youtube.com/watch?v=skQ0Iu5QBsA</a:t>
            </a:r>
            <a:endParaRPr lang="tr-TR" sz="2400" dirty="0"/>
          </a:p>
          <a:p>
            <a:pPr algn="just">
              <a:lnSpc>
                <a:spcPct val="80000"/>
              </a:lnSpc>
            </a:pPr>
            <a:endParaRPr kumimoji="0" lang="tr-TR" altLang="tr-TR" sz="2400" kern="0" dirty="0">
              <a:latin typeface="Century Gothic" panose="020B0502020202020204" pitchFamily="34" charset="0"/>
            </a:endParaRPr>
          </a:p>
          <a:p>
            <a:pPr>
              <a:lnSpc>
                <a:spcPct val="80000"/>
              </a:lnSpc>
            </a:pPr>
            <a:endParaRPr kumimoji="0" lang="tr-TR" altLang="tr-TR" sz="2400" kern="0" dirty="0">
              <a:latin typeface="Century Gothic" panose="020B0502020202020204" pitchFamily="34" charset="0"/>
            </a:endParaRPr>
          </a:p>
        </p:txBody>
      </p:sp>
      <p:sp>
        <p:nvSpPr>
          <p:cNvPr id="2" name="Unvan 1"/>
          <p:cNvSpPr>
            <a:spLocks noGrp="1"/>
          </p:cNvSpPr>
          <p:nvPr>
            <p:ph type="title"/>
          </p:nvPr>
        </p:nvSpPr>
        <p:spPr/>
        <p:txBody>
          <a:bodyPr/>
          <a:lstStyle/>
          <a:p>
            <a:endParaRPr lang="tr-TR"/>
          </a:p>
        </p:txBody>
      </p:sp>
    </p:spTree>
    <p:extLst>
      <p:ext uri="{BB962C8B-B14F-4D97-AF65-F5344CB8AC3E}">
        <p14:creationId xmlns:p14="http://schemas.microsoft.com/office/powerpoint/2010/main" val="2075549178"/>
      </p:ext>
    </p:extLst>
  </p:cSld>
  <p:clrMapOvr>
    <a:masterClrMapping/>
  </p:clrMapOvr>
  <p:transition>
    <p:strips dir="rd"/>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9074" name="Rectangle 2"/>
          <p:cNvSpPr>
            <a:spLocks noGrp="1" noChangeArrowheads="1"/>
          </p:cNvSpPr>
          <p:nvPr>
            <p:ph type="title"/>
          </p:nvPr>
        </p:nvSpPr>
        <p:spPr/>
        <p:txBody>
          <a:bodyPr/>
          <a:lstStyle/>
          <a:p>
            <a:pPr algn="ctr" eaLnBrk="1" hangingPunct="1">
              <a:defRPr/>
            </a:pPr>
            <a:endParaRPr lang="de-DE" sz="4000" dirty="0"/>
          </a:p>
        </p:txBody>
      </p:sp>
      <p:sp>
        <p:nvSpPr>
          <p:cNvPr id="118786" name="4 Slayt Numarası Yer Tutucusu"/>
          <p:cNvSpPr>
            <a:spLocks noGrp="1"/>
          </p:cNvSpPr>
          <p:nvPr>
            <p:ph type="sldNum" sz="quarter" idx="11"/>
          </p:nvPr>
        </p:nvSpPr>
        <p:spPr>
          <a:noFill/>
        </p:spPr>
        <p:txBody>
          <a:bodyPr/>
          <a:lstStyle/>
          <a:p>
            <a:fld id="{71B74F36-B8A1-431D-8EC4-C2DCE9E8A8E7}" type="slidenum">
              <a:rPr lang="en-US" altLang="tr-TR"/>
              <a:pPr/>
              <a:t>14</a:t>
            </a:fld>
            <a:endParaRPr lang="en-US" altLang="tr-TR"/>
          </a:p>
        </p:txBody>
      </p:sp>
      <p:sp>
        <p:nvSpPr>
          <p:cNvPr id="6" name="2 İçerik Yer Tutucusu">
            <a:extLst>
              <a:ext uri="{FF2B5EF4-FFF2-40B4-BE49-F238E27FC236}">
                <a16:creationId xmlns:a16="http://schemas.microsoft.com/office/drawing/2014/main" id="{840E985C-A01B-4F99-A71E-61EE04C54136}"/>
              </a:ext>
            </a:extLst>
          </p:cNvPr>
          <p:cNvSpPr txBox="1">
            <a:spLocks/>
          </p:cNvSpPr>
          <p:nvPr/>
        </p:nvSpPr>
        <p:spPr bwMode="auto">
          <a:xfrm>
            <a:off x="467544" y="1917118"/>
            <a:ext cx="7713662" cy="4040188"/>
          </a:xfrm>
          <a:prstGeom prst="rect">
            <a:avLst/>
          </a:prstGeom>
          <a:noFill/>
          <a:ln w="9525">
            <a:noFill/>
            <a:miter lim="800000"/>
            <a:headEnd/>
            <a:tailEnd/>
          </a:ln>
        </p:spPr>
        <p:txBody>
          <a:bodyPr vert="horz" wrap="square" lIns="92075" tIns="46038" rIns="92075" bIns="46038" numCol="1" anchor="t" anchorCtr="0" compatLnSpc="1">
            <a:prstTxWarp prst="textNoShape">
              <a:avLst/>
            </a:prstTxWarp>
            <a:normAutofit/>
          </a:bodyPr>
          <a:lstStyle>
            <a:lvl1pPr marL="342900" indent="-342900" algn="l" rtl="0" eaLnBrk="0" fontAlgn="base" hangingPunct="0">
              <a:spcBef>
                <a:spcPct val="20000"/>
              </a:spcBef>
              <a:spcAft>
                <a:spcPct val="0"/>
              </a:spcAft>
              <a:buClr>
                <a:schemeClr val="accent2"/>
              </a:buClr>
              <a:buSzPct val="80000"/>
              <a:buFont typeface="Wingdings" pitchFamily="2" charset="2"/>
              <a:buChar char="l"/>
              <a:defRPr sz="32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b="1">
                <a:solidFill>
                  <a:schemeClr val="tx1"/>
                </a:solidFill>
                <a:latin typeface="+mn-lt"/>
              </a:defRPr>
            </a:lvl2pPr>
            <a:lvl3pPr marL="1143000" indent="-228600" algn="l" rtl="0" eaLnBrk="0" fontAlgn="base" hangingPunct="0">
              <a:spcBef>
                <a:spcPct val="20000"/>
              </a:spcBef>
              <a:spcAft>
                <a:spcPct val="0"/>
              </a:spcAft>
              <a:buClr>
                <a:schemeClr val="accent2"/>
              </a:buClr>
              <a:buChar char="•"/>
              <a:defRPr sz="2400" b="1">
                <a:solidFill>
                  <a:schemeClr val="tx1"/>
                </a:solidFill>
                <a:latin typeface="+mn-lt"/>
              </a:defRPr>
            </a:lvl3pPr>
            <a:lvl4pPr marL="1600200" indent="-228600" algn="l" rtl="0" eaLnBrk="0" fontAlgn="base" hangingPunct="0">
              <a:spcBef>
                <a:spcPct val="20000"/>
              </a:spcBef>
              <a:spcAft>
                <a:spcPct val="0"/>
              </a:spcAft>
              <a:buChar char="–"/>
              <a:defRPr sz="2000" b="1">
                <a:solidFill>
                  <a:schemeClr val="tx1"/>
                </a:solidFill>
                <a:latin typeface="+mn-lt"/>
              </a:defRPr>
            </a:lvl4pPr>
            <a:lvl5pPr marL="2057400" indent="-228600" algn="l" rtl="0" eaLnBrk="0" fontAlgn="base" hangingPunct="0">
              <a:spcBef>
                <a:spcPct val="20000"/>
              </a:spcBef>
              <a:spcAft>
                <a:spcPct val="0"/>
              </a:spcAft>
              <a:buClr>
                <a:schemeClr val="accent2"/>
              </a:buClr>
              <a:buChar char="•"/>
              <a:defRPr sz="2000" b="1">
                <a:solidFill>
                  <a:schemeClr val="tx1"/>
                </a:solidFill>
                <a:latin typeface="+mn-lt"/>
              </a:defRPr>
            </a:lvl5pPr>
            <a:lvl6pPr marL="2514600" indent="-228600" algn="l" rtl="0" fontAlgn="base">
              <a:spcBef>
                <a:spcPct val="20000"/>
              </a:spcBef>
              <a:spcAft>
                <a:spcPct val="0"/>
              </a:spcAft>
              <a:buClr>
                <a:schemeClr val="accent2"/>
              </a:buClr>
              <a:buChar char="•"/>
              <a:defRPr sz="2000" b="1">
                <a:solidFill>
                  <a:schemeClr val="tx1"/>
                </a:solidFill>
                <a:latin typeface="+mn-lt"/>
              </a:defRPr>
            </a:lvl6pPr>
            <a:lvl7pPr marL="2971800" indent="-228600" algn="l" rtl="0" fontAlgn="base">
              <a:spcBef>
                <a:spcPct val="20000"/>
              </a:spcBef>
              <a:spcAft>
                <a:spcPct val="0"/>
              </a:spcAft>
              <a:buClr>
                <a:schemeClr val="accent2"/>
              </a:buClr>
              <a:buChar char="•"/>
              <a:defRPr sz="2000" b="1">
                <a:solidFill>
                  <a:schemeClr val="tx1"/>
                </a:solidFill>
                <a:latin typeface="+mn-lt"/>
              </a:defRPr>
            </a:lvl7pPr>
            <a:lvl8pPr marL="3429000" indent="-228600" algn="l" rtl="0" fontAlgn="base">
              <a:spcBef>
                <a:spcPct val="20000"/>
              </a:spcBef>
              <a:spcAft>
                <a:spcPct val="0"/>
              </a:spcAft>
              <a:buClr>
                <a:schemeClr val="accent2"/>
              </a:buClr>
              <a:buChar char="•"/>
              <a:defRPr sz="2000" b="1">
                <a:solidFill>
                  <a:schemeClr val="tx1"/>
                </a:solidFill>
                <a:latin typeface="+mn-lt"/>
              </a:defRPr>
            </a:lvl8pPr>
            <a:lvl9pPr marL="3886200" indent="-228600" algn="l" rtl="0" fontAlgn="base">
              <a:spcBef>
                <a:spcPct val="20000"/>
              </a:spcBef>
              <a:spcAft>
                <a:spcPct val="0"/>
              </a:spcAft>
              <a:buClr>
                <a:schemeClr val="accent2"/>
              </a:buClr>
              <a:buChar char="•"/>
              <a:defRPr sz="2000" b="1">
                <a:solidFill>
                  <a:schemeClr val="tx1"/>
                </a:solidFill>
                <a:latin typeface="+mn-lt"/>
              </a:defRPr>
            </a:lvl9pPr>
          </a:lstStyle>
          <a:p>
            <a:r>
              <a:rPr lang="tr-TR" sz="2400" dirty="0"/>
              <a:t>"Mavi yağmurluklu Suriyeli canlı yayında itfaiye erinin telefonunu çalıyor" </a:t>
            </a:r>
          </a:p>
          <a:p>
            <a:r>
              <a:rPr lang="tr-TR" sz="2400" dirty="0"/>
              <a:t>Ben Türk Vatandaşıyım. Hırsız hiç değilim, ben Diyanet Vakfı'nda hafız biriyim. 2-3 gündür depremzedelere yardım götürüyoruz. Seni Allah'a havale ediyorum" </a:t>
            </a:r>
          </a:p>
          <a:p>
            <a:r>
              <a:rPr lang="tr-TR" sz="2400" dirty="0"/>
              <a:t>1 milyon görüntüleme, 300.000 beğeni….</a:t>
            </a:r>
          </a:p>
          <a:p>
            <a:endParaRPr kumimoji="0" lang="tr-TR" altLang="tr-TR" sz="2400" kern="0" dirty="0">
              <a:latin typeface="Century Gothic" panose="020B0502020202020204" pitchFamily="34" charset="0"/>
              <a:cs typeface="Times New Roman" panose="02020603050405020304" pitchFamily="18" charset="0"/>
            </a:endParaRPr>
          </a:p>
        </p:txBody>
      </p:sp>
      <p:sp>
        <p:nvSpPr>
          <p:cNvPr id="5" name="Metin kutusu 4">
            <a:extLst>
              <a:ext uri="{FF2B5EF4-FFF2-40B4-BE49-F238E27FC236}">
                <a16:creationId xmlns:a16="http://schemas.microsoft.com/office/drawing/2014/main" id="{65C173C4-9581-EEAC-A259-08F997BBC962}"/>
              </a:ext>
            </a:extLst>
          </p:cNvPr>
          <p:cNvSpPr txBox="1"/>
          <p:nvPr/>
        </p:nvSpPr>
        <p:spPr>
          <a:xfrm>
            <a:off x="3131840" y="5013176"/>
            <a:ext cx="5541104" cy="400110"/>
          </a:xfrm>
          <a:prstGeom prst="rect">
            <a:avLst/>
          </a:prstGeom>
          <a:noFill/>
        </p:spPr>
        <p:txBody>
          <a:bodyPr wrap="square" rtlCol="0">
            <a:spAutoFit/>
          </a:bodyPr>
          <a:lstStyle/>
          <a:p>
            <a:pPr algn="ctr"/>
            <a:r>
              <a:rPr lang="tr-TR" sz="2000" dirty="0">
                <a:solidFill>
                  <a:srgbClr val="FF0000"/>
                </a:solidFill>
              </a:rPr>
              <a:t>DEPREM SONRASINDA – 10 ŞUBAT 2023</a:t>
            </a:r>
          </a:p>
        </p:txBody>
      </p:sp>
    </p:spTree>
    <p:extLst>
      <p:ext uri="{BB962C8B-B14F-4D97-AF65-F5344CB8AC3E}">
        <p14:creationId xmlns:p14="http://schemas.microsoft.com/office/powerpoint/2010/main" val="2675181847"/>
      </p:ext>
    </p:extLst>
  </p:cSld>
  <p:clrMapOvr>
    <a:masterClrMapping/>
  </p:clrMapOvr>
  <p:transition>
    <p:strips dir="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grpId="0" nodeType="withEffect" nodePh="1">
                                  <p:stCondLst>
                                    <p:cond delay="0"/>
                                  </p:stCondLst>
                                  <p:endCondLst>
                                    <p:cond evt="begin" delay="0">
                                      <p:tn val="5"/>
                                    </p:cond>
                                  </p:endCondLst>
                                  <p:childTnLst>
                                    <p:set>
                                      <p:cBhvr>
                                        <p:cTn id="6" dur="1" fill="hold">
                                          <p:stCondLst>
                                            <p:cond delay="0"/>
                                          </p:stCondLst>
                                        </p:cTn>
                                        <p:tgtEl>
                                          <p:spTgt spid="259074"/>
                                        </p:tgtEl>
                                        <p:attrNameLst>
                                          <p:attrName>style.visibility</p:attrName>
                                        </p:attrNameLst>
                                      </p:cBhvr>
                                      <p:to>
                                        <p:strVal val="visible"/>
                                      </p:to>
                                    </p:set>
                                    <p:anim calcmode="lin" valueType="num">
                                      <p:cBhvr additive="base">
                                        <p:cTn id="7" dur="500" fill="hold"/>
                                        <p:tgtEl>
                                          <p:spTgt spid="259074"/>
                                        </p:tgtEl>
                                        <p:attrNameLst>
                                          <p:attrName>ppt_x</p:attrName>
                                        </p:attrNameLst>
                                      </p:cBhvr>
                                      <p:tavLst>
                                        <p:tav tm="0">
                                          <p:val>
                                            <p:strVal val="#ppt_x"/>
                                          </p:val>
                                        </p:tav>
                                        <p:tav tm="100000">
                                          <p:val>
                                            <p:strVal val="#ppt_x"/>
                                          </p:val>
                                        </p:tav>
                                      </p:tavLst>
                                    </p:anim>
                                    <p:anim calcmode="lin" valueType="num">
                                      <p:cBhvr additive="base">
                                        <p:cTn id="8" dur="500" fill="hold"/>
                                        <p:tgtEl>
                                          <p:spTgt spid="25907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9074"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9074" name="Rectangle 2"/>
          <p:cNvSpPr>
            <a:spLocks noGrp="1" noChangeArrowheads="1"/>
          </p:cNvSpPr>
          <p:nvPr>
            <p:ph type="title"/>
          </p:nvPr>
        </p:nvSpPr>
        <p:spPr/>
        <p:txBody>
          <a:bodyPr/>
          <a:lstStyle/>
          <a:p>
            <a:pPr algn="ctr" eaLnBrk="1" hangingPunct="1">
              <a:defRPr/>
            </a:pPr>
            <a:endParaRPr lang="de-DE" sz="3200" dirty="0"/>
          </a:p>
        </p:txBody>
      </p:sp>
      <p:sp>
        <p:nvSpPr>
          <p:cNvPr id="118786" name="4 Slayt Numarası Yer Tutucusu"/>
          <p:cNvSpPr>
            <a:spLocks noGrp="1"/>
          </p:cNvSpPr>
          <p:nvPr>
            <p:ph type="sldNum" sz="quarter" idx="11"/>
          </p:nvPr>
        </p:nvSpPr>
        <p:spPr>
          <a:noFill/>
        </p:spPr>
        <p:txBody>
          <a:bodyPr/>
          <a:lstStyle/>
          <a:p>
            <a:fld id="{71B74F36-B8A1-431D-8EC4-C2DCE9E8A8E7}" type="slidenum">
              <a:rPr lang="en-US" altLang="tr-TR"/>
              <a:pPr/>
              <a:t>15</a:t>
            </a:fld>
            <a:endParaRPr lang="en-US" altLang="tr-TR"/>
          </a:p>
        </p:txBody>
      </p:sp>
      <p:sp>
        <p:nvSpPr>
          <p:cNvPr id="6" name="2 İçerik Yer Tutucusu">
            <a:extLst>
              <a:ext uri="{FF2B5EF4-FFF2-40B4-BE49-F238E27FC236}">
                <a16:creationId xmlns:a16="http://schemas.microsoft.com/office/drawing/2014/main" id="{840E985C-A01B-4F99-A71E-61EE04C54136}"/>
              </a:ext>
            </a:extLst>
          </p:cNvPr>
          <p:cNvSpPr txBox="1">
            <a:spLocks/>
          </p:cNvSpPr>
          <p:nvPr/>
        </p:nvSpPr>
        <p:spPr bwMode="auto">
          <a:xfrm>
            <a:off x="467544" y="1917118"/>
            <a:ext cx="7713662" cy="4040188"/>
          </a:xfrm>
          <a:prstGeom prst="rect">
            <a:avLst/>
          </a:prstGeom>
          <a:noFill/>
          <a:ln w="9525">
            <a:noFill/>
            <a:miter lim="800000"/>
            <a:headEnd/>
            <a:tailEnd/>
          </a:ln>
        </p:spPr>
        <p:txBody>
          <a:bodyPr vert="horz" wrap="square" lIns="92075" tIns="46038" rIns="92075" bIns="46038" numCol="1" anchor="t" anchorCtr="0" compatLnSpc="1">
            <a:prstTxWarp prst="textNoShape">
              <a:avLst/>
            </a:prstTxWarp>
            <a:normAutofit fontScale="77500" lnSpcReduction="20000"/>
          </a:bodyPr>
          <a:lstStyle>
            <a:lvl1pPr marL="342900" indent="-342900" algn="l" rtl="0" eaLnBrk="0" fontAlgn="base" hangingPunct="0">
              <a:spcBef>
                <a:spcPct val="20000"/>
              </a:spcBef>
              <a:spcAft>
                <a:spcPct val="0"/>
              </a:spcAft>
              <a:buClr>
                <a:schemeClr val="accent2"/>
              </a:buClr>
              <a:buSzPct val="80000"/>
              <a:buFont typeface="Wingdings" pitchFamily="2" charset="2"/>
              <a:buChar char="l"/>
              <a:defRPr sz="32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b="1">
                <a:solidFill>
                  <a:schemeClr val="tx1"/>
                </a:solidFill>
                <a:latin typeface="+mn-lt"/>
              </a:defRPr>
            </a:lvl2pPr>
            <a:lvl3pPr marL="1143000" indent="-228600" algn="l" rtl="0" eaLnBrk="0" fontAlgn="base" hangingPunct="0">
              <a:spcBef>
                <a:spcPct val="20000"/>
              </a:spcBef>
              <a:spcAft>
                <a:spcPct val="0"/>
              </a:spcAft>
              <a:buClr>
                <a:schemeClr val="accent2"/>
              </a:buClr>
              <a:buChar char="•"/>
              <a:defRPr sz="2400" b="1">
                <a:solidFill>
                  <a:schemeClr val="tx1"/>
                </a:solidFill>
                <a:latin typeface="+mn-lt"/>
              </a:defRPr>
            </a:lvl3pPr>
            <a:lvl4pPr marL="1600200" indent="-228600" algn="l" rtl="0" eaLnBrk="0" fontAlgn="base" hangingPunct="0">
              <a:spcBef>
                <a:spcPct val="20000"/>
              </a:spcBef>
              <a:spcAft>
                <a:spcPct val="0"/>
              </a:spcAft>
              <a:buChar char="–"/>
              <a:defRPr sz="2000" b="1">
                <a:solidFill>
                  <a:schemeClr val="tx1"/>
                </a:solidFill>
                <a:latin typeface="+mn-lt"/>
              </a:defRPr>
            </a:lvl4pPr>
            <a:lvl5pPr marL="2057400" indent="-228600" algn="l" rtl="0" eaLnBrk="0" fontAlgn="base" hangingPunct="0">
              <a:spcBef>
                <a:spcPct val="20000"/>
              </a:spcBef>
              <a:spcAft>
                <a:spcPct val="0"/>
              </a:spcAft>
              <a:buClr>
                <a:schemeClr val="accent2"/>
              </a:buClr>
              <a:buChar char="•"/>
              <a:defRPr sz="2000" b="1">
                <a:solidFill>
                  <a:schemeClr val="tx1"/>
                </a:solidFill>
                <a:latin typeface="+mn-lt"/>
              </a:defRPr>
            </a:lvl5pPr>
            <a:lvl6pPr marL="2514600" indent="-228600" algn="l" rtl="0" fontAlgn="base">
              <a:spcBef>
                <a:spcPct val="20000"/>
              </a:spcBef>
              <a:spcAft>
                <a:spcPct val="0"/>
              </a:spcAft>
              <a:buClr>
                <a:schemeClr val="accent2"/>
              </a:buClr>
              <a:buChar char="•"/>
              <a:defRPr sz="2000" b="1">
                <a:solidFill>
                  <a:schemeClr val="tx1"/>
                </a:solidFill>
                <a:latin typeface="+mn-lt"/>
              </a:defRPr>
            </a:lvl6pPr>
            <a:lvl7pPr marL="2971800" indent="-228600" algn="l" rtl="0" fontAlgn="base">
              <a:spcBef>
                <a:spcPct val="20000"/>
              </a:spcBef>
              <a:spcAft>
                <a:spcPct val="0"/>
              </a:spcAft>
              <a:buClr>
                <a:schemeClr val="accent2"/>
              </a:buClr>
              <a:buChar char="•"/>
              <a:defRPr sz="2000" b="1">
                <a:solidFill>
                  <a:schemeClr val="tx1"/>
                </a:solidFill>
                <a:latin typeface="+mn-lt"/>
              </a:defRPr>
            </a:lvl7pPr>
            <a:lvl8pPr marL="3429000" indent="-228600" algn="l" rtl="0" fontAlgn="base">
              <a:spcBef>
                <a:spcPct val="20000"/>
              </a:spcBef>
              <a:spcAft>
                <a:spcPct val="0"/>
              </a:spcAft>
              <a:buClr>
                <a:schemeClr val="accent2"/>
              </a:buClr>
              <a:buChar char="•"/>
              <a:defRPr sz="2000" b="1">
                <a:solidFill>
                  <a:schemeClr val="tx1"/>
                </a:solidFill>
                <a:latin typeface="+mn-lt"/>
              </a:defRPr>
            </a:lvl8pPr>
            <a:lvl9pPr marL="3886200" indent="-228600" algn="l" rtl="0" fontAlgn="base">
              <a:spcBef>
                <a:spcPct val="20000"/>
              </a:spcBef>
              <a:spcAft>
                <a:spcPct val="0"/>
              </a:spcAft>
              <a:buClr>
                <a:schemeClr val="accent2"/>
              </a:buClr>
              <a:buChar char="•"/>
              <a:defRPr sz="2000" b="1">
                <a:solidFill>
                  <a:schemeClr val="tx1"/>
                </a:solidFill>
                <a:latin typeface="+mn-lt"/>
              </a:defRPr>
            </a:lvl9pPr>
          </a:lstStyle>
          <a:p>
            <a:r>
              <a:rPr lang="tr-TR" dirty="0">
                <a:latin typeface="Arial" panose="020B0604020202020204" pitchFamily="34" charset="0"/>
              </a:rPr>
              <a:t>İNGEV ve Bilgi Üniversitesi İletişim Fakültesi </a:t>
            </a:r>
          </a:p>
          <a:p>
            <a:r>
              <a:rPr lang="tr-TR" dirty="0">
                <a:latin typeface="Arial" panose="020B0604020202020204" pitchFamily="34" charset="0"/>
              </a:rPr>
              <a:t>Suriyelilere Yönelik Algılar" araştırmasının özeti olarak hazırlanmıştır.</a:t>
            </a:r>
          </a:p>
          <a:p>
            <a:r>
              <a:rPr lang="tr-TR" dirty="0">
                <a:latin typeface="Arial" panose="020B0604020202020204" pitchFamily="34" charset="0"/>
              </a:rPr>
              <a:t>Araştırma, 10 Şubat-5 Mart 2020 tarihleri arasında TUİK İstatistiki Bölge Birimleri Sınıflandırması Düzey 2’ye göre belirlenmiş bölgelerde toplam 26 şehirde bilgisayar destekli telefon görüşmesi yöntemiyle Türkiye </a:t>
            </a:r>
            <a:r>
              <a:rPr lang="tr-TR" dirty="0" err="1">
                <a:latin typeface="Arial" panose="020B0604020202020204" pitchFamily="34" charset="0"/>
              </a:rPr>
              <a:t>temsiliyeti</a:t>
            </a:r>
            <a:r>
              <a:rPr lang="tr-TR" dirty="0">
                <a:latin typeface="Arial" panose="020B0604020202020204" pitchFamily="34" charset="0"/>
              </a:rPr>
              <a:t> sağlanacak şekilde gerçekleştirilmiştir. Çalışma kapsamında 1555görüşme gerçekleştirilmiştir. Araştırmanın hata payı ±%2.49’dur.</a:t>
            </a:r>
          </a:p>
        </p:txBody>
      </p:sp>
    </p:spTree>
    <p:extLst>
      <p:ext uri="{BB962C8B-B14F-4D97-AF65-F5344CB8AC3E}">
        <p14:creationId xmlns:p14="http://schemas.microsoft.com/office/powerpoint/2010/main" val="3278392708"/>
      </p:ext>
    </p:extLst>
  </p:cSld>
  <p:clrMapOvr>
    <a:masterClrMapping/>
  </p:clrMapOvr>
  <p:transition>
    <p:strips dir="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grpId="0" nodeType="withEffect" nodePh="1">
                                  <p:stCondLst>
                                    <p:cond delay="0"/>
                                  </p:stCondLst>
                                  <p:endCondLst>
                                    <p:cond evt="begin" delay="0">
                                      <p:tn val="5"/>
                                    </p:cond>
                                  </p:endCondLst>
                                  <p:childTnLst>
                                    <p:set>
                                      <p:cBhvr>
                                        <p:cTn id="6" dur="1" fill="hold">
                                          <p:stCondLst>
                                            <p:cond delay="0"/>
                                          </p:stCondLst>
                                        </p:cTn>
                                        <p:tgtEl>
                                          <p:spTgt spid="259074"/>
                                        </p:tgtEl>
                                        <p:attrNameLst>
                                          <p:attrName>style.visibility</p:attrName>
                                        </p:attrNameLst>
                                      </p:cBhvr>
                                      <p:to>
                                        <p:strVal val="visible"/>
                                      </p:to>
                                    </p:set>
                                    <p:anim calcmode="lin" valueType="num">
                                      <p:cBhvr additive="base">
                                        <p:cTn id="7" dur="500" fill="hold"/>
                                        <p:tgtEl>
                                          <p:spTgt spid="259074"/>
                                        </p:tgtEl>
                                        <p:attrNameLst>
                                          <p:attrName>ppt_x</p:attrName>
                                        </p:attrNameLst>
                                      </p:cBhvr>
                                      <p:tavLst>
                                        <p:tav tm="0">
                                          <p:val>
                                            <p:strVal val="#ppt_x"/>
                                          </p:val>
                                        </p:tav>
                                        <p:tav tm="100000">
                                          <p:val>
                                            <p:strVal val="#ppt_x"/>
                                          </p:val>
                                        </p:tav>
                                      </p:tavLst>
                                    </p:anim>
                                    <p:anim calcmode="lin" valueType="num">
                                      <p:cBhvr additive="base">
                                        <p:cTn id="8" dur="500" fill="hold"/>
                                        <p:tgtEl>
                                          <p:spTgt spid="25907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9074"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ayt Numarası Yer Tutucusu 3">
            <a:extLst>
              <a:ext uri="{FF2B5EF4-FFF2-40B4-BE49-F238E27FC236}">
                <a16:creationId xmlns:a16="http://schemas.microsoft.com/office/drawing/2014/main" id="{CD7DFCA8-9BDD-8C27-1403-49A1ACBA4EEA}"/>
              </a:ext>
            </a:extLst>
          </p:cNvPr>
          <p:cNvSpPr>
            <a:spLocks noGrp="1"/>
          </p:cNvSpPr>
          <p:nvPr>
            <p:ph type="sldNum" sz="quarter" idx="11"/>
          </p:nvPr>
        </p:nvSpPr>
        <p:spPr/>
        <p:txBody>
          <a:bodyPr/>
          <a:lstStyle/>
          <a:p>
            <a:fld id="{88F588EC-830B-420B-B9DF-62AAA38664F3}" type="slidenum">
              <a:rPr lang="en-US" altLang="tr-TR" smtClean="0"/>
              <a:pPr/>
              <a:t>16</a:t>
            </a:fld>
            <a:endParaRPr lang="en-US" altLang="tr-TR"/>
          </a:p>
        </p:txBody>
      </p:sp>
      <p:sp>
        <p:nvSpPr>
          <p:cNvPr id="3" name="Unvan 2"/>
          <p:cNvSpPr>
            <a:spLocks noGrp="1"/>
          </p:cNvSpPr>
          <p:nvPr>
            <p:ph type="title"/>
          </p:nvPr>
        </p:nvSpPr>
        <p:spPr/>
        <p:txBody>
          <a:bodyPr/>
          <a:lstStyle/>
          <a:p>
            <a:endParaRPr lang="tr-TR"/>
          </a:p>
        </p:txBody>
      </p:sp>
      <p:sp>
        <p:nvSpPr>
          <p:cNvPr id="6" name="İçerik Yer Tutucusu 5"/>
          <p:cNvSpPr>
            <a:spLocks noGrp="1"/>
          </p:cNvSpPr>
          <p:nvPr>
            <p:ph idx="1"/>
          </p:nvPr>
        </p:nvSpPr>
        <p:spPr/>
        <p:txBody>
          <a:bodyPr/>
          <a:lstStyle/>
          <a:p>
            <a:pPr algn="ctr"/>
            <a:endParaRPr lang="tr-TR" sz="2400" dirty="0">
              <a:latin typeface="Arial" panose="020B0604020202020204" pitchFamily="34" charset="0"/>
            </a:endParaRPr>
          </a:p>
          <a:p>
            <a:pPr algn="ctr"/>
            <a:endParaRPr lang="tr-TR" sz="2400" dirty="0">
              <a:latin typeface="Arial" panose="020B0604020202020204" pitchFamily="34" charset="0"/>
            </a:endParaRPr>
          </a:p>
          <a:p>
            <a:pPr algn="ctr"/>
            <a:r>
              <a:rPr lang="tr-TR" sz="2400" dirty="0">
                <a:latin typeface="Arial" panose="020B0604020202020204" pitchFamily="34" charset="0"/>
              </a:rPr>
              <a:t>“SURİYELİLER DEVLETTEN MAAŞ ALIYOR”</a:t>
            </a:r>
          </a:p>
          <a:p>
            <a:pPr marL="0" indent="0" algn="ctr">
              <a:buNone/>
            </a:pPr>
            <a:r>
              <a:rPr lang="tr-TR" sz="2400" dirty="0">
                <a:latin typeface="Arial" panose="020B0604020202020204" pitchFamily="34" charset="0"/>
              </a:rPr>
              <a:t>%74</a:t>
            </a:r>
          </a:p>
          <a:p>
            <a:endParaRPr lang="tr-TR" sz="2400" dirty="0"/>
          </a:p>
        </p:txBody>
      </p:sp>
    </p:spTree>
    <p:extLst>
      <p:ext uri="{BB962C8B-B14F-4D97-AF65-F5344CB8AC3E}">
        <p14:creationId xmlns:p14="http://schemas.microsoft.com/office/powerpoint/2010/main" val="126480398"/>
      </p:ext>
    </p:extLst>
  </p:cSld>
  <p:clrMapOvr>
    <a:masterClrMapping/>
  </p:clrMapOvr>
  <p:transition>
    <p:strips dir="rd"/>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ayt Numarası Yer Tutucusu 3">
            <a:extLst>
              <a:ext uri="{FF2B5EF4-FFF2-40B4-BE49-F238E27FC236}">
                <a16:creationId xmlns:a16="http://schemas.microsoft.com/office/drawing/2014/main" id="{CD7DFCA8-9BDD-8C27-1403-49A1ACBA4EEA}"/>
              </a:ext>
            </a:extLst>
          </p:cNvPr>
          <p:cNvSpPr>
            <a:spLocks noGrp="1"/>
          </p:cNvSpPr>
          <p:nvPr>
            <p:ph type="sldNum" sz="quarter" idx="11"/>
          </p:nvPr>
        </p:nvSpPr>
        <p:spPr/>
        <p:txBody>
          <a:bodyPr/>
          <a:lstStyle/>
          <a:p>
            <a:fld id="{88F588EC-830B-420B-B9DF-62AAA38664F3}" type="slidenum">
              <a:rPr lang="en-US" altLang="tr-TR" smtClean="0"/>
              <a:pPr/>
              <a:t>17</a:t>
            </a:fld>
            <a:endParaRPr lang="en-US" altLang="tr-TR"/>
          </a:p>
        </p:txBody>
      </p:sp>
      <p:sp>
        <p:nvSpPr>
          <p:cNvPr id="3" name="Unvan 2"/>
          <p:cNvSpPr>
            <a:spLocks noGrp="1"/>
          </p:cNvSpPr>
          <p:nvPr>
            <p:ph type="title"/>
          </p:nvPr>
        </p:nvSpPr>
        <p:spPr/>
        <p:txBody>
          <a:bodyPr/>
          <a:lstStyle/>
          <a:p>
            <a:endParaRPr lang="tr-TR"/>
          </a:p>
        </p:txBody>
      </p:sp>
      <p:sp>
        <p:nvSpPr>
          <p:cNvPr id="6" name="İçerik Yer Tutucusu 5"/>
          <p:cNvSpPr>
            <a:spLocks noGrp="1"/>
          </p:cNvSpPr>
          <p:nvPr>
            <p:ph idx="1"/>
          </p:nvPr>
        </p:nvSpPr>
        <p:spPr/>
        <p:txBody>
          <a:bodyPr/>
          <a:lstStyle/>
          <a:p>
            <a:pPr algn="ctr"/>
            <a:endParaRPr lang="tr-TR" sz="1800" dirty="0">
              <a:latin typeface="Arial" panose="020B0604020202020204" pitchFamily="34" charset="0"/>
            </a:endParaRPr>
          </a:p>
          <a:p>
            <a:pPr algn="ctr"/>
            <a:endParaRPr lang="tr-TR" sz="1800" dirty="0">
              <a:latin typeface="Arial" panose="020B0604020202020204" pitchFamily="34" charset="0"/>
            </a:endParaRPr>
          </a:p>
          <a:p>
            <a:r>
              <a:rPr lang="tr-TR" sz="1800" dirty="0"/>
              <a:t>Suriyeliler Maaş Alıyor</a:t>
            </a:r>
          </a:p>
          <a:p>
            <a:r>
              <a:rPr lang="tr-TR" sz="1800" dirty="0" err="1"/>
              <a:t>Suriyeliler’e</a:t>
            </a:r>
            <a:r>
              <a:rPr lang="tr-TR" sz="1800" dirty="0"/>
              <a:t> Türkiye Cumhuriyeti Devleti maaş gibi bir ödeme yapmamaktadır.</a:t>
            </a:r>
          </a:p>
          <a:p>
            <a:r>
              <a:rPr lang="tr-TR" sz="1800" dirty="0"/>
              <a:t>Türkiye’de Geçici Koruma veya Uluslararası Koruma altında olan ve belli kriterleri sağlayan kişilere, Avrupa Birliği Sivil Koruma ve İnsani Yardım Ofisi (ECHO) tarafından finanse edilen ve ismi Sosyal Uyum Yardımı (SUY) olan aylık 450 (güncel) lira destek verilmektedir. </a:t>
            </a:r>
          </a:p>
          <a:p>
            <a:endParaRPr lang="tr-TR" sz="1600" dirty="0"/>
          </a:p>
        </p:txBody>
      </p:sp>
    </p:spTree>
    <p:extLst>
      <p:ext uri="{BB962C8B-B14F-4D97-AF65-F5344CB8AC3E}">
        <p14:creationId xmlns:p14="http://schemas.microsoft.com/office/powerpoint/2010/main" val="100707662"/>
      </p:ext>
    </p:extLst>
  </p:cSld>
  <p:clrMapOvr>
    <a:masterClrMapping/>
  </p:clrMapOvr>
  <p:transition>
    <p:strips dir="rd"/>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ayt Numarası Yer Tutucusu 3">
            <a:extLst>
              <a:ext uri="{FF2B5EF4-FFF2-40B4-BE49-F238E27FC236}">
                <a16:creationId xmlns:a16="http://schemas.microsoft.com/office/drawing/2014/main" id="{CD7DFCA8-9BDD-8C27-1403-49A1ACBA4EEA}"/>
              </a:ext>
            </a:extLst>
          </p:cNvPr>
          <p:cNvSpPr>
            <a:spLocks noGrp="1"/>
          </p:cNvSpPr>
          <p:nvPr>
            <p:ph type="sldNum" sz="quarter" idx="11"/>
          </p:nvPr>
        </p:nvSpPr>
        <p:spPr/>
        <p:txBody>
          <a:bodyPr/>
          <a:lstStyle/>
          <a:p>
            <a:fld id="{88F588EC-830B-420B-B9DF-62AAA38664F3}" type="slidenum">
              <a:rPr lang="en-US" altLang="tr-TR" smtClean="0"/>
              <a:pPr/>
              <a:t>18</a:t>
            </a:fld>
            <a:endParaRPr lang="en-US" altLang="tr-TR"/>
          </a:p>
        </p:txBody>
      </p:sp>
      <p:sp>
        <p:nvSpPr>
          <p:cNvPr id="3" name="Unvan 2"/>
          <p:cNvSpPr>
            <a:spLocks noGrp="1"/>
          </p:cNvSpPr>
          <p:nvPr>
            <p:ph type="title"/>
          </p:nvPr>
        </p:nvSpPr>
        <p:spPr/>
        <p:txBody>
          <a:bodyPr/>
          <a:lstStyle/>
          <a:p>
            <a:endParaRPr lang="tr-TR"/>
          </a:p>
        </p:txBody>
      </p:sp>
      <p:sp>
        <p:nvSpPr>
          <p:cNvPr id="6" name="İçerik Yer Tutucusu 5"/>
          <p:cNvSpPr>
            <a:spLocks noGrp="1"/>
          </p:cNvSpPr>
          <p:nvPr>
            <p:ph idx="1"/>
          </p:nvPr>
        </p:nvSpPr>
        <p:spPr/>
        <p:txBody>
          <a:bodyPr/>
          <a:lstStyle/>
          <a:p>
            <a:r>
              <a:rPr lang="tr-TR" sz="1800" dirty="0"/>
              <a:t>Suriyeliler Maaş Alıyor</a:t>
            </a:r>
          </a:p>
          <a:p>
            <a:r>
              <a:rPr lang="tr-TR" sz="1800" dirty="0"/>
              <a:t>Bu para Türkiye’de yaşayan Suriyelilerin hepsine değil sadece belli kriterlere sahip </a:t>
            </a:r>
            <a:r>
              <a:rPr lang="tr-TR" sz="1800" dirty="0">
                <a:solidFill>
                  <a:srgbClr val="FF0000"/>
                </a:solidFill>
              </a:rPr>
              <a:t>kırılganlık </a:t>
            </a:r>
            <a:r>
              <a:rPr lang="tr-TR" sz="1800" dirty="0" err="1">
                <a:solidFill>
                  <a:srgbClr val="FF0000"/>
                </a:solidFill>
              </a:rPr>
              <a:t>pozizyonunda</a:t>
            </a:r>
            <a:r>
              <a:rPr lang="tr-TR" sz="1800" dirty="0">
                <a:solidFill>
                  <a:srgbClr val="FF0000"/>
                </a:solidFill>
              </a:rPr>
              <a:t> olan</a:t>
            </a:r>
            <a:r>
              <a:rPr lang="tr-TR" sz="1800" dirty="0"/>
              <a:t> kişilere verilmektedir. (Örneğin; Tek başına olan, kimsesi olmayan 18-59 yaş arası kadınlar, Tek başına olan, kimsesi olmayan 60 yaş ve üzeri yaşlılar…)</a:t>
            </a:r>
          </a:p>
          <a:p>
            <a:r>
              <a:rPr lang="tr-TR" sz="1800" dirty="0"/>
              <a:t>Bu paranın ihtiyaç sahibi kişilere ulaştırılmasına Türk Kızılay’ı, KIZILAY KART sistemi ile aracılık etmektedir. </a:t>
            </a:r>
          </a:p>
          <a:p>
            <a:r>
              <a:rPr lang="tr-TR" sz="1800" dirty="0"/>
              <a:t>Kamu bankaları ATM’lerini kullanıyorlar. </a:t>
            </a:r>
          </a:p>
          <a:p>
            <a:pPr algn="ctr"/>
            <a:endParaRPr lang="tr-TR" sz="1800" dirty="0">
              <a:latin typeface="Arial" panose="020B0604020202020204" pitchFamily="34" charset="0"/>
            </a:endParaRPr>
          </a:p>
          <a:p>
            <a:pPr algn="ctr"/>
            <a:endParaRPr lang="tr-TR" sz="1800" dirty="0">
              <a:latin typeface="Arial" panose="020B0604020202020204" pitchFamily="34" charset="0"/>
            </a:endParaRPr>
          </a:p>
          <a:p>
            <a:endParaRPr lang="tr-TR" sz="1600" dirty="0"/>
          </a:p>
        </p:txBody>
      </p:sp>
    </p:spTree>
    <p:extLst>
      <p:ext uri="{BB962C8B-B14F-4D97-AF65-F5344CB8AC3E}">
        <p14:creationId xmlns:p14="http://schemas.microsoft.com/office/powerpoint/2010/main" val="1449638206"/>
      </p:ext>
    </p:extLst>
  </p:cSld>
  <p:clrMapOvr>
    <a:masterClrMapping/>
  </p:clrMapOvr>
  <p:transition>
    <p:strips dir="rd"/>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ayt Numarası Yer Tutucusu 3">
            <a:extLst>
              <a:ext uri="{FF2B5EF4-FFF2-40B4-BE49-F238E27FC236}">
                <a16:creationId xmlns:a16="http://schemas.microsoft.com/office/drawing/2014/main" id="{CD7DFCA8-9BDD-8C27-1403-49A1ACBA4EEA}"/>
              </a:ext>
            </a:extLst>
          </p:cNvPr>
          <p:cNvSpPr>
            <a:spLocks noGrp="1"/>
          </p:cNvSpPr>
          <p:nvPr>
            <p:ph type="sldNum" sz="quarter" idx="11"/>
          </p:nvPr>
        </p:nvSpPr>
        <p:spPr/>
        <p:txBody>
          <a:bodyPr/>
          <a:lstStyle/>
          <a:p>
            <a:fld id="{88F588EC-830B-420B-B9DF-62AAA38664F3}" type="slidenum">
              <a:rPr lang="en-US" altLang="tr-TR" smtClean="0"/>
              <a:pPr/>
              <a:t>19</a:t>
            </a:fld>
            <a:endParaRPr lang="en-US" altLang="tr-TR"/>
          </a:p>
        </p:txBody>
      </p:sp>
      <p:sp>
        <p:nvSpPr>
          <p:cNvPr id="3" name="Unvan 2"/>
          <p:cNvSpPr>
            <a:spLocks noGrp="1"/>
          </p:cNvSpPr>
          <p:nvPr>
            <p:ph type="title"/>
          </p:nvPr>
        </p:nvSpPr>
        <p:spPr/>
        <p:txBody>
          <a:bodyPr/>
          <a:lstStyle/>
          <a:p>
            <a:endParaRPr lang="tr-TR"/>
          </a:p>
        </p:txBody>
      </p:sp>
      <p:sp>
        <p:nvSpPr>
          <p:cNvPr id="6" name="İçerik Yer Tutucusu 5"/>
          <p:cNvSpPr>
            <a:spLocks noGrp="1"/>
          </p:cNvSpPr>
          <p:nvPr>
            <p:ph idx="1"/>
          </p:nvPr>
        </p:nvSpPr>
        <p:spPr/>
        <p:txBody>
          <a:bodyPr/>
          <a:lstStyle/>
          <a:p>
            <a:pPr algn="ctr"/>
            <a:endParaRPr lang="tr-TR" sz="1800" dirty="0">
              <a:latin typeface="Arial" panose="020B0604020202020204" pitchFamily="34" charset="0"/>
            </a:endParaRPr>
          </a:p>
          <a:p>
            <a:pPr algn="ctr"/>
            <a:endParaRPr lang="tr-TR" sz="1800" dirty="0">
              <a:latin typeface="Arial" panose="020B0604020202020204" pitchFamily="34" charset="0"/>
            </a:endParaRPr>
          </a:p>
          <a:p>
            <a:pPr algn="ctr"/>
            <a:endParaRPr lang="tr-TR" sz="1800" dirty="0">
              <a:latin typeface="Arial" panose="020B0604020202020204" pitchFamily="34" charset="0"/>
            </a:endParaRPr>
          </a:p>
          <a:p>
            <a:pPr algn="ctr"/>
            <a:endParaRPr lang="tr-TR" sz="1800" dirty="0">
              <a:latin typeface="Arial" panose="020B0604020202020204" pitchFamily="34" charset="0"/>
            </a:endParaRPr>
          </a:p>
          <a:p>
            <a:pPr algn="ctr"/>
            <a:r>
              <a:rPr lang="tr-TR" sz="1800" dirty="0">
                <a:latin typeface="Arial" panose="020B0604020202020204" pitchFamily="34" charset="0"/>
              </a:rPr>
              <a:t>“SURİYELİ ESNAFLAR VERGİ ÖDEMİYOR”</a:t>
            </a:r>
          </a:p>
          <a:p>
            <a:pPr marL="0" indent="0" algn="ctr">
              <a:buNone/>
            </a:pPr>
            <a:r>
              <a:rPr lang="tr-TR" sz="1800" dirty="0">
                <a:latin typeface="Arial" panose="020B0604020202020204" pitchFamily="34" charset="0"/>
              </a:rPr>
              <a:t>%61</a:t>
            </a:r>
            <a:endParaRPr lang="tr-TR" sz="1800" dirty="0"/>
          </a:p>
          <a:p>
            <a:pPr algn="ctr"/>
            <a:endParaRPr lang="tr-TR" sz="1800" dirty="0">
              <a:latin typeface="Arial" panose="020B0604020202020204" pitchFamily="34" charset="0"/>
            </a:endParaRPr>
          </a:p>
          <a:p>
            <a:pPr algn="ctr"/>
            <a:endParaRPr lang="tr-TR" sz="1800" dirty="0">
              <a:latin typeface="Arial" panose="020B0604020202020204" pitchFamily="34" charset="0"/>
            </a:endParaRPr>
          </a:p>
          <a:p>
            <a:endParaRPr lang="tr-TR" sz="1600" dirty="0"/>
          </a:p>
        </p:txBody>
      </p:sp>
    </p:spTree>
    <p:extLst>
      <p:ext uri="{BB962C8B-B14F-4D97-AF65-F5344CB8AC3E}">
        <p14:creationId xmlns:p14="http://schemas.microsoft.com/office/powerpoint/2010/main" val="4195463914"/>
      </p:ext>
    </p:extLst>
  </p:cSld>
  <p:clrMapOvr>
    <a:masterClrMapping/>
  </p:clrMapOvr>
  <p:transition>
    <p:strips dir="rd"/>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ChangeArrowheads="1"/>
          </p:cNvSpPr>
          <p:nvPr>
            <p:ph type="title"/>
          </p:nvPr>
        </p:nvSpPr>
        <p:spPr/>
        <p:txBody>
          <a:bodyPr/>
          <a:lstStyle/>
          <a:p>
            <a:pPr algn="ctr" eaLnBrk="1" hangingPunct="1"/>
            <a:r>
              <a:rPr lang="tr-TR" altLang="tr-TR" sz="4000" dirty="0"/>
              <a:t>Onlar Bizim </a:t>
            </a:r>
            <a:r>
              <a:rPr lang="tr-TR" altLang="tr-TR" sz="4000" dirty="0" err="1"/>
              <a:t>Hemşehrimiz</a:t>
            </a:r>
            <a:br>
              <a:rPr lang="tr-TR" altLang="tr-TR" sz="4000" dirty="0"/>
            </a:br>
            <a:r>
              <a:rPr lang="tr-TR" altLang="tr-TR" sz="4000" dirty="0"/>
              <a:t>Göç ve Ötesi</a:t>
            </a:r>
          </a:p>
        </p:txBody>
      </p:sp>
      <p:sp>
        <p:nvSpPr>
          <p:cNvPr id="88067" name="Rectangle 3"/>
          <p:cNvSpPr>
            <a:spLocks noGrp="1" noChangeArrowheads="1"/>
          </p:cNvSpPr>
          <p:nvPr>
            <p:ph type="body" idx="1"/>
          </p:nvPr>
        </p:nvSpPr>
        <p:spPr>
          <a:xfrm>
            <a:off x="701584" y="1763713"/>
            <a:ext cx="7772400" cy="4114800"/>
          </a:xfrm>
        </p:spPr>
        <p:txBody>
          <a:bodyPr/>
          <a:lstStyle/>
          <a:p>
            <a:r>
              <a:rPr lang="tr-TR" sz="2400" dirty="0"/>
              <a:t>İnsanlığın tarihi göçün tarihidir. Kavimler göçünden kıtalar arası göçe kadar….</a:t>
            </a:r>
          </a:p>
          <a:p>
            <a:r>
              <a:rPr lang="tr-TR" sz="2400" dirty="0"/>
              <a:t>Modern dönemlerde ise kent- göç ilişkisi modern dünyayı anlamak için kritik düzeyde önem taşır.</a:t>
            </a:r>
          </a:p>
          <a:p>
            <a:r>
              <a:rPr lang="tr-TR" sz="2400" dirty="0"/>
              <a:t>Göç ve kent/kentleşme ilişkisi Sanayi Devrimi’nden bugüne kenti kavramak için birbirini izleyen olgulardır. </a:t>
            </a:r>
          </a:p>
          <a:p>
            <a:r>
              <a:rPr lang="tr-TR" sz="2400" dirty="0"/>
              <a:t>Göçü ve kenti anlamak için  paralel bir kavrayışa ihtiyaç duyar.</a:t>
            </a:r>
          </a:p>
        </p:txBody>
      </p:sp>
    </p:spTree>
  </p:cSld>
  <p:clrMapOvr>
    <a:masterClrMapping/>
  </p:clrMapOvr>
  <p:transition>
    <p:strips dir="rd"/>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ayt Numarası Yer Tutucusu 3">
            <a:extLst>
              <a:ext uri="{FF2B5EF4-FFF2-40B4-BE49-F238E27FC236}">
                <a16:creationId xmlns:a16="http://schemas.microsoft.com/office/drawing/2014/main" id="{CD7DFCA8-9BDD-8C27-1403-49A1ACBA4EEA}"/>
              </a:ext>
            </a:extLst>
          </p:cNvPr>
          <p:cNvSpPr>
            <a:spLocks noGrp="1"/>
          </p:cNvSpPr>
          <p:nvPr>
            <p:ph type="sldNum" sz="quarter" idx="11"/>
          </p:nvPr>
        </p:nvSpPr>
        <p:spPr/>
        <p:txBody>
          <a:bodyPr/>
          <a:lstStyle/>
          <a:p>
            <a:fld id="{88F588EC-830B-420B-B9DF-62AAA38664F3}" type="slidenum">
              <a:rPr lang="en-US" altLang="tr-TR" smtClean="0"/>
              <a:pPr/>
              <a:t>20</a:t>
            </a:fld>
            <a:endParaRPr lang="en-US" altLang="tr-TR"/>
          </a:p>
        </p:txBody>
      </p:sp>
      <p:sp>
        <p:nvSpPr>
          <p:cNvPr id="3" name="Unvan 2"/>
          <p:cNvSpPr>
            <a:spLocks noGrp="1"/>
          </p:cNvSpPr>
          <p:nvPr>
            <p:ph type="title"/>
          </p:nvPr>
        </p:nvSpPr>
        <p:spPr/>
        <p:txBody>
          <a:bodyPr/>
          <a:lstStyle/>
          <a:p>
            <a:endParaRPr lang="tr-TR"/>
          </a:p>
        </p:txBody>
      </p:sp>
      <p:sp>
        <p:nvSpPr>
          <p:cNvPr id="6" name="İçerik Yer Tutucusu 5"/>
          <p:cNvSpPr>
            <a:spLocks noGrp="1"/>
          </p:cNvSpPr>
          <p:nvPr>
            <p:ph idx="1"/>
          </p:nvPr>
        </p:nvSpPr>
        <p:spPr/>
        <p:txBody>
          <a:bodyPr/>
          <a:lstStyle/>
          <a:p>
            <a:pPr algn="ctr"/>
            <a:endParaRPr lang="tr-TR" sz="1800" dirty="0">
              <a:latin typeface="Arial" panose="020B0604020202020204" pitchFamily="34" charset="0"/>
            </a:endParaRPr>
          </a:p>
          <a:p>
            <a:r>
              <a:rPr lang="tr-TR" sz="1800" dirty="0">
                <a:solidFill>
                  <a:srgbClr val="000000"/>
                </a:solidFill>
                <a:latin typeface="Montserrat" panose="00000500000000000000" pitchFamily="2" charset="-94"/>
              </a:rPr>
              <a:t>Suriyeli Esnaflar Vergi Vermiyor</a:t>
            </a:r>
          </a:p>
          <a:p>
            <a:r>
              <a:rPr lang="tr-TR" sz="1800" dirty="0"/>
              <a:t>Vergi denetimi illerde ve ilçelerde yetkili olan vergi müdürlüğüne bağlı personel tarafından yapılmaktadır. </a:t>
            </a:r>
          </a:p>
          <a:p>
            <a:r>
              <a:rPr lang="tr-TR" sz="1800" dirty="0"/>
              <a:t>Her ticari işletme vergi ödemekle yükümlüdür. </a:t>
            </a:r>
          </a:p>
          <a:p>
            <a:r>
              <a:rPr lang="tr-TR" sz="1800" dirty="0"/>
              <a:t>Kaçak olarak çalıştırılan veya vergi vermeyen bir işletme varsa bu onlara verilen bir haktan dolayı değildir. </a:t>
            </a:r>
          </a:p>
          <a:p>
            <a:pPr algn="ctr"/>
            <a:endParaRPr lang="tr-TR" sz="1800" dirty="0">
              <a:latin typeface="Arial" panose="020B0604020202020204" pitchFamily="34" charset="0"/>
            </a:endParaRPr>
          </a:p>
          <a:p>
            <a:endParaRPr lang="tr-TR" sz="1600" dirty="0"/>
          </a:p>
        </p:txBody>
      </p:sp>
    </p:spTree>
    <p:extLst>
      <p:ext uri="{BB962C8B-B14F-4D97-AF65-F5344CB8AC3E}">
        <p14:creationId xmlns:p14="http://schemas.microsoft.com/office/powerpoint/2010/main" val="2082071897"/>
      </p:ext>
    </p:extLst>
  </p:cSld>
  <p:clrMapOvr>
    <a:masterClrMapping/>
  </p:clrMapOvr>
  <p:transition>
    <p:strips dir="rd"/>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ayt Numarası Yer Tutucusu 3">
            <a:extLst>
              <a:ext uri="{FF2B5EF4-FFF2-40B4-BE49-F238E27FC236}">
                <a16:creationId xmlns:a16="http://schemas.microsoft.com/office/drawing/2014/main" id="{CD7DFCA8-9BDD-8C27-1403-49A1ACBA4EEA}"/>
              </a:ext>
            </a:extLst>
          </p:cNvPr>
          <p:cNvSpPr>
            <a:spLocks noGrp="1"/>
          </p:cNvSpPr>
          <p:nvPr>
            <p:ph type="sldNum" sz="quarter" idx="11"/>
          </p:nvPr>
        </p:nvSpPr>
        <p:spPr/>
        <p:txBody>
          <a:bodyPr/>
          <a:lstStyle/>
          <a:p>
            <a:fld id="{88F588EC-830B-420B-B9DF-62AAA38664F3}" type="slidenum">
              <a:rPr lang="en-US" altLang="tr-TR" smtClean="0"/>
              <a:pPr/>
              <a:t>21</a:t>
            </a:fld>
            <a:endParaRPr lang="en-US" altLang="tr-TR"/>
          </a:p>
        </p:txBody>
      </p:sp>
      <p:sp>
        <p:nvSpPr>
          <p:cNvPr id="3" name="Unvan 2"/>
          <p:cNvSpPr>
            <a:spLocks noGrp="1"/>
          </p:cNvSpPr>
          <p:nvPr>
            <p:ph type="title"/>
          </p:nvPr>
        </p:nvSpPr>
        <p:spPr/>
        <p:txBody>
          <a:bodyPr/>
          <a:lstStyle/>
          <a:p>
            <a:endParaRPr lang="tr-TR"/>
          </a:p>
        </p:txBody>
      </p:sp>
      <p:sp>
        <p:nvSpPr>
          <p:cNvPr id="6" name="İçerik Yer Tutucusu 5"/>
          <p:cNvSpPr>
            <a:spLocks noGrp="1"/>
          </p:cNvSpPr>
          <p:nvPr>
            <p:ph idx="1"/>
          </p:nvPr>
        </p:nvSpPr>
        <p:spPr/>
        <p:txBody>
          <a:bodyPr/>
          <a:lstStyle/>
          <a:p>
            <a:endParaRPr lang="tr-TR" sz="1800" dirty="0">
              <a:solidFill>
                <a:srgbClr val="000000"/>
              </a:solidFill>
              <a:latin typeface="Montserrat" panose="00000500000000000000" pitchFamily="2" charset="-94"/>
            </a:endParaRPr>
          </a:p>
          <a:p>
            <a:endParaRPr lang="tr-TR" sz="1800" dirty="0">
              <a:solidFill>
                <a:srgbClr val="000000"/>
              </a:solidFill>
              <a:latin typeface="Montserrat" panose="00000500000000000000" pitchFamily="2" charset="-94"/>
            </a:endParaRPr>
          </a:p>
          <a:p>
            <a:r>
              <a:rPr lang="tr-TR" sz="1800" dirty="0">
                <a:solidFill>
                  <a:srgbClr val="000000"/>
                </a:solidFill>
                <a:latin typeface="Montserrat" panose="00000500000000000000" pitchFamily="2" charset="-94"/>
              </a:rPr>
              <a:t>Suriyeli Esnaflar Vergi Vermiyor</a:t>
            </a:r>
          </a:p>
          <a:p>
            <a:r>
              <a:rPr lang="tr-TR" sz="1800" dirty="0"/>
              <a:t>Suriyeli esnafların vergi konusunda ne bir muafiyeti ne de bir ayrıcalığı vardır. Nasıl ki Türk vatandaşı bir  esnaf iş yeri açtığında ticaret/esnaf odasına kayıt yaptırıyor, yazar kasa alıp fatura kesiyorsa, Suriyeli ya da diğer yabancı esnaflar için de aynı durum geçerlidir. </a:t>
            </a:r>
          </a:p>
          <a:p>
            <a:r>
              <a:rPr lang="tr-TR" sz="1800" dirty="0"/>
              <a:t>Kaçak olarak işletilen kafe, bakkal, market veya giyim mağazasının vergi vermiyor olması Suriyelilere sağlanan bir ayrıcalıktan dolayı değil, o işletmenin kaçak olmasından dolayıdır. </a:t>
            </a:r>
          </a:p>
          <a:p>
            <a:pPr algn="ctr"/>
            <a:endParaRPr lang="tr-TR" sz="1800" dirty="0">
              <a:latin typeface="Arial" panose="020B0604020202020204" pitchFamily="34" charset="0"/>
            </a:endParaRPr>
          </a:p>
          <a:p>
            <a:endParaRPr lang="tr-TR" sz="1600" dirty="0"/>
          </a:p>
        </p:txBody>
      </p:sp>
    </p:spTree>
    <p:extLst>
      <p:ext uri="{BB962C8B-B14F-4D97-AF65-F5344CB8AC3E}">
        <p14:creationId xmlns:p14="http://schemas.microsoft.com/office/powerpoint/2010/main" val="4095217701"/>
      </p:ext>
    </p:extLst>
  </p:cSld>
  <p:clrMapOvr>
    <a:masterClrMapping/>
  </p:clrMapOvr>
  <p:transition>
    <p:strips dir="rd"/>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ayt Numarası Yer Tutucusu 3">
            <a:extLst>
              <a:ext uri="{FF2B5EF4-FFF2-40B4-BE49-F238E27FC236}">
                <a16:creationId xmlns:a16="http://schemas.microsoft.com/office/drawing/2014/main" id="{CD7DFCA8-9BDD-8C27-1403-49A1ACBA4EEA}"/>
              </a:ext>
            </a:extLst>
          </p:cNvPr>
          <p:cNvSpPr>
            <a:spLocks noGrp="1"/>
          </p:cNvSpPr>
          <p:nvPr>
            <p:ph type="sldNum" sz="quarter" idx="11"/>
          </p:nvPr>
        </p:nvSpPr>
        <p:spPr/>
        <p:txBody>
          <a:bodyPr/>
          <a:lstStyle/>
          <a:p>
            <a:fld id="{88F588EC-830B-420B-B9DF-62AAA38664F3}" type="slidenum">
              <a:rPr lang="en-US" altLang="tr-TR" smtClean="0"/>
              <a:pPr/>
              <a:t>22</a:t>
            </a:fld>
            <a:endParaRPr lang="en-US" altLang="tr-TR"/>
          </a:p>
        </p:txBody>
      </p:sp>
      <p:sp>
        <p:nvSpPr>
          <p:cNvPr id="3" name="Unvan 2"/>
          <p:cNvSpPr>
            <a:spLocks noGrp="1"/>
          </p:cNvSpPr>
          <p:nvPr>
            <p:ph type="title"/>
          </p:nvPr>
        </p:nvSpPr>
        <p:spPr/>
        <p:txBody>
          <a:bodyPr/>
          <a:lstStyle/>
          <a:p>
            <a:endParaRPr lang="tr-TR"/>
          </a:p>
        </p:txBody>
      </p:sp>
      <p:sp>
        <p:nvSpPr>
          <p:cNvPr id="6" name="İçerik Yer Tutucusu 5"/>
          <p:cNvSpPr>
            <a:spLocks noGrp="1"/>
          </p:cNvSpPr>
          <p:nvPr>
            <p:ph idx="1"/>
          </p:nvPr>
        </p:nvSpPr>
        <p:spPr/>
        <p:txBody>
          <a:bodyPr/>
          <a:lstStyle/>
          <a:p>
            <a:endParaRPr lang="tr-TR" sz="1800" dirty="0">
              <a:solidFill>
                <a:srgbClr val="000000"/>
              </a:solidFill>
              <a:latin typeface="Montserrat" panose="00000500000000000000" pitchFamily="2" charset="-94"/>
            </a:endParaRPr>
          </a:p>
          <a:p>
            <a:r>
              <a:rPr lang="tr-TR" sz="1800" dirty="0">
                <a:solidFill>
                  <a:srgbClr val="000000"/>
                </a:solidFill>
                <a:latin typeface="Montserrat" panose="00000500000000000000" pitchFamily="2" charset="-94"/>
              </a:rPr>
              <a:t>Suriyeliler Çalışma İzni Alıp İstediği Yerde Çalışıyor</a:t>
            </a:r>
          </a:p>
          <a:p>
            <a:r>
              <a:rPr lang="tr-TR" sz="1800" dirty="0"/>
              <a:t>Bir yabancının Türkiye’de çalışabilmesi için Çalışma ve Sosyal Güvenlik Bakanlığı tarafından o kişi için çalışma izni verilmesi gerekiyor. </a:t>
            </a:r>
          </a:p>
          <a:p>
            <a:r>
              <a:rPr lang="tr-TR" sz="1800" dirty="0"/>
              <a:t>Yabancı kişiye çalışma izni yalnızca işveren tarafından alınabiliyor. Yani bir Suriyelinin kendisine çalışma izni alma hakkı yok. </a:t>
            </a:r>
          </a:p>
          <a:p>
            <a:r>
              <a:rPr lang="tr-TR" sz="1800" dirty="0"/>
              <a:t>Kim işletmesinde bir yabancı ya da Suriyeli çalıştırmak istiyorsa, kendi e-Devlet hesabı üzerinden işletmesi adına o yabancı kişi için başvuru yapması gerekiyor.</a:t>
            </a:r>
          </a:p>
          <a:p>
            <a:endParaRPr lang="tr-TR" sz="1800" dirty="0">
              <a:solidFill>
                <a:srgbClr val="000000"/>
              </a:solidFill>
              <a:latin typeface="Montserrat" panose="00000500000000000000" pitchFamily="2" charset="-94"/>
            </a:endParaRPr>
          </a:p>
          <a:p>
            <a:pPr algn="ctr"/>
            <a:endParaRPr lang="tr-TR" sz="1800" dirty="0">
              <a:latin typeface="Arial" panose="020B0604020202020204" pitchFamily="34" charset="0"/>
            </a:endParaRPr>
          </a:p>
          <a:p>
            <a:endParaRPr lang="tr-TR" sz="1600" dirty="0"/>
          </a:p>
        </p:txBody>
      </p:sp>
    </p:spTree>
    <p:extLst>
      <p:ext uri="{BB962C8B-B14F-4D97-AF65-F5344CB8AC3E}">
        <p14:creationId xmlns:p14="http://schemas.microsoft.com/office/powerpoint/2010/main" val="2269128477"/>
      </p:ext>
    </p:extLst>
  </p:cSld>
  <p:clrMapOvr>
    <a:masterClrMapping/>
  </p:clrMapOvr>
  <p:transition>
    <p:strips dir="rd"/>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ayt Numarası Yer Tutucusu 3">
            <a:extLst>
              <a:ext uri="{FF2B5EF4-FFF2-40B4-BE49-F238E27FC236}">
                <a16:creationId xmlns:a16="http://schemas.microsoft.com/office/drawing/2014/main" id="{CD7DFCA8-9BDD-8C27-1403-49A1ACBA4EEA}"/>
              </a:ext>
            </a:extLst>
          </p:cNvPr>
          <p:cNvSpPr>
            <a:spLocks noGrp="1"/>
          </p:cNvSpPr>
          <p:nvPr>
            <p:ph type="sldNum" sz="quarter" idx="11"/>
          </p:nvPr>
        </p:nvSpPr>
        <p:spPr/>
        <p:txBody>
          <a:bodyPr/>
          <a:lstStyle/>
          <a:p>
            <a:fld id="{88F588EC-830B-420B-B9DF-62AAA38664F3}" type="slidenum">
              <a:rPr lang="en-US" altLang="tr-TR" smtClean="0"/>
              <a:pPr/>
              <a:t>23</a:t>
            </a:fld>
            <a:endParaRPr lang="en-US" altLang="tr-TR"/>
          </a:p>
        </p:txBody>
      </p:sp>
      <p:sp>
        <p:nvSpPr>
          <p:cNvPr id="3" name="Unvan 2"/>
          <p:cNvSpPr>
            <a:spLocks noGrp="1"/>
          </p:cNvSpPr>
          <p:nvPr>
            <p:ph type="title"/>
          </p:nvPr>
        </p:nvSpPr>
        <p:spPr/>
        <p:txBody>
          <a:bodyPr/>
          <a:lstStyle/>
          <a:p>
            <a:endParaRPr lang="tr-TR"/>
          </a:p>
        </p:txBody>
      </p:sp>
      <p:sp>
        <p:nvSpPr>
          <p:cNvPr id="6" name="İçerik Yer Tutucusu 5"/>
          <p:cNvSpPr>
            <a:spLocks noGrp="1"/>
          </p:cNvSpPr>
          <p:nvPr>
            <p:ph idx="1"/>
          </p:nvPr>
        </p:nvSpPr>
        <p:spPr/>
        <p:txBody>
          <a:bodyPr/>
          <a:lstStyle/>
          <a:p>
            <a:endParaRPr lang="tr-TR" sz="1800" dirty="0">
              <a:solidFill>
                <a:srgbClr val="000000"/>
              </a:solidFill>
              <a:latin typeface="Montserrat" panose="00000500000000000000" pitchFamily="2" charset="-94"/>
            </a:endParaRPr>
          </a:p>
          <a:p>
            <a:pPr marL="0" indent="0" algn="ctr">
              <a:buNone/>
            </a:pPr>
            <a:endParaRPr lang="tr-TR" sz="1800" dirty="0">
              <a:latin typeface="Arial" panose="020B0604020202020204" pitchFamily="34" charset="0"/>
            </a:endParaRPr>
          </a:p>
          <a:p>
            <a:r>
              <a:rPr lang="tr-TR" sz="1800" dirty="0">
                <a:solidFill>
                  <a:srgbClr val="000000"/>
                </a:solidFill>
                <a:latin typeface="Montserrat" panose="00000500000000000000" pitchFamily="2" charset="-94"/>
              </a:rPr>
              <a:t>Suriyeliler Çalışma İzni Alıp İstediği Yerde Çalışıyor</a:t>
            </a:r>
          </a:p>
          <a:p>
            <a:r>
              <a:rPr lang="tr-TR" sz="1800" dirty="0"/>
              <a:t>İşverenin bir yabancı ya da Suriyeli adına çıkardığı çalışma izni ise sadece o iş yeri için geçerli. Yani bir yabancı ya da Suriyeli için çıkarılan çalışma izni bütün iş yerlerinde geçerli değil. Yabancı kişi o işten ayrıldığı anda kendisi adına çıkarılan çalışma izni de iptal oluyor. </a:t>
            </a:r>
          </a:p>
          <a:p>
            <a:r>
              <a:rPr lang="tr-TR" sz="1800" dirty="0"/>
              <a:t>Bir işveren kendi iş yerinde bir yabancı personel çalıştırmak istiyorsa, halihazırda 5 tane Türk vatandaşını istihdam ediyor olmalı. Aksi halde yabancı kişi için yapacağı başvuru kabul edilmiyor.</a:t>
            </a:r>
          </a:p>
          <a:p>
            <a:pPr algn="ctr"/>
            <a:endParaRPr lang="tr-TR" sz="1800" dirty="0">
              <a:latin typeface="Arial" panose="020B0604020202020204" pitchFamily="34" charset="0"/>
            </a:endParaRPr>
          </a:p>
          <a:p>
            <a:endParaRPr lang="tr-TR" sz="1600" dirty="0"/>
          </a:p>
        </p:txBody>
      </p:sp>
    </p:spTree>
    <p:extLst>
      <p:ext uri="{BB962C8B-B14F-4D97-AF65-F5344CB8AC3E}">
        <p14:creationId xmlns:p14="http://schemas.microsoft.com/office/powerpoint/2010/main" val="288549251"/>
      </p:ext>
    </p:extLst>
  </p:cSld>
  <p:clrMapOvr>
    <a:masterClrMapping/>
  </p:clrMapOvr>
  <p:transition>
    <p:strips dir="rd"/>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ayt Numarası Yer Tutucusu 3">
            <a:extLst>
              <a:ext uri="{FF2B5EF4-FFF2-40B4-BE49-F238E27FC236}">
                <a16:creationId xmlns:a16="http://schemas.microsoft.com/office/drawing/2014/main" id="{CD7DFCA8-9BDD-8C27-1403-49A1ACBA4EEA}"/>
              </a:ext>
            </a:extLst>
          </p:cNvPr>
          <p:cNvSpPr>
            <a:spLocks noGrp="1"/>
          </p:cNvSpPr>
          <p:nvPr>
            <p:ph type="sldNum" sz="quarter" idx="11"/>
          </p:nvPr>
        </p:nvSpPr>
        <p:spPr/>
        <p:txBody>
          <a:bodyPr/>
          <a:lstStyle/>
          <a:p>
            <a:fld id="{88F588EC-830B-420B-B9DF-62AAA38664F3}" type="slidenum">
              <a:rPr lang="en-US" altLang="tr-TR" smtClean="0"/>
              <a:pPr/>
              <a:t>24</a:t>
            </a:fld>
            <a:endParaRPr lang="en-US" altLang="tr-TR"/>
          </a:p>
        </p:txBody>
      </p:sp>
      <p:sp>
        <p:nvSpPr>
          <p:cNvPr id="3" name="Unvan 2"/>
          <p:cNvSpPr>
            <a:spLocks noGrp="1"/>
          </p:cNvSpPr>
          <p:nvPr>
            <p:ph type="title"/>
          </p:nvPr>
        </p:nvSpPr>
        <p:spPr/>
        <p:txBody>
          <a:bodyPr/>
          <a:lstStyle/>
          <a:p>
            <a:endParaRPr lang="tr-TR"/>
          </a:p>
        </p:txBody>
      </p:sp>
      <p:sp>
        <p:nvSpPr>
          <p:cNvPr id="6" name="İçerik Yer Tutucusu 5"/>
          <p:cNvSpPr>
            <a:spLocks noGrp="1"/>
          </p:cNvSpPr>
          <p:nvPr>
            <p:ph idx="1"/>
          </p:nvPr>
        </p:nvSpPr>
        <p:spPr/>
        <p:txBody>
          <a:bodyPr/>
          <a:lstStyle/>
          <a:p>
            <a:pPr algn="ctr"/>
            <a:endParaRPr lang="tr-TR" sz="1800" dirty="0">
              <a:latin typeface="Arial" panose="020B0604020202020204" pitchFamily="34" charset="0"/>
            </a:endParaRPr>
          </a:p>
          <a:p>
            <a:pPr algn="ctr"/>
            <a:endParaRPr lang="tr-TR" sz="1800" dirty="0">
              <a:latin typeface="Arial" panose="020B0604020202020204" pitchFamily="34" charset="0"/>
            </a:endParaRPr>
          </a:p>
          <a:p>
            <a:pPr algn="ctr"/>
            <a:endParaRPr lang="tr-TR" sz="1800" dirty="0">
              <a:latin typeface="Arial" panose="020B0604020202020204" pitchFamily="34" charset="0"/>
            </a:endParaRPr>
          </a:p>
          <a:p>
            <a:pPr algn="ctr"/>
            <a:r>
              <a:rPr lang="tr-TR" sz="1800" dirty="0">
                <a:latin typeface="Arial" panose="020B0604020202020204" pitchFamily="34" charset="0"/>
              </a:rPr>
              <a:t>“SURİYELİLER SINAVSIZ OLARAK İSTEDİKLERE ÜNİVERSİTEYE GİDEBİLİYOR”</a:t>
            </a:r>
          </a:p>
          <a:p>
            <a:pPr marL="0" indent="0" algn="ctr">
              <a:buNone/>
            </a:pPr>
            <a:r>
              <a:rPr lang="tr-TR" sz="1800" dirty="0">
                <a:latin typeface="Arial" panose="020B0604020202020204" pitchFamily="34" charset="0"/>
              </a:rPr>
              <a:t>%60</a:t>
            </a:r>
          </a:p>
          <a:p>
            <a:pPr marL="0" indent="0" algn="ctr">
              <a:buNone/>
            </a:pPr>
            <a:endParaRPr lang="tr-TR" sz="1800" dirty="0">
              <a:latin typeface="Arial" panose="020B0604020202020204" pitchFamily="34" charset="0"/>
            </a:endParaRPr>
          </a:p>
          <a:p>
            <a:pPr algn="ctr"/>
            <a:r>
              <a:rPr lang="tr-TR" sz="1800" dirty="0">
                <a:latin typeface="Arial" panose="020B0604020202020204" pitchFamily="34" charset="0"/>
              </a:rPr>
              <a:t>“ÜNİVERSİTEYE GİDEN HER SURİYELİYE DEVLET BURS VERİYOR”</a:t>
            </a:r>
          </a:p>
          <a:p>
            <a:pPr marL="0" indent="0" algn="ctr">
              <a:buNone/>
            </a:pPr>
            <a:r>
              <a:rPr lang="tr-TR" sz="1800" dirty="0">
                <a:latin typeface="Arial" panose="020B0604020202020204" pitchFamily="34" charset="0"/>
              </a:rPr>
              <a:t>%60</a:t>
            </a:r>
            <a:endParaRPr lang="tr-TR" sz="1800" dirty="0"/>
          </a:p>
          <a:p>
            <a:endParaRPr lang="tr-TR" sz="1800" dirty="0">
              <a:solidFill>
                <a:srgbClr val="000000"/>
              </a:solidFill>
              <a:latin typeface="Montserrat" panose="00000500000000000000" pitchFamily="2" charset="-94"/>
            </a:endParaRPr>
          </a:p>
          <a:p>
            <a:pPr algn="ctr"/>
            <a:endParaRPr lang="tr-TR" sz="1800" dirty="0">
              <a:latin typeface="Arial" panose="020B0604020202020204" pitchFamily="34" charset="0"/>
            </a:endParaRPr>
          </a:p>
          <a:p>
            <a:endParaRPr lang="tr-TR" sz="1600" dirty="0"/>
          </a:p>
        </p:txBody>
      </p:sp>
    </p:spTree>
    <p:extLst>
      <p:ext uri="{BB962C8B-B14F-4D97-AF65-F5344CB8AC3E}">
        <p14:creationId xmlns:p14="http://schemas.microsoft.com/office/powerpoint/2010/main" val="1326490640"/>
      </p:ext>
    </p:extLst>
  </p:cSld>
  <p:clrMapOvr>
    <a:masterClrMapping/>
  </p:clrMapOvr>
  <p:transition>
    <p:strips dir="rd"/>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ayt Numarası Yer Tutucusu 3">
            <a:extLst>
              <a:ext uri="{FF2B5EF4-FFF2-40B4-BE49-F238E27FC236}">
                <a16:creationId xmlns:a16="http://schemas.microsoft.com/office/drawing/2014/main" id="{CD7DFCA8-9BDD-8C27-1403-49A1ACBA4EEA}"/>
              </a:ext>
            </a:extLst>
          </p:cNvPr>
          <p:cNvSpPr>
            <a:spLocks noGrp="1"/>
          </p:cNvSpPr>
          <p:nvPr>
            <p:ph type="sldNum" sz="quarter" idx="11"/>
          </p:nvPr>
        </p:nvSpPr>
        <p:spPr/>
        <p:txBody>
          <a:bodyPr/>
          <a:lstStyle/>
          <a:p>
            <a:fld id="{88F588EC-830B-420B-B9DF-62AAA38664F3}" type="slidenum">
              <a:rPr lang="en-US" altLang="tr-TR" smtClean="0"/>
              <a:pPr/>
              <a:t>25</a:t>
            </a:fld>
            <a:endParaRPr lang="en-US" altLang="tr-TR"/>
          </a:p>
        </p:txBody>
      </p:sp>
      <p:sp>
        <p:nvSpPr>
          <p:cNvPr id="3" name="Unvan 2"/>
          <p:cNvSpPr>
            <a:spLocks noGrp="1"/>
          </p:cNvSpPr>
          <p:nvPr>
            <p:ph type="title"/>
          </p:nvPr>
        </p:nvSpPr>
        <p:spPr/>
        <p:txBody>
          <a:bodyPr/>
          <a:lstStyle/>
          <a:p>
            <a:endParaRPr lang="tr-TR"/>
          </a:p>
        </p:txBody>
      </p:sp>
      <p:sp>
        <p:nvSpPr>
          <p:cNvPr id="6" name="İçerik Yer Tutucusu 5"/>
          <p:cNvSpPr>
            <a:spLocks noGrp="1"/>
          </p:cNvSpPr>
          <p:nvPr>
            <p:ph idx="1"/>
          </p:nvPr>
        </p:nvSpPr>
        <p:spPr/>
        <p:txBody>
          <a:bodyPr/>
          <a:lstStyle/>
          <a:p>
            <a:r>
              <a:rPr lang="tr-TR" sz="1800" dirty="0">
                <a:solidFill>
                  <a:srgbClr val="000000"/>
                </a:solidFill>
                <a:latin typeface="Montserrat" panose="00000500000000000000" pitchFamily="2" charset="-94"/>
              </a:rPr>
              <a:t>Suriyeliler İstediği Üniversiteye Sınavsız Giriyor</a:t>
            </a:r>
          </a:p>
          <a:p>
            <a:r>
              <a:rPr lang="tr-TR" sz="1800" dirty="0"/>
              <a:t>Türk vatandaşı olmayan her öğrenci yabancı öğrenci statüsündedir. Suriyelilerin ne devlet üniversitelerinde ne de vakıf üniversitelerinde diğer yabancı uyruklu öğrencilere göre bir avantajı yoktur.  Bir yabancı öğrencinin devlet üniversitesine girmesi için Yabancı Öğrenci Sınavına (YÖS) girmesi gerekmektedir. Yani sınava girmeden istedikleri üniversitede okudukları iddiası uydurmadır. Vakıf üniversitesine girmek istediğinde ise o üniversitenin belirlemiş olduğu kriterlere uymak zorundadır.</a:t>
            </a:r>
          </a:p>
          <a:p>
            <a:endParaRPr lang="tr-TR" sz="1800" dirty="0">
              <a:solidFill>
                <a:srgbClr val="000000"/>
              </a:solidFill>
              <a:latin typeface="Montserrat" panose="00000500000000000000" pitchFamily="2" charset="-94"/>
            </a:endParaRPr>
          </a:p>
          <a:p>
            <a:pPr algn="ctr"/>
            <a:endParaRPr lang="tr-TR" sz="1800" dirty="0">
              <a:latin typeface="Arial" panose="020B0604020202020204" pitchFamily="34" charset="0"/>
            </a:endParaRPr>
          </a:p>
          <a:p>
            <a:endParaRPr lang="tr-TR" sz="1600" dirty="0"/>
          </a:p>
        </p:txBody>
      </p:sp>
    </p:spTree>
    <p:extLst>
      <p:ext uri="{BB962C8B-B14F-4D97-AF65-F5344CB8AC3E}">
        <p14:creationId xmlns:p14="http://schemas.microsoft.com/office/powerpoint/2010/main" val="2108169413"/>
      </p:ext>
    </p:extLst>
  </p:cSld>
  <p:clrMapOvr>
    <a:masterClrMapping/>
  </p:clrMapOvr>
  <p:transition>
    <p:strips dir="rd"/>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ayt Numarası Yer Tutucusu 3">
            <a:extLst>
              <a:ext uri="{FF2B5EF4-FFF2-40B4-BE49-F238E27FC236}">
                <a16:creationId xmlns:a16="http://schemas.microsoft.com/office/drawing/2014/main" id="{CD7DFCA8-9BDD-8C27-1403-49A1ACBA4EEA}"/>
              </a:ext>
            </a:extLst>
          </p:cNvPr>
          <p:cNvSpPr>
            <a:spLocks noGrp="1"/>
          </p:cNvSpPr>
          <p:nvPr>
            <p:ph type="sldNum" sz="quarter" idx="11"/>
          </p:nvPr>
        </p:nvSpPr>
        <p:spPr/>
        <p:txBody>
          <a:bodyPr/>
          <a:lstStyle/>
          <a:p>
            <a:fld id="{88F588EC-830B-420B-B9DF-62AAA38664F3}" type="slidenum">
              <a:rPr lang="en-US" altLang="tr-TR" smtClean="0"/>
              <a:pPr/>
              <a:t>26</a:t>
            </a:fld>
            <a:endParaRPr lang="en-US" altLang="tr-TR"/>
          </a:p>
        </p:txBody>
      </p:sp>
      <p:sp>
        <p:nvSpPr>
          <p:cNvPr id="3" name="Unvan 2"/>
          <p:cNvSpPr>
            <a:spLocks noGrp="1"/>
          </p:cNvSpPr>
          <p:nvPr>
            <p:ph type="title"/>
          </p:nvPr>
        </p:nvSpPr>
        <p:spPr/>
        <p:txBody>
          <a:bodyPr/>
          <a:lstStyle/>
          <a:p>
            <a:endParaRPr lang="tr-TR"/>
          </a:p>
        </p:txBody>
      </p:sp>
      <p:sp>
        <p:nvSpPr>
          <p:cNvPr id="6" name="İçerik Yer Tutucusu 5"/>
          <p:cNvSpPr>
            <a:spLocks noGrp="1"/>
          </p:cNvSpPr>
          <p:nvPr>
            <p:ph idx="1"/>
          </p:nvPr>
        </p:nvSpPr>
        <p:spPr/>
        <p:txBody>
          <a:bodyPr/>
          <a:lstStyle/>
          <a:p>
            <a:endParaRPr lang="tr-TR" sz="1800" dirty="0">
              <a:solidFill>
                <a:srgbClr val="000000"/>
              </a:solidFill>
              <a:latin typeface="Montserrat" panose="00000500000000000000" pitchFamily="2" charset="-94"/>
            </a:endParaRPr>
          </a:p>
          <a:p>
            <a:r>
              <a:rPr lang="tr-TR" sz="1800" dirty="0">
                <a:solidFill>
                  <a:srgbClr val="000000"/>
                </a:solidFill>
                <a:latin typeface="Montserrat" panose="00000500000000000000" pitchFamily="2" charset="-94"/>
              </a:rPr>
              <a:t>Suriyeliler İstediği Üniversiteye Sınavsız Giriyor</a:t>
            </a:r>
          </a:p>
          <a:p>
            <a:pPr marL="0" indent="0">
              <a:buNone/>
            </a:pPr>
            <a:endParaRPr lang="tr-TR" sz="1800" dirty="0"/>
          </a:p>
          <a:p>
            <a:r>
              <a:rPr lang="tr-TR" sz="1800" dirty="0"/>
              <a:t>Her üniversitenin yabancı öğrenci için YÖK tarafından onaylanan bir kontenjanı var. Yani Suriyeliler sınava girip tüm şartları sağlasalar ve parasını ödeseler bile kontenjan sınırı olduğu için istedikleri üniversitenin istedikleri bölümüne kayıt olamazlar. Devlet üniversitelerinde Türk öğrenciler için 1. öğretimler ücretsiz, 2. öğretimler ise ücretli iken, YÖS sınavı ile üniversiteye giren yabancılar için hem birinci öğretimler hem de ikinci öğretimler ücretlidir. Vakıf üniversitelerinde ise yabancı öğrenciler burs imkanlarından faydalanamamaktadır.</a:t>
            </a:r>
          </a:p>
          <a:p>
            <a:endParaRPr lang="tr-TR" sz="1800" dirty="0">
              <a:solidFill>
                <a:srgbClr val="000000"/>
              </a:solidFill>
              <a:latin typeface="Montserrat" panose="00000500000000000000" pitchFamily="2" charset="-94"/>
            </a:endParaRPr>
          </a:p>
          <a:p>
            <a:pPr algn="ctr"/>
            <a:endParaRPr lang="tr-TR" sz="1800" dirty="0">
              <a:latin typeface="Arial" panose="020B0604020202020204" pitchFamily="34" charset="0"/>
            </a:endParaRPr>
          </a:p>
          <a:p>
            <a:endParaRPr lang="tr-TR" sz="1600" dirty="0"/>
          </a:p>
        </p:txBody>
      </p:sp>
    </p:spTree>
    <p:extLst>
      <p:ext uri="{BB962C8B-B14F-4D97-AF65-F5344CB8AC3E}">
        <p14:creationId xmlns:p14="http://schemas.microsoft.com/office/powerpoint/2010/main" val="872727540"/>
      </p:ext>
    </p:extLst>
  </p:cSld>
  <p:clrMapOvr>
    <a:masterClrMapping/>
  </p:clrMapOvr>
  <p:transition>
    <p:strips dir="rd"/>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ayt Numarası Yer Tutucusu 3">
            <a:extLst>
              <a:ext uri="{FF2B5EF4-FFF2-40B4-BE49-F238E27FC236}">
                <a16:creationId xmlns:a16="http://schemas.microsoft.com/office/drawing/2014/main" id="{CD7DFCA8-9BDD-8C27-1403-49A1ACBA4EEA}"/>
              </a:ext>
            </a:extLst>
          </p:cNvPr>
          <p:cNvSpPr>
            <a:spLocks noGrp="1"/>
          </p:cNvSpPr>
          <p:nvPr>
            <p:ph type="sldNum" sz="quarter" idx="11"/>
          </p:nvPr>
        </p:nvSpPr>
        <p:spPr/>
        <p:txBody>
          <a:bodyPr/>
          <a:lstStyle/>
          <a:p>
            <a:fld id="{88F588EC-830B-420B-B9DF-62AAA38664F3}" type="slidenum">
              <a:rPr lang="en-US" altLang="tr-TR" smtClean="0"/>
              <a:pPr/>
              <a:t>27</a:t>
            </a:fld>
            <a:endParaRPr lang="en-US" altLang="tr-TR"/>
          </a:p>
        </p:txBody>
      </p:sp>
      <p:sp>
        <p:nvSpPr>
          <p:cNvPr id="3" name="Unvan 2"/>
          <p:cNvSpPr>
            <a:spLocks noGrp="1"/>
          </p:cNvSpPr>
          <p:nvPr>
            <p:ph type="title"/>
          </p:nvPr>
        </p:nvSpPr>
        <p:spPr/>
        <p:txBody>
          <a:bodyPr/>
          <a:lstStyle/>
          <a:p>
            <a:endParaRPr lang="tr-TR"/>
          </a:p>
        </p:txBody>
      </p:sp>
      <p:sp>
        <p:nvSpPr>
          <p:cNvPr id="6" name="İçerik Yer Tutucusu 5"/>
          <p:cNvSpPr>
            <a:spLocks noGrp="1"/>
          </p:cNvSpPr>
          <p:nvPr>
            <p:ph idx="1"/>
          </p:nvPr>
        </p:nvSpPr>
        <p:spPr/>
        <p:txBody>
          <a:bodyPr/>
          <a:lstStyle/>
          <a:p>
            <a:endParaRPr lang="tr-TR" sz="1600" dirty="0">
              <a:solidFill>
                <a:srgbClr val="000000"/>
              </a:solidFill>
              <a:latin typeface="Montserrat" panose="00000500000000000000" pitchFamily="2" charset="-94"/>
            </a:endParaRPr>
          </a:p>
          <a:p>
            <a:r>
              <a:rPr lang="tr-TR" sz="1600" dirty="0">
                <a:solidFill>
                  <a:srgbClr val="000000"/>
                </a:solidFill>
                <a:latin typeface="Montserrat" panose="00000500000000000000" pitchFamily="2" charset="-94"/>
              </a:rPr>
              <a:t>Suriyeliler Arabaları için Vergi Ödemiyor</a:t>
            </a:r>
          </a:p>
          <a:p>
            <a:r>
              <a:rPr lang="tr-TR" sz="1600" dirty="0"/>
              <a:t>Suriyelilerin sahip olduğu araçlardan vergi alınmadığı, sigorta ve muayene işlemlerinden muaf tutulduğu gibi paylaşımlar yapılmakta. İddiayı ileri götürenler ise Suriyelilerin ehliyet almak zorunda olmadıklarını, trafik kurallarının Suriyeliler için geçerli olmadığını, polislerin trafik kurallarını ihlal eden kişinin Suriyeli bir sürücü olması durumunda ceza yazmadan gönderdiğini söylemekte.</a:t>
            </a:r>
          </a:p>
          <a:p>
            <a:r>
              <a:rPr lang="tr-TR" sz="1600" dirty="0"/>
              <a:t>Motorlu Taşıtlar Vergisi kanununun 4. maddesinde motorlu taşıtlar vergisinden müstesna olan araçların tanımı yapılmıştır. Bu araçlar genel ve özel bütçeli idareler, sosyal güvenlik kurumları ile il özel idareleri, belediyeler, köy tüzel kişilikleri ile bunların üyesi oldukları mahalli idare birlikleri ve Türkiye Kızılay Derneği adına kayıt ve tescil edilen taşıtlar, elçilik ve konsolosluk araçları, engellilik oranı en az %90 olan malûl ve engellilerin adlarına kayıtlı taşıtlar ile müflis bankaların iflâs idarelerine ait taşıtlardır. Bu araçların arasında Suriyelilerin araçları yoktur.</a:t>
            </a:r>
          </a:p>
          <a:p>
            <a:pPr algn="ctr"/>
            <a:endParaRPr lang="tr-TR" sz="1600" dirty="0">
              <a:latin typeface="Arial" panose="020B0604020202020204" pitchFamily="34" charset="0"/>
            </a:endParaRPr>
          </a:p>
          <a:p>
            <a:endParaRPr lang="tr-TR" sz="1400" dirty="0"/>
          </a:p>
        </p:txBody>
      </p:sp>
    </p:spTree>
    <p:extLst>
      <p:ext uri="{BB962C8B-B14F-4D97-AF65-F5344CB8AC3E}">
        <p14:creationId xmlns:p14="http://schemas.microsoft.com/office/powerpoint/2010/main" val="4040999969"/>
      </p:ext>
    </p:extLst>
  </p:cSld>
  <p:clrMapOvr>
    <a:masterClrMapping/>
  </p:clrMapOvr>
  <p:transition>
    <p:strips dir="rd"/>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ayt Numarası Yer Tutucusu 3">
            <a:extLst>
              <a:ext uri="{FF2B5EF4-FFF2-40B4-BE49-F238E27FC236}">
                <a16:creationId xmlns:a16="http://schemas.microsoft.com/office/drawing/2014/main" id="{CD7DFCA8-9BDD-8C27-1403-49A1ACBA4EEA}"/>
              </a:ext>
            </a:extLst>
          </p:cNvPr>
          <p:cNvSpPr>
            <a:spLocks noGrp="1"/>
          </p:cNvSpPr>
          <p:nvPr>
            <p:ph type="sldNum" sz="quarter" idx="11"/>
          </p:nvPr>
        </p:nvSpPr>
        <p:spPr/>
        <p:txBody>
          <a:bodyPr/>
          <a:lstStyle/>
          <a:p>
            <a:fld id="{88F588EC-830B-420B-B9DF-62AAA38664F3}" type="slidenum">
              <a:rPr lang="en-US" altLang="tr-TR" smtClean="0"/>
              <a:pPr/>
              <a:t>28</a:t>
            </a:fld>
            <a:endParaRPr lang="en-US" altLang="tr-TR"/>
          </a:p>
        </p:txBody>
      </p:sp>
      <p:sp>
        <p:nvSpPr>
          <p:cNvPr id="3" name="Unvan 2"/>
          <p:cNvSpPr>
            <a:spLocks noGrp="1"/>
          </p:cNvSpPr>
          <p:nvPr>
            <p:ph type="title"/>
          </p:nvPr>
        </p:nvSpPr>
        <p:spPr/>
        <p:txBody>
          <a:bodyPr/>
          <a:lstStyle/>
          <a:p>
            <a:endParaRPr lang="tr-TR"/>
          </a:p>
        </p:txBody>
      </p:sp>
      <p:sp>
        <p:nvSpPr>
          <p:cNvPr id="6" name="İçerik Yer Tutucusu 5"/>
          <p:cNvSpPr>
            <a:spLocks noGrp="1"/>
          </p:cNvSpPr>
          <p:nvPr>
            <p:ph idx="1"/>
          </p:nvPr>
        </p:nvSpPr>
        <p:spPr/>
        <p:txBody>
          <a:bodyPr/>
          <a:lstStyle/>
          <a:p>
            <a:endParaRPr lang="tr-TR" sz="1800" dirty="0">
              <a:solidFill>
                <a:srgbClr val="000000"/>
              </a:solidFill>
              <a:latin typeface="Montserrat" panose="00000500000000000000" pitchFamily="2" charset="-94"/>
            </a:endParaRPr>
          </a:p>
          <a:p>
            <a:pPr algn="ctr"/>
            <a:endParaRPr lang="tr-TR" sz="1800" dirty="0">
              <a:latin typeface="Arial" panose="020B0604020202020204" pitchFamily="34" charset="0"/>
            </a:endParaRPr>
          </a:p>
          <a:p>
            <a:r>
              <a:rPr lang="tr-TR" sz="1600" dirty="0">
                <a:solidFill>
                  <a:srgbClr val="000000"/>
                </a:solidFill>
                <a:latin typeface="Montserrat" panose="00000500000000000000" pitchFamily="2" charset="-94"/>
              </a:rPr>
              <a:t>Suriyeliler Arabaları için Vergi Ödemiyor</a:t>
            </a:r>
            <a:endParaRPr lang="tr-TR" sz="1600" dirty="0"/>
          </a:p>
          <a:p>
            <a:r>
              <a:rPr lang="tr-TR" sz="1600" dirty="0"/>
              <a:t>Suriyelilerin Türkiye’den aldığı ve Suriye’den getirdiği tüm taşıtlar vergi, sigorta, muayene ve trafik cezalarından sorumludur. Trafiğe çıkan her sürücü ehliyet almak ve trafik kurallarına uymakla yükümlüdür. Bu konuda kimsenin bir ayrıcalığı yoktur. </a:t>
            </a:r>
            <a:r>
              <a:rPr lang="tr-TR" sz="1600" dirty="0" err="1"/>
              <a:t>TÜVTÜRK’ün</a:t>
            </a:r>
            <a:r>
              <a:rPr lang="tr-TR" sz="1600" dirty="0"/>
              <a:t> Suriyelilere özel yayınladığı muayene duyurusunda vergi, trafik cezası, otoyol geçiş ücreti ve sigorta borcu olan araçların muayenesinin yapılmadığı bilgisi yer almaktadır.</a:t>
            </a:r>
          </a:p>
          <a:p>
            <a:endParaRPr lang="tr-TR" sz="1600" dirty="0"/>
          </a:p>
        </p:txBody>
      </p:sp>
    </p:spTree>
    <p:extLst>
      <p:ext uri="{BB962C8B-B14F-4D97-AF65-F5344CB8AC3E}">
        <p14:creationId xmlns:p14="http://schemas.microsoft.com/office/powerpoint/2010/main" val="2245075385"/>
      </p:ext>
    </p:extLst>
  </p:cSld>
  <p:clrMapOvr>
    <a:masterClrMapping/>
  </p:clrMapOvr>
  <p:transition>
    <p:strips dir="rd"/>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ayt Numarası Yer Tutucusu 3">
            <a:extLst>
              <a:ext uri="{FF2B5EF4-FFF2-40B4-BE49-F238E27FC236}">
                <a16:creationId xmlns:a16="http://schemas.microsoft.com/office/drawing/2014/main" id="{CD7DFCA8-9BDD-8C27-1403-49A1ACBA4EEA}"/>
              </a:ext>
            </a:extLst>
          </p:cNvPr>
          <p:cNvSpPr>
            <a:spLocks noGrp="1"/>
          </p:cNvSpPr>
          <p:nvPr>
            <p:ph type="sldNum" sz="quarter" idx="11"/>
          </p:nvPr>
        </p:nvSpPr>
        <p:spPr/>
        <p:txBody>
          <a:bodyPr/>
          <a:lstStyle/>
          <a:p>
            <a:fld id="{88F588EC-830B-420B-B9DF-62AAA38664F3}" type="slidenum">
              <a:rPr lang="en-US" altLang="tr-TR" smtClean="0"/>
              <a:pPr/>
              <a:t>29</a:t>
            </a:fld>
            <a:endParaRPr lang="en-US" altLang="tr-TR"/>
          </a:p>
        </p:txBody>
      </p:sp>
      <p:sp>
        <p:nvSpPr>
          <p:cNvPr id="3" name="Unvan 2"/>
          <p:cNvSpPr>
            <a:spLocks noGrp="1"/>
          </p:cNvSpPr>
          <p:nvPr>
            <p:ph type="title"/>
          </p:nvPr>
        </p:nvSpPr>
        <p:spPr/>
        <p:txBody>
          <a:bodyPr/>
          <a:lstStyle/>
          <a:p>
            <a:endParaRPr lang="tr-TR"/>
          </a:p>
        </p:txBody>
      </p:sp>
      <p:sp>
        <p:nvSpPr>
          <p:cNvPr id="6" name="İçerik Yer Tutucusu 5"/>
          <p:cNvSpPr>
            <a:spLocks noGrp="1"/>
          </p:cNvSpPr>
          <p:nvPr>
            <p:ph idx="1"/>
          </p:nvPr>
        </p:nvSpPr>
        <p:spPr/>
        <p:txBody>
          <a:bodyPr/>
          <a:lstStyle/>
          <a:p>
            <a:endParaRPr lang="tr-TR" sz="1800" dirty="0">
              <a:solidFill>
                <a:srgbClr val="000000"/>
              </a:solidFill>
              <a:latin typeface="Montserrat" panose="00000500000000000000" pitchFamily="2" charset="-94"/>
            </a:endParaRPr>
          </a:p>
          <a:p>
            <a:pPr algn="ctr"/>
            <a:endParaRPr lang="tr-TR" sz="1800" dirty="0">
              <a:latin typeface="Arial" panose="020B0604020202020204" pitchFamily="34" charset="0"/>
            </a:endParaRPr>
          </a:p>
          <a:p>
            <a:pPr algn="ctr"/>
            <a:r>
              <a:rPr lang="tr-TR" sz="1800" dirty="0">
                <a:latin typeface="Arial" panose="020B0604020202020204" pitchFamily="34" charset="0"/>
              </a:rPr>
              <a:t>“SURİYELİLER SU, ELEKTRİK VE DOĞALGAZ FATURASI ÖDEMİYOR”</a:t>
            </a:r>
          </a:p>
          <a:p>
            <a:pPr algn="ctr"/>
            <a:endParaRPr lang="tr-TR" sz="1800" dirty="0">
              <a:latin typeface="Arial" panose="020B0604020202020204" pitchFamily="34" charset="0"/>
            </a:endParaRPr>
          </a:p>
          <a:p>
            <a:pPr marL="0" indent="0" algn="ctr">
              <a:buNone/>
            </a:pPr>
            <a:r>
              <a:rPr lang="tr-TR" sz="1800" dirty="0">
                <a:latin typeface="Arial" panose="020B0604020202020204" pitchFamily="34" charset="0"/>
              </a:rPr>
              <a:t>%43</a:t>
            </a:r>
            <a:endParaRPr lang="tr-TR" sz="1800" dirty="0"/>
          </a:p>
          <a:p>
            <a:pPr algn="ctr"/>
            <a:endParaRPr lang="tr-TR" sz="1800" dirty="0">
              <a:latin typeface="Arial" panose="020B0604020202020204" pitchFamily="34" charset="0"/>
            </a:endParaRPr>
          </a:p>
          <a:p>
            <a:endParaRPr lang="tr-TR" sz="1600" dirty="0"/>
          </a:p>
        </p:txBody>
      </p:sp>
    </p:spTree>
    <p:extLst>
      <p:ext uri="{BB962C8B-B14F-4D97-AF65-F5344CB8AC3E}">
        <p14:creationId xmlns:p14="http://schemas.microsoft.com/office/powerpoint/2010/main" val="1765991798"/>
      </p:ext>
    </p:extLst>
  </p:cSld>
  <p:clrMapOvr>
    <a:masterClrMapping/>
  </p:clrMapOvr>
  <p:transition>
    <p:strips dir="rd"/>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ChangeArrowheads="1"/>
          </p:cNvSpPr>
          <p:nvPr>
            <p:ph type="title"/>
          </p:nvPr>
        </p:nvSpPr>
        <p:spPr/>
        <p:txBody>
          <a:bodyPr/>
          <a:lstStyle/>
          <a:p>
            <a:pPr algn="ctr" eaLnBrk="1" hangingPunct="1"/>
            <a:r>
              <a:rPr lang="tr-TR" altLang="tr-TR" sz="4000" dirty="0"/>
              <a:t>Onlar Bizim </a:t>
            </a:r>
            <a:r>
              <a:rPr lang="tr-TR" altLang="tr-TR" sz="4000" dirty="0" err="1"/>
              <a:t>Hemşehrimiz</a:t>
            </a:r>
            <a:br>
              <a:rPr lang="tr-TR" altLang="tr-TR" sz="4000" dirty="0"/>
            </a:br>
            <a:r>
              <a:rPr lang="tr-TR" altLang="tr-TR" sz="4000" dirty="0"/>
              <a:t>Göç ve Ötesi</a:t>
            </a:r>
          </a:p>
        </p:txBody>
      </p:sp>
      <p:sp>
        <p:nvSpPr>
          <p:cNvPr id="88067" name="Rectangle 3"/>
          <p:cNvSpPr>
            <a:spLocks noGrp="1" noChangeArrowheads="1"/>
          </p:cNvSpPr>
          <p:nvPr>
            <p:ph type="body" idx="1"/>
          </p:nvPr>
        </p:nvSpPr>
        <p:spPr>
          <a:xfrm>
            <a:off x="701584" y="1763713"/>
            <a:ext cx="7772400" cy="4114800"/>
          </a:xfrm>
        </p:spPr>
        <p:txBody>
          <a:bodyPr/>
          <a:lstStyle/>
          <a:p>
            <a:r>
              <a:rPr lang="tr-TR" sz="1800" dirty="0"/>
              <a:t>Türkiye ve bilhassa büyük kentleri düşündüğümüzde «göçün» dahil edilmediği bir kavrayış mümkün değildir.</a:t>
            </a:r>
          </a:p>
          <a:p>
            <a:r>
              <a:rPr lang="tr-TR" sz="1800" dirty="0"/>
              <a:t>Hem kentin hem de kırın dönüşümünde, mekanlar arasındaki ilişkileri anlamak için göçü dahil etmek…</a:t>
            </a:r>
          </a:p>
          <a:p>
            <a:r>
              <a:rPr lang="tr-TR" sz="1800" dirty="0"/>
              <a:t>Bugün küreselleşme ve </a:t>
            </a:r>
            <a:r>
              <a:rPr lang="tr-TR" sz="1800" dirty="0" err="1"/>
              <a:t>ulusaşılaşma</a:t>
            </a:r>
            <a:r>
              <a:rPr lang="tr-TR" sz="1800" dirty="0"/>
              <a:t> sürecinde de göç-insan hareketliliği önlemez bir devinim olarak devam etmektedir.</a:t>
            </a:r>
          </a:p>
          <a:p>
            <a:r>
              <a:rPr lang="tr-TR" sz="1800" dirty="0"/>
              <a:t>Bu devinim göç sistemi teorilerinin kabul ettiği gibi göçmeni de yerliyi de göç edilen kök yeri de göçe maruz kalan yeri de etkileyen iki yönlü ve dinamik bir süreçtir</a:t>
            </a:r>
          </a:p>
          <a:p>
            <a:endParaRPr lang="tr-TR" sz="1800" dirty="0"/>
          </a:p>
        </p:txBody>
      </p:sp>
    </p:spTree>
    <p:extLst>
      <p:ext uri="{BB962C8B-B14F-4D97-AF65-F5344CB8AC3E}">
        <p14:creationId xmlns:p14="http://schemas.microsoft.com/office/powerpoint/2010/main" val="3980767791"/>
      </p:ext>
    </p:extLst>
  </p:cSld>
  <p:clrMapOvr>
    <a:masterClrMapping/>
  </p:clrMapOvr>
  <p:transition>
    <p:strips dir="rd"/>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ayt Numarası Yer Tutucusu 3">
            <a:extLst>
              <a:ext uri="{FF2B5EF4-FFF2-40B4-BE49-F238E27FC236}">
                <a16:creationId xmlns:a16="http://schemas.microsoft.com/office/drawing/2014/main" id="{CD7DFCA8-9BDD-8C27-1403-49A1ACBA4EEA}"/>
              </a:ext>
            </a:extLst>
          </p:cNvPr>
          <p:cNvSpPr>
            <a:spLocks noGrp="1"/>
          </p:cNvSpPr>
          <p:nvPr>
            <p:ph type="sldNum" sz="quarter" idx="11"/>
          </p:nvPr>
        </p:nvSpPr>
        <p:spPr/>
        <p:txBody>
          <a:bodyPr/>
          <a:lstStyle/>
          <a:p>
            <a:fld id="{88F588EC-830B-420B-B9DF-62AAA38664F3}" type="slidenum">
              <a:rPr lang="en-US" altLang="tr-TR" smtClean="0"/>
              <a:pPr/>
              <a:t>30</a:t>
            </a:fld>
            <a:endParaRPr lang="en-US" altLang="tr-TR"/>
          </a:p>
        </p:txBody>
      </p:sp>
      <p:sp>
        <p:nvSpPr>
          <p:cNvPr id="3" name="Unvan 2"/>
          <p:cNvSpPr>
            <a:spLocks noGrp="1"/>
          </p:cNvSpPr>
          <p:nvPr>
            <p:ph type="title"/>
          </p:nvPr>
        </p:nvSpPr>
        <p:spPr/>
        <p:txBody>
          <a:bodyPr/>
          <a:lstStyle/>
          <a:p>
            <a:endParaRPr lang="tr-TR"/>
          </a:p>
        </p:txBody>
      </p:sp>
      <p:sp>
        <p:nvSpPr>
          <p:cNvPr id="6" name="İçerik Yer Tutucusu 5"/>
          <p:cNvSpPr>
            <a:spLocks noGrp="1"/>
          </p:cNvSpPr>
          <p:nvPr>
            <p:ph idx="1"/>
          </p:nvPr>
        </p:nvSpPr>
        <p:spPr/>
        <p:txBody>
          <a:bodyPr/>
          <a:lstStyle/>
          <a:p>
            <a:endParaRPr lang="tr-TR" sz="1600" dirty="0">
              <a:solidFill>
                <a:srgbClr val="000000"/>
              </a:solidFill>
              <a:latin typeface="Montserrat" panose="00000500000000000000" pitchFamily="2" charset="-94"/>
            </a:endParaRPr>
          </a:p>
          <a:p>
            <a:r>
              <a:rPr lang="tr-TR" sz="1600" dirty="0">
                <a:solidFill>
                  <a:srgbClr val="000000"/>
                </a:solidFill>
                <a:latin typeface="Montserrat" panose="00000500000000000000" pitchFamily="2" charset="-94"/>
              </a:rPr>
              <a:t>Suriyeliler Su, Elektrik ve Doğalgaz Faturası Ödemiyor</a:t>
            </a:r>
          </a:p>
          <a:p>
            <a:r>
              <a:rPr lang="tr-TR" sz="1600" dirty="0"/>
              <a:t>Suriyelilerin fatura ödemediği iddiası, bir sosyal medya kullanıcısı tarafından paylaşılan bedelsiz bir su faturasına dayanmaktadır. İddiaya konu olan faturanın alt kısmında yer alan “Düşük tüketim nedeniyle faturalandırılmamıştır” ibaresi, paylaşım sırasında özellikle kapatılmış, su, elektrik ve doğalgaz için Suriyelilerden ücret alınmadığı ifade edilmiştir.</a:t>
            </a:r>
          </a:p>
          <a:p>
            <a:r>
              <a:rPr lang="tr-TR" sz="1600" dirty="0"/>
              <a:t>Faturayı kesen su idaresi ile yapılan görüşme sonrasında faturada ismi geçen kişinin evden taşınarak aboneliğini sonlandırdığı, son ay içerisinde su sayacında yalnızca 1 metreküplük su tüketimi görüldüğü için sıfır (0) liralık fatura gönderildiği belirtilmiştir. Uygulama 3 metreküpün altındaki kullanımlar için her aboneye uygulanmaktadır. Su idaresi tarafından Suriyeli aboneye ait miktarları 56 lira, 48 lira ve 58 lira olan faturalar da paylaşılmıştır. Su, elektrik ve doğal gaz herkes için ücretlidir.</a:t>
            </a:r>
          </a:p>
          <a:p>
            <a:pPr algn="ctr"/>
            <a:endParaRPr lang="tr-TR" sz="1400" dirty="0">
              <a:latin typeface="Arial" panose="020B0604020202020204" pitchFamily="34" charset="0"/>
            </a:endParaRPr>
          </a:p>
          <a:p>
            <a:endParaRPr lang="tr-TR" sz="1400" dirty="0"/>
          </a:p>
        </p:txBody>
      </p:sp>
    </p:spTree>
    <p:extLst>
      <p:ext uri="{BB962C8B-B14F-4D97-AF65-F5344CB8AC3E}">
        <p14:creationId xmlns:p14="http://schemas.microsoft.com/office/powerpoint/2010/main" val="1822846215"/>
      </p:ext>
    </p:extLst>
  </p:cSld>
  <p:clrMapOvr>
    <a:masterClrMapping/>
  </p:clrMapOvr>
  <p:transition>
    <p:strips dir="rd"/>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ayt Numarası Yer Tutucusu 3">
            <a:extLst>
              <a:ext uri="{FF2B5EF4-FFF2-40B4-BE49-F238E27FC236}">
                <a16:creationId xmlns:a16="http://schemas.microsoft.com/office/drawing/2014/main" id="{CD7DFCA8-9BDD-8C27-1403-49A1ACBA4EEA}"/>
              </a:ext>
            </a:extLst>
          </p:cNvPr>
          <p:cNvSpPr>
            <a:spLocks noGrp="1"/>
          </p:cNvSpPr>
          <p:nvPr>
            <p:ph type="sldNum" sz="quarter" idx="11"/>
          </p:nvPr>
        </p:nvSpPr>
        <p:spPr/>
        <p:txBody>
          <a:bodyPr/>
          <a:lstStyle/>
          <a:p>
            <a:fld id="{88F588EC-830B-420B-B9DF-62AAA38664F3}" type="slidenum">
              <a:rPr lang="en-US" altLang="tr-TR" smtClean="0"/>
              <a:pPr/>
              <a:t>31</a:t>
            </a:fld>
            <a:endParaRPr lang="en-US" altLang="tr-TR"/>
          </a:p>
        </p:txBody>
      </p:sp>
      <p:sp>
        <p:nvSpPr>
          <p:cNvPr id="3" name="Unvan 2"/>
          <p:cNvSpPr>
            <a:spLocks noGrp="1"/>
          </p:cNvSpPr>
          <p:nvPr>
            <p:ph type="title"/>
          </p:nvPr>
        </p:nvSpPr>
        <p:spPr/>
        <p:txBody>
          <a:bodyPr/>
          <a:lstStyle/>
          <a:p>
            <a:endParaRPr lang="tr-TR"/>
          </a:p>
        </p:txBody>
      </p:sp>
      <p:sp>
        <p:nvSpPr>
          <p:cNvPr id="6" name="İçerik Yer Tutucusu 5"/>
          <p:cNvSpPr>
            <a:spLocks noGrp="1"/>
          </p:cNvSpPr>
          <p:nvPr>
            <p:ph idx="1"/>
          </p:nvPr>
        </p:nvSpPr>
        <p:spPr/>
        <p:txBody>
          <a:bodyPr/>
          <a:lstStyle/>
          <a:p>
            <a:endParaRPr lang="tr-TR" sz="1800" dirty="0">
              <a:solidFill>
                <a:srgbClr val="000000"/>
              </a:solidFill>
              <a:latin typeface="Montserrat" panose="00000500000000000000" pitchFamily="2" charset="-94"/>
            </a:endParaRPr>
          </a:p>
          <a:p>
            <a:r>
              <a:rPr lang="tr-TR" sz="1800" dirty="0"/>
              <a:t>Bu örneklerin sunduğu bağlama odaklanmak</a:t>
            </a:r>
          </a:p>
          <a:p>
            <a:r>
              <a:rPr lang="tr-TR" sz="1800" dirty="0"/>
              <a:t>Suriyeliler yerine başka grupları da koymak mümkündür. Hatta farklı göçmen gruplarının sosyal etiketlenmeleri yaygındır. </a:t>
            </a:r>
          </a:p>
          <a:p>
            <a:r>
              <a:rPr lang="tr-TR" sz="1800" dirty="0"/>
              <a:t>Rus kadın göçmenler, Kuzey Afrikalılar… </a:t>
            </a:r>
            <a:r>
              <a:rPr lang="tr-TR" sz="1800" dirty="0" err="1"/>
              <a:t>v.b</a:t>
            </a:r>
            <a:r>
              <a:rPr lang="tr-TR" sz="1800" dirty="0"/>
              <a:t>.</a:t>
            </a:r>
          </a:p>
          <a:p>
            <a:r>
              <a:rPr lang="tr-TR" sz="1800" dirty="0"/>
              <a:t>Söylemin bir bumerang gibi topluma verilmesi ve içeriğinin yeniden dönüştürülerek size iade edilmesi</a:t>
            </a:r>
          </a:p>
          <a:p>
            <a:r>
              <a:rPr lang="tr-TR" sz="1800" dirty="0"/>
              <a:t>Algı ve söylemin yukarıdan inşası</a:t>
            </a:r>
          </a:p>
          <a:p>
            <a:r>
              <a:rPr lang="tr-TR" sz="1800" dirty="0"/>
              <a:t>Kamusal aktörlerin önemi- </a:t>
            </a:r>
          </a:p>
          <a:p>
            <a:pPr algn="ctr"/>
            <a:endParaRPr lang="tr-TR" sz="1800" dirty="0">
              <a:latin typeface="Arial" panose="020B0604020202020204" pitchFamily="34" charset="0"/>
            </a:endParaRPr>
          </a:p>
          <a:p>
            <a:endParaRPr lang="tr-TR" sz="1600" dirty="0"/>
          </a:p>
        </p:txBody>
      </p:sp>
    </p:spTree>
    <p:extLst>
      <p:ext uri="{BB962C8B-B14F-4D97-AF65-F5344CB8AC3E}">
        <p14:creationId xmlns:p14="http://schemas.microsoft.com/office/powerpoint/2010/main" val="3418109942"/>
      </p:ext>
    </p:extLst>
  </p:cSld>
  <p:clrMapOvr>
    <a:masterClrMapping/>
  </p:clrMapOvr>
  <p:transition>
    <p:strips dir="rd"/>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9074" name="Rectangle 2"/>
          <p:cNvSpPr>
            <a:spLocks noGrp="1" noChangeArrowheads="1"/>
          </p:cNvSpPr>
          <p:nvPr>
            <p:ph type="title"/>
          </p:nvPr>
        </p:nvSpPr>
        <p:spPr/>
        <p:txBody>
          <a:bodyPr/>
          <a:lstStyle/>
          <a:p>
            <a:pPr algn="ctr" eaLnBrk="1" hangingPunct="1">
              <a:defRPr/>
            </a:pPr>
            <a:r>
              <a:rPr lang="tr-TR" dirty="0"/>
              <a:t>Sonuç ve Değerlendirmeler</a:t>
            </a:r>
            <a:endParaRPr lang="de-DE" dirty="0"/>
          </a:p>
        </p:txBody>
      </p:sp>
      <p:sp>
        <p:nvSpPr>
          <p:cNvPr id="118786" name="4 Slayt Numarası Yer Tutucusu"/>
          <p:cNvSpPr>
            <a:spLocks noGrp="1"/>
          </p:cNvSpPr>
          <p:nvPr>
            <p:ph type="sldNum" sz="quarter" idx="11"/>
          </p:nvPr>
        </p:nvSpPr>
        <p:spPr>
          <a:noFill/>
        </p:spPr>
        <p:txBody>
          <a:bodyPr/>
          <a:lstStyle/>
          <a:p>
            <a:fld id="{71B74F36-B8A1-431D-8EC4-C2DCE9E8A8E7}" type="slidenum">
              <a:rPr lang="en-US" altLang="tr-TR"/>
              <a:pPr/>
              <a:t>32</a:t>
            </a:fld>
            <a:endParaRPr lang="en-US" altLang="tr-TR"/>
          </a:p>
        </p:txBody>
      </p:sp>
      <p:sp>
        <p:nvSpPr>
          <p:cNvPr id="5" name="2 İçerik Yer Tutucusu">
            <a:extLst>
              <a:ext uri="{FF2B5EF4-FFF2-40B4-BE49-F238E27FC236}">
                <a16:creationId xmlns:a16="http://schemas.microsoft.com/office/drawing/2014/main" id="{C78CC482-147F-4266-AD90-561B7BA05DA9}"/>
              </a:ext>
            </a:extLst>
          </p:cNvPr>
          <p:cNvSpPr txBox="1">
            <a:spLocks/>
          </p:cNvSpPr>
          <p:nvPr/>
        </p:nvSpPr>
        <p:spPr bwMode="auto">
          <a:xfrm>
            <a:off x="685800" y="2132012"/>
            <a:ext cx="7279382" cy="4040188"/>
          </a:xfrm>
          <a:prstGeom prst="rect">
            <a:avLst/>
          </a:prstGeom>
          <a:noFill/>
          <a:ln w="9525">
            <a:noFill/>
            <a:miter lim="800000"/>
            <a:headEnd/>
            <a:tailEnd/>
          </a:ln>
        </p:spPr>
        <p:txBody>
          <a:bodyPr vert="horz" wrap="square" lIns="92075" tIns="46038" rIns="92075" bIns="46038" numCol="1" anchor="t" anchorCtr="0" compatLnSpc="1">
            <a:prstTxWarp prst="textNoShape">
              <a:avLst/>
            </a:prstTxWarp>
            <a:normAutofit fontScale="92500" lnSpcReduction="10000"/>
          </a:bodyPr>
          <a:lstStyle>
            <a:lvl1pPr marL="342900" indent="-342900" algn="l" rtl="0" eaLnBrk="0" fontAlgn="base" hangingPunct="0">
              <a:spcBef>
                <a:spcPct val="20000"/>
              </a:spcBef>
              <a:spcAft>
                <a:spcPct val="0"/>
              </a:spcAft>
              <a:buClr>
                <a:schemeClr val="accent2"/>
              </a:buClr>
              <a:buSzPct val="80000"/>
              <a:buFont typeface="Wingdings" pitchFamily="2" charset="2"/>
              <a:buChar char="l"/>
              <a:defRPr sz="32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b="1">
                <a:solidFill>
                  <a:schemeClr val="tx1"/>
                </a:solidFill>
                <a:latin typeface="+mn-lt"/>
              </a:defRPr>
            </a:lvl2pPr>
            <a:lvl3pPr marL="1143000" indent="-228600" algn="l" rtl="0" eaLnBrk="0" fontAlgn="base" hangingPunct="0">
              <a:spcBef>
                <a:spcPct val="20000"/>
              </a:spcBef>
              <a:spcAft>
                <a:spcPct val="0"/>
              </a:spcAft>
              <a:buClr>
                <a:schemeClr val="accent2"/>
              </a:buClr>
              <a:buChar char="•"/>
              <a:defRPr sz="2400" b="1">
                <a:solidFill>
                  <a:schemeClr val="tx1"/>
                </a:solidFill>
                <a:latin typeface="+mn-lt"/>
              </a:defRPr>
            </a:lvl3pPr>
            <a:lvl4pPr marL="1600200" indent="-228600" algn="l" rtl="0" eaLnBrk="0" fontAlgn="base" hangingPunct="0">
              <a:spcBef>
                <a:spcPct val="20000"/>
              </a:spcBef>
              <a:spcAft>
                <a:spcPct val="0"/>
              </a:spcAft>
              <a:buChar char="–"/>
              <a:defRPr sz="2000" b="1">
                <a:solidFill>
                  <a:schemeClr val="tx1"/>
                </a:solidFill>
                <a:latin typeface="+mn-lt"/>
              </a:defRPr>
            </a:lvl4pPr>
            <a:lvl5pPr marL="2057400" indent="-228600" algn="l" rtl="0" eaLnBrk="0" fontAlgn="base" hangingPunct="0">
              <a:spcBef>
                <a:spcPct val="20000"/>
              </a:spcBef>
              <a:spcAft>
                <a:spcPct val="0"/>
              </a:spcAft>
              <a:buClr>
                <a:schemeClr val="accent2"/>
              </a:buClr>
              <a:buChar char="•"/>
              <a:defRPr sz="2000" b="1">
                <a:solidFill>
                  <a:schemeClr val="tx1"/>
                </a:solidFill>
                <a:latin typeface="+mn-lt"/>
              </a:defRPr>
            </a:lvl5pPr>
            <a:lvl6pPr marL="2514600" indent="-228600" algn="l" rtl="0" fontAlgn="base">
              <a:spcBef>
                <a:spcPct val="20000"/>
              </a:spcBef>
              <a:spcAft>
                <a:spcPct val="0"/>
              </a:spcAft>
              <a:buClr>
                <a:schemeClr val="accent2"/>
              </a:buClr>
              <a:buChar char="•"/>
              <a:defRPr sz="2000" b="1">
                <a:solidFill>
                  <a:schemeClr val="tx1"/>
                </a:solidFill>
                <a:latin typeface="+mn-lt"/>
              </a:defRPr>
            </a:lvl6pPr>
            <a:lvl7pPr marL="2971800" indent="-228600" algn="l" rtl="0" fontAlgn="base">
              <a:spcBef>
                <a:spcPct val="20000"/>
              </a:spcBef>
              <a:spcAft>
                <a:spcPct val="0"/>
              </a:spcAft>
              <a:buClr>
                <a:schemeClr val="accent2"/>
              </a:buClr>
              <a:buChar char="•"/>
              <a:defRPr sz="2000" b="1">
                <a:solidFill>
                  <a:schemeClr val="tx1"/>
                </a:solidFill>
                <a:latin typeface="+mn-lt"/>
              </a:defRPr>
            </a:lvl7pPr>
            <a:lvl8pPr marL="3429000" indent="-228600" algn="l" rtl="0" fontAlgn="base">
              <a:spcBef>
                <a:spcPct val="20000"/>
              </a:spcBef>
              <a:spcAft>
                <a:spcPct val="0"/>
              </a:spcAft>
              <a:buClr>
                <a:schemeClr val="accent2"/>
              </a:buClr>
              <a:buChar char="•"/>
              <a:defRPr sz="2000" b="1">
                <a:solidFill>
                  <a:schemeClr val="tx1"/>
                </a:solidFill>
                <a:latin typeface="+mn-lt"/>
              </a:defRPr>
            </a:lvl8pPr>
            <a:lvl9pPr marL="3886200" indent="-228600" algn="l" rtl="0" fontAlgn="base">
              <a:spcBef>
                <a:spcPct val="20000"/>
              </a:spcBef>
              <a:spcAft>
                <a:spcPct val="0"/>
              </a:spcAft>
              <a:buClr>
                <a:schemeClr val="accent2"/>
              </a:buClr>
              <a:buChar char="•"/>
              <a:defRPr sz="2000" b="1">
                <a:solidFill>
                  <a:schemeClr val="tx1"/>
                </a:solidFill>
                <a:latin typeface="+mn-lt"/>
              </a:defRPr>
            </a:lvl9pPr>
          </a:lstStyle>
          <a:p>
            <a:r>
              <a:rPr lang="tr-TR" sz="2400" dirty="0"/>
              <a:t>Kentsel gerilim ve çelişkilere ayrıntılı ve bütüncül olarak ele almak</a:t>
            </a:r>
          </a:p>
          <a:p>
            <a:r>
              <a:rPr lang="tr-TR" sz="2400" dirty="0"/>
              <a:t>Göç merkezlerinin yaygınlaşması araştırmaların «algı» «değerlendirme» gibi </a:t>
            </a:r>
            <a:r>
              <a:rPr lang="tr-TR" sz="2400" dirty="0" err="1"/>
              <a:t>betimsel</a:t>
            </a:r>
            <a:r>
              <a:rPr lang="tr-TR" sz="2400" dirty="0"/>
              <a:t> durum değerlendirmelerinden ziyade kentsel alan ilişkiler ve haklar temelinde trans </a:t>
            </a:r>
            <a:r>
              <a:rPr lang="tr-TR" sz="2400" dirty="0" err="1"/>
              <a:t>disipliner</a:t>
            </a:r>
            <a:r>
              <a:rPr lang="tr-TR" sz="2400" dirty="0"/>
              <a:t> çalışmalarla yürütülmesi</a:t>
            </a:r>
          </a:p>
          <a:p>
            <a:r>
              <a:rPr lang="tr-TR" sz="2400" dirty="0"/>
              <a:t>Fonlar ve bu fonların bağlı olduğu ağlar yerine kamusal kaynakların iki yönlü sürdürdüğü araştırma ve politika çerçeveleri</a:t>
            </a:r>
          </a:p>
          <a:p>
            <a:r>
              <a:rPr lang="tr-TR" sz="2400" dirty="0"/>
              <a:t>Yerel kurumların önemi </a:t>
            </a:r>
          </a:p>
          <a:p>
            <a:r>
              <a:rPr lang="tr-TR" sz="2400" dirty="0"/>
              <a:t>Hemşerilik hukuku</a:t>
            </a:r>
          </a:p>
          <a:p>
            <a:pPr algn="just"/>
            <a:endParaRPr kumimoji="0" lang="tr-TR" altLang="tr-TR" sz="2400" kern="0" dirty="0">
              <a:latin typeface="Century Gothic" panose="020B0502020202020204" pitchFamily="34" charset="0"/>
              <a:cs typeface="Times New Roman" panose="02020603050405020304" pitchFamily="18" charset="0"/>
            </a:endParaRPr>
          </a:p>
          <a:p>
            <a:pPr algn="just"/>
            <a:endParaRPr kumimoji="0" lang="tr-TR" altLang="tr-TR" sz="2400" kern="0" dirty="0">
              <a:latin typeface="Century Gothic" panose="020B0502020202020204" pitchFamily="34" charset="0"/>
              <a:cs typeface="Times New Roman" panose="02020603050405020304" pitchFamily="18" charset="0"/>
            </a:endParaRPr>
          </a:p>
          <a:p>
            <a:pPr algn="just"/>
            <a:endParaRPr kumimoji="0" lang="tr-TR" altLang="tr-TR" sz="2400" kern="0" dirty="0">
              <a:latin typeface="Century Gothic" panose="020B0502020202020204" pitchFamily="34" charset="0"/>
              <a:cs typeface="Times New Roman" panose="02020603050405020304" pitchFamily="18" charset="0"/>
            </a:endParaRPr>
          </a:p>
          <a:p>
            <a:pPr algn="just"/>
            <a:endParaRPr kumimoji="0" lang="tr-TR" altLang="tr-TR" sz="2400" kern="0" dirty="0">
              <a:latin typeface="Century Gothic" panose="020B0502020202020204" pitchFamily="34" charset="0"/>
              <a:cs typeface="Times New Roman" panose="02020603050405020304" pitchFamily="18" charset="0"/>
            </a:endParaRPr>
          </a:p>
          <a:p>
            <a:pPr algn="just"/>
            <a:endParaRPr kumimoji="0" lang="tr-TR" altLang="tr-TR" sz="1600" kern="0" dirty="0">
              <a:latin typeface="Century Gothic" panose="020B0502020202020204" pitchFamily="34" charset="0"/>
              <a:cs typeface="Times New Roman" panose="02020603050405020304" pitchFamily="18" charset="0"/>
            </a:endParaRPr>
          </a:p>
        </p:txBody>
      </p:sp>
    </p:spTree>
    <p:extLst>
      <p:ext uri="{BB962C8B-B14F-4D97-AF65-F5344CB8AC3E}">
        <p14:creationId xmlns:p14="http://schemas.microsoft.com/office/powerpoint/2010/main" val="490165570"/>
      </p:ext>
    </p:extLst>
  </p:cSld>
  <p:clrMapOvr>
    <a:masterClrMapping/>
  </p:clrMapOvr>
  <p:transition>
    <p:strips dir="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grpId="0" nodeType="withEffect">
                                  <p:stCondLst>
                                    <p:cond delay="0"/>
                                  </p:stCondLst>
                                  <p:childTnLst>
                                    <p:set>
                                      <p:cBhvr>
                                        <p:cTn id="6" dur="1" fill="hold">
                                          <p:stCondLst>
                                            <p:cond delay="0"/>
                                          </p:stCondLst>
                                        </p:cTn>
                                        <p:tgtEl>
                                          <p:spTgt spid="259074"/>
                                        </p:tgtEl>
                                        <p:attrNameLst>
                                          <p:attrName>style.visibility</p:attrName>
                                        </p:attrNameLst>
                                      </p:cBhvr>
                                      <p:to>
                                        <p:strVal val="visible"/>
                                      </p:to>
                                    </p:set>
                                    <p:anim calcmode="lin" valueType="num">
                                      <p:cBhvr additive="base">
                                        <p:cTn id="7" dur="500" fill="hold"/>
                                        <p:tgtEl>
                                          <p:spTgt spid="259074"/>
                                        </p:tgtEl>
                                        <p:attrNameLst>
                                          <p:attrName>ppt_x</p:attrName>
                                        </p:attrNameLst>
                                      </p:cBhvr>
                                      <p:tavLst>
                                        <p:tav tm="0">
                                          <p:val>
                                            <p:strVal val="#ppt_x"/>
                                          </p:val>
                                        </p:tav>
                                        <p:tav tm="100000">
                                          <p:val>
                                            <p:strVal val="#ppt_x"/>
                                          </p:val>
                                        </p:tav>
                                      </p:tavLst>
                                    </p:anim>
                                    <p:anim calcmode="lin" valueType="num">
                                      <p:cBhvr additive="base">
                                        <p:cTn id="8" dur="500" fill="hold"/>
                                        <p:tgtEl>
                                          <p:spTgt spid="25907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9074"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Rectangle 2"/>
          <p:cNvSpPr>
            <a:spLocks noGrp="1" noChangeArrowheads="1"/>
          </p:cNvSpPr>
          <p:nvPr>
            <p:ph type="title"/>
          </p:nvPr>
        </p:nvSpPr>
        <p:spPr/>
        <p:txBody>
          <a:bodyPr/>
          <a:lstStyle/>
          <a:p>
            <a:pPr algn="ctr" eaLnBrk="1" hangingPunct="1">
              <a:defRPr/>
            </a:pPr>
            <a:r>
              <a:rPr lang="tr-TR" sz="3600" dirty="0"/>
              <a:t>Tartışma Konuları</a:t>
            </a:r>
            <a:endParaRPr lang="de-DE" sz="3600" dirty="0"/>
          </a:p>
        </p:txBody>
      </p:sp>
      <p:sp>
        <p:nvSpPr>
          <p:cNvPr id="207875" name="Rectangle 3"/>
          <p:cNvSpPr>
            <a:spLocks noGrp="1" noChangeArrowheads="1"/>
          </p:cNvSpPr>
          <p:nvPr>
            <p:ph idx="1"/>
          </p:nvPr>
        </p:nvSpPr>
        <p:spPr/>
        <p:txBody>
          <a:bodyPr/>
          <a:lstStyle/>
          <a:p>
            <a:pPr marL="0" indent="0" algn="ctr" eaLnBrk="1" fontAlgn="auto" hangingPunct="1">
              <a:buNone/>
            </a:pPr>
            <a:r>
              <a:rPr lang="tr-TR" sz="2000" u="sng" dirty="0"/>
              <a:t>DEĞERLENDİRME SORULARI</a:t>
            </a:r>
          </a:p>
          <a:p>
            <a:pPr marL="0" indent="0" eaLnBrk="1" fontAlgn="auto" hangingPunct="1">
              <a:buNone/>
            </a:pPr>
            <a:endParaRPr lang="tr-TR" sz="1000" b="0" dirty="0"/>
          </a:p>
          <a:p>
            <a:pPr marL="457200" indent="-457200" eaLnBrk="1" fontAlgn="ctr" hangingPunct="1">
              <a:lnSpc>
                <a:spcPct val="150000"/>
              </a:lnSpc>
              <a:buFont typeface="+mj-lt"/>
              <a:buAutoNum type="arabicPeriod"/>
            </a:pPr>
            <a:r>
              <a:rPr lang="tr-TR" sz="2000" b="0" dirty="0">
                <a:solidFill>
                  <a:srgbClr val="FF0000"/>
                </a:solidFill>
              </a:rPr>
              <a:t>Göçe yönelik algı-söylemleri hangi kurum ve kaynaklarla araştırmak gerekir? Kamu kurumlarının nasıl bir rolü olabilir?</a:t>
            </a:r>
          </a:p>
          <a:p>
            <a:pPr marL="457200" indent="-457200" eaLnBrk="1" fontAlgn="ctr" hangingPunct="1">
              <a:lnSpc>
                <a:spcPct val="150000"/>
              </a:lnSpc>
              <a:buFont typeface="+mj-lt"/>
              <a:buAutoNum type="arabicPeriod"/>
            </a:pPr>
            <a:r>
              <a:rPr lang="tr-TR" sz="2000" b="0" dirty="0">
                <a:solidFill>
                  <a:srgbClr val="FF0000"/>
                </a:solidFill>
              </a:rPr>
              <a:t>Türkiye kentlerinde yerli nüfus ile göçmenler arasında hemşerilik temelinde bir ilişki geliştirilebilir mi?</a:t>
            </a:r>
          </a:p>
          <a:p>
            <a:pPr marL="457200" indent="-457200" eaLnBrk="1" fontAlgn="ctr" hangingPunct="1">
              <a:lnSpc>
                <a:spcPct val="150000"/>
              </a:lnSpc>
              <a:buFont typeface="+mj-lt"/>
              <a:buAutoNum type="arabicPeriod"/>
            </a:pPr>
            <a:r>
              <a:rPr lang="tr-TR" sz="2000" b="0" dirty="0">
                <a:solidFill>
                  <a:srgbClr val="FF0000"/>
                </a:solidFill>
              </a:rPr>
              <a:t>Kitlesel göç yoğunlaşmaları dışında kalan kentlerde özgün araştırma konularına ve modellerine ihtiyaç var mı? Neler olabilir?</a:t>
            </a:r>
          </a:p>
        </p:txBody>
      </p:sp>
      <p:sp>
        <p:nvSpPr>
          <p:cNvPr id="36866" name="4 Slayt Numarası Yer Tutucusu"/>
          <p:cNvSpPr>
            <a:spLocks noGrp="1"/>
          </p:cNvSpPr>
          <p:nvPr>
            <p:ph type="sldNum" sz="quarter" idx="11"/>
          </p:nvPr>
        </p:nvSpPr>
        <p:spPr>
          <a:noFill/>
        </p:spPr>
        <p:txBody>
          <a:bodyPr/>
          <a:lstStyle/>
          <a:p>
            <a:fld id="{C0937A5A-5135-451E-ABCB-E2B4A120DE8A}" type="slidenum">
              <a:rPr lang="en-US" altLang="tr-TR"/>
              <a:pPr/>
              <a:t>33</a:t>
            </a:fld>
            <a:endParaRPr lang="en-US" altLang="tr-TR"/>
          </a:p>
        </p:txBody>
      </p:sp>
    </p:spTree>
    <p:extLst>
      <p:ext uri="{BB962C8B-B14F-4D97-AF65-F5344CB8AC3E}">
        <p14:creationId xmlns:p14="http://schemas.microsoft.com/office/powerpoint/2010/main" val="539707920"/>
      </p:ext>
    </p:extLst>
  </p:cSld>
  <p:clrMapOvr>
    <a:masterClrMapping/>
  </p:clrMapOvr>
  <p:transition>
    <p:strips dir="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withEffect">
                                  <p:stCondLst>
                                    <p:cond delay="0"/>
                                  </p:stCondLst>
                                  <p:childTnLst>
                                    <p:set>
                                      <p:cBhvr>
                                        <p:cTn id="6" dur="1" fill="hold">
                                          <p:stCondLst>
                                            <p:cond delay="0"/>
                                          </p:stCondLst>
                                        </p:cTn>
                                        <p:tgtEl>
                                          <p:spTgt spid="207874"/>
                                        </p:tgtEl>
                                        <p:attrNameLst>
                                          <p:attrName>style.visibility</p:attrName>
                                        </p:attrNameLst>
                                      </p:cBhvr>
                                      <p:to>
                                        <p:strVal val="visible"/>
                                      </p:to>
                                    </p:set>
                                    <p:animEffect transition="in" filter="checkerboard(across)">
                                      <p:cBhvr>
                                        <p:cTn id="7" dur="500"/>
                                        <p:tgtEl>
                                          <p:spTgt spid="207874"/>
                                        </p:tgtEl>
                                      </p:cBhvr>
                                    </p:animEffect>
                                  </p:childTnLst>
                                </p:cTn>
                              </p:par>
                              <p:par>
                                <p:cTn id="8" presetID="12" presetClass="entr" presetSubtype="4" fill="hold" grpId="1" nodeType="withEffect">
                                  <p:stCondLst>
                                    <p:cond delay="0"/>
                                  </p:stCondLst>
                                  <p:childTnLst>
                                    <p:set>
                                      <p:cBhvr>
                                        <p:cTn id="9" dur="1" fill="hold">
                                          <p:stCondLst>
                                            <p:cond delay="0"/>
                                          </p:stCondLst>
                                        </p:cTn>
                                        <p:tgtEl>
                                          <p:spTgt spid="207874"/>
                                        </p:tgtEl>
                                        <p:attrNameLst>
                                          <p:attrName>style.visibility</p:attrName>
                                        </p:attrNameLst>
                                      </p:cBhvr>
                                      <p:to>
                                        <p:strVal val="visible"/>
                                      </p:to>
                                    </p:set>
                                    <p:animEffect transition="in" filter="slide(fromBottom)">
                                      <p:cBhvr>
                                        <p:cTn id="10" dur="500"/>
                                        <p:tgtEl>
                                          <p:spTgt spid="207874"/>
                                        </p:tgtEl>
                                      </p:cBhvr>
                                    </p:animEffect>
                                  </p:childTnLst>
                                </p:cTn>
                              </p:par>
                            </p:childTnLst>
                          </p:cTn>
                        </p:par>
                        <p:par>
                          <p:cTn id="11" fill="hold">
                            <p:stCondLst>
                              <p:cond delay="500"/>
                            </p:stCondLst>
                            <p:childTnLst>
                              <p:par>
                                <p:cTn id="12" presetID="8" presetClass="entr" presetSubtype="16" fill="hold" grpId="0" nodeType="afterEffect">
                                  <p:stCondLst>
                                    <p:cond delay="0"/>
                                  </p:stCondLst>
                                  <p:childTnLst>
                                    <p:set>
                                      <p:cBhvr>
                                        <p:cTn id="13" dur="1" fill="hold">
                                          <p:stCondLst>
                                            <p:cond delay="0"/>
                                          </p:stCondLst>
                                        </p:cTn>
                                        <p:tgtEl>
                                          <p:spTgt spid="207875">
                                            <p:txEl>
                                              <p:pRg st="0" end="0"/>
                                            </p:txEl>
                                          </p:spTgt>
                                        </p:tgtEl>
                                        <p:attrNameLst>
                                          <p:attrName>style.visibility</p:attrName>
                                        </p:attrNameLst>
                                      </p:cBhvr>
                                      <p:to>
                                        <p:strVal val="visible"/>
                                      </p:to>
                                    </p:set>
                                    <p:animEffect transition="in" filter="diamond(in)">
                                      <p:cBhvr>
                                        <p:cTn id="14" dur="2000"/>
                                        <p:tgtEl>
                                          <p:spTgt spid="207875">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8" presetClass="entr" presetSubtype="16" fill="hold" grpId="0" nodeType="clickEffect">
                                  <p:stCondLst>
                                    <p:cond delay="0"/>
                                  </p:stCondLst>
                                  <p:childTnLst>
                                    <p:set>
                                      <p:cBhvr>
                                        <p:cTn id="18" dur="1" fill="hold">
                                          <p:stCondLst>
                                            <p:cond delay="0"/>
                                          </p:stCondLst>
                                        </p:cTn>
                                        <p:tgtEl>
                                          <p:spTgt spid="207875">
                                            <p:txEl>
                                              <p:pRg st="2" end="2"/>
                                            </p:txEl>
                                          </p:spTgt>
                                        </p:tgtEl>
                                        <p:attrNameLst>
                                          <p:attrName>style.visibility</p:attrName>
                                        </p:attrNameLst>
                                      </p:cBhvr>
                                      <p:to>
                                        <p:strVal val="visible"/>
                                      </p:to>
                                    </p:set>
                                    <p:animEffect transition="in" filter="diamond(in)">
                                      <p:cBhvr>
                                        <p:cTn id="19" dur="2000"/>
                                        <p:tgtEl>
                                          <p:spTgt spid="207875">
                                            <p:txEl>
                                              <p:pRg st="2" end="2"/>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8" presetClass="entr" presetSubtype="16" fill="hold" grpId="0" nodeType="clickEffect">
                                  <p:stCondLst>
                                    <p:cond delay="0"/>
                                  </p:stCondLst>
                                  <p:childTnLst>
                                    <p:set>
                                      <p:cBhvr>
                                        <p:cTn id="23" dur="1" fill="hold">
                                          <p:stCondLst>
                                            <p:cond delay="0"/>
                                          </p:stCondLst>
                                        </p:cTn>
                                        <p:tgtEl>
                                          <p:spTgt spid="207875">
                                            <p:txEl>
                                              <p:pRg st="3" end="3"/>
                                            </p:txEl>
                                          </p:spTgt>
                                        </p:tgtEl>
                                        <p:attrNameLst>
                                          <p:attrName>style.visibility</p:attrName>
                                        </p:attrNameLst>
                                      </p:cBhvr>
                                      <p:to>
                                        <p:strVal val="visible"/>
                                      </p:to>
                                    </p:set>
                                    <p:animEffect transition="in" filter="diamond(in)">
                                      <p:cBhvr>
                                        <p:cTn id="24" dur="2000"/>
                                        <p:tgtEl>
                                          <p:spTgt spid="207875">
                                            <p:txEl>
                                              <p:pRg st="3" end="3"/>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8" presetClass="entr" presetSubtype="16" fill="hold" grpId="0" nodeType="clickEffect">
                                  <p:stCondLst>
                                    <p:cond delay="0"/>
                                  </p:stCondLst>
                                  <p:childTnLst>
                                    <p:set>
                                      <p:cBhvr>
                                        <p:cTn id="28" dur="1" fill="hold">
                                          <p:stCondLst>
                                            <p:cond delay="0"/>
                                          </p:stCondLst>
                                        </p:cTn>
                                        <p:tgtEl>
                                          <p:spTgt spid="207875">
                                            <p:txEl>
                                              <p:pRg st="4" end="4"/>
                                            </p:txEl>
                                          </p:spTgt>
                                        </p:tgtEl>
                                        <p:attrNameLst>
                                          <p:attrName>style.visibility</p:attrName>
                                        </p:attrNameLst>
                                      </p:cBhvr>
                                      <p:to>
                                        <p:strVal val="visible"/>
                                      </p:to>
                                    </p:set>
                                    <p:animEffect transition="in" filter="diamond(in)">
                                      <p:cBhvr>
                                        <p:cTn id="29" dur="2000"/>
                                        <p:tgtEl>
                                          <p:spTgt spid="20787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7874" grpId="0"/>
      <p:bldP spid="207874" grpId="1"/>
      <p:bldP spid="207875"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9074" name="Rectangle 2"/>
          <p:cNvSpPr>
            <a:spLocks noGrp="1" noChangeArrowheads="1"/>
          </p:cNvSpPr>
          <p:nvPr>
            <p:ph type="title"/>
          </p:nvPr>
        </p:nvSpPr>
        <p:spPr/>
        <p:txBody>
          <a:bodyPr/>
          <a:lstStyle/>
          <a:p>
            <a:pPr algn="ctr" eaLnBrk="1" hangingPunct="1">
              <a:defRPr/>
            </a:pPr>
            <a:r>
              <a:rPr lang="tr-TR" dirty="0"/>
              <a:t>Kaynakça</a:t>
            </a:r>
            <a:endParaRPr lang="de-DE" dirty="0"/>
          </a:p>
        </p:txBody>
      </p:sp>
      <p:sp>
        <p:nvSpPr>
          <p:cNvPr id="118786" name="4 Slayt Numarası Yer Tutucusu"/>
          <p:cNvSpPr>
            <a:spLocks noGrp="1"/>
          </p:cNvSpPr>
          <p:nvPr>
            <p:ph type="sldNum" sz="quarter" idx="11"/>
          </p:nvPr>
        </p:nvSpPr>
        <p:spPr>
          <a:noFill/>
        </p:spPr>
        <p:txBody>
          <a:bodyPr/>
          <a:lstStyle/>
          <a:p>
            <a:fld id="{71B74F36-B8A1-431D-8EC4-C2DCE9E8A8E7}" type="slidenum">
              <a:rPr lang="en-US" altLang="tr-TR"/>
              <a:pPr/>
              <a:t>34</a:t>
            </a:fld>
            <a:endParaRPr lang="en-US" altLang="tr-TR"/>
          </a:p>
        </p:txBody>
      </p:sp>
      <p:sp>
        <p:nvSpPr>
          <p:cNvPr id="5" name="2 İçerik Yer Tutucusu">
            <a:extLst>
              <a:ext uri="{FF2B5EF4-FFF2-40B4-BE49-F238E27FC236}">
                <a16:creationId xmlns:a16="http://schemas.microsoft.com/office/drawing/2014/main" id="{C78CC482-147F-4266-AD90-561B7BA05DA9}"/>
              </a:ext>
            </a:extLst>
          </p:cNvPr>
          <p:cNvSpPr txBox="1">
            <a:spLocks/>
          </p:cNvSpPr>
          <p:nvPr/>
        </p:nvSpPr>
        <p:spPr bwMode="auto">
          <a:xfrm>
            <a:off x="685800" y="2132012"/>
            <a:ext cx="7279382" cy="3673252"/>
          </a:xfrm>
          <a:prstGeom prst="rect">
            <a:avLst/>
          </a:prstGeom>
          <a:noFill/>
          <a:ln w="9525">
            <a:noFill/>
            <a:miter lim="800000"/>
            <a:headEnd/>
            <a:tailEnd/>
          </a:ln>
        </p:spPr>
        <p:txBody>
          <a:bodyPr vert="horz" wrap="square" lIns="92075" tIns="46038" rIns="92075" bIns="46038" numCol="1" anchor="t" anchorCtr="0" compatLnSpc="1">
            <a:prstTxWarp prst="textNoShape">
              <a:avLst/>
            </a:prstTxWarp>
            <a:normAutofit/>
          </a:bodyPr>
          <a:lstStyle>
            <a:lvl1pPr marL="342900" indent="-342900" algn="l" rtl="0" eaLnBrk="0" fontAlgn="base" hangingPunct="0">
              <a:spcBef>
                <a:spcPct val="20000"/>
              </a:spcBef>
              <a:spcAft>
                <a:spcPct val="0"/>
              </a:spcAft>
              <a:buClr>
                <a:schemeClr val="accent2"/>
              </a:buClr>
              <a:buSzPct val="80000"/>
              <a:buFont typeface="Wingdings" pitchFamily="2" charset="2"/>
              <a:buChar char="l"/>
              <a:defRPr sz="32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b="1">
                <a:solidFill>
                  <a:schemeClr val="tx1"/>
                </a:solidFill>
                <a:latin typeface="+mn-lt"/>
              </a:defRPr>
            </a:lvl2pPr>
            <a:lvl3pPr marL="1143000" indent="-228600" algn="l" rtl="0" eaLnBrk="0" fontAlgn="base" hangingPunct="0">
              <a:spcBef>
                <a:spcPct val="20000"/>
              </a:spcBef>
              <a:spcAft>
                <a:spcPct val="0"/>
              </a:spcAft>
              <a:buClr>
                <a:schemeClr val="accent2"/>
              </a:buClr>
              <a:buChar char="•"/>
              <a:defRPr sz="2400" b="1">
                <a:solidFill>
                  <a:schemeClr val="tx1"/>
                </a:solidFill>
                <a:latin typeface="+mn-lt"/>
              </a:defRPr>
            </a:lvl3pPr>
            <a:lvl4pPr marL="1600200" indent="-228600" algn="l" rtl="0" eaLnBrk="0" fontAlgn="base" hangingPunct="0">
              <a:spcBef>
                <a:spcPct val="20000"/>
              </a:spcBef>
              <a:spcAft>
                <a:spcPct val="0"/>
              </a:spcAft>
              <a:buChar char="–"/>
              <a:defRPr sz="2000" b="1">
                <a:solidFill>
                  <a:schemeClr val="tx1"/>
                </a:solidFill>
                <a:latin typeface="+mn-lt"/>
              </a:defRPr>
            </a:lvl4pPr>
            <a:lvl5pPr marL="2057400" indent="-228600" algn="l" rtl="0" eaLnBrk="0" fontAlgn="base" hangingPunct="0">
              <a:spcBef>
                <a:spcPct val="20000"/>
              </a:spcBef>
              <a:spcAft>
                <a:spcPct val="0"/>
              </a:spcAft>
              <a:buClr>
                <a:schemeClr val="accent2"/>
              </a:buClr>
              <a:buChar char="•"/>
              <a:defRPr sz="2000" b="1">
                <a:solidFill>
                  <a:schemeClr val="tx1"/>
                </a:solidFill>
                <a:latin typeface="+mn-lt"/>
              </a:defRPr>
            </a:lvl5pPr>
            <a:lvl6pPr marL="2514600" indent="-228600" algn="l" rtl="0" fontAlgn="base">
              <a:spcBef>
                <a:spcPct val="20000"/>
              </a:spcBef>
              <a:spcAft>
                <a:spcPct val="0"/>
              </a:spcAft>
              <a:buClr>
                <a:schemeClr val="accent2"/>
              </a:buClr>
              <a:buChar char="•"/>
              <a:defRPr sz="2000" b="1">
                <a:solidFill>
                  <a:schemeClr val="tx1"/>
                </a:solidFill>
                <a:latin typeface="+mn-lt"/>
              </a:defRPr>
            </a:lvl6pPr>
            <a:lvl7pPr marL="2971800" indent="-228600" algn="l" rtl="0" fontAlgn="base">
              <a:spcBef>
                <a:spcPct val="20000"/>
              </a:spcBef>
              <a:spcAft>
                <a:spcPct val="0"/>
              </a:spcAft>
              <a:buClr>
                <a:schemeClr val="accent2"/>
              </a:buClr>
              <a:buChar char="•"/>
              <a:defRPr sz="2000" b="1">
                <a:solidFill>
                  <a:schemeClr val="tx1"/>
                </a:solidFill>
                <a:latin typeface="+mn-lt"/>
              </a:defRPr>
            </a:lvl7pPr>
            <a:lvl8pPr marL="3429000" indent="-228600" algn="l" rtl="0" fontAlgn="base">
              <a:spcBef>
                <a:spcPct val="20000"/>
              </a:spcBef>
              <a:spcAft>
                <a:spcPct val="0"/>
              </a:spcAft>
              <a:buClr>
                <a:schemeClr val="accent2"/>
              </a:buClr>
              <a:buChar char="•"/>
              <a:defRPr sz="2000" b="1">
                <a:solidFill>
                  <a:schemeClr val="tx1"/>
                </a:solidFill>
                <a:latin typeface="+mn-lt"/>
              </a:defRPr>
            </a:lvl8pPr>
            <a:lvl9pPr marL="3886200" indent="-228600" algn="l" rtl="0" fontAlgn="base">
              <a:spcBef>
                <a:spcPct val="20000"/>
              </a:spcBef>
              <a:spcAft>
                <a:spcPct val="0"/>
              </a:spcAft>
              <a:buClr>
                <a:schemeClr val="accent2"/>
              </a:buClr>
              <a:buChar char="•"/>
              <a:defRPr sz="2000" b="1">
                <a:solidFill>
                  <a:schemeClr val="tx1"/>
                </a:solidFill>
                <a:latin typeface="+mn-lt"/>
              </a:defRPr>
            </a:lvl9pPr>
          </a:lstStyle>
          <a:p>
            <a:r>
              <a:rPr lang="tr-TR" sz="1000" dirty="0" err="1">
                <a:hlinkClick r:id="rId2"/>
              </a:rPr>
              <a:t>İNGEV’den</a:t>
            </a:r>
            <a:r>
              <a:rPr lang="tr-TR" sz="1000" dirty="0">
                <a:hlinkClick r:id="rId2"/>
              </a:rPr>
              <a:t> Suriyeli Algı Araştırması – İNGEV (ingev.org)</a:t>
            </a:r>
            <a:endParaRPr lang="tr-TR" sz="1000" dirty="0"/>
          </a:p>
          <a:p>
            <a:pPr marL="0" indent="0">
              <a:buNone/>
            </a:pPr>
            <a:endParaRPr lang="tr-TR" sz="1000" dirty="0">
              <a:hlinkClick r:id="rId3"/>
            </a:endParaRPr>
          </a:p>
          <a:p>
            <a:r>
              <a:rPr lang="tr-TR" sz="1000" dirty="0">
                <a:hlinkClick r:id="rId3"/>
              </a:rPr>
              <a:t>Suriyelilerle İlgili Doğru Bilinen Yanlışlar – Mülteciler ve Sığınmacılar Yardımlaşma ve Dayanışma Derneği (multeciler.org.tr)</a:t>
            </a:r>
            <a:r>
              <a:rPr lang="tr-TR" sz="1000" dirty="0"/>
              <a:t> </a:t>
            </a:r>
          </a:p>
        </p:txBody>
      </p:sp>
    </p:spTree>
    <p:extLst>
      <p:ext uri="{BB962C8B-B14F-4D97-AF65-F5344CB8AC3E}">
        <p14:creationId xmlns:p14="http://schemas.microsoft.com/office/powerpoint/2010/main" val="1738546387"/>
      </p:ext>
    </p:extLst>
  </p:cSld>
  <p:clrMapOvr>
    <a:masterClrMapping/>
  </p:clrMapOvr>
  <p:transition>
    <p:strips dir="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grpId="0" nodeType="withEffect">
                                  <p:stCondLst>
                                    <p:cond delay="0"/>
                                  </p:stCondLst>
                                  <p:childTnLst>
                                    <p:set>
                                      <p:cBhvr>
                                        <p:cTn id="6" dur="1" fill="hold">
                                          <p:stCondLst>
                                            <p:cond delay="0"/>
                                          </p:stCondLst>
                                        </p:cTn>
                                        <p:tgtEl>
                                          <p:spTgt spid="259074"/>
                                        </p:tgtEl>
                                        <p:attrNameLst>
                                          <p:attrName>style.visibility</p:attrName>
                                        </p:attrNameLst>
                                      </p:cBhvr>
                                      <p:to>
                                        <p:strVal val="visible"/>
                                      </p:to>
                                    </p:set>
                                    <p:anim calcmode="lin" valueType="num">
                                      <p:cBhvr additive="base">
                                        <p:cTn id="7" dur="500" fill="hold"/>
                                        <p:tgtEl>
                                          <p:spTgt spid="259074"/>
                                        </p:tgtEl>
                                        <p:attrNameLst>
                                          <p:attrName>ppt_x</p:attrName>
                                        </p:attrNameLst>
                                      </p:cBhvr>
                                      <p:tavLst>
                                        <p:tav tm="0">
                                          <p:val>
                                            <p:strVal val="#ppt_x"/>
                                          </p:val>
                                        </p:tav>
                                        <p:tav tm="100000">
                                          <p:val>
                                            <p:strVal val="#ppt_x"/>
                                          </p:val>
                                        </p:tav>
                                      </p:tavLst>
                                    </p:anim>
                                    <p:anim calcmode="lin" valueType="num">
                                      <p:cBhvr additive="base">
                                        <p:cTn id="8" dur="500" fill="hold"/>
                                        <p:tgtEl>
                                          <p:spTgt spid="25907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907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4 Slayt Numarası Yer Tutucusu"/>
          <p:cNvSpPr>
            <a:spLocks noGrp="1"/>
          </p:cNvSpPr>
          <p:nvPr>
            <p:ph type="sldNum" sz="quarter" idx="11"/>
          </p:nvPr>
        </p:nvSpPr>
        <p:spPr>
          <a:noFill/>
        </p:spPr>
        <p:txBody>
          <a:bodyPr/>
          <a:lstStyle/>
          <a:p>
            <a:fld id="{71B74F36-B8A1-431D-8EC4-C2DCE9E8A8E7}" type="slidenum">
              <a:rPr lang="en-US" altLang="tr-TR"/>
              <a:pPr/>
              <a:t>4</a:t>
            </a:fld>
            <a:endParaRPr lang="en-US" altLang="tr-TR"/>
          </a:p>
        </p:txBody>
      </p:sp>
      <p:sp>
        <p:nvSpPr>
          <p:cNvPr id="5" name="2 İçerik Yer Tutucusu">
            <a:extLst>
              <a:ext uri="{FF2B5EF4-FFF2-40B4-BE49-F238E27FC236}">
                <a16:creationId xmlns:a16="http://schemas.microsoft.com/office/drawing/2014/main" id="{C78CC482-147F-4266-AD90-561B7BA05DA9}"/>
              </a:ext>
            </a:extLst>
          </p:cNvPr>
          <p:cNvSpPr txBox="1">
            <a:spLocks/>
          </p:cNvSpPr>
          <p:nvPr/>
        </p:nvSpPr>
        <p:spPr bwMode="auto">
          <a:xfrm>
            <a:off x="685800" y="2132012"/>
            <a:ext cx="7279382" cy="4040188"/>
          </a:xfrm>
          <a:prstGeom prst="rect">
            <a:avLst/>
          </a:prstGeom>
          <a:noFill/>
          <a:ln w="9525">
            <a:noFill/>
            <a:miter lim="800000"/>
            <a:headEnd/>
            <a:tailEnd/>
          </a:ln>
        </p:spPr>
        <p:txBody>
          <a:bodyPr vert="horz" wrap="square" lIns="92075" tIns="46038" rIns="92075" bIns="46038" numCol="1" anchor="t" anchorCtr="0" compatLnSpc="1">
            <a:prstTxWarp prst="textNoShape">
              <a:avLst/>
            </a:prstTxWarp>
            <a:normAutofit/>
          </a:bodyPr>
          <a:lstStyle>
            <a:lvl1pPr marL="342900" indent="-342900" algn="l" rtl="0" eaLnBrk="0" fontAlgn="base" hangingPunct="0">
              <a:spcBef>
                <a:spcPct val="20000"/>
              </a:spcBef>
              <a:spcAft>
                <a:spcPct val="0"/>
              </a:spcAft>
              <a:buClr>
                <a:schemeClr val="accent2"/>
              </a:buClr>
              <a:buSzPct val="80000"/>
              <a:buFont typeface="Wingdings" pitchFamily="2" charset="2"/>
              <a:buChar char="l"/>
              <a:defRPr sz="32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b="1">
                <a:solidFill>
                  <a:schemeClr val="tx1"/>
                </a:solidFill>
                <a:latin typeface="+mn-lt"/>
              </a:defRPr>
            </a:lvl2pPr>
            <a:lvl3pPr marL="1143000" indent="-228600" algn="l" rtl="0" eaLnBrk="0" fontAlgn="base" hangingPunct="0">
              <a:spcBef>
                <a:spcPct val="20000"/>
              </a:spcBef>
              <a:spcAft>
                <a:spcPct val="0"/>
              </a:spcAft>
              <a:buClr>
                <a:schemeClr val="accent2"/>
              </a:buClr>
              <a:buChar char="•"/>
              <a:defRPr sz="2400" b="1">
                <a:solidFill>
                  <a:schemeClr val="tx1"/>
                </a:solidFill>
                <a:latin typeface="+mn-lt"/>
              </a:defRPr>
            </a:lvl3pPr>
            <a:lvl4pPr marL="1600200" indent="-228600" algn="l" rtl="0" eaLnBrk="0" fontAlgn="base" hangingPunct="0">
              <a:spcBef>
                <a:spcPct val="20000"/>
              </a:spcBef>
              <a:spcAft>
                <a:spcPct val="0"/>
              </a:spcAft>
              <a:buChar char="–"/>
              <a:defRPr sz="2000" b="1">
                <a:solidFill>
                  <a:schemeClr val="tx1"/>
                </a:solidFill>
                <a:latin typeface="+mn-lt"/>
              </a:defRPr>
            </a:lvl4pPr>
            <a:lvl5pPr marL="2057400" indent="-228600" algn="l" rtl="0" eaLnBrk="0" fontAlgn="base" hangingPunct="0">
              <a:spcBef>
                <a:spcPct val="20000"/>
              </a:spcBef>
              <a:spcAft>
                <a:spcPct val="0"/>
              </a:spcAft>
              <a:buClr>
                <a:schemeClr val="accent2"/>
              </a:buClr>
              <a:buChar char="•"/>
              <a:defRPr sz="2000" b="1">
                <a:solidFill>
                  <a:schemeClr val="tx1"/>
                </a:solidFill>
                <a:latin typeface="+mn-lt"/>
              </a:defRPr>
            </a:lvl5pPr>
            <a:lvl6pPr marL="2514600" indent="-228600" algn="l" rtl="0" fontAlgn="base">
              <a:spcBef>
                <a:spcPct val="20000"/>
              </a:spcBef>
              <a:spcAft>
                <a:spcPct val="0"/>
              </a:spcAft>
              <a:buClr>
                <a:schemeClr val="accent2"/>
              </a:buClr>
              <a:buChar char="•"/>
              <a:defRPr sz="2000" b="1">
                <a:solidFill>
                  <a:schemeClr val="tx1"/>
                </a:solidFill>
                <a:latin typeface="+mn-lt"/>
              </a:defRPr>
            </a:lvl6pPr>
            <a:lvl7pPr marL="2971800" indent="-228600" algn="l" rtl="0" fontAlgn="base">
              <a:spcBef>
                <a:spcPct val="20000"/>
              </a:spcBef>
              <a:spcAft>
                <a:spcPct val="0"/>
              </a:spcAft>
              <a:buClr>
                <a:schemeClr val="accent2"/>
              </a:buClr>
              <a:buChar char="•"/>
              <a:defRPr sz="2000" b="1">
                <a:solidFill>
                  <a:schemeClr val="tx1"/>
                </a:solidFill>
                <a:latin typeface="+mn-lt"/>
              </a:defRPr>
            </a:lvl7pPr>
            <a:lvl8pPr marL="3429000" indent="-228600" algn="l" rtl="0" fontAlgn="base">
              <a:spcBef>
                <a:spcPct val="20000"/>
              </a:spcBef>
              <a:spcAft>
                <a:spcPct val="0"/>
              </a:spcAft>
              <a:buClr>
                <a:schemeClr val="accent2"/>
              </a:buClr>
              <a:buChar char="•"/>
              <a:defRPr sz="2000" b="1">
                <a:solidFill>
                  <a:schemeClr val="tx1"/>
                </a:solidFill>
                <a:latin typeface="+mn-lt"/>
              </a:defRPr>
            </a:lvl8pPr>
            <a:lvl9pPr marL="3886200" indent="-228600" algn="l" rtl="0" fontAlgn="base">
              <a:spcBef>
                <a:spcPct val="20000"/>
              </a:spcBef>
              <a:spcAft>
                <a:spcPct val="0"/>
              </a:spcAft>
              <a:buClr>
                <a:schemeClr val="accent2"/>
              </a:buClr>
              <a:buChar char="•"/>
              <a:defRPr sz="2000" b="1">
                <a:solidFill>
                  <a:schemeClr val="tx1"/>
                </a:solidFill>
                <a:latin typeface="+mn-lt"/>
              </a:defRPr>
            </a:lvl9pPr>
          </a:lstStyle>
          <a:p>
            <a:r>
              <a:rPr lang="tr-TR" sz="1600"/>
              <a:t>Göç ve sınıflandırılması, bazı kavramlar</a:t>
            </a:r>
          </a:p>
          <a:p>
            <a:r>
              <a:rPr lang="tr-TR" sz="1600"/>
              <a:t>Zorunlu ve gönüllü göçler</a:t>
            </a:r>
          </a:p>
          <a:p>
            <a:r>
              <a:rPr lang="tr-TR" sz="1600"/>
              <a:t>Yasal göçler ve yasadışı göçler – (yasadışı göçlere düzensiz göçler ve transit göçler..)</a:t>
            </a:r>
          </a:p>
          <a:p>
            <a:r>
              <a:rPr lang="tr-TR" sz="1600"/>
              <a:t>İşçi göçü ve beyin göçü (emek göçü)</a:t>
            </a:r>
          </a:p>
          <a:p>
            <a:r>
              <a:rPr lang="tr-TR" sz="1600"/>
              <a:t>Mülteciler, sığınmacılar</a:t>
            </a:r>
          </a:p>
          <a:p>
            <a:r>
              <a:rPr lang="tr-TR" sz="1600"/>
              <a:t>Geçici göç (mevsimlik tarım işçileri) ve kalıcı göç</a:t>
            </a:r>
          </a:p>
          <a:p>
            <a:r>
              <a:rPr lang="tr-TR" sz="1600"/>
              <a:t>İç göç ve dış göç</a:t>
            </a:r>
            <a:endParaRPr lang="tr-TR" sz="1600" dirty="0"/>
          </a:p>
        </p:txBody>
      </p:sp>
      <p:sp>
        <p:nvSpPr>
          <p:cNvPr id="2" name="Unvan 1"/>
          <p:cNvSpPr>
            <a:spLocks noGrp="1"/>
          </p:cNvSpPr>
          <p:nvPr>
            <p:ph type="title"/>
          </p:nvPr>
        </p:nvSpPr>
        <p:spPr/>
        <p:txBody>
          <a:bodyPr/>
          <a:lstStyle/>
          <a:p>
            <a:endParaRPr lang="tr-TR"/>
          </a:p>
        </p:txBody>
      </p:sp>
    </p:spTree>
    <p:extLst>
      <p:ext uri="{BB962C8B-B14F-4D97-AF65-F5344CB8AC3E}">
        <p14:creationId xmlns:p14="http://schemas.microsoft.com/office/powerpoint/2010/main" val="2891904564"/>
      </p:ext>
    </p:extLst>
  </p:cSld>
  <p:clrMapOvr>
    <a:masterClrMapping/>
  </p:clrMapOvr>
  <p:transition>
    <p:strips dir="rd"/>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4 Slayt Numarası Yer Tutucusu"/>
          <p:cNvSpPr>
            <a:spLocks noGrp="1"/>
          </p:cNvSpPr>
          <p:nvPr>
            <p:ph type="sldNum" sz="quarter" idx="11"/>
          </p:nvPr>
        </p:nvSpPr>
        <p:spPr>
          <a:noFill/>
        </p:spPr>
        <p:txBody>
          <a:bodyPr/>
          <a:lstStyle/>
          <a:p>
            <a:fld id="{71B74F36-B8A1-431D-8EC4-C2DCE9E8A8E7}" type="slidenum">
              <a:rPr lang="en-US" altLang="tr-TR"/>
              <a:pPr/>
              <a:t>5</a:t>
            </a:fld>
            <a:endParaRPr lang="en-US" altLang="tr-TR"/>
          </a:p>
        </p:txBody>
      </p:sp>
      <p:sp>
        <p:nvSpPr>
          <p:cNvPr id="6" name="Rectangle 3">
            <a:extLst>
              <a:ext uri="{FF2B5EF4-FFF2-40B4-BE49-F238E27FC236}">
                <a16:creationId xmlns:a16="http://schemas.microsoft.com/office/drawing/2014/main" id="{446EE310-3925-4792-B71F-0BB0D5D82B55}"/>
              </a:ext>
            </a:extLst>
          </p:cNvPr>
          <p:cNvSpPr txBox="1">
            <a:spLocks noChangeArrowheads="1"/>
          </p:cNvSpPr>
          <p:nvPr/>
        </p:nvSpPr>
        <p:spPr bwMode="auto">
          <a:xfrm>
            <a:off x="685800" y="1752600"/>
            <a:ext cx="7179494" cy="48768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noAutofit/>
          </a:bodyPr>
          <a:lstStyle>
            <a:lvl1pPr marL="342900" indent="-342900" algn="l" rtl="0" eaLnBrk="0" fontAlgn="base" hangingPunct="0">
              <a:spcBef>
                <a:spcPct val="20000"/>
              </a:spcBef>
              <a:spcAft>
                <a:spcPct val="0"/>
              </a:spcAft>
              <a:buClr>
                <a:schemeClr val="accent2"/>
              </a:buClr>
              <a:buSzPct val="80000"/>
              <a:buFont typeface="Wingdings" pitchFamily="2" charset="2"/>
              <a:buChar char="l"/>
              <a:defRPr sz="32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b="1">
                <a:solidFill>
                  <a:schemeClr val="tx1"/>
                </a:solidFill>
                <a:latin typeface="+mn-lt"/>
              </a:defRPr>
            </a:lvl2pPr>
            <a:lvl3pPr marL="1143000" indent="-228600" algn="l" rtl="0" eaLnBrk="0" fontAlgn="base" hangingPunct="0">
              <a:spcBef>
                <a:spcPct val="20000"/>
              </a:spcBef>
              <a:spcAft>
                <a:spcPct val="0"/>
              </a:spcAft>
              <a:buClr>
                <a:schemeClr val="accent2"/>
              </a:buClr>
              <a:buChar char="•"/>
              <a:defRPr sz="2400" b="1">
                <a:solidFill>
                  <a:schemeClr val="tx1"/>
                </a:solidFill>
                <a:latin typeface="+mn-lt"/>
              </a:defRPr>
            </a:lvl3pPr>
            <a:lvl4pPr marL="1600200" indent="-228600" algn="l" rtl="0" eaLnBrk="0" fontAlgn="base" hangingPunct="0">
              <a:spcBef>
                <a:spcPct val="20000"/>
              </a:spcBef>
              <a:spcAft>
                <a:spcPct val="0"/>
              </a:spcAft>
              <a:buChar char="–"/>
              <a:defRPr sz="2000" b="1">
                <a:solidFill>
                  <a:schemeClr val="tx1"/>
                </a:solidFill>
                <a:latin typeface="+mn-lt"/>
              </a:defRPr>
            </a:lvl4pPr>
            <a:lvl5pPr marL="2057400" indent="-228600" algn="l" rtl="0" eaLnBrk="0" fontAlgn="base" hangingPunct="0">
              <a:spcBef>
                <a:spcPct val="20000"/>
              </a:spcBef>
              <a:spcAft>
                <a:spcPct val="0"/>
              </a:spcAft>
              <a:buClr>
                <a:schemeClr val="accent2"/>
              </a:buClr>
              <a:buChar char="•"/>
              <a:defRPr sz="2000" b="1">
                <a:solidFill>
                  <a:schemeClr val="tx1"/>
                </a:solidFill>
                <a:latin typeface="+mn-lt"/>
              </a:defRPr>
            </a:lvl5pPr>
            <a:lvl6pPr marL="2514600" indent="-228600" algn="l" rtl="0" fontAlgn="base">
              <a:spcBef>
                <a:spcPct val="20000"/>
              </a:spcBef>
              <a:spcAft>
                <a:spcPct val="0"/>
              </a:spcAft>
              <a:buClr>
                <a:schemeClr val="accent2"/>
              </a:buClr>
              <a:buChar char="•"/>
              <a:defRPr sz="2000" b="1">
                <a:solidFill>
                  <a:schemeClr val="tx1"/>
                </a:solidFill>
                <a:latin typeface="+mn-lt"/>
              </a:defRPr>
            </a:lvl6pPr>
            <a:lvl7pPr marL="2971800" indent="-228600" algn="l" rtl="0" fontAlgn="base">
              <a:spcBef>
                <a:spcPct val="20000"/>
              </a:spcBef>
              <a:spcAft>
                <a:spcPct val="0"/>
              </a:spcAft>
              <a:buClr>
                <a:schemeClr val="accent2"/>
              </a:buClr>
              <a:buChar char="•"/>
              <a:defRPr sz="2000" b="1">
                <a:solidFill>
                  <a:schemeClr val="tx1"/>
                </a:solidFill>
                <a:latin typeface="+mn-lt"/>
              </a:defRPr>
            </a:lvl7pPr>
            <a:lvl8pPr marL="3429000" indent="-228600" algn="l" rtl="0" fontAlgn="base">
              <a:spcBef>
                <a:spcPct val="20000"/>
              </a:spcBef>
              <a:spcAft>
                <a:spcPct val="0"/>
              </a:spcAft>
              <a:buClr>
                <a:schemeClr val="accent2"/>
              </a:buClr>
              <a:buChar char="•"/>
              <a:defRPr sz="2000" b="1">
                <a:solidFill>
                  <a:schemeClr val="tx1"/>
                </a:solidFill>
                <a:latin typeface="+mn-lt"/>
              </a:defRPr>
            </a:lvl8pPr>
            <a:lvl9pPr marL="3886200" indent="-228600" algn="l" rtl="0" fontAlgn="base">
              <a:spcBef>
                <a:spcPct val="20000"/>
              </a:spcBef>
              <a:spcAft>
                <a:spcPct val="0"/>
              </a:spcAft>
              <a:buClr>
                <a:schemeClr val="accent2"/>
              </a:buClr>
              <a:buChar char="•"/>
              <a:defRPr sz="2000" b="1">
                <a:solidFill>
                  <a:schemeClr val="tx1"/>
                </a:solidFill>
                <a:latin typeface="+mn-lt"/>
              </a:defRPr>
            </a:lvl9pPr>
          </a:lstStyle>
          <a:p>
            <a:r>
              <a:rPr lang="tr-TR" sz="1800" dirty="0"/>
              <a:t>Göç nedenleri</a:t>
            </a:r>
          </a:p>
          <a:p>
            <a:pPr lvl="1"/>
            <a:r>
              <a:rPr lang="tr-TR" sz="1600" dirty="0"/>
              <a:t>Ekonomik nedenler</a:t>
            </a:r>
          </a:p>
          <a:p>
            <a:pPr lvl="1"/>
            <a:r>
              <a:rPr lang="tr-TR" sz="1600" dirty="0"/>
              <a:t>Doğal nedenler</a:t>
            </a:r>
          </a:p>
          <a:p>
            <a:pPr lvl="1"/>
            <a:r>
              <a:rPr lang="tr-TR" sz="1600" dirty="0"/>
              <a:t>Sosyal – bireysel nedenler</a:t>
            </a:r>
          </a:p>
          <a:p>
            <a:pPr lvl="1"/>
            <a:r>
              <a:rPr lang="tr-TR" sz="1600" dirty="0"/>
              <a:t>Siyasi nedenler</a:t>
            </a:r>
          </a:p>
          <a:p>
            <a:r>
              <a:rPr lang="tr-TR" sz="1800" dirty="0"/>
              <a:t>Küreselleşme döneminde göçler </a:t>
            </a:r>
          </a:p>
          <a:p>
            <a:pPr lvl="1"/>
            <a:r>
              <a:rPr lang="tr-TR" sz="1600" dirty="0"/>
              <a:t>Artan küresel eşitsizlikler, iklim ve gıda krizi, süregiden bölgesel savaşlar, ambargolar, teknolojinin zaman ve mekandan bağımsız olarak üretim ve yeniden üretimin mümkün olması</a:t>
            </a:r>
          </a:p>
          <a:p>
            <a:pPr lvl="1"/>
            <a:r>
              <a:rPr lang="tr-TR" sz="1600" dirty="0"/>
              <a:t>Antalya; kuzeyden güneye doğru olması, SSCB’nin dağılması sonrası, turizm (insan hareketliliği),yükselen hizmetler sektörü, hem turizm hem hizmetler sektöründe ihtiyaç duyulan emek, evlilik/partnerlik temelinde göçler, göçün </a:t>
            </a:r>
            <a:r>
              <a:rPr lang="tr-TR" sz="1600" dirty="0" err="1"/>
              <a:t>feminizasyonu</a:t>
            </a:r>
            <a:endParaRPr lang="tr-TR" sz="1600" dirty="0"/>
          </a:p>
          <a:p>
            <a:pPr lvl="1"/>
            <a:r>
              <a:rPr lang="tr-TR" sz="1600" dirty="0"/>
              <a:t>Kayseri ve Konya gibi kentlerde yeni tedarik ağlarının oluşumu</a:t>
            </a:r>
          </a:p>
          <a:p>
            <a:pPr lvl="1"/>
            <a:r>
              <a:rPr lang="tr-TR" sz="1600" dirty="0" err="1"/>
              <a:t>Kesişimsellikler</a:t>
            </a:r>
            <a:r>
              <a:rPr lang="tr-TR" sz="1600" dirty="0"/>
              <a:t> - paralellikler</a:t>
            </a:r>
          </a:p>
          <a:p>
            <a:pPr lvl="1" algn="just">
              <a:lnSpc>
                <a:spcPct val="110000"/>
              </a:lnSpc>
            </a:pPr>
            <a:endParaRPr kumimoji="0" lang="tr-TR" altLang="tr-TR" sz="1100" kern="0" dirty="0">
              <a:latin typeface="Century Gothic" panose="020B0502020202020204" pitchFamily="34" charset="0"/>
              <a:cs typeface="Times New Roman" panose="02020603050405020304" pitchFamily="18" charset="0"/>
            </a:endParaRPr>
          </a:p>
        </p:txBody>
      </p:sp>
      <p:sp>
        <p:nvSpPr>
          <p:cNvPr id="2" name="Unvan 1"/>
          <p:cNvSpPr>
            <a:spLocks noGrp="1"/>
          </p:cNvSpPr>
          <p:nvPr>
            <p:ph type="title"/>
          </p:nvPr>
        </p:nvSpPr>
        <p:spPr/>
        <p:txBody>
          <a:bodyPr/>
          <a:lstStyle/>
          <a:p>
            <a:endParaRPr lang="tr-TR"/>
          </a:p>
        </p:txBody>
      </p:sp>
    </p:spTree>
    <p:extLst>
      <p:ext uri="{BB962C8B-B14F-4D97-AF65-F5344CB8AC3E}">
        <p14:creationId xmlns:p14="http://schemas.microsoft.com/office/powerpoint/2010/main" val="2581868829"/>
      </p:ext>
    </p:extLst>
  </p:cSld>
  <p:clrMapOvr>
    <a:masterClrMapping/>
  </p:clrMapOvr>
  <p:transition>
    <p:strips dir="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blinds(horizontal)">
                                      <p:cBhvr>
                                        <p:cTn id="7" dur="500"/>
                                        <p:tgtEl>
                                          <p:spTgt spid="6">
                                            <p:txEl>
                                              <p:pRg st="0" end="0"/>
                                            </p:txEl>
                                          </p:spTgt>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6">
                                            <p:txEl>
                                              <p:pRg st="1" end="1"/>
                                            </p:txEl>
                                          </p:spTgt>
                                        </p:tgtEl>
                                        <p:attrNameLst>
                                          <p:attrName>style.visibility</p:attrName>
                                        </p:attrNameLst>
                                      </p:cBhvr>
                                      <p:to>
                                        <p:strVal val="visible"/>
                                      </p:to>
                                    </p:set>
                                    <p:animEffect transition="in" filter="blinds(horizontal)">
                                      <p:cBhvr>
                                        <p:cTn id="10" dur="500"/>
                                        <p:tgtEl>
                                          <p:spTgt spid="6">
                                            <p:txEl>
                                              <p:pRg st="1" end="1"/>
                                            </p:txEl>
                                          </p:spTgt>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6">
                                            <p:txEl>
                                              <p:pRg st="2" end="2"/>
                                            </p:txEl>
                                          </p:spTgt>
                                        </p:tgtEl>
                                        <p:attrNameLst>
                                          <p:attrName>style.visibility</p:attrName>
                                        </p:attrNameLst>
                                      </p:cBhvr>
                                      <p:to>
                                        <p:strVal val="visible"/>
                                      </p:to>
                                    </p:set>
                                    <p:animEffect transition="in" filter="blinds(horizontal)">
                                      <p:cBhvr>
                                        <p:cTn id="13" dur="500"/>
                                        <p:tgtEl>
                                          <p:spTgt spid="6">
                                            <p:txEl>
                                              <p:pRg st="2" end="2"/>
                                            </p:txEl>
                                          </p:spTgt>
                                        </p:tgtEl>
                                      </p:cBhvr>
                                    </p:animEffect>
                                  </p:childTnLst>
                                </p:cTn>
                              </p:par>
                              <p:par>
                                <p:cTn id="14" presetID="3" presetClass="entr" presetSubtype="10" fill="hold" grpId="0" nodeType="withEffect">
                                  <p:stCondLst>
                                    <p:cond delay="0"/>
                                  </p:stCondLst>
                                  <p:childTnLst>
                                    <p:set>
                                      <p:cBhvr>
                                        <p:cTn id="15" dur="1" fill="hold">
                                          <p:stCondLst>
                                            <p:cond delay="0"/>
                                          </p:stCondLst>
                                        </p:cTn>
                                        <p:tgtEl>
                                          <p:spTgt spid="6">
                                            <p:txEl>
                                              <p:pRg st="3" end="3"/>
                                            </p:txEl>
                                          </p:spTgt>
                                        </p:tgtEl>
                                        <p:attrNameLst>
                                          <p:attrName>style.visibility</p:attrName>
                                        </p:attrNameLst>
                                      </p:cBhvr>
                                      <p:to>
                                        <p:strVal val="visible"/>
                                      </p:to>
                                    </p:set>
                                    <p:animEffect transition="in" filter="blinds(horizontal)">
                                      <p:cBhvr>
                                        <p:cTn id="16" dur="500"/>
                                        <p:tgtEl>
                                          <p:spTgt spid="6">
                                            <p:txEl>
                                              <p:pRg st="3" end="3"/>
                                            </p:txEl>
                                          </p:spTgt>
                                        </p:tgtEl>
                                      </p:cBhvr>
                                    </p:animEffect>
                                  </p:childTnLst>
                                </p:cTn>
                              </p:par>
                              <p:par>
                                <p:cTn id="17" presetID="3" presetClass="entr" presetSubtype="10" fill="hold" grpId="0" nodeType="withEffect">
                                  <p:stCondLst>
                                    <p:cond delay="0"/>
                                  </p:stCondLst>
                                  <p:childTnLst>
                                    <p:set>
                                      <p:cBhvr>
                                        <p:cTn id="18" dur="1" fill="hold">
                                          <p:stCondLst>
                                            <p:cond delay="0"/>
                                          </p:stCondLst>
                                        </p:cTn>
                                        <p:tgtEl>
                                          <p:spTgt spid="6">
                                            <p:txEl>
                                              <p:pRg st="4" end="4"/>
                                            </p:txEl>
                                          </p:spTgt>
                                        </p:tgtEl>
                                        <p:attrNameLst>
                                          <p:attrName>style.visibility</p:attrName>
                                        </p:attrNameLst>
                                      </p:cBhvr>
                                      <p:to>
                                        <p:strVal val="visible"/>
                                      </p:to>
                                    </p:set>
                                    <p:animEffect transition="in" filter="blinds(horizontal)">
                                      <p:cBhvr>
                                        <p:cTn id="19" dur="500"/>
                                        <p:tgtEl>
                                          <p:spTgt spid="6">
                                            <p:txEl>
                                              <p:pRg st="4" end="4"/>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3" presetClass="entr" presetSubtype="10" fill="hold" grpId="0" nodeType="clickEffect">
                                  <p:stCondLst>
                                    <p:cond delay="0"/>
                                  </p:stCondLst>
                                  <p:childTnLst>
                                    <p:set>
                                      <p:cBhvr>
                                        <p:cTn id="23" dur="1" fill="hold">
                                          <p:stCondLst>
                                            <p:cond delay="0"/>
                                          </p:stCondLst>
                                        </p:cTn>
                                        <p:tgtEl>
                                          <p:spTgt spid="6">
                                            <p:txEl>
                                              <p:pRg st="5" end="5"/>
                                            </p:txEl>
                                          </p:spTgt>
                                        </p:tgtEl>
                                        <p:attrNameLst>
                                          <p:attrName>style.visibility</p:attrName>
                                        </p:attrNameLst>
                                      </p:cBhvr>
                                      <p:to>
                                        <p:strVal val="visible"/>
                                      </p:to>
                                    </p:set>
                                    <p:animEffect transition="in" filter="blinds(horizontal)">
                                      <p:cBhvr>
                                        <p:cTn id="24" dur="500"/>
                                        <p:tgtEl>
                                          <p:spTgt spid="6">
                                            <p:txEl>
                                              <p:pRg st="5" end="5"/>
                                            </p:txEl>
                                          </p:spTgt>
                                        </p:tgtEl>
                                      </p:cBhvr>
                                    </p:animEffect>
                                  </p:childTnLst>
                                </p:cTn>
                              </p:par>
                              <p:par>
                                <p:cTn id="25" presetID="3" presetClass="entr" presetSubtype="10" fill="hold" grpId="0" nodeType="withEffect">
                                  <p:stCondLst>
                                    <p:cond delay="0"/>
                                  </p:stCondLst>
                                  <p:childTnLst>
                                    <p:set>
                                      <p:cBhvr>
                                        <p:cTn id="26" dur="1" fill="hold">
                                          <p:stCondLst>
                                            <p:cond delay="0"/>
                                          </p:stCondLst>
                                        </p:cTn>
                                        <p:tgtEl>
                                          <p:spTgt spid="6">
                                            <p:txEl>
                                              <p:pRg st="6" end="6"/>
                                            </p:txEl>
                                          </p:spTgt>
                                        </p:tgtEl>
                                        <p:attrNameLst>
                                          <p:attrName>style.visibility</p:attrName>
                                        </p:attrNameLst>
                                      </p:cBhvr>
                                      <p:to>
                                        <p:strVal val="visible"/>
                                      </p:to>
                                    </p:set>
                                    <p:animEffect transition="in" filter="blinds(horizontal)">
                                      <p:cBhvr>
                                        <p:cTn id="27" dur="500"/>
                                        <p:tgtEl>
                                          <p:spTgt spid="6">
                                            <p:txEl>
                                              <p:pRg st="6" end="6"/>
                                            </p:txEl>
                                          </p:spTgt>
                                        </p:tgtEl>
                                      </p:cBhvr>
                                    </p:animEffect>
                                  </p:childTnLst>
                                </p:cTn>
                              </p:par>
                              <p:par>
                                <p:cTn id="28" presetID="3" presetClass="entr" presetSubtype="10" fill="hold" grpId="0" nodeType="withEffect">
                                  <p:stCondLst>
                                    <p:cond delay="0"/>
                                  </p:stCondLst>
                                  <p:childTnLst>
                                    <p:set>
                                      <p:cBhvr>
                                        <p:cTn id="29" dur="1" fill="hold">
                                          <p:stCondLst>
                                            <p:cond delay="0"/>
                                          </p:stCondLst>
                                        </p:cTn>
                                        <p:tgtEl>
                                          <p:spTgt spid="6">
                                            <p:txEl>
                                              <p:pRg st="7" end="7"/>
                                            </p:txEl>
                                          </p:spTgt>
                                        </p:tgtEl>
                                        <p:attrNameLst>
                                          <p:attrName>style.visibility</p:attrName>
                                        </p:attrNameLst>
                                      </p:cBhvr>
                                      <p:to>
                                        <p:strVal val="visible"/>
                                      </p:to>
                                    </p:set>
                                    <p:animEffect transition="in" filter="blinds(horizontal)">
                                      <p:cBhvr>
                                        <p:cTn id="30" dur="500"/>
                                        <p:tgtEl>
                                          <p:spTgt spid="6">
                                            <p:txEl>
                                              <p:pRg st="7" end="7"/>
                                            </p:txEl>
                                          </p:spTgt>
                                        </p:tgtEl>
                                      </p:cBhvr>
                                    </p:animEffect>
                                  </p:childTnLst>
                                </p:cTn>
                              </p:par>
                              <p:par>
                                <p:cTn id="31" presetID="3" presetClass="entr" presetSubtype="10" fill="hold" grpId="0" nodeType="withEffect">
                                  <p:stCondLst>
                                    <p:cond delay="0"/>
                                  </p:stCondLst>
                                  <p:childTnLst>
                                    <p:set>
                                      <p:cBhvr>
                                        <p:cTn id="32" dur="1" fill="hold">
                                          <p:stCondLst>
                                            <p:cond delay="0"/>
                                          </p:stCondLst>
                                        </p:cTn>
                                        <p:tgtEl>
                                          <p:spTgt spid="6">
                                            <p:txEl>
                                              <p:pRg st="8" end="8"/>
                                            </p:txEl>
                                          </p:spTgt>
                                        </p:tgtEl>
                                        <p:attrNameLst>
                                          <p:attrName>style.visibility</p:attrName>
                                        </p:attrNameLst>
                                      </p:cBhvr>
                                      <p:to>
                                        <p:strVal val="visible"/>
                                      </p:to>
                                    </p:set>
                                    <p:animEffect transition="in" filter="blinds(horizontal)">
                                      <p:cBhvr>
                                        <p:cTn id="33" dur="500"/>
                                        <p:tgtEl>
                                          <p:spTgt spid="6">
                                            <p:txEl>
                                              <p:pRg st="8" end="8"/>
                                            </p:txEl>
                                          </p:spTgt>
                                        </p:tgtEl>
                                      </p:cBhvr>
                                    </p:animEffect>
                                  </p:childTnLst>
                                </p:cTn>
                              </p:par>
                              <p:par>
                                <p:cTn id="34" presetID="3" presetClass="entr" presetSubtype="10" fill="hold" grpId="0" nodeType="withEffect">
                                  <p:stCondLst>
                                    <p:cond delay="0"/>
                                  </p:stCondLst>
                                  <p:childTnLst>
                                    <p:set>
                                      <p:cBhvr>
                                        <p:cTn id="35" dur="1" fill="hold">
                                          <p:stCondLst>
                                            <p:cond delay="0"/>
                                          </p:stCondLst>
                                        </p:cTn>
                                        <p:tgtEl>
                                          <p:spTgt spid="6">
                                            <p:txEl>
                                              <p:pRg st="9" end="9"/>
                                            </p:txEl>
                                          </p:spTgt>
                                        </p:tgtEl>
                                        <p:attrNameLst>
                                          <p:attrName>style.visibility</p:attrName>
                                        </p:attrNameLst>
                                      </p:cBhvr>
                                      <p:to>
                                        <p:strVal val="visible"/>
                                      </p:to>
                                    </p:set>
                                    <p:animEffect transition="in" filter="blinds(horizontal)">
                                      <p:cBhvr>
                                        <p:cTn id="36" dur="500"/>
                                        <p:tgtEl>
                                          <p:spTgt spid="6">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B11722D-B29F-F4E2-8FCC-D40BD2DECED8}"/>
              </a:ext>
            </a:extLst>
          </p:cNvPr>
          <p:cNvSpPr>
            <a:spLocks noGrp="1"/>
          </p:cNvSpPr>
          <p:nvPr>
            <p:ph type="title"/>
          </p:nvPr>
        </p:nvSpPr>
        <p:spPr/>
        <p:txBody>
          <a:bodyPr/>
          <a:lstStyle/>
          <a:p>
            <a:pPr algn="ctr"/>
            <a:r>
              <a:rPr lang="tr-TR" b="1" dirty="0"/>
              <a:t>Geçmişte Göç I.</a:t>
            </a:r>
          </a:p>
        </p:txBody>
      </p:sp>
      <p:sp>
        <p:nvSpPr>
          <p:cNvPr id="4" name="Slayt Numarası Yer Tutucusu 3">
            <a:extLst>
              <a:ext uri="{FF2B5EF4-FFF2-40B4-BE49-F238E27FC236}">
                <a16:creationId xmlns:a16="http://schemas.microsoft.com/office/drawing/2014/main" id="{B0E90842-A00A-825C-0FD0-C90F0E52FE0F}"/>
              </a:ext>
            </a:extLst>
          </p:cNvPr>
          <p:cNvSpPr>
            <a:spLocks noGrp="1"/>
          </p:cNvSpPr>
          <p:nvPr>
            <p:ph type="sldNum" sz="quarter" idx="11"/>
          </p:nvPr>
        </p:nvSpPr>
        <p:spPr/>
        <p:txBody>
          <a:bodyPr/>
          <a:lstStyle/>
          <a:p>
            <a:fld id="{88F588EC-830B-420B-B9DF-62AAA38664F3}" type="slidenum">
              <a:rPr lang="en-US" altLang="tr-TR" smtClean="0"/>
              <a:pPr/>
              <a:t>6</a:t>
            </a:fld>
            <a:endParaRPr lang="en-US" altLang="tr-TR"/>
          </a:p>
        </p:txBody>
      </p:sp>
      <p:sp>
        <p:nvSpPr>
          <p:cNvPr id="3" name="İçerik Yer Tutucusu 2"/>
          <p:cNvSpPr>
            <a:spLocks noGrp="1"/>
          </p:cNvSpPr>
          <p:nvPr>
            <p:ph idx="1"/>
          </p:nvPr>
        </p:nvSpPr>
        <p:spPr/>
        <p:txBody>
          <a:bodyPr/>
          <a:lstStyle/>
          <a:p>
            <a:r>
              <a:rPr lang="tr-TR" sz="2000" dirty="0"/>
              <a:t>Cumhuriyet Öncesi Dönemden bazı örnekler;</a:t>
            </a:r>
          </a:p>
          <a:p>
            <a:r>
              <a:rPr lang="tr-TR" sz="2000" dirty="0"/>
              <a:t>1492 yılında </a:t>
            </a:r>
            <a:r>
              <a:rPr lang="tr-TR" sz="2000" dirty="0" err="1"/>
              <a:t>onbinlerce</a:t>
            </a:r>
            <a:r>
              <a:rPr lang="tr-TR" sz="2000" dirty="0"/>
              <a:t> Yahudi’nin İspanya’dan gemilerle kurtarılarak Osmanlı İmparatorluğu topraklarına getirilmesi,</a:t>
            </a:r>
          </a:p>
          <a:p>
            <a:r>
              <a:rPr lang="tr-TR" sz="2000" dirty="0"/>
              <a:t>1856-1864 senesinde ise Rus Ordusundan kaçan yaklaşık 1.500.000 Kafkas nüfusu Osmanlı İmparatorluğu topraklarına kabul edilerek, Balkanlar’a ve Anadolu’nun çeşitli yerlerine yerleştirilmiştir.</a:t>
            </a:r>
          </a:p>
          <a:p>
            <a:r>
              <a:rPr lang="tr-TR" sz="2000" dirty="0"/>
              <a:t>1917 Bolşevik İhtilali’nin ardından </a:t>
            </a:r>
            <a:r>
              <a:rPr lang="tr-TR" sz="2000" dirty="0" err="1"/>
              <a:t>Vrangel’in</a:t>
            </a:r>
            <a:r>
              <a:rPr lang="tr-TR" sz="2000" dirty="0"/>
              <a:t> yaklaşık 135 bin kişiyle birlikte Osmanlı İmparatorluğundan koruma talep etmesi.</a:t>
            </a:r>
          </a:p>
          <a:p>
            <a:r>
              <a:rPr lang="tr-TR" sz="2000" dirty="0"/>
              <a:t>Balkan savaşları ve yaşanan nüfus hareketliliği</a:t>
            </a:r>
          </a:p>
          <a:p>
            <a:endParaRPr lang="tr-TR" sz="2000" dirty="0"/>
          </a:p>
        </p:txBody>
      </p:sp>
    </p:spTree>
    <p:extLst>
      <p:ext uri="{BB962C8B-B14F-4D97-AF65-F5344CB8AC3E}">
        <p14:creationId xmlns:p14="http://schemas.microsoft.com/office/powerpoint/2010/main" val="2564700068"/>
      </p:ext>
    </p:extLst>
  </p:cSld>
  <p:clrMapOvr>
    <a:masterClrMapping/>
  </p:clrMapOvr>
  <p:transition>
    <p:strips dir="rd"/>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9075" name="Rectangle 3"/>
          <p:cNvSpPr>
            <a:spLocks noGrp="1" noChangeArrowheads="1"/>
          </p:cNvSpPr>
          <p:nvPr>
            <p:ph idx="1"/>
          </p:nvPr>
        </p:nvSpPr>
        <p:spPr>
          <a:xfrm>
            <a:off x="685800" y="1865847"/>
            <a:ext cx="7631113" cy="4400550"/>
          </a:xfrm>
        </p:spPr>
        <p:txBody>
          <a:bodyPr/>
          <a:lstStyle/>
          <a:p>
            <a:r>
              <a:rPr lang="tr-TR" sz="1800" dirty="0"/>
              <a:t>1922-1938 yılları arasında Yunanistan’dan 384 bin kişinin,</a:t>
            </a:r>
          </a:p>
          <a:p>
            <a:r>
              <a:rPr lang="tr-TR" sz="1800" dirty="0"/>
              <a:t>1923-1945 yılları arasında Balkanlar’dan 800 bin kişinin,</a:t>
            </a:r>
          </a:p>
          <a:p>
            <a:r>
              <a:rPr lang="tr-TR" sz="1800" dirty="0"/>
              <a:t>1933-1945 yılları arasında Almanya’dan 800 kişinin,</a:t>
            </a:r>
          </a:p>
          <a:p>
            <a:r>
              <a:rPr lang="tr-TR" sz="1800" dirty="0"/>
              <a:t>1988 yılında Irak’tan 51.542 kişinin,</a:t>
            </a:r>
          </a:p>
          <a:p>
            <a:r>
              <a:rPr lang="tr-TR" sz="1800" dirty="0"/>
              <a:t>1989 yılında Bulgaristan’dan 345 bin kişinin,</a:t>
            </a:r>
          </a:p>
          <a:p>
            <a:r>
              <a:rPr lang="tr-TR" sz="1800" dirty="0"/>
              <a:t>1991 yılında I. Körfez Savaşı’ndan sonra Irak’tan 467.489 kişinin,</a:t>
            </a:r>
          </a:p>
          <a:p>
            <a:r>
              <a:rPr lang="tr-TR" sz="1800" dirty="0"/>
              <a:t>1992-1998 yılları arasında Bosna’dan 20 bin kişinin,</a:t>
            </a:r>
          </a:p>
          <a:p>
            <a:r>
              <a:rPr lang="tr-TR" sz="1800" dirty="0"/>
              <a:t>1999 yılında Kosova’da meydana gelen olaylar sonrasında 17.746 kişinin,</a:t>
            </a:r>
          </a:p>
          <a:p>
            <a:r>
              <a:rPr lang="tr-TR" sz="1800" dirty="0"/>
              <a:t>2001 yılında Makedonya’dan 10.500 kişinin,</a:t>
            </a:r>
          </a:p>
          <a:p>
            <a:r>
              <a:rPr lang="tr-TR" sz="1800" dirty="0"/>
              <a:t>Nisan 2011- Mart 2019 arasında Suriye’de yaşanan iç karışıklıklar nedeniyle yaklaşık 3.6 milyon kişinin Türkiye’ye gelişi.</a:t>
            </a:r>
          </a:p>
        </p:txBody>
      </p:sp>
      <p:sp>
        <p:nvSpPr>
          <p:cNvPr id="118786" name="4 Slayt Numarası Yer Tutucusu"/>
          <p:cNvSpPr>
            <a:spLocks noGrp="1"/>
          </p:cNvSpPr>
          <p:nvPr>
            <p:ph type="sldNum" sz="quarter" idx="11"/>
          </p:nvPr>
        </p:nvSpPr>
        <p:spPr>
          <a:noFill/>
        </p:spPr>
        <p:txBody>
          <a:bodyPr/>
          <a:lstStyle/>
          <a:p>
            <a:fld id="{71B74F36-B8A1-431D-8EC4-C2DCE9E8A8E7}" type="slidenum">
              <a:rPr lang="en-US" altLang="tr-TR"/>
              <a:pPr/>
              <a:t>7</a:t>
            </a:fld>
            <a:endParaRPr lang="en-US" altLang="tr-TR"/>
          </a:p>
        </p:txBody>
      </p:sp>
      <p:sp>
        <p:nvSpPr>
          <p:cNvPr id="5" name="Başlık 1">
            <a:extLst>
              <a:ext uri="{FF2B5EF4-FFF2-40B4-BE49-F238E27FC236}">
                <a16:creationId xmlns:a16="http://schemas.microsoft.com/office/drawing/2014/main" id="{2B11722D-B29F-F4E2-8FCC-D40BD2DECED8}"/>
              </a:ext>
            </a:extLst>
          </p:cNvPr>
          <p:cNvSpPr>
            <a:spLocks noGrp="1"/>
          </p:cNvSpPr>
          <p:nvPr>
            <p:ph type="title"/>
          </p:nvPr>
        </p:nvSpPr>
        <p:spPr/>
        <p:txBody>
          <a:bodyPr/>
          <a:lstStyle/>
          <a:p>
            <a:pPr algn="ctr"/>
            <a:r>
              <a:rPr lang="tr-TR" b="1" dirty="0"/>
              <a:t>Geçmişte Göç II.</a:t>
            </a:r>
          </a:p>
        </p:txBody>
      </p:sp>
    </p:spTree>
    <p:extLst>
      <p:ext uri="{BB962C8B-B14F-4D97-AF65-F5344CB8AC3E}">
        <p14:creationId xmlns:p14="http://schemas.microsoft.com/office/powerpoint/2010/main" val="1421152820"/>
      </p:ext>
    </p:extLst>
  </p:cSld>
  <p:clrMapOvr>
    <a:masterClrMapping/>
  </p:clrMapOvr>
  <p:transition>
    <p:strips dir="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259075">
                                            <p:txEl>
                                              <p:pRg st="0" end="0"/>
                                            </p:txEl>
                                          </p:spTgt>
                                        </p:tgtEl>
                                        <p:attrNameLst>
                                          <p:attrName>style.visibility</p:attrName>
                                        </p:attrNameLst>
                                      </p:cBhvr>
                                      <p:to>
                                        <p:strVal val="visible"/>
                                      </p:to>
                                    </p:set>
                                    <p:animEffect transition="in" filter="blinds(horizontal)">
                                      <p:cBhvr>
                                        <p:cTn id="7" dur="500"/>
                                        <p:tgtEl>
                                          <p:spTgt spid="259075">
                                            <p:txEl>
                                              <p:pRg st="0" end="0"/>
                                            </p:txEl>
                                          </p:spTgt>
                                        </p:tgtEl>
                                      </p:cBhvr>
                                    </p:animEffect>
                                  </p:childTnLst>
                                </p:cTn>
                              </p:par>
                            </p:childTnLst>
                          </p:cTn>
                        </p:par>
                        <p:par>
                          <p:cTn id="8" fill="hold">
                            <p:stCondLst>
                              <p:cond delay="500"/>
                            </p:stCondLst>
                            <p:childTnLst>
                              <p:par>
                                <p:cTn id="9" presetID="3" presetClass="entr" presetSubtype="10" fill="hold" grpId="0" nodeType="afterEffect">
                                  <p:stCondLst>
                                    <p:cond delay="0"/>
                                  </p:stCondLst>
                                  <p:childTnLst>
                                    <p:set>
                                      <p:cBhvr>
                                        <p:cTn id="10" dur="1" fill="hold">
                                          <p:stCondLst>
                                            <p:cond delay="0"/>
                                          </p:stCondLst>
                                        </p:cTn>
                                        <p:tgtEl>
                                          <p:spTgt spid="259075">
                                            <p:txEl>
                                              <p:pRg st="1" end="1"/>
                                            </p:txEl>
                                          </p:spTgt>
                                        </p:tgtEl>
                                        <p:attrNameLst>
                                          <p:attrName>style.visibility</p:attrName>
                                        </p:attrNameLst>
                                      </p:cBhvr>
                                      <p:to>
                                        <p:strVal val="visible"/>
                                      </p:to>
                                    </p:set>
                                    <p:animEffect transition="in" filter="blinds(horizontal)">
                                      <p:cBhvr>
                                        <p:cTn id="11" dur="500"/>
                                        <p:tgtEl>
                                          <p:spTgt spid="259075">
                                            <p:txEl>
                                              <p:pRg st="1" end="1"/>
                                            </p:txEl>
                                          </p:spTgt>
                                        </p:tgtEl>
                                      </p:cBhvr>
                                    </p:animEffect>
                                  </p:childTnLst>
                                </p:cTn>
                              </p:par>
                            </p:childTnLst>
                          </p:cTn>
                        </p:par>
                        <p:par>
                          <p:cTn id="12" fill="hold">
                            <p:stCondLst>
                              <p:cond delay="1000"/>
                            </p:stCondLst>
                            <p:childTnLst>
                              <p:par>
                                <p:cTn id="13" presetID="3" presetClass="entr" presetSubtype="10" fill="hold" grpId="0" nodeType="afterEffect">
                                  <p:stCondLst>
                                    <p:cond delay="0"/>
                                  </p:stCondLst>
                                  <p:childTnLst>
                                    <p:set>
                                      <p:cBhvr>
                                        <p:cTn id="14" dur="1" fill="hold">
                                          <p:stCondLst>
                                            <p:cond delay="0"/>
                                          </p:stCondLst>
                                        </p:cTn>
                                        <p:tgtEl>
                                          <p:spTgt spid="259075">
                                            <p:txEl>
                                              <p:pRg st="2" end="2"/>
                                            </p:txEl>
                                          </p:spTgt>
                                        </p:tgtEl>
                                        <p:attrNameLst>
                                          <p:attrName>style.visibility</p:attrName>
                                        </p:attrNameLst>
                                      </p:cBhvr>
                                      <p:to>
                                        <p:strVal val="visible"/>
                                      </p:to>
                                    </p:set>
                                    <p:animEffect transition="in" filter="blinds(horizontal)">
                                      <p:cBhvr>
                                        <p:cTn id="15" dur="500"/>
                                        <p:tgtEl>
                                          <p:spTgt spid="259075">
                                            <p:txEl>
                                              <p:pRg st="2" end="2"/>
                                            </p:txEl>
                                          </p:spTgt>
                                        </p:tgtEl>
                                      </p:cBhvr>
                                    </p:animEffect>
                                  </p:childTnLst>
                                </p:cTn>
                              </p:par>
                            </p:childTnLst>
                          </p:cTn>
                        </p:par>
                        <p:par>
                          <p:cTn id="16" fill="hold">
                            <p:stCondLst>
                              <p:cond delay="1500"/>
                            </p:stCondLst>
                            <p:childTnLst>
                              <p:par>
                                <p:cTn id="17" presetID="3" presetClass="entr" presetSubtype="10" fill="hold" grpId="0" nodeType="afterEffect">
                                  <p:stCondLst>
                                    <p:cond delay="0"/>
                                  </p:stCondLst>
                                  <p:childTnLst>
                                    <p:set>
                                      <p:cBhvr>
                                        <p:cTn id="18" dur="1" fill="hold">
                                          <p:stCondLst>
                                            <p:cond delay="0"/>
                                          </p:stCondLst>
                                        </p:cTn>
                                        <p:tgtEl>
                                          <p:spTgt spid="259075">
                                            <p:txEl>
                                              <p:pRg st="3" end="3"/>
                                            </p:txEl>
                                          </p:spTgt>
                                        </p:tgtEl>
                                        <p:attrNameLst>
                                          <p:attrName>style.visibility</p:attrName>
                                        </p:attrNameLst>
                                      </p:cBhvr>
                                      <p:to>
                                        <p:strVal val="visible"/>
                                      </p:to>
                                    </p:set>
                                    <p:animEffect transition="in" filter="blinds(horizontal)">
                                      <p:cBhvr>
                                        <p:cTn id="19" dur="500"/>
                                        <p:tgtEl>
                                          <p:spTgt spid="259075">
                                            <p:txEl>
                                              <p:pRg st="3" end="3"/>
                                            </p:txEl>
                                          </p:spTgt>
                                        </p:tgtEl>
                                      </p:cBhvr>
                                    </p:animEffect>
                                  </p:childTnLst>
                                </p:cTn>
                              </p:par>
                            </p:childTnLst>
                          </p:cTn>
                        </p:par>
                        <p:par>
                          <p:cTn id="20" fill="hold">
                            <p:stCondLst>
                              <p:cond delay="2000"/>
                            </p:stCondLst>
                            <p:childTnLst>
                              <p:par>
                                <p:cTn id="21" presetID="3" presetClass="entr" presetSubtype="10" fill="hold" grpId="0" nodeType="afterEffect">
                                  <p:stCondLst>
                                    <p:cond delay="0"/>
                                  </p:stCondLst>
                                  <p:childTnLst>
                                    <p:set>
                                      <p:cBhvr>
                                        <p:cTn id="22" dur="1" fill="hold">
                                          <p:stCondLst>
                                            <p:cond delay="0"/>
                                          </p:stCondLst>
                                        </p:cTn>
                                        <p:tgtEl>
                                          <p:spTgt spid="259075">
                                            <p:txEl>
                                              <p:pRg st="4" end="4"/>
                                            </p:txEl>
                                          </p:spTgt>
                                        </p:tgtEl>
                                        <p:attrNameLst>
                                          <p:attrName>style.visibility</p:attrName>
                                        </p:attrNameLst>
                                      </p:cBhvr>
                                      <p:to>
                                        <p:strVal val="visible"/>
                                      </p:to>
                                    </p:set>
                                    <p:animEffect transition="in" filter="blinds(horizontal)">
                                      <p:cBhvr>
                                        <p:cTn id="23" dur="500"/>
                                        <p:tgtEl>
                                          <p:spTgt spid="259075">
                                            <p:txEl>
                                              <p:pRg st="4" end="4"/>
                                            </p:txEl>
                                          </p:spTgt>
                                        </p:tgtEl>
                                      </p:cBhvr>
                                    </p:animEffect>
                                  </p:childTnLst>
                                </p:cTn>
                              </p:par>
                            </p:childTnLst>
                          </p:cTn>
                        </p:par>
                        <p:par>
                          <p:cTn id="24" fill="hold">
                            <p:stCondLst>
                              <p:cond delay="2500"/>
                            </p:stCondLst>
                            <p:childTnLst>
                              <p:par>
                                <p:cTn id="25" presetID="3" presetClass="entr" presetSubtype="10" fill="hold" grpId="0" nodeType="afterEffect">
                                  <p:stCondLst>
                                    <p:cond delay="0"/>
                                  </p:stCondLst>
                                  <p:childTnLst>
                                    <p:set>
                                      <p:cBhvr>
                                        <p:cTn id="26" dur="1" fill="hold">
                                          <p:stCondLst>
                                            <p:cond delay="0"/>
                                          </p:stCondLst>
                                        </p:cTn>
                                        <p:tgtEl>
                                          <p:spTgt spid="259075">
                                            <p:txEl>
                                              <p:pRg st="5" end="5"/>
                                            </p:txEl>
                                          </p:spTgt>
                                        </p:tgtEl>
                                        <p:attrNameLst>
                                          <p:attrName>style.visibility</p:attrName>
                                        </p:attrNameLst>
                                      </p:cBhvr>
                                      <p:to>
                                        <p:strVal val="visible"/>
                                      </p:to>
                                    </p:set>
                                    <p:animEffect transition="in" filter="blinds(horizontal)">
                                      <p:cBhvr>
                                        <p:cTn id="27" dur="500"/>
                                        <p:tgtEl>
                                          <p:spTgt spid="259075">
                                            <p:txEl>
                                              <p:pRg st="5" end="5"/>
                                            </p:txEl>
                                          </p:spTgt>
                                        </p:tgtEl>
                                      </p:cBhvr>
                                    </p:animEffect>
                                  </p:childTnLst>
                                </p:cTn>
                              </p:par>
                            </p:childTnLst>
                          </p:cTn>
                        </p:par>
                        <p:par>
                          <p:cTn id="28" fill="hold">
                            <p:stCondLst>
                              <p:cond delay="3000"/>
                            </p:stCondLst>
                            <p:childTnLst>
                              <p:par>
                                <p:cTn id="29" presetID="3" presetClass="entr" presetSubtype="10" fill="hold" grpId="0" nodeType="afterEffect">
                                  <p:stCondLst>
                                    <p:cond delay="0"/>
                                  </p:stCondLst>
                                  <p:childTnLst>
                                    <p:set>
                                      <p:cBhvr>
                                        <p:cTn id="30" dur="1" fill="hold">
                                          <p:stCondLst>
                                            <p:cond delay="0"/>
                                          </p:stCondLst>
                                        </p:cTn>
                                        <p:tgtEl>
                                          <p:spTgt spid="259075">
                                            <p:txEl>
                                              <p:pRg st="6" end="6"/>
                                            </p:txEl>
                                          </p:spTgt>
                                        </p:tgtEl>
                                        <p:attrNameLst>
                                          <p:attrName>style.visibility</p:attrName>
                                        </p:attrNameLst>
                                      </p:cBhvr>
                                      <p:to>
                                        <p:strVal val="visible"/>
                                      </p:to>
                                    </p:set>
                                    <p:animEffect transition="in" filter="blinds(horizontal)">
                                      <p:cBhvr>
                                        <p:cTn id="31" dur="500"/>
                                        <p:tgtEl>
                                          <p:spTgt spid="259075">
                                            <p:txEl>
                                              <p:pRg st="6" end="6"/>
                                            </p:txEl>
                                          </p:spTgt>
                                        </p:tgtEl>
                                      </p:cBhvr>
                                    </p:animEffect>
                                  </p:childTnLst>
                                </p:cTn>
                              </p:par>
                            </p:childTnLst>
                          </p:cTn>
                        </p:par>
                        <p:par>
                          <p:cTn id="32" fill="hold">
                            <p:stCondLst>
                              <p:cond delay="3500"/>
                            </p:stCondLst>
                            <p:childTnLst>
                              <p:par>
                                <p:cTn id="33" presetID="3" presetClass="entr" presetSubtype="10" fill="hold" grpId="0" nodeType="afterEffect">
                                  <p:stCondLst>
                                    <p:cond delay="0"/>
                                  </p:stCondLst>
                                  <p:childTnLst>
                                    <p:set>
                                      <p:cBhvr>
                                        <p:cTn id="34" dur="1" fill="hold">
                                          <p:stCondLst>
                                            <p:cond delay="0"/>
                                          </p:stCondLst>
                                        </p:cTn>
                                        <p:tgtEl>
                                          <p:spTgt spid="259075">
                                            <p:txEl>
                                              <p:pRg st="7" end="7"/>
                                            </p:txEl>
                                          </p:spTgt>
                                        </p:tgtEl>
                                        <p:attrNameLst>
                                          <p:attrName>style.visibility</p:attrName>
                                        </p:attrNameLst>
                                      </p:cBhvr>
                                      <p:to>
                                        <p:strVal val="visible"/>
                                      </p:to>
                                    </p:set>
                                    <p:animEffect transition="in" filter="blinds(horizontal)">
                                      <p:cBhvr>
                                        <p:cTn id="35" dur="500"/>
                                        <p:tgtEl>
                                          <p:spTgt spid="259075">
                                            <p:txEl>
                                              <p:pRg st="7" end="7"/>
                                            </p:txEl>
                                          </p:spTgt>
                                        </p:tgtEl>
                                      </p:cBhvr>
                                    </p:animEffect>
                                  </p:childTnLst>
                                </p:cTn>
                              </p:par>
                            </p:childTnLst>
                          </p:cTn>
                        </p:par>
                        <p:par>
                          <p:cTn id="36" fill="hold">
                            <p:stCondLst>
                              <p:cond delay="4000"/>
                            </p:stCondLst>
                            <p:childTnLst>
                              <p:par>
                                <p:cTn id="37" presetID="3" presetClass="entr" presetSubtype="10" fill="hold" grpId="0" nodeType="afterEffect">
                                  <p:stCondLst>
                                    <p:cond delay="0"/>
                                  </p:stCondLst>
                                  <p:childTnLst>
                                    <p:set>
                                      <p:cBhvr>
                                        <p:cTn id="38" dur="1" fill="hold">
                                          <p:stCondLst>
                                            <p:cond delay="0"/>
                                          </p:stCondLst>
                                        </p:cTn>
                                        <p:tgtEl>
                                          <p:spTgt spid="259075">
                                            <p:txEl>
                                              <p:pRg st="8" end="8"/>
                                            </p:txEl>
                                          </p:spTgt>
                                        </p:tgtEl>
                                        <p:attrNameLst>
                                          <p:attrName>style.visibility</p:attrName>
                                        </p:attrNameLst>
                                      </p:cBhvr>
                                      <p:to>
                                        <p:strVal val="visible"/>
                                      </p:to>
                                    </p:set>
                                    <p:animEffect transition="in" filter="blinds(horizontal)">
                                      <p:cBhvr>
                                        <p:cTn id="39" dur="500"/>
                                        <p:tgtEl>
                                          <p:spTgt spid="259075">
                                            <p:txEl>
                                              <p:pRg st="8" end="8"/>
                                            </p:txEl>
                                          </p:spTgt>
                                        </p:tgtEl>
                                      </p:cBhvr>
                                    </p:animEffect>
                                  </p:childTnLst>
                                </p:cTn>
                              </p:par>
                            </p:childTnLst>
                          </p:cTn>
                        </p:par>
                        <p:par>
                          <p:cTn id="40" fill="hold">
                            <p:stCondLst>
                              <p:cond delay="4500"/>
                            </p:stCondLst>
                            <p:childTnLst>
                              <p:par>
                                <p:cTn id="41" presetID="3" presetClass="entr" presetSubtype="10" fill="hold" grpId="0" nodeType="afterEffect">
                                  <p:stCondLst>
                                    <p:cond delay="0"/>
                                  </p:stCondLst>
                                  <p:childTnLst>
                                    <p:set>
                                      <p:cBhvr>
                                        <p:cTn id="42" dur="1" fill="hold">
                                          <p:stCondLst>
                                            <p:cond delay="0"/>
                                          </p:stCondLst>
                                        </p:cTn>
                                        <p:tgtEl>
                                          <p:spTgt spid="259075">
                                            <p:txEl>
                                              <p:pRg st="9" end="9"/>
                                            </p:txEl>
                                          </p:spTgt>
                                        </p:tgtEl>
                                        <p:attrNameLst>
                                          <p:attrName>style.visibility</p:attrName>
                                        </p:attrNameLst>
                                      </p:cBhvr>
                                      <p:to>
                                        <p:strVal val="visible"/>
                                      </p:to>
                                    </p:set>
                                    <p:animEffect transition="in" filter="blinds(horizontal)">
                                      <p:cBhvr>
                                        <p:cTn id="43" dur="500"/>
                                        <p:tgtEl>
                                          <p:spTgt spid="259075">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9075"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4435" name="Rectangle 3"/>
          <p:cNvSpPr>
            <a:spLocks noGrp="1" noChangeArrowheads="1"/>
          </p:cNvSpPr>
          <p:nvPr>
            <p:ph idx="1"/>
          </p:nvPr>
        </p:nvSpPr>
        <p:spPr>
          <a:xfrm>
            <a:off x="899592" y="1700808"/>
            <a:ext cx="7701980" cy="4392712"/>
          </a:xfrm>
        </p:spPr>
        <p:txBody>
          <a:bodyPr/>
          <a:lstStyle/>
          <a:p>
            <a:r>
              <a:rPr lang="tr-TR" sz="2400" dirty="0"/>
              <a:t>Düzensiz göçmenler</a:t>
            </a:r>
          </a:p>
          <a:p>
            <a:pPr lvl="1"/>
            <a:r>
              <a:rPr lang="tr-TR" sz="2000" dirty="0"/>
              <a:t>SSCB dağılışı ve post-</a:t>
            </a:r>
            <a:r>
              <a:rPr lang="tr-TR" sz="2000" dirty="0" err="1"/>
              <a:t>sovyetler</a:t>
            </a:r>
            <a:r>
              <a:rPr lang="tr-TR" sz="2000" dirty="0"/>
              <a:t> döneminde farklı ülkelerden gelen</a:t>
            </a:r>
          </a:p>
          <a:p>
            <a:pPr lvl="1"/>
            <a:r>
              <a:rPr lang="tr-TR" sz="2000" dirty="0"/>
              <a:t>Afganistan, İran, Irak ve Suriye’den gelenler [Çeşitli dalgalar]</a:t>
            </a:r>
          </a:p>
          <a:p>
            <a:pPr lvl="1"/>
            <a:r>
              <a:rPr lang="tr-TR" sz="2000" dirty="0"/>
              <a:t>Afrika (Güney ve Kuzey) </a:t>
            </a:r>
          </a:p>
          <a:p>
            <a:pPr lvl="1"/>
            <a:r>
              <a:rPr lang="tr-TR" sz="2000" dirty="0"/>
              <a:t>Türk Cumhuriyetleri (Özbekistan, Türkmenistan)</a:t>
            </a:r>
          </a:p>
          <a:p>
            <a:pPr lvl="1"/>
            <a:r>
              <a:rPr lang="tr-TR" sz="2000" dirty="0"/>
              <a:t>Nepal-Hindistan-Pakistan</a:t>
            </a:r>
          </a:p>
          <a:p>
            <a:r>
              <a:rPr lang="tr-TR" sz="2400" dirty="0"/>
              <a:t>Yerleşik yabancılar ve mülk alımı ile vatandaş olanlar</a:t>
            </a:r>
          </a:p>
        </p:txBody>
      </p:sp>
      <p:sp>
        <p:nvSpPr>
          <p:cNvPr id="119810" name="4 Slayt Numarası Yer Tutucusu"/>
          <p:cNvSpPr>
            <a:spLocks noGrp="1"/>
          </p:cNvSpPr>
          <p:nvPr>
            <p:ph type="sldNum" sz="quarter" idx="11"/>
          </p:nvPr>
        </p:nvSpPr>
        <p:spPr>
          <a:noFill/>
        </p:spPr>
        <p:txBody>
          <a:bodyPr/>
          <a:lstStyle/>
          <a:p>
            <a:fld id="{856B6EB7-B2EF-4EC4-88D1-D5F917A4B688}" type="slidenum">
              <a:rPr lang="en-US" altLang="tr-TR"/>
              <a:pPr/>
              <a:t>8</a:t>
            </a:fld>
            <a:endParaRPr lang="en-US" altLang="tr-TR"/>
          </a:p>
        </p:txBody>
      </p:sp>
      <p:sp>
        <p:nvSpPr>
          <p:cNvPr id="2" name="Unvan 1"/>
          <p:cNvSpPr>
            <a:spLocks noGrp="1"/>
          </p:cNvSpPr>
          <p:nvPr>
            <p:ph type="title"/>
          </p:nvPr>
        </p:nvSpPr>
        <p:spPr/>
        <p:txBody>
          <a:bodyPr/>
          <a:lstStyle/>
          <a:p>
            <a:endParaRPr lang="tr-TR"/>
          </a:p>
        </p:txBody>
      </p:sp>
    </p:spTree>
    <p:extLst>
      <p:ext uri="{BB962C8B-B14F-4D97-AF65-F5344CB8AC3E}">
        <p14:creationId xmlns:p14="http://schemas.microsoft.com/office/powerpoint/2010/main" val="3377374563"/>
      </p:ext>
    </p:extLst>
  </p:cSld>
  <p:clrMapOvr>
    <a:masterClrMapping/>
  </p:clrMapOvr>
  <p:transition>
    <p:strips dir="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274435">
                                            <p:txEl>
                                              <p:pRg st="0" end="0"/>
                                            </p:txEl>
                                          </p:spTgt>
                                        </p:tgtEl>
                                        <p:attrNameLst>
                                          <p:attrName>style.visibility</p:attrName>
                                        </p:attrNameLst>
                                      </p:cBhvr>
                                      <p:to>
                                        <p:strVal val="visible"/>
                                      </p:to>
                                    </p:set>
                                    <p:animEffect transition="in" filter="blinds(horizontal)">
                                      <p:cBhvr>
                                        <p:cTn id="7" dur="500"/>
                                        <p:tgtEl>
                                          <p:spTgt spid="274435">
                                            <p:txEl>
                                              <p:pRg st="0" end="0"/>
                                            </p:txEl>
                                          </p:spTgt>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274435">
                                            <p:txEl>
                                              <p:pRg st="1" end="1"/>
                                            </p:txEl>
                                          </p:spTgt>
                                        </p:tgtEl>
                                        <p:attrNameLst>
                                          <p:attrName>style.visibility</p:attrName>
                                        </p:attrNameLst>
                                      </p:cBhvr>
                                      <p:to>
                                        <p:strVal val="visible"/>
                                      </p:to>
                                    </p:set>
                                    <p:animEffect transition="in" filter="blinds(horizontal)">
                                      <p:cBhvr>
                                        <p:cTn id="10" dur="500"/>
                                        <p:tgtEl>
                                          <p:spTgt spid="274435">
                                            <p:txEl>
                                              <p:pRg st="1" end="1"/>
                                            </p:txEl>
                                          </p:spTgt>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274435">
                                            <p:txEl>
                                              <p:pRg st="2" end="2"/>
                                            </p:txEl>
                                          </p:spTgt>
                                        </p:tgtEl>
                                        <p:attrNameLst>
                                          <p:attrName>style.visibility</p:attrName>
                                        </p:attrNameLst>
                                      </p:cBhvr>
                                      <p:to>
                                        <p:strVal val="visible"/>
                                      </p:to>
                                    </p:set>
                                    <p:animEffect transition="in" filter="blinds(horizontal)">
                                      <p:cBhvr>
                                        <p:cTn id="13" dur="500"/>
                                        <p:tgtEl>
                                          <p:spTgt spid="274435">
                                            <p:txEl>
                                              <p:pRg st="2" end="2"/>
                                            </p:txEl>
                                          </p:spTgt>
                                        </p:tgtEl>
                                      </p:cBhvr>
                                    </p:animEffect>
                                  </p:childTnLst>
                                </p:cTn>
                              </p:par>
                              <p:par>
                                <p:cTn id="14" presetID="3" presetClass="entr" presetSubtype="10" fill="hold" grpId="0" nodeType="withEffect">
                                  <p:stCondLst>
                                    <p:cond delay="0"/>
                                  </p:stCondLst>
                                  <p:childTnLst>
                                    <p:set>
                                      <p:cBhvr>
                                        <p:cTn id="15" dur="1" fill="hold">
                                          <p:stCondLst>
                                            <p:cond delay="0"/>
                                          </p:stCondLst>
                                        </p:cTn>
                                        <p:tgtEl>
                                          <p:spTgt spid="274435">
                                            <p:txEl>
                                              <p:pRg st="3" end="3"/>
                                            </p:txEl>
                                          </p:spTgt>
                                        </p:tgtEl>
                                        <p:attrNameLst>
                                          <p:attrName>style.visibility</p:attrName>
                                        </p:attrNameLst>
                                      </p:cBhvr>
                                      <p:to>
                                        <p:strVal val="visible"/>
                                      </p:to>
                                    </p:set>
                                    <p:animEffect transition="in" filter="blinds(horizontal)">
                                      <p:cBhvr>
                                        <p:cTn id="16" dur="500"/>
                                        <p:tgtEl>
                                          <p:spTgt spid="274435">
                                            <p:txEl>
                                              <p:pRg st="3" end="3"/>
                                            </p:txEl>
                                          </p:spTgt>
                                        </p:tgtEl>
                                      </p:cBhvr>
                                    </p:animEffect>
                                  </p:childTnLst>
                                </p:cTn>
                              </p:par>
                              <p:par>
                                <p:cTn id="17" presetID="3" presetClass="entr" presetSubtype="10" fill="hold" grpId="0" nodeType="withEffect">
                                  <p:stCondLst>
                                    <p:cond delay="0"/>
                                  </p:stCondLst>
                                  <p:childTnLst>
                                    <p:set>
                                      <p:cBhvr>
                                        <p:cTn id="18" dur="1" fill="hold">
                                          <p:stCondLst>
                                            <p:cond delay="0"/>
                                          </p:stCondLst>
                                        </p:cTn>
                                        <p:tgtEl>
                                          <p:spTgt spid="274435">
                                            <p:txEl>
                                              <p:pRg st="4" end="4"/>
                                            </p:txEl>
                                          </p:spTgt>
                                        </p:tgtEl>
                                        <p:attrNameLst>
                                          <p:attrName>style.visibility</p:attrName>
                                        </p:attrNameLst>
                                      </p:cBhvr>
                                      <p:to>
                                        <p:strVal val="visible"/>
                                      </p:to>
                                    </p:set>
                                    <p:animEffect transition="in" filter="blinds(horizontal)">
                                      <p:cBhvr>
                                        <p:cTn id="19" dur="500"/>
                                        <p:tgtEl>
                                          <p:spTgt spid="274435">
                                            <p:txEl>
                                              <p:pRg st="4" end="4"/>
                                            </p:txEl>
                                          </p:spTgt>
                                        </p:tgtEl>
                                      </p:cBhvr>
                                    </p:animEffect>
                                  </p:childTnLst>
                                </p:cTn>
                              </p:par>
                              <p:par>
                                <p:cTn id="20" presetID="3" presetClass="entr" presetSubtype="10" fill="hold" grpId="0" nodeType="withEffect">
                                  <p:stCondLst>
                                    <p:cond delay="0"/>
                                  </p:stCondLst>
                                  <p:childTnLst>
                                    <p:set>
                                      <p:cBhvr>
                                        <p:cTn id="21" dur="1" fill="hold">
                                          <p:stCondLst>
                                            <p:cond delay="0"/>
                                          </p:stCondLst>
                                        </p:cTn>
                                        <p:tgtEl>
                                          <p:spTgt spid="274435">
                                            <p:txEl>
                                              <p:pRg st="5" end="5"/>
                                            </p:txEl>
                                          </p:spTgt>
                                        </p:tgtEl>
                                        <p:attrNameLst>
                                          <p:attrName>style.visibility</p:attrName>
                                        </p:attrNameLst>
                                      </p:cBhvr>
                                      <p:to>
                                        <p:strVal val="visible"/>
                                      </p:to>
                                    </p:set>
                                    <p:animEffect transition="in" filter="blinds(horizontal)">
                                      <p:cBhvr>
                                        <p:cTn id="22" dur="500"/>
                                        <p:tgtEl>
                                          <p:spTgt spid="274435">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274435">
                                            <p:txEl>
                                              <p:pRg st="6" end="6"/>
                                            </p:txEl>
                                          </p:spTgt>
                                        </p:tgtEl>
                                        <p:attrNameLst>
                                          <p:attrName>style.visibility</p:attrName>
                                        </p:attrNameLst>
                                      </p:cBhvr>
                                      <p:to>
                                        <p:strVal val="visible"/>
                                      </p:to>
                                    </p:set>
                                    <p:animEffect transition="in" filter="blinds(horizontal)">
                                      <p:cBhvr>
                                        <p:cTn id="27" dur="500"/>
                                        <p:tgtEl>
                                          <p:spTgt spid="27443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4435"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5459" name="Rectangle 3"/>
          <p:cNvSpPr>
            <a:spLocks noGrp="1" noChangeArrowheads="1"/>
          </p:cNvSpPr>
          <p:nvPr>
            <p:ph idx="1"/>
          </p:nvPr>
        </p:nvSpPr>
        <p:spPr>
          <a:xfrm>
            <a:off x="685800" y="1981200"/>
            <a:ext cx="7918450" cy="4256088"/>
          </a:xfrm>
        </p:spPr>
        <p:txBody>
          <a:bodyPr/>
          <a:lstStyle/>
          <a:p>
            <a:r>
              <a:rPr lang="tr-TR" sz="1800" dirty="0"/>
              <a:t>Antalya örneğinde;</a:t>
            </a:r>
          </a:p>
          <a:p>
            <a:r>
              <a:rPr lang="tr-TR" sz="1800" dirty="0">
                <a:ea typeface="Calibri" panose="020F0502020204030204" pitchFamily="34" charset="0"/>
              </a:rPr>
              <a:t>1860 yılında gönüllü Rum Göçü, Mısır Arap Göçleri, Mora Göçleri</a:t>
            </a:r>
          </a:p>
          <a:p>
            <a:r>
              <a:rPr lang="tr-TR" sz="1800" dirty="0">
                <a:ea typeface="Calibri" panose="020F0502020204030204" pitchFamily="34" charset="0"/>
              </a:rPr>
              <a:t>“93 Harbi” 1877-1878 Osmanlı-Rus Savaşı sonrasında Balkanlardan ve Kafkaslardan çok sayıda insan Anadolu’ya ve Antalya’ya göç etmiştir </a:t>
            </a:r>
            <a:r>
              <a:rPr lang="tr-TR" sz="1800" dirty="0"/>
              <a:t> </a:t>
            </a:r>
          </a:p>
          <a:p>
            <a:r>
              <a:rPr lang="tr-TR" sz="1800" dirty="0"/>
              <a:t>1923 mübadelesi ile Yunanistan’dan gelen mübadiller</a:t>
            </a:r>
          </a:p>
          <a:p>
            <a:r>
              <a:rPr lang="tr-TR" sz="1800" dirty="0"/>
              <a:t>Kırsal alandan kopan Anadolu göçmenleri (1950-1980)</a:t>
            </a:r>
          </a:p>
          <a:p>
            <a:r>
              <a:rPr lang="tr-TR" sz="1800" dirty="0"/>
              <a:t>1980 ve 90’lar Doğu ve Güneydoğu’dan gelen Kürt nüfus</a:t>
            </a:r>
          </a:p>
          <a:p>
            <a:r>
              <a:rPr lang="tr-TR" sz="1800" dirty="0"/>
              <a:t>1970’lerden itibaren turizm</a:t>
            </a:r>
          </a:p>
          <a:p>
            <a:r>
              <a:rPr lang="tr-TR" sz="1800" dirty="0"/>
              <a:t>2000’li yıllar Rusya ve BDT gelenler</a:t>
            </a:r>
          </a:p>
          <a:p>
            <a:r>
              <a:rPr lang="tr-TR" sz="1800" dirty="0"/>
              <a:t>Ukrayna’dan gelenler</a:t>
            </a:r>
          </a:p>
          <a:p>
            <a:r>
              <a:rPr lang="tr-TR" sz="1800" kern="100" dirty="0">
                <a:ea typeface="Calibri" panose="020F0502020204030204" pitchFamily="34" charset="0"/>
                <a:cs typeface="Times New Roman" panose="02020603050405020304" pitchFamily="18" charset="0"/>
              </a:rPr>
              <a:t>Emeklilik göçü, işçi-çalışma göçü, sürekli ikame eden yabancılar, evlilikler</a:t>
            </a:r>
          </a:p>
        </p:txBody>
      </p:sp>
      <p:sp>
        <p:nvSpPr>
          <p:cNvPr id="120834" name="4 Slayt Numarası Yer Tutucusu"/>
          <p:cNvSpPr>
            <a:spLocks noGrp="1"/>
          </p:cNvSpPr>
          <p:nvPr>
            <p:ph type="sldNum" sz="quarter" idx="11"/>
          </p:nvPr>
        </p:nvSpPr>
        <p:spPr>
          <a:noFill/>
        </p:spPr>
        <p:txBody>
          <a:bodyPr/>
          <a:lstStyle/>
          <a:p>
            <a:fld id="{F340A977-4EC0-49C6-8B1D-C9363A71DC5C}" type="slidenum">
              <a:rPr lang="en-US" altLang="tr-TR"/>
              <a:pPr/>
              <a:t>9</a:t>
            </a:fld>
            <a:endParaRPr lang="en-US" altLang="tr-TR"/>
          </a:p>
        </p:txBody>
      </p:sp>
      <p:sp>
        <p:nvSpPr>
          <p:cNvPr id="2" name="Unvan 1"/>
          <p:cNvSpPr>
            <a:spLocks noGrp="1"/>
          </p:cNvSpPr>
          <p:nvPr>
            <p:ph type="title"/>
          </p:nvPr>
        </p:nvSpPr>
        <p:spPr/>
        <p:txBody>
          <a:bodyPr/>
          <a:lstStyle/>
          <a:p>
            <a:endParaRPr lang="tr-TR"/>
          </a:p>
        </p:txBody>
      </p:sp>
    </p:spTree>
    <p:extLst>
      <p:ext uri="{BB962C8B-B14F-4D97-AF65-F5344CB8AC3E}">
        <p14:creationId xmlns:p14="http://schemas.microsoft.com/office/powerpoint/2010/main" val="454784885"/>
      </p:ext>
    </p:extLst>
  </p:cSld>
  <p:clrMapOvr>
    <a:masterClrMapping/>
  </p:clrMapOvr>
  <p:transition>
    <p:strips dir="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275459">
                                            <p:txEl>
                                              <p:pRg st="0" end="0"/>
                                            </p:txEl>
                                          </p:spTgt>
                                        </p:tgtEl>
                                        <p:attrNameLst>
                                          <p:attrName>style.visibility</p:attrName>
                                        </p:attrNameLst>
                                      </p:cBhvr>
                                      <p:to>
                                        <p:strVal val="visible"/>
                                      </p:to>
                                    </p:set>
                                    <p:animEffect transition="in" filter="blinds(horizontal)">
                                      <p:cBhvr>
                                        <p:cTn id="7" dur="500"/>
                                        <p:tgtEl>
                                          <p:spTgt spid="275459">
                                            <p:txEl>
                                              <p:pRg st="0" end="0"/>
                                            </p:txEl>
                                          </p:spTgt>
                                        </p:tgtEl>
                                      </p:cBhvr>
                                    </p:animEffect>
                                  </p:childTnLst>
                                </p:cTn>
                              </p:par>
                            </p:childTnLst>
                          </p:cTn>
                        </p:par>
                        <p:par>
                          <p:cTn id="8" fill="hold">
                            <p:stCondLst>
                              <p:cond delay="500"/>
                            </p:stCondLst>
                            <p:childTnLst>
                              <p:par>
                                <p:cTn id="9" presetID="3" presetClass="entr" presetSubtype="10" fill="hold" grpId="0" nodeType="afterEffect">
                                  <p:stCondLst>
                                    <p:cond delay="0"/>
                                  </p:stCondLst>
                                  <p:childTnLst>
                                    <p:set>
                                      <p:cBhvr>
                                        <p:cTn id="10" dur="1" fill="hold">
                                          <p:stCondLst>
                                            <p:cond delay="0"/>
                                          </p:stCondLst>
                                        </p:cTn>
                                        <p:tgtEl>
                                          <p:spTgt spid="275459">
                                            <p:txEl>
                                              <p:pRg st="1" end="1"/>
                                            </p:txEl>
                                          </p:spTgt>
                                        </p:tgtEl>
                                        <p:attrNameLst>
                                          <p:attrName>style.visibility</p:attrName>
                                        </p:attrNameLst>
                                      </p:cBhvr>
                                      <p:to>
                                        <p:strVal val="visible"/>
                                      </p:to>
                                    </p:set>
                                    <p:animEffect transition="in" filter="blinds(horizontal)">
                                      <p:cBhvr>
                                        <p:cTn id="11" dur="500"/>
                                        <p:tgtEl>
                                          <p:spTgt spid="275459">
                                            <p:txEl>
                                              <p:pRg st="1" end="1"/>
                                            </p:txEl>
                                          </p:spTgt>
                                        </p:tgtEl>
                                      </p:cBhvr>
                                    </p:animEffect>
                                  </p:childTnLst>
                                </p:cTn>
                              </p:par>
                            </p:childTnLst>
                          </p:cTn>
                        </p:par>
                        <p:par>
                          <p:cTn id="12" fill="hold">
                            <p:stCondLst>
                              <p:cond delay="1000"/>
                            </p:stCondLst>
                            <p:childTnLst>
                              <p:par>
                                <p:cTn id="13" presetID="3" presetClass="entr" presetSubtype="10" fill="hold" grpId="0" nodeType="afterEffect">
                                  <p:stCondLst>
                                    <p:cond delay="0"/>
                                  </p:stCondLst>
                                  <p:childTnLst>
                                    <p:set>
                                      <p:cBhvr>
                                        <p:cTn id="14" dur="1" fill="hold">
                                          <p:stCondLst>
                                            <p:cond delay="0"/>
                                          </p:stCondLst>
                                        </p:cTn>
                                        <p:tgtEl>
                                          <p:spTgt spid="275459">
                                            <p:txEl>
                                              <p:pRg st="2" end="2"/>
                                            </p:txEl>
                                          </p:spTgt>
                                        </p:tgtEl>
                                        <p:attrNameLst>
                                          <p:attrName>style.visibility</p:attrName>
                                        </p:attrNameLst>
                                      </p:cBhvr>
                                      <p:to>
                                        <p:strVal val="visible"/>
                                      </p:to>
                                    </p:set>
                                    <p:animEffect transition="in" filter="blinds(horizontal)">
                                      <p:cBhvr>
                                        <p:cTn id="15" dur="500"/>
                                        <p:tgtEl>
                                          <p:spTgt spid="275459">
                                            <p:txEl>
                                              <p:pRg st="2" end="2"/>
                                            </p:txEl>
                                          </p:spTgt>
                                        </p:tgtEl>
                                      </p:cBhvr>
                                    </p:animEffect>
                                  </p:childTnLst>
                                </p:cTn>
                              </p:par>
                            </p:childTnLst>
                          </p:cTn>
                        </p:par>
                        <p:par>
                          <p:cTn id="16" fill="hold">
                            <p:stCondLst>
                              <p:cond delay="1500"/>
                            </p:stCondLst>
                            <p:childTnLst>
                              <p:par>
                                <p:cTn id="17" presetID="3" presetClass="entr" presetSubtype="10" fill="hold" grpId="0" nodeType="afterEffect">
                                  <p:stCondLst>
                                    <p:cond delay="0"/>
                                  </p:stCondLst>
                                  <p:childTnLst>
                                    <p:set>
                                      <p:cBhvr>
                                        <p:cTn id="18" dur="1" fill="hold">
                                          <p:stCondLst>
                                            <p:cond delay="0"/>
                                          </p:stCondLst>
                                        </p:cTn>
                                        <p:tgtEl>
                                          <p:spTgt spid="275459">
                                            <p:txEl>
                                              <p:pRg st="3" end="3"/>
                                            </p:txEl>
                                          </p:spTgt>
                                        </p:tgtEl>
                                        <p:attrNameLst>
                                          <p:attrName>style.visibility</p:attrName>
                                        </p:attrNameLst>
                                      </p:cBhvr>
                                      <p:to>
                                        <p:strVal val="visible"/>
                                      </p:to>
                                    </p:set>
                                    <p:animEffect transition="in" filter="blinds(horizontal)">
                                      <p:cBhvr>
                                        <p:cTn id="19" dur="500"/>
                                        <p:tgtEl>
                                          <p:spTgt spid="275459">
                                            <p:txEl>
                                              <p:pRg st="3" end="3"/>
                                            </p:txEl>
                                          </p:spTgt>
                                        </p:tgtEl>
                                      </p:cBhvr>
                                    </p:animEffect>
                                  </p:childTnLst>
                                </p:cTn>
                              </p:par>
                            </p:childTnLst>
                          </p:cTn>
                        </p:par>
                        <p:par>
                          <p:cTn id="20" fill="hold">
                            <p:stCondLst>
                              <p:cond delay="2000"/>
                            </p:stCondLst>
                            <p:childTnLst>
                              <p:par>
                                <p:cTn id="21" presetID="3" presetClass="entr" presetSubtype="10" fill="hold" grpId="0" nodeType="afterEffect">
                                  <p:stCondLst>
                                    <p:cond delay="0"/>
                                  </p:stCondLst>
                                  <p:childTnLst>
                                    <p:set>
                                      <p:cBhvr>
                                        <p:cTn id="22" dur="1" fill="hold">
                                          <p:stCondLst>
                                            <p:cond delay="0"/>
                                          </p:stCondLst>
                                        </p:cTn>
                                        <p:tgtEl>
                                          <p:spTgt spid="275459">
                                            <p:txEl>
                                              <p:pRg st="4" end="4"/>
                                            </p:txEl>
                                          </p:spTgt>
                                        </p:tgtEl>
                                        <p:attrNameLst>
                                          <p:attrName>style.visibility</p:attrName>
                                        </p:attrNameLst>
                                      </p:cBhvr>
                                      <p:to>
                                        <p:strVal val="visible"/>
                                      </p:to>
                                    </p:set>
                                    <p:animEffect transition="in" filter="blinds(horizontal)">
                                      <p:cBhvr>
                                        <p:cTn id="23" dur="500"/>
                                        <p:tgtEl>
                                          <p:spTgt spid="275459">
                                            <p:txEl>
                                              <p:pRg st="4" end="4"/>
                                            </p:txEl>
                                          </p:spTgt>
                                        </p:tgtEl>
                                      </p:cBhvr>
                                    </p:animEffect>
                                  </p:childTnLst>
                                </p:cTn>
                              </p:par>
                            </p:childTnLst>
                          </p:cTn>
                        </p:par>
                        <p:par>
                          <p:cTn id="24" fill="hold">
                            <p:stCondLst>
                              <p:cond delay="2500"/>
                            </p:stCondLst>
                            <p:childTnLst>
                              <p:par>
                                <p:cTn id="25" presetID="3" presetClass="entr" presetSubtype="10" fill="hold" grpId="0" nodeType="afterEffect">
                                  <p:stCondLst>
                                    <p:cond delay="0"/>
                                  </p:stCondLst>
                                  <p:childTnLst>
                                    <p:set>
                                      <p:cBhvr>
                                        <p:cTn id="26" dur="1" fill="hold">
                                          <p:stCondLst>
                                            <p:cond delay="0"/>
                                          </p:stCondLst>
                                        </p:cTn>
                                        <p:tgtEl>
                                          <p:spTgt spid="275459">
                                            <p:txEl>
                                              <p:pRg st="5" end="5"/>
                                            </p:txEl>
                                          </p:spTgt>
                                        </p:tgtEl>
                                        <p:attrNameLst>
                                          <p:attrName>style.visibility</p:attrName>
                                        </p:attrNameLst>
                                      </p:cBhvr>
                                      <p:to>
                                        <p:strVal val="visible"/>
                                      </p:to>
                                    </p:set>
                                    <p:animEffect transition="in" filter="blinds(horizontal)">
                                      <p:cBhvr>
                                        <p:cTn id="27" dur="500"/>
                                        <p:tgtEl>
                                          <p:spTgt spid="275459">
                                            <p:txEl>
                                              <p:pRg st="5" end="5"/>
                                            </p:txEl>
                                          </p:spTgt>
                                        </p:tgtEl>
                                      </p:cBhvr>
                                    </p:animEffect>
                                  </p:childTnLst>
                                </p:cTn>
                              </p:par>
                            </p:childTnLst>
                          </p:cTn>
                        </p:par>
                        <p:par>
                          <p:cTn id="28" fill="hold">
                            <p:stCondLst>
                              <p:cond delay="3000"/>
                            </p:stCondLst>
                            <p:childTnLst>
                              <p:par>
                                <p:cTn id="29" presetID="3" presetClass="entr" presetSubtype="10" fill="hold" grpId="0" nodeType="afterEffect">
                                  <p:stCondLst>
                                    <p:cond delay="0"/>
                                  </p:stCondLst>
                                  <p:childTnLst>
                                    <p:set>
                                      <p:cBhvr>
                                        <p:cTn id="30" dur="1" fill="hold">
                                          <p:stCondLst>
                                            <p:cond delay="0"/>
                                          </p:stCondLst>
                                        </p:cTn>
                                        <p:tgtEl>
                                          <p:spTgt spid="275459">
                                            <p:txEl>
                                              <p:pRg st="6" end="6"/>
                                            </p:txEl>
                                          </p:spTgt>
                                        </p:tgtEl>
                                        <p:attrNameLst>
                                          <p:attrName>style.visibility</p:attrName>
                                        </p:attrNameLst>
                                      </p:cBhvr>
                                      <p:to>
                                        <p:strVal val="visible"/>
                                      </p:to>
                                    </p:set>
                                    <p:animEffect transition="in" filter="blinds(horizontal)">
                                      <p:cBhvr>
                                        <p:cTn id="31" dur="500"/>
                                        <p:tgtEl>
                                          <p:spTgt spid="275459">
                                            <p:txEl>
                                              <p:pRg st="6" end="6"/>
                                            </p:txEl>
                                          </p:spTgt>
                                        </p:tgtEl>
                                      </p:cBhvr>
                                    </p:animEffect>
                                  </p:childTnLst>
                                </p:cTn>
                              </p:par>
                            </p:childTnLst>
                          </p:cTn>
                        </p:par>
                        <p:par>
                          <p:cTn id="32" fill="hold">
                            <p:stCondLst>
                              <p:cond delay="3500"/>
                            </p:stCondLst>
                            <p:childTnLst>
                              <p:par>
                                <p:cTn id="33" presetID="3" presetClass="entr" presetSubtype="10" fill="hold" grpId="0" nodeType="afterEffect">
                                  <p:stCondLst>
                                    <p:cond delay="0"/>
                                  </p:stCondLst>
                                  <p:childTnLst>
                                    <p:set>
                                      <p:cBhvr>
                                        <p:cTn id="34" dur="1" fill="hold">
                                          <p:stCondLst>
                                            <p:cond delay="0"/>
                                          </p:stCondLst>
                                        </p:cTn>
                                        <p:tgtEl>
                                          <p:spTgt spid="275459">
                                            <p:txEl>
                                              <p:pRg st="7" end="7"/>
                                            </p:txEl>
                                          </p:spTgt>
                                        </p:tgtEl>
                                        <p:attrNameLst>
                                          <p:attrName>style.visibility</p:attrName>
                                        </p:attrNameLst>
                                      </p:cBhvr>
                                      <p:to>
                                        <p:strVal val="visible"/>
                                      </p:to>
                                    </p:set>
                                    <p:animEffect transition="in" filter="blinds(horizontal)">
                                      <p:cBhvr>
                                        <p:cTn id="35" dur="500"/>
                                        <p:tgtEl>
                                          <p:spTgt spid="275459">
                                            <p:txEl>
                                              <p:pRg st="7" end="7"/>
                                            </p:txEl>
                                          </p:spTgt>
                                        </p:tgtEl>
                                      </p:cBhvr>
                                    </p:animEffect>
                                  </p:childTnLst>
                                </p:cTn>
                              </p:par>
                            </p:childTnLst>
                          </p:cTn>
                        </p:par>
                        <p:par>
                          <p:cTn id="36" fill="hold">
                            <p:stCondLst>
                              <p:cond delay="4000"/>
                            </p:stCondLst>
                            <p:childTnLst>
                              <p:par>
                                <p:cTn id="37" presetID="3" presetClass="entr" presetSubtype="10" fill="hold" grpId="0" nodeType="afterEffect">
                                  <p:stCondLst>
                                    <p:cond delay="0"/>
                                  </p:stCondLst>
                                  <p:childTnLst>
                                    <p:set>
                                      <p:cBhvr>
                                        <p:cTn id="38" dur="1" fill="hold">
                                          <p:stCondLst>
                                            <p:cond delay="0"/>
                                          </p:stCondLst>
                                        </p:cTn>
                                        <p:tgtEl>
                                          <p:spTgt spid="275459">
                                            <p:txEl>
                                              <p:pRg st="8" end="8"/>
                                            </p:txEl>
                                          </p:spTgt>
                                        </p:tgtEl>
                                        <p:attrNameLst>
                                          <p:attrName>style.visibility</p:attrName>
                                        </p:attrNameLst>
                                      </p:cBhvr>
                                      <p:to>
                                        <p:strVal val="visible"/>
                                      </p:to>
                                    </p:set>
                                    <p:animEffect transition="in" filter="blinds(horizontal)">
                                      <p:cBhvr>
                                        <p:cTn id="39" dur="500"/>
                                        <p:tgtEl>
                                          <p:spTgt spid="275459">
                                            <p:txEl>
                                              <p:pRg st="8" end="8"/>
                                            </p:txEl>
                                          </p:spTgt>
                                        </p:tgtEl>
                                      </p:cBhvr>
                                    </p:animEffect>
                                  </p:childTnLst>
                                </p:cTn>
                              </p:par>
                            </p:childTnLst>
                          </p:cTn>
                        </p:par>
                        <p:par>
                          <p:cTn id="40" fill="hold">
                            <p:stCondLst>
                              <p:cond delay="4500"/>
                            </p:stCondLst>
                            <p:childTnLst>
                              <p:par>
                                <p:cTn id="41" presetID="3" presetClass="entr" presetSubtype="10" fill="hold" grpId="0" nodeType="afterEffect">
                                  <p:stCondLst>
                                    <p:cond delay="0"/>
                                  </p:stCondLst>
                                  <p:childTnLst>
                                    <p:set>
                                      <p:cBhvr>
                                        <p:cTn id="42" dur="1" fill="hold">
                                          <p:stCondLst>
                                            <p:cond delay="0"/>
                                          </p:stCondLst>
                                        </p:cTn>
                                        <p:tgtEl>
                                          <p:spTgt spid="275459">
                                            <p:txEl>
                                              <p:pRg st="9" end="9"/>
                                            </p:txEl>
                                          </p:spTgt>
                                        </p:tgtEl>
                                        <p:attrNameLst>
                                          <p:attrName>style.visibility</p:attrName>
                                        </p:attrNameLst>
                                      </p:cBhvr>
                                      <p:to>
                                        <p:strVal val="visible"/>
                                      </p:to>
                                    </p:set>
                                    <p:animEffect transition="in" filter="blinds(horizontal)">
                                      <p:cBhvr>
                                        <p:cTn id="43" dur="500"/>
                                        <p:tgtEl>
                                          <p:spTgt spid="275459">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5459" grpId="0" build="p"/>
    </p:bldLst>
  </p:timing>
</p:sld>
</file>

<file path=ppt/theme/theme1.xml><?xml version="1.0" encoding="utf-8"?>
<a:theme xmlns:a="http://schemas.openxmlformats.org/drawingml/2006/main" name="Project Overview">
  <a:themeElements>
    <a:clrScheme name="Project Overview 1">
      <a:dk1>
        <a:srgbClr val="000000"/>
      </a:dk1>
      <a:lt1>
        <a:srgbClr val="FFFFFF"/>
      </a:lt1>
      <a:dk2>
        <a:srgbClr val="0066CC"/>
      </a:dk2>
      <a:lt2>
        <a:srgbClr val="CBCBCB"/>
      </a:lt2>
      <a:accent1>
        <a:srgbClr val="00CCFF"/>
      </a:accent1>
      <a:accent2>
        <a:srgbClr val="00FFCC"/>
      </a:accent2>
      <a:accent3>
        <a:srgbClr val="AAB8E2"/>
      </a:accent3>
      <a:accent4>
        <a:srgbClr val="DADADA"/>
      </a:accent4>
      <a:accent5>
        <a:srgbClr val="AAE2FF"/>
      </a:accent5>
      <a:accent6>
        <a:srgbClr val="00E7B9"/>
      </a:accent6>
      <a:hlink>
        <a:srgbClr val="FF3300"/>
      </a:hlink>
      <a:folHlink>
        <a:srgbClr val="FF7C80"/>
      </a:folHlink>
    </a:clrScheme>
    <a:fontScheme name="Project Overview">
      <a:majorFont>
        <a:latin typeface="Times New Roman"/>
        <a:ea typeface=""/>
        <a:cs typeface=""/>
      </a:majorFont>
      <a:minorFont>
        <a:latin typeface="Arial"/>
        <a:ea typeface=""/>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2075" tIns="46038" rIns="92075" bIns="46038" numCol="1" anchor="t" anchorCtr="0" compatLnSpc="1">
        <a:prstTxWarp prst="textNoShape">
          <a:avLst/>
        </a:prstTxWarp>
      </a:bodyPr>
      <a:lstStyle>
        <a:defPPr marL="0" marR="0" indent="0" algn="l" defTabSz="914400" rtl="0" eaLnBrk="1" fontAlgn="base" latinLnBrk="0" hangingPunct="1">
          <a:lnSpc>
            <a:spcPct val="90000"/>
          </a:lnSpc>
          <a:spcBef>
            <a:spcPct val="20000"/>
          </a:spcBef>
          <a:spcAft>
            <a:spcPct val="0"/>
          </a:spcAft>
          <a:buClrTx/>
          <a:buSzTx/>
          <a:buFontTx/>
          <a:buChar char="–"/>
          <a:tabLst/>
          <a:defRPr kumimoji="1" lang="en-US" sz="2400" b="1"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2075" tIns="46038" rIns="92075" bIns="46038" numCol="1" anchor="t" anchorCtr="0" compatLnSpc="1">
        <a:prstTxWarp prst="textNoShape">
          <a:avLst/>
        </a:prstTxWarp>
      </a:bodyPr>
      <a:lstStyle>
        <a:defPPr marL="0" marR="0" indent="0" algn="l" defTabSz="914400" rtl="0" eaLnBrk="1" fontAlgn="base" latinLnBrk="0" hangingPunct="1">
          <a:lnSpc>
            <a:spcPct val="90000"/>
          </a:lnSpc>
          <a:spcBef>
            <a:spcPct val="20000"/>
          </a:spcBef>
          <a:spcAft>
            <a:spcPct val="0"/>
          </a:spcAft>
          <a:buClrTx/>
          <a:buSzTx/>
          <a:buFontTx/>
          <a:buChar char="–"/>
          <a:tabLst/>
          <a:defRPr kumimoji="1" lang="en-US" sz="2400" b="1"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Project Overview 1">
        <a:dk1>
          <a:srgbClr val="000000"/>
        </a:dk1>
        <a:lt1>
          <a:srgbClr val="FFFFFF"/>
        </a:lt1>
        <a:dk2>
          <a:srgbClr val="0066CC"/>
        </a:dk2>
        <a:lt2>
          <a:srgbClr val="CBCBCB"/>
        </a:lt2>
        <a:accent1>
          <a:srgbClr val="00CCFF"/>
        </a:accent1>
        <a:accent2>
          <a:srgbClr val="00FFCC"/>
        </a:accent2>
        <a:accent3>
          <a:srgbClr val="AAB8E2"/>
        </a:accent3>
        <a:accent4>
          <a:srgbClr val="DADADA"/>
        </a:accent4>
        <a:accent5>
          <a:srgbClr val="AAE2FF"/>
        </a:accent5>
        <a:accent6>
          <a:srgbClr val="00E7B9"/>
        </a:accent6>
        <a:hlink>
          <a:srgbClr val="FF3300"/>
        </a:hlink>
        <a:folHlink>
          <a:srgbClr val="FF7C80"/>
        </a:folHlink>
      </a:clrScheme>
      <a:clrMap bg1="dk2" tx1="lt1" bg2="dk1" tx2="lt2" accent1="accent1" accent2="accent2" accent3="accent3" accent4="accent4" accent5="accent5" accent6="accent6" hlink="hlink" folHlink="folHlink"/>
    </a:extraClrScheme>
    <a:extraClrScheme>
      <a:clrScheme name="Project Overview 2">
        <a:dk1>
          <a:srgbClr val="000000"/>
        </a:dk1>
        <a:lt1>
          <a:srgbClr val="FFFFFF"/>
        </a:lt1>
        <a:dk2>
          <a:srgbClr val="000000"/>
        </a:dk2>
        <a:lt2>
          <a:srgbClr val="868686"/>
        </a:lt2>
        <a:accent1>
          <a:srgbClr val="3366FF"/>
        </a:accent1>
        <a:accent2>
          <a:srgbClr val="009900"/>
        </a:accent2>
        <a:accent3>
          <a:srgbClr val="FFFFFF"/>
        </a:accent3>
        <a:accent4>
          <a:srgbClr val="000000"/>
        </a:accent4>
        <a:accent5>
          <a:srgbClr val="ADB8FF"/>
        </a:accent5>
        <a:accent6>
          <a:srgbClr val="008A00"/>
        </a:accent6>
        <a:hlink>
          <a:srgbClr val="FF0033"/>
        </a:hlink>
        <a:folHlink>
          <a:srgbClr val="CCCCCC"/>
        </a:folHlink>
      </a:clrScheme>
      <a:clrMap bg1="lt1" tx1="dk1" bg2="lt2" tx2="dk2" accent1="accent1" accent2="accent2" accent3="accent3" accent4="accent4" accent5="accent5" accent6="accent6" hlink="hlink" folHlink="folHlink"/>
    </a:extraClrScheme>
    <a:extraClrScheme>
      <a:clrScheme name="Project Overview 3">
        <a:dk1>
          <a:srgbClr val="000000"/>
        </a:dk1>
        <a:lt1>
          <a:srgbClr val="FFFFFF"/>
        </a:lt1>
        <a:dk2>
          <a:srgbClr val="000000"/>
        </a:dk2>
        <a:lt2>
          <a:srgbClr val="868686"/>
        </a:lt2>
        <a:accent1>
          <a:srgbClr val="EAEAEA"/>
        </a:accent1>
        <a:accent2>
          <a:srgbClr val="5F5F5F"/>
        </a:accent2>
        <a:accent3>
          <a:srgbClr val="FFFFFF"/>
        </a:accent3>
        <a:accent4>
          <a:srgbClr val="000000"/>
        </a:accent4>
        <a:accent5>
          <a:srgbClr val="F3F3F3"/>
        </a:accent5>
        <a:accent6>
          <a:srgbClr val="555555"/>
        </a:accent6>
        <a:hlink>
          <a:srgbClr val="969696"/>
        </a:hlink>
        <a:folHlink>
          <a:srgbClr val="CBCBCB"/>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Havai Fişekler">
  <a:themeElements>
    <a:clrScheme name="Havai Fişekler 1">
      <a:dk1>
        <a:srgbClr val="AF273E"/>
      </a:dk1>
      <a:lt1>
        <a:srgbClr val="FFCC00"/>
      </a:lt1>
      <a:dk2>
        <a:srgbClr val="000000"/>
      </a:dk2>
      <a:lt2>
        <a:srgbClr val="FFFFFF"/>
      </a:lt2>
      <a:accent1>
        <a:srgbClr val="FF8B17"/>
      </a:accent1>
      <a:accent2>
        <a:srgbClr val="FFE103"/>
      </a:accent2>
      <a:accent3>
        <a:srgbClr val="AAAAAA"/>
      </a:accent3>
      <a:accent4>
        <a:srgbClr val="DAAE00"/>
      </a:accent4>
      <a:accent5>
        <a:srgbClr val="FFC4AB"/>
      </a:accent5>
      <a:accent6>
        <a:srgbClr val="E7CC02"/>
      </a:accent6>
      <a:hlink>
        <a:srgbClr val="FF3399"/>
      </a:hlink>
      <a:folHlink>
        <a:srgbClr val="FE1F08"/>
      </a:folHlink>
    </a:clrScheme>
    <a:fontScheme name="Havai Fişekler">
      <a:majorFont>
        <a:latin typeface="Arial Black"/>
        <a:ea typeface=""/>
        <a:cs typeface=""/>
      </a:majorFont>
      <a:minorFont>
        <a:latin typeface="Arial Black"/>
        <a:ea typeface=""/>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Havai Fişekler 1">
        <a:dk1>
          <a:srgbClr val="AF273E"/>
        </a:dk1>
        <a:lt1>
          <a:srgbClr val="FFCC00"/>
        </a:lt1>
        <a:dk2>
          <a:srgbClr val="000000"/>
        </a:dk2>
        <a:lt2>
          <a:srgbClr val="FFFFFF"/>
        </a:lt2>
        <a:accent1>
          <a:srgbClr val="FF8B17"/>
        </a:accent1>
        <a:accent2>
          <a:srgbClr val="FFE103"/>
        </a:accent2>
        <a:accent3>
          <a:srgbClr val="AAAAAA"/>
        </a:accent3>
        <a:accent4>
          <a:srgbClr val="DAAE00"/>
        </a:accent4>
        <a:accent5>
          <a:srgbClr val="FFC4AB"/>
        </a:accent5>
        <a:accent6>
          <a:srgbClr val="E7CC02"/>
        </a:accent6>
        <a:hlink>
          <a:srgbClr val="FF3399"/>
        </a:hlink>
        <a:folHlink>
          <a:srgbClr val="FE1F08"/>
        </a:folHlink>
      </a:clrScheme>
      <a:clrMap bg1="dk2" tx1="lt1" bg2="dk1" tx2="lt2" accent1="accent1" accent2="accent2" accent3="accent3" accent4="accent4" accent5="accent5" accent6="accent6" hlink="hlink" folHlink="folHlink"/>
    </a:extraClrScheme>
    <a:extraClrScheme>
      <a:clrScheme name="Havai Fişekler 2">
        <a:dk1>
          <a:srgbClr val="0000A4"/>
        </a:dk1>
        <a:lt1>
          <a:srgbClr val="CCFFFF"/>
        </a:lt1>
        <a:dk2>
          <a:srgbClr val="000066"/>
        </a:dk2>
        <a:lt2>
          <a:srgbClr val="00FFFF"/>
        </a:lt2>
        <a:accent1>
          <a:srgbClr val="51B2E3"/>
        </a:accent1>
        <a:accent2>
          <a:srgbClr val="04E8AC"/>
        </a:accent2>
        <a:accent3>
          <a:srgbClr val="AAAAB8"/>
        </a:accent3>
        <a:accent4>
          <a:srgbClr val="AEDADA"/>
        </a:accent4>
        <a:accent5>
          <a:srgbClr val="B3D5EF"/>
        </a:accent5>
        <a:accent6>
          <a:srgbClr val="03D29B"/>
        </a:accent6>
        <a:hlink>
          <a:srgbClr val="FF3399"/>
        </a:hlink>
        <a:folHlink>
          <a:srgbClr val="8F5FD5"/>
        </a:folHlink>
      </a:clrScheme>
      <a:clrMap bg1="dk2" tx1="lt1" bg2="dk1" tx2="lt2" accent1="accent1" accent2="accent2" accent3="accent3" accent4="accent4" accent5="accent5" accent6="accent6" hlink="hlink" folHlink="folHlink"/>
    </a:extraClrScheme>
    <a:extraClrScheme>
      <a:clrScheme name="Havai Fişekler 3">
        <a:dk1>
          <a:srgbClr val="9F237F"/>
        </a:dk1>
        <a:lt1>
          <a:srgbClr val="FFCC00"/>
        </a:lt1>
        <a:dk2>
          <a:srgbClr val="000000"/>
        </a:dk2>
        <a:lt2>
          <a:srgbClr val="FFFFFF"/>
        </a:lt2>
        <a:accent1>
          <a:srgbClr val="39A6DD"/>
        </a:accent1>
        <a:accent2>
          <a:srgbClr val="FF03E7"/>
        </a:accent2>
        <a:accent3>
          <a:srgbClr val="AAAAAA"/>
        </a:accent3>
        <a:accent4>
          <a:srgbClr val="DAAE00"/>
        </a:accent4>
        <a:accent5>
          <a:srgbClr val="AED0EB"/>
        </a:accent5>
        <a:accent6>
          <a:srgbClr val="E702D1"/>
        </a:accent6>
        <a:hlink>
          <a:srgbClr val="FF3399"/>
        </a:hlink>
        <a:folHlink>
          <a:srgbClr val="753BCB"/>
        </a:folHlink>
      </a:clrScheme>
      <a:clrMap bg1="dk2" tx1="lt1" bg2="dk1" tx2="lt2" accent1="accent1" accent2="accent2" accent3="accent3" accent4="accent4" accent5="accent5" accent6="accent6" hlink="hlink" folHlink="folHlink"/>
    </a:extraClrScheme>
    <a:extraClrScheme>
      <a:clrScheme name="Havai Fişekler 4">
        <a:dk1>
          <a:srgbClr val="00603B"/>
        </a:dk1>
        <a:lt1>
          <a:srgbClr val="FFCC00"/>
        </a:lt1>
        <a:dk2>
          <a:srgbClr val="000000"/>
        </a:dk2>
        <a:lt2>
          <a:srgbClr val="FFFFFF"/>
        </a:lt2>
        <a:accent1>
          <a:srgbClr val="39A6DD"/>
        </a:accent1>
        <a:accent2>
          <a:srgbClr val="07FB18"/>
        </a:accent2>
        <a:accent3>
          <a:srgbClr val="AAAAAA"/>
        </a:accent3>
        <a:accent4>
          <a:srgbClr val="DAAE00"/>
        </a:accent4>
        <a:accent5>
          <a:srgbClr val="AED0EB"/>
        </a:accent5>
        <a:accent6>
          <a:srgbClr val="06E315"/>
        </a:accent6>
        <a:hlink>
          <a:srgbClr val="FF3399"/>
        </a:hlink>
        <a:folHlink>
          <a:srgbClr val="753BCB"/>
        </a:folHlink>
      </a:clrScheme>
      <a:clrMap bg1="dk2" tx1="lt1" bg2="dk1" tx2="lt2" accent1="accent1" accent2="accent2" accent3="accent3" accent4="accent4" accent5="accent5" accent6="accent6" hlink="hlink" folHlink="folHlink"/>
    </a:extraClrScheme>
    <a:extraClrScheme>
      <a:clrScheme name="Havai Fişekler 5">
        <a:dk1>
          <a:srgbClr val="FF6600"/>
        </a:dk1>
        <a:lt1>
          <a:srgbClr val="FFFFFF"/>
        </a:lt1>
        <a:dk2>
          <a:srgbClr val="003366"/>
        </a:dk2>
        <a:lt2>
          <a:srgbClr val="FFFFFF"/>
        </a:lt2>
        <a:accent1>
          <a:srgbClr val="FF99FF"/>
        </a:accent1>
        <a:accent2>
          <a:srgbClr val="FFFF99"/>
        </a:accent2>
        <a:accent3>
          <a:srgbClr val="AAADB8"/>
        </a:accent3>
        <a:accent4>
          <a:srgbClr val="DADADA"/>
        </a:accent4>
        <a:accent5>
          <a:srgbClr val="FFCAFF"/>
        </a:accent5>
        <a:accent6>
          <a:srgbClr val="E7E78A"/>
        </a:accent6>
        <a:hlink>
          <a:srgbClr val="FF3399"/>
        </a:hlink>
        <a:folHlink>
          <a:srgbClr val="FF9966"/>
        </a:folHlink>
      </a:clrScheme>
      <a:clrMap bg1="dk2" tx1="lt1" bg2="dk1" tx2="lt2" accent1="accent1" accent2="accent2" accent3="accent3" accent4="accent4" accent5="accent5" accent6="accent6" hlink="hlink" folHlink="folHlink"/>
    </a:extraClrScheme>
    <a:extraClrScheme>
      <a:clrScheme name="Havai Fişekler 6">
        <a:dk1>
          <a:srgbClr val="000000"/>
        </a:dk1>
        <a:lt1>
          <a:srgbClr val="FFFFFF"/>
        </a:lt1>
        <a:dk2>
          <a:srgbClr val="993366"/>
        </a:dk2>
        <a:lt2>
          <a:srgbClr val="CCFFFF"/>
        </a:lt2>
        <a:accent1>
          <a:srgbClr val="CCECFF"/>
        </a:accent1>
        <a:accent2>
          <a:srgbClr val="FFFF99"/>
        </a:accent2>
        <a:accent3>
          <a:srgbClr val="FFFFFF"/>
        </a:accent3>
        <a:accent4>
          <a:srgbClr val="000000"/>
        </a:accent4>
        <a:accent5>
          <a:srgbClr val="E2F4FF"/>
        </a:accent5>
        <a:accent6>
          <a:srgbClr val="E7E78A"/>
        </a:accent6>
        <a:hlink>
          <a:srgbClr val="FFCCFF"/>
        </a:hlink>
        <a:folHlink>
          <a:srgbClr val="FFCCCC"/>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is Teması">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is Teması">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4953</TotalTime>
  <Words>1945</Words>
  <Application>Microsoft Office PowerPoint</Application>
  <PresentationFormat>Ekran Gösterisi (4:3)</PresentationFormat>
  <Paragraphs>230</Paragraphs>
  <Slides>34</Slides>
  <Notes>0</Notes>
  <HiddenSlides>0</HiddenSlides>
  <MMClips>0</MMClips>
  <ScaleCrop>false</ScaleCrop>
  <HeadingPairs>
    <vt:vector size="6" baseType="variant">
      <vt:variant>
        <vt:lpstr>Kullanılan Yazı Tipleri</vt:lpstr>
      </vt:variant>
      <vt:variant>
        <vt:i4>6</vt:i4>
      </vt:variant>
      <vt:variant>
        <vt:lpstr>Tema</vt:lpstr>
      </vt:variant>
      <vt:variant>
        <vt:i4>2</vt:i4>
      </vt:variant>
      <vt:variant>
        <vt:lpstr>Slayt Başlıkları</vt:lpstr>
      </vt:variant>
      <vt:variant>
        <vt:i4>34</vt:i4>
      </vt:variant>
    </vt:vector>
  </HeadingPairs>
  <TitlesOfParts>
    <vt:vector size="42" baseType="lpstr">
      <vt:lpstr>Arial</vt:lpstr>
      <vt:lpstr>Arial Black</vt:lpstr>
      <vt:lpstr>Century Gothic</vt:lpstr>
      <vt:lpstr>Montserrat</vt:lpstr>
      <vt:lpstr>Times New Roman</vt:lpstr>
      <vt:lpstr>Wingdings</vt:lpstr>
      <vt:lpstr>Project Overview</vt:lpstr>
      <vt:lpstr>Havai Fişekler</vt:lpstr>
      <vt:lpstr>PowerPoint Sunusu</vt:lpstr>
      <vt:lpstr>Onlar Bizim Hemşehrimiz Göç ve Ötesi</vt:lpstr>
      <vt:lpstr>Onlar Bizim Hemşehrimiz Göç ve Ötesi</vt:lpstr>
      <vt:lpstr>PowerPoint Sunusu</vt:lpstr>
      <vt:lpstr>PowerPoint Sunusu</vt:lpstr>
      <vt:lpstr>Geçmişte Göç I.</vt:lpstr>
      <vt:lpstr>Geçmişte Göç II.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Sonuç ve Değerlendirmeler</vt:lpstr>
      <vt:lpstr>Tartışma Konuları</vt:lpstr>
      <vt:lpstr>Kaynakça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Erol Esen</dc:creator>
  <cp:lastModifiedBy>esra kaya</cp:lastModifiedBy>
  <cp:revision>60</cp:revision>
  <dcterms:created xsi:type="dcterms:W3CDTF">2020-12-20T08:12:24Z</dcterms:created>
  <dcterms:modified xsi:type="dcterms:W3CDTF">2023-05-19T18:39:07Z</dcterms:modified>
</cp:coreProperties>
</file>