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5"/>
  </p:notesMasterIdLst>
  <p:sldIdLst>
    <p:sldId id="256" r:id="rId2"/>
    <p:sldId id="275" r:id="rId3"/>
    <p:sldId id="305" r:id="rId4"/>
    <p:sldId id="307" r:id="rId5"/>
    <p:sldId id="271" r:id="rId6"/>
    <p:sldId id="303" r:id="rId7"/>
    <p:sldId id="308" r:id="rId8"/>
    <p:sldId id="309" r:id="rId9"/>
    <p:sldId id="270" r:id="rId10"/>
    <p:sldId id="274" r:id="rId11"/>
    <p:sldId id="262" r:id="rId12"/>
    <p:sldId id="317" r:id="rId13"/>
    <p:sldId id="318" r:id="rId14"/>
    <p:sldId id="316"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10" r:id="rId33"/>
    <p:sldId id="258" r:id="rId34"/>
  </p:sldIdLst>
  <p:sldSz cx="9144000" cy="5143500" type="screen16x9"/>
  <p:notesSz cx="6858000" cy="9144000"/>
  <p:embeddedFontLst>
    <p:embeddedFont>
      <p:font typeface="Arvo" panose="020B0604020202020204" charset="0"/>
      <p:regular r:id="rId36"/>
      <p:bold r:id="rId37"/>
      <p:italic r:id="rId38"/>
      <p:boldItalic r:id="rId39"/>
    </p:embeddedFont>
    <p:embeddedFont>
      <p:font typeface="Josefin Slab" pitchFamily="2" charset="-94"/>
      <p:regular r:id="rId40"/>
      <p:bold r:id="rId41"/>
      <p:italic r:id="rId42"/>
      <p:boldItalic r:id="rId43"/>
    </p:embeddedFont>
    <p:embeddedFont>
      <p:font typeface="Josefin Slab Light" pitchFamily="2" charset="-94"/>
      <p:regular r:id="rId44"/>
      <p:bold r:id="rId45"/>
      <p:italic r:id="rId46"/>
      <p:boldItalic r:id="rId47"/>
    </p:embeddedFont>
    <p:embeddedFont>
      <p:font typeface="Josefin Slab SemiBold" pitchFamily="2" charset="-94"/>
      <p:regular r:id="rId48"/>
      <p:bold r:id="rId49"/>
      <p:italic r:id="rId50"/>
      <p:boldItalic r:id="rId51"/>
    </p:embeddedFont>
    <p:embeddedFont>
      <p:font typeface="Montserrat" panose="00000500000000000000" pitchFamily="2" charset="-94"/>
      <p:regular r:id="rId52"/>
      <p:bold r:id="rId53"/>
      <p:italic r:id="rId54"/>
      <p:boldItalic r:id="rId55"/>
    </p:embeddedFont>
    <p:embeddedFont>
      <p:font typeface="Ubuntu" panose="020B0504030602030204" pitchFamily="34" charset="0"/>
      <p:regular r:id="rId56"/>
      <p:bold r:id="rId57"/>
      <p:italic r:id="rId58"/>
      <p:boldItalic r:id="rId59"/>
    </p:embeddedFont>
    <p:embeddedFont>
      <p:font typeface="Ubuntu Light" panose="020B0304030602030204" pitchFamily="34" charset="0"/>
      <p:regular r:id="rId60"/>
      <p:bold r:id="rId61"/>
      <p:italic r:id="rId62"/>
      <p:boldItalic r:id="rId63"/>
    </p:embeddedFont>
    <p:embeddedFont>
      <p:font typeface="Ubuntu Medium" panose="020B0604030602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BD81AB-3A20-499F-89C0-DD8ED748B619}">
  <a:tblStyle styleId="{3CBD81AB-3A20-499F-89C0-DD8ED748B61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8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7.fntdata"/><Relationship Id="rId47" Type="http://schemas.openxmlformats.org/officeDocument/2006/relationships/font" Target="fonts/font12.fntdata"/><Relationship Id="rId63" Type="http://schemas.openxmlformats.org/officeDocument/2006/relationships/font" Target="fonts/font28.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font" Target="fonts/font31.fntdata"/><Relationship Id="rId5" Type="http://schemas.openxmlformats.org/officeDocument/2006/relationships/slide" Target="slides/slide4.xml"/><Relationship Id="rId61" Type="http://schemas.openxmlformats.org/officeDocument/2006/relationships/font" Target="fonts/font2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font" Target="fonts/font29.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font" Target="fonts/font32.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font" Target="fonts/font3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4.fntdata"/><Relationship Id="rId34" Type="http://schemas.openxmlformats.org/officeDocument/2006/relationships/slide" Target="slides/slide33.xml"/><Relationship Id="rId50" Type="http://schemas.openxmlformats.org/officeDocument/2006/relationships/font" Target="fonts/font15.fntdata"/><Relationship Id="rId55"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58812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397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4523b52df0_1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4523b52df0_1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97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e7457949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de745794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1416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e7457949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de745794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180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e7457949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de745794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93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523b52df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523b52d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14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64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773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297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8240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747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de7457949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de7457949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706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540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344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1525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585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319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205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157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27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725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62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043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343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9106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366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04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4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de745794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de745794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98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de745794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de745794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43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de745794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de745794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358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de745794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de745794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86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523b52df0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523b52df0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36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spTree>
      <p:nvGrpSpPr>
        <p:cNvPr id="1" name="Shape 8"/>
        <p:cNvGrpSpPr/>
        <p:nvPr/>
      </p:nvGrpSpPr>
      <p:grpSpPr>
        <a:xfrm>
          <a:off x="0" y="0"/>
          <a:ext cx="0" cy="0"/>
          <a:chOff x="0" y="0"/>
          <a:chExt cx="0" cy="0"/>
        </a:xfrm>
      </p:grpSpPr>
      <p:sp>
        <p:nvSpPr>
          <p:cNvPr id="9" name="Google Shape;9;p2"/>
          <p:cNvSpPr/>
          <p:nvPr/>
        </p:nvSpPr>
        <p:spPr>
          <a:xfrm>
            <a:off x="1178500" y="-9975"/>
            <a:ext cx="33936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358800" y="1531850"/>
            <a:ext cx="7679400" cy="143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DEBA"/>
              </a:buClr>
              <a:buSzPts val="7200"/>
              <a:buFont typeface="Ubuntu"/>
              <a:buNone/>
              <a:defRPr sz="7200" b="1">
                <a:solidFill>
                  <a:srgbClr val="00DEBA"/>
                </a:solidFill>
                <a:latin typeface="Ubuntu"/>
                <a:ea typeface="Ubuntu"/>
                <a:cs typeface="Ubuntu"/>
                <a:sym typeface="Ubuntu"/>
              </a:defRPr>
            </a:lvl1pPr>
            <a:lvl2pPr lvl="1" algn="ctr" rtl="0">
              <a:spcBef>
                <a:spcPts val="0"/>
              </a:spcBef>
              <a:spcAft>
                <a:spcPts val="0"/>
              </a:spcAft>
              <a:buClr>
                <a:srgbClr val="434343"/>
              </a:buClr>
              <a:buSzPts val="6000"/>
              <a:buNone/>
              <a:defRPr sz="6000">
                <a:solidFill>
                  <a:srgbClr val="434343"/>
                </a:solidFill>
              </a:defRPr>
            </a:lvl2pPr>
            <a:lvl3pPr lvl="2" algn="ctr" rtl="0">
              <a:spcBef>
                <a:spcPts val="0"/>
              </a:spcBef>
              <a:spcAft>
                <a:spcPts val="0"/>
              </a:spcAft>
              <a:buClr>
                <a:srgbClr val="434343"/>
              </a:buClr>
              <a:buSzPts val="6000"/>
              <a:buNone/>
              <a:defRPr sz="6000">
                <a:solidFill>
                  <a:srgbClr val="434343"/>
                </a:solidFill>
              </a:defRPr>
            </a:lvl3pPr>
            <a:lvl4pPr lvl="3" algn="ctr" rtl="0">
              <a:spcBef>
                <a:spcPts val="0"/>
              </a:spcBef>
              <a:spcAft>
                <a:spcPts val="0"/>
              </a:spcAft>
              <a:buClr>
                <a:srgbClr val="434343"/>
              </a:buClr>
              <a:buSzPts val="6000"/>
              <a:buNone/>
              <a:defRPr sz="6000">
                <a:solidFill>
                  <a:srgbClr val="434343"/>
                </a:solidFill>
              </a:defRPr>
            </a:lvl4pPr>
            <a:lvl5pPr lvl="4" algn="ctr" rtl="0">
              <a:spcBef>
                <a:spcPts val="0"/>
              </a:spcBef>
              <a:spcAft>
                <a:spcPts val="0"/>
              </a:spcAft>
              <a:buClr>
                <a:srgbClr val="434343"/>
              </a:buClr>
              <a:buSzPts val="6000"/>
              <a:buNone/>
              <a:defRPr sz="6000">
                <a:solidFill>
                  <a:srgbClr val="434343"/>
                </a:solidFill>
              </a:defRPr>
            </a:lvl5pPr>
            <a:lvl6pPr lvl="5" algn="ctr" rtl="0">
              <a:spcBef>
                <a:spcPts val="0"/>
              </a:spcBef>
              <a:spcAft>
                <a:spcPts val="0"/>
              </a:spcAft>
              <a:buClr>
                <a:srgbClr val="434343"/>
              </a:buClr>
              <a:buSzPts val="6000"/>
              <a:buNone/>
              <a:defRPr sz="6000">
                <a:solidFill>
                  <a:srgbClr val="434343"/>
                </a:solidFill>
              </a:defRPr>
            </a:lvl6pPr>
            <a:lvl7pPr lvl="6" algn="ctr" rtl="0">
              <a:spcBef>
                <a:spcPts val="0"/>
              </a:spcBef>
              <a:spcAft>
                <a:spcPts val="0"/>
              </a:spcAft>
              <a:buClr>
                <a:srgbClr val="434343"/>
              </a:buClr>
              <a:buSzPts val="6000"/>
              <a:buNone/>
              <a:defRPr sz="6000">
                <a:solidFill>
                  <a:srgbClr val="434343"/>
                </a:solidFill>
              </a:defRPr>
            </a:lvl7pPr>
            <a:lvl8pPr lvl="7" algn="ctr" rtl="0">
              <a:spcBef>
                <a:spcPts val="0"/>
              </a:spcBef>
              <a:spcAft>
                <a:spcPts val="0"/>
              </a:spcAft>
              <a:buClr>
                <a:srgbClr val="434343"/>
              </a:buClr>
              <a:buSzPts val="6000"/>
              <a:buNone/>
              <a:defRPr sz="6000">
                <a:solidFill>
                  <a:srgbClr val="434343"/>
                </a:solidFill>
              </a:defRPr>
            </a:lvl8pPr>
            <a:lvl9pPr lvl="8" algn="ctr" rtl="0">
              <a:spcBef>
                <a:spcPts val="0"/>
              </a:spcBef>
              <a:spcAft>
                <a:spcPts val="0"/>
              </a:spcAft>
              <a:buClr>
                <a:srgbClr val="434343"/>
              </a:buClr>
              <a:buSzPts val="6000"/>
              <a:buNone/>
              <a:defRPr sz="6000">
                <a:solidFill>
                  <a:srgbClr val="434343"/>
                </a:solidFill>
              </a:defRPr>
            </a:lvl9pPr>
          </a:lstStyle>
          <a:p>
            <a:endParaRPr/>
          </a:p>
        </p:txBody>
      </p:sp>
      <p:sp>
        <p:nvSpPr>
          <p:cNvPr id="11" name="Google Shape;11;p2"/>
          <p:cNvSpPr txBox="1">
            <a:spLocks noGrp="1"/>
          </p:cNvSpPr>
          <p:nvPr>
            <p:ph type="subTitle" idx="1"/>
          </p:nvPr>
        </p:nvSpPr>
        <p:spPr>
          <a:xfrm>
            <a:off x="1358794" y="2846353"/>
            <a:ext cx="7137600" cy="578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solidFill>
                  <a:srgbClr val="434343"/>
                </a:solidFill>
                <a:latin typeface="Josefin Slab"/>
                <a:ea typeface="Josefin Slab"/>
                <a:cs typeface="Josefin Slab"/>
                <a:sym typeface="Josefin Slab"/>
              </a:defRPr>
            </a:lvl1pPr>
            <a:lvl2pPr lvl="1" rtl="0">
              <a:spcBef>
                <a:spcPts val="0"/>
              </a:spcBef>
              <a:spcAft>
                <a:spcPts val="0"/>
              </a:spcAft>
              <a:buNone/>
              <a:defRPr>
                <a:solidFill>
                  <a:srgbClr val="434343"/>
                </a:solidFill>
                <a:latin typeface="Josefin Slab"/>
                <a:ea typeface="Josefin Slab"/>
                <a:cs typeface="Josefin Slab"/>
                <a:sym typeface="Josefin Slab"/>
              </a:defRPr>
            </a:lvl2pPr>
            <a:lvl3pPr lvl="2" rtl="0">
              <a:spcBef>
                <a:spcPts val="0"/>
              </a:spcBef>
              <a:spcAft>
                <a:spcPts val="0"/>
              </a:spcAft>
              <a:buNone/>
              <a:defRPr>
                <a:solidFill>
                  <a:srgbClr val="434343"/>
                </a:solidFill>
                <a:latin typeface="Josefin Slab"/>
                <a:ea typeface="Josefin Slab"/>
                <a:cs typeface="Josefin Slab"/>
                <a:sym typeface="Josefin Slab"/>
              </a:defRPr>
            </a:lvl3pPr>
            <a:lvl4pPr lvl="3" rtl="0">
              <a:spcBef>
                <a:spcPts val="0"/>
              </a:spcBef>
              <a:spcAft>
                <a:spcPts val="0"/>
              </a:spcAft>
              <a:buNone/>
              <a:defRPr>
                <a:solidFill>
                  <a:srgbClr val="434343"/>
                </a:solidFill>
                <a:latin typeface="Josefin Slab"/>
                <a:ea typeface="Josefin Slab"/>
                <a:cs typeface="Josefin Slab"/>
                <a:sym typeface="Josefin Slab"/>
              </a:defRPr>
            </a:lvl4pPr>
            <a:lvl5pPr lvl="4" rtl="0">
              <a:spcBef>
                <a:spcPts val="0"/>
              </a:spcBef>
              <a:spcAft>
                <a:spcPts val="0"/>
              </a:spcAft>
              <a:buNone/>
              <a:defRPr>
                <a:solidFill>
                  <a:srgbClr val="434343"/>
                </a:solidFill>
                <a:latin typeface="Josefin Slab"/>
                <a:ea typeface="Josefin Slab"/>
                <a:cs typeface="Josefin Slab"/>
                <a:sym typeface="Josefin Slab"/>
              </a:defRPr>
            </a:lvl5pPr>
            <a:lvl6pPr lvl="5" rtl="0">
              <a:spcBef>
                <a:spcPts val="0"/>
              </a:spcBef>
              <a:spcAft>
                <a:spcPts val="0"/>
              </a:spcAft>
              <a:buNone/>
              <a:defRPr>
                <a:solidFill>
                  <a:srgbClr val="434343"/>
                </a:solidFill>
                <a:latin typeface="Josefin Slab"/>
                <a:ea typeface="Josefin Slab"/>
                <a:cs typeface="Josefin Slab"/>
                <a:sym typeface="Josefin Slab"/>
              </a:defRPr>
            </a:lvl6pPr>
            <a:lvl7pPr lvl="6" rtl="0">
              <a:spcBef>
                <a:spcPts val="0"/>
              </a:spcBef>
              <a:spcAft>
                <a:spcPts val="0"/>
              </a:spcAft>
              <a:buNone/>
              <a:defRPr>
                <a:solidFill>
                  <a:srgbClr val="434343"/>
                </a:solidFill>
                <a:latin typeface="Josefin Slab"/>
                <a:ea typeface="Josefin Slab"/>
                <a:cs typeface="Josefin Slab"/>
                <a:sym typeface="Josefin Slab"/>
              </a:defRPr>
            </a:lvl7pPr>
            <a:lvl8pPr lvl="7" rtl="0">
              <a:spcBef>
                <a:spcPts val="0"/>
              </a:spcBef>
              <a:spcAft>
                <a:spcPts val="0"/>
              </a:spcAft>
              <a:buNone/>
              <a:defRPr>
                <a:solidFill>
                  <a:srgbClr val="434343"/>
                </a:solidFill>
                <a:latin typeface="Josefin Slab"/>
                <a:ea typeface="Josefin Slab"/>
                <a:cs typeface="Josefin Slab"/>
                <a:sym typeface="Josefin Slab"/>
              </a:defRPr>
            </a:lvl8pPr>
            <a:lvl9pPr lvl="8" rtl="0">
              <a:spcBef>
                <a:spcPts val="0"/>
              </a:spcBef>
              <a:spcAft>
                <a:spcPts val="0"/>
              </a:spcAft>
              <a:buNone/>
              <a:defRPr>
                <a:solidFill>
                  <a:srgbClr val="434343"/>
                </a:solidFill>
                <a:latin typeface="Josefin Slab"/>
                <a:ea typeface="Josefin Slab"/>
                <a:cs typeface="Josefin Slab"/>
                <a:sym typeface="Josefin Slab"/>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TITLE_1_1">
    <p:spTree>
      <p:nvGrpSpPr>
        <p:cNvPr id="1" name="Shape 12"/>
        <p:cNvGrpSpPr/>
        <p:nvPr/>
      </p:nvGrpSpPr>
      <p:grpSpPr>
        <a:xfrm>
          <a:off x="0" y="0"/>
          <a:ext cx="0" cy="0"/>
          <a:chOff x="0" y="0"/>
          <a:chExt cx="0" cy="0"/>
        </a:xfrm>
      </p:grpSpPr>
      <p:sp>
        <p:nvSpPr>
          <p:cNvPr id="13" name="Google Shape;13;p3"/>
          <p:cNvSpPr/>
          <p:nvPr/>
        </p:nvSpPr>
        <p:spPr>
          <a:xfrm>
            <a:off x="0" y="-52850"/>
            <a:ext cx="4572000" cy="5196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1167450" y="1183650"/>
            <a:ext cx="7976700" cy="143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DEBA"/>
              </a:buClr>
              <a:buSzPts val="5500"/>
              <a:buFont typeface="Ubuntu"/>
              <a:buNone/>
              <a:defRPr sz="5500" b="1">
                <a:solidFill>
                  <a:srgbClr val="00DEBA"/>
                </a:solidFill>
                <a:latin typeface="Ubuntu"/>
                <a:ea typeface="Ubuntu"/>
                <a:cs typeface="Ubuntu"/>
                <a:sym typeface="Ubuntu"/>
              </a:defRPr>
            </a:lvl1pPr>
            <a:lvl2pPr lvl="1" algn="ctr" rtl="0">
              <a:spcBef>
                <a:spcPts val="0"/>
              </a:spcBef>
              <a:spcAft>
                <a:spcPts val="0"/>
              </a:spcAft>
              <a:buClr>
                <a:srgbClr val="434343"/>
              </a:buClr>
              <a:buSzPts val="6000"/>
              <a:buNone/>
              <a:defRPr sz="6000">
                <a:solidFill>
                  <a:srgbClr val="434343"/>
                </a:solidFill>
              </a:defRPr>
            </a:lvl2pPr>
            <a:lvl3pPr lvl="2" algn="ctr" rtl="0">
              <a:spcBef>
                <a:spcPts val="0"/>
              </a:spcBef>
              <a:spcAft>
                <a:spcPts val="0"/>
              </a:spcAft>
              <a:buClr>
                <a:srgbClr val="434343"/>
              </a:buClr>
              <a:buSzPts val="6000"/>
              <a:buNone/>
              <a:defRPr sz="6000">
                <a:solidFill>
                  <a:srgbClr val="434343"/>
                </a:solidFill>
              </a:defRPr>
            </a:lvl3pPr>
            <a:lvl4pPr lvl="3" algn="ctr" rtl="0">
              <a:spcBef>
                <a:spcPts val="0"/>
              </a:spcBef>
              <a:spcAft>
                <a:spcPts val="0"/>
              </a:spcAft>
              <a:buClr>
                <a:srgbClr val="434343"/>
              </a:buClr>
              <a:buSzPts val="6000"/>
              <a:buNone/>
              <a:defRPr sz="6000">
                <a:solidFill>
                  <a:srgbClr val="434343"/>
                </a:solidFill>
              </a:defRPr>
            </a:lvl4pPr>
            <a:lvl5pPr lvl="4" algn="ctr" rtl="0">
              <a:spcBef>
                <a:spcPts val="0"/>
              </a:spcBef>
              <a:spcAft>
                <a:spcPts val="0"/>
              </a:spcAft>
              <a:buClr>
                <a:srgbClr val="434343"/>
              </a:buClr>
              <a:buSzPts val="6000"/>
              <a:buNone/>
              <a:defRPr sz="6000">
                <a:solidFill>
                  <a:srgbClr val="434343"/>
                </a:solidFill>
              </a:defRPr>
            </a:lvl5pPr>
            <a:lvl6pPr lvl="5" algn="ctr" rtl="0">
              <a:spcBef>
                <a:spcPts val="0"/>
              </a:spcBef>
              <a:spcAft>
                <a:spcPts val="0"/>
              </a:spcAft>
              <a:buClr>
                <a:srgbClr val="434343"/>
              </a:buClr>
              <a:buSzPts val="6000"/>
              <a:buNone/>
              <a:defRPr sz="6000">
                <a:solidFill>
                  <a:srgbClr val="434343"/>
                </a:solidFill>
              </a:defRPr>
            </a:lvl6pPr>
            <a:lvl7pPr lvl="6" algn="ctr" rtl="0">
              <a:spcBef>
                <a:spcPts val="0"/>
              </a:spcBef>
              <a:spcAft>
                <a:spcPts val="0"/>
              </a:spcAft>
              <a:buClr>
                <a:srgbClr val="434343"/>
              </a:buClr>
              <a:buSzPts val="6000"/>
              <a:buNone/>
              <a:defRPr sz="6000">
                <a:solidFill>
                  <a:srgbClr val="434343"/>
                </a:solidFill>
              </a:defRPr>
            </a:lvl7pPr>
            <a:lvl8pPr lvl="7" algn="ctr" rtl="0">
              <a:spcBef>
                <a:spcPts val="0"/>
              </a:spcBef>
              <a:spcAft>
                <a:spcPts val="0"/>
              </a:spcAft>
              <a:buClr>
                <a:srgbClr val="434343"/>
              </a:buClr>
              <a:buSzPts val="6000"/>
              <a:buNone/>
              <a:defRPr sz="6000">
                <a:solidFill>
                  <a:srgbClr val="434343"/>
                </a:solidFill>
              </a:defRPr>
            </a:lvl8pPr>
            <a:lvl9pPr lvl="8" algn="ctr" rtl="0">
              <a:spcBef>
                <a:spcPts val="0"/>
              </a:spcBef>
              <a:spcAft>
                <a:spcPts val="0"/>
              </a:spcAft>
              <a:buClr>
                <a:srgbClr val="434343"/>
              </a:buClr>
              <a:buSzPts val="6000"/>
              <a:buNone/>
              <a:defRPr sz="6000">
                <a:solidFill>
                  <a:srgbClr val="434343"/>
                </a:solidFill>
              </a:defRPr>
            </a:lvl9pPr>
          </a:lstStyle>
          <a:p>
            <a:endParaRPr/>
          </a:p>
        </p:txBody>
      </p:sp>
      <p:sp>
        <p:nvSpPr>
          <p:cNvPr id="15" name="Google Shape;15;p3"/>
          <p:cNvSpPr txBox="1">
            <a:spLocks noGrp="1"/>
          </p:cNvSpPr>
          <p:nvPr>
            <p:ph type="subTitle" idx="1"/>
          </p:nvPr>
        </p:nvSpPr>
        <p:spPr>
          <a:xfrm>
            <a:off x="1665921" y="2434025"/>
            <a:ext cx="3446100" cy="57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b="1">
                <a:solidFill>
                  <a:srgbClr val="FFFFFF"/>
                </a:solidFill>
                <a:latin typeface="Josefin Slab"/>
                <a:ea typeface="Josefin Slab"/>
                <a:cs typeface="Josefin Slab"/>
                <a:sym typeface="Josefin Slab"/>
              </a:defRPr>
            </a:lvl1pPr>
            <a:lvl2pPr lvl="1" rtl="0">
              <a:spcBef>
                <a:spcPts val="0"/>
              </a:spcBef>
              <a:spcAft>
                <a:spcPts val="0"/>
              </a:spcAft>
              <a:buNone/>
              <a:defRPr sz="1400" b="1">
                <a:solidFill>
                  <a:srgbClr val="FFFFFF"/>
                </a:solidFill>
                <a:latin typeface="Josefin Slab"/>
                <a:ea typeface="Josefin Slab"/>
                <a:cs typeface="Josefin Slab"/>
                <a:sym typeface="Josefin Slab"/>
              </a:defRPr>
            </a:lvl2pPr>
            <a:lvl3pPr lvl="2" rtl="0">
              <a:spcBef>
                <a:spcPts val="0"/>
              </a:spcBef>
              <a:spcAft>
                <a:spcPts val="0"/>
              </a:spcAft>
              <a:buNone/>
              <a:defRPr sz="1400" b="1">
                <a:solidFill>
                  <a:srgbClr val="FFFFFF"/>
                </a:solidFill>
                <a:latin typeface="Josefin Slab"/>
                <a:ea typeface="Josefin Slab"/>
                <a:cs typeface="Josefin Slab"/>
                <a:sym typeface="Josefin Slab"/>
              </a:defRPr>
            </a:lvl3pPr>
            <a:lvl4pPr lvl="3" rtl="0">
              <a:spcBef>
                <a:spcPts val="0"/>
              </a:spcBef>
              <a:spcAft>
                <a:spcPts val="0"/>
              </a:spcAft>
              <a:buNone/>
              <a:defRPr sz="1400" b="1">
                <a:solidFill>
                  <a:srgbClr val="FFFFFF"/>
                </a:solidFill>
                <a:latin typeface="Josefin Slab"/>
                <a:ea typeface="Josefin Slab"/>
                <a:cs typeface="Josefin Slab"/>
                <a:sym typeface="Josefin Slab"/>
              </a:defRPr>
            </a:lvl4pPr>
            <a:lvl5pPr lvl="4" rtl="0">
              <a:spcBef>
                <a:spcPts val="0"/>
              </a:spcBef>
              <a:spcAft>
                <a:spcPts val="0"/>
              </a:spcAft>
              <a:buNone/>
              <a:defRPr sz="1400" b="1">
                <a:solidFill>
                  <a:srgbClr val="FFFFFF"/>
                </a:solidFill>
                <a:latin typeface="Josefin Slab"/>
                <a:ea typeface="Josefin Slab"/>
                <a:cs typeface="Josefin Slab"/>
                <a:sym typeface="Josefin Slab"/>
              </a:defRPr>
            </a:lvl5pPr>
            <a:lvl6pPr lvl="5" rtl="0">
              <a:spcBef>
                <a:spcPts val="0"/>
              </a:spcBef>
              <a:spcAft>
                <a:spcPts val="0"/>
              </a:spcAft>
              <a:buNone/>
              <a:defRPr sz="1400" b="1">
                <a:solidFill>
                  <a:srgbClr val="FFFFFF"/>
                </a:solidFill>
                <a:latin typeface="Josefin Slab"/>
                <a:ea typeface="Josefin Slab"/>
                <a:cs typeface="Josefin Slab"/>
                <a:sym typeface="Josefin Slab"/>
              </a:defRPr>
            </a:lvl6pPr>
            <a:lvl7pPr lvl="6" rtl="0">
              <a:spcBef>
                <a:spcPts val="0"/>
              </a:spcBef>
              <a:spcAft>
                <a:spcPts val="0"/>
              </a:spcAft>
              <a:buNone/>
              <a:defRPr sz="1400" b="1">
                <a:solidFill>
                  <a:srgbClr val="FFFFFF"/>
                </a:solidFill>
                <a:latin typeface="Josefin Slab"/>
                <a:ea typeface="Josefin Slab"/>
                <a:cs typeface="Josefin Slab"/>
                <a:sym typeface="Josefin Slab"/>
              </a:defRPr>
            </a:lvl7pPr>
            <a:lvl8pPr lvl="7" rtl="0">
              <a:spcBef>
                <a:spcPts val="0"/>
              </a:spcBef>
              <a:spcAft>
                <a:spcPts val="0"/>
              </a:spcAft>
              <a:buNone/>
              <a:defRPr sz="1400" b="1">
                <a:solidFill>
                  <a:srgbClr val="FFFFFF"/>
                </a:solidFill>
                <a:latin typeface="Josefin Slab"/>
                <a:ea typeface="Josefin Slab"/>
                <a:cs typeface="Josefin Slab"/>
                <a:sym typeface="Josefin Slab"/>
              </a:defRPr>
            </a:lvl8pPr>
            <a:lvl9pPr lvl="8" rtl="0">
              <a:spcBef>
                <a:spcPts val="0"/>
              </a:spcBef>
              <a:spcAft>
                <a:spcPts val="0"/>
              </a:spcAft>
              <a:buNone/>
              <a:defRPr sz="1400" b="1">
                <a:solidFill>
                  <a:srgbClr val="FFFFFF"/>
                </a:solidFill>
                <a:latin typeface="Josefin Slab"/>
                <a:ea typeface="Josefin Slab"/>
                <a:cs typeface="Josefin Slab"/>
                <a:sym typeface="Josefin Slab"/>
              </a:defRPr>
            </a:lvl9pPr>
          </a:lstStyle>
          <a:p>
            <a:endParaRPr/>
          </a:p>
        </p:txBody>
      </p:sp>
      <p:sp>
        <p:nvSpPr>
          <p:cNvPr id="16" name="Google Shape;16;p3"/>
          <p:cNvSpPr txBox="1">
            <a:spLocks noGrp="1"/>
          </p:cNvSpPr>
          <p:nvPr>
            <p:ph type="title" idx="2" hasCustomPrompt="1"/>
          </p:nvPr>
        </p:nvSpPr>
        <p:spPr>
          <a:xfrm>
            <a:off x="728147" y="2495825"/>
            <a:ext cx="937800" cy="4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2400"/>
              <a:buNone/>
              <a:defRPr b="1">
                <a:solidFill>
                  <a:srgbClr val="FFFFFF"/>
                </a:solidFill>
              </a:defRPr>
            </a:lvl1pPr>
            <a:lvl2pPr lvl="1" algn="r" rtl="0">
              <a:spcBef>
                <a:spcPts val="0"/>
              </a:spcBef>
              <a:spcAft>
                <a:spcPts val="0"/>
              </a:spcAft>
              <a:buClr>
                <a:srgbClr val="FFFFFF"/>
              </a:buClr>
              <a:buSzPts val="2400"/>
              <a:buNone/>
              <a:defRPr>
                <a:solidFill>
                  <a:srgbClr val="FFFFFF"/>
                </a:solidFill>
              </a:defRPr>
            </a:lvl2pPr>
            <a:lvl3pPr lvl="2" algn="r" rtl="0">
              <a:spcBef>
                <a:spcPts val="0"/>
              </a:spcBef>
              <a:spcAft>
                <a:spcPts val="0"/>
              </a:spcAft>
              <a:buClr>
                <a:srgbClr val="FFFFFF"/>
              </a:buClr>
              <a:buSzPts val="2400"/>
              <a:buNone/>
              <a:defRPr>
                <a:solidFill>
                  <a:srgbClr val="FFFFFF"/>
                </a:solidFill>
              </a:defRPr>
            </a:lvl3pPr>
            <a:lvl4pPr lvl="3" algn="r" rtl="0">
              <a:spcBef>
                <a:spcPts val="0"/>
              </a:spcBef>
              <a:spcAft>
                <a:spcPts val="0"/>
              </a:spcAft>
              <a:buClr>
                <a:srgbClr val="FFFFFF"/>
              </a:buClr>
              <a:buSzPts val="2400"/>
              <a:buNone/>
              <a:defRPr>
                <a:solidFill>
                  <a:srgbClr val="FFFFFF"/>
                </a:solidFill>
              </a:defRPr>
            </a:lvl4pPr>
            <a:lvl5pPr lvl="4" algn="r" rtl="0">
              <a:spcBef>
                <a:spcPts val="0"/>
              </a:spcBef>
              <a:spcAft>
                <a:spcPts val="0"/>
              </a:spcAft>
              <a:buClr>
                <a:srgbClr val="FFFFFF"/>
              </a:buClr>
              <a:buSzPts val="2400"/>
              <a:buNone/>
              <a:defRPr>
                <a:solidFill>
                  <a:srgbClr val="FFFFFF"/>
                </a:solidFill>
              </a:defRPr>
            </a:lvl5pPr>
            <a:lvl6pPr lvl="5" algn="r" rtl="0">
              <a:spcBef>
                <a:spcPts val="0"/>
              </a:spcBef>
              <a:spcAft>
                <a:spcPts val="0"/>
              </a:spcAft>
              <a:buClr>
                <a:srgbClr val="FFFFFF"/>
              </a:buClr>
              <a:buSzPts val="2400"/>
              <a:buNone/>
              <a:defRPr>
                <a:solidFill>
                  <a:srgbClr val="FFFFFF"/>
                </a:solidFill>
              </a:defRPr>
            </a:lvl6pPr>
            <a:lvl7pPr lvl="6" algn="r" rtl="0">
              <a:spcBef>
                <a:spcPts val="0"/>
              </a:spcBef>
              <a:spcAft>
                <a:spcPts val="0"/>
              </a:spcAft>
              <a:buClr>
                <a:srgbClr val="FFFFFF"/>
              </a:buClr>
              <a:buSzPts val="2400"/>
              <a:buNone/>
              <a:defRPr>
                <a:solidFill>
                  <a:srgbClr val="FFFFFF"/>
                </a:solidFill>
              </a:defRPr>
            </a:lvl7pPr>
            <a:lvl8pPr lvl="7" algn="r" rtl="0">
              <a:spcBef>
                <a:spcPts val="0"/>
              </a:spcBef>
              <a:spcAft>
                <a:spcPts val="0"/>
              </a:spcAft>
              <a:buClr>
                <a:srgbClr val="FFFFFF"/>
              </a:buClr>
              <a:buSzPts val="2400"/>
              <a:buNone/>
              <a:defRPr>
                <a:solidFill>
                  <a:srgbClr val="FFFFFF"/>
                </a:solidFill>
              </a:defRPr>
            </a:lvl8pPr>
            <a:lvl9pPr lvl="8" algn="r" rtl="0">
              <a:spcBef>
                <a:spcPts val="0"/>
              </a:spcBef>
              <a:spcAft>
                <a:spcPts val="0"/>
              </a:spcAft>
              <a:buClr>
                <a:srgbClr val="FFFFFF"/>
              </a:buClr>
              <a:buSzPts val="2400"/>
              <a:buNone/>
              <a:defRPr>
                <a:solidFill>
                  <a:srgbClr val="FFFFFF"/>
                </a:solidFill>
              </a:defRPr>
            </a:lvl9pPr>
          </a:lstStyle>
          <a:p>
            <a:r>
              <a:t>xx%</a:t>
            </a:r>
          </a:p>
        </p:txBody>
      </p:sp>
      <p:sp>
        <p:nvSpPr>
          <p:cNvPr id="17" name="Google Shape;17;p3"/>
          <p:cNvSpPr txBox="1">
            <a:spLocks noGrp="1"/>
          </p:cNvSpPr>
          <p:nvPr>
            <p:ph type="title" idx="3" hasCustomPrompt="1"/>
          </p:nvPr>
        </p:nvSpPr>
        <p:spPr>
          <a:xfrm>
            <a:off x="728147" y="3004523"/>
            <a:ext cx="937800" cy="4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2400"/>
              <a:buNone/>
              <a:defRPr b="1">
                <a:solidFill>
                  <a:srgbClr val="FFFFFF"/>
                </a:solidFill>
              </a:defRPr>
            </a:lvl1pPr>
            <a:lvl2pPr lvl="1" algn="r" rtl="0">
              <a:spcBef>
                <a:spcPts val="0"/>
              </a:spcBef>
              <a:spcAft>
                <a:spcPts val="0"/>
              </a:spcAft>
              <a:buClr>
                <a:srgbClr val="FFFFFF"/>
              </a:buClr>
              <a:buSzPts val="2400"/>
              <a:buNone/>
              <a:defRPr>
                <a:solidFill>
                  <a:srgbClr val="FFFFFF"/>
                </a:solidFill>
              </a:defRPr>
            </a:lvl2pPr>
            <a:lvl3pPr lvl="2" algn="r" rtl="0">
              <a:spcBef>
                <a:spcPts val="0"/>
              </a:spcBef>
              <a:spcAft>
                <a:spcPts val="0"/>
              </a:spcAft>
              <a:buClr>
                <a:srgbClr val="FFFFFF"/>
              </a:buClr>
              <a:buSzPts val="2400"/>
              <a:buNone/>
              <a:defRPr>
                <a:solidFill>
                  <a:srgbClr val="FFFFFF"/>
                </a:solidFill>
              </a:defRPr>
            </a:lvl3pPr>
            <a:lvl4pPr lvl="3" algn="r" rtl="0">
              <a:spcBef>
                <a:spcPts val="0"/>
              </a:spcBef>
              <a:spcAft>
                <a:spcPts val="0"/>
              </a:spcAft>
              <a:buClr>
                <a:srgbClr val="FFFFFF"/>
              </a:buClr>
              <a:buSzPts val="2400"/>
              <a:buNone/>
              <a:defRPr>
                <a:solidFill>
                  <a:srgbClr val="FFFFFF"/>
                </a:solidFill>
              </a:defRPr>
            </a:lvl4pPr>
            <a:lvl5pPr lvl="4" algn="r" rtl="0">
              <a:spcBef>
                <a:spcPts val="0"/>
              </a:spcBef>
              <a:spcAft>
                <a:spcPts val="0"/>
              </a:spcAft>
              <a:buClr>
                <a:srgbClr val="FFFFFF"/>
              </a:buClr>
              <a:buSzPts val="2400"/>
              <a:buNone/>
              <a:defRPr>
                <a:solidFill>
                  <a:srgbClr val="FFFFFF"/>
                </a:solidFill>
              </a:defRPr>
            </a:lvl5pPr>
            <a:lvl6pPr lvl="5" algn="r" rtl="0">
              <a:spcBef>
                <a:spcPts val="0"/>
              </a:spcBef>
              <a:spcAft>
                <a:spcPts val="0"/>
              </a:spcAft>
              <a:buClr>
                <a:srgbClr val="FFFFFF"/>
              </a:buClr>
              <a:buSzPts val="2400"/>
              <a:buNone/>
              <a:defRPr>
                <a:solidFill>
                  <a:srgbClr val="FFFFFF"/>
                </a:solidFill>
              </a:defRPr>
            </a:lvl6pPr>
            <a:lvl7pPr lvl="6" algn="r" rtl="0">
              <a:spcBef>
                <a:spcPts val="0"/>
              </a:spcBef>
              <a:spcAft>
                <a:spcPts val="0"/>
              </a:spcAft>
              <a:buClr>
                <a:srgbClr val="FFFFFF"/>
              </a:buClr>
              <a:buSzPts val="2400"/>
              <a:buNone/>
              <a:defRPr>
                <a:solidFill>
                  <a:srgbClr val="FFFFFF"/>
                </a:solidFill>
              </a:defRPr>
            </a:lvl7pPr>
            <a:lvl8pPr lvl="7" algn="r" rtl="0">
              <a:spcBef>
                <a:spcPts val="0"/>
              </a:spcBef>
              <a:spcAft>
                <a:spcPts val="0"/>
              </a:spcAft>
              <a:buClr>
                <a:srgbClr val="FFFFFF"/>
              </a:buClr>
              <a:buSzPts val="2400"/>
              <a:buNone/>
              <a:defRPr>
                <a:solidFill>
                  <a:srgbClr val="FFFFFF"/>
                </a:solidFill>
              </a:defRPr>
            </a:lvl8pPr>
            <a:lvl9pPr lvl="8" algn="r" rtl="0">
              <a:spcBef>
                <a:spcPts val="0"/>
              </a:spcBef>
              <a:spcAft>
                <a:spcPts val="0"/>
              </a:spcAft>
              <a:buClr>
                <a:srgbClr val="FFFFFF"/>
              </a:buClr>
              <a:buSzPts val="2400"/>
              <a:buNone/>
              <a:defRPr>
                <a:solidFill>
                  <a:srgbClr val="FFFFFF"/>
                </a:solidFill>
              </a:defRPr>
            </a:lvl9pPr>
          </a:lstStyle>
          <a:p>
            <a:r>
              <a:t>xx%</a:t>
            </a:r>
          </a:p>
        </p:txBody>
      </p:sp>
      <p:sp>
        <p:nvSpPr>
          <p:cNvPr id="18" name="Google Shape;18;p3"/>
          <p:cNvSpPr txBox="1">
            <a:spLocks noGrp="1"/>
          </p:cNvSpPr>
          <p:nvPr>
            <p:ph type="title" idx="4" hasCustomPrompt="1"/>
          </p:nvPr>
        </p:nvSpPr>
        <p:spPr>
          <a:xfrm>
            <a:off x="728147" y="3484369"/>
            <a:ext cx="937800" cy="4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2400"/>
              <a:buNone/>
              <a:defRPr b="1">
                <a:solidFill>
                  <a:srgbClr val="FFFFFF"/>
                </a:solidFill>
              </a:defRPr>
            </a:lvl1pPr>
            <a:lvl2pPr lvl="1" algn="r" rtl="0">
              <a:spcBef>
                <a:spcPts val="0"/>
              </a:spcBef>
              <a:spcAft>
                <a:spcPts val="0"/>
              </a:spcAft>
              <a:buClr>
                <a:srgbClr val="FFFFFF"/>
              </a:buClr>
              <a:buSzPts val="2400"/>
              <a:buNone/>
              <a:defRPr>
                <a:solidFill>
                  <a:srgbClr val="FFFFFF"/>
                </a:solidFill>
              </a:defRPr>
            </a:lvl2pPr>
            <a:lvl3pPr lvl="2" algn="r" rtl="0">
              <a:spcBef>
                <a:spcPts val="0"/>
              </a:spcBef>
              <a:spcAft>
                <a:spcPts val="0"/>
              </a:spcAft>
              <a:buClr>
                <a:srgbClr val="FFFFFF"/>
              </a:buClr>
              <a:buSzPts val="2400"/>
              <a:buNone/>
              <a:defRPr>
                <a:solidFill>
                  <a:srgbClr val="FFFFFF"/>
                </a:solidFill>
              </a:defRPr>
            </a:lvl3pPr>
            <a:lvl4pPr lvl="3" algn="r" rtl="0">
              <a:spcBef>
                <a:spcPts val="0"/>
              </a:spcBef>
              <a:spcAft>
                <a:spcPts val="0"/>
              </a:spcAft>
              <a:buClr>
                <a:srgbClr val="FFFFFF"/>
              </a:buClr>
              <a:buSzPts val="2400"/>
              <a:buNone/>
              <a:defRPr>
                <a:solidFill>
                  <a:srgbClr val="FFFFFF"/>
                </a:solidFill>
              </a:defRPr>
            </a:lvl4pPr>
            <a:lvl5pPr lvl="4" algn="r" rtl="0">
              <a:spcBef>
                <a:spcPts val="0"/>
              </a:spcBef>
              <a:spcAft>
                <a:spcPts val="0"/>
              </a:spcAft>
              <a:buClr>
                <a:srgbClr val="FFFFFF"/>
              </a:buClr>
              <a:buSzPts val="2400"/>
              <a:buNone/>
              <a:defRPr>
                <a:solidFill>
                  <a:srgbClr val="FFFFFF"/>
                </a:solidFill>
              </a:defRPr>
            </a:lvl5pPr>
            <a:lvl6pPr lvl="5" algn="r" rtl="0">
              <a:spcBef>
                <a:spcPts val="0"/>
              </a:spcBef>
              <a:spcAft>
                <a:spcPts val="0"/>
              </a:spcAft>
              <a:buClr>
                <a:srgbClr val="FFFFFF"/>
              </a:buClr>
              <a:buSzPts val="2400"/>
              <a:buNone/>
              <a:defRPr>
                <a:solidFill>
                  <a:srgbClr val="FFFFFF"/>
                </a:solidFill>
              </a:defRPr>
            </a:lvl6pPr>
            <a:lvl7pPr lvl="6" algn="r" rtl="0">
              <a:spcBef>
                <a:spcPts val="0"/>
              </a:spcBef>
              <a:spcAft>
                <a:spcPts val="0"/>
              </a:spcAft>
              <a:buClr>
                <a:srgbClr val="FFFFFF"/>
              </a:buClr>
              <a:buSzPts val="2400"/>
              <a:buNone/>
              <a:defRPr>
                <a:solidFill>
                  <a:srgbClr val="FFFFFF"/>
                </a:solidFill>
              </a:defRPr>
            </a:lvl7pPr>
            <a:lvl8pPr lvl="7" algn="r" rtl="0">
              <a:spcBef>
                <a:spcPts val="0"/>
              </a:spcBef>
              <a:spcAft>
                <a:spcPts val="0"/>
              </a:spcAft>
              <a:buClr>
                <a:srgbClr val="FFFFFF"/>
              </a:buClr>
              <a:buSzPts val="2400"/>
              <a:buNone/>
              <a:defRPr>
                <a:solidFill>
                  <a:srgbClr val="FFFFFF"/>
                </a:solidFill>
              </a:defRPr>
            </a:lvl8pPr>
            <a:lvl9pPr lvl="8" algn="r" rtl="0">
              <a:spcBef>
                <a:spcPts val="0"/>
              </a:spcBef>
              <a:spcAft>
                <a:spcPts val="0"/>
              </a:spcAft>
              <a:buClr>
                <a:srgbClr val="FFFFFF"/>
              </a:buClr>
              <a:buSzPts val="2400"/>
              <a:buNone/>
              <a:defRPr>
                <a:solidFill>
                  <a:srgbClr val="FFFFFF"/>
                </a:solidFill>
              </a:defRPr>
            </a:lvl9pPr>
          </a:lstStyle>
          <a:p>
            <a:r>
              <a:t>xx%</a:t>
            </a:r>
          </a:p>
        </p:txBody>
      </p:sp>
      <p:sp>
        <p:nvSpPr>
          <p:cNvPr id="19" name="Google Shape;19;p3"/>
          <p:cNvSpPr txBox="1">
            <a:spLocks noGrp="1"/>
          </p:cNvSpPr>
          <p:nvPr>
            <p:ph type="title" idx="5" hasCustomPrompt="1"/>
          </p:nvPr>
        </p:nvSpPr>
        <p:spPr>
          <a:xfrm>
            <a:off x="728147" y="3986452"/>
            <a:ext cx="937800" cy="454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2400"/>
              <a:buNone/>
              <a:defRPr b="1">
                <a:solidFill>
                  <a:srgbClr val="FFFFFF"/>
                </a:solidFill>
              </a:defRPr>
            </a:lvl1pPr>
            <a:lvl2pPr lvl="1" algn="r" rtl="0">
              <a:spcBef>
                <a:spcPts val="0"/>
              </a:spcBef>
              <a:spcAft>
                <a:spcPts val="0"/>
              </a:spcAft>
              <a:buClr>
                <a:srgbClr val="FFFFFF"/>
              </a:buClr>
              <a:buSzPts val="2400"/>
              <a:buNone/>
              <a:defRPr>
                <a:solidFill>
                  <a:srgbClr val="FFFFFF"/>
                </a:solidFill>
              </a:defRPr>
            </a:lvl2pPr>
            <a:lvl3pPr lvl="2" algn="r" rtl="0">
              <a:spcBef>
                <a:spcPts val="0"/>
              </a:spcBef>
              <a:spcAft>
                <a:spcPts val="0"/>
              </a:spcAft>
              <a:buClr>
                <a:srgbClr val="FFFFFF"/>
              </a:buClr>
              <a:buSzPts val="2400"/>
              <a:buNone/>
              <a:defRPr>
                <a:solidFill>
                  <a:srgbClr val="FFFFFF"/>
                </a:solidFill>
              </a:defRPr>
            </a:lvl3pPr>
            <a:lvl4pPr lvl="3" algn="r" rtl="0">
              <a:spcBef>
                <a:spcPts val="0"/>
              </a:spcBef>
              <a:spcAft>
                <a:spcPts val="0"/>
              </a:spcAft>
              <a:buClr>
                <a:srgbClr val="FFFFFF"/>
              </a:buClr>
              <a:buSzPts val="2400"/>
              <a:buNone/>
              <a:defRPr>
                <a:solidFill>
                  <a:srgbClr val="FFFFFF"/>
                </a:solidFill>
              </a:defRPr>
            </a:lvl4pPr>
            <a:lvl5pPr lvl="4" algn="r" rtl="0">
              <a:spcBef>
                <a:spcPts val="0"/>
              </a:spcBef>
              <a:spcAft>
                <a:spcPts val="0"/>
              </a:spcAft>
              <a:buClr>
                <a:srgbClr val="FFFFFF"/>
              </a:buClr>
              <a:buSzPts val="2400"/>
              <a:buNone/>
              <a:defRPr>
                <a:solidFill>
                  <a:srgbClr val="FFFFFF"/>
                </a:solidFill>
              </a:defRPr>
            </a:lvl5pPr>
            <a:lvl6pPr lvl="5" algn="r" rtl="0">
              <a:spcBef>
                <a:spcPts val="0"/>
              </a:spcBef>
              <a:spcAft>
                <a:spcPts val="0"/>
              </a:spcAft>
              <a:buClr>
                <a:srgbClr val="FFFFFF"/>
              </a:buClr>
              <a:buSzPts val="2400"/>
              <a:buNone/>
              <a:defRPr>
                <a:solidFill>
                  <a:srgbClr val="FFFFFF"/>
                </a:solidFill>
              </a:defRPr>
            </a:lvl6pPr>
            <a:lvl7pPr lvl="6" algn="r" rtl="0">
              <a:spcBef>
                <a:spcPts val="0"/>
              </a:spcBef>
              <a:spcAft>
                <a:spcPts val="0"/>
              </a:spcAft>
              <a:buClr>
                <a:srgbClr val="FFFFFF"/>
              </a:buClr>
              <a:buSzPts val="2400"/>
              <a:buNone/>
              <a:defRPr>
                <a:solidFill>
                  <a:srgbClr val="FFFFFF"/>
                </a:solidFill>
              </a:defRPr>
            </a:lvl7pPr>
            <a:lvl8pPr lvl="7" algn="r" rtl="0">
              <a:spcBef>
                <a:spcPts val="0"/>
              </a:spcBef>
              <a:spcAft>
                <a:spcPts val="0"/>
              </a:spcAft>
              <a:buClr>
                <a:srgbClr val="FFFFFF"/>
              </a:buClr>
              <a:buSzPts val="2400"/>
              <a:buNone/>
              <a:defRPr>
                <a:solidFill>
                  <a:srgbClr val="FFFFFF"/>
                </a:solidFill>
              </a:defRPr>
            </a:lvl8pPr>
            <a:lvl9pPr lvl="8" algn="r" rtl="0">
              <a:spcBef>
                <a:spcPts val="0"/>
              </a:spcBef>
              <a:spcAft>
                <a:spcPts val="0"/>
              </a:spcAft>
              <a:buClr>
                <a:srgbClr val="FFFFFF"/>
              </a:buClr>
              <a:buSzPts val="2400"/>
              <a:buNone/>
              <a:defRPr>
                <a:solidFill>
                  <a:srgbClr val="FFFFFF"/>
                </a:solidFill>
              </a:defRPr>
            </a:lvl9pPr>
          </a:lstStyle>
          <a:p>
            <a:r>
              <a:t>xx%</a:t>
            </a:r>
          </a:p>
        </p:txBody>
      </p:sp>
      <p:sp>
        <p:nvSpPr>
          <p:cNvPr id="20" name="Google Shape;20;p3"/>
          <p:cNvSpPr txBox="1">
            <a:spLocks noGrp="1"/>
          </p:cNvSpPr>
          <p:nvPr>
            <p:ph type="subTitle" idx="6"/>
          </p:nvPr>
        </p:nvSpPr>
        <p:spPr>
          <a:xfrm>
            <a:off x="1665921" y="2942722"/>
            <a:ext cx="3446100" cy="57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b="1">
                <a:solidFill>
                  <a:srgbClr val="FFFFFF"/>
                </a:solidFill>
                <a:latin typeface="Josefin Slab"/>
                <a:ea typeface="Josefin Slab"/>
                <a:cs typeface="Josefin Slab"/>
                <a:sym typeface="Josefin Slab"/>
              </a:defRPr>
            </a:lvl1pPr>
            <a:lvl2pPr lvl="1" rtl="0">
              <a:spcBef>
                <a:spcPts val="0"/>
              </a:spcBef>
              <a:spcAft>
                <a:spcPts val="0"/>
              </a:spcAft>
              <a:buNone/>
              <a:defRPr sz="1400" b="1">
                <a:solidFill>
                  <a:srgbClr val="FFFFFF"/>
                </a:solidFill>
                <a:latin typeface="Josefin Slab"/>
                <a:ea typeface="Josefin Slab"/>
                <a:cs typeface="Josefin Slab"/>
                <a:sym typeface="Josefin Slab"/>
              </a:defRPr>
            </a:lvl2pPr>
            <a:lvl3pPr lvl="2" rtl="0">
              <a:spcBef>
                <a:spcPts val="0"/>
              </a:spcBef>
              <a:spcAft>
                <a:spcPts val="0"/>
              </a:spcAft>
              <a:buNone/>
              <a:defRPr sz="1400" b="1">
                <a:solidFill>
                  <a:srgbClr val="FFFFFF"/>
                </a:solidFill>
                <a:latin typeface="Josefin Slab"/>
                <a:ea typeface="Josefin Slab"/>
                <a:cs typeface="Josefin Slab"/>
                <a:sym typeface="Josefin Slab"/>
              </a:defRPr>
            </a:lvl3pPr>
            <a:lvl4pPr lvl="3" rtl="0">
              <a:spcBef>
                <a:spcPts val="0"/>
              </a:spcBef>
              <a:spcAft>
                <a:spcPts val="0"/>
              </a:spcAft>
              <a:buNone/>
              <a:defRPr sz="1400" b="1">
                <a:solidFill>
                  <a:srgbClr val="FFFFFF"/>
                </a:solidFill>
                <a:latin typeface="Josefin Slab"/>
                <a:ea typeface="Josefin Slab"/>
                <a:cs typeface="Josefin Slab"/>
                <a:sym typeface="Josefin Slab"/>
              </a:defRPr>
            </a:lvl4pPr>
            <a:lvl5pPr lvl="4" rtl="0">
              <a:spcBef>
                <a:spcPts val="0"/>
              </a:spcBef>
              <a:spcAft>
                <a:spcPts val="0"/>
              </a:spcAft>
              <a:buNone/>
              <a:defRPr sz="1400" b="1">
                <a:solidFill>
                  <a:srgbClr val="FFFFFF"/>
                </a:solidFill>
                <a:latin typeface="Josefin Slab"/>
                <a:ea typeface="Josefin Slab"/>
                <a:cs typeface="Josefin Slab"/>
                <a:sym typeface="Josefin Slab"/>
              </a:defRPr>
            </a:lvl5pPr>
            <a:lvl6pPr lvl="5" rtl="0">
              <a:spcBef>
                <a:spcPts val="0"/>
              </a:spcBef>
              <a:spcAft>
                <a:spcPts val="0"/>
              </a:spcAft>
              <a:buNone/>
              <a:defRPr sz="1400" b="1">
                <a:solidFill>
                  <a:srgbClr val="FFFFFF"/>
                </a:solidFill>
                <a:latin typeface="Josefin Slab"/>
                <a:ea typeface="Josefin Slab"/>
                <a:cs typeface="Josefin Slab"/>
                <a:sym typeface="Josefin Slab"/>
              </a:defRPr>
            </a:lvl6pPr>
            <a:lvl7pPr lvl="6" rtl="0">
              <a:spcBef>
                <a:spcPts val="0"/>
              </a:spcBef>
              <a:spcAft>
                <a:spcPts val="0"/>
              </a:spcAft>
              <a:buNone/>
              <a:defRPr sz="1400" b="1">
                <a:solidFill>
                  <a:srgbClr val="FFFFFF"/>
                </a:solidFill>
                <a:latin typeface="Josefin Slab"/>
                <a:ea typeface="Josefin Slab"/>
                <a:cs typeface="Josefin Slab"/>
                <a:sym typeface="Josefin Slab"/>
              </a:defRPr>
            </a:lvl7pPr>
            <a:lvl8pPr lvl="7" rtl="0">
              <a:spcBef>
                <a:spcPts val="0"/>
              </a:spcBef>
              <a:spcAft>
                <a:spcPts val="0"/>
              </a:spcAft>
              <a:buNone/>
              <a:defRPr sz="1400" b="1">
                <a:solidFill>
                  <a:srgbClr val="FFFFFF"/>
                </a:solidFill>
                <a:latin typeface="Josefin Slab"/>
                <a:ea typeface="Josefin Slab"/>
                <a:cs typeface="Josefin Slab"/>
                <a:sym typeface="Josefin Slab"/>
              </a:defRPr>
            </a:lvl8pPr>
            <a:lvl9pPr lvl="8" rtl="0">
              <a:spcBef>
                <a:spcPts val="0"/>
              </a:spcBef>
              <a:spcAft>
                <a:spcPts val="0"/>
              </a:spcAft>
              <a:buNone/>
              <a:defRPr sz="1400" b="1">
                <a:solidFill>
                  <a:srgbClr val="FFFFFF"/>
                </a:solidFill>
                <a:latin typeface="Josefin Slab"/>
                <a:ea typeface="Josefin Slab"/>
                <a:cs typeface="Josefin Slab"/>
                <a:sym typeface="Josefin Slab"/>
              </a:defRPr>
            </a:lvl9pPr>
          </a:lstStyle>
          <a:p>
            <a:endParaRPr/>
          </a:p>
        </p:txBody>
      </p:sp>
      <p:sp>
        <p:nvSpPr>
          <p:cNvPr id="21" name="Google Shape;21;p3"/>
          <p:cNvSpPr txBox="1">
            <a:spLocks noGrp="1"/>
          </p:cNvSpPr>
          <p:nvPr>
            <p:ph type="subTitle" idx="7"/>
          </p:nvPr>
        </p:nvSpPr>
        <p:spPr>
          <a:xfrm>
            <a:off x="1665921" y="3422568"/>
            <a:ext cx="3446100" cy="57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b="1">
                <a:solidFill>
                  <a:srgbClr val="FFFFFF"/>
                </a:solidFill>
                <a:latin typeface="Josefin Slab"/>
                <a:ea typeface="Josefin Slab"/>
                <a:cs typeface="Josefin Slab"/>
                <a:sym typeface="Josefin Slab"/>
              </a:defRPr>
            </a:lvl1pPr>
            <a:lvl2pPr lvl="1" rtl="0">
              <a:spcBef>
                <a:spcPts val="0"/>
              </a:spcBef>
              <a:spcAft>
                <a:spcPts val="0"/>
              </a:spcAft>
              <a:buNone/>
              <a:defRPr sz="1400" b="1">
                <a:solidFill>
                  <a:srgbClr val="FFFFFF"/>
                </a:solidFill>
                <a:latin typeface="Josefin Slab"/>
                <a:ea typeface="Josefin Slab"/>
                <a:cs typeface="Josefin Slab"/>
                <a:sym typeface="Josefin Slab"/>
              </a:defRPr>
            </a:lvl2pPr>
            <a:lvl3pPr lvl="2" rtl="0">
              <a:spcBef>
                <a:spcPts val="0"/>
              </a:spcBef>
              <a:spcAft>
                <a:spcPts val="0"/>
              </a:spcAft>
              <a:buNone/>
              <a:defRPr sz="1400" b="1">
                <a:solidFill>
                  <a:srgbClr val="FFFFFF"/>
                </a:solidFill>
                <a:latin typeface="Josefin Slab"/>
                <a:ea typeface="Josefin Slab"/>
                <a:cs typeface="Josefin Slab"/>
                <a:sym typeface="Josefin Slab"/>
              </a:defRPr>
            </a:lvl3pPr>
            <a:lvl4pPr lvl="3" rtl="0">
              <a:spcBef>
                <a:spcPts val="0"/>
              </a:spcBef>
              <a:spcAft>
                <a:spcPts val="0"/>
              </a:spcAft>
              <a:buNone/>
              <a:defRPr sz="1400" b="1">
                <a:solidFill>
                  <a:srgbClr val="FFFFFF"/>
                </a:solidFill>
                <a:latin typeface="Josefin Slab"/>
                <a:ea typeface="Josefin Slab"/>
                <a:cs typeface="Josefin Slab"/>
                <a:sym typeface="Josefin Slab"/>
              </a:defRPr>
            </a:lvl4pPr>
            <a:lvl5pPr lvl="4" rtl="0">
              <a:spcBef>
                <a:spcPts val="0"/>
              </a:spcBef>
              <a:spcAft>
                <a:spcPts val="0"/>
              </a:spcAft>
              <a:buNone/>
              <a:defRPr sz="1400" b="1">
                <a:solidFill>
                  <a:srgbClr val="FFFFFF"/>
                </a:solidFill>
                <a:latin typeface="Josefin Slab"/>
                <a:ea typeface="Josefin Slab"/>
                <a:cs typeface="Josefin Slab"/>
                <a:sym typeface="Josefin Slab"/>
              </a:defRPr>
            </a:lvl5pPr>
            <a:lvl6pPr lvl="5" rtl="0">
              <a:spcBef>
                <a:spcPts val="0"/>
              </a:spcBef>
              <a:spcAft>
                <a:spcPts val="0"/>
              </a:spcAft>
              <a:buNone/>
              <a:defRPr sz="1400" b="1">
                <a:solidFill>
                  <a:srgbClr val="FFFFFF"/>
                </a:solidFill>
                <a:latin typeface="Josefin Slab"/>
                <a:ea typeface="Josefin Slab"/>
                <a:cs typeface="Josefin Slab"/>
                <a:sym typeface="Josefin Slab"/>
              </a:defRPr>
            </a:lvl6pPr>
            <a:lvl7pPr lvl="6" rtl="0">
              <a:spcBef>
                <a:spcPts val="0"/>
              </a:spcBef>
              <a:spcAft>
                <a:spcPts val="0"/>
              </a:spcAft>
              <a:buNone/>
              <a:defRPr sz="1400" b="1">
                <a:solidFill>
                  <a:srgbClr val="FFFFFF"/>
                </a:solidFill>
                <a:latin typeface="Josefin Slab"/>
                <a:ea typeface="Josefin Slab"/>
                <a:cs typeface="Josefin Slab"/>
                <a:sym typeface="Josefin Slab"/>
              </a:defRPr>
            </a:lvl7pPr>
            <a:lvl8pPr lvl="7" rtl="0">
              <a:spcBef>
                <a:spcPts val="0"/>
              </a:spcBef>
              <a:spcAft>
                <a:spcPts val="0"/>
              </a:spcAft>
              <a:buNone/>
              <a:defRPr sz="1400" b="1">
                <a:solidFill>
                  <a:srgbClr val="FFFFFF"/>
                </a:solidFill>
                <a:latin typeface="Josefin Slab"/>
                <a:ea typeface="Josefin Slab"/>
                <a:cs typeface="Josefin Slab"/>
                <a:sym typeface="Josefin Slab"/>
              </a:defRPr>
            </a:lvl8pPr>
            <a:lvl9pPr lvl="8" rtl="0">
              <a:spcBef>
                <a:spcPts val="0"/>
              </a:spcBef>
              <a:spcAft>
                <a:spcPts val="0"/>
              </a:spcAft>
              <a:buNone/>
              <a:defRPr sz="1400" b="1">
                <a:solidFill>
                  <a:srgbClr val="FFFFFF"/>
                </a:solidFill>
                <a:latin typeface="Josefin Slab"/>
                <a:ea typeface="Josefin Slab"/>
                <a:cs typeface="Josefin Slab"/>
                <a:sym typeface="Josefin Slab"/>
              </a:defRPr>
            </a:lvl9pPr>
          </a:lstStyle>
          <a:p>
            <a:endParaRPr/>
          </a:p>
        </p:txBody>
      </p:sp>
      <p:sp>
        <p:nvSpPr>
          <p:cNvPr id="22" name="Google Shape;22;p3"/>
          <p:cNvSpPr txBox="1">
            <a:spLocks noGrp="1"/>
          </p:cNvSpPr>
          <p:nvPr>
            <p:ph type="subTitle" idx="8"/>
          </p:nvPr>
        </p:nvSpPr>
        <p:spPr>
          <a:xfrm>
            <a:off x="1665921" y="3924651"/>
            <a:ext cx="3446100" cy="57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b="1">
                <a:solidFill>
                  <a:srgbClr val="FFFFFF"/>
                </a:solidFill>
                <a:latin typeface="Josefin Slab"/>
                <a:ea typeface="Josefin Slab"/>
                <a:cs typeface="Josefin Slab"/>
                <a:sym typeface="Josefin Slab"/>
              </a:defRPr>
            </a:lvl1pPr>
            <a:lvl2pPr lvl="1" rtl="0">
              <a:spcBef>
                <a:spcPts val="0"/>
              </a:spcBef>
              <a:spcAft>
                <a:spcPts val="0"/>
              </a:spcAft>
              <a:buNone/>
              <a:defRPr sz="1400" b="1">
                <a:solidFill>
                  <a:srgbClr val="FFFFFF"/>
                </a:solidFill>
                <a:latin typeface="Josefin Slab"/>
                <a:ea typeface="Josefin Slab"/>
                <a:cs typeface="Josefin Slab"/>
                <a:sym typeface="Josefin Slab"/>
              </a:defRPr>
            </a:lvl2pPr>
            <a:lvl3pPr lvl="2" rtl="0">
              <a:spcBef>
                <a:spcPts val="0"/>
              </a:spcBef>
              <a:spcAft>
                <a:spcPts val="0"/>
              </a:spcAft>
              <a:buNone/>
              <a:defRPr sz="1400" b="1">
                <a:solidFill>
                  <a:srgbClr val="FFFFFF"/>
                </a:solidFill>
                <a:latin typeface="Josefin Slab"/>
                <a:ea typeface="Josefin Slab"/>
                <a:cs typeface="Josefin Slab"/>
                <a:sym typeface="Josefin Slab"/>
              </a:defRPr>
            </a:lvl3pPr>
            <a:lvl4pPr lvl="3" rtl="0">
              <a:spcBef>
                <a:spcPts val="0"/>
              </a:spcBef>
              <a:spcAft>
                <a:spcPts val="0"/>
              </a:spcAft>
              <a:buNone/>
              <a:defRPr sz="1400" b="1">
                <a:solidFill>
                  <a:srgbClr val="FFFFFF"/>
                </a:solidFill>
                <a:latin typeface="Josefin Slab"/>
                <a:ea typeface="Josefin Slab"/>
                <a:cs typeface="Josefin Slab"/>
                <a:sym typeface="Josefin Slab"/>
              </a:defRPr>
            </a:lvl4pPr>
            <a:lvl5pPr lvl="4" rtl="0">
              <a:spcBef>
                <a:spcPts val="0"/>
              </a:spcBef>
              <a:spcAft>
                <a:spcPts val="0"/>
              </a:spcAft>
              <a:buNone/>
              <a:defRPr sz="1400" b="1">
                <a:solidFill>
                  <a:srgbClr val="FFFFFF"/>
                </a:solidFill>
                <a:latin typeface="Josefin Slab"/>
                <a:ea typeface="Josefin Slab"/>
                <a:cs typeface="Josefin Slab"/>
                <a:sym typeface="Josefin Slab"/>
              </a:defRPr>
            </a:lvl5pPr>
            <a:lvl6pPr lvl="5" rtl="0">
              <a:spcBef>
                <a:spcPts val="0"/>
              </a:spcBef>
              <a:spcAft>
                <a:spcPts val="0"/>
              </a:spcAft>
              <a:buNone/>
              <a:defRPr sz="1400" b="1">
                <a:solidFill>
                  <a:srgbClr val="FFFFFF"/>
                </a:solidFill>
                <a:latin typeface="Josefin Slab"/>
                <a:ea typeface="Josefin Slab"/>
                <a:cs typeface="Josefin Slab"/>
                <a:sym typeface="Josefin Slab"/>
              </a:defRPr>
            </a:lvl6pPr>
            <a:lvl7pPr lvl="6" rtl="0">
              <a:spcBef>
                <a:spcPts val="0"/>
              </a:spcBef>
              <a:spcAft>
                <a:spcPts val="0"/>
              </a:spcAft>
              <a:buNone/>
              <a:defRPr sz="1400" b="1">
                <a:solidFill>
                  <a:srgbClr val="FFFFFF"/>
                </a:solidFill>
                <a:latin typeface="Josefin Slab"/>
                <a:ea typeface="Josefin Slab"/>
                <a:cs typeface="Josefin Slab"/>
                <a:sym typeface="Josefin Slab"/>
              </a:defRPr>
            </a:lvl7pPr>
            <a:lvl8pPr lvl="7" rtl="0">
              <a:spcBef>
                <a:spcPts val="0"/>
              </a:spcBef>
              <a:spcAft>
                <a:spcPts val="0"/>
              </a:spcAft>
              <a:buNone/>
              <a:defRPr sz="1400" b="1">
                <a:solidFill>
                  <a:srgbClr val="FFFFFF"/>
                </a:solidFill>
                <a:latin typeface="Josefin Slab"/>
                <a:ea typeface="Josefin Slab"/>
                <a:cs typeface="Josefin Slab"/>
                <a:sym typeface="Josefin Slab"/>
              </a:defRPr>
            </a:lvl8pPr>
            <a:lvl9pPr lvl="8" rtl="0">
              <a:spcBef>
                <a:spcPts val="0"/>
              </a:spcBef>
              <a:spcAft>
                <a:spcPts val="0"/>
              </a:spcAft>
              <a:buNone/>
              <a:defRPr sz="1400" b="1">
                <a:solidFill>
                  <a:srgbClr val="FFFFFF"/>
                </a:solidFill>
                <a:latin typeface="Josefin Slab"/>
                <a:ea typeface="Josefin Slab"/>
                <a:cs typeface="Josefin Slab"/>
                <a:sym typeface="Josefin Slab"/>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slide">
  <p:cSld name="CUSTOM">
    <p:bg>
      <p:bgPr>
        <a:solidFill>
          <a:srgbClr val="434343"/>
        </a:solidFill>
        <a:effectLst/>
      </p:bgPr>
    </p:bg>
    <p:spTree>
      <p:nvGrpSpPr>
        <p:cNvPr id="1" name="Shape 43"/>
        <p:cNvGrpSpPr/>
        <p:nvPr/>
      </p:nvGrpSpPr>
      <p:grpSpPr>
        <a:xfrm>
          <a:off x="0" y="0"/>
          <a:ext cx="0" cy="0"/>
          <a:chOff x="0" y="0"/>
          <a:chExt cx="0" cy="0"/>
        </a:xfrm>
      </p:grpSpPr>
      <p:sp>
        <p:nvSpPr>
          <p:cNvPr id="44" name="Google Shape;44;p8"/>
          <p:cNvSpPr/>
          <p:nvPr/>
        </p:nvSpPr>
        <p:spPr>
          <a:xfrm>
            <a:off x="990600" y="909600"/>
            <a:ext cx="7162800" cy="3324300"/>
          </a:xfrm>
          <a:prstGeom prst="rect">
            <a:avLst/>
          </a:prstGeom>
          <a:solidFill>
            <a:srgbClr val="00D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subTitle" idx="1"/>
          </p:nvPr>
        </p:nvSpPr>
        <p:spPr>
          <a:xfrm>
            <a:off x="1609050" y="1249825"/>
            <a:ext cx="5925900" cy="2019000"/>
          </a:xfrm>
          <a:prstGeom prst="rect">
            <a:avLst/>
          </a:prstGeom>
        </p:spPr>
        <p:txBody>
          <a:bodyPr spcFirstLastPara="1" wrap="square" lIns="91425" tIns="91425" rIns="91425" bIns="91425" anchor="t" anchorCtr="0">
            <a:noAutofit/>
          </a:bodyPr>
          <a:lstStyle>
            <a:lvl1pPr lvl="0">
              <a:spcBef>
                <a:spcPts val="0"/>
              </a:spcBef>
              <a:spcAft>
                <a:spcPts val="0"/>
              </a:spcAft>
              <a:buNone/>
              <a:defRPr sz="3000">
                <a:solidFill>
                  <a:srgbClr val="FFFFFF"/>
                </a:solidFill>
                <a:latin typeface="Ubuntu Medium"/>
                <a:ea typeface="Ubuntu Medium"/>
                <a:cs typeface="Ubuntu Medium"/>
                <a:sym typeface="Ubuntu Medium"/>
              </a:defRPr>
            </a:lvl1pPr>
            <a:lvl2pPr lvl="1">
              <a:spcBef>
                <a:spcPts val="0"/>
              </a:spcBef>
              <a:spcAft>
                <a:spcPts val="0"/>
              </a:spcAft>
              <a:buNone/>
              <a:defRPr sz="3000">
                <a:solidFill>
                  <a:srgbClr val="FFFFFF"/>
                </a:solidFill>
                <a:latin typeface="Ubuntu"/>
                <a:ea typeface="Ubuntu"/>
                <a:cs typeface="Ubuntu"/>
                <a:sym typeface="Ubuntu"/>
              </a:defRPr>
            </a:lvl2pPr>
            <a:lvl3pPr lvl="2">
              <a:spcBef>
                <a:spcPts val="0"/>
              </a:spcBef>
              <a:spcAft>
                <a:spcPts val="0"/>
              </a:spcAft>
              <a:buNone/>
              <a:defRPr sz="3000">
                <a:solidFill>
                  <a:srgbClr val="FFFFFF"/>
                </a:solidFill>
                <a:latin typeface="Ubuntu"/>
                <a:ea typeface="Ubuntu"/>
                <a:cs typeface="Ubuntu"/>
                <a:sym typeface="Ubuntu"/>
              </a:defRPr>
            </a:lvl3pPr>
            <a:lvl4pPr lvl="3">
              <a:spcBef>
                <a:spcPts val="0"/>
              </a:spcBef>
              <a:spcAft>
                <a:spcPts val="0"/>
              </a:spcAft>
              <a:buNone/>
              <a:defRPr sz="3000">
                <a:solidFill>
                  <a:srgbClr val="FFFFFF"/>
                </a:solidFill>
                <a:latin typeface="Ubuntu"/>
                <a:ea typeface="Ubuntu"/>
                <a:cs typeface="Ubuntu"/>
                <a:sym typeface="Ubuntu"/>
              </a:defRPr>
            </a:lvl4pPr>
            <a:lvl5pPr lvl="4">
              <a:spcBef>
                <a:spcPts val="0"/>
              </a:spcBef>
              <a:spcAft>
                <a:spcPts val="0"/>
              </a:spcAft>
              <a:buNone/>
              <a:defRPr sz="3000">
                <a:solidFill>
                  <a:srgbClr val="FFFFFF"/>
                </a:solidFill>
                <a:latin typeface="Ubuntu"/>
                <a:ea typeface="Ubuntu"/>
                <a:cs typeface="Ubuntu"/>
                <a:sym typeface="Ubuntu"/>
              </a:defRPr>
            </a:lvl5pPr>
            <a:lvl6pPr lvl="5">
              <a:spcBef>
                <a:spcPts val="0"/>
              </a:spcBef>
              <a:spcAft>
                <a:spcPts val="0"/>
              </a:spcAft>
              <a:buNone/>
              <a:defRPr sz="3000">
                <a:solidFill>
                  <a:srgbClr val="FFFFFF"/>
                </a:solidFill>
                <a:latin typeface="Ubuntu"/>
                <a:ea typeface="Ubuntu"/>
                <a:cs typeface="Ubuntu"/>
                <a:sym typeface="Ubuntu"/>
              </a:defRPr>
            </a:lvl6pPr>
            <a:lvl7pPr lvl="6">
              <a:spcBef>
                <a:spcPts val="0"/>
              </a:spcBef>
              <a:spcAft>
                <a:spcPts val="0"/>
              </a:spcAft>
              <a:buNone/>
              <a:defRPr sz="3000">
                <a:solidFill>
                  <a:srgbClr val="FFFFFF"/>
                </a:solidFill>
                <a:latin typeface="Ubuntu"/>
                <a:ea typeface="Ubuntu"/>
                <a:cs typeface="Ubuntu"/>
                <a:sym typeface="Ubuntu"/>
              </a:defRPr>
            </a:lvl7pPr>
            <a:lvl8pPr lvl="7">
              <a:spcBef>
                <a:spcPts val="0"/>
              </a:spcBef>
              <a:spcAft>
                <a:spcPts val="0"/>
              </a:spcAft>
              <a:buNone/>
              <a:defRPr sz="3000">
                <a:solidFill>
                  <a:srgbClr val="FFFFFF"/>
                </a:solidFill>
                <a:latin typeface="Ubuntu"/>
                <a:ea typeface="Ubuntu"/>
                <a:cs typeface="Ubuntu"/>
                <a:sym typeface="Ubuntu"/>
              </a:defRPr>
            </a:lvl8pPr>
            <a:lvl9pPr lvl="8">
              <a:spcBef>
                <a:spcPts val="0"/>
              </a:spcBef>
              <a:spcAft>
                <a:spcPts val="0"/>
              </a:spcAft>
              <a:buNone/>
              <a:defRPr sz="3000">
                <a:solidFill>
                  <a:srgbClr val="FFFFFF"/>
                </a:solidFill>
                <a:latin typeface="Ubuntu"/>
                <a:ea typeface="Ubuntu"/>
                <a:cs typeface="Ubuntu"/>
                <a:sym typeface="Ubuntu"/>
              </a:defRPr>
            </a:lvl9pPr>
          </a:lstStyle>
          <a:p>
            <a:endParaRPr/>
          </a:p>
        </p:txBody>
      </p:sp>
      <p:sp>
        <p:nvSpPr>
          <p:cNvPr id="46" name="Google Shape;46;p8"/>
          <p:cNvSpPr txBox="1">
            <a:spLocks noGrp="1"/>
          </p:cNvSpPr>
          <p:nvPr>
            <p:ph type="subTitle" idx="2"/>
          </p:nvPr>
        </p:nvSpPr>
        <p:spPr>
          <a:xfrm>
            <a:off x="1294050" y="3353525"/>
            <a:ext cx="6555900" cy="578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b="1" i="1">
                <a:solidFill>
                  <a:srgbClr val="434343"/>
                </a:solidFill>
                <a:latin typeface="Josefin Slab"/>
                <a:ea typeface="Josefin Slab"/>
                <a:cs typeface="Josefin Slab"/>
                <a:sym typeface="Josefin Slab"/>
              </a:defRPr>
            </a:lvl1pPr>
            <a:lvl2pPr lvl="1" algn="ctr" rtl="0">
              <a:spcBef>
                <a:spcPts val="0"/>
              </a:spcBef>
              <a:spcAft>
                <a:spcPts val="0"/>
              </a:spcAft>
              <a:buNone/>
              <a:defRPr b="1" i="1">
                <a:solidFill>
                  <a:srgbClr val="434343"/>
                </a:solidFill>
                <a:latin typeface="Josefin Slab"/>
                <a:ea typeface="Josefin Slab"/>
                <a:cs typeface="Josefin Slab"/>
                <a:sym typeface="Josefin Slab"/>
              </a:defRPr>
            </a:lvl2pPr>
            <a:lvl3pPr lvl="2" algn="ctr" rtl="0">
              <a:spcBef>
                <a:spcPts val="0"/>
              </a:spcBef>
              <a:spcAft>
                <a:spcPts val="0"/>
              </a:spcAft>
              <a:buNone/>
              <a:defRPr b="1" i="1">
                <a:solidFill>
                  <a:srgbClr val="434343"/>
                </a:solidFill>
                <a:latin typeface="Josefin Slab"/>
                <a:ea typeface="Josefin Slab"/>
                <a:cs typeface="Josefin Slab"/>
                <a:sym typeface="Josefin Slab"/>
              </a:defRPr>
            </a:lvl3pPr>
            <a:lvl4pPr lvl="3" algn="ctr" rtl="0">
              <a:spcBef>
                <a:spcPts val="0"/>
              </a:spcBef>
              <a:spcAft>
                <a:spcPts val="0"/>
              </a:spcAft>
              <a:buNone/>
              <a:defRPr b="1" i="1">
                <a:solidFill>
                  <a:srgbClr val="434343"/>
                </a:solidFill>
                <a:latin typeface="Josefin Slab"/>
                <a:ea typeface="Josefin Slab"/>
                <a:cs typeface="Josefin Slab"/>
                <a:sym typeface="Josefin Slab"/>
              </a:defRPr>
            </a:lvl4pPr>
            <a:lvl5pPr lvl="4" algn="ctr" rtl="0">
              <a:spcBef>
                <a:spcPts val="0"/>
              </a:spcBef>
              <a:spcAft>
                <a:spcPts val="0"/>
              </a:spcAft>
              <a:buNone/>
              <a:defRPr b="1" i="1">
                <a:solidFill>
                  <a:srgbClr val="434343"/>
                </a:solidFill>
                <a:latin typeface="Josefin Slab"/>
                <a:ea typeface="Josefin Slab"/>
                <a:cs typeface="Josefin Slab"/>
                <a:sym typeface="Josefin Slab"/>
              </a:defRPr>
            </a:lvl5pPr>
            <a:lvl6pPr lvl="5" algn="ctr" rtl="0">
              <a:spcBef>
                <a:spcPts val="0"/>
              </a:spcBef>
              <a:spcAft>
                <a:spcPts val="0"/>
              </a:spcAft>
              <a:buNone/>
              <a:defRPr b="1" i="1">
                <a:solidFill>
                  <a:srgbClr val="434343"/>
                </a:solidFill>
                <a:latin typeface="Josefin Slab"/>
                <a:ea typeface="Josefin Slab"/>
                <a:cs typeface="Josefin Slab"/>
                <a:sym typeface="Josefin Slab"/>
              </a:defRPr>
            </a:lvl6pPr>
            <a:lvl7pPr lvl="6" algn="ctr" rtl="0">
              <a:spcBef>
                <a:spcPts val="0"/>
              </a:spcBef>
              <a:spcAft>
                <a:spcPts val="0"/>
              </a:spcAft>
              <a:buNone/>
              <a:defRPr b="1" i="1">
                <a:solidFill>
                  <a:srgbClr val="434343"/>
                </a:solidFill>
                <a:latin typeface="Josefin Slab"/>
                <a:ea typeface="Josefin Slab"/>
                <a:cs typeface="Josefin Slab"/>
                <a:sym typeface="Josefin Slab"/>
              </a:defRPr>
            </a:lvl7pPr>
            <a:lvl8pPr lvl="7" algn="ctr" rtl="0">
              <a:spcBef>
                <a:spcPts val="0"/>
              </a:spcBef>
              <a:spcAft>
                <a:spcPts val="0"/>
              </a:spcAft>
              <a:buNone/>
              <a:defRPr b="1" i="1">
                <a:solidFill>
                  <a:srgbClr val="434343"/>
                </a:solidFill>
                <a:latin typeface="Josefin Slab"/>
                <a:ea typeface="Josefin Slab"/>
                <a:cs typeface="Josefin Slab"/>
                <a:sym typeface="Josefin Slab"/>
              </a:defRPr>
            </a:lvl8pPr>
            <a:lvl9pPr lvl="8" algn="ctr" rtl="0">
              <a:spcBef>
                <a:spcPts val="0"/>
              </a:spcBef>
              <a:spcAft>
                <a:spcPts val="0"/>
              </a:spcAft>
              <a:buNone/>
              <a:defRPr b="1" i="1">
                <a:solidFill>
                  <a:srgbClr val="434343"/>
                </a:solidFill>
                <a:latin typeface="Josefin Slab"/>
                <a:ea typeface="Josefin Slab"/>
                <a:cs typeface="Josefin Slab"/>
                <a:sym typeface="Josefin Slab"/>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2 columns slide" type="twoColTx">
  <p:cSld name="TITLE_AND_TWO_COLUMNS">
    <p:spTree>
      <p:nvGrpSpPr>
        <p:cNvPr id="1" name="Shape 60"/>
        <p:cNvGrpSpPr/>
        <p:nvPr/>
      </p:nvGrpSpPr>
      <p:grpSpPr>
        <a:xfrm>
          <a:off x="0" y="0"/>
          <a:ext cx="0" cy="0"/>
          <a:chOff x="0" y="0"/>
          <a:chExt cx="0" cy="0"/>
        </a:xfrm>
      </p:grpSpPr>
      <p:sp>
        <p:nvSpPr>
          <p:cNvPr id="61" name="Google Shape;61;p12"/>
          <p:cNvSpPr/>
          <p:nvPr/>
        </p:nvSpPr>
        <p:spPr>
          <a:xfrm>
            <a:off x="0" y="0"/>
            <a:ext cx="4572000" cy="5143500"/>
          </a:xfrm>
          <a:prstGeom prst="rect">
            <a:avLst/>
          </a:prstGeom>
          <a:solidFill>
            <a:srgbClr val="00D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FE0CD"/>
              </a:solidFill>
            </a:endParaRPr>
          </a:p>
        </p:txBody>
      </p:sp>
      <p:sp>
        <p:nvSpPr>
          <p:cNvPr id="62" name="Google Shape;62;p12"/>
          <p:cNvSpPr/>
          <p:nvPr/>
        </p:nvSpPr>
        <p:spPr>
          <a:xfrm>
            <a:off x="4572000" y="-9975"/>
            <a:ext cx="4572000" cy="51534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p:cNvSpPr txBox="1">
            <a:spLocks noGrp="1"/>
          </p:cNvSpPr>
          <p:nvPr>
            <p:ph type="title"/>
          </p:nvPr>
        </p:nvSpPr>
        <p:spPr>
          <a:xfrm>
            <a:off x="1043000" y="954725"/>
            <a:ext cx="3525600" cy="644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Clr>
                <a:srgbClr val="EFD67E"/>
              </a:buClr>
              <a:buSzPts val="2400"/>
              <a:buFont typeface="Ubuntu"/>
              <a:buNone/>
              <a:defRPr>
                <a:solidFill>
                  <a:srgbClr val="EFD67E"/>
                </a:solidFill>
                <a:latin typeface="Ubuntu"/>
                <a:ea typeface="Ubuntu"/>
                <a:cs typeface="Ubuntu"/>
                <a:sym typeface="Ubuntu"/>
              </a:defRPr>
            </a:lvl2pPr>
            <a:lvl3pPr lvl="2">
              <a:spcBef>
                <a:spcPts val="0"/>
              </a:spcBef>
              <a:spcAft>
                <a:spcPts val="0"/>
              </a:spcAft>
              <a:buClr>
                <a:srgbClr val="EFD67E"/>
              </a:buClr>
              <a:buSzPts val="2400"/>
              <a:buFont typeface="Ubuntu"/>
              <a:buNone/>
              <a:defRPr>
                <a:solidFill>
                  <a:srgbClr val="EFD67E"/>
                </a:solidFill>
                <a:latin typeface="Ubuntu"/>
                <a:ea typeface="Ubuntu"/>
                <a:cs typeface="Ubuntu"/>
                <a:sym typeface="Ubuntu"/>
              </a:defRPr>
            </a:lvl3pPr>
            <a:lvl4pPr lvl="3">
              <a:spcBef>
                <a:spcPts val="0"/>
              </a:spcBef>
              <a:spcAft>
                <a:spcPts val="0"/>
              </a:spcAft>
              <a:buClr>
                <a:srgbClr val="EFD67E"/>
              </a:buClr>
              <a:buSzPts val="2400"/>
              <a:buFont typeface="Ubuntu"/>
              <a:buNone/>
              <a:defRPr>
                <a:solidFill>
                  <a:srgbClr val="EFD67E"/>
                </a:solidFill>
                <a:latin typeface="Ubuntu"/>
                <a:ea typeface="Ubuntu"/>
                <a:cs typeface="Ubuntu"/>
                <a:sym typeface="Ubuntu"/>
              </a:defRPr>
            </a:lvl4pPr>
            <a:lvl5pPr lvl="4">
              <a:spcBef>
                <a:spcPts val="0"/>
              </a:spcBef>
              <a:spcAft>
                <a:spcPts val="0"/>
              </a:spcAft>
              <a:buClr>
                <a:srgbClr val="EFD67E"/>
              </a:buClr>
              <a:buSzPts val="2400"/>
              <a:buFont typeface="Ubuntu"/>
              <a:buNone/>
              <a:defRPr>
                <a:solidFill>
                  <a:srgbClr val="EFD67E"/>
                </a:solidFill>
                <a:latin typeface="Ubuntu"/>
                <a:ea typeface="Ubuntu"/>
                <a:cs typeface="Ubuntu"/>
                <a:sym typeface="Ubuntu"/>
              </a:defRPr>
            </a:lvl5pPr>
            <a:lvl6pPr lvl="5">
              <a:spcBef>
                <a:spcPts val="0"/>
              </a:spcBef>
              <a:spcAft>
                <a:spcPts val="0"/>
              </a:spcAft>
              <a:buClr>
                <a:srgbClr val="EFD67E"/>
              </a:buClr>
              <a:buSzPts val="2400"/>
              <a:buFont typeface="Ubuntu"/>
              <a:buNone/>
              <a:defRPr>
                <a:solidFill>
                  <a:srgbClr val="EFD67E"/>
                </a:solidFill>
                <a:latin typeface="Ubuntu"/>
                <a:ea typeface="Ubuntu"/>
                <a:cs typeface="Ubuntu"/>
                <a:sym typeface="Ubuntu"/>
              </a:defRPr>
            </a:lvl6pPr>
            <a:lvl7pPr lvl="6">
              <a:spcBef>
                <a:spcPts val="0"/>
              </a:spcBef>
              <a:spcAft>
                <a:spcPts val="0"/>
              </a:spcAft>
              <a:buClr>
                <a:srgbClr val="EFD67E"/>
              </a:buClr>
              <a:buSzPts val="2400"/>
              <a:buFont typeface="Ubuntu"/>
              <a:buNone/>
              <a:defRPr>
                <a:solidFill>
                  <a:srgbClr val="EFD67E"/>
                </a:solidFill>
                <a:latin typeface="Ubuntu"/>
                <a:ea typeface="Ubuntu"/>
                <a:cs typeface="Ubuntu"/>
                <a:sym typeface="Ubuntu"/>
              </a:defRPr>
            </a:lvl7pPr>
            <a:lvl8pPr lvl="7">
              <a:spcBef>
                <a:spcPts val="0"/>
              </a:spcBef>
              <a:spcAft>
                <a:spcPts val="0"/>
              </a:spcAft>
              <a:buClr>
                <a:srgbClr val="EFD67E"/>
              </a:buClr>
              <a:buSzPts val="2400"/>
              <a:buFont typeface="Ubuntu"/>
              <a:buNone/>
              <a:defRPr>
                <a:solidFill>
                  <a:srgbClr val="EFD67E"/>
                </a:solidFill>
                <a:latin typeface="Ubuntu"/>
                <a:ea typeface="Ubuntu"/>
                <a:cs typeface="Ubuntu"/>
                <a:sym typeface="Ubuntu"/>
              </a:defRPr>
            </a:lvl8pPr>
            <a:lvl9pPr lvl="8">
              <a:spcBef>
                <a:spcPts val="0"/>
              </a:spcBef>
              <a:spcAft>
                <a:spcPts val="0"/>
              </a:spcAft>
              <a:buClr>
                <a:srgbClr val="EFD67E"/>
              </a:buClr>
              <a:buSzPts val="2400"/>
              <a:buFont typeface="Ubuntu"/>
              <a:buNone/>
              <a:defRPr>
                <a:solidFill>
                  <a:srgbClr val="EFD67E"/>
                </a:solidFill>
                <a:latin typeface="Ubuntu"/>
                <a:ea typeface="Ubuntu"/>
                <a:cs typeface="Ubuntu"/>
                <a:sym typeface="Ubuntu"/>
              </a:defRPr>
            </a:lvl9pPr>
          </a:lstStyle>
          <a:p>
            <a:endParaRPr/>
          </a:p>
        </p:txBody>
      </p:sp>
      <p:sp>
        <p:nvSpPr>
          <p:cNvPr id="64" name="Google Shape;64;p12"/>
          <p:cNvSpPr txBox="1">
            <a:spLocks noGrp="1"/>
          </p:cNvSpPr>
          <p:nvPr>
            <p:ph type="subTitle" idx="1"/>
          </p:nvPr>
        </p:nvSpPr>
        <p:spPr>
          <a:xfrm>
            <a:off x="1042990" y="2256390"/>
            <a:ext cx="3206100" cy="250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latin typeface="Josefin Slab"/>
                <a:ea typeface="Josefin Slab"/>
                <a:cs typeface="Josefin Slab"/>
                <a:sym typeface="Josefin Slab"/>
              </a:defRPr>
            </a:lvl1pPr>
            <a:lvl2pPr lvl="1" rtl="0">
              <a:spcBef>
                <a:spcPts val="0"/>
              </a:spcBef>
              <a:spcAft>
                <a:spcPts val="0"/>
              </a:spcAft>
              <a:buNone/>
              <a:defRPr>
                <a:solidFill>
                  <a:srgbClr val="FFFFFF"/>
                </a:solidFill>
                <a:latin typeface="Josefin Slab"/>
                <a:ea typeface="Josefin Slab"/>
                <a:cs typeface="Josefin Slab"/>
                <a:sym typeface="Josefin Slab"/>
              </a:defRPr>
            </a:lvl2pPr>
            <a:lvl3pPr lvl="2" rtl="0">
              <a:spcBef>
                <a:spcPts val="0"/>
              </a:spcBef>
              <a:spcAft>
                <a:spcPts val="0"/>
              </a:spcAft>
              <a:buNone/>
              <a:defRPr>
                <a:solidFill>
                  <a:srgbClr val="FFFFFF"/>
                </a:solidFill>
                <a:latin typeface="Josefin Slab"/>
                <a:ea typeface="Josefin Slab"/>
                <a:cs typeface="Josefin Slab"/>
                <a:sym typeface="Josefin Slab"/>
              </a:defRPr>
            </a:lvl3pPr>
            <a:lvl4pPr lvl="3" rtl="0">
              <a:spcBef>
                <a:spcPts val="0"/>
              </a:spcBef>
              <a:spcAft>
                <a:spcPts val="0"/>
              </a:spcAft>
              <a:buNone/>
              <a:defRPr>
                <a:solidFill>
                  <a:srgbClr val="FFFFFF"/>
                </a:solidFill>
                <a:latin typeface="Josefin Slab"/>
                <a:ea typeface="Josefin Slab"/>
                <a:cs typeface="Josefin Slab"/>
                <a:sym typeface="Josefin Slab"/>
              </a:defRPr>
            </a:lvl4pPr>
            <a:lvl5pPr lvl="4" rtl="0">
              <a:spcBef>
                <a:spcPts val="0"/>
              </a:spcBef>
              <a:spcAft>
                <a:spcPts val="0"/>
              </a:spcAft>
              <a:buNone/>
              <a:defRPr>
                <a:solidFill>
                  <a:srgbClr val="FFFFFF"/>
                </a:solidFill>
                <a:latin typeface="Josefin Slab"/>
                <a:ea typeface="Josefin Slab"/>
                <a:cs typeface="Josefin Slab"/>
                <a:sym typeface="Josefin Slab"/>
              </a:defRPr>
            </a:lvl5pPr>
            <a:lvl6pPr lvl="5" rtl="0">
              <a:spcBef>
                <a:spcPts val="0"/>
              </a:spcBef>
              <a:spcAft>
                <a:spcPts val="0"/>
              </a:spcAft>
              <a:buNone/>
              <a:defRPr>
                <a:solidFill>
                  <a:srgbClr val="FFFFFF"/>
                </a:solidFill>
                <a:latin typeface="Josefin Slab"/>
                <a:ea typeface="Josefin Slab"/>
                <a:cs typeface="Josefin Slab"/>
                <a:sym typeface="Josefin Slab"/>
              </a:defRPr>
            </a:lvl6pPr>
            <a:lvl7pPr lvl="6" rtl="0">
              <a:spcBef>
                <a:spcPts val="0"/>
              </a:spcBef>
              <a:spcAft>
                <a:spcPts val="0"/>
              </a:spcAft>
              <a:buNone/>
              <a:defRPr>
                <a:solidFill>
                  <a:srgbClr val="FFFFFF"/>
                </a:solidFill>
                <a:latin typeface="Josefin Slab"/>
                <a:ea typeface="Josefin Slab"/>
                <a:cs typeface="Josefin Slab"/>
                <a:sym typeface="Josefin Slab"/>
              </a:defRPr>
            </a:lvl7pPr>
            <a:lvl8pPr lvl="7" rtl="0">
              <a:spcBef>
                <a:spcPts val="0"/>
              </a:spcBef>
              <a:spcAft>
                <a:spcPts val="0"/>
              </a:spcAft>
              <a:buNone/>
              <a:defRPr>
                <a:solidFill>
                  <a:srgbClr val="FFFFFF"/>
                </a:solidFill>
                <a:latin typeface="Josefin Slab"/>
                <a:ea typeface="Josefin Slab"/>
                <a:cs typeface="Josefin Slab"/>
                <a:sym typeface="Josefin Slab"/>
              </a:defRPr>
            </a:lvl8pPr>
            <a:lvl9pPr lvl="8" rtl="0">
              <a:spcBef>
                <a:spcPts val="0"/>
              </a:spcBef>
              <a:spcAft>
                <a:spcPts val="0"/>
              </a:spcAft>
              <a:buNone/>
              <a:defRPr>
                <a:solidFill>
                  <a:srgbClr val="FFFFFF"/>
                </a:solidFill>
                <a:latin typeface="Josefin Slab"/>
                <a:ea typeface="Josefin Slab"/>
                <a:cs typeface="Josefin Slab"/>
                <a:sym typeface="Josefin Slab"/>
              </a:defRPr>
            </a:lvl9pPr>
          </a:lstStyle>
          <a:p>
            <a:endParaRPr/>
          </a:p>
        </p:txBody>
      </p:sp>
      <p:sp>
        <p:nvSpPr>
          <p:cNvPr id="65" name="Google Shape;65;p12"/>
          <p:cNvSpPr txBox="1">
            <a:spLocks noGrp="1"/>
          </p:cNvSpPr>
          <p:nvPr>
            <p:ph type="subTitle" idx="2"/>
          </p:nvPr>
        </p:nvSpPr>
        <p:spPr>
          <a:xfrm>
            <a:off x="1043000" y="1598818"/>
            <a:ext cx="3206100" cy="736800"/>
          </a:xfrm>
          <a:prstGeom prst="rect">
            <a:avLst/>
          </a:prstGeom>
        </p:spPr>
        <p:txBody>
          <a:bodyPr spcFirstLastPara="1" wrap="square" lIns="91425" tIns="91425" rIns="91425" bIns="91425" anchor="b" anchorCtr="0">
            <a:noAutofit/>
          </a:bodyPr>
          <a:lstStyle>
            <a:lvl1pPr lvl="0" rtl="0">
              <a:spcBef>
                <a:spcPts val="0"/>
              </a:spcBef>
              <a:spcAft>
                <a:spcPts val="0"/>
              </a:spcAft>
              <a:buNone/>
              <a:defRPr>
                <a:solidFill>
                  <a:srgbClr val="FFFFFF"/>
                </a:solidFill>
                <a:latin typeface="Ubuntu Medium"/>
                <a:ea typeface="Ubuntu Medium"/>
                <a:cs typeface="Ubuntu Medium"/>
                <a:sym typeface="Ubuntu Medium"/>
              </a:defRPr>
            </a:lvl1pPr>
            <a:lvl2pPr lvl="1" rtl="0">
              <a:spcBef>
                <a:spcPts val="0"/>
              </a:spcBef>
              <a:spcAft>
                <a:spcPts val="0"/>
              </a:spcAft>
              <a:buNone/>
              <a:defRPr>
                <a:solidFill>
                  <a:srgbClr val="FFFFFF"/>
                </a:solidFill>
                <a:latin typeface="Josefin Slab"/>
                <a:ea typeface="Josefin Slab"/>
                <a:cs typeface="Josefin Slab"/>
                <a:sym typeface="Josefin Slab"/>
              </a:defRPr>
            </a:lvl2pPr>
            <a:lvl3pPr lvl="2" rtl="0">
              <a:spcBef>
                <a:spcPts val="0"/>
              </a:spcBef>
              <a:spcAft>
                <a:spcPts val="0"/>
              </a:spcAft>
              <a:buNone/>
              <a:defRPr>
                <a:solidFill>
                  <a:srgbClr val="FFFFFF"/>
                </a:solidFill>
                <a:latin typeface="Josefin Slab"/>
                <a:ea typeface="Josefin Slab"/>
                <a:cs typeface="Josefin Slab"/>
                <a:sym typeface="Josefin Slab"/>
              </a:defRPr>
            </a:lvl3pPr>
            <a:lvl4pPr lvl="3" rtl="0">
              <a:spcBef>
                <a:spcPts val="0"/>
              </a:spcBef>
              <a:spcAft>
                <a:spcPts val="0"/>
              </a:spcAft>
              <a:buNone/>
              <a:defRPr>
                <a:solidFill>
                  <a:srgbClr val="FFFFFF"/>
                </a:solidFill>
                <a:latin typeface="Josefin Slab"/>
                <a:ea typeface="Josefin Slab"/>
                <a:cs typeface="Josefin Slab"/>
                <a:sym typeface="Josefin Slab"/>
              </a:defRPr>
            </a:lvl4pPr>
            <a:lvl5pPr lvl="4" rtl="0">
              <a:spcBef>
                <a:spcPts val="0"/>
              </a:spcBef>
              <a:spcAft>
                <a:spcPts val="0"/>
              </a:spcAft>
              <a:buNone/>
              <a:defRPr>
                <a:solidFill>
                  <a:srgbClr val="FFFFFF"/>
                </a:solidFill>
                <a:latin typeface="Josefin Slab"/>
                <a:ea typeface="Josefin Slab"/>
                <a:cs typeface="Josefin Slab"/>
                <a:sym typeface="Josefin Slab"/>
              </a:defRPr>
            </a:lvl5pPr>
            <a:lvl6pPr lvl="5" rtl="0">
              <a:spcBef>
                <a:spcPts val="0"/>
              </a:spcBef>
              <a:spcAft>
                <a:spcPts val="0"/>
              </a:spcAft>
              <a:buNone/>
              <a:defRPr>
                <a:solidFill>
                  <a:srgbClr val="FFFFFF"/>
                </a:solidFill>
                <a:latin typeface="Josefin Slab"/>
                <a:ea typeface="Josefin Slab"/>
                <a:cs typeface="Josefin Slab"/>
                <a:sym typeface="Josefin Slab"/>
              </a:defRPr>
            </a:lvl6pPr>
            <a:lvl7pPr lvl="6" rtl="0">
              <a:spcBef>
                <a:spcPts val="0"/>
              </a:spcBef>
              <a:spcAft>
                <a:spcPts val="0"/>
              </a:spcAft>
              <a:buNone/>
              <a:defRPr>
                <a:solidFill>
                  <a:srgbClr val="FFFFFF"/>
                </a:solidFill>
                <a:latin typeface="Josefin Slab"/>
                <a:ea typeface="Josefin Slab"/>
                <a:cs typeface="Josefin Slab"/>
                <a:sym typeface="Josefin Slab"/>
              </a:defRPr>
            </a:lvl7pPr>
            <a:lvl8pPr lvl="7" rtl="0">
              <a:spcBef>
                <a:spcPts val="0"/>
              </a:spcBef>
              <a:spcAft>
                <a:spcPts val="0"/>
              </a:spcAft>
              <a:buNone/>
              <a:defRPr>
                <a:solidFill>
                  <a:srgbClr val="FFFFFF"/>
                </a:solidFill>
                <a:latin typeface="Josefin Slab"/>
                <a:ea typeface="Josefin Slab"/>
                <a:cs typeface="Josefin Slab"/>
                <a:sym typeface="Josefin Slab"/>
              </a:defRPr>
            </a:lvl8pPr>
            <a:lvl9pPr lvl="8" rtl="0">
              <a:spcBef>
                <a:spcPts val="0"/>
              </a:spcBef>
              <a:spcAft>
                <a:spcPts val="0"/>
              </a:spcAft>
              <a:buNone/>
              <a:defRPr>
                <a:solidFill>
                  <a:srgbClr val="FFFFFF"/>
                </a:solidFill>
                <a:latin typeface="Josefin Slab"/>
                <a:ea typeface="Josefin Slab"/>
                <a:cs typeface="Josefin Slab"/>
                <a:sym typeface="Josefin Slab"/>
              </a:defRPr>
            </a:lvl9pPr>
          </a:lstStyle>
          <a:p>
            <a:endParaRPr/>
          </a:p>
        </p:txBody>
      </p:sp>
      <p:sp>
        <p:nvSpPr>
          <p:cNvPr id="66" name="Google Shape;66;p12"/>
          <p:cNvSpPr txBox="1">
            <a:spLocks noGrp="1"/>
          </p:cNvSpPr>
          <p:nvPr>
            <p:ph type="subTitle" idx="3"/>
          </p:nvPr>
        </p:nvSpPr>
        <p:spPr>
          <a:xfrm>
            <a:off x="4904564" y="2256390"/>
            <a:ext cx="3206100" cy="250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latin typeface="Josefin Slab"/>
                <a:ea typeface="Josefin Slab"/>
                <a:cs typeface="Josefin Slab"/>
                <a:sym typeface="Josefin Slab"/>
              </a:defRPr>
            </a:lvl1pPr>
            <a:lvl2pPr lvl="1" rtl="0">
              <a:spcBef>
                <a:spcPts val="0"/>
              </a:spcBef>
              <a:spcAft>
                <a:spcPts val="0"/>
              </a:spcAft>
              <a:buNone/>
              <a:defRPr>
                <a:solidFill>
                  <a:srgbClr val="FFFFFF"/>
                </a:solidFill>
                <a:latin typeface="Josefin Slab"/>
                <a:ea typeface="Josefin Slab"/>
                <a:cs typeface="Josefin Slab"/>
                <a:sym typeface="Josefin Slab"/>
              </a:defRPr>
            </a:lvl2pPr>
            <a:lvl3pPr lvl="2" rtl="0">
              <a:spcBef>
                <a:spcPts val="0"/>
              </a:spcBef>
              <a:spcAft>
                <a:spcPts val="0"/>
              </a:spcAft>
              <a:buNone/>
              <a:defRPr>
                <a:solidFill>
                  <a:srgbClr val="FFFFFF"/>
                </a:solidFill>
                <a:latin typeface="Josefin Slab"/>
                <a:ea typeface="Josefin Slab"/>
                <a:cs typeface="Josefin Slab"/>
                <a:sym typeface="Josefin Slab"/>
              </a:defRPr>
            </a:lvl3pPr>
            <a:lvl4pPr lvl="3" rtl="0">
              <a:spcBef>
                <a:spcPts val="0"/>
              </a:spcBef>
              <a:spcAft>
                <a:spcPts val="0"/>
              </a:spcAft>
              <a:buNone/>
              <a:defRPr>
                <a:solidFill>
                  <a:srgbClr val="FFFFFF"/>
                </a:solidFill>
                <a:latin typeface="Josefin Slab"/>
                <a:ea typeface="Josefin Slab"/>
                <a:cs typeface="Josefin Slab"/>
                <a:sym typeface="Josefin Slab"/>
              </a:defRPr>
            </a:lvl4pPr>
            <a:lvl5pPr lvl="4" rtl="0">
              <a:spcBef>
                <a:spcPts val="0"/>
              </a:spcBef>
              <a:spcAft>
                <a:spcPts val="0"/>
              </a:spcAft>
              <a:buNone/>
              <a:defRPr>
                <a:solidFill>
                  <a:srgbClr val="FFFFFF"/>
                </a:solidFill>
                <a:latin typeface="Josefin Slab"/>
                <a:ea typeface="Josefin Slab"/>
                <a:cs typeface="Josefin Slab"/>
                <a:sym typeface="Josefin Slab"/>
              </a:defRPr>
            </a:lvl5pPr>
            <a:lvl6pPr lvl="5" rtl="0">
              <a:spcBef>
                <a:spcPts val="0"/>
              </a:spcBef>
              <a:spcAft>
                <a:spcPts val="0"/>
              </a:spcAft>
              <a:buNone/>
              <a:defRPr>
                <a:solidFill>
                  <a:srgbClr val="FFFFFF"/>
                </a:solidFill>
                <a:latin typeface="Josefin Slab"/>
                <a:ea typeface="Josefin Slab"/>
                <a:cs typeface="Josefin Slab"/>
                <a:sym typeface="Josefin Slab"/>
              </a:defRPr>
            </a:lvl6pPr>
            <a:lvl7pPr lvl="6" rtl="0">
              <a:spcBef>
                <a:spcPts val="0"/>
              </a:spcBef>
              <a:spcAft>
                <a:spcPts val="0"/>
              </a:spcAft>
              <a:buNone/>
              <a:defRPr>
                <a:solidFill>
                  <a:srgbClr val="FFFFFF"/>
                </a:solidFill>
                <a:latin typeface="Josefin Slab"/>
                <a:ea typeface="Josefin Slab"/>
                <a:cs typeface="Josefin Slab"/>
                <a:sym typeface="Josefin Slab"/>
              </a:defRPr>
            </a:lvl7pPr>
            <a:lvl8pPr lvl="7" rtl="0">
              <a:spcBef>
                <a:spcPts val="0"/>
              </a:spcBef>
              <a:spcAft>
                <a:spcPts val="0"/>
              </a:spcAft>
              <a:buNone/>
              <a:defRPr>
                <a:solidFill>
                  <a:srgbClr val="FFFFFF"/>
                </a:solidFill>
                <a:latin typeface="Josefin Slab"/>
                <a:ea typeface="Josefin Slab"/>
                <a:cs typeface="Josefin Slab"/>
                <a:sym typeface="Josefin Slab"/>
              </a:defRPr>
            </a:lvl8pPr>
            <a:lvl9pPr lvl="8" rtl="0">
              <a:spcBef>
                <a:spcPts val="0"/>
              </a:spcBef>
              <a:spcAft>
                <a:spcPts val="0"/>
              </a:spcAft>
              <a:buNone/>
              <a:defRPr>
                <a:solidFill>
                  <a:srgbClr val="FFFFFF"/>
                </a:solidFill>
                <a:latin typeface="Josefin Slab"/>
                <a:ea typeface="Josefin Slab"/>
                <a:cs typeface="Josefin Slab"/>
                <a:sym typeface="Josefin Slab"/>
              </a:defRPr>
            </a:lvl9pPr>
          </a:lstStyle>
          <a:p>
            <a:endParaRPr/>
          </a:p>
        </p:txBody>
      </p:sp>
      <p:sp>
        <p:nvSpPr>
          <p:cNvPr id="67" name="Google Shape;67;p12"/>
          <p:cNvSpPr txBox="1">
            <a:spLocks noGrp="1"/>
          </p:cNvSpPr>
          <p:nvPr>
            <p:ph type="subTitle" idx="4"/>
          </p:nvPr>
        </p:nvSpPr>
        <p:spPr>
          <a:xfrm>
            <a:off x="4904574" y="1598818"/>
            <a:ext cx="3206100" cy="736800"/>
          </a:xfrm>
          <a:prstGeom prst="rect">
            <a:avLst/>
          </a:prstGeom>
        </p:spPr>
        <p:txBody>
          <a:bodyPr spcFirstLastPara="1" wrap="square" lIns="91425" tIns="91425" rIns="91425" bIns="91425" anchor="b" anchorCtr="0">
            <a:noAutofit/>
          </a:bodyPr>
          <a:lstStyle>
            <a:lvl1pPr lvl="0" rtl="0">
              <a:spcBef>
                <a:spcPts val="0"/>
              </a:spcBef>
              <a:spcAft>
                <a:spcPts val="0"/>
              </a:spcAft>
              <a:buNone/>
              <a:defRPr>
                <a:solidFill>
                  <a:srgbClr val="FFFFFF"/>
                </a:solidFill>
                <a:latin typeface="Ubuntu Medium"/>
                <a:ea typeface="Ubuntu Medium"/>
                <a:cs typeface="Ubuntu Medium"/>
                <a:sym typeface="Ubuntu Medium"/>
              </a:defRPr>
            </a:lvl1pPr>
            <a:lvl2pPr lvl="1" rtl="0">
              <a:spcBef>
                <a:spcPts val="0"/>
              </a:spcBef>
              <a:spcAft>
                <a:spcPts val="0"/>
              </a:spcAft>
              <a:buNone/>
              <a:defRPr>
                <a:solidFill>
                  <a:srgbClr val="FFFFFF"/>
                </a:solidFill>
                <a:latin typeface="Josefin Slab"/>
                <a:ea typeface="Josefin Slab"/>
                <a:cs typeface="Josefin Slab"/>
                <a:sym typeface="Josefin Slab"/>
              </a:defRPr>
            </a:lvl2pPr>
            <a:lvl3pPr lvl="2" rtl="0">
              <a:spcBef>
                <a:spcPts val="0"/>
              </a:spcBef>
              <a:spcAft>
                <a:spcPts val="0"/>
              </a:spcAft>
              <a:buNone/>
              <a:defRPr>
                <a:solidFill>
                  <a:srgbClr val="FFFFFF"/>
                </a:solidFill>
                <a:latin typeface="Josefin Slab"/>
                <a:ea typeface="Josefin Slab"/>
                <a:cs typeface="Josefin Slab"/>
                <a:sym typeface="Josefin Slab"/>
              </a:defRPr>
            </a:lvl3pPr>
            <a:lvl4pPr lvl="3" rtl="0">
              <a:spcBef>
                <a:spcPts val="0"/>
              </a:spcBef>
              <a:spcAft>
                <a:spcPts val="0"/>
              </a:spcAft>
              <a:buNone/>
              <a:defRPr>
                <a:solidFill>
                  <a:srgbClr val="FFFFFF"/>
                </a:solidFill>
                <a:latin typeface="Josefin Slab"/>
                <a:ea typeface="Josefin Slab"/>
                <a:cs typeface="Josefin Slab"/>
                <a:sym typeface="Josefin Slab"/>
              </a:defRPr>
            </a:lvl4pPr>
            <a:lvl5pPr lvl="4" rtl="0">
              <a:spcBef>
                <a:spcPts val="0"/>
              </a:spcBef>
              <a:spcAft>
                <a:spcPts val="0"/>
              </a:spcAft>
              <a:buNone/>
              <a:defRPr>
                <a:solidFill>
                  <a:srgbClr val="FFFFFF"/>
                </a:solidFill>
                <a:latin typeface="Josefin Slab"/>
                <a:ea typeface="Josefin Slab"/>
                <a:cs typeface="Josefin Slab"/>
                <a:sym typeface="Josefin Slab"/>
              </a:defRPr>
            </a:lvl5pPr>
            <a:lvl6pPr lvl="5" rtl="0">
              <a:spcBef>
                <a:spcPts val="0"/>
              </a:spcBef>
              <a:spcAft>
                <a:spcPts val="0"/>
              </a:spcAft>
              <a:buNone/>
              <a:defRPr>
                <a:solidFill>
                  <a:srgbClr val="FFFFFF"/>
                </a:solidFill>
                <a:latin typeface="Josefin Slab"/>
                <a:ea typeface="Josefin Slab"/>
                <a:cs typeface="Josefin Slab"/>
                <a:sym typeface="Josefin Slab"/>
              </a:defRPr>
            </a:lvl6pPr>
            <a:lvl7pPr lvl="6" rtl="0">
              <a:spcBef>
                <a:spcPts val="0"/>
              </a:spcBef>
              <a:spcAft>
                <a:spcPts val="0"/>
              </a:spcAft>
              <a:buNone/>
              <a:defRPr>
                <a:solidFill>
                  <a:srgbClr val="FFFFFF"/>
                </a:solidFill>
                <a:latin typeface="Josefin Slab"/>
                <a:ea typeface="Josefin Slab"/>
                <a:cs typeface="Josefin Slab"/>
                <a:sym typeface="Josefin Slab"/>
              </a:defRPr>
            </a:lvl7pPr>
            <a:lvl8pPr lvl="7" rtl="0">
              <a:spcBef>
                <a:spcPts val="0"/>
              </a:spcBef>
              <a:spcAft>
                <a:spcPts val="0"/>
              </a:spcAft>
              <a:buNone/>
              <a:defRPr>
                <a:solidFill>
                  <a:srgbClr val="FFFFFF"/>
                </a:solidFill>
                <a:latin typeface="Josefin Slab"/>
                <a:ea typeface="Josefin Slab"/>
                <a:cs typeface="Josefin Slab"/>
                <a:sym typeface="Josefin Slab"/>
              </a:defRPr>
            </a:lvl8pPr>
            <a:lvl9pPr lvl="8" rtl="0">
              <a:spcBef>
                <a:spcPts val="0"/>
              </a:spcBef>
              <a:spcAft>
                <a:spcPts val="0"/>
              </a:spcAft>
              <a:buNone/>
              <a:defRPr>
                <a:solidFill>
                  <a:srgbClr val="FFFFFF"/>
                </a:solidFill>
                <a:latin typeface="Josefin Slab"/>
                <a:ea typeface="Josefin Slab"/>
                <a:cs typeface="Josefin Slab"/>
                <a:sym typeface="Josefin Slab"/>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Only">
  <p:cSld name="TITLE_ONLY">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532051" y="492550"/>
            <a:ext cx="80799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rtl="0">
              <a:spcBef>
                <a:spcPts val="0"/>
              </a:spcBef>
              <a:spcAft>
                <a:spcPts val="0"/>
              </a:spcAft>
              <a:buClr>
                <a:srgbClr val="EFD67E"/>
              </a:buClr>
              <a:buSzPts val="2400"/>
              <a:buFont typeface="Ubuntu"/>
              <a:buNone/>
              <a:defRPr b="1">
                <a:solidFill>
                  <a:srgbClr val="EFD67E"/>
                </a:solidFill>
                <a:latin typeface="Ubuntu"/>
                <a:ea typeface="Ubuntu"/>
                <a:cs typeface="Ubuntu"/>
                <a:sym typeface="Ubuntu"/>
              </a:defRPr>
            </a:lvl2pPr>
            <a:lvl3pPr lvl="2" rtl="0">
              <a:spcBef>
                <a:spcPts val="0"/>
              </a:spcBef>
              <a:spcAft>
                <a:spcPts val="0"/>
              </a:spcAft>
              <a:buClr>
                <a:srgbClr val="EFD67E"/>
              </a:buClr>
              <a:buSzPts val="2400"/>
              <a:buFont typeface="Ubuntu"/>
              <a:buNone/>
              <a:defRPr b="1">
                <a:solidFill>
                  <a:srgbClr val="EFD67E"/>
                </a:solidFill>
                <a:latin typeface="Ubuntu"/>
                <a:ea typeface="Ubuntu"/>
                <a:cs typeface="Ubuntu"/>
                <a:sym typeface="Ubuntu"/>
              </a:defRPr>
            </a:lvl3pPr>
            <a:lvl4pPr lvl="3" rtl="0">
              <a:spcBef>
                <a:spcPts val="0"/>
              </a:spcBef>
              <a:spcAft>
                <a:spcPts val="0"/>
              </a:spcAft>
              <a:buClr>
                <a:srgbClr val="EFD67E"/>
              </a:buClr>
              <a:buSzPts val="2400"/>
              <a:buFont typeface="Ubuntu"/>
              <a:buNone/>
              <a:defRPr b="1">
                <a:solidFill>
                  <a:srgbClr val="EFD67E"/>
                </a:solidFill>
                <a:latin typeface="Ubuntu"/>
                <a:ea typeface="Ubuntu"/>
                <a:cs typeface="Ubuntu"/>
                <a:sym typeface="Ubuntu"/>
              </a:defRPr>
            </a:lvl4pPr>
            <a:lvl5pPr lvl="4" rtl="0">
              <a:spcBef>
                <a:spcPts val="0"/>
              </a:spcBef>
              <a:spcAft>
                <a:spcPts val="0"/>
              </a:spcAft>
              <a:buClr>
                <a:srgbClr val="EFD67E"/>
              </a:buClr>
              <a:buSzPts val="2400"/>
              <a:buFont typeface="Ubuntu"/>
              <a:buNone/>
              <a:defRPr b="1">
                <a:solidFill>
                  <a:srgbClr val="EFD67E"/>
                </a:solidFill>
                <a:latin typeface="Ubuntu"/>
                <a:ea typeface="Ubuntu"/>
                <a:cs typeface="Ubuntu"/>
                <a:sym typeface="Ubuntu"/>
              </a:defRPr>
            </a:lvl5pPr>
            <a:lvl6pPr lvl="5" rtl="0">
              <a:spcBef>
                <a:spcPts val="0"/>
              </a:spcBef>
              <a:spcAft>
                <a:spcPts val="0"/>
              </a:spcAft>
              <a:buClr>
                <a:srgbClr val="EFD67E"/>
              </a:buClr>
              <a:buSzPts val="2400"/>
              <a:buFont typeface="Ubuntu"/>
              <a:buNone/>
              <a:defRPr b="1">
                <a:solidFill>
                  <a:srgbClr val="EFD67E"/>
                </a:solidFill>
                <a:latin typeface="Ubuntu"/>
                <a:ea typeface="Ubuntu"/>
                <a:cs typeface="Ubuntu"/>
                <a:sym typeface="Ubuntu"/>
              </a:defRPr>
            </a:lvl6pPr>
            <a:lvl7pPr lvl="6" rtl="0">
              <a:spcBef>
                <a:spcPts val="0"/>
              </a:spcBef>
              <a:spcAft>
                <a:spcPts val="0"/>
              </a:spcAft>
              <a:buClr>
                <a:srgbClr val="EFD67E"/>
              </a:buClr>
              <a:buSzPts val="2400"/>
              <a:buFont typeface="Ubuntu"/>
              <a:buNone/>
              <a:defRPr b="1">
                <a:solidFill>
                  <a:srgbClr val="EFD67E"/>
                </a:solidFill>
                <a:latin typeface="Ubuntu"/>
                <a:ea typeface="Ubuntu"/>
                <a:cs typeface="Ubuntu"/>
                <a:sym typeface="Ubuntu"/>
              </a:defRPr>
            </a:lvl7pPr>
            <a:lvl8pPr lvl="7" rtl="0">
              <a:spcBef>
                <a:spcPts val="0"/>
              </a:spcBef>
              <a:spcAft>
                <a:spcPts val="0"/>
              </a:spcAft>
              <a:buClr>
                <a:srgbClr val="EFD67E"/>
              </a:buClr>
              <a:buSzPts val="2400"/>
              <a:buFont typeface="Ubuntu"/>
              <a:buNone/>
              <a:defRPr b="1">
                <a:solidFill>
                  <a:srgbClr val="EFD67E"/>
                </a:solidFill>
                <a:latin typeface="Ubuntu"/>
                <a:ea typeface="Ubuntu"/>
                <a:cs typeface="Ubuntu"/>
                <a:sym typeface="Ubuntu"/>
              </a:defRPr>
            </a:lvl8pPr>
            <a:lvl9pPr lvl="8" rtl="0">
              <a:spcBef>
                <a:spcPts val="0"/>
              </a:spcBef>
              <a:spcAft>
                <a:spcPts val="0"/>
              </a:spcAft>
              <a:buClr>
                <a:srgbClr val="EFD67E"/>
              </a:buClr>
              <a:buSzPts val="2400"/>
              <a:buFont typeface="Ubuntu"/>
              <a:buNone/>
              <a:defRPr b="1">
                <a:solidFill>
                  <a:srgbClr val="EFD67E"/>
                </a:solidFill>
                <a:latin typeface="Ubuntu"/>
                <a:ea typeface="Ubuntu"/>
                <a:cs typeface="Ubuntu"/>
                <a:sym typeface="Ubuntu"/>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ur Colors">
  <p:cSld name="CUSTOM_1">
    <p:spTree>
      <p:nvGrpSpPr>
        <p:cNvPr id="1" name="Shape 133"/>
        <p:cNvGrpSpPr/>
        <p:nvPr/>
      </p:nvGrpSpPr>
      <p:grpSpPr>
        <a:xfrm>
          <a:off x="0" y="0"/>
          <a:ext cx="0" cy="0"/>
          <a:chOff x="0" y="0"/>
          <a:chExt cx="0" cy="0"/>
        </a:xfrm>
      </p:grpSpPr>
      <p:sp>
        <p:nvSpPr>
          <p:cNvPr id="134" name="Google Shape;134;p23"/>
          <p:cNvSpPr/>
          <p:nvPr/>
        </p:nvSpPr>
        <p:spPr>
          <a:xfrm>
            <a:off x="0" y="0"/>
            <a:ext cx="4572000" cy="2571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FE0CD"/>
              </a:solidFill>
            </a:endParaRPr>
          </a:p>
        </p:txBody>
      </p:sp>
      <p:sp>
        <p:nvSpPr>
          <p:cNvPr id="135" name="Google Shape;135;p23"/>
          <p:cNvSpPr/>
          <p:nvPr/>
        </p:nvSpPr>
        <p:spPr>
          <a:xfrm>
            <a:off x="4572000" y="2571750"/>
            <a:ext cx="4572000" cy="2571600"/>
          </a:xfrm>
          <a:prstGeom prst="rect">
            <a:avLst/>
          </a:prstGeom>
          <a:solidFill>
            <a:srgbClr val="00D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FE0CD"/>
              </a:solidFill>
            </a:endParaRPr>
          </a:p>
        </p:txBody>
      </p:sp>
      <p:sp>
        <p:nvSpPr>
          <p:cNvPr id="136" name="Google Shape;136;p23"/>
          <p:cNvSpPr/>
          <p:nvPr/>
        </p:nvSpPr>
        <p:spPr>
          <a:xfrm>
            <a:off x="4572000" y="-9975"/>
            <a:ext cx="4572000" cy="25818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0" y="2571750"/>
            <a:ext cx="4572000" cy="25716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FE0CD"/>
              </a:solidFill>
            </a:endParaRPr>
          </a:p>
        </p:txBody>
      </p:sp>
      <p:sp>
        <p:nvSpPr>
          <p:cNvPr id="138" name="Google Shape;138;p23"/>
          <p:cNvSpPr txBox="1">
            <a:spLocks noGrp="1"/>
          </p:cNvSpPr>
          <p:nvPr>
            <p:ph type="subTitle" idx="1"/>
          </p:nvPr>
        </p:nvSpPr>
        <p:spPr>
          <a:xfrm>
            <a:off x="755400" y="1789075"/>
            <a:ext cx="31854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666666"/>
                </a:solidFill>
                <a:latin typeface="Josefin Slab"/>
                <a:ea typeface="Josefin Slab"/>
                <a:cs typeface="Josefin Slab"/>
                <a:sym typeface="Josefin Slab"/>
              </a:defRPr>
            </a:lvl1pPr>
            <a:lvl2pPr lvl="1" algn="ctr" rtl="0">
              <a:spcBef>
                <a:spcPts val="0"/>
              </a:spcBef>
              <a:spcAft>
                <a:spcPts val="0"/>
              </a:spcAft>
              <a:buNone/>
              <a:defRPr>
                <a:solidFill>
                  <a:srgbClr val="FFFFFF"/>
                </a:solidFill>
                <a:latin typeface="Josefin Slab"/>
                <a:ea typeface="Josefin Slab"/>
                <a:cs typeface="Josefin Slab"/>
                <a:sym typeface="Josefin Slab"/>
              </a:defRPr>
            </a:lvl2pPr>
            <a:lvl3pPr lvl="2" algn="ctr" rtl="0">
              <a:spcBef>
                <a:spcPts val="0"/>
              </a:spcBef>
              <a:spcAft>
                <a:spcPts val="0"/>
              </a:spcAft>
              <a:buNone/>
              <a:defRPr>
                <a:solidFill>
                  <a:srgbClr val="FFFFFF"/>
                </a:solidFill>
                <a:latin typeface="Josefin Slab"/>
                <a:ea typeface="Josefin Slab"/>
                <a:cs typeface="Josefin Slab"/>
                <a:sym typeface="Josefin Slab"/>
              </a:defRPr>
            </a:lvl3pPr>
            <a:lvl4pPr lvl="3" algn="ctr" rtl="0">
              <a:spcBef>
                <a:spcPts val="0"/>
              </a:spcBef>
              <a:spcAft>
                <a:spcPts val="0"/>
              </a:spcAft>
              <a:buNone/>
              <a:defRPr>
                <a:solidFill>
                  <a:srgbClr val="FFFFFF"/>
                </a:solidFill>
                <a:latin typeface="Josefin Slab"/>
                <a:ea typeface="Josefin Slab"/>
                <a:cs typeface="Josefin Slab"/>
                <a:sym typeface="Josefin Slab"/>
              </a:defRPr>
            </a:lvl4pPr>
            <a:lvl5pPr lvl="4" algn="ctr" rtl="0">
              <a:spcBef>
                <a:spcPts val="0"/>
              </a:spcBef>
              <a:spcAft>
                <a:spcPts val="0"/>
              </a:spcAft>
              <a:buNone/>
              <a:defRPr>
                <a:solidFill>
                  <a:srgbClr val="FFFFFF"/>
                </a:solidFill>
                <a:latin typeface="Josefin Slab"/>
                <a:ea typeface="Josefin Slab"/>
                <a:cs typeface="Josefin Slab"/>
                <a:sym typeface="Josefin Slab"/>
              </a:defRPr>
            </a:lvl5pPr>
            <a:lvl6pPr lvl="5" algn="ctr" rtl="0">
              <a:spcBef>
                <a:spcPts val="0"/>
              </a:spcBef>
              <a:spcAft>
                <a:spcPts val="0"/>
              </a:spcAft>
              <a:buNone/>
              <a:defRPr>
                <a:solidFill>
                  <a:srgbClr val="FFFFFF"/>
                </a:solidFill>
                <a:latin typeface="Josefin Slab"/>
                <a:ea typeface="Josefin Slab"/>
                <a:cs typeface="Josefin Slab"/>
                <a:sym typeface="Josefin Slab"/>
              </a:defRPr>
            </a:lvl6pPr>
            <a:lvl7pPr lvl="6" algn="ctr" rtl="0">
              <a:spcBef>
                <a:spcPts val="0"/>
              </a:spcBef>
              <a:spcAft>
                <a:spcPts val="0"/>
              </a:spcAft>
              <a:buNone/>
              <a:defRPr>
                <a:solidFill>
                  <a:srgbClr val="FFFFFF"/>
                </a:solidFill>
                <a:latin typeface="Josefin Slab"/>
                <a:ea typeface="Josefin Slab"/>
                <a:cs typeface="Josefin Slab"/>
                <a:sym typeface="Josefin Slab"/>
              </a:defRPr>
            </a:lvl7pPr>
            <a:lvl8pPr lvl="7" algn="ctr" rtl="0">
              <a:spcBef>
                <a:spcPts val="0"/>
              </a:spcBef>
              <a:spcAft>
                <a:spcPts val="0"/>
              </a:spcAft>
              <a:buNone/>
              <a:defRPr>
                <a:solidFill>
                  <a:srgbClr val="FFFFFF"/>
                </a:solidFill>
                <a:latin typeface="Josefin Slab"/>
                <a:ea typeface="Josefin Slab"/>
                <a:cs typeface="Josefin Slab"/>
                <a:sym typeface="Josefin Slab"/>
              </a:defRPr>
            </a:lvl8pPr>
            <a:lvl9pPr lvl="8" algn="ctr" rtl="0">
              <a:spcBef>
                <a:spcPts val="0"/>
              </a:spcBef>
              <a:spcAft>
                <a:spcPts val="0"/>
              </a:spcAft>
              <a:buNone/>
              <a:defRPr>
                <a:solidFill>
                  <a:srgbClr val="FFFFFF"/>
                </a:solidFill>
                <a:latin typeface="Josefin Slab"/>
                <a:ea typeface="Josefin Slab"/>
                <a:cs typeface="Josefin Slab"/>
                <a:sym typeface="Josefin Slab"/>
              </a:defRPr>
            </a:lvl9pPr>
          </a:lstStyle>
          <a:p>
            <a:endParaRPr/>
          </a:p>
        </p:txBody>
      </p:sp>
      <p:sp>
        <p:nvSpPr>
          <p:cNvPr id="139" name="Google Shape;139;p23"/>
          <p:cNvSpPr txBox="1">
            <a:spLocks noGrp="1"/>
          </p:cNvSpPr>
          <p:nvPr>
            <p:ph type="subTitle" idx="2"/>
          </p:nvPr>
        </p:nvSpPr>
        <p:spPr>
          <a:xfrm>
            <a:off x="462675" y="1361300"/>
            <a:ext cx="3771000" cy="583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a:latin typeface="Ubuntu Medium"/>
                <a:ea typeface="Ubuntu Medium"/>
                <a:cs typeface="Ubuntu Medium"/>
                <a:sym typeface="Ubuntu Medium"/>
              </a:defRPr>
            </a:lvl1pPr>
            <a:lvl2pPr lvl="1" algn="ctr" rtl="0">
              <a:spcBef>
                <a:spcPts val="0"/>
              </a:spcBef>
              <a:spcAft>
                <a:spcPts val="0"/>
              </a:spcAft>
              <a:buNone/>
              <a:defRPr>
                <a:latin typeface="Josefin Slab"/>
                <a:ea typeface="Josefin Slab"/>
                <a:cs typeface="Josefin Slab"/>
                <a:sym typeface="Josefin Slab"/>
              </a:defRPr>
            </a:lvl2pPr>
            <a:lvl3pPr lvl="2" algn="ctr" rtl="0">
              <a:spcBef>
                <a:spcPts val="0"/>
              </a:spcBef>
              <a:spcAft>
                <a:spcPts val="0"/>
              </a:spcAft>
              <a:buNone/>
              <a:defRPr>
                <a:latin typeface="Josefin Slab"/>
                <a:ea typeface="Josefin Slab"/>
                <a:cs typeface="Josefin Slab"/>
                <a:sym typeface="Josefin Slab"/>
              </a:defRPr>
            </a:lvl3pPr>
            <a:lvl4pPr lvl="3" algn="ctr" rtl="0">
              <a:spcBef>
                <a:spcPts val="0"/>
              </a:spcBef>
              <a:spcAft>
                <a:spcPts val="0"/>
              </a:spcAft>
              <a:buNone/>
              <a:defRPr>
                <a:latin typeface="Josefin Slab"/>
                <a:ea typeface="Josefin Slab"/>
                <a:cs typeface="Josefin Slab"/>
                <a:sym typeface="Josefin Slab"/>
              </a:defRPr>
            </a:lvl4pPr>
            <a:lvl5pPr lvl="4" algn="ctr" rtl="0">
              <a:spcBef>
                <a:spcPts val="0"/>
              </a:spcBef>
              <a:spcAft>
                <a:spcPts val="0"/>
              </a:spcAft>
              <a:buNone/>
              <a:defRPr>
                <a:latin typeface="Josefin Slab"/>
                <a:ea typeface="Josefin Slab"/>
                <a:cs typeface="Josefin Slab"/>
                <a:sym typeface="Josefin Slab"/>
              </a:defRPr>
            </a:lvl5pPr>
            <a:lvl6pPr lvl="5" algn="ctr" rtl="0">
              <a:spcBef>
                <a:spcPts val="0"/>
              </a:spcBef>
              <a:spcAft>
                <a:spcPts val="0"/>
              </a:spcAft>
              <a:buNone/>
              <a:defRPr>
                <a:latin typeface="Josefin Slab"/>
                <a:ea typeface="Josefin Slab"/>
                <a:cs typeface="Josefin Slab"/>
                <a:sym typeface="Josefin Slab"/>
              </a:defRPr>
            </a:lvl6pPr>
            <a:lvl7pPr lvl="6" algn="ctr" rtl="0">
              <a:spcBef>
                <a:spcPts val="0"/>
              </a:spcBef>
              <a:spcAft>
                <a:spcPts val="0"/>
              </a:spcAft>
              <a:buNone/>
              <a:defRPr>
                <a:latin typeface="Josefin Slab"/>
                <a:ea typeface="Josefin Slab"/>
                <a:cs typeface="Josefin Slab"/>
                <a:sym typeface="Josefin Slab"/>
              </a:defRPr>
            </a:lvl7pPr>
            <a:lvl8pPr lvl="7" algn="ctr" rtl="0">
              <a:spcBef>
                <a:spcPts val="0"/>
              </a:spcBef>
              <a:spcAft>
                <a:spcPts val="0"/>
              </a:spcAft>
              <a:buNone/>
              <a:defRPr>
                <a:latin typeface="Josefin Slab"/>
                <a:ea typeface="Josefin Slab"/>
                <a:cs typeface="Josefin Slab"/>
                <a:sym typeface="Josefin Slab"/>
              </a:defRPr>
            </a:lvl8pPr>
            <a:lvl9pPr lvl="8" algn="ctr" rtl="0">
              <a:spcBef>
                <a:spcPts val="0"/>
              </a:spcBef>
              <a:spcAft>
                <a:spcPts val="0"/>
              </a:spcAft>
              <a:buNone/>
              <a:defRPr>
                <a:latin typeface="Josefin Slab"/>
                <a:ea typeface="Josefin Slab"/>
                <a:cs typeface="Josefin Slab"/>
                <a:sym typeface="Josefin Slab"/>
              </a:defRPr>
            </a:lvl9pPr>
          </a:lstStyle>
          <a:p>
            <a:endParaRPr/>
          </a:p>
        </p:txBody>
      </p:sp>
      <p:sp>
        <p:nvSpPr>
          <p:cNvPr id="140" name="Google Shape;140;p23"/>
          <p:cNvSpPr txBox="1">
            <a:spLocks noGrp="1"/>
          </p:cNvSpPr>
          <p:nvPr>
            <p:ph type="subTitle" idx="3"/>
          </p:nvPr>
        </p:nvSpPr>
        <p:spPr>
          <a:xfrm>
            <a:off x="5265250" y="1789075"/>
            <a:ext cx="31854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FFFFFF"/>
                </a:solidFill>
                <a:latin typeface="Josefin Slab"/>
                <a:ea typeface="Josefin Slab"/>
                <a:cs typeface="Josefin Slab"/>
                <a:sym typeface="Josefin Slab"/>
              </a:defRPr>
            </a:lvl1pPr>
            <a:lvl2pPr lvl="1" algn="ctr" rtl="0">
              <a:spcBef>
                <a:spcPts val="0"/>
              </a:spcBef>
              <a:spcAft>
                <a:spcPts val="0"/>
              </a:spcAft>
              <a:buNone/>
              <a:defRPr>
                <a:solidFill>
                  <a:srgbClr val="FFFFFF"/>
                </a:solidFill>
                <a:latin typeface="Josefin Slab"/>
                <a:ea typeface="Josefin Slab"/>
                <a:cs typeface="Josefin Slab"/>
                <a:sym typeface="Josefin Slab"/>
              </a:defRPr>
            </a:lvl2pPr>
            <a:lvl3pPr lvl="2" algn="ctr" rtl="0">
              <a:spcBef>
                <a:spcPts val="0"/>
              </a:spcBef>
              <a:spcAft>
                <a:spcPts val="0"/>
              </a:spcAft>
              <a:buNone/>
              <a:defRPr>
                <a:solidFill>
                  <a:srgbClr val="FFFFFF"/>
                </a:solidFill>
                <a:latin typeface="Josefin Slab"/>
                <a:ea typeface="Josefin Slab"/>
                <a:cs typeface="Josefin Slab"/>
                <a:sym typeface="Josefin Slab"/>
              </a:defRPr>
            </a:lvl3pPr>
            <a:lvl4pPr lvl="3" algn="ctr" rtl="0">
              <a:spcBef>
                <a:spcPts val="0"/>
              </a:spcBef>
              <a:spcAft>
                <a:spcPts val="0"/>
              </a:spcAft>
              <a:buNone/>
              <a:defRPr>
                <a:solidFill>
                  <a:srgbClr val="FFFFFF"/>
                </a:solidFill>
                <a:latin typeface="Josefin Slab"/>
                <a:ea typeface="Josefin Slab"/>
                <a:cs typeface="Josefin Slab"/>
                <a:sym typeface="Josefin Slab"/>
              </a:defRPr>
            </a:lvl4pPr>
            <a:lvl5pPr lvl="4" algn="ctr" rtl="0">
              <a:spcBef>
                <a:spcPts val="0"/>
              </a:spcBef>
              <a:spcAft>
                <a:spcPts val="0"/>
              </a:spcAft>
              <a:buNone/>
              <a:defRPr>
                <a:solidFill>
                  <a:srgbClr val="FFFFFF"/>
                </a:solidFill>
                <a:latin typeface="Josefin Slab"/>
                <a:ea typeface="Josefin Slab"/>
                <a:cs typeface="Josefin Slab"/>
                <a:sym typeface="Josefin Slab"/>
              </a:defRPr>
            </a:lvl5pPr>
            <a:lvl6pPr lvl="5" algn="ctr" rtl="0">
              <a:spcBef>
                <a:spcPts val="0"/>
              </a:spcBef>
              <a:spcAft>
                <a:spcPts val="0"/>
              </a:spcAft>
              <a:buNone/>
              <a:defRPr>
                <a:solidFill>
                  <a:srgbClr val="FFFFFF"/>
                </a:solidFill>
                <a:latin typeface="Josefin Slab"/>
                <a:ea typeface="Josefin Slab"/>
                <a:cs typeface="Josefin Slab"/>
                <a:sym typeface="Josefin Slab"/>
              </a:defRPr>
            </a:lvl6pPr>
            <a:lvl7pPr lvl="6" algn="ctr" rtl="0">
              <a:spcBef>
                <a:spcPts val="0"/>
              </a:spcBef>
              <a:spcAft>
                <a:spcPts val="0"/>
              </a:spcAft>
              <a:buNone/>
              <a:defRPr>
                <a:solidFill>
                  <a:srgbClr val="FFFFFF"/>
                </a:solidFill>
                <a:latin typeface="Josefin Slab"/>
                <a:ea typeface="Josefin Slab"/>
                <a:cs typeface="Josefin Slab"/>
                <a:sym typeface="Josefin Slab"/>
              </a:defRPr>
            </a:lvl7pPr>
            <a:lvl8pPr lvl="7" algn="ctr" rtl="0">
              <a:spcBef>
                <a:spcPts val="0"/>
              </a:spcBef>
              <a:spcAft>
                <a:spcPts val="0"/>
              </a:spcAft>
              <a:buNone/>
              <a:defRPr>
                <a:solidFill>
                  <a:srgbClr val="FFFFFF"/>
                </a:solidFill>
                <a:latin typeface="Josefin Slab"/>
                <a:ea typeface="Josefin Slab"/>
                <a:cs typeface="Josefin Slab"/>
                <a:sym typeface="Josefin Slab"/>
              </a:defRPr>
            </a:lvl8pPr>
            <a:lvl9pPr lvl="8" algn="ctr" rtl="0">
              <a:spcBef>
                <a:spcPts val="0"/>
              </a:spcBef>
              <a:spcAft>
                <a:spcPts val="0"/>
              </a:spcAft>
              <a:buNone/>
              <a:defRPr>
                <a:solidFill>
                  <a:srgbClr val="FFFFFF"/>
                </a:solidFill>
                <a:latin typeface="Josefin Slab"/>
                <a:ea typeface="Josefin Slab"/>
                <a:cs typeface="Josefin Slab"/>
                <a:sym typeface="Josefin Slab"/>
              </a:defRPr>
            </a:lvl9pPr>
          </a:lstStyle>
          <a:p>
            <a:endParaRPr/>
          </a:p>
        </p:txBody>
      </p:sp>
      <p:sp>
        <p:nvSpPr>
          <p:cNvPr id="141" name="Google Shape;141;p23"/>
          <p:cNvSpPr txBox="1">
            <a:spLocks noGrp="1"/>
          </p:cNvSpPr>
          <p:nvPr>
            <p:ph type="subTitle" idx="4"/>
          </p:nvPr>
        </p:nvSpPr>
        <p:spPr>
          <a:xfrm>
            <a:off x="4972500" y="1361300"/>
            <a:ext cx="3771000" cy="583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a:solidFill>
                  <a:srgbClr val="00DEBA"/>
                </a:solidFill>
                <a:latin typeface="Ubuntu Medium"/>
                <a:ea typeface="Ubuntu Medium"/>
                <a:cs typeface="Ubuntu Medium"/>
                <a:sym typeface="Ubuntu Medium"/>
              </a:defRPr>
            </a:lvl1pPr>
            <a:lvl2pPr lvl="1" algn="ctr" rtl="0">
              <a:spcBef>
                <a:spcPts val="0"/>
              </a:spcBef>
              <a:spcAft>
                <a:spcPts val="0"/>
              </a:spcAft>
              <a:buNone/>
              <a:defRPr>
                <a:latin typeface="Josefin Slab"/>
                <a:ea typeface="Josefin Slab"/>
                <a:cs typeface="Josefin Slab"/>
                <a:sym typeface="Josefin Slab"/>
              </a:defRPr>
            </a:lvl2pPr>
            <a:lvl3pPr lvl="2" algn="ctr" rtl="0">
              <a:spcBef>
                <a:spcPts val="0"/>
              </a:spcBef>
              <a:spcAft>
                <a:spcPts val="0"/>
              </a:spcAft>
              <a:buNone/>
              <a:defRPr>
                <a:latin typeface="Josefin Slab"/>
                <a:ea typeface="Josefin Slab"/>
                <a:cs typeface="Josefin Slab"/>
                <a:sym typeface="Josefin Slab"/>
              </a:defRPr>
            </a:lvl3pPr>
            <a:lvl4pPr lvl="3" algn="ctr" rtl="0">
              <a:spcBef>
                <a:spcPts val="0"/>
              </a:spcBef>
              <a:spcAft>
                <a:spcPts val="0"/>
              </a:spcAft>
              <a:buNone/>
              <a:defRPr>
                <a:latin typeface="Josefin Slab"/>
                <a:ea typeface="Josefin Slab"/>
                <a:cs typeface="Josefin Slab"/>
                <a:sym typeface="Josefin Slab"/>
              </a:defRPr>
            </a:lvl4pPr>
            <a:lvl5pPr lvl="4" algn="ctr" rtl="0">
              <a:spcBef>
                <a:spcPts val="0"/>
              </a:spcBef>
              <a:spcAft>
                <a:spcPts val="0"/>
              </a:spcAft>
              <a:buNone/>
              <a:defRPr>
                <a:latin typeface="Josefin Slab"/>
                <a:ea typeface="Josefin Slab"/>
                <a:cs typeface="Josefin Slab"/>
                <a:sym typeface="Josefin Slab"/>
              </a:defRPr>
            </a:lvl5pPr>
            <a:lvl6pPr lvl="5" algn="ctr" rtl="0">
              <a:spcBef>
                <a:spcPts val="0"/>
              </a:spcBef>
              <a:spcAft>
                <a:spcPts val="0"/>
              </a:spcAft>
              <a:buNone/>
              <a:defRPr>
                <a:latin typeface="Josefin Slab"/>
                <a:ea typeface="Josefin Slab"/>
                <a:cs typeface="Josefin Slab"/>
                <a:sym typeface="Josefin Slab"/>
              </a:defRPr>
            </a:lvl6pPr>
            <a:lvl7pPr lvl="6" algn="ctr" rtl="0">
              <a:spcBef>
                <a:spcPts val="0"/>
              </a:spcBef>
              <a:spcAft>
                <a:spcPts val="0"/>
              </a:spcAft>
              <a:buNone/>
              <a:defRPr>
                <a:latin typeface="Josefin Slab"/>
                <a:ea typeface="Josefin Slab"/>
                <a:cs typeface="Josefin Slab"/>
                <a:sym typeface="Josefin Slab"/>
              </a:defRPr>
            </a:lvl7pPr>
            <a:lvl8pPr lvl="7" algn="ctr" rtl="0">
              <a:spcBef>
                <a:spcPts val="0"/>
              </a:spcBef>
              <a:spcAft>
                <a:spcPts val="0"/>
              </a:spcAft>
              <a:buNone/>
              <a:defRPr>
                <a:latin typeface="Josefin Slab"/>
                <a:ea typeface="Josefin Slab"/>
                <a:cs typeface="Josefin Slab"/>
                <a:sym typeface="Josefin Slab"/>
              </a:defRPr>
            </a:lvl8pPr>
            <a:lvl9pPr lvl="8" algn="ctr" rtl="0">
              <a:spcBef>
                <a:spcPts val="0"/>
              </a:spcBef>
              <a:spcAft>
                <a:spcPts val="0"/>
              </a:spcAft>
              <a:buNone/>
              <a:defRPr>
                <a:latin typeface="Josefin Slab"/>
                <a:ea typeface="Josefin Slab"/>
                <a:cs typeface="Josefin Slab"/>
                <a:sym typeface="Josefin Slab"/>
              </a:defRPr>
            </a:lvl9pPr>
          </a:lstStyle>
          <a:p>
            <a:endParaRPr/>
          </a:p>
        </p:txBody>
      </p:sp>
      <p:sp>
        <p:nvSpPr>
          <p:cNvPr id="142" name="Google Shape;142;p23"/>
          <p:cNvSpPr txBox="1">
            <a:spLocks noGrp="1"/>
          </p:cNvSpPr>
          <p:nvPr>
            <p:ph type="subTitle" idx="5"/>
          </p:nvPr>
        </p:nvSpPr>
        <p:spPr>
          <a:xfrm>
            <a:off x="755400" y="4345000"/>
            <a:ext cx="31854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FFFFFF"/>
                </a:solidFill>
                <a:latin typeface="Josefin Slab"/>
                <a:ea typeface="Josefin Slab"/>
                <a:cs typeface="Josefin Slab"/>
                <a:sym typeface="Josefin Slab"/>
              </a:defRPr>
            </a:lvl1pPr>
            <a:lvl2pPr lvl="1" algn="ctr" rtl="0">
              <a:spcBef>
                <a:spcPts val="0"/>
              </a:spcBef>
              <a:spcAft>
                <a:spcPts val="0"/>
              </a:spcAft>
              <a:buNone/>
              <a:defRPr>
                <a:solidFill>
                  <a:srgbClr val="FFFFFF"/>
                </a:solidFill>
                <a:latin typeface="Josefin Slab"/>
                <a:ea typeface="Josefin Slab"/>
                <a:cs typeface="Josefin Slab"/>
                <a:sym typeface="Josefin Slab"/>
              </a:defRPr>
            </a:lvl2pPr>
            <a:lvl3pPr lvl="2" algn="ctr" rtl="0">
              <a:spcBef>
                <a:spcPts val="0"/>
              </a:spcBef>
              <a:spcAft>
                <a:spcPts val="0"/>
              </a:spcAft>
              <a:buNone/>
              <a:defRPr>
                <a:solidFill>
                  <a:srgbClr val="FFFFFF"/>
                </a:solidFill>
                <a:latin typeface="Josefin Slab"/>
                <a:ea typeface="Josefin Slab"/>
                <a:cs typeface="Josefin Slab"/>
                <a:sym typeface="Josefin Slab"/>
              </a:defRPr>
            </a:lvl3pPr>
            <a:lvl4pPr lvl="3" algn="ctr" rtl="0">
              <a:spcBef>
                <a:spcPts val="0"/>
              </a:spcBef>
              <a:spcAft>
                <a:spcPts val="0"/>
              </a:spcAft>
              <a:buNone/>
              <a:defRPr>
                <a:solidFill>
                  <a:srgbClr val="FFFFFF"/>
                </a:solidFill>
                <a:latin typeface="Josefin Slab"/>
                <a:ea typeface="Josefin Slab"/>
                <a:cs typeface="Josefin Slab"/>
                <a:sym typeface="Josefin Slab"/>
              </a:defRPr>
            </a:lvl4pPr>
            <a:lvl5pPr lvl="4" algn="ctr" rtl="0">
              <a:spcBef>
                <a:spcPts val="0"/>
              </a:spcBef>
              <a:spcAft>
                <a:spcPts val="0"/>
              </a:spcAft>
              <a:buNone/>
              <a:defRPr>
                <a:solidFill>
                  <a:srgbClr val="FFFFFF"/>
                </a:solidFill>
                <a:latin typeface="Josefin Slab"/>
                <a:ea typeface="Josefin Slab"/>
                <a:cs typeface="Josefin Slab"/>
                <a:sym typeface="Josefin Slab"/>
              </a:defRPr>
            </a:lvl5pPr>
            <a:lvl6pPr lvl="5" algn="ctr" rtl="0">
              <a:spcBef>
                <a:spcPts val="0"/>
              </a:spcBef>
              <a:spcAft>
                <a:spcPts val="0"/>
              </a:spcAft>
              <a:buNone/>
              <a:defRPr>
                <a:solidFill>
                  <a:srgbClr val="FFFFFF"/>
                </a:solidFill>
                <a:latin typeface="Josefin Slab"/>
                <a:ea typeface="Josefin Slab"/>
                <a:cs typeface="Josefin Slab"/>
                <a:sym typeface="Josefin Slab"/>
              </a:defRPr>
            </a:lvl6pPr>
            <a:lvl7pPr lvl="6" algn="ctr" rtl="0">
              <a:spcBef>
                <a:spcPts val="0"/>
              </a:spcBef>
              <a:spcAft>
                <a:spcPts val="0"/>
              </a:spcAft>
              <a:buNone/>
              <a:defRPr>
                <a:solidFill>
                  <a:srgbClr val="FFFFFF"/>
                </a:solidFill>
                <a:latin typeface="Josefin Slab"/>
                <a:ea typeface="Josefin Slab"/>
                <a:cs typeface="Josefin Slab"/>
                <a:sym typeface="Josefin Slab"/>
              </a:defRPr>
            </a:lvl7pPr>
            <a:lvl8pPr lvl="7" algn="ctr" rtl="0">
              <a:spcBef>
                <a:spcPts val="0"/>
              </a:spcBef>
              <a:spcAft>
                <a:spcPts val="0"/>
              </a:spcAft>
              <a:buNone/>
              <a:defRPr>
                <a:solidFill>
                  <a:srgbClr val="FFFFFF"/>
                </a:solidFill>
                <a:latin typeface="Josefin Slab"/>
                <a:ea typeface="Josefin Slab"/>
                <a:cs typeface="Josefin Slab"/>
                <a:sym typeface="Josefin Slab"/>
              </a:defRPr>
            </a:lvl8pPr>
            <a:lvl9pPr lvl="8" algn="ctr" rtl="0">
              <a:spcBef>
                <a:spcPts val="0"/>
              </a:spcBef>
              <a:spcAft>
                <a:spcPts val="0"/>
              </a:spcAft>
              <a:buNone/>
              <a:defRPr>
                <a:solidFill>
                  <a:srgbClr val="FFFFFF"/>
                </a:solidFill>
                <a:latin typeface="Josefin Slab"/>
                <a:ea typeface="Josefin Slab"/>
                <a:cs typeface="Josefin Slab"/>
                <a:sym typeface="Josefin Slab"/>
              </a:defRPr>
            </a:lvl9pPr>
          </a:lstStyle>
          <a:p>
            <a:endParaRPr/>
          </a:p>
        </p:txBody>
      </p:sp>
      <p:sp>
        <p:nvSpPr>
          <p:cNvPr id="143" name="Google Shape;143;p23"/>
          <p:cNvSpPr txBox="1">
            <a:spLocks noGrp="1"/>
          </p:cNvSpPr>
          <p:nvPr>
            <p:ph type="subTitle" idx="6"/>
          </p:nvPr>
        </p:nvSpPr>
        <p:spPr>
          <a:xfrm>
            <a:off x="462675" y="3917225"/>
            <a:ext cx="3771000" cy="583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a:solidFill>
                  <a:srgbClr val="00DEBA"/>
                </a:solidFill>
                <a:latin typeface="Ubuntu Medium"/>
                <a:ea typeface="Ubuntu Medium"/>
                <a:cs typeface="Ubuntu Medium"/>
                <a:sym typeface="Ubuntu Medium"/>
              </a:defRPr>
            </a:lvl1pPr>
            <a:lvl2pPr lvl="1" algn="ctr" rtl="0">
              <a:spcBef>
                <a:spcPts val="0"/>
              </a:spcBef>
              <a:spcAft>
                <a:spcPts val="0"/>
              </a:spcAft>
              <a:buNone/>
              <a:defRPr>
                <a:latin typeface="Josefin Slab"/>
                <a:ea typeface="Josefin Slab"/>
                <a:cs typeface="Josefin Slab"/>
                <a:sym typeface="Josefin Slab"/>
              </a:defRPr>
            </a:lvl2pPr>
            <a:lvl3pPr lvl="2" algn="ctr" rtl="0">
              <a:spcBef>
                <a:spcPts val="0"/>
              </a:spcBef>
              <a:spcAft>
                <a:spcPts val="0"/>
              </a:spcAft>
              <a:buNone/>
              <a:defRPr>
                <a:latin typeface="Josefin Slab"/>
                <a:ea typeface="Josefin Slab"/>
                <a:cs typeface="Josefin Slab"/>
                <a:sym typeface="Josefin Slab"/>
              </a:defRPr>
            </a:lvl3pPr>
            <a:lvl4pPr lvl="3" algn="ctr" rtl="0">
              <a:spcBef>
                <a:spcPts val="0"/>
              </a:spcBef>
              <a:spcAft>
                <a:spcPts val="0"/>
              </a:spcAft>
              <a:buNone/>
              <a:defRPr>
                <a:latin typeface="Josefin Slab"/>
                <a:ea typeface="Josefin Slab"/>
                <a:cs typeface="Josefin Slab"/>
                <a:sym typeface="Josefin Slab"/>
              </a:defRPr>
            </a:lvl4pPr>
            <a:lvl5pPr lvl="4" algn="ctr" rtl="0">
              <a:spcBef>
                <a:spcPts val="0"/>
              </a:spcBef>
              <a:spcAft>
                <a:spcPts val="0"/>
              </a:spcAft>
              <a:buNone/>
              <a:defRPr>
                <a:latin typeface="Josefin Slab"/>
                <a:ea typeface="Josefin Slab"/>
                <a:cs typeface="Josefin Slab"/>
                <a:sym typeface="Josefin Slab"/>
              </a:defRPr>
            </a:lvl5pPr>
            <a:lvl6pPr lvl="5" algn="ctr" rtl="0">
              <a:spcBef>
                <a:spcPts val="0"/>
              </a:spcBef>
              <a:spcAft>
                <a:spcPts val="0"/>
              </a:spcAft>
              <a:buNone/>
              <a:defRPr>
                <a:latin typeface="Josefin Slab"/>
                <a:ea typeface="Josefin Slab"/>
                <a:cs typeface="Josefin Slab"/>
                <a:sym typeface="Josefin Slab"/>
              </a:defRPr>
            </a:lvl6pPr>
            <a:lvl7pPr lvl="6" algn="ctr" rtl="0">
              <a:spcBef>
                <a:spcPts val="0"/>
              </a:spcBef>
              <a:spcAft>
                <a:spcPts val="0"/>
              </a:spcAft>
              <a:buNone/>
              <a:defRPr>
                <a:latin typeface="Josefin Slab"/>
                <a:ea typeface="Josefin Slab"/>
                <a:cs typeface="Josefin Slab"/>
                <a:sym typeface="Josefin Slab"/>
              </a:defRPr>
            </a:lvl7pPr>
            <a:lvl8pPr lvl="7" algn="ctr" rtl="0">
              <a:spcBef>
                <a:spcPts val="0"/>
              </a:spcBef>
              <a:spcAft>
                <a:spcPts val="0"/>
              </a:spcAft>
              <a:buNone/>
              <a:defRPr>
                <a:latin typeface="Josefin Slab"/>
                <a:ea typeface="Josefin Slab"/>
                <a:cs typeface="Josefin Slab"/>
                <a:sym typeface="Josefin Slab"/>
              </a:defRPr>
            </a:lvl8pPr>
            <a:lvl9pPr lvl="8" algn="ctr" rtl="0">
              <a:spcBef>
                <a:spcPts val="0"/>
              </a:spcBef>
              <a:spcAft>
                <a:spcPts val="0"/>
              </a:spcAft>
              <a:buNone/>
              <a:defRPr>
                <a:latin typeface="Josefin Slab"/>
                <a:ea typeface="Josefin Slab"/>
                <a:cs typeface="Josefin Slab"/>
                <a:sym typeface="Josefin Slab"/>
              </a:defRPr>
            </a:lvl9pPr>
          </a:lstStyle>
          <a:p>
            <a:endParaRPr/>
          </a:p>
        </p:txBody>
      </p:sp>
      <p:sp>
        <p:nvSpPr>
          <p:cNvPr id="144" name="Google Shape;144;p23"/>
          <p:cNvSpPr txBox="1">
            <a:spLocks noGrp="1"/>
          </p:cNvSpPr>
          <p:nvPr>
            <p:ph type="subTitle" idx="7"/>
          </p:nvPr>
        </p:nvSpPr>
        <p:spPr>
          <a:xfrm>
            <a:off x="5265250" y="4345000"/>
            <a:ext cx="3185400" cy="58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rgbClr val="434343"/>
                </a:solidFill>
                <a:latin typeface="Josefin Slab"/>
                <a:ea typeface="Josefin Slab"/>
                <a:cs typeface="Josefin Slab"/>
                <a:sym typeface="Josefin Slab"/>
              </a:defRPr>
            </a:lvl1pPr>
            <a:lvl2pPr lvl="1" algn="ctr" rtl="0">
              <a:spcBef>
                <a:spcPts val="0"/>
              </a:spcBef>
              <a:spcAft>
                <a:spcPts val="0"/>
              </a:spcAft>
              <a:buNone/>
              <a:defRPr>
                <a:solidFill>
                  <a:srgbClr val="FFFFFF"/>
                </a:solidFill>
                <a:latin typeface="Josefin Slab"/>
                <a:ea typeface="Josefin Slab"/>
                <a:cs typeface="Josefin Slab"/>
                <a:sym typeface="Josefin Slab"/>
              </a:defRPr>
            </a:lvl2pPr>
            <a:lvl3pPr lvl="2" algn="ctr" rtl="0">
              <a:spcBef>
                <a:spcPts val="0"/>
              </a:spcBef>
              <a:spcAft>
                <a:spcPts val="0"/>
              </a:spcAft>
              <a:buNone/>
              <a:defRPr>
                <a:solidFill>
                  <a:srgbClr val="FFFFFF"/>
                </a:solidFill>
                <a:latin typeface="Josefin Slab"/>
                <a:ea typeface="Josefin Slab"/>
                <a:cs typeface="Josefin Slab"/>
                <a:sym typeface="Josefin Slab"/>
              </a:defRPr>
            </a:lvl3pPr>
            <a:lvl4pPr lvl="3" algn="ctr" rtl="0">
              <a:spcBef>
                <a:spcPts val="0"/>
              </a:spcBef>
              <a:spcAft>
                <a:spcPts val="0"/>
              </a:spcAft>
              <a:buNone/>
              <a:defRPr>
                <a:solidFill>
                  <a:srgbClr val="FFFFFF"/>
                </a:solidFill>
                <a:latin typeface="Josefin Slab"/>
                <a:ea typeface="Josefin Slab"/>
                <a:cs typeface="Josefin Slab"/>
                <a:sym typeface="Josefin Slab"/>
              </a:defRPr>
            </a:lvl4pPr>
            <a:lvl5pPr lvl="4" algn="ctr" rtl="0">
              <a:spcBef>
                <a:spcPts val="0"/>
              </a:spcBef>
              <a:spcAft>
                <a:spcPts val="0"/>
              </a:spcAft>
              <a:buNone/>
              <a:defRPr>
                <a:solidFill>
                  <a:srgbClr val="FFFFFF"/>
                </a:solidFill>
                <a:latin typeface="Josefin Slab"/>
                <a:ea typeface="Josefin Slab"/>
                <a:cs typeface="Josefin Slab"/>
                <a:sym typeface="Josefin Slab"/>
              </a:defRPr>
            </a:lvl5pPr>
            <a:lvl6pPr lvl="5" algn="ctr" rtl="0">
              <a:spcBef>
                <a:spcPts val="0"/>
              </a:spcBef>
              <a:spcAft>
                <a:spcPts val="0"/>
              </a:spcAft>
              <a:buNone/>
              <a:defRPr>
                <a:solidFill>
                  <a:srgbClr val="FFFFFF"/>
                </a:solidFill>
                <a:latin typeface="Josefin Slab"/>
                <a:ea typeface="Josefin Slab"/>
                <a:cs typeface="Josefin Slab"/>
                <a:sym typeface="Josefin Slab"/>
              </a:defRPr>
            </a:lvl6pPr>
            <a:lvl7pPr lvl="6" algn="ctr" rtl="0">
              <a:spcBef>
                <a:spcPts val="0"/>
              </a:spcBef>
              <a:spcAft>
                <a:spcPts val="0"/>
              </a:spcAft>
              <a:buNone/>
              <a:defRPr>
                <a:solidFill>
                  <a:srgbClr val="FFFFFF"/>
                </a:solidFill>
                <a:latin typeface="Josefin Slab"/>
                <a:ea typeface="Josefin Slab"/>
                <a:cs typeface="Josefin Slab"/>
                <a:sym typeface="Josefin Slab"/>
              </a:defRPr>
            </a:lvl7pPr>
            <a:lvl8pPr lvl="7" algn="ctr" rtl="0">
              <a:spcBef>
                <a:spcPts val="0"/>
              </a:spcBef>
              <a:spcAft>
                <a:spcPts val="0"/>
              </a:spcAft>
              <a:buNone/>
              <a:defRPr>
                <a:solidFill>
                  <a:srgbClr val="FFFFFF"/>
                </a:solidFill>
                <a:latin typeface="Josefin Slab"/>
                <a:ea typeface="Josefin Slab"/>
                <a:cs typeface="Josefin Slab"/>
                <a:sym typeface="Josefin Slab"/>
              </a:defRPr>
            </a:lvl8pPr>
            <a:lvl9pPr lvl="8" algn="ctr" rtl="0">
              <a:spcBef>
                <a:spcPts val="0"/>
              </a:spcBef>
              <a:spcAft>
                <a:spcPts val="0"/>
              </a:spcAft>
              <a:buNone/>
              <a:defRPr>
                <a:solidFill>
                  <a:srgbClr val="FFFFFF"/>
                </a:solidFill>
                <a:latin typeface="Josefin Slab"/>
                <a:ea typeface="Josefin Slab"/>
                <a:cs typeface="Josefin Slab"/>
                <a:sym typeface="Josefin Slab"/>
              </a:defRPr>
            </a:lvl9pPr>
          </a:lstStyle>
          <a:p>
            <a:endParaRPr/>
          </a:p>
        </p:txBody>
      </p:sp>
      <p:sp>
        <p:nvSpPr>
          <p:cNvPr id="145" name="Google Shape;145;p23"/>
          <p:cNvSpPr txBox="1">
            <a:spLocks noGrp="1"/>
          </p:cNvSpPr>
          <p:nvPr>
            <p:ph type="subTitle" idx="8"/>
          </p:nvPr>
        </p:nvSpPr>
        <p:spPr>
          <a:xfrm>
            <a:off x="4972500" y="3917225"/>
            <a:ext cx="3771000" cy="5832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a:solidFill>
                  <a:srgbClr val="FFFFFF"/>
                </a:solidFill>
                <a:latin typeface="Ubuntu Medium"/>
                <a:ea typeface="Ubuntu Medium"/>
                <a:cs typeface="Ubuntu Medium"/>
                <a:sym typeface="Ubuntu Medium"/>
              </a:defRPr>
            </a:lvl1pPr>
            <a:lvl2pPr lvl="1" algn="ctr" rtl="0">
              <a:spcBef>
                <a:spcPts val="0"/>
              </a:spcBef>
              <a:spcAft>
                <a:spcPts val="0"/>
              </a:spcAft>
              <a:buNone/>
              <a:defRPr>
                <a:latin typeface="Josefin Slab"/>
                <a:ea typeface="Josefin Slab"/>
                <a:cs typeface="Josefin Slab"/>
                <a:sym typeface="Josefin Slab"/>
              </a:defRPr>
            </a:lvl2pPr>
            <a:lvl3pPr lvl="2" algn="ctr" rtl="0">
              <a:spcBef>
                <a:spcPts val="0"/>
              </a:spcBef>
              <a:spcAft>
                <a:spcPts val="0"/>
              </a:spcAft>
              <a:buNone/>
              <a:defRPr>
                <a:latin typeface="Josefin Slab"/>
                <a:ea typeface="Josefin Slab"/>
                <a:cs typeface="Josefin Slab"/>
                <a:sym typeface="Josefin Slab"/>
              </a:defRPr>
            </a:lvl3pPr>
            <a:lvl4pPr lvl="3" algn="ctr" rtl="0">
              <a:spcBef>
                <a:spcPts val="0"/>
              </a:spcBef>
              <a:spcAft>
                <a:spcPts val="0"/>
              </a:spcAft>
              <a:buNone/>
              <a:defRPr>
                <a:latin typeface="Josefin Slab"/>
                <a:ea typeface="Josefin Slab"/>
                <a:cs typeface="Josefin Slab"/>
                <a:sym typeface="Josefin Slab"/>
              </a:defRPr>
            </a:lvl4pPr>
            <a:lvl5pPr lvl="4" algn="ctr" rtl="0">
              <a:spcBef>
                <a:spcPts val="0"/>
              </a:spcBef>
              <a:spcAft>
                <a:spcPts val="0"/>
              </a:spcAft>
              <a:buNone/>
              <a:defRPr>
                <a:latin typeface="Josefin Slab"/>
                <a:ea typeface="Josefin Slab"/>
                <a:cs typeface="Josefin Slab"/>
                <a:sym typeface="Josefin Slab"/>
              </a:defRPr>
            </a:lvl5pPr>
            <a:lvl6pPr lvl="5" algn="ctr" rtl="0">
              <a:spcBef>
                <a:spcPts val="0"/>
              </a:spcBef>
              <a:spcAft>
                <a:spcPts val="0"/>
              </a:spcAft>
              <a:buNone/>
              <a:defRPr>
                <a:latin typeface="Josefin Slab"/>
                <a:ea typeface="Josefin Slab"/>
                <a:cs typeface="Josefin Slab"/>
                <a:sym typeface="Josefin Slab"/>
              </a:defRPr>
            </a:lvl6pPr>
            <a:lvl7pPr lvl="6" algn="ctr" rtl="0">
              <a:spcBef>
                <a:spcPts val="0"/>
              </a:spcBef>
              <a:spcAft>
                <a:spcPts val="0"/>
              </a:spcAft>
              <a:buNone/>
              <a:defRPr>
                <a:latin typeface="Josefin Slab"/>
                <a:ea typeface="Josefin Slab"/>
                <a:cs typeface="Josefin Slab"/>
                <a:sym typeface="Josefin Slab"/>
              </a:defRPr>
            </a:lvl7pPr>
            <a:lvl8pPr lvl="7" algn="ctr" rtl="0">
              <a:spcBef>
                <a:spcPts val="0"/>
              </a:spcBef>
              <a:spcAft>
                <a:spcPts val="0"/>
              </a:spcAft>
              <a:buNone/>
              <a:defRPr>
                <a:latin typeface="Josefin Slab"/>
                <a:ea typeface="Josefin Slab"/>
                <a:cs typeface="Josefin Slab"/>
                <a:sym typeface="Josefin Slab"/>
              </a:defRPr>
            </a:lvl8pPr>
            <a:lvl9pPr lvl="8" algn="ctr" rtl="0">
              <a:spcBef>
                <a:spcPts val="0"/>
              </a:spcBef>
              <a:spcAft>
                <a:spcPts val="0"/>
              </a:spcAft>
              <a:buNone/>
              <a:defRPr>
                <a:latin typeface="Josefin Slab"/>
                <a:ea typeface="Josefin Slab"/>
                <a:cs typeface="Josefin Slab"/>
                <a:sym typeface="Josefin Slab"/>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mp; Image slide">
  <p:cSld name="Text &amp; Image slide">
    <p:spTree>
      <p:nvGrpSpPr>
        <p:cNvPr id="1" name="Shape 52"/>
        <p:cNvGrpSpPr/>
        <p:nvPr/>
      </p:nvGrpSpPr>
      <p:grpSpPr>
        <a:xfrm>
          <a:off x="0" y="0"/>
          <a:ext cx="0" cy="0"/>
          <a:chOff x="0" y="0"/>
          <a:chExt cx="0" cy="0"/>
        </a:xfrm>
      </p:grpSpPr>
      <p:sp>
        <p:nvSpPr>
          <p:cNvPr id="53" name="Google Shape;53;p10"/>
          <p:cNvSpPr/>
          <p:nvPr/>
        </p:nvSpPr>
        <p:spPr>
          <a:xfrm>
            <a:off x="0" y="-10900"/>
            <a:ext cx="4572000" cy="5154300"/>
          </a:xfrm>
          <a:prstGeom prst="rect">
            <a:avLst/>
          </a:prstGeom>
          <a:solidFill>
            <a:srgbClr val="00D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txBox="1">
            <a:spLocks noGrp="1"/>
          </p:cNvSpPr>
          <p:nvPr>
            <p:ph type="title"/>
          </p:nvPr>
        </p:nvSpPr>
        <p:spPr>
          <a:xfrm>
            <a:off x="-1553975" y="1788750"/>
            <a:ext cx="7655100" cy="10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Font typeface="Ubuntu"/>
              <a:buNone/>
              <a:defRPr sz="6000">
                <a:latin typeface="Ubuntu"/>
                <a:ea typeface="Ubuntu"/>
                <a:cs typeface="Ubuntu"/>
                <a:sym typeface="Ubuntu"/>
              </a:defRPr>
            </a:lvl2pPr>
            <a:lvl3pPr lvl="2" algn="ctr" rtl="0">
              <a:spcBef>
                <a:spcPts val="0"/>
              </a:spcBef>
              <a:spcAft>
                <a:spcPts val="0"/>
              </a:spcAft>
              <a:buSzPts val="6000"/>
              <a:buFont typeface="Ubuntu"/>
              <a:buNone/>
              <a:defRPr sz="6000">
                <a:latin typeface="Ubuntu"/>
                <a:ea typeface="Ubuntu"/>
                <a:cs typeface="Ubuntu"/>
                <a:sym typeface="Ubuntu"/>
              </a:defRPr>
            </a:lvl3pPr>
            <a:lvl4pPr lvl="3" algn="ctr" rtl="0">
              <a:spcBef>
                <a:spcPts val="0"/>
              </a:spcBef>
              <a:spcAft>
                <a:spcPts val="0"/>
              </a:spcAft>
              <a:buSzPts val="6000"/>
              <a:buFont typeface="Ubuntu"/>
              <a:buNone/>
              <a:defRPr sz="6000">
                <a:latin typeface="Ubuntu"/>
                <a:ea typeface="Ubuntu"/>
                <a:cs typeface="Ubuntu"/>
                <a:sym typeface="Ubuntu"/>
              </a:defRPr>
            </a:lvl4pPr>
            <a:lvl5pPr lvl="4" algn="ctr" rtl="0">
              <a:spcBef>
                <a:spcPts val="0"/>
              </a:spcBef>
              <a:spcAft>
                <a:spcPts val="0"/>
              </a:spcAft>
              <a:buSzPts val="6000"/>
              <a:buFont typeface="Ubuntu"/>
              <a:buNone/>
              <a:defRPr sz="6000">
                <a:latin typeface="Ubuntu"/>
                <a:ea typeface="Ubuntu"/>
                <a:cs typeface="Ubuntu"/>
                <a:sym typeface="Ubuntu"/>
              </a:defRPr>
            </a:lvl5pPr>
            <a:lvl6pPr lvl="5" algn="ctr" rtl="0">
              <a:spcBef>
                <a:spcPts val="0"/>
              </a:spcBef>
              <a:spcAft>
                <a:spcPts val="0"/>
              </a:spcAft>
              <a:buSzPts val="6000"/>
              <a:buFont typeface="Ubuntu"/>
              <a:buNone/>
              <a:defRPr sz="6000">
                <a:latin typeface="Ubuntu"/>
                <a:ea typeface="Ubuntu"/>
                <a:cs typeface="Ubuntu"/>
                <a:sym typeface="Ubuntu"/>
              </a:defRPr>
            </a:lvl6pPr>
            <a:lvl7pPr lvl="6" algn="ctr" rtl="0">
              <a:spcBef>
                <a:spcPts val="0"/>
              </a:spcBef>
              <a:spcAft>
                <a:spcPts val="0"/>
              </a:spcAft>
              <a:buSzPts val="6000"/>
              <a:buFont typeface="Ubuntu"/>
              <a:buNone/>
              <a:defRPr sz="6000">
                <a:latin typeface="Ubuntu"/>
                <a:ea typeface="Ubuntu"/>
                <a:cs typeface="Ubuntu"/>
                <a:sym typeface="Ubuntu"/>
              </a:defRPr>
            </a:lvl7pPr>
            <a:lvl8pPr lvl="7" algn="ctr" rtl="0">
              <a:spcBef>
                <a:spcPts val="0"/>
              </a:spcBef>
              <a:spcAft>
                <a:spcPts val="0"/>
              </a:spcAft>
              <a:buSzPts val="6000"/>
              <a:buFont typeface="Ubuntu"/>
              <a:buNone/>
              <a:defRPr sz="6000">
                <a:latin typeface="Ubuntu"/>
                <a:ea typeface="Ubuntu"/>
                <a:cs typeface="Ubuntu"/>
                <a:sym typeface="Ubuntu"/>
              </a:defRPr>
            </a:lvl8pPr>
            <a:lvl9pPr lvl="8" algn="ctr" rtl="0">
              <a:spcBef>
                <a:spcPts val="0"/>
              </a:spcBef>
              <a:spcAft>
                <a:spcPts val="0"/>
              </a:spcAft>
              <a:buSzPts val="6000"/>
              <a:buFont typeface="Ubuntu"/>
              <a:buNone/>
              <a:defRPr sz="6000">
                <a:latin typeface="Ubuntu"/>
                <a:ea typeface="Ubuntu"/>
                <a:cs typeface="Ubuntu"/>
                <a:sym typeface="Ubuntu"/>
              </a:defRPr>
            </a:lvl9pPr>
          </a:lstStyle>
          <a:p>
            <a:endParaRPr/>
          </a:p>
        </p:txBody>
      </p:sp>
      <p:sp>
        <p:nvSpPr>
          <p:cNvPr id="55" name="Google Shape;55;p10"/>
          <p:cNvSpPr txBox="1">
            <a:spLocks noGrp="1"/>
          </p:cNvSpPr>
          <p:nvPr>
            <p:ph type="subTitle" idx="1"/>
          </p:nvPr>
        </p:nvSpPr>
        <p:spPr>
          <a:xfrm>
            <a:off x="683025" y="2650000"/>
            <a:ext cx="3206100" cy="2500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FFFFFF"/>
                </a:solidFill>
                <a:latin typeface="Josefin Slab"/>
                <a:ea typeface="Josefin Slab"/>
                <a:cs typeface="Josefin Slab"/>
                <a:sym typeface="Josefin Slab"/>
              </a:defRPr>
            </a:lvl1pPr>
            <a:lvl2pPr lvl="1" algn="ctr" rtl="0">
              <a:spcBef>
                <a:spcPts val="0"/>
              </a:spcBef>
              <a:spcAft>
                <a:spcPts val="0"/>
              </a:spcAft>
              <a:buNone/>
              <a:defRPr>
                <a:solidFill>
                  <a:srgbClr val="FFFFFF"/>
                </a:solidFill>
                <a:latin typeface="Josefin Slab"/>
                <a:ea typeface="Josefin Slab"/>
                <a:cs typeface="Josefin Slab"/>
                <a:sym typeface="Josefin Slab"/>
              </a:defRPr>
            </a:lvl2pPr>
            <a:lvl3pPr lvl="2" algn="ctr" rtl="0">
              <a:spcBef>
                <a:spcPts val="0"/>
              </a:spcBef>
              <a:spcAft>
                <a:spcPts val="0"/>
              </a:spcAft>
              <a:buNone/>
              <a:defRPr>
                <a:solidFill>
                  <a:srgbClr val="FFFFFF"/>
                </a:solidFill>
                <a:latin typeface="Josefin Slab"/>
                <a:ea typeface="Josefin Slab"/>
                <a:cs typeface="Josefin Slab"/>
                <a:sym typeface="Josefin Slab"/>
              </a:defRPr>
            </a:lvl3pPr>
            <a:lvl4pPr lvl="3" algn="ctr" rtl="0">
              <a:spcBef>
                <a:spcPts val="0"/>
              </a:spcBef>
              <a:spcAft>
                <a:spcPts val="0"/>
              </a:spcAft>
              <a:buNone/>
              <a:defRPr>
                <a:solidFill>
                  <a:srgbClr val="FFFFFF"/>
                </a:solidFill>
                <a:latin typeface="Josefin Slab"/>
                <a:ea typeface="Josefin Slab"/>
                <a:cs typeface="Josefin Slab"/>
                <a:sym typeface="Josefin Slab"/>
              </a:defRPr>
            </a:lvl4pPr>
            <a:lvl5pPr lvl="4" algn="ctr" rtl="0">
              <a:spcBef>
                <a:spcPts val="0"/>
              </a:spcBef>
              <a:spcAft>
                <a:spcPts val="0"/>
              </a:spcAft>
              <a:buNone/>
              <a:defRPr>
                <a:solidFill>
                  <a:srgbClr val="FFFFFF"/>
                </a:solidFill>
                <a:latin typeface="Josefin Slab"/>
                <a:ea typeface="Josefin Slab"/>
                <a:cs typeface="Josefin Slab"/>
                <a:sym typeface="Josefin Slab"/>
              </a:defRPr>
            </a:lvl5pPr>
            <a:lvl6pPr lvl="5" algn="ctr" rtl="0">
              <a:spcBef>
                <a:spcPts val="0"/>
              </a:spcBef>
              <a:spcAft>
                <a:spcPts val="0"/>
              </a:spcAft>
              <a:buNone/>
              <a:defRPr>
                <a:solidFill>
                  <a:srgbClr val="FFFFFF"/>
                </a:solidFill>
                <a:latin typeface="Josefin Slab"/>
                <a:ea typeface="Josefin Slab"/>
                <a:cs typeface="Josefin Slab"/>
                <a:sym typeface="Josefin Slab"/>
              </a:defRPr>
            </a:lvl6pPr>
            <a:lvl7pPr lvl="6" algn="ctr" rtl="0">
              <a:spcBef>
                <a:spcPts val="0"/>
              </a:spcBef>
              <a:spcAft>
                <a:spcPts val="0"/>
              </a:spcAft>
              <a:buNone/>
              <a:defRPr>
                <a:solidFill>
                  <a:srgbClr val="FFFFFF"/>
                </a:solidFill>
                <a:latin typeface="Josefin Slab"/>
                <a:ea typeface="Josefin Slab"/>
                <a:cs typeface="Josefin Slab"/>
                <a:sym typeface="Josefin Slab"/>
              </a:defRPr>
            </a:lvl7pPr>
            <a:lvl8pPr lvl="7" algn="ctr" rtl="0">
              <a:spcBef>
                <a:spcPts val="0"/>
              </a:spcBef>
              <a:spcAft>
                <a:spcPts val="0"/>
              </a:spcAft>
              <a:buNone/>
              <a:defRPr>
                <a:solidFill>
                  <a:srgbClr val="FFFFFF"/>
                </a:solidFill>
                <a:latin typeface="Josefin Slab"/>
                <a:ea typeface="Josefin Slab"/>
                <a:cs typeface="Josefin Slab"/>
                <a:sym typeface="Josefin Slab"/>
              </a:defRPr>
            </a:lvl8pPr>
            <a:lvl9pPr lvl="8" algn="ctr" rtl="0">
              <a:spcBef>
                <a:spcPts val="0"/>
              </a:spcBef>
              <a:spcAft>
                <a:spcPts val="0"/>
              </a:spcAft>
              <a:buNone/>
              <a:defRPr>
                <a:solidFill>
                  <a:srgbClr val="FFFFFF"/>
                </a:solidFill>
                <a:latin typeface="Josefin Slab"/>
                <a:ea typeface="Josefin Slab"/>
                <a:cs typeface="Josefin Slab"/>
                <a:sym typeface="Josefin Slab"/>
              </a:defRPr>
            </a:lvl9pPr>
          </a:lstStyle>
          <a:p>
            <a:endParaRPr/>
          </a:p>
        </p:txBody>
      </p:sp>
    </p:spTree>
    <p:extLst>
      <p:ext uri="{BB962C8B-B14F-4D97-AF65-F5344CB8AC3E}">
        <p14:creationId xmlns:p14="http://schemas.microsoft.com/office/powerpoint/2010/main" val="3337989407"/>
      </p:ext>
    </p:extLst>
  </p:cSld>
  <p:clrMapOvr>
    <a:masterClrMapping/>
  </p:clrMapOvr>
  <p:extLst>
    <p:ext uri="{DCECCB84-F9BA-43D5-87BE-67443E8EF086}">
      <p15:sldGuideLst xmlns:p15="http://schemas.microsoft.com/office/powerpoint/2012/main">
        <p15:guide id="1" pos="2880">
          <p15:clr>
            <a:srgbClr val="F9AD4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400"/>
              <a:buFont typeface="Ubuntu"/>
              <a:buNone/>
              <a:defRPr sz="2400" b="1">
                <a:solidFill>
                  <a:srgbClr val="434343"/>
                </a:solidFill>
                <a:latin typeface="Ubuntu"/>
                <a:ea typeface="Ubuntu"/>
                <a:cs typeface="Ubuntu"/>
                <a:sym typeface="Ubuntu"/>
              </a:defRPr>
            </a:lvl1pPr>
            <a:lvl2pPr lvl="1"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2pPr>
            <a:lvl3pPr lvl="2"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3pPr>
            <a:lvl4pPr lvl="3"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4pPr>
            <a:lvl5pPr lvl="4"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5pPr>
            <a:lvl6pPr lvl="5"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6pPr>
            <a:lvl7pPr lvl="6"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7pPr>
            <a:lvl8pPr lvl="7"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8pPr>
            <a:lvl9pPr lvl="8"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E76A28"/>
              </a:buClr>
              <a:buSzPts val="1600"/>
              <a:buFont typeface="Josefin Slab Light"/>
              <a:buChar char="●"/>
              <a:defRPr sz="1600">
                <a:solidFill>
                  <a:srgbClr val="999999"/>
                </a:solidFill>
                <a:latin typeface="Josefin Slab Light"/>
                <a:ea typeface="Josefin Slab Light"/>
                <a:cs typeface="Josefin Slab Light"/>
                <a:sym typeface="Josefin Slab Light"/>
              </a:defRPr>
            </a:lvl1pPr>
            <a:lvl2pPr marL="914400" lvl="1" indent="-330200" rtl="0">
              <a:lnSpc>
                <a:spcPct val="100000"/>
              </a:lnSpc>
              <a:spcBef>
                <a:spcPts val="0"/>
              </a:spcBef>
              <a:spcAft>
                <a:spcPts val="0"/>
              </a:spcAft>
              <a:buClr>
                <a:srgbClr val="E76A28"/>
              </a:buClr>
              <a:buSzPts val="1600"/>
              <a:buFont typeface="Josefin Slab Light"/>
              <a:buChar char="○"/>
              <a:defRPr sz="1600">
                <a:solidFill>
                  <a:srgbClr val="999999"/>
                </a:solidFill>
                <a:latin typeface="Josefin Slab Light"/>
                <a:ea typeface="Josefin Slab Light"/>
                <a:cs typeface="Josefin Slab Light"/>
                <a:sym typeface="Josefin Slab Light"/>
              </a:defRPr>
            </a:lvl2pPr>
            <a:lvl3pPr marL="1371600" lvl="2" indent="-323850" rtl="0">
              <a:lnSpc>
                <a:spcPct val="100000"/>
              </a:lnSpc>
              <a:spcBef>
                <a:spcPts val="0"/>
              </a:spcBef>
              <a:spcAft>
                <a:spcPts val="0"/>
              </a:spcAft>
              <a:buClr>
                <a:srgbClr val="E76A28"/>
              </a:buClr>
              <a:buSzPts val="1500"/>
              <a:buFont typeface="Josefin Slab Light"/>
              <a:buChar char="■"/>
              <a:defRPr sz="1500">
                <a:solidFill>
                  <a:srgbClr val="999999"/>
                </a:solidFill>
                <a:latin typeface="Josefin Slab Light"/>
                <a:ea typeface="Josefin Slab Light"/>
                <a:cs typeface="Josefin Slab Light"/>
                <a:sym typeface="Josefin Slab Light"/>
              </a:defRPr>
            </a:lvl3pPr>
            <a:lvl4pPr marL="1828800" lvl="3" indent="-323850" rtl="0">
              <a:lnSpc>
                <a:spcPct val="100000"/>
              </a:lnSpc>
              <a:spcBef>
                <a:spcPts val="0"/>
              </a:spcBef>
              <a:spcAft>
                <a:spcPts val="0"/>
              </a:spcAft>
              <a:buClr>
                <a:srgbClr val="E76A28"/>
              </a:buClr>
              <a:buSzPts val="1500"/>
              <a:buFont typeface="Josefin Slab Light"/>
              <a:buChar char="●"/>
              <a:defRPr sz="1500">
                <a:solidFill>
                  <a:srgbClr val="999999"/>
                </a:solidFill>
                <a:latin typeface="Josefin Slab Light"/>
                <a:ea typeface="Josefin Slab Light"/>
                <a:cs typeface="Josefin Slab Light"/>
                <a:sym typeface="Josefin Slab Light"/>
              </a:defRPr>
            </a:lvl4pPr>
            <a:lvl5pPr marL="2286000" lvl="4" indent="-317500" rtl="0">
              <a:lnSpc>
                <a:spcPct val="100000"/>
              </a:lnSpc>
              <a:spcBef>
                <a:spcPts val="0"/>
              </a:spcBef>
              <a:spcAft>
                <a:spcPts val="0"/>
              </a:spcAft>
              <a:buClr>
                <a:srgbClr val="E76A28"/>
              </a:buClr>
              <a:buSzPts val="1400"/>
              <a:buFont typeface="Josefin Slab Light"/>
              <a:buChar char="○"/>
              <a:defRPr>
                <a:solidFill>
                  <a:srgbClr val="999999"/>
                </a:solidFill>
                <a:latin typeface="Josefin Slab Light"/>
                <a:ea typeface="Josefin Slab Light"/>
                <a:cs typeface="Josefin Slab Light"/>
                <a:sym typeface="Josefin Slab Light"/>
              </a:defRPr>
            </a:lvl5pPr>
            <a:lvl6pPr marL="2743200" lvl="5" indent="-317500" rtl="0">
              <a:lnSpc>
                <a:spcPct val="100000"/>
              </a:lnSpc>
              <a:spcBef>
                <a:spcPts val="0"/>
              </a:spcBef>
              <a:spcAft>
                <a:spcPts val="0"/>
              </a:spcAft>
              <a:buClr>
                <a:srgbClr val="999999"/>
              </a:buClr>
              <a:buSzPts val="1400"/>
              <a:buFont typeface="Josefin Slab Light"/>
              <a:buChar char="■"/>
              <a:defRPr>
                <a:solidFill>
                  <a:srgbClr val="999999"/>
                </a:solidFill>
                <a:latin typeface="Josefin Slab Light"/>
                <a:ea typeface="Josefin Slab Light"/>
                <a:cs typeface="Josefin Slab Light"/>
                <a:sym typeface="Josefin Slab Light"/>
              </a:defRPr>
            </a:lvl6pPr>
            <a:lvl7pPr marL="3200400" lvl="6" indent="-311150" rtl="0">
              <a:lnSpc>
                <a:spcPct val="100000"/>
              </a:lnSpc>
              <a:spcBef>
                <a:spcPts val="0"/>
              </a:spcBef>
              <a:spcAft>
                <a:spcPts val="0"/>
              </a:spcAft>
              <a:buClr>
                <a:srgbClr val="999999"/>
              </a:buClr>
              <a:buSzPts val="1300"/>
              <a:buFont typeface="Josefin Slab Light"/>
              <a:buChar char="●"/>
              <a:defRPr sz="1300">
                <a:solidFill>
                  <a:srgbClr val="999999"/>
                </a:solidFill>
                <a:latin typeface="Josefin Slab Light"/>
                <a:ea typeface="Josefin Slab Light"/>
                <a:cs typeface="Josefin Slab Light"/>
                <a:sym typeface="Josefin Slab Light"/>
              </a:defRPr>
            </a:lvl7pPr>
            <a:lvl8pPr marL="3657600" lvl="7" indent="-311150" rtl="0">
              <a:lnSpc>
                <a:spcPct val="100000"/>
              </a:lnSpc>
              <a:spcBef>
                <a:spcPts val="0"/>
              </a:spcBef>
              <a:spcAft>
                <a:spcPts val="0"/>
              </a:spcAft>
              <a:buClr>
                <a:srgbClr val="999999"/>
              </a:buClr>
              <a:buSzPts val="1300"/>
              <a:buFont typeface="Josefin Slab Light"/>
              <a:buChar char="○"/>
              <a:defRPr sz="1300">
                <a:solidFill>
                  <a:srgbClr val="999999"/>
                </a:solidFill>
                <a:latin typeface="Josefin Slab Light"/>
                <a:ea typeface="Josefin Slab Light"/>
                <a:cs typeface="Josefin Slab Light"/>
                <a:sym typeface="Josefin Slab Light"/>
              </a:defRPr>
            </a:lvl8pPr>
            <a:lvl9pPr marL="4114800" lvl="8" indent="-304800" rtl="0">
              <a:lnSpc>
                <a:spcPct val="100000"/>
              </a:lnSpc>
              <a:spcBef>
                <a:spcPts val="0"/>
              </a:spcBef>
              <a:spcAft>
                <a:spcPts val="0"/>
              </a:spcAft>
              <a:buClr>
                <a:srgbClr val="999999"/>
              </a:buClr>
              <a:buSzPts val="1200"/>
              <a:buFont typeface="Josefin Slab Light"/>
              <a:buChar char="■"/>
              <a:defRPr sz="1200">
                <a:solidFill>
                  <a:srgbClr val="999999"/>
                </a:solidFill>
                <a:latin typeface="Josefin Slab Light"/>
                <a:ea typeface="Josefin Slab Light"/>
                <a:cs typeface="Josefin Slab Light"/>
                <a:sym typeface="Josefin Slab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8" r:id="rId4"/>
    <p:sldLayoutId id="2147483663" r:id="rId5"/>
    <p:sldLayoutId id="2147483669" r:id="rId6"/>
    <p:sldLayoutId id="214748367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sp>
        <p:nvSpPr>
          <p:cNvPr id="160" name="Google Shape;160;p27"/>
          <p:cNvSpPr txBox="1">
            <a:spLocks noGrp="1"/>
          </p:cNvSpPr>
          <p:nvPr>
            <p:ph type="ctrTitle"/>
          </p:nvPr>
        </p:nvSpPr>
        <p:spPr>
          <a:xfrm>
            <a:off x="1145669" y="1583649"/>
            <a:ext cx="7679400" cy="143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a:t>Felsefe</a:t>
            </a:r>
            <a:endParaRPr dirty="0"/>
          </a:p>
        </p:txBody>
      </p:sp>
      <p:sp>
        <p:nvSpPr>
          <p:cNvPr id="161" name="Google Shape;161;p27"/>
          <p:cNvSpPr txBox="1">
            <a:spLocks noGrp="1"/>
          </p:cNvSpPr>
          <p:nvPr>
            <p:ph type="subTitle" idx="1"/>
          </p:nvPr>
        </p:nvSpPr>
        <p:spPr>
          <a:xfrm>
            <a:off x="1358794" y="2846353"/>
            <a:ext cx="71376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a:t> Bölümümüz hakkında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5"/>
          <p:cNvSpPr txBox="1"/>
          <p:nvPr/>
        </p:nvSpPr>
        <p:spPr>
          <a:xfrm>
            <a:off x="613978" y="3103013"/>
            <a:ext cx="2018100" cy="156524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panose="020B0604020202020204" pitchFamily="34" charset="0"/>
              <a:buChar char="•"/>
            </a:pPr>
            <a:r>
              <a:rPr lang="tr-TR" sz="1000" b="1" dirty="0">
                <a:solidFill>
                  <a:srgbClr val="434343"/>
                </a:solidFill>
                <a:latin typeface="Ubuntu"/>
                <a:ea typeface="Ubuntu"/>
                <a:cs typeface="Ubuntu"/>
                <a:sym typeface="Ubuntu"/>
              </a:rPr>
              <a:t>Prof. Dr. Hasan ASLAN</a:t>
            </a:r>
          </a:p>
          <a:p>
            <a:pPr marL="171450" indent="-171450">
              <a:buClr>
                <a:schemeClr val="dk1"/>
              </a:buClr>
              <a:buSzPts val="1100"/>
              <a:buFont typeface="Arial" panose="020B0604020202020204" pitchFamily="34" charset="0"/>
              <a:buChar char="•"/>
            </a:pPr>
            <a:r>
              <a:rPr lang="tr-TR" sz="1000" b="1" dirty="0">
                <a:solidFill>
                  <a:srgbClr val="434343"/>
                </a:solidFill>
                <a:latin typeface="Ubuntu"/>
                <a:ea typeface="Josefin Slab"/>
                <a:cs typeface="Josefin Slab"/>
                <a:sym typeface="Ubuntu"/>
              </a:rPr>
              <a:t>Prof. Dr. Çetin BALANUYE</a:t>
            </a:r>
          </a:p>
          <a:p>
            <a:pPr marL="171450" indent="-171450">
              <a:buClr>
                <a:schemeClr val="dk1"/>
              </a:buClr>
              <a:buSzPts val="1100"/>
              <a:buFont typeface="Arial" panose="020B0604020202020204" pitchFamily="34" charset="0"/>
              <a:buChar char="•"/>
            </a:pPr>
            <a:r>
              <a:rPr lang="tr-TR" sz="1000" b="1" dirty="0">
                <a:solidFill>
                  <a:srgbClr val="434343"/>
                </a:solidFill>
                <a:latin typeface="Ubuntu"/>
                <a:ea typeface="Josefin Slab"/>
                <a:cs typeface="Josefin Slab"/>
                <a:sym typeface="Ubuntu"/>
              </a:rPr>
              <a:t>Doç. Dr. Şahin ÖZÇINAR</a:t>
            </a:r>
          </a:p>
          <a:p>
            <a:pPr marL="171450" indent="-171450">
              <a:buClr>
                <a:schemeClr val="dk1"/>
              </a:buClr>
              <a:buSzPts val="1100"/>
              <a:buFont typeface="Arial" panose="020B0604020202020204" pitchFamily="34" charset="0"/>
              <a:buChar char="•"/>
            </a:pPr>
            <a:r>
              <a:rPr lang="tr-TR" sz="1000" b="1" dirty="0" err="1">
                <a:solidFill>
                  <a:srgbClr val="434343"/>
                </a:solidFill>
                <a:latin typeface="Ubuntu"/>
                <a:ea typeface="Josefin Slab"/>
                <a:cs typeface="Josefin Slab"/>
                <a:sym typeface="Ubuntu"/>
              </a:rPr>
              <a:t>Dr.Öğr.Üyesi</a:t>
            </a:r>
            <a:r>
              <a:rPr lang="tr-TR" sz="1000" b="1" dirty="0">
                <a:solidFill>
                  <a:srgbClr val="434343"/>
                </a:solidFill>
                <a:latin typeface="Ubuntu"/>
                <a:ea typeface="Josefin Slab"/>
                <a:cs typeface="Josefin Slab"/>
                <a:sym typeface="Ubuntu"/>
              </a:rPr>
              <a:t> Ali Bilge ÖZTÜRK</a:t>
            </a:r>
          </a:p>
          <a:p>
            <a:pPr marL="171450" indent="-171450">
              <a:buClr>
                <a:schemeClr val="dk1"/>
              </a:buClr>
              <a:buSzPts val="1100"/>
              <a:buFont typeface="Arial" panose="020B0604020202020204" pitchFamily="34" charset="0"/>
              <a:buChar char="•"/>
            </a:pPr>
            <a:r>
              <a:rPr lang="tr-TR" sz="1000" b="1" dirty="0" err="1">
                <a:solidFill>
                  <a:srgbClr val="434343"/>
                </a:solidFill>
                <a:latin typeface="Ubuntu"/>
                <a:ea typeface="Josefin Slab"/>
                <a:cs typeface="Josefin Slab"/>
                <a:sym typeface="Ubuntu"/>
              </a:rPr>
              <a:t>Öğr</a:t>
            </a:r>
            <a:r>
              <a:rPr lang="tr-TR" sz="1000" b="1" dirty="0">
                <a:solidFill>
                  <a:srgbClr val="434343"/>
                </a:solidFill>
                <a:latin typeface="Ubuntu"/>
                <a:ea typeface="Josefin Slab"/>
                <a:cs typeface="Josefin Slab"/>
                <a:sym typeface="Ubuntu"/>
              </a:rPr>
              <a:t>. Gör. Serpil SATI</a:t>
            </a:r>
          </a:p>
          <a:p>
            <a:pPr marL="171450" indent="-171450">
              <a:buClr>
                <a:schemeClr val="dk1"/>
              </a:buClr>
              <a:buSzPts val="1100"/>
              <a:buFont typeface="Arial" panose="020B0604020202020204" pitchFamily="34" charset="0"/>
              <a:buChar char="•"/>
            </a:pPr>
            <a:r>
              <a:rPr lang="tr-TR" sz="1000" b="1" dirty="0">
                <a:solidFill>
                  <a:srgbClr val="434343"/>
                </a:solidFill>
                <a:latin typeface="Ubuntu"/>
                <a:ea typeface="Josefin Slab"/>
                <a:cs typeface="Josefin Slab"/>
                <a:sym typeface="Ubuntu"/>
              </a:rPr>
              <a:t>Arş. Gör. Mehmet TÜKENMEZ</a:t>
            </a:r>
          </a:p>
          <a:p>
            <a:pPr marL="171450" indent="-171450">
              <a:buClr>
                <a:schemeClr val="dk1"/>
              </a:buClr>
              <a:buSzPts val="1100"/>
              <a:buFont typeface="Arial" panose="020B0604020202020204" pitchFamily="34" charset="0"/>
              <a:buChar char="•"/>
            </a:pPr>
            <a:r>
              <a:rPr lang="tr-TR" sz="1000" b="1" dirty="0">
                <a:solidFill>
                  <a:srgbClr val="434343"/>
                </a:solidFill>
                <a:latin typeface="Ubuntu"/>
                <a:ea typeface="Josefin Slab"/>
                <a:cs typeface="Josefin Slab"/>
                <a:sym typeface="Ubuntu"/>
              </a:rPr>
              <a:t>Arş. Gör. Ece UZCAN</a:t>
            </a:r>
            <a:endParaRPr lang="tr-TR" sz="1000" dirty="0">
              <a:solidFill>
                <a:srgbClr val="434343"/>
              </a:solidFill>
              <a:latin typeface="Josefin Slab"/>
              <a:ea typeface="Josefin Slab"/>
              <a:cs typeface="Josefin Slab"/>
              <a:sym typeface="Josefin Slab"/>
            </a:endParaRPr>
          </a:p>
          <a:p>
            <a:pPr lvl="0" algn="l" rtl="0">
              <a:spcBef>
                <a:spcPts val="0"/>
              </a:spcBef>
              <a:spcAft>
                <a:spcPts val="0"/>
              </a:spcAft>
              <a:buClr>
                <a:schemeClr val="dk1"/>
              </a:buClr>
              <a:buSzPts val="1100"/>
            </a:pPr>
            <a:endParaRPr lang="tr-TR" sz="1000" b="1" dirty="0">
              <a:solidFill>
                <a:srgbClr val="434343"/>
              </a:solidFill>
              <a:latin typeface="Ubuntu"/>
              <a:ea typeface="Ubuntu"/>
              <a:cs typeface="Ubuntu"/>
              <a:sym typeface="Ubuntu"/>
            </a:endParaRPr>
          </a:p>
        </p:txBody>
      </p:sp>
      <p:sp>
        <p:nvSpPr>
          <p:cNvPr id="409" name="Google Shape;409;p45"/>
          <p:cNvSpPr txBox="1"/>
          <p:nvPr/>
        </p:nvSpPr>
        <p:spPr>
          <a:xfrm>
            <a:off x="2578195" y="3118162"/>
            <a:ext cx="2088393" cy="1116953"/>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panose="020B0604020202020204" pitchFamily="34" charset="0"/>
              <a:buChar char="•"/>
            </a:pPr>
            <a:r>
              <a:rPr lang="tr-TR" sz="1000" b="1" dirty="0">
                <a:solidFill>
                  <a:srgbClr val="434343"/>
                </a:solidFill>
                <a:latin typeface="Ubuntu"/>
                <a:ea typeface="Ubuntu"/>
                <a:cs typeface="Ubuntu"/>
                <a:sym typeface="Ubuntu"/>
              </a:rPr>
              <a:t>Prof. Dr. Süleyman DÖNMEZ</a:t>
            </a:r>
          </a:p>
          <a:p>
            <a:pPr marL="171450" indent="-171450">
              <a:buClr>
                <a:schemeClr val="dk1"/>
              </a:buClr>
              <a:buSzPts val="1100"/>
              <a:buFont typeface="Arial" panose="020B0604020202020204" pitchFamily="34" charset="0"/>
              <a:buChar char="•"/>
            </a:pPr>
            <a:r>
              <a:rPr lang="tr-TR" sz="1000" b="1" dirty="0">
                <a:solidFill>
                  <a:srgbClr val="434343"/>
                </a:solidFill>
                <a:latin typeface="Ubuntu"/>
                <a:ea typeface="Josefin Slab"/>
                <a:cs typeface="Josefin Slab"/>
                <a:sym typeface="Ubuntu"/>
              </a:rPr>
              <a:t>Doç. Dr. Ayşegül DOĞRUCAN</a:t>
            </a:r>
          </a:p>
          <a:p>
            <a:pPr marL="171450" lvl="0" indent="-171450">
              <a:buClr>
                <a:schemeClr val="dk1"/>
              </a:buClr>
              <a:buSzPts val="1100"/>
              <a:buFont typeface="Arial" panose="020B0604020202020204" pitchFamily="34" charset="0"/>
              <a:buChar char="•"/>
            </a:pPr>
            <a:r>
              <a:rPr lang="tr-TR" sz="1000" b="1" dirty="0" err="1">
                <a:solidFill>
                  <a:srgbClr val="434343"/>
                </a:solidFill>
                <a:latin typeface="Ubuntu"/>
                <a:ea typeface="Josefin Slab"/>
                <a:cs typeface="Josefin Slab"/>
                <a:sym typeface="Ubuntu"/>
              </a:rPr>
              <a:t>Dr.Öğr.Üyesi</a:t>
            </a:r>
            <a:r>
              <a:rPr lang="tr-TR" sz="1000" b="1" dirty="0">
                <a:solidFill>
                  <a:srgbClr val="434343"/>
                </a:solidFill>
                <a:latin typeface="Ubuntu"/>
                <a:ea typeface="Josefin Slab"/>
                <a:cs typeface="Josefin Slab"/>
                <a:sym typeface="Ubuntu"/>
              </a:rPr>
              <a:t> Özlem TOPCAN</a:t>
            </a:r>
            <a:endParaRPr lang="tr-TR" sz="1000" b="1" dirty="0">
              <a:solidFill>
                <a:srgbClr val="434343"/>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000" dirty="0">
              <a:solidFill>
                <a:srgbClr val="434343"/>
              </a:solidFill>
              <a:latin typeface="Josefin Slab"/>
              <a:ea typeface="Josefin Slab"/>
              <a:cs typeface="Josefin Slab"/>
              <a:sym typeface="Josefin Slab"/>
            </a:endParaRPr>
          </a:p>
        </p:txBody>
      </p:sp>
      <p:sp>
        <p:nvSpPr>
          <p:cNvPr id="410" name="Google Shape;410;p45"/>
          <p:cNvSpPr txBox="1"/>
          <p:nvPr/>
        </p:nvSpPr>
        <p:spPr>
          <a:xfrm>
            <a:off x="4666588" y="3118163"/>
            <a:ext cx="2018100" cy="7044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panose="020B0604020202020204" pitchFamily="34" charset="0"/>
              <a:buChar char="•"/>
            </a:pPr>
            <a:r>
              <a:rPr lang="tr-TR" sz="1000" b="1" dirty="0">
                <a:solidFill>
                  <a:srgbClr val="434343"/>
                </a:solidFill>
                <a:latin typeface="Ubuntu"/>
                <a:ea typeface="Ubuntu"/>
                <a:cs typeface="Ubuntu"/>
                <a:sym typeface="Ubuntu"/>
              </a:rPr>
              <a:t>Prof. Dr. Şahin FİLİZ</a:t>
            </a:r>
          </a:p>
          <a:p>
            <a:pPr marL="171450" lvl="0" indent="-171450" algn="l" rtl="0">
              <a:spcBef>
                <a:spcPts val="0"/>
              </a:spcBef>
              <a:spcAft>
                <a:spcPts val="0"/>
              </a:spcAft>
              <a:buClr>
                <a:schemeClr val="dk1"/>
              </a:buClr>
              <a:buSzPts val="1100"/>
              <a:buFont typeface="Arial" panose="020B0604020202020204" pitchFamily="34" charset="0"/>
              <a:buChar char="•"/>
            </a:pPr>
            <a:r>
              <a:rPr lang="tr-TR" sz="1000" b="1" dirty="0">
                <a:solidFill>
                  <a:srgbClr val="434343"/>
                </a:solidFill>
                <a:latin typeface="Ubuntu"/>
                <a:ea typeface="Ubuntu"/>
                <a:cs typeface="Ubuntu"/>
                <a:sym typeface="Ubuntu"/>
              </a:rPr>
              <a:t>Doç. Dr. Önder BİLGİN</a:t>
            </a:r>
          </a:p>
          <a:p>
            <a:pPr marL="171450" lvl="0" indent="-171450" algn="l" rtl="0">
              <a:spcBef>
                <a:spcPts val="0"/>
              </a:spcBef>
              <a:spcAft>
                <a:spcPts val="0"/>
              </a:spcAft>
              <a:buClr>
                <a:schemeClr val="dk1"/>
              </a:buClr>
              <a:buSzPts val="1100"/>
              <a:buFont typeface="Arial" panose="020B0604020202020204" pitchFamily="34" charset="0"/>
              <a:buChar char="•"/>
            </a:pPr>
            <a:r>
              <a:rPr lang="tr-TR" sz="1000" b="1" dirty="0">
                <a:solidFill>
                  <a:srgbClr val="434343"/>
                </a:solidFill>
                <a:latin typeface="Ubuntu"/>
                <a:ea typeface="Ubuntu"/>
                <a:cs typeface="Ubuntu"/>
                <a:sym typeface="Ubuntu"/>
              </a:rPr>
              <a:t>Doç. Dr. Eray YAĞANAK</a:t>
            </a:r>
          </a:p>
          <a:p>
            <a:pPr marL="171450" indent="-171450">
              <a:buClr>
                <a:schemeClr val="dk1"/>
              </a:buClr>
              <a:buSzPts val="1100"/>
              <a:buFont typeface="Arial" panose="020B0604020202020204" pitchFamily="34" charset="0"/>
              <a:buChar char="•"/>
            </a:pPr>
            <a:r>
              <a:rPr lang="tr-TR" sz="1000" b="1" dirty="0">
                <a:solidFill>
                  <a:srgbClr val="434343"/>
                </a:solidFill>
                <a:latin typeface="Ubuntu"/>
                <a:ea typeface="Josefin Slab"/>
                <a:cs typeface="Josefin Slab"/>
                <a:sym typeface="Ubuntu"/>
              </a:rPr>
              <a:t>Arş. Gör. Orkan ERNALBANT</a:t>
            </a:r>
          </a:p>
          <a:p>
            <a:pPr marL="171450" indent="-171450">
              <a:buClr>
                <a:schemeClr val="dk1"/>
              </a:buClr>
              <a:buSzPts val="1100"/>
              <a:buFont typeface="Arial" panose="020B0604020202020204" pitchFamily="34" charset="0"/>
              <a:buChar char="•"/>
            </a:pPr>
            <a:r>
              <a:rPr lang="tr-TR" sz="1000" b="1" dirty="0">
                <a:solidFill>
                  <a:srgbClr val="434343"/>
                </a:solidFill>
                <a:latin typeface="Ubuntu"/>
                <a:ea typeface="Josefin Slab"/>
                <a:cs typeface="Josefin Slab"/>
                <a:sym typeface="Ubuntu"/>
              </a:rPr>
              <a:t>Arş. Gör. Serdar SAKINMAZ</a:t>
            </a:r>
            <a:endParaRPr lang="tr-TR" sz="1000" dirty="0">
              <a:solidFill>
                <a:srgbClr val="434343"/>
              </a:solidFill>
              <a:latin typeface="Josefin Slab"/>
              <a:ea typeface="Josefin Slab"/>
              <a:cs typeface="Josefin Slab"/>
              <a:sym typeface="Josefin Slab"/>
            </a:endParaRPr>
          </a:p>
          <a:p>
            <a:pPr marL="171450" lvl="0" indent="-171450" algn="l" rtl="0">
              <a:spcBef>
                <a:spcPts val="0"/>
              </a:spcBef>
              <a:spcAft>
                <a:spcPts val="0"/>
              </a:spcAft>
              <a:buClr>
                <a:schemeClr val="dk1"/>
              </a:buClr>
              <a:buSzPts val="1100"/>
              <a:buFont typeface="Arial" panose="020B0604020202020204" pitchFamily="34" charset="0"/>
              <a:buChar char="•"/>
            </a:pPr>
            <a:endParaRPr lang="tr-TR" sz="1000" b="1" dirty="0">
              <a:solidFill>
                <a:srgbClr val="434343"/>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000" dirty="0">
              <a:solidFill>
                <a:srgbClr val="434343"/>
              </a:solidFill>
              <a:latin typeface="Montserrat"/>
              <a:ea typeface="Montserrat"/>
              <a:cs typeface="Montserrat"/>
              <a:sym typeface="Montserrat"/>
            </a:endParaRPr>
          </a:p>
        </p:txBody>
      </p:sp>
      <p:sp>
        <p:nvSpPr>
          <p:cNvPr id="411" name="Google Shape;411;p45"/>
          <p:cNvSpPr txBox="1"/>
          <p:nvPr/>
        </p:nvSpPr>
        <p:spPr>
          <a:xfrm>
            <a:off x="6692888" y="3133313"/>
            <a:ext cx="2018100" cy="1101802"/>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Clr>
                <a:schemeClr val="dk1"/>
              </a:buClr>
              <a:buSzPts val="1100"/>
              <a:buFont typeface="Arial" panose="020B0604020202020204" pitchFamily="34" charset="0"/>
              <a:buChar char="•"/>
            </a:pPr>
            <a:r>
              <a:rPr lang="tr-TR" sz="1000" b="1" dirty="0">
                <a:solidFill>
                  <a:srgbClr val="434343"/>
                </a:solidFill>
                <a:latin typeface="Ubuntu"/>
                <a:ea typeface="Ubuntu"/>
                <a:cs typeface="Ubuntu"/>
                <a:sym typeface="Ubuntu"/>
              </a:rPr>
              <a:t>Doç. Dr. Mehmet Fatih DOĞRUCAN</a:t>
            </a:r>
          </a:p>
          <a:p>
            <a:pPr marL="285750" lvl="0" indent="-285750" algn="l" rtl="0">
              <a:spcBef>
                <a:spcPts val="0"/>
              </a:spcBef>
              <a:spcAft>
                <a:spcPts val="0"/>
              </a:spcAft>
              <a:buClr>
                <a:schemeClr val="dk1"/>
              </a:buClr>
              <a:buSzPts val="1100"/>
              <a:buFont typeface="Arial" panose="020B0604020202020204" pitchFamily="34" charset="0"/>
              <a:buChar char="•"/>
            </a:pPr>
            <a:r>
              <a:rPr lang="tr-TR" sz="1000" b="1" dirty="0">
                <a:solidFill>
                  <a:srgbClr val="434343"/>
                </a:solidFill>
                <a:latin typeface="Ubuntu"/>
                <a:ea typeface="Ubuntu"/>
                <a:cs typeface="Ubuntu"/>
                <a:sym typeface="Ubuntu"/>
              </a:rPr>
              <a:t>Doç. Dr. Ekin KAYNAK ILTAR</a:t>
            </a:r>
            <a:endParaRPr sz="1000" dirty="0">
              <a:solidFill>
                <a:srgbClr val="434343"/>
              </a:solidFill>
              <a:latin typeface="Josefin Slab"/>
              <a:ea typeface="Josefin Slab"/>
              <a:cs typeface="Josefin Slab"/>
              <a:sym typeface="Josefin Slab"/>
            </a:endParaRPr>
          </a:p>
        </p:txBody>
      </p:sp>
      <p:cxnSp>
        <p:nvCxnSpPr>
          <p:cNvPr id="412" name="Google Shape;412;p45"/>
          <p:cNvCxnSpPr/>
          <p:nvPr/>
        </p:nvCxnSpPr>
        <p:spPr>
          <a:xfrm flipV="1">
            <a:off x="1144421" y="2731475"/>
            <a:ext cx="279" cy="337050"/>
          </a:xfrm>
          <a:prstGeom prst="straightConnector1">
            <a:avLst/>
          </a:prstGeom>
          <a:noFill/>
          <a:ln w="19050" cap="flat" cmpd="sng">
            <a:solidFill>
              <a:schemeClr val="dk2"/>
            </a:solidFill>
            <a:prstDash val="dot"/>
            <a:round/>
            <a:headEnd type="oval" w="med" len="med"/>
            <a:tailEnd type="none" w="med" len="med"/>
          </a:ln>
        </p:spPr>
      </p:cxnSp>
      <p:sp>
        <p:nvSpPr>
          <p:cNvPr id="413" name="Google Shape;413;p45"/>
          <p:cNvSpPr/>
          <p:nvPr/>
        </p:nvSpPr>
        <p:spPr>
          <a:xfrm>
            <a:off x="613978" y="1362075"/>
            <a:ext cx="1860300" cy="1239900"/>
          </a:xfrm>
          <a:prstGeom prst="wedgeRectCallout">
            <a:avLst>
              <a:gd name="adj1" fmla="val -20833"/>
              <a:gd name="adj2" fmla="val 625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4" name="Google Shape;414;p45"/>
          <p:cNvCxnSpPr/>
          <p:nvPr/>
        </p:nvCxnSpPr>
        <p:spPr>
          <a:xfrm flipV="1">
            <a:off x="3170724" y="2731475"/>
            <a:ext cx="2398" cy="337050"/>
          </a:xfrm>
          <a:prstGeom prst="straightConnector1">
            <a:avLst/>
          </a:prstGeom>
          <a:noFill/>
          <a:ln w="19050" cap="flat" cmpd="sng">
            <a:solidFill>
              <a:schemeClr val="dk2"/>
            </a:solidFill>
            <a:prstDash val="dot"/>
            <a:round/>
            <a:headEnd type="oval" w="med" len="med"/>
            <a:tailEnd type="none" w="med" len="med"/>
          </a:ln>
        </p:spPr>
      </p:cxnSp>
      <p:sp>
        <p:nvSpPr>
          <p:cNvPr id="415" name="Google Shape;415;p45"/>
          <p:cNvSpPr/>
          <p:nvPr/>
        </p:nvSpPr>
        <p:spPr>
          <a:xfrm>
            <a:off x="2628685" y="1362075"/>
            <a:ext cx="1860300" cy="1239900"/>
          </a:xfrm>
          <a:prstGeom prst="wedgeRectCallout">
            <a:avLst>
              <a:gd name="adj1" fmla="val -20833"/>
              <a:gd name="adj2" fmla="val 625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6" name="Google Shape;416;p45"/>
          <p:cNvCxnSpPr/>
          <p:nvPr/>
        </p:nvCxnSpPr>
        <p:spPr>
          <a:xfrm rot="10800000">
            <a:off x="5217712" y="2428912"/>
            <a:ext cx="0" cy="674100"/>
          </a:xfrm>
          <a:prstGeom prst="straightConnector1">
            <a:avLst/>
          </a:prstGeom>
          <a:noFill/>
          <a:ln w="19050" cap="flat" cmpd="sng">
            <a:solidFill>
              <a:schemeClr val="dk2"/>
            </a:solidFill>
            <a:prstDash val="dot"/>
            <a:round/>
            <a:headEnd type="oval" w="med" len="med"/>
            <a:tailEnd type="none" w="med" len="med"/>
          </a:ln>
        </p:spPr>
      </p:cxnSp>
      <p:sp>
        <p:nvSpPr>
          <p:cNvPr id="417" name="Google Shape;417;p45"/>
          <p:cNvSpPr/>
          <p:nvPr/>
        </p:nvSpPr>
        <p:spPr>
          <a:xfrm>
            <a:off x="4666588" y="1351893"/>
            <a:ext cx="1860300" cy="1239900"/>
          </a:xfrm>
          <a:prstGeom prst="wedgeRectCallout">
            <a:avLst>
              <a:gd name="adj1" fmla="val -20833"/>
              <a:gd name="adj2" fmla="val 625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8" name="Google Shape;418;p45"/>
          <p:cNvCxnSpPr/>
          <p:nvPr/>
        </p:nvCxnSpPr>
        <p:spPr>
          <a:xfrm flipH="1" flipV="1">
            <a:off x="7228125" y="2731475"/>
            <a:ext cx="1731" cy="371538"/>
          </a:xfrm>
          <a:prstGeom prst="straightConnector1">
            <a:avLst/>
          </a:prstGeom>
          <a:noFill/>
          <a:ln w="19050" cap="flat" cmpd="sng">
            <a:solidFill>
              <a:schemeClr val="dk2"/>
            </a:solidFill>
            <a:prstDash val="dot"/>
            <a:round/>
            <a:headEnd type="oval" w="med" len="med"/>
            <a:tailEnd type="none" w="med" len="med"/>
          </a:ln>
        </p:spPr>
      </p:cxnSp>
      <p:sp>
        <p:nvSpPr>
          <p:cNvPr id="419" name="Google Shape;419;p45"/>
          <p:cNvSpPr/>
          <p:nvPr/>
        </p:nvSpPr>
        <p:spPr>
          <a:xfrm>
            <a:off x="6681300" y="1362075"/>
            <a:ext cx="1860300" cy="1239900"/>
          </a:xfrm>
          <a:prstGeom prst="wedgeRectCallout">
            <a:avLst>
              <a:gd name="adj1" fmla="val -20833"/>
              <a:gd name="adj2" fmla="val 62500"/>
            </a:avLst>
          </a:prstGeom>
          <a:solidFill>
            <a:srgbClr val="00D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5"/>
          <p:cNvSpPr txBox="1">
            <a:spLocks noGrp="1"/>
          </p:cNvSpPr>
          <p:nvPr>
            <p:ph type="title"/>
          </p:nvPr>
        </p:nvSpPr>
        <p:spPr>
          <a:xfrm>
            <a:off x="532051" y="492550"/>
            <a:ext cx="80799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b="1" dirty="0">
                <a:solidFill>
                  <a:srgbClr val="00DEBA"/>
                </a:solidFill>
                <a:latin typeface="Ubuntu"/>
                <a:ea typeface="Ubuntu"/>
                <a:cs typeface="Ubuntu"/>
                <a:sym typeface="Ubuntu"/>
              </a:rPr>
              <a:t>Felsefe Bölümü </a:t>
            </a:r>
            <a:r>
              <a:rPr lang="tr-TR" b="1" dirty="0">
                <a:solidFill>
                  <a:schemeClr val="tx1"/>
                </a:solidFill>
                <a:latin typeface="Ubuntu"/>
                <a:ea typeface="Ubuntu"/>
                <a:cs typeface="Ubuntu"/>
                <a:sym typeface="Ubuntu"/>
              </a:rPr>
              <a:t>Öğretim Elemanları</a:t>
            </a:r>
            <a:endParaRPr b="1" dirty="0">
              <a:solidFill>
                <a:schemeClr val="tx1"/>
              </a:solidFill>
              <a:latin typeface="Ubuntu"/>
              <a:ea typeface="Ubuntu"/>
              <a:cs typeface="Ubuntu"/>
              <a:sym typeface="Ubuntu"/>
            </a:endParaRPr>
          </a:p>
        </p:txBody>
      </p:sp>
      <p:sp>
        <p:nvSpPr>
          <p:cNvPr id="443" name="Google Shape;443;p45"/>
          <p:cNvSpPr txBox="1">
            <a:spLocks noGrp="1"/>
          </p:cNvSpPr>
          <p:nvPr>
            <p:ph type="body" idx="4294967295"/>
          </p:nvPr>
        </p:nvSpPr>
        <p:spPr>
          <a:xfrm>
            <a:off x="653340" y="1820339"/>
            <a:ext cx="17511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b="1" dirty="0">
                <a:solidFill>
                  <a:srgbClr val="434343"/>
                </a:solidFill>
                <a:latin typeface="Ubuntu"/>
                <a:ea typeface="Ubuntu"/>
                <a:cs typeface="Ubuntu"/>
                <a:sym typeface="Ubuntu"/>
              </a:rPr>
              <a:t>SİSTEMATİK FELSEFE VE MANTIK</a:t>
            </a:r>
            <a:endParaRPr sz="1400" b="1" dirty="0">
              <a:solidFill>
                <a:srgbClr val="434343"/>
              </a:solidFill>
              <a:latin typeface="Ubuntu"/>
              <a:ea typeface="Ubuntu"/>
              <a:cs typeface="Ubuntu"/>
              <a:sym typeface="Ubuntu"/>
            </a:endParaRPr>
          </a:p>
          <a:p>
            <a:pPr marL="0" lvl="0" indent="0" algn="ctr" rtl="0">
              <a:spcBef>
                <a:spcPts val="0"/>
              </a:spcBef>
              <a:spcAft>
                <a:spcPts val="0"/>
              </a:spcAft>
              <a:buNone/>
            </a:pPr>
            <a:endParaRPr sz="1000" dirty="0">
              <a:solidFill>
                <a:srgbClr val="434343"/>
              </a:solidFill>
              <a:latin typeface="Josefin Slab"/>
              <a:ea typeface="Josefin Slab"/>
              <a:cs typeface="Josefin Slab"/>
              <a:sym typeface="Josefin Slab"/>
            </a:endParaRPr>
          </a:p>
        </p:txBody>
      </p:sp>
      <p:sp>
        <p:nvSpPr>
          <p:cNvPr id="444" name="Google Shape;444;p45"/>
          <p:cNvSpPr txBox="1">
            <a:spLocks noGrp="1"/>
          </p:cNvSpPr>
          <p:nvPr>
            <p:ph type="body" idx="4294967295"/>
          </p:nvPr>
        </p:nvSpPr>
        <p:spPr>
          <a:xfrm>
            <a:off x="2707737" y="1812700"/>
            <a:ext cx="17511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b="1" dirty="0">
                <a:solidFill>
                  <a:srgbClr val="434343"/>
                </a:solidFill>
                <a:latin typeface="Ubuntu"/>
                <a:ea typeface="Ubuntu"/>
                <a:cs typeface="Ubuntu"/>
                <a:sym typeface="Ubuntu"/>
              </a:rPr>
              <a:t>TÜRK-İSLAM DÜŞÜNCESİ TARİHİ</a:t>
            </a:r>
            <a:endParaRPr sz="1000" dirty="0">
              <a:solidFill>
                <a:srgbClr val="434343"/>
              </a:solidFill>
              <a:latin typeface="Josefin Slab"/>
              <a:ea typeface="Josefin Slab"/>
              <a:cs typeface="Josefin Slab"/>
              <a:sym typeface="Josefin Slab"/>
            </a:endParaRPr>
          </a:p>
        </p:txBody>
      </p:sp>
      <p:sp>
        <p:nvSpPr>
          <p:cNvPr id="445" name="Google Shape;445;p45"/>
          <p:cNvSpPr txBox="1">
            <a:spLocks noGrp="1"/>
          </p:cNvSpPr>
          <p:nvPr>
            <p:ph type="body" idx="4294967295"/>
          </p:nvPr>
        </p:nvSpPr>
        <p:spPr>
          <a:xfrm>
            <a:off x="4709528" y="1979524"/>
            <a:ext cx="17511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b="1" dirty="0">
                <a:solidFill>
                  <a:srgbClr val="00DEBA"/>
                </a:solidFill>
                <a:latin typeface="Ubuntu"/>
                <a:ea typeface="Ubuntu"/>
                <a:cs typeface="Ubuntu"/>
                <a:sym typeface="Ubuntu"/>
              </a:rPr>
              <a:t>FELSEFE TARİHİ</a:t>
            </a:r>
            <a:endParaRPr sz="1400" b="1" dirty="0">
              <a:solidFill>
                <a:srgbClr val="00DEBA"/>
              </a:solidFill>
              <a:latin typeface="Ubuntu"/>
              <a:ea typeface="Ubuntu"/>
              <a:cs typeface="Ubuntu"/>
              <a:sym typeface="Ubuntu"/>
            </a:endParaRPr>
          </a:p>
          <a:p>
            <a:pPr marL="0" lvl="0" indent="0" algn="ctr" rtl="0">
              <a:spcBef>
                <a:spcPts val="0"/>
              </a:spcBef>
              <a:spcAft>
                <a:spcPts val="0"/>
              </a:spcAft>
              <a:buNone/>
            </a:pPr>
            <a:endParaRPr sz="1000" dirty="0">
              <a:solidFill>
                <a:schemeClr val="lt1"/>
              </a:solidFill>
              <a:latin typeface="Josefin Slab"/>
              <a:ea typeface="Josefin Slab"/>
              <a:cs typeface="Josefin Slab"/>
              <a:sym typeface="Josefin Slab"/>
            </a:endParaRPr>
          </a:p>
        </p:txBody>
      </p:sp>
      <p:sp>
        <p:nvSpPr>
          <p:cNvPr id="446" name="Google Shape;446;p45"/>
          <p:cNvSpPr txBox="1">
            <a:spLocks noGrp="1"/>
          </p:cNvSpPr>
          <p:nvPr>
            <p:ph type="body" idx="4294967295"/>
          </p:nvPr>
        </p:nvSpPr>
        <p:spPr>
          <a:xfrm>
            <a:off x="6735900" y="1885267"/>
            <a:ext cx="17511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b="1" dirty="0">
                <a:solidFill>
                  <a:schemeClr val="lt1"/>
                </a:solidFill>
                <a:latin typeface="Ubuntu"/>
                <a:ea typeface="Ubuntu"/>
                <a:cs typeface="Ubuntu"/>
                <a:sym typeface="Ubuntu"/>
              </a:rPr>
              <a:t>BİLİM TARİHİ VE FELSEFESİ</a:t>
            </a:r>
            <a:endParaRPr sz="1400" b="1" dirty="0">
              <a:solidFill>
                <a:schemeClr val="lt1"/>
              </a:solidFill>
              <a:latin typeface="Ubuntu"/>
              <a:ea typeface="Ubuntu"/>
              <a:cs typeface="Ubuntu"/>
              <a:sym typeface="Ubuntu"/>
            </a:endParaRPr>
          </a:p>
          <a:p>
            <a:pPr marL="0" lvl="0" indent="0" algn="ctr" rtl="0">
              <a:spcBef>
                <a:spcPts val="0"/>
              </a:spcBef>
              <a:spcAft>
                <a:spcPts val="0"/>
              </a:spcAft>
              <a:buNone/>
            </a:pPr>
            <a:endParaRPr sz="1000" dirty="0">
              <a:solidFill>
                <a:schemeClr val="lt1"/>
              </a:solidFill>
              <a:latin typeface="Josefin Slab"/>
              <a:ea typeface="Josefin Slab"/>
              <a:cs typeface="Josefin Slab"/>
              <a:sym typeface="Josefin Slab"/>
            </a:endParaRPr>
          </a:p>
        </p:txBody>
      </p:sp>
      <p:sp>
        <p:nvSpPr>
          <p:cNvPr id="41" name="Google Shape;6151;p66"/>
          <p:cNvSpPr/>
          <p:nvPr/>
        </p:nvSpPr>
        <p:spPr>
          <a:xfrm>
            <a:off x="7440371" y="1473961"/>
            <a:ext cx="411093" cy="450394"/>
          </a:xfrm>
          <a:custGeom>
            <a:avLst/>
            <a:gdLst/>
            <a:ahLst/>
            <a:cxnLst/>
            <a:rect l="l" t="t" r="r" b="b"/>
            <a:pathLst>
              <a:path w="12635" h="12681" extrusionOk="0">
                <a:moveTo>
                  <a:pt x="2017" y="865"/>
                </a:moveTo>
                <a:lnTo>
                  <a:pt x="3624" y="1275"/>
                </a:lnTo>
                <a:cubicBezTo>
                  <a:pt x="3655" y="1370"/>
                  <a:pt x="2679" y="4961"/>
                  <a:pt x="2679" y="4961"/>
                </a:cubicBezTo>
                <a:lnTo>
                  <a:pt x="2553" y="5339"/>
                </a:lnTo>
                <a:lnTo>
                  <a:pt x="946" y="4898"/>
                </a:lnTo>
                <a:lnTo>
                  <a:pt x="2017" y="865"/>
                </a:lnTo>
                <a:close/>
                <a:moveTo>
                  <a:pt x="10460" y="4867"/>
                </a:moveTo>
                <a:lnTo>
                  <a:pt x="11689" y="5182"/>
                </a:lnTo>
                <a:lnTo>
                  <a:pt x="11469" y="6001"/>
                </a:lnTo>
                <a:lnTo>
                  <a:pt x="10240" y="5686"/>
                </a:lnTo>
                <a:lnTo>
                  <a:pt x="10460" y="4867"/>
                </a:lnTo>
                <a:close/>
                <a:moveTo>
                  <a:pt x="4159" y="2346"/>
                </a:moveTo>
                <a:lnTo>
                  <a:pt x="9799" y="3858"/>
                </a:lnTo>
                <a:lnTo>
                  <a:pt x="9200" y="6284"/>
                </a:lnTo>
                <a:lnTo>
                  <a:pt x="8381" y="6064"/>
                </a:lnTo>
                <a:cubicBezTo>
                  <a:pt x="8413" y="5465"/>
                  <a:pt x="8161" y="4867"/>
                  <a:pt x="7625" y="4552"/>
                </a:cubicBezTo>
                <a:cubicBezTo>
                  <a:pt x="7341" y="4366"/>
                  <a:pt x="7014" y="4275"/>
                  <a:pt x="6691" y="4275"/>
                </a:cubicBezTo>
                <a:cubicBezTo>
                  <a:pt x="6084" y="4275"/>
                  <a:pt x="5487" y="4596"/>
                  <a:pt x="5199" y="5213"/>
                </a:cubicBezTo>
                <a:cubicBezTo>
                  <a:pt x="4601" y="5056"/>
                  <a:pt x="3529" y="4804"/>
                  <a:pt x="3529" y="4804"/>
                </a:cubicBezTo>
                <a:cubicBezTo>
                  <a:pt x="3624" y="4552"/>
                  <a:pt x="4128" y="2630"/>
                  <a:pt x="4159" y="2346"/>
                </a:cubicBezTo>
                <a:close/>
                <a:moveTo>
                  <a:pt x="6746" y="5106"/>
                </a:moveTo>
                <a:cubicBezTo>
                  <a:pt x="7102" y="5106"/>
                  <a:pt x="7435" y="5355"/>
                  <a:pt x="7562" y="5686"/>
                </a:cubicBezTo>
                <a:cubicBezTo>
                  <a:pt x="7594" y="5906"/>
                  <a:pt x="7594" y="6095"/>
                  <a:pt x="7531" y="6284"/>
                </a:cubicBezTo>
                <a:cubicBezTo>
                  <a:pt x="7368" y="6610"/>
                  <a:pt x="7067" y="6798"/>
                  <a:pt x="6756" y="6798"/>
                </a:cubicBezTo>
                <a:cubicBezTo>
                  <a:pt x="6646" y="6798"/>
                  <a:pt x="6535" y="6775"/>
                  <a:pt x="6428" y="6725"/>
                </a:cubicBezTo>
                <a:cubicBezTo>
                  <a:pt x="6176" y="6631"/>
                  <a:pt x="6018" y="6442"/>
                  <a:pt x="5955" y="6221"/>
                </a:cubicBezTo>
                <a:cubicBezTo>
                  <a:pt x="5798" y="5749"/>
                  <a:pt x="6050" y="5276"/>
                  <a:pt x="6491" y="5150"/>
                </a:cubicBezTo>
                <a:cubicBezTo>
                  <a:pt x="6575" y="5120"/>
                  <a:pt x="6661" y="5106"/>
                  <a:pt x="6746" y="5106"/>
                </a:cubicBezTo>
                <a:close/>
                <a:moveTo>
                  <a:pt x="7531" y="7387"/>
                </a:moveTo>
                <a:lnTo>
                  <a:pt x="8476" y="9277"/>
                </a:lnTo>
                <a:lnTo>
                  <a:pt x="4947" y="9277"/>
                </a:lnTo>
                <a:lnTo>
                  <a:pt x="5955" y="7387"/>
                </a:lnTo>
                <a:cubicBezTo>
                  <a:pt x="6192" y="7529"/>
                  <a:pt x="6451" y="7600"/>
                  <a:pt x="6719" y="7600"/>
                </a:cubicBezTo>
                <a:cubicBezTo>
                  <a:pt x="6987" y="7600"/>
                  <a:pt x="7263" y="7529"/>
                  <a:pt x="7531" y="7387"/>
                </a:cubicBezTo>
                <a:close/>
                <a:moveTo>
                  <a:pt x="1791" y="1"/>
                </a:moveTo>
                <a:cubicBezTo>
                  <a:pt x="1607" y="1"/>
                  <a:pt x="1440" y="138"/>
                  <a:pt x="1387" y="298"/>
                </a:cubicBezTo>
                <a:lnTo>
                  <a:pt x="95" y="5150"/>
                </a:lnTo>
                <a:cubicBezTo>
                  <a:pt x="1" y="5371"/>
                  <a:pt x="158" y="5591"/>
                  <a:pt x="347" y="5654"/>
                </a:cubicBezTo>
                <a:lnTo>
                  <a:pt x="2742" y="6284"/>
                </a:lnTo>
                <a:cubicBezTo>
                  <a:pt x="2773" y="6288"/>
                  <a:pt x="2804" y="6290"/>
                  <a:pt x="2833" y="6290"/>
                </a:cubicBezTo>
                <a:cubicBezTo>
                  <a:pt x="3040" y="6290"/>
                  <a:pt x="3195" y="6194"/>
                  <a:pt x="3277" y="6001"/>
                </a:cubicBezTo>
                <a:lnTo>
                  <a:pt x="3403" y="5623"/>
                </a:lnTo>
                <a:lnTo>
                  <a:pt x="5073" y="6095"/>
                </a:lnTo>
                <a:cubicBezTo>
                  <a:pt x="5073" y="6379"/>
                  <a:pt x="5199" y="6631"/>
                  <a:pt x="5325" y="6883"/>
                </a:cubicBezTo>
                <a:lnTo>
                  <a:pt x="2616" y="12081"/>
                </a:lnTo>
                <a:cubicBezTo>
                  <a:pt x="2490" y="12270"/>
                  <a:pt x="2553" y="12522"/>
                  <a:pt x="2773" y="12617"/>
                </a:cubicBezTo>
                <a:cubicBezTo>
                  <a:pt x="2838" y="12660"/>
                  <a:pt x="2907" y="12681"/>
                  <a:pt x="2974" y="12681"/>
                </a:cubicBezTo>
                <a:cubicBezTo>
                  <a:pt x="3103" y="12681"/>
                  <a:pt x="3226" y="12604"/>
                  <a:pt x="3309" y="12459"/>
                </a:cubicBezTo>
                <a:lnTo>
                  <a:pt x="4538" y="10191"/>
                </a:lnTo>
                <a:cubicBezTo>
                  <a:pt x="4559" y="10201"/>
                  <a:pt x="4538" y="10205"/>
                  <a:pt x="4668" y="10205"/>
                </a:cubicBezTo>
                <a:cubicBezTo>
                  <a:pt x="4930" y="10205"/>
                  <a:pt x="5798" y="10191"/>
                  <a:pt x="8822" y="10191"/>
                </a:cubicBezTo>
                <a:lnTo>
                  <a:pt x="8917" y="10191"/>
                </a:lnTo>
                <a:lnTo>
                  <a:pt x="10082" y="12459"/>
                </a:lnTo>
                <a:cubicBezTo>
                  <a:pt x="10165" y="12604"/>
                  <a:pt x="10289" y="12681"/>
                  <a:pt x="10426" y="12681"/>
                </a:cubicBezTo>
                <a:cubicBezTo>
                  <a:pt x="10498" y="12681"/>
                  <a:pt x="10574" y="12660"/>
                  <a:pt x="10650" y="12617"/>
                </a:cubicBezTo>
                <a:cubicBezTo>
                  <a:pt x="10839" y="12522"/>
                  <a:pt x="10902" y="12270"/>
                  <a:pt x="10807" y="12081"/>
                </a:cubicBezTo>
                <a:lnTo>
                  <a:pt x="8129" y="6914"/>
                </a:lnTo>
                <a:lnTo>
                  <a:pt x="9389" y="7261"/>
                </a:lnTo>
                <a:cubicBezTo>
                  <a:pt x="9428" y="7272"/>
                  <a:pt x="9466" y="7277"/>
                  <a:pt x="9503" y="7277"/>
                </a:cubicBezTo>
                <a:cubicBezTo>
                  <a:pt x="9674" y="7277"/>
                  <a:pt x="9816" y="7164"/>
                  <a:pt x="9893" y="7009"/>
                </a:cubicBezTo>
                <a:lnTo>
                  <a:pt x="10019" y="6599"/>
                </a:lnTo>
                <a:lnTo>
                  <a:pt x="11626" y="7040"/>
                </a:lnTo>
                <a:cubicBezTo>
                  <a:pt x="11660" y="7050"/>
                  <a:pt x="11694" y="7055"/>
                  <a:pt x="11727" y="7055"/>
                </a:cubicBezTo>
                <a:cubicBezTo>
                  <a:pt x="11910" y="7055"/>
                  <a:pt x="12077" y="6917"/>
                  <a:pt x="12130" y="6757"/>
                </a:cubicBezTo>
                <a:lnTo>
                  <a:pt x="12571" y="5150"/>
                </a:lnTo>
                <a:cubicBezTo>
                  <a:pt x="12634" y="4804"/>
                  <a:pt x="12508" y="4583"/>
                  <a:pt x="12288" y="4520"/>
                </a:cubicBezTo>
                <a:lnTo>
                  <a:pt x="10681" y="4079"/>
                </a:lnTo>
                <a:lnTo>
                  <a:pt x="10776" y="3701"/>
                </a:lnTo>
                <a:cubicBezTo>
                  <a:pt x="10839" y="3449"/>
                  <a:pt x="10713" y="3260"/>
                  <a:pt x="10523" y="3165"/>
                </a:cubicBezTo>
                <a:lnTo>
                  <a:pt x="4443" y="1559"/>
                </a:lnTo>
                <a:lnTo>
                  <a:pt x="4569" y="1181"/>
                </a:lnTo>
                <a:cubicBezTo>
                  <a:pt x="4601" y="928"/>
                  <a:pt x="4506" y="739"/>
                  <a:pt x="4285" y="645"/>
                </a:cubicBezTo>
                <a:lnTo>
                  <a:pt x="1891" y="15"/>
                </a:lnTo>
                <a:cubicBezTo>
                  <a:pt x="1857" y="5"/>
                  <a:pt x="1824" y="1"/>
                  <a:pt x="1791" y="1"/>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5566;p65"/>
          <p:cNvGrpSpPr/>
          <p:nvPr/>
        </p:nvGrpSpPr>
        <p:grpSpPr>
          <a:xfrm>
            <a:off x="1304978" y="1408311"/>
            <a:ext cx="461945" cy="476956"/>
            <a:chOff x="-48237000" y="2342650"/>
            <a:chExt cx="256800" cy="300225"/>
          </a:xfrm>
          <a:solidFill>
            <a:schemeClr val="bg2">
              <a:lumMod val="75000"/>
            </a:schemeClr>
          </a:solidFill>
        </p:grpSpPr>
        <p:sp>
          <p:nvSpPr>
            <p:cNvPr id="47" name="Google Shape;5567;p65"/>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568;p65"/>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569;p65"/>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6096;p66"/>
          <p:cNvSpPr/>
          <p:nvPr/>
        </p:nvSpPr>
        <p:spPr>
          <a:xfrm>
            <a:off x="5347737" y="1521672"/>
            <a:ext cx="474681" cy="450171"/>
          </a:xfrm>
          <a:custGeom>
            <a:avLst/>
            <a:gdLst/>
            <a:ahLst/>
            <a:cxnLst/>
            <a:rect l="l" t="t" r="r" b="b"/>
            <a:pathLst>
              <a:path w="12887" h="12698" extrusionOk="0">
                <a:moveTo>
                  <a:pt x="7814" y="3309"/>
                </a:moveTo>
                <a:cubicBezTo>
                  <a:pt x="7782" y="3592"/>
                  <a:pt x="7782" y="3907"/>
                  <a:pt x="7814" y="4159"/>
                </a:cubicBezTo>
                <a:lnTo>
                  <a:pt x="4947" y="4159"/>
                </a:lnTo>
                <a:cubicBezTo>
                  <a:pt x="4978" y="3876"/>
                  <a:pt x="4978" y="3592"/>
                  <a:pt x="4947" y="3309"/>
                </a:cubicBezTo>
                <a:close/>
                <a:moveTo>
                  <a:pt x="9830" y="788"/>
                </a:moveTo>
                <a:cubicBezTo>
                  <a:pt x="10082" y="788"/>
                  <a:pt x="10366" y="820"/>
                  <a:pt x="10618" y="946"/>
                </a:cubicBezTo>
                <a:cubicBezTo>
                  <a:pt x="11721" y="1481"/>
                  <a:pt x="12193" y="2678"/>
                  <a:pt x="11752" y="3718"/>
                </a:cubicBezTo>
                <a:cubicBezTo>
                  <a:pt x="11500" y="4254"/>
                  <a:pt x="11027" y="4695"/>
                  <a:pt x="10460" y="4884"/>
                </a:cubicBezTo>
                <a:cubicBezTo>
                  <a:pt x="10261" y="4950"/>
                  <a:pt x="10035" y="4990"/>
                  <a:pt x="9816" y="4990"/>
                </a:cubicBezTo>
                <a:cubicBezTo>
                  <a:pt x="9619" y="4990"/>
                  <a:pt x="9427" y="4958"/>
                  <a:pt x="9263" y="4884"/>
                </a:cubicBezTo>
                <a:cubicBezTo>
                  <a:pt x="9074" y="4821"/>
                  <a:pt x="8885" y="4663"/>
                  <a:pt x="8791" y="4474"/>
                </a:cubicBezTo>
                <a:cubicBezTo>
                  <a:pt x="8791" y="4411"/>
                  <a:pt x="8759" y="4380"/>
                  <a:pt x="8728" y="4348"/>
                </a:cubicBezTo>
                <a:cubicBezTo>
                  <a:pt x="8570" y="3970"/>
                  <a:pt x="8570" y="3561"/>
                  <a:pt x="8728" y="3183"/>
                </a:cubicBezTo>
                <a:cubicBezTo>
                  <a:pt x="8759" y="3151"/>
                  <a:pt x="8759" y="3120"/>
                  <a:pt x="8791" y="3088"/>
                </a:cubicBezTo>
                <a:cubicBezTo>
                  <a:pt x="8980" y="2710"/>
                  <a:pt x="9358" y="2521"/>
                  <a:pt x="9830" y="2521"/>
                </a:cubicBezTo>
                <a:cubicBezTo>
                  <a:pt x="9956" y="2521"/>
                  <a:pt x="10019" y="2552"/>
                  <a:pt x="10082" y="2615"/>
                </a:cubicBezTo>
                <a:cubicBezTo>
                  <a:pt x="10240" y="2773"/>
                  <a:pt x="10240" y="3025"/>
                  <a:pt x="10145" y="3183"/>
                </a:cubicBezTo>
                <a:cubicBezTo>
                  <a:pt x="10051" y="3309"/>
                  <a:pt x="9956" y="3340"/>
                  <a:pt x="9830" y="3340"/>
                </a:cubicBezTo>
                <a:cubicBezTo>
                  <a:pt x="9578" y="3340"/>
                  <a:pt x="9389" y="3561"/>
                  <a:pt x="9389" y="3781"/>
                </a:cubicBezTo>
                <a:cubicBezTo>
                  <a:pt x="9389" y="4033"/>
                  <a:pt x="9578" y="4222"/>
                  <a:pt x="9830" y="4222"/>
                </a:cubicBezTo>
                <a:cubicBezTo>
                  <a:pt x="10555" y="4222"/>
                  <a:pt x="11059" y="3655"/>
                  <a:pt x="11059" y="2962"/>
                </a:cubicBezTo>
                <a:cubicBezTo>
                  <a:pt x="11059" y="2395"/>
                  <a:pt x="10681" y="1891"/>
                  <a:pt x="10114" y="1733"/>
                </a:cubicBezTo>
                <a:cubicBezTo>
                  <a:pt x="10034" y="1721"/>
                  <a:pt x="9933" y="1712"/>
                  <a:pt x="9817" y="1712"/>
                </a:cubicBezTo>
                <a:cubicBezTo>
                  <a:pt x="9339" y="1712"/>
                  <a:pt x="8611" y="1861"/>
                  <a:pt x="8129" y="2521"/>
                </a:cubicBezTo>
                <a:lnTo>
                  <a:pt x="4600" y="2521"/>
                </a:lnTo>
                <a:cubicBezTo>
                  <a:pt x="4191" y="1985"/>
                  <a:pt x="3592" y="1702"/>
                  <a:pt x="2931" y="1702"/>
                </a:cubicBezTo>
                <a:cubicBezTo>
                  <a:pt x="2395" y="1702"/>
                  <a:pt x="1986" y="1985"/>
                  <a:pt x="1796" y="2458"/>
                </a:cubicBezTo>
                <a:cubicBezTo>
                  <a:pt x="1481" y="3246"/>
                  <a:pt x="1954" y="4191"/>
                  <a:pt x="2931" y="4191"/>
                </a:cubicBezTo>
                <a:cubicBezTo>
                  <a:pt x="3183" y="4191"/>
                  <a:pt x="3340" y="3970"/>
                  <a:pt x="3340" y="3750"/>
                </a:cubicBezTo>
                <a:cubicBezTo>
                  <a:pt x="3340" y="3498"/>
                  <a:pt x="3120" y="3309"/>
                  <a:pt x="2931" y="3309"/>
                </a:cubicBezTo>
                <a:cubicBezTo>
                  <a:pt x="2805" y="3309"/>
                  <a:pt x="2742" y="3277"/>
                  <a:pt x="2647" y="3246"/>
                </a:cubicBezTo>
                <a:cubicBezTo>
                  <a:pt x="2458" y="3057"/>
                  <a:pt x="2490" y="2615"/>
                  <a:pt x="2805" y="2521"/>
                </a:cubicBezTo>
                <a:cubicBezTo>
                  <a:pt x="2836" y="2513"/>
                  <a:pt x="2879" y="2509"/>
                  <a:pt x="2931" y="2509"/>
                </a:cubicBezTo>
                <a:cubicBezTo>
                  <a:pt x="3084" y="2509"/>
                  <a:pt x="3309" y="2545"/>
                  <a:pt x="3498" y="2615"/>
                </a:cubicBezTo>
                <a:cubicBezTo>
                  <a:pt x="3687" y="2678"/>
                  <a:pt x="3876" y="2836"/>
                  <a:pt x="3970" y="3025"/>
                </a:cubicBezTo>
                <a:cubicBezTo>
                  <a:pt x="3970" y="3088"/>
                  <a:pt x="4002" y="3120"/>
                  <a:pt x="4033" y="3151"/>
                </a:cubicBezTo>
                <a:cubicBezTo>
                  <a:pt x="4191" y="3498"/>
                  <a:pt x="4191" y="3939"/>
                  <a:pt x="4033" y="4285"/>
                </a:cubicBezTo>
                <a:cubicBezTo>
                  <a:pt x="4002" y="4348"/>
                  <a:pt x="4002" y="4380"/>
                  <a:pt x="3970" y="4411"/>
                </a:cubicBezTo>
                <a:cubicBezTo>
                  <a:pt x="3750" y="4726"/>
                  <a:pt x="3403" y="4978"/>
                  <a:pt x="2931" y="4978"/>
                </a:cubicBezTo>
                <a:cubicBezTo>
                  <a:pt x="1796" y="4978"/>
                  <a:pt x="851" y="4033"/>
                  <a:pt x="851" y="2899"/>
                </a:cubicBezTo>
                <a:cubicBezTo>
                  <a:pt x="851" y="1733"/>
                  <a:pt x="1765" y="851"/>
                  <a:pt x="2931" y="788"/>
                </a:cubicBezTo>
                <a:close/>
                <a:moveTo>
                  <a:pt x="7751" y="4915"/>
                </a:moveTo>
                <a:lnTo>
                  <a:pt x="7751" y="10618"/>
                </a:lnTo>
                <a:cubicBezTo>
                  <a:pt x="7751" y="10838"/>
                  <a:pt x="7940" y="11027"/>
                  <a:pt x="8129" y="11027"/>
                </a:cubicBezTo>
                <a:cubicBezTo>
                  <a:pt x="8318" y="11027"/>
                  <a:pt x="8570" y="10838"/>
                  <a:pt x="8570" y="10618"/>
                </a:cubicBezTo>
                <a:lnTo>
                  <a:pt x="8570" y="5419"/>
                </a:lnTo>
                <a:cubicBezTo>
                  <a:pt x="8791" y="5577"/>
                  <a:pt x="9074" y="5671"/>
                  <a:pt x="9389" y="5766"/>
                </a:cubicBezTo>
                <a:lnTo>
                  <a:pt x="9389" y="11878"/>
                </a:lnTo>
                <a:lnTo>
                  <a:pt x="3372" y="11878"/>
                </a:lnTo>
                <a:lnTo>
                  <a:pt x="3372" y="5766"/>
                </a:lnTo>
                <a:cubicBezTo>
                  <a:pt x="3687" y="5734"/>
                  <a:pt x="3970" y="5608"/>
                  <a:pt x="4191" y="5419"/>
                </a:cubicBezTo>
                <a:lnTo>
                  <a:pt x="4191" y="10618"/>
                </a:lnTo>
                <a:cubicBezTo>
                  <a:pt x="4191" y="10838"/>
                  <a:pt x="4380" y="11027"/>
                  <a:pt x="4600" y="11027"/>
                </a:cubicBezTo>
                <a:cubicBezTo>
                  <a:pt x="4821" y="11027"/>
                  <a:pt x="5010" y="10838"/>
                  <a:pt x="5010" y="10618"/>
                </a:cubicBezTo>
                <a:lnTo>
                  <a:pt x="5010" y="4915"/>
                </a:lnTo>
                <a:lnTo>
                  <a:pt x="5861" y="4915"/>
                </a:lnTo>
                <a:lnTo>
                  <a:pt x="5861" y="10618"/>
                </a:lnTo>
                <a:cubicBezTo>
                  <a:pt x="5861" y="10838"/>
                  <a:pt x="6050" y="11027"/>
                  <a:pt x="6239" y="11027"/>
                </a:cubicBezTo>
                <a:cubicBezTo>
                  <a:pt x="6428" y="11027"/>
                  <a:pt x="6648" y="10838"/>
                  <a:pt x="6648" y="10618"/>
                </a:cubicBezTo>
                <a:lnTo>
                  <a:pt x="6648" y="4915"/>
                </a:lnTo>
                <a:close/>
                <a:moveTo>
                  <a:pt x="2931" y="1"/>
                </a:moveTo>
                <a:cubicBezTo>
                  <a:pt x="1324" y="1"/>
                  <a:pt x="1" y="1324"/>
                  <a:pt x="1" y="2899"/>
                </a:cubicBezTo>
                <a:cubicBezTo>
                  <a:pt x="1" y="4348"/>
                  <a:pt x="1072" y="5514"/>
                  <a:pt x="2490" y="5766"/>
                </a:cubicBezTo>
                <a:lnTo>
                  <a:pt x="2490" y="12256"/>
                </a:lnTo>
                <a:cubicBezTo>
                  <a:pt x="2490" y="12508"/>
                  <a:pt x="2679" y="12697"/>
                  <a:pt x="2931" y="12697"/>
                </a:cubicBezTo>
                <a:lnTo>
                  <a:pt x="9830" y="12697"/>
                </a:lnTo>
                <a:cubicBezTo>
                  <a:pt x="10051" y="12697"/>
                  <a:pt x="10208" y="12508"/>
                  <a:pt x="10208" y="12256"/>
                </a:cubicBezTo>
                <a:lnTo>
                  <a:pt x="10208" y="5797"/>
                </a:lnTo>
                <a:cubicBezTo>
                  <a:pt x="10964" y="5671"/>
                  <a:pt x="11721" y="5293"/>
                  <a:pt x="12193" y="4537"/>
                </a:cubicBezTo>
                <a:cubicBezTo>
                  <a:pt x="12823" y="3718"/>
                  <a:pt x="12886" y="2678"/>
                  <a:pt x="12508" y="1796"/>
                </a:cubicBezTo>
                <a:cubicBezTo>
                  <a:pt x="12067" y="725"/>
                  <a:pt x="10996" y="1"/>
                  <a:pt x="9830" y="1"/>
                </a:cubicBezTo>
                <a:close/>
              </a:path>
            </a:pathLst>
          </a:custGeom>
          <a:solidFill>
            <a:srgbClr val="4C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Resim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447" y="1417025"/>
            <a:ext cx="500247" cy="5002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subTitle" idx="3"/>
          </p:nvPr>
        </p:nvSpPr>
        <p:spPr>
          <a:xfrm>
            <a:off x="5097994" y="1535435"/>
            <a:ext cx="3206100" cy="25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b="1" dirty="0"/>
              <a:t>* Felsefe Bölümü, Bilim Tarihi ve Felsefesi Ana Bilim Dalı Öğretim Üyesi</a:t>
            </a:r>
          </a:p>
          <a:p>
            <a:pPr marL="0" lvl="0" indent="0" algn="l" rtl="0">
              <a:spcBef>
                <a:spcPts val="0"/>
              </a:spcBef>
              <a:spcAft>
                <a:spcPts val="0"/>
              </a:spcAft>
              <a:buNone/>
            </a:pPr>
            <a:endParaRPr lang="tr-TR" b="1" dirty="0"/>
          </a:p>
          <a:p>
            <a:pPr marL="0" lvl="0" indent="0" algn="l" rtl="0">
              <a:spcBef>
                <a:spcPts val="0"/>
              </a:spcBef>
              <a:spcAft>
                <a:spcPts val="0"/>
              </a:spcAft>
              <a:buNone/>
            </a:pPr>
            <a:r>
              <a:rPr lang="tr-TR" b="1" dirty="0"/>
              <a:t>* Akdeniz Uygarlıkları Araştırma Enstitüsü, Akdeniz Ortaçağ Araştırmaları Ana Bilim Dalı Başkanı</a:t>
            </a:r>
          </a:p>
          <a:p>
            <a:pPr marL="0" lvl="0" indent="0" algn="l" rtl="0">
              <a:spcBef>
                <a:spcPts val="0"/>
              </a:spcBef>
              <a:spcAft>
                <a:spcPts val="0"/>
              </a:spcAft>
              <a:buNone/>
            </a:pPr>
            <a:endParaRPr lang="tr-TR" b="1" dirty="0"/>
          </a:p>
          <a:p>
            <a:pPr marL="0" lvl="0" indent="0" algn="l" rtl="0">
              <a:spcBef>
                <a:spcPts val="0"/>
              </a:spcBef>
              <a:spcAft>
                <a:spcPts val="0"/>
              </a:spcAft>
              <a:buNone/>
            </a:pPr>
            <a:r>
              <a:rPr lang="tr-TR" b="1" dirty="0"/>
              <a:t>Doçentlik sınavını kazanmıştır. Felsefe Bölümü ailesi olarak hocamızı kutlar, başarılarının devamını dileriz.</a:t>
            </a:r>
            <a:endParaRPr b="1" dirty="0"/>
          </a:p>
        </p:txBody>
      </p:sp>
      <p:sp>
        <p:nvSpPr>
          <p:cNvPr id="211" name="Google Shape;211;p33"/>
          <p:cNvSpPr txBox="1">
            <a:spLocks noGrp="1"/>
          </p:cNvSpPr>
          <p:nvPr>
            <p:ph type="subTitle" idx="4"/>
          </p:nvPr>
        </p:nvSpPr>
        <p:spPr>
          <a:xfrm>
            <a:off x="5229890" y="798635"/>
            <a:ext cx="3206100" cy="73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a:t>Doç. Dr. Ekin KAYNAK ILTAR</a:t>
            </a:r>
            <a:endParaRPr dirty="0"/>
          </a:p>
        </p:txBody>
      </p:sp>
      <p:pic>
        <p:nvPicPr>
          <p:cNvPr id="9" name="Resim 8" descr="duvar, kişi, iç mekan, dik içeren bir resim&#10;&#10;Açıklama otomatik olarak oluşturuldu">
            <a:extLst>
              <a:ext uri="{FF2B5EF4-FFF2-40B4-BE49-F238E27FC236}">
                <a16:creationId xmlns:a16="http://schemas.microsoft.com/office/drawing/2014/main" id="{B091CD2F-F09C-FE27-77B4-C94A757209FD}"/>
              </a:ext>
            </a:extLst>
          </p:cNvPr>
          <p:cNvPicPr>
            <a:picLocks noChangeAspect="1"/>
          </p:cNvPicPr>
          <p:nvPr/>
        </p:nvPicPr>
        <p:blipFill>
          <a:blip r:embed="rId3"/>
          <a:stretch>
            <a:fillRect/>
          </a:stretch>
        </p:blipFill>
        <p:spPr>
          <a:xfrm>
            <a:off x="354623" y="798635"/>
            <a:ext cx="3810000" cy="3810000"/>
          </a:xfrm>
          <a:prstGeom prst="rect">
            <a:avLst/>
          </a:prstGeom>
        </p:spPr>
      </p:pic>
      <p:sp>
        <p:nvSpPr>
          <p:cNvPr id="4" name="Google Shape;211;p33">
            <a:extLst>
              <a:ext uri="{FF2B5EF4-FFF2-40B4-BE49-F238E27FC236}">
                <a16:creationId xmlns:a16="http://schemas.microsoft.com/office/drawing/2014/main" id="{9DEEC938-FBE7-5652-1AB4-23A4D76D0ED7}"/>
              </a:ext>
            </a:extLst>
          </p:cNvPr>
          <p:cNvSpPr txBox="1">
            <a:spLocks/>
          </p:cNvSpPr>
          <p:nvPr/>
        </p:nvSpPr>
        <p:spPr>
          <a:xfrm>
            <a:off x="4979379" y="377503"/>
            <a:ext cx="4916433" cy="736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E76A28"/>
              </a:buClr>
              <a:buSzPts val="1600"/>
              <a:buFont typeface="Josefin Slab Light"/>
              <a:buNone/>
              <a:defRPr sz="1600" b="0" i="0" u="none" strike="noStrike" cap="none">
                <a:solidFill>
                  <a:srgbClr val="FFFFFF"/>
                </a:solidFill>
                <a:latin typeface="Ubuntu Medium"/>
                <a:ea typeface="Ubuntu Medium"/>
                <a:cs typeface="Ubuntu Medium"/>
                <a:sym typeface="Ubuntu Medium"/>
              </a:defRPr>
            </a:lvl1pPr>
            <a:lvl2pPr marL="914400" marR="0" lvl="1" indent="-330200" algn="l" rtl="0">
              <a:lnSpc>
                <a:spcPct val="100000"/>
              </a:lnSpc>
              <a:spcBef>
                <a:spcPts val="0"/>
              </a:spcBef>
              <a:spcAft>
                <a:spcPts val="0"/>
              </a:spcAft>
              <a:buClr>
                <a:srgbClr val="E76A28"/>
              </a:buClr>
              <a:buSzPts val="1600"/>
              <a:buFont typeface="Josefin Slab Light"/>
              <a:buNone/>
              <a:defRPr sz="1600" b="0" i="0" u="none" strike="noStrike" cap="none">
                <a:solidFill>
                  <a:srgbClr val="FFFFFF"/>
                </a:solidFill>
                <a:latin typeface="Josefin Slab"/>
                <a:ea typeface="Josefin Slab"/>
                <a:cs typeface="Josefin Slab"/>
                <a:sym typeface="Josefin Slab"/>
              </a:defRPr>
            </a:lvl2pPr>
            <a:lvl3pPr marL="1371600" marR="0" lvl="2" indent="-323850" algn="l" rtl="0">
              <a:lnSpc>
                <a:spcPct val="100000"/>
              </a:lnSpc>
              <a:spcBef>
                <a:spcPts val="0"/>
              </a:spcBef>
              <a:spcAft>
                <a:spcPts val="0"/>
              </a:spcAft>
              <a:buClr>
                <a:srgbClr val="E76A28"/>
              </a:buClr>
              <a:buSzPts val="1500"/>
              <a:buFont typeface="Josefin Slab Light"/>
              <a:buNone/>
              <a:defRPr sz="1500" b="0" i="0" u="none" strike="noStrike" cap="none">
                <a:solidFill>
                  <a:srgbClr val="FFFFFF"/>
                </a:solidFill>
                <a:latin typeface="Josefin Slab"/>
                <a:ea typeface="Josefin Slab"/>
                <a:cs typeface="Josefin Slab"/>
                <a:sym typeface="Josefin Slab"/>
              </a:defRPr>
            </a:lvl3pPr>
            <a:lvl4pPr marL="1828800" marR="0" lvl="3" indent="-323850" algn="l" rtl="0">
              <a:lnSpc>
                <a:spcPct val="100000"/>
              </a:lnSpc>
              <a:spcBef>
                <a:spcPts val="0"/>
              </a:spcBef>
              <a:spcAft>
                <a:spcPts val="0"/>
              </a:spcAft>
              <a:buClr>
                <a:srgbClr val="E76A28"/>
              </a:buClr>
              <a:buSzPts val="1500"/>
              <a:buFont typeface="Josefin Slab Light"/>
              <a:buNone/>
              <a:defRPr sz="1500" b="0" i="0" u="none" strike="noStrike" cap="none">
                <a:solidFill>
                  <a:srgbClr val="FFFFFF"/>
                </a:solidFill>
                <a:latin typeface="Josefin Slab"/>
                <a:ea typeface="Josefin Slab"/>
                <a:cs typeface="Josefin Slab"/>
                <a:sym typeface="Josefin Slab"/>
              </a:defRPr>
            </a:lvl4pPr>
            <a:lvl5pPr marL="2286000" marR="0" lvl="4" indent="-317500" algn="l" rtl="0">
              <a:lnSpc>
                <a:spcPct val="100000"/>
              </a:lnSpc>
              <a:spcBef>
                <a:spcPts val="0"/>
              </a:spcBef>
              <a:spcAft>
                <a:spcPts val="0"/>
              </a:spcAft>
              <a:buClr>
                <a:srgbClr val="E76A28"/>
              </a:buClr>
              <a:buSzPts val="1400"/>
              <a:buFont typeface="Josefin Slab Light"/>
              <a:buNone/>
              <a:defRPr sz="1400" b="0" i="0" u="none" strike="noStrike" cap="none">
                <a:solidFill>
                  <a:srgbClr val="FFFFFF"/>
                </a:solidFill>
                <a:latin typeface="Josefin Slab"/>
                <a:ea typeface="Josefin Slab"/>
                <a:cs typeface="Josefin Slab"/>
                <a:sym typeface="Josefin Slab"/>
              </a:defRPr>
            </a:lvl5pPr>
            <a:lvl6pPr marL="2743200" marR="0" lvl="5" indent="-317500" algn="l" rtl="0">
              <a:lnSpc>
                <a:spcPct val="100000"/>
              </a:lnSpc>
              <a:spcBef>
                <a:spcPts val="0"/>
              </a:spcBef>
              <a:spcAft>
                <a:spcPts val="0"/>
              </a:spcAft>
              <a:buClr>
                <a:srgbClr val="999999"/>
              </a:buClr>
              <a:buSzPts val="1400"/>
              <a:buFont typeface="Josefin Slab Light"/>
              <a:buNone/>
              <a:defRPr sz="1400" b="0" i="0" u="none" strike="noStrike" cap="none">
                <a:solidFill>
                  <a:srgbClr val="FFFFFF"/>
                </a:solidFill>
                <a:latin typeface="Josefin Slab"/>
                <a:ea typeface="Josefin Slab"/>
                <a:cs typeface="Josefin Slab"/>
                <a:sym typeface="Josefin Slab"/>
              </a:defRPr>
            </a:lvl6pPr>
            <a:lvl7pPr marL="3200400" marR="0" lvl="6" indent="-311150" algn="l" rtl="0">
              <a:lnSpc>
                <a:spcPct val="100000"/>
              </a:lnSpc>
              <a:spcBef>
                <a:spcPts val="0"/>
              </a:spcBef>
              <a:spcAft>
                <a:spcPts val="0"/>
              </a:spcAft>
              <a:buClr>
                <a:srgbClr val="999999"/>
              </a:buClr>
              <a:buSzPts val="1300"/>
              <a:buFont typeface="Josefin Slab Light"/>
              <a:buNone/>
              <a:defRPr sz="1300" b="0" i="0" u="none" strike="noStrike" cap="none">
                <a:solidFill>
                  <a:srgbClr val="FFFFFF"/>
                </a:solidFill>
                <a:latin typeface="Josefin Slab"/>
                <a:ea typeface="Josefin Slab"/>
                <a:cs typeface="Josefin Slab"/>
                <a:sym typeface="Josefin Slab"/>
              </a:defRPr>
            </a:lvl7pPr>
            <a:lvl8pPr marL="3657600" marR="0" lvl="7" indent="-311150" algn="l" rtl="0">
              <a:lnSpc>
                <a:spcPct val="100000"/>
              </a:lnSpc>
              <a:spcBef>
                <a:spcPts val="0"/>
              </a:spcBef>
              <a:spcAft>
                <a:spcPts val="0"/>
              </a:spcAft>
              <a:buClr>
                <a:srgbClr val="999999"/>
              </a:buClr>
              <a:buSzPts val="1300"/>
              <a:buFont typeface="Josefin Slab Light"/>
              <a:buNone/>
              <a:defRPr sz="1300" b="0" i="0" u="none" strike="noStrike" cap="none">
                <a:solidFill>
                  <a:srgbClr val="FFFFFF"/>
                </a:solidFill>
                <a:latin typeface="Josefin Slab"/>
                <a:ea typeface="Josefin Slab"/>
                <a:cs typeface="Josefin Slab"/>
                <a:sym typeface="Josefin Slab"/>
              </a:defRPr>
            </a:lvl8pPr>
            <a:lvl9pPr marL="4114800" marR="0" lvl="8" indent="-304800" algn="l" rtl="0">
              <a:lnSpc>
                <a:spcPct val="100000"/>
              </a:lnSpc>
              <a:spcBef>
                <a:spcPts val="0"/>
              </a:spcBef>
              <a:spcAft>
                <a:spcPts val="0"/>
              </a:spcAft>
              <a:buClr>
                <a:srgbClr val="999999"/>
              </a:buClr>
              <a:buSzPts val="1200"/>
              <a:buFont typeface="Josefin Slab Light"/>
              <a:buNone/>
              <a:defRPr sz="1200" b="0" i="0" u="none" strike="noStrike" cap="none">
                <a:solidFill>
                  <a:srgbClr val="FFFFFF"/>
                </a:solidFill>
                <a:latin typeface="Josefin Slab"/>
                <a:ea typeface="Josefin Slab"/>
                <a:cs typeface="Josefin Slab"/>
                <a:sym typeface="Josefin Slab"/>
              </a:defRPr>
            </a:lvl9pPr>
          </a:lstStyle>
          <a:p>
            <a:pPr marL="0" indent="0"/>
            <a:r>
              <a:rPr lang="tr-TR"/>
              <a:t>2021-2022 Dönemi Başarılarımız</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subTitle" idx="3"/>
          </p:nvPr>
        </p:nvSpPr>
        <p:spPr>
          <a:xfrm>
            <a:off x="5124371" y="1844065"/>
            <a:ext cx="3206100" cy="25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b="1" dirty="0"/>
              <a:t>* Felsefe Bölümü, Türk-İslam Düşüncesi Tarihi Dalı Öğretim Üyesi</a:t>
            </a:r>
          </a:p>
          <a:p>
            <a:pPr marL="0" lvl="0" indent="0" algn="l" rtl="0">
              <a:spcBef>
                <a:spcPts val="0"/>
              </a:spcBef>
              <a:spcAft>
                <a:spcPts val="0"/>
              </a:spcAft>
              <a:buNone/>
            </a:pPr>
            <a:endParaRPr lang="tr-TR" b="1" dirty="0"/>
          </a:p>
          <a:p>
            <a:pPr marL="0" lvl="0" indent="0" algn="l" rtl="0">
              <a:spcBef>
                <a:spcPts val="0"/>
              </a:spcBef>
              <a:spcAft>
                <a:spcPts val="0"/>
              </a:spcAft>
              <a:buNone/>
            </a:pPr>
            <a:endParaRPr lang="tr-TR" b="1" dirty="0"/>
          </a:p>
          <a:p>
            <a:pPr marL="0" lvl="0" indent="0" algn="l" rtl="0">
              <a:spcBef>
                <a:spcPts val="0"/>
              </a:spcBef>
              <a:spcAft>
                <a:spcPts val="0"/>
              </a:spcAft>
              <a:buNone/>
            </a:pPr>
            <a:r>
              <a:rPr lang="tr-TR" b="1" dirty="0"/>
              <a:t>Doçentlik sınavını kazanmıştır. Felsefe Bölümü ailesi olarak hocamızı kutlar, başarılarının devamını dileriz.</a:t>
            </a:r>
            <a:endParaRPr b="1" dirty="0"/>
          </a:p>
        </p:txBody>
      </p:sp>
      <p:sp>
        <p:nvSpPr>
          <p:cNvPr id="211" name="Google Shape;211;p33"/>
          <p:cNvSpPr txBox="1">
            <a:spLocks noGrp="1"/>
          </p:cNvSpPr>
          <p:nvPr>
            <p:ph type="subTitle" idx="4"/>
          </p:nvPr>
        </p:nvSpPr>
        <p:spPr>
          <a:xfrm>
            <a:off x="5229890" y="798635"/>
            <a:ext cx="3206100" cy="73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a:t>Doç. Dr. AYŞEGÜL DOĞRUCAN</a:t>
            </a:r>
            <a:endParaRPr dirty="0"/>
          </a:p>
        </p:txBody>
      </p:sp>
      <p:pic>
        <p:nvPicPr>
          <p:cNvPr id="9" name="Resim 8">
            <a:extLst>
              <a:ext uri="{FF2B5EF4-FFF2-40B4-BE49-F238E27FC236}">
                <a16:creationId xmlns:a16="http://schemas.microsoft.com/office/drawing/2014/main" id="{B091CD2F-F09C-FE27-77B4-C94A757209FD}"/>
              </a:ext>
            </a:extLst>
          </p:cNvPr>
          <p:cNvPicPr>
            <a:picLocks noChangeAspect="1"/>
          </p:cNvPicPr>
          <p:nvPr/>
        </p:nvPicPr>
        <p:blipFill>
          <a:blip r:embed="rId3"/>
          <a:srcRect/>
          <a:stretch/>
        </p:blipFill>
        <p:spPr>
          <a:xfrm>
            <a:off x="354623" y="798635"/>
            <a:ext cx="3810000" cy="3810000"/>
          </a:xfrm>
          <a:prstGeom prst="rect">
            <a:avLst/>
          </a:prstGeom>
        </p:spPr>
      </p:pic>
      <p:sp>
        <p:nvSpPr>
          <p:cNvPr id="2" name="Google Shape;211;p33">
            <a:extLst>
              <a:ext uri="{FF2B5EF4-FFF2-40B4-BE49-F238E27FC236}">
                <a16:creationId xmlns:a16="http://schemas.microsoft.com/office/drawing/2014/main" id="{9C6CC90A-5059-6872-C111-ED989A9283EA}"/>
              </a:ext>
            </a:extLst>
          </p:cNvPr>
          <p:cNvSpPr txBox="1">
            <a:spLocks/>
          </p:cNvSpPr>
          <p:nvPr/>
        </p:nvSpPr>
        <p:spPr>
          <a:xfrm>
            <a:off x="5054043" y="430235"/>
            <a:ext cx="4916433" cy="736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E76A28"/>
              </a:buClr>
              <a:buSzPts val="1600"/>
              <a:buFont typeface="Josefin Slab Light"/>
              <a:buNone/>
              <a:defRPr sz="1600" b="0" i="0" u="none" strike="noStrike" cap="none">
                <a:solidFill>
                  <a:srgbClr val="FFFFFF"/>
                </a:solidFill>
                <a:latin typeface="Ubuntu Medium"/>
                <a:ea typeface="Ubuntu Medium"/>
                <a:cs typeface="Ubuntu Medium"/>
                <a:sym typeface="Ubuntu Medium"/>
              </a:defRPr>
            </a:lvl1pPr>
            <a:lvl2pPr marL="914400" marR="0" lvl="1" indent="-330200" algn="l" rtl="0">
              <a:lnSpc>
                <a:spcPct val="100000"/>
              </a:lnSpc>
              <a:spcBef>
                <a:spcPts val="0"/>
              </a:spcBef>
              <a:spcAft>
                <a:spcPts val="0"/>
              </a:spcAft>
              <a:buClr>
                <a:srgbClr val="E76A28"/>
              </a:buClr>
              <a:buSzPts val="1600"/>
              <a:buFont typeface="Josefin Slab Light"/>
              <a:buNone/>
              <a:defRPr sz="1600" b="0" i="0" u="none" strike="noStrike" cap="none">
                <a:solidFill>
                  <a:srgbClr val="FFFFFF"/>
                </a:solidFill>
                <a:latin typeface="Josefin Slab"/>
                <a:ea typeface="Josefin Slab"/>
                <a:cs typeface="Josefin Slab"/>
                <a:sym typeface="Josefin Slab"/>
              </a:defRPr>
            </a:lvl2pPr>
            <a:lvl3pPr marL="1371600" marR="0" lvl="2" indent="-323850" algn="l" rtl="0">
              <a:lnSpc>
                <a:spcPct val="100000"/>
              </a:lnSpc>
              <a:spcBef>
                <a:spcPts val="0"/>
              </a:spcBef>
              <a:spcAft>
                <a:spcPts val="0"/>
              </a:spcAft>
              <a:buClr>
                <a:srgbClr val="E76A28"/>
              </a:buClr>
              <a:buSzPts val="1500"/>
              <a:buFont typeface="Josefin Slab Light"/>
              <a:buNone/>
              <a:defRPr sz="1500" b="0" i="0" u="none" strike="noStrike" cap="none">
                <a:solidFill>
                  <a:srgbClr val="FFFFFF"/>
                </a:solidFill>
                <a:latin typeface="Josefin Slab"/>
                <a:ea typeface="Josefin Slab"/>
                <a:cs typeface="Josefin Slab"/>
                <a:sym typeface="Josefin Slab"/>
              </a:defRPr>
            </a:lvl3pPr>
            <a:lvl4pPr marL="1828800" marR="0" lvl="3" indent="-323850" algn="l" rtl="0">
              <a:lnSpc>
                <a:spcPct val="100000"/>
              </a:lnSpc>
              <a:spcBef>
                <a:spcPts val="0"/>
              </a:spcBef>
              <a:spcAft>
                <a:spcPts val="0"/>
              </a:spcAft>
              <a:buClr>
                <a:srgbClr val="E76A28"/>
              </a:buClr>
              <a:buSzPts val="1500"/>
              <a:buFont typeface="Josefin Slab Light"/>
              <a:buNone/>
              <a:defRPr sz="1500" b="0" i="0" u="none" strike="noStrike" cap="none">
                <a:solidFill>
                  <a:srgbClr val="FFFFFF"/>
                </a:solidFill>
                <a:latin typeface="Josefin Slab"/>
                <a:ea typeface="Josefin Slab"/>
                <a:cs typeface="Josefin Slab"/>
                <a:sym typeface="Josefin Slab"/>
              </a:defRPr>
            </a:lvl4pPr>
            <a:lvl5pPr marL="2286000" marR="0" lvl="4" indent="-317500" algn="l" rtl="0">
              <a:lnSpc>
                <a:spcPct val="100000"/>
              </a:lnSpc>
              <a:spcBef>
                <a:spcPts val="0"/>
              </a:spcBef>
              <a:spcAft>
                <a:spcPts val="0"/>
              </a:spcAft>
              <a:buClr>
                <a:srgbClr val="E76A28"/>
              </a:buClr>
              <a:buSzPts val="1400"/>
              <a:buFont typeface="Josefin Slab Light"/>
              <a:buNone/>
              <a:defRPr sz="1400" b="0" i="0" u="none" strike="noStrike" cap="none">
                <a:solidFill>
                  <a:srgbClr val="FFFFFF"/>
                </a:solidFill>
                <a:latin typeface="Josefin Slab"/>
                <a:ea typeface="Josefin Slab"/>
                <a:cs typeface="Josefin Slab"/>
                <a:sym typeface="Josefin Slab"/>
              </a:defRPr>
            </a:lvl5pPr>
            <a:lvl6pPr marL="2743200" marR="0" lvl="5" indent="-317500" algn="l" rtl="0">
              <a:lnSpc>
                <a:spcPct val="100000"/>
              </a:lnSpc>
              <a:spcBef>
                <a:spcPts val="0"/>
              </a:spcBef>
              <a:spcAft>
                <a:spcPts val="0"/>
              </a:spcAft>
              <a:buClr>
                <a:srgbClr val="999999"/>
              </a:buClr>
              <a:buSzPts val="1400"/>
              <a:buFont typeface="Josefin Slab Light"/>
              <a:buNone/>
              <a:defRPr sz="1400" b="0" i="0" u="none" strike="noStrike" cap="none">
                <a:solidFill>
                  <a:srgbClr val="FFFFFF"/>
                </a:solidFill>
                <a:latin typeface="Josefin Slab"/>
                <a:ea typeface="Josefin Slab"/>
                <a:cs typeface="Josefin Slab"/>
                <a:sym typeface="Josefin Slab"/>
              </a:defRPr>
            </a:lvl6pPr>
            <a:lvl7pPr marL="3200400" marR="0" lvl="6" indent="-311150" algn="l" rtl="0">
              <a:lnSpc>
                <a:spcPct val="100000"/>
              </a:lnSpc>
              <a:spcBef>
                <a:spcPts val="0"/>
              </a:spcBef>
              <a:spcAft>
                <a:spcPts val="0"/>
              </a:spcAft>
              <a:buClr>
                <a:srgbClr val="999999"/>
              </a:buClr>
              <a:buSzPts val="1300"/>
              <a:buFont typeface="Josefin Slab Light"/>
              <a:buNone/>
              <a:defRPr sz="1300" b="0" i="0" u="none" strike="noStrike" cap="none">
                <a:solidFill>
                  <a:srgbClr val="FFFFFF"/>
                </a:solidFill>
                <a:latin typeface="Josefin Slab"/>
                <a:ea typeface="Josefin Slab"/>
                <a:cs typeface="Josefin Slab"/>
                <a:sym typeface="Josefin Slab"/>
              </a:defRPr>
            </a:lvl7pPr>
            <a:lvl8pPr marL="3657600" marR="0" lvl="7" indent="-311150" algn="l" rtl="0">
              <a:lnSpc>
                <a:spcPct val="100000"/>
              </a:lnSpc>
              <a:spcBef>
                <a:spcPts val="0"/>
              </a:spcBef>
              <a:spcAft>
                <a:spcPts val="0"/>
              </a:spcAft>
              <a:buClr>
                <a:srgbClr val="999999"/>
              </a:buClr>
              <a:buSzPts val="1300"/>
              <a:buFont typeface="Josefin Slab Light"/>
              <a:buNone/>
              <a:defRPr sz="1300" b="0" i="0" u="none" strike="noStrike" cap="none">
                <a:solidFill>
                  <a:srgbClr val="FFFFFF"/>
                </a:solidFill>
                <a:latin typeface="Josefin Slab"/>
                <a:ea typeface="Josefin Slab"/>
                <a:cs typeface="Josefin Slab"/>
                <a:sym typeface="Josefin Slab"/>
              </a:defRPr>
            </a:lvl8pPr>
            <a:lvl9pPr marL="4114800" marR="0" lvl="8" indent="-304800" algn="l" rtl="0">
              <a:lnSpc>
                <a:spcPct val="100000"/>
              </a:lnSpc>
              <a:spcBef>
                <a:spcPts val="0"/>
              </a:spcBef>
              <a:spcAft>
                <a:spcPts val="0"/>
              </a:spcAft>
              <a:buClr>
                <a:srgbClr val="999999"/>
              </a:buClr>
              <a:buSzPts val="1200"/>
              <a:buFont typeface="Josefin Slab Light"/>
              <a:buNone/>
              <a:defRPr sz="1200" b="0" i="0" u="none" strike="noStrike" cap="none">
                <a:solidFill>
                  <a:srgbClr val="FFFFFF"/>
                </a:solidFill>
                <a:latin typeface="Josefin Slab"/>
                <a:ea typeface="Josefin Slab"/>
                <a:cs typeface="Josefin Slab"/>
                <a:sym typeface="Josefin Slab"/>
              </a:defRPr>
            </a:lvl9pPr>
          </a:lstStyle>
          <a:p>
            <a:pPr marL="0" indent="0"/>
            <a:r>
              <a:rPr lang="tr-TR"/>
              <a:t>2021-2022 Dönemi Başarılarımız</a:t>
            </a:r>
            <a:endParaRPr lang="tr-TR" dirty="0"/>
          </a:p>
        </p:txBody>
      </p:sp>
    </p:spTree>
    <p:extLst>
      <p:ext uri="{BB962C8B-B14F-4D97-AF65-F5344CB8AC3E}">
        <p14:creationId xmlns:p14="http://schemas.microsoft.com/office/powerpoint/2010/main" val="426959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subTitle" idx="3"/>
          </p:nvPr>
        </p:nvSpPr>
        <p:spPr>
          <a:xfrm>
            <a:off x="5124371" y="1844065"/>
            <a:ext cx="3206100" cy="2500800"/>
          </a:xfrm>
          <a:prstGeom prst="rect">
            <a:avLst/>
          </a:prstGeom>
        </p:spPr>
        <p:txBody>
          <a:bodyPr spcFirstLastPara="1" wrap="square" lIns="91425" tIns="91425" rIns="91425" bIns="91425" anchor="t" anchorCtr="0">
            <a:noAutofit/>
          </a:bodyPr>
          <a:lstStyle/>
          <a:p>
            <a:pPr marL="0" indent="0"/>
            <a:r>
              <a:rPr lang="tr-TR" b="1" dirty="0"/>
              <a:t>Öğrencimiz İlim Esra Erek Bingöl Üniversitesi, Fen-Edebiyat Fakültesi, Bilim Tarihi Ana Bilim Dalına araştırma görevlisi olarak atanmıştır. </a:t>
            </a:r>
          </a:p>
          <a:p>
            <a:pPr marL="0" indent="0"/>
            <a:endParaRPr lang="tr-TR" b="1" dirty="0"/>
          </a:p>
          <a:p>
            <a:pPr marL="0" indent="0"/>
            <a:r>
              <a:rPr lang="tr-TR" b="1" dirty="0"/>
              <a:t>Felsefe Bölümü ailesi olarak öğrencimizi kutlar, başarılarının devamını dileriz.</a:t>
            </a:r>
            <a:endParaRPr b="1" dirty="0"/>
          </a:p>
        </p:txBody>
      </p:sp>
      <p:sp>
        <p:nvSpPr>
          <p:cNvPr id="211" name="Google Shape;211;p33"/>
          <p:cNvSpPr txBox="1">
            <a:spLocks noGrp="1"/>
          </p:cNvSpPr>
          <p:nvPr>
            <p:ph type="subTitle" idx="4"/>
          </p:nvPr>
        </p:nvSpPr>
        <p:spPr>
          <a:xfrm>
            <a:off x="5229890" y="798635"/>
            <a:ext cx="3206100" cy="73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a:t>Arş. Gör. İLİM ESRA EREK</a:t>
            </a:r>
            <a:endParaRPr dirty="0"/>
          </a:p>
        </p:txBody>
      </p:sp>
      <p:pic>
        <p:nvPicPr>
          <p:cNvPr id="9" name="Resim 8">
            <a:extLst>
              <a:ext uri="{FF2B5EF4-FFF2-40B4-BE49-F238E27FC236}">
                <a16:creationId xmlns:a16="http://schemas.microsoft.com/office/drawing/2014/main" id="{B091CD2F-F09C-FE27-77B4-C94A757209FD}"/>
              </a:ext>
            </a:extLst>
          </p:cNvPr>
          <p:cNvPicPr>
            <a:picLocks noChangeAspect="1"/>
          </p:cNvPicPr>
          <p:nvPr/>
        </p:nvPicPr>
        <p:blipFill>
          <a:blip r:embed="rId3"/>
          <a:srcRect/>
          <a:stretch/>
        </p:blipFill>
        <p:spPr>
          <a:xfrm>
            <a:off x="643813" y="798635"/>
            <a:ext cx="3231619" cy="3810000"/>
          </a:xfrm>
          <a:prstGeom prst="rect">
            <a:avLst/>
          </a:prstGeom>
        </p:spPr>
      </p:pic>
      <p:sp>
        <p:nvSpPr>
          <p:cNvPr id="2" name="Google Shape;211;p33">
            <a:extLst>
              <a:ext uri="{FF2B5EF4-FFF2-40B4-BE49-F238E27FC236}">
                <a16:creationId xmlns:a16="http://schemas.microsoft.com/office/drawing/2014/main" id="{E5CD643E-ABE9-1F6C-F87B-B0AA8300FB90}"/>
              </a:ext>
            </a:extLst>
          </p:cNvPr>
          <p:cNvSpPr txBox="1">
            <a:spLocks/>
          </p:cNvSpPr>
          <p:nvPr/>
        </p:nvSpPr>
        <p:spPr>
          <a:xfrm>
            <a:off x="4913366" y="430235"/>
            <a:ext cx="4916433" cy="736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E76A28"/>
              </a:buClr>
              <a:buSzPts val="1600"/>
              <a:buFont typeface="Josefin Slab Light"/>
              <a:buNone/>
              <a:defRPr sz="1600" b="0" i="0" u="none" strike="noStrike" cap="none">
                <a:solidFill>
                  <a:srgbClr val="FFFFFF"/>
                </a:solidFill>
                <a:latin typeface="Ubuntu Medium"/>
                <a:ea typeface="Ubuntu Medium"/>
                <a:cs typeface="Ubuntu Medium"/>
                <a:sym typeface="Ubuntu Medium"/>
              </a:defRPr>
            </a:lvl1pPr>
            <a:lvl2pPr marL="914400" marR="0" lvl="1" indent="-330200" algn="l" rtl="0">
              <a:lnSpc>
                <a:spcPct val="100000"/>
              </a:lnSpc>
              <a:spcBef>
                <a:spcPts val="0"/>
              </a:spcBef>
              <a:spcAft>
                <a:spcPts val="0"/>
              </a:spcAft>
              <a:buClr>
                <a:srgbClr val="E76A28"/>
              </a:buClr>
              <a:buSzPts val="1600"/>
              <a:buFont typeface="Josefin Slab Light"/>
              <a:buNone/>
              <a:defRPr sz="1600" b="0" i="0" u="none" strike="noStrike" cap="none">
                <a:solidFill>
                  <a:srgbClr val="FFFFFF"/>
                </a:solidFill>
                <a:latin typeface="Josefin Slab"/>
                <a:ea typeface="Josefin Slab"/>
                <a:cs typeface="Josefin Slab"/>
                <a:sym typeface="Josefin Slab"/>
              </a:defRPr>
            </a:lvl2pPr>
            <a:lvl3pPr marL="1371600" marR="0" lvl="2" indent="-323850" algn="l" rtl="0">
              <a:lnSpc>
                <a:spcPct val="100000"/>
              </a:lnSpc>
              <a:spcBef>
                <a:spcPts val="0"/>
              </a:spcBef>
              <a:spcAft>
                <a:spcPts val="0"/>
              </a:spcAft>
              <a:buClr>
                <a:srgbClr val="E76A28"/>
              </a:buClr>
              <a:buSzPts val="1500"/>
              <a:buFont typeface="Josefin Slab Light"/>
              <a:buNone/>
              <a:defRPr sz="1500" b="0" i="0" u="none" strike="noStrike" cap="none">
                <a:solidFill>
                  <a:srgbClr val="FFFFFF"/>
                </a:solidFill>
                <a:latin typeface="Josefin Slab"/>
                <a:ea typeface="Josefin Slab"/>
                <a:cs typeface="Josefin Slab"/>
                <a:sym typeface="Josefin Slab"/>
              </a:defRPr>
            </a:lvl3pPr>
            <a:lvl4pPr marL="1828800" marR="0" lvl="3" indent="-323850" algn="l" rtl="0">
              <a:lnSpc>
                <a:spcPct val="100000"/>
              </a:lnSpc>
              <a:spcBef>
                <a:spcPts val="0"/>
              </a:spcBef>
              <a:spcAft>
                <a:spcPts val="0"/>
              </a:spcAft>
              <a:buClr>
                <a:srgbClr val="E76A28"/>
              </a:buClr>
              <a:buSzPts val="1500"/>
              <a:buFont typeface="Josefin Slab Light"/>
              <a:buNone/>
              <a:defRPr sz="1500" b="0" i="0" u="none" strike="noStrike" cap="none">
                <a:solidFill>
                  <a:srgbClr val="FFFFFF"/>
                </a:solidFill>
                <a:latin typeface="Josefin Slab"/>
                <a:ea typeface="Josefin Slab"/>
                <a:cs typeface="Josefin Slab"/>
                <a:sym typeface="Josefin Slab"/>
              </a:defRPr>
            </a:lvl4pPr>
            <a:lvl5pPr marL="2286000" marR="0" lvl="4" indent="-317500" algn="l" rtl="0">
              <a:lnSpc>
                <a:spcPct val="100000"/>
              </a:lnSpc>
              <a:spcBef>
                <a:spcPts val="0"/>
              </a:spcBef>
              <a:spcAft>
                <a:spcPts val="0"/>
              </a:spcAft>
              <a:buClr>
                <a:srgbClr val="E76A28"/>
              </a:buClr>
              <a:buSzPts val="1400"/>
              <a:buFont typeface="Josefin Slab Light"/>
              <a:buNone/>
              <a:defRPr sz="1400" b="0" i="0" u="none" strike="noStrike" cap="none">
                <a:solidFill>
                  <a:srgbClr val="FFFFFF"/>
                </a:solidFill>
                <a:latin typeface="Josefin Slab"/>
                <a:ea typeface="Josefin Slab"/>
                <a:cs typeface="Josefin Slab"/>
                <a:sym typeface="Josefin Slab"/>
              </a:defRPr>
            </a:lvl5pPr>
            <a:lvl6pPr marL="2743200" marR="0" lvl="5" indent="-317500" algn="l" rtl="0">
              <a:lnSpc>
                <a:spcPct val="100000"/>
              </a:lnSpc>
              <a:spcBef>
                <a:spcPts val="0"/>
              </a:spcBef>
              <a:spcAft>
                <a:spcPts val="0"/>
              </a:spcAft>
              <a:buClr>
                <a:srgbClr val="999999"/>
              </a:buClr>
              <a:buSzPts val="1400"/>
              <a:buFont typeface="Josefin Slab Light"/>
              <a:buNone/>
              <a:defRPr sz="1400" b="0" i="0" u="none" strike="noStrike" cap="none">
                <a:solidFill>
                  <a:srgbClr val="FFFFFF"/>
                </a:solidFill>
                <a:latin typeface="Josefin Slab"/>
                <a:ea typeface="Josefin Slab"/>
                <a:cs typeface="Josefin Slab"/>
                <a:sym typeface="Josefin Slab"/>
              </a:defRPr>
            </a:lvl6pPr>
            <a:lvl7pPr marL="3200400" marR="0" lvl="6" indent="-311150" algn="l" rtl="0">
              <a:lnSpc>
                <a:spcPct val="100000"/>
              </a:lnSpc>
              <a:spcBef>
                <a:spcPts val="0"/>
              </a:spcBef>
              <a:spcAft>
                <a:spcPts val="0"/>
              </a:spcAft>
              <a:buClr>
                <a:srgbClr val="999999"/>
              </a:buClr>
              <a:buSzPts val="1300"/>
              <a:buFont typeface="Josefin Slab Light"/>
              <a:buNone/>
              <a:defRPr sz="1300" b="0" i="0" u="none" strike="noStrike" cap="none">
                <a:solidFill>
                  <a:srgbClr val="FFFFFF"/>
                </a:solidFill>
                <a:latin typeface="Josefin Slab"/>
                <a:ea typeface="Josefin Slab"/>
                <a:cs typeface="Josefin Slab"/>
                <a:sym typeface="Josefin Slab"/>
              </a:defRPr>
            </a:lvl7pPr>
            <a:lvl8pPr marL="3657600" marR="0" lvl="7" indent="-311150" algn="l" rtl="0">
              <a:lnSpc>
                <a:spcPct val="100000"/>
              </a:lnSpc>
              <a:spcBef>
                <a:spcPts val="0"/>
              </a:spcBef>
              <a:spcAft>
                <a:spcPts val="0"/>
              </a:spcAft>
              <a:buClr>
                <a:srgbClr val="999999"/>
              </a:buClr>
              <a:buSzPts val="1300"/>
              <a:buFont typeface="Josefin Slab Light"/>
              <a:buNone/>
              <a:defRPr sz="1300" b="0" i="0" u="none" strike="noStrike" cap="none">
                <a:solidFill>
                  <a:srgbClr val="FFFFFF"/>
                </a:solidFill>
                <a:latin typeface="Josefin Slab"/>
                <a:ea typeface="Josefin Slab"/>
                <a:cs typeface="Josefin Slab"/>
                <a:sym typeface="Josefin Slab"/>
              </a:defRPr>
            </a:lvl8pPr>
            <a:lvl9pPr marL="4114800" marR="0" lvl="8" indent="-304800" algn="l" rtl="0">
              <a:lnSpc>
                <a:spcPct val="100000"/>
              </a:lnSpc>
              <a:spcBef>
                <a:spcPts val="0"/>
              </a:spcBef>
              <a:spcAft>
                <a:spcPts val="0"/>
              </a:spcAft>
              <a:buClr>
                <a:srgbClr val="999999"/>
              </a:buClr>
              <a:buSzPts val="1200"/>
              <a:buFont typeface="Josefin Slab Light"/>
              <a:buNone/>
              <a:defRPr sz="1200" b="0" i="0" u="none" strike="noStrike" cap="none">
                <a:solidFill>
                  <a:srgbClr val="FFFFFF"/>
                </a:solidFill>
                <a:latin typeface="Josefin Slab"/>
                <a:ea typeface="Josefin Slab"/>
                <a:cs typeface="Josefin Slab"/>
                <a:sym typeface="Josefin Slab"/>
              </a:defRPr>
            </a:lvl9pPr>
          </a:lstStyle>
          <a:p>
            <a:pPr marL="0" indent="0"/>
            <a:r>
              <a:rPr lang="tr-TR"/>
              <a:t>2021-2022 Dönemi Başarılarımız</a:t>
            </a:r>
            <a:endParaRPr lang="tr-TR" dirty="0"/>
          </a:p>
        </p:txBody>
      </p:sp>
    </p:spTree>
    <p:extLst>
      <p:ext uri="{BB962C8B-B14F-4D97-AF65-F5344CB8AC3E}">
        <p14:creationId xmlns:p14="http://schemas.microsoft.com/office/powerpoint/2010/main" val="48176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30"/>
          <p:cNvSpPr txBox="1">
            <a:spLocks noGrp="1"/>
          </p:cNvSpPr>
          <p:nvPr>
            <p:ph type="ctrTitle"/>
          </p:nvPr>
        </p:nvSpPr>
        <p:spPr>
          <a:xfrm>
            <a:off x="728147" y="274852"/>
            <a:ext cx="4054500" cy="143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tr-TR" sz="3600" dirty="0"/>
              <a:t>Hedeflerimiz</a:t>
            </a:r>
            <a:endParaRPr sz="3600" b="1" dirty="0">
              <a:solidFill>
                <a:srgbClr val="00DEBA"/>
              </a:solidFill>
              <a:sym typeface="Ubuntu"/>
            </a:endParaRPr>
          </a:p>
        </p:txBody>
      </p:sp>
      <p:sp>
        <p:nvSpPr>
          <p:cNvPr id="181" name="Google Shape;181;p30"/>
          <p:cNvSpPr txBox="1">
            <a:spLocks noGrp="1"/>
          </p:cNvSpPr>
          <p:nvPr>
            <p:ph type="title" idx="2"/>
          </p:nvPr>
        </p:nvSpPr>
        <p:spPr>
          <a:xfrm>
            <a:off x="465878" y="1687300"/>
            <a:ext cx="937800" cy="45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01</a:t>
            </a:r>
            <a:endParaRPr/>
          </a:p>
        </p:txBody>
      </p:sp>
      <p:sp>
        <p:nvSpPr>
          <p:cNvPr id="182" name="Google Shape;182;p30"/>
          <p:cNvSpPr txBox="1">
            <a:spLocks noGrp="1"/>
          </p:cNvSpPr>
          <p:nvPr>
            <p:ph type="title" idx="3"/>
          </p:nvPr>
        </p:nvSpPr>
        <p:spPr>
          <a:xfrm>
            <a:off x="485473" y="2633604"/>
            <a:ext cx="937800" cy="45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02</a:t>
            </a:r>
            <a:endParaRPr dirty="0"/>
          </a:p>
        </p:txBody>
      </p:sp>
      <p:sp>
        <p:nvSpPr>
          <p:cNvPr id="183" name="Google Shape;183;p30"/>
          <p:cNvSpPr txBox="1">
            <a:spLocks noGrp="1"/>
          </p:cNvSpPr>
          <p:nvPr>
            <p:ph type="title" idx="4"/>
          </p:nvPr>
        </p:nvSpPr>
        <p:spPr>
          <a:xfrm>
            <a:off x="518130" y="3302861"/>
            <a:ext cx="937800" cy="45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03</a:t>
            </a:r>
            <a:endParaRPr dirty="0"/>
          </a:p>
        </p:txBody>
      </p:sp>
      <p:sp>
        <p:nvSpPr>
          <p:cNvPr id="185" name="Google Shape;185;p30"/>
          <p:cNvSpPr txBox="1">
            <a:spLocks noGrp="1"/>
          </p:cNvSpPr>
          <p:nvPr>
            <p:ph type="subTitle" idx="6"/>
          </p:nvPr>
        </p:nvSpPr>
        <p:spPr>
          <a:xfrm>
            <a:off x="1487598" y="2720317"/>
            <a:ext cx="3025619" cy="57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Erasmus hareketliliğini </a:t>
            </a:r>
          </a:p>
          <a:p>
            <a:pPr marL="0" lvl="0" indent="0" algn="l" rtl="0">
              <a:spcBef>
                <a:spcPts val="0"/>
              </a:spcBef>
              <a:spcAft>
                <a:spcPts val="0"/>
              </a:spcAft>
              <a:buNone/>
            </a:pPr>
            <a:r>
              <a:rPr lang="tr-TR" dirty="0"/>
              <a:t>%100 artırmak. </a:t>
            </a:r>
            <a:endParaRPr dirty="0"/>
          </a:p>
        </p:txBody>
      </p:sp>
      <p:sp>
        <p:nvSpPr>
          <p:cNvPr id="186" name="Google Shape;186;p30"/>
          <p:cNvSpPr txBox="1">
            <a:spLocks noGrp="1"/>
          </p:cNvSpPr>
          <p:nvPr>
            <p:ph type="subTitle" idx="7"/>
          </p:nvPr>
        </p:nvSpPr>
        <p:spPr>
          <a:xfrm>
            <a:off x="1520255" y="3376749"/>
            <a:ext cx="3051747" cy="48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Bölüm adıyla özdeşleşmek üzere, bir konferanslar dizisi başlatmak.</a:t>
            </a:r>
            <a:endParaRPr dirty="0"/>
          </a:p>
        </p:txBody>
      </p:sp>
      <p:sp>
        <p:nvSpPr>
          <p:cNvPr id="188" name="Google Shape;188;p30"/>
          <p:cNvSpPr txBox="1">
            <a:spLocks noGrp="1"/>
          </p:cNvSpPr>
          <p:nvPr>
            <p:ph type="subTitle" idx="1"/>
          </p:nvPr>
        </p:nvSpPr>
        <p:spPr>
          <a:xfrm>
            <a:off x="1461473" y="1812098"/>
            <a:ext cx="3025619" cy="57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5 yıl içinde lisans öğrencilerimizin önemli bir kısmını yabancı dilde felsefe metni okuyabilir düzeye getirmek.</a:t>
            </a:r>
            <a:endParaRPr dirty="0"/>
          </a:p>
        </p:txBody>
      </p:sp>
      <p:pic>
        <p:nvPicPr>
          <p:cNvPr id="1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lvl="0" indent="0" algn="ctr" rtl="0">
              <a:spcBef>
                <a:spcPts val="0"/>
              </a:spcBef>
              <a:spcAft>
                <a:spcPts val="0"/>
              </a:spcAft>
              <a:buNone/>
            </a:pPr>
            <a:r>
              <a:rPr lang="tr-TR" sz="1800" b="1" dirty="0">
                <a:solidFill>
                  <a:schemeClr val="bg1"/>
                </a:solidFill>
              </a:rPr>
              <a:t>Modern Felsefe</a:t>
            </a:r>
          </a:p>
          <a:p>
            <a:pPr marL="0" lvl="0" indent="0" algn="ctr" rtl="0">
              <a:spcBef>
                <a:spcPts val="0"/>
              </a:spcBef>
              <a:spcAft>
                <a:spcPts val="0"/>
              </a:spcAft>
              <a:buNone/>
            </a:pPr>
            <a:r>
              <a:rPr lang="tr-TR" sz="1800" b="1" dirty="0">
                <a:solidFill>
                  <a:schemeClr val="bg1"/>
                </a:solidFill>
              </a:rPr>
              <a:t>Spinoza</a:t>
            </a:r>
          </a:p>
          <a:p>
            <a:pPr marL="0" lvl="0" indent="0" algn="ctr" rtl="0">
              <a:spcBef>
                <a:spcPts val="0"/>
              </a:spcBef>
              <a:spcAft>
                <a:spcPts val="0"/>
              </a:spcAft>
              <a:buNone/>
            </a:pPr>
            <a:r>
              <a:rPr lang="tr-TR" sz="1800" b="1" dirty="0">
                <a:solidFill>
                  <a:schemeClr val="bg1"/>
                </a:solidFill>
              </a:rPr>
              <a:t>Retorik ve Argümantasyon</a:t>
            </a:r>
          </a:p>
          <a:p>
            <a:pPr marL="0" lvl="0" indent="0" algn="ctr" rtl="0">
              <a:spcBef>
                <a:spcPts val="0"/>
              </a:spcBef>
              <a:spcAft>
                <a:spcPts val="0"/>
              </a:spcAft>
              <a:buNone/>
            </a:pPr>
            <a:r>
              <a:rPr lang="tr-TR" sz="1800" b="1" dirty="0">
                <a:solidFill>
                  <a:schemeClr val="bg1"/>
                </a:solidFill>
              </a:rPr>
              <a:t>Kıta Avrupası Felsefesi</a:t>
            </a:r>
            <a:endParaRP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400" dirty="0"/>
              <a:t>Prof. Dr. Çetin BALANUYE</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descr="kişi, adam, iç mekan, duvar içeren bir resim&#10;&#10;Açıklama otomatik olarak oluşturuldu">
            <a:extLst>
              <a:ext uri="{FF2B5EF4-FFF2-40B4-BE49-F238E27FC236}">
                <a16:creationId xmlns:a16="http://schemas.microsoft.com/office/drawing/2014/main" id="{B613E80E-8B4C-AF08-311E-53B54EDFA23D}"/>
              </a:ext>
            </a:extLst>
          </p:cNvPr>
          <p:cNvPicPr>
            <a:picLocks noChangeAspect="1"/>
          </p:cNvPicPr>
          <p:nvPr/>
        </p:nvPicPr>
        <p:blipFill>
          <a:blip r:embed="rId4"/>
          <a:stretch>
            <a:fillRect/>
          </a:stretch>
        </p:blipFill>
        <p:spPr>
          <a:xfrm>
            <a:off x="5464908" y="1301750"/>
            <a:ext cx="2540000" cy="2540000"/>
          </a:xfrm>
          <a:prstGeom prst="rect">
            <a:avLst/>
          </a:prstGeom>
        </p:spPr>
      </p:pic>
    </p:spTree>
    <p:extLst>
      <p:ext uri="{BB962C8B-B14F-4D97-AF65-F5344CB8AC3E}">
        <p14:creationId xmlns:p14="http://schemas.microsoft.com/office/powerpoint/2010/main" val="11618401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lvl="0" indent="0" algn="ctr" rtl="0">
              <a:spcBef>
                <a:spcPts val="0"/>
              </a:spcBef>
              <a:spcAft>
                <a:spcPts val="0"/>
              </a:spcAft>
              <a:buNone/>
            </a:pPr>
            <a:r>
              <a:rPr lang="tr-TR" sz="1800" b="1" dirty="0">
                <a:solidFill>
                  <a:schemeClr val="bg1"/>
                </a:solidFill>
              </a:rPr>
              <a:t>Bilim Felsefesi</a:t>
            </a:r>
          </a:p>
          <a:p>
            <a:pPr marL="0" lvl="0" indent="0" algn="ctr" rtl="0">
              <a:spcBef>
                <a:spcPts val="0"/>
              </a:spcBef>
              <a:spcAft>
                <a:spcPts val="0"/>
              </a:spcAft>
              <a:buNone/>
            </a:pPr>
            <a:r>
              <a:rPr lang="tr-TR" sz="1800" b="1" dirty="0">
                <a:solidFill>
                  <a:schemeClr val="bg1"/>
                </a:solidFill>
              </a:rPr>
              <a:t>Çocuklar için Felsefe</a:t>
            </a:r>
          </a:p>
          <a:p>
            <a:pPr marL="0" indent="0"/>
            <a:r>
              <a:rPr lang="tr-TR" sz="1800" b="1" dirty="0">
                <a:solidFill>
                  <a:schemeClr val="bg1"/>
                </a:solidFill>
              </a:rPr>
              <a:t>Mantık</a:t>
            </a:r>
          </a:p>
          <a:p>
            <a:pPr marL="0" lvl="0" indent="0" algn="ctr" rtl="0">
              <a:spcBef>
                <a:spcPts val="0"/>
              </a:spcBef>
              <a:spcAft>
                <a:spcPts val="0"/>
              </a:spcAft>
              <a:buNone/>
            </a:pPr>
            <a:r>
              <a:rPr lang="tr-TR" sz="1800" b="1" dirty="0">
                <a:solidFill>
                  <a:schemeClr val="bg1"/>
                </a:solidFill>
              </a:rPr>
              <a:t>Sanatta Felsefe</a:t>
            </a:r>
          </a:p>
          <a:p>
            <a:pPr marL="0" lvl="0" indent="0" algn="ctr" rtl="0">
              <a:spcBef>
                <a:spcPts val="0"/>
              </a:spcBef>
              <a:spcAft>
                <a:spcPts val="0"/>
              </a:spcAft>
              <a:buNone/>
            </a:pPr>
            <a:r>
              <a:rPr lang="tr-TR" sz="1800" b="1" dirty="0">
                <a:solidFill>
                  <a:schemeClr val="bg1"/>
                </a:solidFill>
              </a:rPr>
              <a:t>Fenomenoloji</a:t>
            </a:r>
            <a:endParaRP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400" dirty="0"/>
              <a:t>Prof. Dr. Hasan ASLAN</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41651605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lvl="0" indent="0" algn="ctr" rtl="0">
              <a:spcBef>
                <a:spcPts val="0"/>
              </a:spcBef>
              <a:spcAft>
                <a:spcPts val="0"/>
              </a:spcAft>
              <a:buNone/>
            </a:pPr>
            <a:r>
              <a:rPr lang="tr-TR" sz="1800" b="1" dirty="0">
                <a:solidFill>
                  <a:schemeClr val="bg1"/>
                </a:solidFill>
              </a:rPr>
              <a:t>Etik</a:t>
            </a:r>
          </a:p>
          <a:p>
            <a:pPr marL="0" lvl="0" indent="0" algn="ctr" rtl="0">
              <a:spcBef>
                <a:spcPts val="0"/>
              </a:spcBef>
              <a:spcAft>
                <a:spcPts val="0"/>
              </a:spcAft>
              <a:buNone/>
            </a:pPr>
            <a:r>
              <a:rPr lang="tr-TR" sz="1800" b="1" dirty="0">
                <a:solidFill>
                  <a:schemeClr val="bg1"/>
                </a:solidFill>
              </a:rPr>
              <a:t>Felsefi Danışmanlık</a:t>
            </a:r>
          </a:p>
          <a:p>
            <a:pPr marL="0" lvl="0" indent="0" algn="ctr" rtl="0">
              <a:spcBef>
                <a:spcPts val="0"/>
              </a:spcBef>
              <a:spcAft>
                <a:spcPts val="0"/>
              </a:spcAft>
              <a:buNone/>
            </a:pPr>
            <a:r>
              <a:rPr lang="tr-TR" sz="1800" b="1" dirty="0">
                <a:solidFill>
                  <a:schemeClr val="bg1"/>
                </a:solidFill>
              </a:rPr>
              <a:t>Akademik Araştırma Teknikleri</a:t>
            </a:r>
          </a:p>
          <a:p>
            <a:pPr marL="0" lvl="0" indent="0" algn="ctr" rtl="0">
              <a:spcBef>
                <a:spcPts val="0"/>
              </a:spcBef>
              <a:spcAft>
                <a:spcPts val="0"/>
              </a:spcAft>
              <a:buNone/>
            </a:pPr>
            <a:r>
              <a:rPr lang="tr-TR" sz="1800" b="1" dirty="0">
                <a:solidFill>
                  <a:schemeClr val="bg1"/>
                </a:solidFill>
              </a:rPr>
              <a:t>İslam Felsefesi</a:t>
            </a:r>
          </a:p>
          <a:p>
            <a:pPr marL="0" lvl="0" indent="0" algn="ctr" rtl="0">
              <a:spcBef>
                <a:spcPts val="0"/>
              </a:spcBef>
              <a:spcAft>
                <a:spcPts val="0"/>
              </a:spcAft>
              <a:buNone/>
            </a:pPr>
            <a:r>
              <a:rPr lang="tr-TR" sz="1800" b="1" dirty="0">
                <a:solidFill>
                  <a:schemeClr val="bg1"/>
                </a:solidFill>
              </a:rPr>
              <a:t>Modern Türk Düşüncesi</a:t>
            </a:r>
            <a:endParaRP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400" dirty="0"/>
              <a:t>Prof. Dr. Şahin FİLİZ</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36630809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lvl="0" indent="0" algn="ctr" rtl="0">
              <a:spcBef>
                <a:spcPts val="0"/>
              </a:spcBef>
              <a:spcAft>
                <a:spcPts val="0"/>
              </a:spcAft>
              <a:buNone/>
            </a:pPr>
            <a:r>
              <a:rPr lang="tr-TR" sz="1800" b="1" dirty="0">
                <a:solidFill>
                  <a:schemeClr val="bg1"/>
                </a:solidFill>
              </a:rPr>
              <a:t>Din Felsefesi</a:t>
            </a:r>
          </a:p>
          <a:p>
            <a:pPr marL="0" indent="0"/>
            <a:r>
              <a:rPr lang="tr-TR" sz="1800" b="1" dirty="0">
                <a:solidFill>
                  <a:schemeClr val="bg1"/>
                </a:solidFill>
              </a:rPr>
              <a:t>Zihin Felsefesi</a:t>
            </a:r>
          </a:p>
          <a:p>
            <a:pPr marL="0" lvl="0" indent="0" algn="ctr" rtl="0">
              <a:spcBef>
                <a:spcPts val="0"/>
              </a:spcBef>
              <a:spcAft>
                <a:spcPts val="0"/>
              </a:spcAft>
              <a:buNone/>
            </a:pPr>
            <a:r>
              <a:rPr lang="tr-TR" sz="1800" b="1" dirty="0">
                <a:solidFill>
                  <a:schemeClr val="bg1"/>
                </a:solidFill>
              </a:rPr>
              <a:t>Orta Çağ Felsefesi</a:t>
            </a:r>
          </a:p>
          <a:p>
            <a:pPr marL="0" lvl="0" indent="0" algn="ctr" rtl="0">
              <a:spcBef>
                <a:spcPts val="0"/>
              </a:spcBef>
              <a:spcAft>
                <a:spcPts val="0"/>
              </a:spcAft>
              <a:buNone/>
            </a:pPr>
            <a:r>
              <a:rPr lang="tr-TR" sz="1800" b="1" dirty="0">
                <a:solidFill>
                  <a:schemeClr val="bg1"/>
                </a:solidFill>
              </a:rPr>
              <a:t>İslam Felsefesi</a:t>
            </a:r>
          </a:p>
          <a:p>
            <a:pPr marL="0" lvl="0" indent="0" algn="ctr" rtl="0">
              <a:spcBef>
                <a:spcPts val="0"/>
              </a:spcBef>
              <a:spcAft>
                <a:spcPts val="0"/>
              </a:spcAft>
              <a:buNone/>
            </a:pPr>
            <a:r>
              <a:rPr lang="tr-TR" sz="1800" b="1" dirty="0">
                <a:solidFill>
                  <a:schemeClr val="bg1"/>
                </a:solidFill>
              </a:rPr>
              <a:t>Modern Türk Düşüncesi</a:t>
            </a: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400" dirty="0"/>
              <a:t>Prof. Dr. Süleyman DÖNMEZ</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370885798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lvl="0" indent="0" algn="ctr" rtl="0">
              <a:spcBef>
                <a:spcPts val="0"/>
              </a:spcBef>
              <a:spcAft>
                <a:spcPts val="0"/>
              </a:spcAft>
              <a:buNone/>
            </a:pPr>
            <a:r>
              <a:rPr lang="tr-TR" sz="1800" b="1" dirty="0">
                <a:solidFill>
                  <a:schemeClr val="bg1"/>
                </a:solidFill>
              </a:rPr>
              <a:t>Siyaset Felsefesi</a:t>
            </a:r>
          </a:p>
          <a:p>
            <a:pPr marL="0" lvl="0" indent="0" algn="ctr" rtl="0">
              <a:spcBef>
                <a:spcPts val="0"/>
              </a:spcBef>
              <a:spcAft>
                <a:spcPts val="0"/>
              </a:spcAft>
              <a:buNone/>
            </a:pPr>
            <a:r>
              <a:rPr lang="tr-TR" sz="1800" b="1" dirty="0">
                <a:solidFill>
                  <a:schemeClr val="bg1"/>
                </a:solidFill>
              </a:rPr>
              <a:t>Kıta Avrupası Felsefesi</a:t>
            </a:r>
          </a:p>
          <a:p>
            <a:pPr marL="0" lvl="0" indent="0" algn="ctr" rtl="0">
              <a:spcBef>
                <a:spcPts val="0"/>
              </a:spcBef>
              <a:spcAft>
                <a:spcPts val="0"/>
              </a:spcAft>
              <a:buNone/>
            </a:pPr>
            <a:r>
              <a:rPr lang="tr-TR" sz="1800" b="1" dirty="0">
                <a:solidFill>
                  <a:schemeClr val="bg1"/>
                </a:solidFill>
              </a:rPr>
              <a:t>Tarih Felsefesi</a:t>
            </a:r>
          </a:p>
          <a:p>
            <a:pPr marL="0" lvl="0" indent="0" algn="ctr" rtl="0">
              <a:spcBef>
                <a:spcPts val="0"/>
              </a:spcBef>
              <a:spcAft>
                <a:spcPts val="0"/>
              </a:spcAft>
              <a:buNone/>
            </a:pPr>
            <a:r>
              <a:rPr lang="tr-TR" sz="1800" b="1" dirty="0">
                <a:solidFill>
                  <a:schemeClr val="bg1"/>
                </a:solidFill>
              </a:rPr>
              <a:t>Hegel</a:t>
            </a: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400" dirty="0"/>
              <a:t>Doç. Dr. Şahin ÖZÇINAR</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10075592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6"/>
          <p:cNvSpPr/>
          <p:nvPr/>
        </p:nvSpPr>
        <p:spPr>
          <a:xfrm>
            <a:off x="125" y="2756400"/>
            <a:ext cx="9144000" cy="5493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2" name="Google Shape;452;p46"/>
          <p:cNvCxnSpPr/>
          <p:nvPr/>
        </p:nvCxnSpPr>
        <p:spPr>
          <a:xfrm>
            <a:off x="5447200" y="2097363"/>
            <a:ext cx="0" cy="1098600"/>
          </a:xfrm>
          <a:prstGeom prst="straightConnector1">
            <a:avLst/>
          </a:prstGeom>
          <a:noFill/>
          <a:ln w="19050" cap="flat" cmpd="sng">
            <a:solidFill>
              <a:schemeClr val="dk2"/>
            </a:solidFill>
            <a:prstDash val="dot"/>
            <a:round/>
            <a:headEnd type="oval" w="med" len="med"/>
            <a:tailEnd type="none" w="med" len="med"/>
          </a:ln>
        </p:spPr>
      </p:cxnSp>
      <p:sp>
        <p:nvSpPr>
          <p:cNvPr id="454" name="Google Shape;454;p46"/>
          <p:cNvSpPr txBox="1">
            <a:spLocks noGrp="1"/>
          </p:cNvSpPr>
          <p:nvPr>
            <p:ph type="body" idx="4294967295"/>
          </p:nvPr>
        </p:nvSpPr>
        <p:spPr>
          <a:xfrm>
            <a:off x="1445209" y="3517200"/>
            <a:ext cx="1002481" cy="3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sz="1400" b="1" dirty="0">
                <a:solidFill>
                  <a:srgbClr val="434343"/>
                </a:solidFill>
                <a:latin typeface="Ubuntu"/>
                <a:ea typeface="Ubuntu"/>
                <a:cs typeface="Ubuntu"/>
                <a:sym typeface="Ubuntu"/>
              </a:rPr>
              <a:t>Bölümün Kuruluşu</a:t>
            </a:r>
            <a:endParaRPr sz="1400" b="1" dirty="0">
              <a:solidFill>
                <a:srgbClr val="434343"/>
              </a:solidFill>
              <a:latin typeface="Ubuntu"/>
              <a:ea typeface="Ubuntu"/>
              <a:cs typeface="Ubuntu"/>
              <a:sym typeface="Ubuntu"/>
            </a:endParaRPr>
          </a:p>
        </p:txBody>
      </p:sp>
      <p:sp>
        <p:nvSpPr>
          <p:cNvPr id="455" name="Google Shape;455;p46"/>
          <p:cNvSpPr txBox="1">
            <a:spLocks noGrp="1"/>
          </p:cNvSpPr>
          <p:nvPr>
            <p:ph type="title"/>
          </p:nvPr>
        </p:nvSpPr>
        <p:spPr>
          <a:xfrm>
            <a:off x="532051" y="492550"/>
            <a:ext cx="80799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b="1" dirty="0">
                <a:solidFill>
                  <a:srgbClr val="00DEBA"/>
                </a:solidFill>
                <a:latin typeface="Ubuntu"/>
                <a:ea typeface="Ubuntu"/>
                <a:cs typeface="Ubuntu"/>
                <a:sym typeface="Ubuntu"/>
              </a:rPr>
              <a:t>Felsefe</a:t>
            </a:r>
            <a:r>
              <a:rPr lang="es" b="1" dirty="0">
                <a:latin typeface="Ubuntu"/>
                <a:ea typeface="Ubuntu"/>
                <a:cs typeface="Ubuntu"/>
                <a:sym typeface="Ubuntu"/>
              </a:rPr>
              <a:t> </a:t>
            </a:r>
            <a:r>
              <a:rPr lang="tr-TR" b="1" dirty="0">
                <a:latin typeface="Ubuntu"/>
                <a:ea typeface="Ubuntu"/>
                <a:cs typeface="Ubuntu"/>
                <a:sym typeface="Ubuntu"/>
              </a:rPr>
              <a:t>bölümünün önemli yılları</a:t>
            </a:r>
            <a:endParaRPr b="1" dirty="0">
              <a:solidFill>
                <a:srgbClr val="00DEBA"/>
              </a:solidFill>
              <a:latin typeface="Ubuntu"/>
              <a:ea typeface="Ubuntu"/>
              <a:cs typeface="Ubuntu"/>
              <a:sym typeface="Ubuntu"/>
            </a:endParaRPr>
          </a:p>
        </p:txBody>
      </p:sp>
      <p:cxnSp>
        <p:nvCxnSpPr>
          <p:cNvPr id="456" name="Google Shape;456;p46"/>
          <p:cNvCxnSpPr/>
          <p:nvPr/>
        </p:nvCxnSpPr>
        <p:spPr>
          <a:xfrm>
            <a:off x="1946450" y="2097363"/>
            <a:ext cx="0" cy="1098600"/>
          </a:xfrm>
          <a:prstGeom prst="straightConnector1">
            <a:avLst/>
          </a:prstGeom>
          <a:noFill/>
          <a:ln w="19050" cap="flat" cmpd="sng">
            <a:solidFill>
              <a:schemeClr val="dk2"/>
            </a:solidFill>
            <a:prstDash val="dot"/>
            <a:round/>
            <a:headEnd type="oval" w="med" len="med"/>
            <a:tailEnd type="none" w="med" len="med"/>
          </a:ln>
        </p:spPr>
      </p:cxnSp>
      <p:sp>
        <p:nvSpPr>
          <p:cNvPr id="457" name="Google Shape;457;p46"/>
          <p:cNvSpPr/>
          <p:nvPr/>
        </p:nvSpPr>
        <p:spPr>
          <a:xfrm>
            <a:off x="1092488" y="2756544"/>
            <a:ext cx="1707900" cy="549300"/>
          </a:xfrm>
          <a:prstGeom prst="parallelogram">
            <a:avLst>
              <a:gd name="adj" fmla="val 25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6"/>
          <p:cNvSpPr/>
          <p:nvPr/>
        </p:nvSpPr>
        <p:spPr>
          <a:xfrm>
            <a:off x="4593238" y="2756544"/>
            <a:ext cx="1707900" cy="549300"/>
          </a:xfrm>
          <a:prstGeom prst="parallelogram">
            <a:avLst>
              <a:gd name="adj" fmla="val 25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6"/>
          <p:cNvSpPr txBox="1">
            <a:spLocks noGrp="1"/>
          </p:cNvSpPr>
          <p:nvPr>
            <p:ph type="body" idx="4294967295"/>
          </p:nvPr>
        </p:nvSpPr>
        <p:spPr>
          <a:xfrm>
            <a:off x="4671618" y="3517200"/>
            <a:ext cx="1551139" cy="3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b="1" dirty="0">
                <a:solidFill>
                  <a:srgbClr val="434343"/>
                </a:solidFill>
                <a:latin typeface="Ubuntu"/>
                <a:ea typeface="Ubuntu"/>
                <a:cs typeface="Ubuntu"/>
                <a:sym typeface="Ubuntu"/>
              </a:rPr>
              <a:t>Lisans Programımızın Açılışı</a:t>
            </a:r>
            <a:endParaRPr sz="1400" b="1" dirty="0">
              <a:solidFill>
                <a:srgbClr val="434343"/>
              </a:solidFill>
              <a:latin typeface="Ubuntu"/>
              <a:ea typeface="Ubuntu"/>
              <a:cs typeface="Ubuntu"/>
              <a:sym typeface="Ubuntu"/>
            </a:endParaRPr>
          </a:p>
        </p:txBody>
      </p:sp>
      <p:cxnSp>
        <p:nvCxnSpPr>
          <p:cNvPr id="461" name="Google Shape;461;p46"/>
          <p:cNvCxnSpPr/>
          <p:nvPr/>
        </p:nvCxnSpPr>
        <p:spPr>
          <a:xfrm rot="10800000">
            <a:off x="3696825" y="2874575"/>
            <a:ext cx="0" cy="1013400"/>
          </a:xfrm>
          <a:prstGeom prst="straightConnector1">
            <a:avLst/>
          </a:prstGeom>
          <a:noFill/>
          <a:ln w="19050" cap="flat" cmpd="sng">
            <a:solidFill>
              <a:srgbClr val="434343"/>
            </a:solidFill>
            <a:prstDash val="dot"/>
            <a:round/>
            <a:headEnd type="oval" w="med" len="med"/>
            <a:tailEnd type="none" w="med" len="med"/>
          </a:ln>
        </p:spPr>
      </p:cxnSp>
      <p:sp>
        <p:nvSpPr>
          <p:cNvPr id="462" name="Google Shape;462;p46"/>
          <p:cNvSpPr/>
          <p:nvPr/>
        </p:nvSpPr>
        <p:spPr>
          <a:xfrm>
            <a:off x="2842863" y="2756544"/>
            <a:ext cx="1707900" cy="549300"/>
          </a:xfrm>
          <a:prstGeom prst="parallelogram">
            <a:avLst>
              <a:gd name="adj" fmla="val 25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3" name="Google Shape;463;p46"/>
          <p:cNvCxnSpPr/>
          <p:nvPr/>
        </p:nvCxnSpPr>
        <p:spPr>
          <a:xfrm rot="10800000">
            <a:off x="7197575" y="2874575"/>
            <a:ext cx="0" cy="1013400"/>
          </a:xfrm>
          <a:prstGeom prst="straightConnector1">
            <a:avLst/>
          </a:prstGeom>
          <a:noFill/>
          <a:ln w="19050" cap="flat" cmpd="sng">
            <a:solidFill>
              <a:schemeClr val="dk2"/>
            </a:solidFill>
            <a:prstDash val="dot"/>
            <a:round/>
            <a:headEnd type="oval" w="med" len="med"/>
            <a:tailEnd type="none" w="med" len="med"/>
          </a:ln>
        </p:spPr>
      </p:cxnSp>
      <p:sp>
        <p:nvSpPr>
          <p:cNvPr id="464" name="Google Shape;464;p46"/>
          <p:cNvSpPr/>
          <p:nvPr/>
        </p:nvSpPr>
        <p:spPr>
          <a:xfrm>
            <a:off x="6343613" y="2756531"/>
            <a:ext cx="1707900" cy="549300"/>
          </a:xfrm>
          <a:prstGeom prst="parallelogram">
            <a:avLst>
              <a:gd name="adj" fmla="val 25000"/>
            </a:avLst>
          </a:prstGeom>
          <a:solidFill>
            <a:srgbClr val="00D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6"/>
          <p:cNvSpPr txBox="1">
            <a:spLocks noGrp="1"/>
          </p:cNvSpPr>
          <p:nvPr>
            <p:ph type="body" idx="4294967295"/>
          </p:nvPr>
        </p:nvSpPr>
        <p:spPr>
          <a:xfrm>
            <a:off x="2988103" y="1728552"/>
            <a:ext cx="1414625" cy="3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b="1" dirty="0">
                <a:solidFill>
                  <a:srgbClr val="434343"/>
                </a:solidFill>
                <a:latin typeface="Ubuntu"/>
                <a:ea typeface="Ubuntu"/>
                <a:cs typeface="Ubuntu"/>
                <a:sym typeface="Ubuntu"/>
              </a:rPr>
              <a:t>Yüksek Lisans Programımızın Açılışı</a:t>
            </a:r>
            <a:endParaRPr sz="1400" b="1" dirty="0">
              <a:solidFill>
                <a:srgbClr val="434343"/>
              </a:solidFill>
              <a:latin typeface="Ubuntu"/>
              <a:ea typeface="Ubuntu"/>
              <a:cs typeface="Ubuntu"/>
              <a:sym typeface="Ubuntu"/>
            </a:endParaRPr>
          </a:p>
        </p:txBody>
      </p:sp>
      <p:sp>
        <p:nvSpPr>
          <p:cNvPr id="468" name="Google Shape;468;p46"/>
          <p:cNvSpPr txBox="1">
            <a:spLocks noGrp="1"/>
          </p:cNvSpPr>
          <p:nvPr>
            <p:ph type="body" idx="4294967295"/>
          </p:nvPr>
        </p:nvSpPr>
        <p:spPr>
          <a:xfrm>
            <a:off x="6452648" y="1728552"/>
            <a:ext cx="1446475" cy="3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b="1" dirty="0">
                <a:solidFill>
                  <a:srgbClr val="434343"/>
                </a:solidFill>
                <a:latin typeface="Ubuntu"/>
                <a:ea typeface="Ubuntu"/>
                <a:cs typeface="Ubuntu"/>
                <a:sym typeface="Ubuntu"/>
              </a:rPr>
              <a:t>Doktora Programımızın Açılışı</a:t>
            </a:r>
            <a:endParaRPr sz="1400" b="1" dirty="0">
              <a:solidFill>
                <a:srgbClr val="434343"/>
              </a:solidFill>
              <a:latin typeface="Ubuntu"/>
              <a:ea typeface="Ubuntu"/>
              <a:cs typeface="Ubuntu"/>
              <a:sym typeface="Ubuntu"/>
            </a:endParaRPr>
          </a:p>
        </p:txBody>
      </p:sp>
      <p:sp>
        <p:nvSpPr>
          <p:cNvPr id="469" name="Google Shape;469;p46"/>
          <p:cNvSpPr txBox="1">
            <a:spLocks noGrp="1"/>
          </p:cNvSpPr>
          <p:nvPr>
            <p:ph type="body" idx="4294967295"/>
          </p:nvPr>
        </p:nvSpPr>
        <p:spPr>
          <a:xfrm>
            <a:off x="1337900" y="2756550"/>
            <a:ext cx="1217100" cy="3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400" b="1" dirty="0">
                <a:solidFill>
                  <a:srgbClr val="434343"/>
                </a:solidFill>
                <a:latin typeface="Ubuntu"/>
                <a:ea typeface="Ubuntu"/>
                <a:cs typeface="Ubuntu"/>
                <a:sym typeface="Ubuntu"/>
              </a:rPr>
              <a:t>20</a:t>
            </a:r>
            <a:r>
              <a:rPr lang="tr-TR" sz="2400" b="1" dirty="0">
                <a:solidFill>
                  <a:srgbClr val="434343"/>
                </a:solidFill>
                <a:latin typeface="Ubuntu"/>
                <a:ea typeface="Ubuntu"/>
                <a:cs typeface="Ubuntu"/>
                <a:sym typeface="Ubuntu"/>
              </a:rPr>
              <a:t>01</a:t>
            </a:r>
            <a:endParaRPr sz="2400" b="1" dirty="0">
              <a:solidFill>
                <a:srgbClr val="434343"/>
              </a:solidFill>
              <a:latin typeface="Ubuntu"/>
              <a:ea typeface="Ubuntu"/>
              <a:cs typeface="Ubuntu"/>
              <a:sym typeface="Ubuntu"/>
            </a:endParaRPr>
          </a:p>
        </p:txBody>
      </p:sp>
      <p:sp>
        <p:nvSpPr>
          <p:cNvPr id="470" name="Google Shape;470;p46"/>
          <p:cNvSpPr txBox="1">
            <a:spLocks noGrp="1"/>
          </p:cNvSpPr>
          <p:nvPr>
            <p:ph type="body" idx="4294967295"/>
          </p:nvPr>
        </p:nvSpPr>
        <p:spPr>
          <a:xfrm>
            <a:off x="3088275" y="2756550"/>
            <a:ext cx="1217100" cy="3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2400" b="1" dirty="0">
                <a:solidFill>
                  <a:srgbClr val="434343"/>
                </a:solidFill>
                <a:latin typeface="Ubuntu"/>
                <a:ea typeface="Ubuntu"/>
                <a:cs typeface="Ubuntu"/>
                <a:sym typeface="Ubuntu"/>
              </a:rPr>
              <a:t>2002</a:t>
            </a:r>
            <a:endParaRPr sz="2400" b="1" dirty="0">
              <a:solidFill>
                <a:srgbClr val="434343"/>
              </a:solidFill>
              <a:latin typeface="Ubuntu"/>
              <a:ea typeface="Ubuntu"/>
              <a:cs typeface="Ubuntu"/>
              <a:sym typeface="Ubuntu"/>
            </a:endParaRPr>
          </a:p>
        </p:txBody>
      </p:sp>
      <p:sp>
        <p:nvSpPr>
          <p:cNvPr id="471" name="Google Shape;471;p46"/>
          <p:cNvSpPr txBox="1">
            <a:spLocks noGrp="1"/>
          </p:cNvSpPr>
          <p:nvPr>
            <p:ph type="body" idx="4294967295"/>
          </p:nvPr>
        </p:nvSpPr>
        <p:spPr>
          <a:xfrm>
            <a:off x="4838650" y="2756550"/>
            <a:ext cx="1217100" cy="3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2400" b="1" dirty="0">
                <a:solidFill>
                  <a:srgbClr val="00DEBA"/>
                </a:solidFill>
                <a:latin typeface="Ubuntu"/>
                <a:ea typeface="Ubuntu"/>
                <a:cs typeface="Ubuntu"/>
                <a:sym typeface="Ubuntu"/>
              </a:rPr>
              <a:t>2005</a:t>
            </a:r>
            <a:endParaRPr sz="2400" b="1" dirty="0">
              <a:solidFill>
                <a:srgbClr val="00DEBA"/>
              </a:solidFill>
              <a:latin typeface="Ubuntu"/>
              <a:ea typeface="Ubuntu"/>
              <a:cs typeface="Ubuntu"/>
              <a:sym typeface="Ubuntu"/>
            </a:endParaRPr>
          </a:p>
        </p:txBody>
      </p:sp>
      <p:sp>
        <p:nvSpPr>
          <p:cNvPr id="472" name="Google Shape;472;p46"/>
          <p:cNvSpPr txBox="1">
            <a:spLocks noGrp="1"/>
          </p:cNvSpPr>
          <p:nvPr>
            <p:ph type="body" idx="4294967295"/>
          </p:nvPr>
        </p:nvSpPr>
        <p:spPr>
          <a:xfrm>
            <a:off x="6589025" y="2756550"/>
            <a:ext cx="1217100" cy="3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400" b="1" dirty="0">
                <a:solidFill>
                  <a:schemeClr val="lt1"/>
                </a:solidFill>
                <a:latin typeface="Ubuntu"/>
                <a:ea typeface="Ubuntu"/>
                <a:cs typeface="Ubuntu"/>
                <a:sym typeface="Ubuntu"/>
              </a:rPr>
              <a:t>20</a:t>
            </a:r>
            <a:r>
              <a:rPr lang="tr-TR" sz="2400" b="1" dirty="0">
                <a:solidFill>
                  <a:schemeClr val="lt1"/>
                </a:solidFill>
                <a:latin typeface="Ubuntu"/>
                <a:ea typeface="Ubuntu"/>
                <a:cs typeface="Ubuntu"/>
                <a:sym typeface="Ubuntu"/>
              </a:rPr>
              <a:t>11</a:t>
            </a:r>
            <a:endParaRPr sz="2400" b="1" dirty="0">
              <a:solidFill>
                <a:schemeClr val="lt1"/>
              </a:solidFill>
              <a:latin typeface="Ubuntu"/>
              <a:ea typeface="Ubuntu"/>
              <a:cs typeface="Ubuntu"/>
              <a:sym typeface="Ubuntu"/>
            </a:endParaRPr>
          </a:p>
        </p:txBody>
      </p:sp>
      <p:sp>
        <p:nvSpPr>
          <p:cNvPr id="483" name="Google Shape;483;p46"/>
          <p:cNvSpPr/>
          <p:nvPr/>
        </p:nvSpPr>
        <p:spPr>
          <a:xfrm>
            <a:off x="5275077" y="1570719"/>
            <a:ext cx="344244" cy="337442"/>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 name="Google Shape;473;p46"/>
          <p:cNvSpPr/>
          <p:nvPr/>
        </p:nvSpPr>
        <p:spPr>
          <a:xfrm>
            <a:off x="1798054" y="1571937"/>
            <a:ext cx="296767" cy="336224"/>
          </a:xfrm>
          <a:custGeom>
            <a:avLst/>
            <a:gdLst/>
            <a:ahLst/>
            <a:cxnLst/>
            <a:rect l="l" t="t" r="r" b="b"/>
            <a:pathLst>
              <a:path w="17058" h="19326" extrusionOk="0">
                <a:moveTo>
                  <a:pt x="15013" y="2021"/>
                </a:moveTo>
                <a:lnTo>
                  <a:pt x="11577" y="5741"/>
                </a:lnTo>
                <a:cubicBezTo>
                  <a:pt x="11378" y="5958"/>
                  <a:pt x="11378" y="6290"/>
                  <a:pt x="11577" y="6507"/>
                </a:cubicBezTo>
                <a:lnTo>
                  <a:pt x="15013" y="10230"/>
                </a:lnTo>
                <a:lnTo>
                  <a:pt x="3195" y="10230"/>
                </a:lnTo>
                <a:lnTo>
                  <a:pt x="3195" y="2021"/>
                </a:lnTo>
                <a:close/>
                <a:moveTo>
                  <a:pt x="1716" y="1133"/>
                </a:moveTo>
                <a:cubicBezTo>
                  <a:pt x="1906" y="1136"/>
                  <a:pt x="2060" y="1290"/>
                  <a:pt x="2063" y="1480"/>
                </a:cubicBezTo>
                <a:lnTo>
                  <a:pt x="2063" y="17846"/>
                </a:lnTo>
                <a:cubicBezTo>
                  <a:pt x="2060" y="18036"/>
                  <a:pt x="1906" y="18190"/>
                  <a:pt x="1716" y="18193"/>
                </a:cubicBezTo>
                <a:lnTo>
                  <a:pt x="1483" y="18193"/>
                </a:lnTo>
                <a:cubicBezTo>
                  <a:pt x="1290" y="18190"/>
                  <a:pt x="1136" y="18036"/>
                  <a:pt x="1133" y="17846"/>
                </a:cubicBezTo>
                <a:lnTo>
                  <a:pt x="1133" y="1480"/>
                </a:lnTo>
                <a:cubicBezTo>
                  <a:pt x="1136" y="1290"/>
                  <a:pt x="1290" y="1136"/>
                  <a:pt x="1483" y="1133"/>
                </a:cubicBezTo>
                <a:close/>
                <a:moveTo>
                  <a:pt x="1483" y="1"/>
                </a:moveTo>
                <a:cubicBezTo>
                  <a:pt x="665" y="1"/>
                  <a:pt x="4" y="665"/>
                  <a:pt x="1" y="1480"/>
                </a:cubicBezTo>
                <a:lnTo>
                  <a:pt x="1" y="17846"/>
                </a:lnTo>
                <a:cubicBezTo>
                  <a:pt x="4" y="18661"/>
                  <a:pt x="665" y="19325"/>
                  <a:pt x="1483" y="19325"/>
                </a:cubicBezTo>
                <a:lnTo>
                  <a:pt x="1716" y="19325"/>
                </a:lnTo>
                <a:cubicBezTo>
                  <a:pt x="2531" y="19325"/>
                  <a:pt x="3195" y="18661"/>
                  <a:pt x="3195" y="17846"/>
                </a:cubicBezTo>
                <a:lnTo>
                  <a:pt x="3195" y="11363"/>
                </a:lnTo>
                <a:lnTo>
                  <a:pt x="16306" y="11363"/>
                </a:lnTo>
                <a:cubicBezTo>
                  <a:pt x="16801" y="11360"/>
                  <a:pt x="17058" y="10774"/>
                  <a:pt x="16722" y="10412"/>
                </a:cubicBezTo>
                <a:lnTo>
                  <a:pt x="12764" y="6124"/>
                </a:lnTo>
                <a:lnTo>
                  <a:pt x="16722" y="1836"/>
                </a:lnTo>
                <a:cubicBezTo>
                  <a:pt x="16873" y="1673"/>
                  <a:pt x="16916" y="1432"/>
                  <a:pt x="16825" y="1226"/>
                </a:cubicBezTo>
                <a:cubicBezTo>
                  <a:pt x="16734" y="1021"/>
                  <a:pt x="16532" y="885"/>
                  <a:pt x="16306" y="885"/>
                </a:cubicBezTo>
                <a:lnTo>
                  <a:pt x="3071" y="885"/>
                </a:lnTo>
                <a:cubicBezTo>
                  <a:pt x="2833" y="348"/>
                  <a:pt x="2302" y="1"/>
                  <a:pt x="17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 name="Google Shape;483;p46"/>
          <p:cNvSpPr/>
          <p:nvPr/>
        </p:nvSpPr>
        <p:spPr>
          <a:xfrm>
            <a:off x="3523293" y="4091669"/>
            <a:ext cx="344244" cy="337442"/>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 name="Google Shape;483;p46"/>
          <p:cNvSpPr/>
          <p:nvPr/>
        </p:nvSpPr>
        <p:spPr>
          <a:xfrm>
            <a:off x="7003763" y="4091669"/>
            <a:ext cx="344244" cy="337442"/>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lvl="0" indent="0" algn="ctr" rtl="0">
              <a:spcBef>
                <a:spcPts val="0"/>
              </a:spcBef>
              <a:spcAft>
                <a:spcPts val="0"/>
              </a:spcAft>
              <a:buNone/>
            </a:pPr>
            <a:r>
              <a:rPr lang="tr-TR" sz="1800" b="1" dirty="0">
                <a:solidFill>
                  <a:schemeClr val="bg1"/>
                </a:solidFill>
              </a:rPr>
              <a:t>Bilim Felsefesi</a:t>
            </a:r>
          </a:p>
          <a:p>
            <a:pPr marL="0" lvl="0" indent="0" algn="ctr" rtl="0">
              <a:spcBef>
                <a:spcPts val="0"/>
              </a:spcBef>
              <a:spcAft>
                <a:spcPts val="0"/>
              </a:spcAft>
              <a:buNone/>
            </a:pPr>
            <a:r>
              <a:rPr lang="tr-TR" sz="1800" b="1" dirty="0">
                <a:solidFill>
                  <a:schemeClr val="bg1"/>
                </a:solidFill>
              </a:rPr>
              <a:t>Modern Felsefe</a:t>
            </a:r>
          </a:p>
          <a:p>
            <a:pPr marL="0" lvl="0" indent="0" algn="ctr" rtl="0">
              <a:spcBef>
                <a:spcPts val="0"/>
              </a:spcBef>
              <a:spcAft>
                <a:spcPts val="0"/>
              </a:spcAft>
              <a:buNone/>
            </a:pPr>
            <a:r>
              <a:rPr lang="tr-TR" sz="1800" b="1" dirty="0">
                <a:solidFill>
                  <a:schemeClr val="bg1"/>
                </a:solidFill>
              </a:rPr>
              <a:t>Modern Türk Düşüncesi</a:t>
            </a: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400" dirty="0"/>
              <a:t>Doç. Dr. M. Fatih DOĞRUCAN</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22957365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lvl="0" indent="0" algn="ctr" rtl="0">
              <a:spcBef>
                <a:spcPts val="0"/>
              </a:spcBef>
              <a:spcAft>
                <a:spcPts val="0"/>
              </a:spcAft>
              <a:buNone/>
            </a:pPr>
            <a:r>
              <a:rPr lang="tr-TR" sz="1800" b="1" dirty="0">
                <a:solidFill>
                  <a:schemeClr val="bg1"/>
                </a:solidFill>
              </a:rPr>
              <a:t>Modern Felsefe</a:t>
            </a:r>
          </a:p>
          <a:p>
            <a:pPr marL="0" lvl="0" indent="0" algn="ctr" rtl="0">
              <a:spcBef>
                <a:spcPts val="0"/>
              </a:spcBef>
              <a:spcAft>
                <a:spcPts val="0"/>
              </a:spcAft>
              <a:buNone/>
            </a:pPr>
            <a:r>
              <a:rPr lang="tr-TR" sz="1800" b="1" dirty="0">
                <a:solidFill>
                  <a:schemeClr val="bg1"/>
                </a:solidFill>
              </a:rPr>
              <a:t>Siyaset </a:t>
            </a:r>
            <a:r>
              <a:rPr lang="tr-TR" sz="1800" b="1" dirty="0" err="1">
                <a:solidFill>
                  <a:schemeClr val="bg1"/>
                </a:solidFill>
              </a:rPr>
              <a:t>Felsefsi</a:t>
            </a:r>
            <a:endParaRPr lang="tr-TR" sz="1800" b="1" dirty="0">
              <a:solidFill>
                <a:schemeClr val="bg1"/>
              </a:solidFill>
            </a:endParaRPr>
          </a:p>
          <a:p>
            <a:pPr marL="0" lvl="0" indent="0" algn="ctr" rtl="0">
              <a:spcBef>
                <a:spcPts val="0"/>
              </a:spcBef>
              <a:spcAft>
                <a:spcPts val="0"/>
              </a:spcAft>
              <a:buNone/>
            </a:pPr>
            <a:r>
              <a:rPr lang="tr-TR" sz="1800" b="1" dirty="0">
                <a:solidFill>
                  <a:schemeClr val="bg1"/>
                </a:solidFill>
              </a:rPr>
              <a:t>İlk Çağ ve Orta Çağ Felsefe Tarihi</a:t>
            </a:r>
          </a:p>
          <a:p>
            <a:pPr marL="0" lvl="0" indent="0" algn="ctr" rtl="0">
              <a:spcBef>
                <a:spcPts val="0"/>
              </a:spcBef>
              <a:spcAft>
                <a:spcPts val="0"/>
              </a:spcAft>
              <a:buNone/>
            </a:pPr>
            <a:r>
              <a:rPr lang="tr-TR" sz="1800" b="1" dirty="0">
                <a:solidFill>
                  <a:schemeClr val="bg1"/>
                </a:solidFill>
              </a:rPr>
              <a:t>Etik</a:t>
            </a:r>
          </a:p>
          <a:p>
            <a:pPr marL="0" lvl="0" indent="0" algn="ctr" rtl="0">
              <a:spcBef>
                <a:spcPts val="0"/>
              </a:spcBef>
              <a:spcAft>
                <a:spcPts val="0"/>
              </a:spcAft>
              <a:buNone/>
            </a:pPr>
            <a:r>
              <a:rPr lang="tr-TR" sz="1800" b="1" dirty="0">
                <a:solidFill>
                  <a:schemeClr val="bg1"/>
                </a:solidFill>
              </a:rPr>
              <a:t>Modern Türk Düşüncesi</a:t>
            </a:r>
          </a:p>
          <a:p>
            <a:pPr marL="0" lvl="0" indent="0" algn="ctr" rtl="0">
              <a:spcBef>
                <a:spcPts val="0"/>
              </a:spcBef>
              <a:spcAft>
                <a:spcPts val="0"/>
              </a:spcAft>
              <a:buNone/>
            </a:pPr>
            <a:endParaRPr lang="tr-T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400" dirty="0"/>
              <a:t>Doç. Dr. Önder BİLGİN</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280809626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indent="0"/>
            <a:r>
              <a:rPr lang="tr-TR" sz="1800" b="1" dirty="0">
                <a:solidFill>
                  <a:schemeClr val="bg1"/>
                </a:solidFill>
              </a:rPr>
              <a:t>Çağdaş Felsefe</a:t>
            </a:r>
          </a:p>
          <a:p>
            <a:pPr marL="0" lvl="0" indent="0" algn="ctr" rtl="0">
              <a:spcBef>
                <a:spcPts val="0"/>
              </a:spcBef>
              <a:spcAft>
                <a:spcPts val="0"/>
              </a:spcAft>
              <a:buNone/>
            </a:pPr>
            <a:r>
              <a:rPr lang="tr-TR" sz="1800" b="1" dirty="0">
                <a:solidFill>
                  <a:schemeClr val="bg1"/>
                </a:solidFill>
              </a:rPr>
              <a:t>Siyaset Felsefesi</a:t>
            </a:r>
          </a:p>
          <a:p>
            <a:pPr marL="0" lvl="0" indent="0" algn="ctr" rtl="0">
              <a:spcBef>
                <a:spcPts val="0"/>
              </a:spcBef>
              <a:spcAft>
                <a:spcPts val="0"/>
              </a:spcAft>
              <a:buNone/>
            </a:pPr>
            <a:r>
              <a:rPr lang="tr-TR" sz="1800" b="1" dirty="0">
                <a:solidFill>
                  <a:schemeClr val="bg1"/>
                </a:solidFill>
              </a:rPr>
              <a:t>Etik</a:t>
            </a:r>
          </a:p>
          <a:p>
            <a:pPr marL="0" lvl="0" indent="0" algn="ctr" rtl="0">
              <a:spcBef>
                <a:spcPts val="0"/>
              </a:spcBef>
              <a:spcAft>
                <a:spcPts val="0"/>
              </a:spcAft>
              <a:buNone/>
            </a:pPr>
            <a:r>
              <a:rPr lang="tr-TR" sz="1800" b="1" dirty="0">
                <a:solidFill>
                  <a:schemeClr val="bg1"/>
                </a:solidFill>
              </a:rPr>
              <a:t>Hukuk Felsefesi</a:t>
            </a:r>
          </a:p>
          <a:p>
            <a:pPr marL="0" lvl="0" indent="0" algn="ctr" rtl="0">
              <a:spcBef>
                <a:spcPts val="0"/>
              </a:spcBef>
              <a:spcAft>
                <a:spcPts val="0"/>
              </a:spcAft>
              <a:buNone/>
            </a:pPr>
            <a:endParaRPr lang="tr-T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400" dirty="0"/>
              <a:t>Doç. Dr. Eray YAĞANAK</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174295372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indent="0"/>
            <a:r>
              <a:rPr lang="tr-TR" sz="1800" b="1" dirty="0">
                <a:solidFill>
                  <a:schemeClr val="bg1"/>
                </a:solidFill>
              </a:rPr>
              <a:t>Bilim Tarihi</a:t>
            </a:r>
          </a:p>
          <a:p>
            <a:pPr marL="0" indent="0"/>
            <a:r>
              <a:rPr lang="tr-TR" sz="1800" b="1" dirty="0">
                <a:solidFill>
                  <a:schemeClr val="bg1"/>
                </a:solidFill>
              </a:rPr>
              <a:t>Bilim Felsefesi</a:t>
            </a:r>
          </a:p>
          <a:p>
            <a:pPr marL="0" indent="0"/>
            <a:r>
              <a:rPr lang="tr-TR" sz="1800" b="1" dirty="0">
                <a:solidFill>
                  <a:schemeClr val="bg1"/>
                </a:solidFill>
              </a:rPr>
              <a:t>İlk Çağ Felsefesi</a:t>
            </a:r>
          </a:p>
          <a:p>
            <a:pPr marL="0" indent="0"/>
            <a:r>
              <a:rPr lang="tr-TR" sz="1800" b="1" dirty="0">
                <a:solidFill>
                  <a:schemeClr val="bg1"/>
                </a:solidFill>
              </a:rPr>
              <a:t>Felsefede Kadın</a:t>
            </a:r>
          </a:p>
          <a:p>
            <a:pPr marL="0" indent="0"/>
            <a:r>
              <a:rPr lang="tr-TR" sz="1800" b="1" dirty="0">
                <a:solidFill>
                  <a:schemeClr val="bg1"/>
                </a:solidFill>
              </a:rPr>
              <a:t>Sanat Felsefesi</a:t>
            </a:r>
          </a:p>
          <a:p>
            <a:pPr marL="0" indent="0"/>
            <a:endParaRPr lang="tr-TR" sz="1800" b="1" dirty="0">
              <a:solidFill>
                <a:schemeClr val="bg1"/>
              </a:solidFill>
            </a:endParaRPr>
          </a:p>
          <a:p>
            <a:pPr marL="0" lvl="0" indent="0" algn="ctr" rtl="0">
              <a:spcBef>
                <a:spcPts val="0"/>
              </a:spcBef>
              <a:spcAft>
                <a:spcPts val="0"/>
              </a:spcAft>
              <a:buNone/>
            </a:pPr>
            <a:endParaRPr lang="tr-T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400" dirty="0"/>
              <a:t>Doç. Dr. Ekin KAYNAK ILTAR</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3745092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indent="0"/>
            <a:r>
              <a:rPr lang="tr-TR" sz="1800" b="1" dirty="0">
                <a:solidFill>
                  <a:schemeClr val="bg1"/>
                </a:solidFill>
              </a:rPr>
              <a:t>İletişim Felsefesi</a:t>
            </a:r>
          </a:p>
          <a:p>
            <a:pPr marL="0" indent="0"/>
            <a:r>
              <a:rPr lang="tr-TR" sz="1800" b="1" dirty="0">
                <a:solidFill>
                  <a:schemeClr val="bg1"/>
                </a:solidFill>
              </a:rPr>
              <a:t>Dil Felsefesi</a:t>
            </a:r>
          </a:p>
          <a:p>
            <a:pPr marL="0" indent="0"/>
            <a:r>
              <a:rPr lang="tr-TR" sz="1800" b="1" dirty="0">
                <a:solidFill>
                  <a:schemeClr val="bg1"/>
                </a:solidFill>
              </a:rPr>
              <a:t>Modern Türk Düşüncesi</a:t>
            </a:r>
          </a:p>
          <a:p>
            <a:pPr marL="0" indent="0"/>
            <a:r>
              <a:rPr lang="tr-TR" sz="1800" b="1" dirty="0">
                <a:solidFill>
                  <a:schemeClr val="bg1"/>
                </a:solidFill>
              </a:rPr>
              <a:t>İslam Felsefesi</a:t>
            </a:r>
          </a:p>
          <a:p>
            <a:pPr marL="0" indent="0"/>
            <a:endParaRPr lang="tr-TR" sz="1800" b="1" dirty="0">
              <a:solidFill>
                <a:schemeClr val="bg1"/>
              </a:solidFill>
            </a:endParaRPr>
          </a:p>
          <a:p>
            <a:pPr marL="0" lvl="0" indent="0" algn="ctr" rtl="0">
              <a:spcBef>
                <a:spcPts val="0"/>
              </a:spcBef>
              <a:spcAft>
                <a:spcPts val="0"/>
              </a:spcAft>
              <a:buNone/>
            </a:pPr>
            <a:endParaRPr lang="tr-T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400" dirty="0"/>
              <a:t>Doç. Dr. Ekin KAYNAK ILTAR</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33938852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indent="0"/>
            <a:r>
              <a:rPr lang="tr-TR" sz="1800" b="1" dirty="0">
                <a:solidFill>
                  <a:schemeClr val="bg1"/>
                </a:solidFill>
              </a:rPr>
              <a:t>Çağdaş Epistemoloji</a:t>
            </a:r>
          </a:p>
          <a:p>
            <a:pPr marL="0" indent="0"/>
            <a:r>
              <a:rPr lang="tr-TR" sz="1800" b="1" dirty="0">
                <a:solidFill>
                  <a:schemeClr val="bg1"/>
                </a:solidFill>
              </a:rPr>
              <a:t>Matematiksel Mantık</a:t>
            </a:r>
          </a:p>
          <a:p>
            <a:pPr marL="0" indent="0"/>
            <a:r>
              <a:rPr lang="tr-TR" sz="1800" b="1" dirty="0">
                <a:solidFill>
                  <a:schemeClr val="bg1"/>
                </a:solidFill>
              </a:rPr>
              <a:t>Analitik Felsefe</a:t>
            </a:r>
          </a:p>
          <a:p>
            <a:pPr marL="0" indent="0"/>
            <a:endParaRPr lang="tr-TR" sz="1800" b="1" dirty="0">
              <a:solidFill>
                <a:schemeClr val="bg1"/>
              </a:solidFill>
            </a:endParaRPr>
          </a:p>
          <a:p>
            <a:pPr marL="0" lvl="0" indent="0" algn="ctr" rtl="0">
              <a:spcBef>
                <a:spcPts val="0"/>
              </a:spcBef>
              <a:spcAft>
                <a:spcPts val="0"/>
              </a:spcAft>
              <a:buNone/>
            </a:pPr>
            <a:endParaRPr lang="tr-T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300" dirty="0" err="1"/>
              <a:t>Dr.Öğr.Üyesi</a:t>
            </a:r>
            <a:r>
              <a:rPr lang="tr-TR" sz="2300" dirty="0"/>
              <a:t> A. Bilge ÖZTÜRK</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2178578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indent="0"/>
            <a:r>
              <a:rPr lang="tr-TR" sz="1800" b="1" dirty="0">
                <a:solidFill>
                  <a:schemeClr val="bg1"/>
                </a:solidFill>
              </a:rPr>
              <a:t>Felsefede Kadın</a:t>
            </a:r>
          </a:p>
          <a:p>
            <a:pPr marL="0" indent="0"/>
            <a:r>
              <a:rPr lang="tr-TR" sz="1800" b="1" dirty="0">
                <a:solidFill>
                  <a:schemeClr val="bg1"/>
                </a:solidFill>
              </a:rPr>
              <a:t>Feminizm</a:t>
            </a:r>
          </a:p>
          <a:p>
            <a:pPr marL="0" indent="0"/>
            <a:r>
              <a:rPr lang="tr-TR" sz="1800" b="1" dirty="0">
                <a:solidFill>
                  <a:schemeClr val="bg1"/>
                </a:solidFill>
              </a:rPr>
              <a:t>Mitoloji</a:t>
            </a:r>
          </a:p>
          <a:p>
            <a:pPr marL="0" indent="0"/>
            <a:r>
              <a:rPr lang="tr-TR" sz="1800" b="1" dirty="0">
                <a:solidFill>
                  <a:schemeClr val="bg1"/>
                </a:solidFill>
              </a:rPr>
              <a:t>Din Felsefesi</a:t>
            </a:r>
          </a:p>
          <a:p>
            <a:pPr marL="0" indent="0"/>
            <a:endParaRPr lang="tr-TR" sz="1800" b="1" dirty="0">
              <a:solidFill>
                <a:schemeClr val="bg1"/>
              </a:solidFill>
            </a:endParaRPr>
          </a:p>
          <a:p>
            <a:pPr marL="0" lvl="0" indent="0" algn="ctr" rtl="0">
              <a:spcBef>
                <a:spcPts val="0"/>
              </a:spcBef>
              <a:spcAft>
                <a:spcPts val="0"/>
              </a:spcAft>
              <a:buNone/>
            </a:pPr>
            <a:endParaRPr lang="tr-T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300" dirty="0" err="1"/>
              <a:t>Dr.Öğr.Üyesi</a:t>
            </a:r>
            <a:r>
              <a:rPr lang="tr-TR" sz="2300" dirty="0"/>
              <a:t> Özlem TOPCAN</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367724170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indent="0"/>
            <a:r>
              <a:rPr lang="tr-TR" sz="1800" b="1" dirty="0">
                <a:solidFill>
                  <a:schemeClr val="bg1"/>
                </a:solidFill>
              </a:rPr>
              <a:t>Mantık</a:t>
            </a:r>
          </a:p>
          <a:p>
            <a:pPr marL="0" indent="0"/>
            <a:r>
              <a:rPr lang="tr-TR" sz="1800" b="1" dirty="0">
                <a:solidFill>
                  <a:schemeClr val="bg1"/>
                </a:solidFill>
              </a:rPr>
              <a:t>İlk Çağ Felsefesi</a:t>
            </a:r>
          </a:p>
          <a:p>
            <a:pPr marL="0" indent="0"/>
            <a:r>
              <a:rPr lang="tr-TR" sz="1800" b="1" dirty="0">
                <a:solidFill>
                  <a:schemeClr val="bg1"/>
                </a:solidFill>
              </a:rPr>
              <a:t>Sofistler</a:t>
            </a:r>
          </a:p>
          <a:p>
            <a:pPr marL="0" indent="0"/>
            <a:endParaRPr lang="tr-TR" sz="1800" b="1" dirty="0">
              <a:solidFill>
                <a:schemeClr val="bg1"/>
              </a:solidFill>
            </a:endParaRPr>
          </a:p>
          <a:p>
            <a:pPr marL="0" lvl="0" indent="0" algn="ctr" rtl="0">
              <a:spcBef>
                <a:spcPts val="0"/>
              </a:spcBef>
              <a:spcAft>
                <a:spcPts val="0"/>
              </a:spcAft>
              <a:buNone/>
            </a:pPr>
            <a:endParaRPr lang="tr-T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300" dirty="0"/>
              <a:t>Öğr. Gör. Serpil SATI</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261528676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indent="0"/>
            <a:r>
              <a:rPr lang="tr-TR" sz="1800" b="1" dirty="0">
                <a:solidFill>
                  <a:schemeClr val="bg1"/>
                </a:solidFill>
              </a:rPr>
              <a:t>Zaman Felsefesi</a:t>
            </a:r>
          </a:p>
          <a:p>
            <a:pPr marL="0" indent="0"/>
            <a:r>
              <a:rPr lang="tr-TR" sz="1800" b="1" dirty="0">
                <a:solidFill>
                  <a:schemeClr val="bg1"/>
                </a:solidFill>
              </a:rPr>
              <a:t>Çağdaş Felsefe</a:t>
            </a:r>
          </a:p>
          <a:p>
            <a:pPr marL="0" indent="0"/>
            <a:endParaRPr lang="tr-TR" sz="1800" b="1" dirty="0">
              <a:solidFill>
                <a:schemeClr val="bg1"/>
              </a:solidFill>
            </a:endParaRPr>
          </a:p>
          <a:p>
            <a:pPr marL="0" lvl="0" indent="0" algn="ctr" rtl="0">
              <a:spcBef>
                <a:spcPts val="0"/>
              </a:spcBef>
              <a:spcAft>
                <a:spcPts val="0"/>
              </a:spcAft>
              <a:buNone/>
            </a:pPr>
            <a:endParaRPr lang="tr-T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300" dirty="0"/>
              <a:t>Arş. Gör. Orkan ERNALBANT</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18494600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indent="0"/>
            <a:r>
              <a:rPr lang="tr-TR" sz="1800" b="1" dirty="0">
                <a:solidFill>
                  <a:schemeClr val="bg1"/>
                </a:solidFill>
              </a:rPr>
              <a:t>İlk Çağ Felsefesi</a:t>
            </a:r>
          </a:p>
          <a:p>
            <a:pPr marL="0" indent="0"/>
            <a:r>
              <a:rPr lang="tr-TR" sz="1800" b="1" dirty="0">
                <a:solidFill>
                  <a:schemeClr val="bg1"/>
                </a:solidFill>
              </a:rPr>
              <a:t>Siyaset Felsefesi</a:t>
            </a:r>
          </a:p>
          <a:p>
            <a:pPr marL="0" indent="0"/>
            <a:endParaRPr lang="tr-TR" sz="1800" b="1" dirty="0">
              <a:solidFill>
                <a:schemeClr val="bg1"/>
              </a:solidFill>
            </a:endParaRPr>
          </a:p>
          <a:p>
            <a:pPr marL="0" lvl="0" indent="0" algn="ctr" rtl="0">
              <a:spcBef>
                <a:spcPts val="0"/>
              </a:spcBef>
              <a:spcAft>
                <a:spcPts val="0"/>
              </a:spcAft>
              <a:buNone/>
            </a:pPr>
            <a:endParaRPr lang="tr-T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300" dirty="0"/>
              <a:t>Arş. Gör. Serdar SAKINMAZ</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4093266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683025" y="1581037"/>
            <a:ext cx="3206100" cy="2500800"/>
          </a:xfrm>
          <a:prstGeom prst="rect">
            <a:avLst/>
          </a:prstGeom>
        </p:spPr>
        <p:txBody>
          <a:bodyPr spcFirstLastPara="1" wrap="square" lIns="91425" tIns="91425" rIns="91425" bIns="91425" anchor="t" anchorCtr="0">
            <a:noAutofit/>
          </a:bodyPr>
          <a:lstStyle/>
          <a:p>
            <a:pPr marL="0" lvl="0" indent="0"/>
            <a:r>
              <a:rPr lang="tr-TR" dirty="0">
                <a:latin typeface="Ubuntu" panose="020B0604020202020204" charset="0"/>
              </a:rPr>
              <a:t>Akdeniz Üniversitesi Felsefe Bölümü’nün misyonu, çok söylemli bir milenyumda, hakikat duygusu ve merakını yitirmeden, doğru düşünme becerilerini güvenilir bilgiyle birleştiren, yerel ile küresel arasında «düello» değil, bir «düet» yaratmayı arzulayan öğrenciler yetiştirmektir. </a:t>
            </a:r>
          </a:p>
        </p:txBody>
      </p:sp>
      <p:sp>
        <p:nvSpPr>
          <p:cNvPr id="168" name="Google Shape;168;p28"/>
          <p:cNvSpPr txBox="1">
            <a:spLocks noGrp="1"/>
          </p:cNvSpPr>
          <p:nvPr>
            <p:ph type="title"/>
          </p:nvPr>
        </p:nvSpPr>
        <p:spPr>
          <a:xfrm>
            <a:off x="-1541475" y="569437"/>
            <a:ext cx="7655100" cy="101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4000" dirty="0"/>
              <a:t>Misyonumuz</a:t>
            </a:r>
            <a:endParaRPr sz="4000" dirty="0"/>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272" y="1075237"/>
            <a:ext cx="2707705" cy="2707705"/>
          </a:xfrm>
          <a:prstGeom prst="rect">
            <a:avLst/>
          </a:prstGeom>
        </p:spPr>
      </p:pic>
    </p:spTree>
    <p:extLst>
      <p:ext uri="{BB962C8B-B14F-4D97-AF65-F5344CB8AC3E}">
        <p14:creationId xmlns:p14="http://schemas.microsoft.com/office/powerpoint/2010/main" val="3655937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indent="0"/>
            <a:r>
              <a:rPr lang="tr-TR" sz="1800" b="1" dirty="0">
                <a:solidFill>
                  <a:schemeClr val="bg1"/>
                </a:solidFill>
              </a:rPr>
              <a:t>Tarih Felsefesi</a:t>
            </a:r>
          </a:p>
          <a:p>
            <a:pPr marL="0" indent="0"/>
            <a:r>
              <a:rPr lang="tr-TR" sz="1800" b="1" dirty="0">
                <a:solidFill>
                  <a:schemeClr val="bg1"/>
                </a:solidFill>
              </a:rPr>
              <a:t>Siyaset Felsefesi</a:t>
            </a:r>
          </a:p>
          <a:p>
            <a:pPr marL="0" indent="0"/>
            <a:endParaRPr lang="tr-TR" sz="1800" b="1" dirty="0">
              <a:solidFill>
                <a:schemeClr val="bg1"/>
              </a:solidFill>
            </a:endParaRPr>
          </a:p>
          <a:p>
            <a:pPr marL="0" indent="0"/>
            <a:endParaRPr lang="tr-TR" sz="1800" b="1" dirty="0">
              <a:solidFill>
                <a:schemeClr val="bg1"/>
              </a:solidFill>
            </a:endParaRPr>
          </a:p>
          <a:p>
            <a:pPr marL="0" indent="0"/>
            <a:r>
              <a:rPr lang="tr-TR" sz="1800" b="1" dirty="0">
                <a:solidFill>
                  <a:schemeClr val="bg1"/>
                </a:solidFill>
              </a:rPr>
              <a:t>Eğitim Öğretim Döneminiz Sınıf Danışmanınız Arş. Gör. Mehmet TÜKENMEZ Hocamızdır.</a:t>
            </a:r>
          </a:p>
          <a:p>
            <a:pPr marL="0" lvl="0" indent="0" algn="ctr" rtl="0">
              <a:spcBef>
                <a:spcPts val="0"/>
              </a:spcBef>
              <a:spcAft>
                <a:spcPts val="0"/>
              </a:spcAft>
              <a:buNone/>
            </a:pPr>
            <a:endParaRPr lang="tr-T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300" dirty="0"/>
              <a:t>Arş. Gör. Mehmet TÜKENMEZ</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17037983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352444" y="1668502"/>
            <a:ext cx="3938954"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b="1" dirty="0">
                <a:solidFill>
                  <a:schemeClr val="bg1"/>
                </a:solidFill>
              </a:rPr>
              <a:t>Çalışma Alanları:</a:t>
            </a:r>
          </a:p>
          <a:p>
            <a:pPr marL="0" indent="0"/>
            <a:r>
              <a:rPr lang="tr-TR" sz="1800" b="1" dirty="0">
                <a:solidFill>
                  <a:schemeClr val="bg1"/>
                </a:solidFill>
              </a:rPr>
              <a:t>Etik</a:t>
            </a:r>
          </a:p>
          <a:p>
            <a:pPr marL="0" indent="0"/>
            <a:r>
              <a:rPr lang="tr-TR" sz="1800" b="1" dirty="0">
                <a:solidFill>
                  <a:schemeClr val="bg1"/>
                </a:solidFill>
              </a:rPr>
              <a:t>Zihin Felsefesi</a:t>
            </a:r>
          </a:p>
          <a:p>
            <a:pPr marL="0" indent="0"/>
            <a:r>
              <a:rPr lang="tr-TR" sz="1800" b="1" dirty="0">
                <a:solidFill>
                  <a:schemeClr val="bg1"/>
                </a:solidFill>
              </a:rPr>
              <a:t>Fenomenoloji</a:t>
            </a:r>
          </a:p>
          <a:p>
            <a:pPr marL="0" indent="0"/>
            <a:endParaRPr lang="tr-TR" sz="1800" b="1" dirty="0">
              <a:solidFill>
                <a:schemeClr val="bg1"/>
              </a:solidFill>
            </a:endParaRPr>
          </a:p>
          <a:p>
            <a:pPr marL="0" indent="0"/>
            <a:endParaRPr lang="tr-TR" sz="1800" b="1" dirty="0">
              <a:solidFill>
                <a:schemeClr val="bg1"/>
              </a:solidFill>
            </a:endParaRPr>
          </a:p>
          <a:p>
            <a:pPr marL="0" lvl="0" indent="0" algn="ctr" rtl="0">
              <a:spcBef>
                <a:spcPts val="0"/>
              </a:spcBef>
              <a:spcAft>
                <a:spcPts val="0"/>
              </a:spcAft>
              <a:buNone/>
            </a:pPr>
            <a:endParaRPr lang="tr-TR" sz="1800" b="1" dirty="0">
              <a:solidFill>
                <a:schemeClr val="bg1"/>
              </a:solidFill>
            </a:endParaRPr>
          </a:p>
        </p:txBody>
      </p:sp>
      <p:sp>
        <p:nvSpPr>
          <p:cNvPr id="168" name="Google Shape;168;p28"/>
          <p:cNvSpPr txBox="1">
            <a:spLocks noGrp="1"/>
          </p:cNvSpPr>
          <p:nvPr>
            <p:ph type="title"/>
          </p:nvPr>
        </p:nvSpPr>
        <p:spPr>
          <a:xfrm>
            <a:off x="71844" y="2180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300" dirty="0"/>
              <a:t>Arş. Gör. Ece UZCAN</a:t>
            </a:r>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4" name="Resim 3">
            <a:extLst>
              <a:ext uri="{FF2B5EF4-FFF2-40B4-BE49-F238E27FC236}">
                <a16:creationId xmlns:a16="http://schemas.microsoft.com/office/drawing/2014/main" id="{B613E80E-8B4C-AF08-311E-53B54EDFA23D}"/>
              </a:ext>
            </a:extLst>
          </p:cNvPr>
          <p:cNvPicPr>
            <a:picLocks noChangeAspect="1"/>
          </p:cNvPicPr>
          <p:nvPr/>
        </p:nvPicPr>
        <p:blipFill>
          <a:blip r:embed="rId4"/>
          <a:srcRect/>
          <a:stretch/>
        </p:blipFill>
        <p:spPr>
          <a:xfrm>
            <a:off x="5464908" y="1301750"/>
            <a:ext cx="2540000" cy="2540000"/>
          </a:xfrm>
          <a:prstGeom prst="rect">
            <a:avLst/>
          </a:prstGeom>
        </p:spPr>
      </p:pic>
    </p:spTree>
    <p:extLst>
      <p:ext uri="{BB962C8B-B14F-4D97-AF65-F5344CB8AC3E}">
        <p14:creationId xmlns:p14="http://schemas.microsoft.com/office/powerpoint/2010/main" val="20260249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621479" y="3147502"/>
            <a:ext cx="3206100" cy="250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b="1" dirty="0">
                <a:solidFill>
                  <a:schemeClr val="bg1"/>
                </a:solidFill>
              </a:rPr>
              <a:t>Fatoş NAZ</a:t>
            </a:r>
            <a:endParaRPr b="1" dirty="0">
              <a:solidFill>
                <a:schemeClr val="bg1"/>
              </a:solidFill>
            </a:endParaRPr>
          </a:p>
        </p:txBody>
      </p:sp>
      <p:sp>
        <p:nvSpPr>
          <p:cNvPr id="168" name="Google Shape;168;p28"/>
          <p:cNvSpPr txBox="1">
            <a:spLocks noGrp="1"/>
          </p:cNvSpPr>
          <p:nvPr>
            <p:ph type="title"/>
          </p:nvPr>
        </p:nvSpPr>
        <p:spPr>
          <a:xfrm>
            <a:off x="71844" y="1589650"/>
            <a:ext cx="4500155" cy="1355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2400" dirty="0"/>
              <a:t>Ve...</a:t>
            </a:r>
            <a:br>
              <a:rPr lang="tr-TR" sz="2400" dirty="0"/>
            </a:br>
            <a:r>
              <a:rPr lang="tr-TR" sz="2400" dirty="0"/>
              <a:t>Bölüm Sekreterimiz</a:t>
            </a:r>
            <a:br>
              <a:rPr lang="tr-TR" sz="2400" dirty="0"/>
            </a:br>
            <a:r>
              <a:rPr lang="tr-TR" sz="2400" dirty="0"/>
              <a:t>Bölüm Öğrenci İşleri Sorumlumuz</a:t>
            </a:r>
            <a:endParaRPr sz="2400" dirty="0"/>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3" name="Resim 2" descr="duvar, kişi, iç mekan, kıyafet içeren bir resim&#10;&#10;Açıklama otomatik olarak oluşturuldu">
            <a:extLst>
              <a:ext uri="{FF2B5EF4-FFF2-40B4-BE49-F238E27FC236}">
                <a16:creationId xmlns:a16="http://schemas.microsoft.com/office/drawing/2014/main" id="{017BCFEE-9C5D-27DA-62E8-8234C224A9E2}"/>
              </a:ext>
            </a:extLst>
          </p:cNvPr>
          <p:cNvPicPr>
            <a:picLocks noChangeAspect="1"/>
          </p:cNvPicPr>
          <p:nvPr/>
        </p:nvPicPr>
        <p:blipFill>
          <a:blip r:embed="rId4"/>
          <a:stretch>
            <a:fillRect/>
          </a:stretch>
        </p:blipFill>
        <p:spPr>
          <a:xfrm>
            <a:off x="5518131" y="1025658"/>
            <a:ext cx="2818395" cy="2818395"/>
          </a:xfrm>
          <a:prstGeom prst="rect">
            <a:avLst/>
          </a:prstGeom>
        </p:spPr>
      </p:pic>
    </p:spTree>
    <p:extLst>
      <p:ext uri="{BB962C8B-B14F-4D97-AF65-F5344CB8AC3E}">
        <p14:creationId xmlns:p14="http://schemas.microsoft.com/office/powerpoint/2010/main" val="15919648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72"/>
        <p:cNvGrpSpPr/>
        <p:nvPr/>
      </p:nvGrpSpPr>
      <p:grpSpPr>
        <a:xfrm>
          <a:off x="0" y="0"/>
          <a:ext cx="0" cy="0"/>
          <a:chOff x="0" y="0"/>
          <a:chExt cx="0" cy="0"/>
        </a:xfrm>
      </p:grpSpPr>
      <p:sp>
        <p:nvSpPr>
          <p:cNvPr id="174" name="Google Shape;174;p29"/>
          <p:cNvSpPr txBox="1">
            <a:spLocks noGrp="1"/>
          </p:cNvSpPr>
          <p:nvPr>
            <p:ph type="subTitle" idx="1"/>
          </p:nvPr>
        </p:nvSpPr>
        <p:spPr>
          <a:xfrm>
            <a:off x="1609050" y="1249825"/>
            <a:ext cx="5925900" cy="2019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tr-TR" sz="2800" dirty="0">
                <a:solidFill>
                  <a:schemeClr val="lt1"/>
                </a:solidFill>
              </a:rPr>
              <a:t>Oryantasyon Toplantısına Katılımınız için teşekkür ederiz...</a:t>
            </a:r>
          </a:p>
          <a:p>
            <a:pPr marL="0" lvl="0" indent="0" algn="ctr" rtl="0">
              <a:spcBef>
                <a:spcPts val="600"/>
              </a:spcBef>
              <a:spcAft>
                <a:spcPts val="0"/>
              </a:spcAft>
              <a:buClr>
                <a:schemeClr val="dk1"/>
              </a:buClr>
              <a:buSzPts val="1100"/>
              <a:buFont typeface="Arial"/>
              <a:buNone/>
            </a:pPr>
            <a:endParaRPr lang="tr-TR" sz="3600" i="0" dirty="0">
              <a:solidFill>
                <a:schemeClr val="lt1"/>
              </a:solidFill>
            </a:endParaRPr>
          </a:p>
          <a:p>
            <a:pPr marL="0" lvl="0" indent="0" algn="ctr" rtl="0">
              <a:spcBef>
                <a:spcPts val="600"/>
              </a:spcBef>
              <a:spcAft>
                <a:spcPts val="0"/>
              </a:spcAft>
              <a:buClr>
                <a:schemeClr val="dk1"/>
              </a:buClr>
              <a:buSzPts val="1100"/>
              <a:buFont typeface="Arial"/>
              <a:buNone/>
            </a:pPr>
            <a:r>
              <a:rPr lang="tr-TR" sz="3600" dirty="0">
                <a:solidFill>
                  <a:schemeClr val="lt1"/>
                </a:solidFill>
                <a:sym typeface="Wingdings" panose="05000000000000000000" pitchFamily="2" charset="2"/>
              </a:rPr>
              <a:t>Felsefe Bölümü Ailesi</a:t>
            </a:r>
          </a:p>
          <a:p>
            <a:pPr marL="0" lvl="0" indent="0" algn="ctr" rtl="0">
              <a:spcBef>
                <a:spcPts val="600"/>
              </a:spcBef>
              <a:spcAft>
                <a:spcPts val="0"/>
              </a:spcAft>
              <a:buClr>
                <a:schemeClr val="dk1"/>
              </a:buClr>
              <a:buSzPts val="1100"/>
              <a:buFont typeface="Arial"/>
              <a:buNone/>
            </a:pPr>
            <a:r>
              <a:rPr lang="tr-TR" sz="2800" dirty="0">
                <a:solidFill>
                  <a:schemeClr val="lt1"/>
                </a:solidFill>
                <a:sym typeface="Wingdings" panose="05000000000000000000" pitchFamily="2" charset="2"/>
              </a:rPr>
              <a:t>http://felsefe.akdeniz.edu.tr</a:t>
            </a:r>
          </a:p>
          <a:p>
            <a:pPr marL="0" lvl="0" indent="0" algn="ctr" rtl="0">
              <a:spcBef>
                <a:spcPts val="600"/>
              </a:spcBef>
              <a:spcAft>
                <a:spcPts val="0"/>
              </a:spcAft>
              <a:buClr>
                <a:schemeClr val="dk1"/>
              </a:buClr>
              <a:buSzPts val="1100"/>
              <a:buFont typeface="Arial"/>
              <a:buNone/>
            </a:pPr>
            <a:endParaRPr sz="2700" i="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8"/>
          <p:cNvSpPr txBox="1">
            <a:spLocks noGrp="1"/>
          </p:cNvSpPr>
          <p:nvPr>
            <p:ph type="subTitle" idx="1"/>
          </p:nvPr>
        </p:nvSpPr>
        <p:spPr>
          <a:xfrm>
            <a:off x="683025" y="1838728"/>
            <a:ext cx="3206100" cy="2500800"/>
          </a:xfrm>
          <a:prstGeom prst="rect">
            <a:avLst/>
          </a:prstGeom>
        </p:spPr>
        <p:txBody>
          <a:bodyPr spcFirstLastPara="1" wrap="square" lIns="91425" tIns="91425" rIns="91425" bIns="91425" anchor="t" anchorCtr="0">
            <a:noAutofit/>
          </a:bodyPr>
          <a:lstStyle/>
          <a:p>
            <a:pPr marL="0" lvl="0" indent="0"/>
            <a:r>
              <a:rPr lang="tr-TR" dirty="0">
                <a:latin typeface="Ubuntu" panose="020B0604020202020204" charset="0"/>
              </a:rPr>
              <a:t>Temel vizyonumuz felsefenin bütün disiplinlerinde uluslararası literatüre ve güncel gelişmelere hakim, donanımlı felsefe grubu öğretmenleri ve  akademisyen adayları eğitmek ve istihdam edilmeleri için olanaklar oluşturulmasını sağlamaktır.</a:t>
            </a:r>
            <a:endParaRPr dirty="0">
              <a:latin typeface="Ubuntu" panose="020B0604020202020204" charset="0"/>
            </a:endParaRPr>
          </a:p>
        </p:txBody>
      </p:sp>
      <p:sp>
        <p:nvSpPr>
          <p:cNvPr id="168" name="Google Shape;168;p28"/>
          <p:cNvSpPr txBox="1">
            <a:spLocks noGrp="1"/>
          </p:cNvSpPr>
          <p:nvPr>
            <p:ph type="title"/>
          </p:nvPr>
        </p:nvSpPr>
        <p:spPr>
          <a:xfrm>
            <a:off x="-1541475" y="695595"/>
            <a:ext cx="7655100" cy="101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4000" dirty="0"/>
              <a:t>Vizyonumuz</a:t>
            </a:r>
            <a:endParaRPr sz="4000" dirty="0"/>
          </a:p>
        </p:txBody>
      </p:sp>
      <p:pic>
        <p:nvPicPr>
          <p:cNvPr id="8" name="Google Shape;159;p27"/>
          <p:cNvPicPr preferRelativeResize="0"/>
          <p:nvPr/>
        </p:nvPicPr>
        <p:blipFill rotWithShape="1">
          <a:blip r:embed="rId3">
            <a:alphaModFix/>
          </a:blip>
          <a:srcRect r="41224"/>
          <a:stretch/>
        </p:blipFill>
        <p:spPr>
          <a:xfrm flipH="1">
            <a:off x="4572002" y="-21425"/>
            <a:ext cx="4571998" cy="5186374"/>
          </a:xfrm>
          <a:prstGeom prst="rect">
            <a:avLst/>
          </a:prstGeom>
          <a:noFill/>
          <a:ln>
            <a:noFill/>
          </a:ln>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272" y="1075237"/>
            <a:ext cx="2707705" cy="2707705"/>
          </a:xfrm>
          <a:prstGeom prst="rect">
            <a:avLst/>
          </a:prstGeom>
        </p:spPr>
      </p:pic>
    </p:spTree>
    <p:extLst>
      <p:ext uri="{BB962C8B-B14F-4D97-AF65-F5344CB8AC3E}">
        <p14:creationId xmlns:p14="http://schemas.microsoft.com/office/powerpoint/2010/main" val="191217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2"/>
          <p:cNvPicPr preferRelativeResize="0"/>
          <p:nvPr/>
        </p:nvPicPr>
        <p:blipFill>
          <a:blip r:embed="rId3">
            <a:alphaModFix/>
          </a:blip>
          <a:stretch>
            <a:fillRect/>
          </a:stretch>
        </p:blipFill>
        <p:spPr>
          <a:xfrm flipH="1">
            <a:off x="1365245" y="-24975"/>
            <a:ext cx="7778755" cy="5186382"/>
          </a:xfrm>
          <a:prstGeom prst="rect">
            <a:avLst/>
          </a:prstGeom>
          <a:noFill/>
          <a:ln>
            <a:noFill/>
          </a:ln>
        </p:spPr>
      </p:pic>
      <p:graphicFrame>
        <p:nvGraphicFramePr>
          <p:cNvPr id="310" name="Google Shape;310;p42"/>
          <p:cNvGraphicFramePr/>
          <p:nvPr>
            <p:extLst>
              <p:ext uri="{D42A27DB-BD31-4B8C-83A1-F6EECF244321}">
                <p14:modId xmlns:p14="http://schemas.microsoft.com/office/powerpoint/2010/main" val="2489936934"/>
              </p:ext>
            </p:extLst>
          </p:nvPr>
        </p:nvGraphicFramePr>
        <p:xfrm>
          <a:off x="2747916" y="973415"/>
          <a:ext cx="3203175" cy="3641125"/>
        </p:xfrm>
        <a:graphic>
          <a:graphicData uri="http://schemas.openxmlformats.org/drawingml/2006/table">
            <a:tbl>
              <a:tblPr>
                <a:noFill/>
                <a:tableStyleId>{3CBD81AB-3A20-499F-89C0-DD8ED748B619}</a:tableStyleId>
              </a:tblPr>
              <a:tblGrid>
                <a:gridCol w="1275075">
                  <a:extLst>
                    <a:ext uri="{9D8B030D-6E8A-4147-A177-3AD203B41FA5}">
                      <a16:colId xmlns:a16="http://schemas.microsoft.com/office/drawing/2014/main" val="20000"/>
                    </a:ext>
                  </a:extLst>
                </a:gridCol>
                <a:gridCol w="1928100">
                  <a:extLst>
                    <a:ext uri="{9D8B030D-6E8A-4147-A177-3AD203B41FA5}">
                      <a16:colId xmlns:a16="http://schemas.microsoft.com/office/drawing/2014/main" val="20001"/>
                    </a:ext>
                  </a:extLst>
                </a:gridCol>
              </a:tblGrid>
              <a:tr h="504125">
                <a:tc>
                  <a:txBody>
                    <a:bodyPr/>
                    <a:lstStyle/>
                    <a:p>
                      <a:pPr marL="0" lvl="0" indent="0" algn="l" rtl="0">
                        <a:spcBef>
                          <a:spcPts val="0"/>
                        </a:spcBef>
                        <a:spcAft>
                          <a:spcPts val="0"/>
                        </a:spcAft>
                        <a:buNone/>
                      </a:pPr>
                      <a:endParaRPr sz="1800" dirty="0">
                        <a:latin typeface="Ubuntu Light"/>
                        <a:ea typeface="Ubuntu Light"/>
                        <a:cs typeface="Ubuntu Light"/>
                        <a:sym typeface="Ubuntu Light"/>
                      </a:endParaRPr>
                    </a:p>
                  </a:txBody>
                  <a:tcPr marL="91425" marR="91425" marT="68575" marB="68575" anchor="ctr">
                    <a:lnL w="9525" cap="flat" cmpd="sng">
                      <a:solidFill>
                        <a:srgbClr val="EFEFEF">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38100" cap="flat" cmpd="sng">
                      <a:solidFill>
                        <a:srgbClr val="8B81D2">
                          <a:alpha val="0"/>
                        </a:srgbClr>
                      </a:solidFill>
                      <a:prstDash val="solid"/>
                      <a:round/>
                      <a:headEnd type="none" w="sm" len="sm"/>
                      <a:tailEnd type="none" w="sm" len="sm"/>
                    </a:lnT>
                    <a:lnB w="9525" cap="flat" cmpd="sng" algn="ctr">
                      <a:solidFill>
                        <a:srgbClr val="312E2F">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tr-TR" sz="1200" b="1" dirty="0">
                          <a:solidFill>
                            <a:srgbClr val="434343"/>
                          </a:solidFill>
                          <a:latin typeface="Ubuntu"/>
                          <a:ea typeface="Ubuntu"/>
                          <a:cs typeface="Ubuntu"/>
                          <a:sym typeface="Ubuntu"/>
                        </a:rPr>
                        <a:t>Toplam Mezun</a:t>
                      </a:r>
                      <a:endParaRPr sz="1200" b="1" dirty="0">
                        <a:solidFill>
                          <a:srgbClr val="434343"/>
                        </a:solidFill>
                        <a:latin typeface="Ubuntu"/>
                        <a:ea typeface="Ubuntu"/>
                        <a:cs typeface="Ubuntu"/>
                        <a:sym typeface="Ubuntu"/>
                      </a:endParaRPr>
                    </a:p>
                  </a:txBody>
                  <a:tcPr marL="91425" marR="91425" marT="68575" marB="68575">
                    <a:lnL w="9525" cap="flat" cmpd="sng">
                      <a:solidFill>
                        <a:srgbClr val="434343">
                          <a:alpha val="0"/>
                        </a:srgbClr>
                      </a:solidFill>
                      <a:prstDash val="solid"/>
                      <a:round/>
                      <a:headEnd type="none" w="sm" len="sm"/>
                      <a:tailEnd type="none" w="sm" len="sm"/>
                    </a:lnL>
                    <a:lnR w="9525" cap="flat" cmpd="sng">
                      <a:solidFill>
                        <a:srgbClr val="EFD67E">
                          <a:alpha val="0"/>
                        </a:srgbClr>
                      </a:solidFill>
                      <a:prstDash val="solid"/>
                      <a:round/>
                      <a:headEnd type="none" w="sm" len="sm"/>
                      <a:tailEnd type="none" w="sm" len="sm"/>
                    </a:lnR>
                    <a:lnT w="38100" cap="flat" cmpd="sng">
                      <a:solidFill>
                        <a:srgbClr val="8B81D2">
                          <a:alpha val="0"/>
                        </a:srgbClr>
                      </a:solidFill>
                      <a:prstDash val="solid"/>
                      <a:round/>
                      <a:headEnd type="none" w="sm" len="sm"/>
                      <a:tailEnd type="none" w="sm" len="sm"/>
                    </a:lnT>
                    <a:lnB w="9525" cap="flat" cmpd="sng" algn="ctr">
                      <a:solidFill>
                        <a:srgbClr val="434343">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627400">
                <a:tc>
                  <a:txBody>
                    <a:bodyPr/>
                    <a:lstStyle/>
                    <a:p>
                      <a:pPr marL="0" lvl="0" indent="0" algn="ctr" rtl="0">
                        <a:spcBef>
                          <a:spcPts val="0"/>
                        </a:spcBef>
                        <a:spcAft>
                          <a:spcPts val="0"/>
                        </a:spcAft>
                        <a:buNone/>
                      </a:pPr>
                      <a:r>
                        <a:rPr lang="tr-TR" b="1" dirty="0">
                          <a:solidFill>
                            <a:schemeClr val="lt1"/>
                          </a:solidFill>
                          <a:latin typeface="Ubuntu"/>
                          <a:ea typeface="Ubuntu"/>
                          <a:cs typeface="Ubuntu"/>
                          <a:sym typeface="Ubuntu"/>
                        </a:rPr>
                        <a:t>2017</a:t>
                      </a:r>
                      <a:endParaRPr b="1" dirty="0">
                        <a:solidFill>
                          <a:schemeClr val="lt1"/>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lgn="ctr">
                      <a:solidFill>
                        <a:srgbClr val="312E2F">
                          <a:alpha val="0"/>
                        </a:srgbClr>
                      </a:solidFill>
                      <a:prstDash val="solid"/>
                      <a:round/>
                      <a:headEnd type="none" w="sm" len="sm"/>
                      <a:tailEnd type="none" w="sm" len="sm"/>
                    </a:lnB>
                    <a:solidFill>
                      <a:srgbClr val="43434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800" b="1" dirty="0">
                          <a:solidFill>
                            <a:schemeClr val="lt1"/>
                          </a:solidFill>
                          <a:latin typeface="Josefin Slab SemiBold"/>
                          <a:ea typeface="Josefin Slab SemiBold"/>
                          <a:cs typeface="Josefin Slab SemiBold"/>
                          <a:sym typeface="Josefin Slab SemiBold"/>
                        </a:rPr>
                        <a:t>108</a:t>
                      </a: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lgn="ctr">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1"/>
                  </a:ext>
                </a:extLst>
              </a:tr>
              <a:tr h="627400">
                <a:tc>
                  <a:txBody>
                    <a:bodyPr/>
                    <a:lstStyle/>
                    <a:p>
                      <a:pPr marL="0" lvl="0" indent="0" algn="ctr" rtl="0">
                        <a:spcBef>
                          <a:spcPts val="0"/>
                        </a:spcBef>
                        <a:spcAft>
                          <a:spcPts val="0"/>
                        </a:spcAft>
                        <a:buNone/>
                      </a:pPr>
                      <a:r>
                        <a:rPr lang="tr-TR" b="1" dirty="0">
                          <a:solidFill>
                            <a:schemeClr val="lt1"/>
                          </a:solidFill>
                          <a:latin typeface="Ubuntu"/>
                          <a:ea typeface="Ubuntu"/>
                          <a:cs typeface="Ubuntu"/>
                          <a:sym typeface="Ubuntu"/>
                        </a:rPr>
                        <a:t>2018</a:t>
                      </a:r>
                      <a:endParaRPr b="1" dirty="0">
                        <a:solidFill>
                          <a:schemeClr val="lt1"/>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lgn="ctr">
                      <a:solidFill>
                        <a:srgbClr val="312E2F">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43434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800" b="1" dirty="0">
                          <a:solidFill>
                            <a:schemeClr val="lt1"/>
                          </a:solidFill>
                          <a:latin typeface="Josefin Slab SemiBold"/>
                          <a:ea typeface="Josefin Slab SemiBold"/>
                          <a:cs typeface="Josefin Slab SemiBold"/>
                          <a:sym typeface="Josefin Slab SemiBold"/>
                        </a:rPr>
                        <a:t>90</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lgn="ctr">
                      <a:solidFill>
                        <a:srgbClr val="CC4A4A">
                          <a:alpha val="0"/>
                        </a:srgbClr>
                      </a:solidFill>
                      <a:prstDash val="solid"/>
                      <a:round/>
                      <a:headEnd type="none" w="sm" len="sm"/>
                      <a:tailEnd type="none" w="sm" len="sm"/>
                    </a:lnT>
                    <a:lnB w="9525" cap="flat" cmpd="sng">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2"/>
                  </a:ext>
                </a:extLst>
              </a:tr>
              <a:tr h="627400">
                <a:tc>
                  <a:txBody>
                    <a:bodyPr/>
                    <a:lstStyle/>
                    <a:p>
                      <a:pPr marL="0" lvl="0" indent="0" algn="ctr" rtl="0">
                        <a:spcBef>
                          <a:spcPts val="0"/>
                        </a:spcBef>
                        <a:spcAft>
                          <a:spcPts val="0"/>
                        </a:spcAft>
                        <a:buNone/>
                      </a:pPr>
                      <a:r>
                        <a:rPr lang="tr-TR" b="1" dirty="0">
                          <a:solidFill>
                            <a:schemeClr val="lt1"/>
                          </a:solidFill>
                          <a:latin typeface="Ubuntu"/>
                          <a:ea typeface="Ubuntu"/>
                          <a:cs typeface="Ubuntu"/>
                          <a:sym typeface="Ubuntu"/>
                        </a:rPr>
                        <a:t>2019</a:t>
                      </a:r>
                      <a:endParaRPr b="1" dirty="0">
                        <a:solidFill>
                          <a:schemeClr val="lt1"/>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lgn="ctr">
                      <a:solidFill>
                        <a:srgbClr val="312E2F">
                          <a:alpha val="0"/>
                        </a:srgbClr>
                      </a:solidFill>
                      <a:prstDash val="solid"/>
                      <a:round/>
                      <a:headEnd type="none" w="sm" len="sm"/>
                      <a:tailEnd type="none" w="sm" len="sm"/>
                    </a:lnT>
                    <a:lnB w="9525" cap="flat" cmpd="sng" algn="ctr">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90</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lgn="ctr">
                      <a:solidFill>
                        <a:srgbClr val="CC4A4A">
                          <a:alpha val="0"/>
                        </a:srgbClr>
                      </a:solidFill>
                      <a:prstDash val="solid"/>
                      <a:round/>
                      <a:headEnd type="none" w="sm" len="sm"/>
                      <a:tailEnd type="none" w="sm" len="sm"/>
                    </a:lnT>
                    <a:lnB w="9525" cap="flat" cmpd="sng" algn="ctr">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5"/>
                  </a:ext>
                </a:extLst>
              </a:tr>
              <a:tr h="627400">
                <a:tc>
                  <a:txBody>
                    <a:bodyPr/>
                    <a:lstStyle/>
                    <a:p>
                      <a:pPr marL="0" lvl="0" indent="0" algn="ctr" rtl="0">
                        <a:spcBef>
                          <a:spcPts val="0"/>
                        </a:spcBef>
                        <a:spcAft>
                          <a:spcPts val="0"/>
                        </a:spcAft>
                        <a:buNone/>
                      </a:pPr>
                      <a:r>
                        <a:rPr lang="tr-TR" b="1" dirty="0">
                          <a:solidFill>
                            <a:schemeClr val="lt1"/>
                          </a:solidFill>
                          <a:latin typeface="Ubuntu"/>
                          <a:ea typeface="Ubuntu"/>
                          <a:cs typeface="Ubuntu"/>
                          <a:sym typeface="Ubuntu"/>
                        </a:rPr>
                        <a:t>2020</a:t>
                      </a:r>
                      <a:endParaRPr b="1" dirty="0">
                        <a:solidFill>
                          <a:schemeClr val="lt1"/>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lgn="ctr">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83</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lgn="ctr">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2102313193"/>
                  </a:ext>
                </a:extLst>
              </a:tr>
              <a:tr h="627400">
                <a:tc>
                  <a:txBody>
                    <a:bodyPr/>
                    <a:lstStyle/>
                    <a:p>
                      <a:pPr marL="0" lvl="0" indent="0" algn="ctr" rtl="0">
                        <a:spcBef>
                          <a:spcPts val="0"/>
                        </a:spcBef>
                        <a:spcAft>
                          <a:spcPts val="0"/>
                        </a:spcAft>
                        <a:buNone/>
                      </a:pPr>
                      <a:r>
                        <a:rPr lang="tr-TR" b="1" dirty="0">
                          <a:solidFill>
                            <a:schemeClr val="lt1"/>
                          </a:solidFill>
                          <a:latin typeface="Ubuntu"/>
                          <a:ea typeface="Ubuntu"/>
                          <a:cs typeface="Ubuntu"/>
                          <a:sym typeface="Ubuntu"/>
                        </a:rPr>
                        <a:t>2021</a:t>
                      </a:r>
                      <a:endParaRPr b="1" dirty="0">
                        <a:solidFill>
                          <a:schemeClr val="lt1"/>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70</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2422219497"/>
                  </a:ext>
                </a:extLst>
              </a:tr>
            </a:tbl>
          </a:graphicData>
        </a:graphic>
      </p:graphicFrame>
      <p:sp>
        <p:nvSpPr>
          <p:cNvPr id="311" name="Google Shape;311;p42"/>
          <p:cNvSpPr txBox="1">
            <a:spLocks noGrp="1"/>
          </p:cNvSpPr>
          <p:nvPr>
            <p:ph type="title"/>
          </p:nvPr>
        </p:nvSpPr>
        <p:spPr>
          <a:xfrm>
            <a:off x="532050" y="267165"/>
            <a:ext cx="80799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b="1" dirty="0">
                <a:solidFill>
                  <a:schemeClr val="tx1"/>
                </a:solidFill>
                <a:latin typeface="Ubuntu"/>
                <a:ea typeface="Ubuntu"/>
                <a:cs typeface="Ubuntu"/>
                <a:sym typeface="Ubuntu"/>
              </a:rPr>
              <a:t>Felsefe Bölümü </a:t>
            </a:r>
            <a:r>
              <a:rPr lang="tr-TR" b="1" dirty="0">
                <a:solidFill>
                  <a:srgbClr val="00DEBA"/>
                </a:solidFill>
                <a:latin typeface="Ubuntu"/>
                <a:ea typeface="Ubuntu"/>
                <a:cs typeface="Ubuntu"/>
                <a:sym typeface="Ubuntu"/>
              </a:rPr>
              <a:t>Mezun Öğrencileri</a:t>
            </a:r>
            <a:endParaRPr b="1" dirty="0">
              <a:solidFill>
                <a:srgbClr val="00DEBA"/>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2"/>
          <p:cNvPicPr preferRelativeResize="0"/>
          <p:nvPr/>
        </p:nvPicPr>
        <p:blipFill>
          <a:blip r:embed="rId3">
            <a:alphaModFix/>
          </a:blip>
          <a:stretch>
            <a:fillRect/>
          </a:stretch>
        </p:blipFill>
        <p:spPr>
          <a:xfrm flipH="1">
            <a:off x="1365245" y="-24975"/>
            <a:ext cx="7778755" cy="5186382"/>
          </a:xfrm>
          <a:prstGeom prst="rect">
            <a:avLst/>
          </a:prstGeom>
          <a:noFill/>
          <a:ln>
            <a:noFill/>
          </a:ln>
        </p:spPr>
      </p:pic>
      <p:graphicFrame>
        <p:nvGraphicFramePr>
          <p:cNvPr id="310" name="Google Shape;310;p42"/>
          <p:cNvGraphicFramePr/>
          <p:nvPr>
            <p:extLst>
              <p:ext uri="{D42A27DB-BD31-4B8C-83A1-F6EECF244321}">
                <p14:modId xmlns:p14="http://schemas.microsoft.com/office/powerpoint/2010/main" val="4052179668"/>
              </p:ext>
            </p:extLst>
          </p:nvPr>
        </p:nvGraphicFramePr>
        <p:xfrm>
          <a:off x="2572069" y="749565"/>
          <a:ext cx="3203175" cy="4268525"/>
        </p:xfrm>
        <a:graphic>
          <a:graphicData uri="http://schemas.openxmlformats.org/drawingml/2006/table">
            <a:tbl>
              <a:tblPr>
                <a:noFill/>
                <a:tableStyleId>{3CBD81AB-3A20-499F-89C0-DD8ED748B619}</a:tableStyleId>
              </a:tblPr>
              <a:tblGrid>
                <a:gridCol w="1275075">
                  <a:extLst>
                    <a:ext uri="{9D8B030D-6E8A-4147-A177-3AD203B41FA5}">
                      <a16:colId xmlns:a16="http://schemas.microsoft.com/office/drawing/2014/main" val="20000"/>
                    </a:ext>
                  </a:extLst>
                </a:gridCol>
                <a:gridCol w="1928100">
                  <a:extLst>
                    <a:ext uri="{9D8B030D-6E8A-4147-A177-3AD203B41FA5}">
                      <a16:colId xmlns:a16="http://schemas.microsoft.com/office/drawing/2014/main" val="20001"/>
                    </a:ext>
                  </a:extLst>
                </a:gridCol>
              </a:tblGrid>
              <a:tr h="504125">
                <a:tc>
                  <a:txBody>
                    <a:bodyPr/>
                    <a:lstStyle/>
                    <a:p>
                      <a:pPr marL="0" lvl="0" indent="0" algn="l" rtl="0">
                        <a:spcBef>
                          <a:spcPts val="0"/>
                        </a:spcBef>
                        <a:spcAft>
                          <a:spcPts val="0"/>
                        </a:spcAft>
                        <a:buNone/>
                      </a:pPr>
                      <a:endParaRPr sz="1800" dirty="0">
                        <a:latin typeface="Ubuntu Light"/>
                        <a:ea typeface="Ubuntu Light"/>
                        <a:cs typeface="Ubuntu Light"/>
                        <a:sym typeface="Ubuntu Light"/>
                      </a:endParaRPr>
                    </a:p>
                  </a:txBody>
                  <a:tcPr marL="91425" marR="91425" marT="68575" marB="68575" anchor="ctr">
                    <a:lnL w="9525" cap="flat" cmpd="sng">
                      <a:solidFill>
                        <a:srgbClr val="EFEFEF">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38100" cap="flat" cmpd="sng">
                      <a:solidFill>
                        <a:srgbClr val="8B81D2">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tr-TR" sz="1200" b="1" dirty="0">
                          <a:solidFill>
                            <a:srgbClr val="434343"/>
                          </a:solidFill>
                          <a:latin typeface="Ubuntu"/>
                          <a:ea typeface="Ubuntu"/>
                          <a:cs typeface="Ubuntu"/>
                          <a:sym typeface="Ubuntu"/>
                        </a:rPr>
                        <a:t>Toplam</a:t>
                      </a:r>
                      <a:endParaRPr sz="1200" b="1" dirty="0">
                        <a:solidFill>
                          <a:srgbClr val="434343"/>
                        </a:solidFill>
                        <a:latin typeface="Ubuntu"/>
                        <a:ea typeface="Ubuntu"/>
                        <a:cs typeface="Ubuntu"/>
                        <a:sym typeface="Ubuntu"/>
                      </a:endParaRPr>
                    </a:p>
                  </a:txBody>
                  <a:tcPr marL="91425" marR="91425" marT="68575" marB="68575">
                    <a:lnL w="9525" cap="flat" cmpd="sng">
                      <a:solidFill>
                        <a:srgbClr val="434343">
                          <a:alpha val="0"/>
                        </a:srgbClr>
                      </a:solidFill>
                      <a:prstDash val="solid"/>
                      <a:round/>
                      <a:headEnd type="none" w="sm" len="sm"/>
                      <a:tailEnd type="none" w="sm" len="sm"/>
                    </a:lnL>
                    <a:lnR w="9525" cap="flat" cmpd="sng">
                      <a:solidFill>
                        <a:srgbClr val="EFD67E">
                          <a:alpha val="0"/>
                        </a:srgbClr>
                      </a:solidFill>
                      <a:prstDash val="solid"/>
                      <a:round/>
                      <a:headEnd type="none" w="sm" len="sm"/>
                      <a:tailEnd type="none" w="sm" len="sm"/>
                    </a:lnR>
                    <a:lnT w="38100" cap="flat" cmpd="sng">
                      <a:solidFill>
                        <a:srgbClr val="8B81D2">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627400">
                <a:tc>
                  <a:txBody>
                    <a:bodyPr/>
                    <a:lstStyle/>
                    <a:p>
                      <a:pPr marL="0" lvl="0" indent="0" algn="ctr" rtl="0">
                        <a:spcBef>
                          <a:spcPts val="0"/>
                        </a:spcBef>
                        <a:spcAft>
                          <a:spcPts val="0"/>
                        </a:spcAft>
                        <a:buNone/>
                      </a:pPr>
                      <a:r>
                        <a:rPr lang="tr-TR" b="1" dirty="0">
                          <a:solidFill>
                            <a:srgbClr val="EFEFEF"/>
                          </a:solidFill>
                          <a:latin typeface="Ubuntu"/>
                          <a:ea typeface="Ubuntu"/>
                          <a:cs typeface="Ubuntu"/>
                          <a:sym typeface="Ubuntu"/>
                        </a:rPr>
                        <a:t>2017</a:t>
                      </a:r>
                      <a:endParaRPr b="1" dirty="0">
                        <a:solidFill>
                          <a:srgbClr val="EFEFEF"/>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615</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1"/>
                  </a:ext>
                </a:extLst>
              </a:tr>
              <a:tr h="627400">
                <a:tc>
                  <a:txBody>
                    <a:bodyPr/>
                    <a:lstStyle/>
                    <a:p>
                      <a:pPr marL="0" lvl="0" indent="0" algn="ctr" rtl="0">
                        <a:spcBef>
                          <a:spcPts val="0"/>
                        </a:spcBef>
                        <a:spcAft>
                          <a:spcPts val="0"/>
                        </a:spcAft>
                        <a:buNone/>
                      </a:pPr>
                      <a:r>
                        <a:rPr lang="tr-TR" b="1" dirty="0">
                          <a:solidFill>
                            <a:schemeClr val="lt1"/>
                          </a:solidFill>
                          <a:latin typeface="Ubuntu"/>
                          <a:ea typeface="Ubuntu"/>
                          <a:cs typeface="Ubuntu"/>
                          <a:sym typeface="Ubuntu"/>
                        </a:rPr>
                        <a:t>2018</a:t>
                      </a:r>
                      <a:endParaRPr b="1" dirty="0">
                        <a:solidFill>
                          <a:schemeClr val="lt1"/>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662</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2"/>
                  </a:ext>
                </a:extLst>
              </a:tr>
              <a:tr h="627400">
                <a:tc>
                  <a:txBody>
                    <a:bodyPr/>
                    <a:lstStyle/>
                    <a:p>
                      <a:pPr marL="0" lvl="0" indent="0" algn="ctr" rtl="0">
                        <a:spcBef>
                          <a:spcPts val="0"/>
                        </a:spcBef>
                        <a:spcAft>
                          <a:spcPts val="0"/>
                        </a:spcAft>
                        <a:buNone/>
                      </a:pPr>
                      <a:r>
                        <a:rPr lang="tr-TR" b="1" dirty="0">
                          <a:solidFill>
                            <a:schemeClr val="lt1"/>
                          </a:solidFill>
                          <a:latin typeface="Ubuntu"/>
                          <a:ea typeface="Ubuntu"/>
                          <a:cs typeface="Ubuntu"/>
                          <a:sym typeface="Ubuntu"/>
                        </a:rPr>
                        <a:t>2019</a:t>
                      </a:r>
                      <a:endParaRPr b="1" dirty="0">
                        <a:solidFill>
                          <a:schemeClr val="lt1"/>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lgn="ctr">
                      <a:solidFill>
                        <a:srgbClr val="312E2F">
                          <a:alpha val="0"/>
                        </a:srgbClr>
                      </a:solidFill>
                      <a:prstDash val="solid"/>
                      <a:round/>
                      <a:headEnd type="none" w="sm" len="sm"/>
                      <a:tailEnd type="none" w="sm" len="sm"/>
                    </a:lnB>
                    <a:solidFill>
                      <a:srgbClr val="43434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800" b="1" dirty="0">
                          <a:solidFill>
                            <a:schemeClr val="lt1"/>
                          </a:solidFill>
                          <a:latin typeface="Josefin Slab SemiBold"/>
                          <a:ea typeface="Josefin Slab SemiBold"/>
                          <a:cs typeface="Josefin Slab SemiBold"/>
                          <a:sym typeface="Josefin Slab SemiBold"/>
                        </a:rPr>
                        <a:t>663</a:t>
                      </a: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lgn="ctr">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3"/>
                  </a:ext>
                </a:extLst>
              </a:tr>
              <a:tr h="627400">
                <a:tc>
                  <a:txBody>
                    <a:bodyPr/>
                    <a:lstStyle/>
                    <a:p>
                      <a:pPr marL="0" lvl="0" indent="0" algn="ctr" rtl="0">
                        <a:spcBef>
                          <a:spcPts val="0"/>
                        </a:spcBef>
                        <a:spcAft>
                          <a:spcPts val="0"/>
                        </a:spcAft>
                        <a:buNone/>
                      </a:pPr>
                      <a:r>
                        <a:rPr lang="tr-TR" b="1" dirty="0">
                          <a:solidFill>
                            <a:schemeClr val="lt1"/>
                          </a:solidFill>
                          <a:latin typeface="Ubuntu"/>
                          <a:ea typeface="Ubuntu"/>
                          <a:cs typeface="Ubuntu"/>
                          <a:sym typeface="Ubuntu"/>
                        </a:rPr>
                        <a:t>2020</a:t>
                      </a:r>
                      <a:endParaRPr b="1" dirty="0">
                        <a:solidFill>
                          <a:schemeClr val="lt1"/>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lgn="ctr">
                      <a:solidFill>
                        <a:srgbClr val="312E2F">
                          <a:alpha val="0"/>
                        </a:srgbClr>
                      </a:solidFill>
                      <a:prstDash val="solid"/>
                      <a:round/>
                      <a:headEnd type="none" w="sm" len="sm"/>
                      <a:tailEnd type="none" w="sm" len="sm"/>
                    </a:lnB>
                    <a:solidFill>
                      <a:srgbClr val="43434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800" b="1" dirty="0">
                          <a:solidFill>
                            <a:schemeClr val="lt1"/>
                          </a:solidFill>
                          <a:latin typeface="Josefin Slab SemiBold"/>
                          <a:ea typeface="Josefin Slab SemiBold"/>
                          <a:cs typeface="Josefin Slab SemiBold"/>
                          <a:sym typeface="Josefin Slab SemiBold"/>
                        </a:rPr>
                        <a:t>438</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lgn="ctr">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4"/>
                  </a:ext>
                </a:extLst>
              </a:tr>
              <a:tr h="627400">
                <a:tc>
                  <a:txBody>
                    <a:bodyPr/>
                    <a:lstStyle/>
                    <a:p>
                      <a:pPr marL="0" lvl="0" indent="0" algn="ctr" rtl="0">
                        <a:spcBef>
                          <a:spcPts val="0"/>
                        </a:spcBef>
                        <a:spcAft>
                          <a:spcPts val="0"/>
                        </a:spcAft>
                        <a:buNone/>
                      </a:pPr>
                      <a:r>
                        <a:rPr lang="tr-TR" b="1" dirty="0">
                          <a:solidFill>
                            <a:schemeClr val="lt1"/>
                          </a:solidFill>
                          <a:latin typeface="Ubuntu"/>
                          <a:ea typeface="Ubuntu"/>
                          <a:cs typeface="Ubuntu"/>
                          <a:sym typeface="Ubuntu"/>
                        </a:rPr>
                        <a:t>2021</a:t>
                      </a:r>
                      <a:endParaRPr b="1" dirty="0">
                        <a:solidFill>
                          <a:schemeClr val="lt1"/>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lgn="ctr">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412</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lgn="ctr">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5"/>
                  </a:ext>
                </a:extLst>
              </a:tr>
              <a:tr h="627400">
                <a:tc>
                  <a:txBody>
                    <a:bodyPr/>
                    <a:lstStyle/>
                    <a:p>
                      <a:pPr marL="0" lvl="0" indent="0" algn="ctr" rtl="0">
                        <a:spcBef>
                          <a:spcPts val="0"/>
                        </a:spcBef>
                        <a:spcAft>
                          <a:spcPts val="0"/>
                        </a:spcAft>
                        <a:buNone/>
                      </a:pPr>
                      <a:r>
                        <a:rPr lang="tr-TR" b="1" dirty="0">
                          <a:solidFill>
                            <a:schemeClr val="lt1"/>
                          </a:solidFill>
                          <a:latin typeface="Ubuntu"/>
                          <a:ea typeface="Ubuntu"/>
                          <a:cs typeface="Ubuntu"/>
                          <a:sym typeface="Ubuntu"/>
                        </a:rPr>
                        <a:t>2022</a:t>
                      </a:r>
                      <a:endParaRPr b="1" dirty="0">
                        <a:solidFill>
                          <a:schemeClr val="lt1"/>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352</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3271578993"/>
                  </a:ext>
                </a:extLst>
              </a:tr>
            </a:tbl>
          </a:graphicData>
        </a:graphic>
      </p:graphicFrame>
      <p:sp>
        <p:nvSpPr>
          <p:cNvPr id="311" name="Google Shape;311;p42"/>
          <p:cNvSpPr txBox="1">
            <a:spLocks noGrp="1"/>
          </p:cNvSpPr>
          <p:nvPr>
            <p:ph type="title"/>
          </p:nvPr>
        </p:nvSpPr>
        <p:spPr>
          <a:xfrm>
            <a:off x="532050" y="267165"/>
            <a:ext cx="80799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b="1" dirty="0">
                <a:solidFill>
                  <a:schemeClr val="tx1"/>
                </a:solidFill>
                <a:latin typeface="Ubuntu"/>
                <a:ea typeface="Ubuntu"/>
                <a:cs typeface="Ubuntu"/>
                <a:sym typeface="Ubuntu"/>
              </a:rPr>
              <a:t>Felsefe Bölümü </a:t>
            </a:r>
            <a:r>
              <a:rPr lang="tr-TR" b="1" dirty="0">
                <a:solidFill>
                  <a:srgbClr val="00DEBA"/>
                </a:solidFill>
                <a:latin typeface="Ubuntu"/>
                <a:ea typeface="Ubuntu"/>
                <a:cs typeface="Ubuntu"/>
                <a:sym typeface="Ubuntu"/>
              </a:rPr>
              <a:t>Kayıtlı Öğrenci Sayıları</a:t>
            </a:r>
            <a:endParaRPr b="1" dirty="0">
              <a:solidFill>
                <a:srgbClr val="00DEBA"/>
              </a:solidFill>
              <a:latin typeface="Ubuntu"/>
              <a:ea typeface="Ubuntu"/>
              <a:cs typeface="Ubuntu"/>
              <a:sym typeface="Ubuntu"/>
            </a:endParaRPr>
          </a:p>
        </p:txBody>
      </p:sp>
    </p:spTree>
    <p:extLst>
      <p:ext uri="{BB962C8B-B14F-4D97-AF65-F5344CB8AC3E}">
        <p14:creationId xmlns:p14="http://schemas.microsoft.com/office/powerpoint/2010/main" val="276006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2"/>
          <p:cNvPicPr preferRelativeResize="0"/>
          <p:nvPr/>
        </p:nvPicPr>
        <p:blipFill>
          <a:blip r:embed="rId3">
            <a:alphaModFix/>
          </a:blip>
          <a:stretch>
            <a:fillRect/>
          </a:stretch>
        </p:blipFill>
        <p:spPr>
          <a:xfrm flipH="1">
            <a:off x="1365245" y="-24975"/>
            <a:ext cx="7778755" cy="5186382"/>
          </a:xfrm>
          <a:prstGeom prst="rect">
            <a:avLst/>
          </a:prstGeom>
          <a:noFill/>
          <a:ln>
            <a:noFill/>
          </a:ln>
        </p:spPr>
      </p:pic>
      <p:graphicFrame>
        <p:nvGraphicFramePr>
          <p:cNvPr id="310" name="Google Shape;310;p42"/>
          <p:cNvGraphicFramePr/>
          <p:nvPr>
            <p:extLst>
              <p:ext uri="{D42A27DB-BD31-4B8C-83A1-F6EECF244321}">
                <p14:modId xmlns:p14="http://schemas.microsoft.com/office/powerpoint/2010/main" val="2593630078"/>
              </p:ext>
            </p:extLst>
          </p:nvPr>
        </p:nvGraphicFramePr>
        <p:xfrm>
          <a:off x="2025093" y="3464792"/>
          <a:ext cx="5125275" cy="1131525"/>
        </p:xfrm>
        <a:graphic>
          <a:graphicData uri="http://schemas.openxmlformats.org/drawingml/2006/table">
            <a:tbl>
              <a:tblPr>
                <a:noFill/>
                <a:tableStyleId>{3CBD81AB-3A20-499F-89C0-DD8ED748B619}</a:tableStyleId>
              </a:tblPr>
              <a:tblGrid>
                <a:gridCol w="1275075">
                  <a:extLst>
                    <a:ext uri="{9D8B030D-6E8A-4147-A177-3AD203B41FA5}">
                      <a16:colId xmlns:a16="http://schemas.microsoft.com/office/drawing/2014/main" val="20000"/>
                    </a:ext>
                  </a:extLst>
                </a:gridCol>
                <a:gridCol w="1928100">
                  <a:extLst>
                    <a:ext uri="{9D8B030D-6E8A-4147-A177-3AD203B41FA5}">
                      <a16:colId xmlns:a16="http://schemas.microsoft.com/office/drawing/2014/main" val="20001"/>
                    </a:ext>
                  </a:extLst>
                </a:gridCol>
                <a:gridCol w="1922100">
                  <a:extLst>
                    <a:ext uri="{9D8B030D-6E8A-4147-A177-3AD203B41FA5}">
                      <a16:colId xmlns:a16="http://schemas.microsoft.com/office/drawing/2014/main" val="20002"/>
                    </a:ext>
                  </a:extLst>
                </a:gridCol>
              </a:tblGrid>
              <a:tr h="504125">
                <a:tc>
                  <a:txBody>
                    <a:bodyPr/>
                    <a:lstStyle/>
                    <a:p>
                      <a:pPr marL="0" lvl="0" indent="0" algn="l" rtl="0">
                        <a:spcBef>
                          <a:spcPts val="0"/>
                        </a:spcBef>
                        <a:spcAft>
                          <a:spcPts val="0"/>
                        </a:spcAft>
                        <a:buNone/>
                      </a:pPr>
                      <a:endParaRPr sz="1800" dirty="0">
                        <a:latin typeface="Ubuntu Light"/>
                        <a:ea typeface="Ubuntu Light"/>
                        <a:cs typeface="Ubuntu Light"/>
                        <a:sym typeface="Ubuntu Light"/>
                      </a:endParaRPr>
                    </a:p>
                  </a:txBody>
                  <a:tcPr marL="91425" marR="91425" marT="68575" marB="68575" anchor="ctr">
                    <a:lnL w="9525" cap="flat" cmpd="sng">
                      <a:solidFill>
                        <a:srgbClr val="EFEFEF">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38100" cap="flat" cmpd="sng">
                      <a:solidFill>
                        <a:srgbClr val="8B81D2">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tr-TR" sz="1200" b="1" dirty="0">
                          <a:solidFill>
                            <a:srgbClr val="434343"/>
                          </a:solidFill>
                          <a:latin typeface="Ubuntu"/>
                          <a:ea typeface="Ubuntu"/>
                          <a:cs typeface="Ubuntu"/>
                          <a:sym typeface="Ubuntu"/>
                        </a:rPr>
                        <a:t>Yüksek Lisans</a:t>
                      </a:r>
                      <a:endParaRPr sz="1200" b="1" dirty="0">
                        <a:solidFill>
                          <a:srgbClr val="434343"/>
                        </a:solidFill>
                        <a:latin typeface="Ubuntu"/>
                        <a:ea typeface="Ubuntu"/>
                        <a:cs typeface="Ubuntu"/>
                        <a:sym typeface="Ubuntu"/>
                      </a:endParaRPr>
                    </a:p>
                  </a:txBody>
                  <a:tcPr marL="91425" marR="91425" marT="68575" marB="68575">
                    <a:lnL w="9525" cap="flat" cmpd="sng">
                      <a:solidFill>
                        <a:srgbClr val="434343">
                          <a:alpha val="0"/>
                        </a:srgbClr>
                      </a:solidFill>
                      <a:prstDash val="solid"/>
                      <a:round/>
                      <a:headEnd type="none" w="sm" len="sm"/>
                      <a:tailEnd type="none" w="sm" len="sm"/>
                    </a:lnL>
                    <a:lnR w="9525" cap="flat" cmpd="sng">
                      <a:solidFill>
                        <a:srgbClr val="EFD67E">
                          <a:alpha val="0"/>
                        </a:srgbClr>
                      </a:solidFill>
                      <a:prstDash val="solid"/>
                      <a:round/>
                      <a:headEnd type="none" w="sm" len="sm"/>
                      <a:tailEnd type="none" w="sm" len="sm"/>
                    </a:lnR>
                    <a:lnT w="38100" cap="flat" cmpd="sng">
                      <a:solidFill>
                        <a:srgbClr val="8B81D2">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Clr>
                          <a:schemeClr val="dk1"/>
                        </a:buClr>
                        <a:buSzPts val="1100"/>
                        <a:buFont typeface="Arial"/>
                        <a:buNone/>
                      </a:pPr>
                      <a:r>
                        <a:rPr lang="tr-TR" sz="1200" b="1" dirty="0">
                          <a:solidFill>
                            <a:srgbClr val="434343"/>
                          </a:solidFill>
                          <a:latin typeface="Ubuntu"/>
                          <a:ea typeface="Ubuntu"/>
                          <a:cs typeface="Ubuntu"/>
                          <a:sym typeface="Ubuntu"/>
                        </a:rPr>
                        <a:t>Doktora</a:t>
                      </a:r>
                      <a:endParaRPr sz="1200" dirty="0">
                        <a:solidFill>
                          <a:srgbClr val="999999"/>
                        </a:solidFill>
                        <a:latin typeface="Josefin Slab"/>
                        <a:ea typeface="Josefin Slab"/>
                        <a:cs typeface="Josefin Slab"/>
                        <a:sym typeface="Josefin Slab"/>
                      </a:endParaRPr>
                    </a:p>
                  </a:txBody>
                  <a:tcPr marL="91425" marR="91425" marT="68575" marB="68575">
                    <a:lnL w="9525" cap="flat" cmpd="sng">
                      <a:solidFill>
                        <a:srgbClr val="EFD67E">
                          <a:alpha val="0"/>
                        </a:srgbClr>
                      </a:solidFill>
                      <a:prstDash val="solid"/>
                      <a:round/>
                      <a:headEnd type="none" w="sm" len="sm"/>
                      <a:tailEnd type="none" w="sm" len="sm"/>
                    </a:lnL>
                    <a:lnR w="9525" cap="flat" cmpd="sng">
                      <a:solidFill>
                        <a:srgbClr val="EFD67E">
                          <a:alpha val="0"/>
                        </a:srgbClr>
                      </a:solidFill>
                      <a:prstDash val="solid"/>
                      <a:round/>
                      <a:headEnd type="none" w="sm" len="sm"/>
                      <a:tailEnd type="none" w="sm" len="sm"/>
                    </a:lnR>
                    <a:lnT w="38100" cap="flat" cmpd="sng">
                      <a:solidFill>
                        <a:srgbClr val="8B81D2">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627400">
                <a:tc>
                  <a:txBody>
                    <a:bodyPr/>
                    <a:lstStyle/>
                    <a:p>
                      <a:pPr marL="0" lvl="0" indent="0" algn="ctr" rtl="0">
                        <a:spcBef>
                          <a:spcPts val="0"/>
                        </a:spcBef>
                        <a:spcAft>
                          <a:spcPts val="0"/>
                        </a:spcAft>
                        <a:buNone/>
                      </a:pPr>
                      <a:r>
                        <a:rPr lang="tr-TR" b="1" dirty="0">
                          <a:solidFill>
                            <a:srgbClr val="EFEFEF"/>
                          </a:solidFill>
                          <a:latin typeface="Ubuntu"/>
                          <a:ea typeface="Ubuntu"/>
                          <a:cs typeface="Ubuntu"/>
                          <a:sym typeface="Ubuntu"/>
                        </a:rPr>
                        <a:t>2022</a:t>
                      </a:r>
                      <a:endParaRPr b="1" dirty="0">
                        <a:solidFill>
                          <a:srgbClr val="EFEFEF"/>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46</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CC4A4A">
                          <a:alpha val="0"/>
                        </a:srgbClr>
                      </a:solidFill>
                      <a:prstDash val="solid"/>
                      <a:round/>
                      <a:headEnd type="none" w="sm" len="sm"/>
                      <a:tailEnd type="none" w="sm" len="sm"/>
                    </a:lnB>
                    <a:solidFill>
                      <a:srgbClr val="00DEBA"/>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34</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1"/>
                  </a:ext>
                </a:extLst>
              </a:tr>
            </a:tbl>
          </a:graphicData>
        </a:graphic>
      </p:graphicFrame>
      <p:sp>
        <p:nvSpPr>
          <p:cNvPr id="311" name="Google Shape;311;p42"/>
          <p:cNvSpPr txBox="1">
            <a:spLocks noGrp="1"/>
          </p:cNvSpPr>
          <p:nvPr>
            <p:ph type="title"/>
          </p:nvPr>
        </p:nvSpPr>
        <p:spPr>
          <a:xfrm>
            <a:off x="547782" y="2896755"/>
            <a:ext cx="80799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b="1" dirty="0">
                <a:solidFill>
                  <a:schemeClr val="tx1"/>
                </a:solidFill>
                <a:latin typeface="Ubuntu"/>
                <a:ea typeface="Ubuntu"/>
                <a:cs typeface="Ubuntu"/>
                <a:sym typeface="Ubuntu"/>
              </a:rPr>
              <a:t>Felsefe Bölümü </a:t>
            </a:r>
            <a:r>
              <a:rPr lang="tr-TR" b="1" dirty="0">
                <a:solidFill>
                  <a:srgbClr val="00DEBA"/>
                </a:solidFill>
                <a:latin typeface="Ubuntu"/>
                <a:ea typeface="Ubuntu"/>
                <a:cs typeface="Ubuntu"/>
                <a:sym typeface="Ubuntu"/>
              </a:rPr>
              <a:t>Lisansüstü Öğrencileri</a:t>
            </a:r>
            <a:endParaRPr b="1" dirty="0">
              <a:solidFill>
                <a:srgbClr val="00DEBA"/>
              </a:solidFill>
              <a:latin typeface="Ubuntu"/>
              <a:ea typeface="Ubuntu"/>
              <a:cs typeface="Ubuntu"/>
              <a:sym typeface="Ubuntu"/>
            </a:endParaRPr>
          </a:p>
        </p:txBody>
      </p:sp>
      <p:sp>
        <p:nvSpPr>
          <p:cNvPr id="9" name="Google Shape;311;p42">
            <a:extLst>
              <a:ext uri="{FF2B5EF4-FFF2-40B4-BE49-F238E27FC236}">
                <a16:creationId xmlns:a16="http://schemas.microsoft.com/office/drawing/2014/main" id="{5EF39002-C304-4CCC-F755-FC3374A4751E}"/>
              </a:ext>
            </a:extLst>
          </p:cNvPr>
          <p:cNvSpPr txBox="1">
            <a:spLocks/>
          </p:cNvSpPr>
          <p:nvPr/>
        </p:nvSpPr>
        <p:spPr>
          <a:xfrm>
            <a:off x="547782" y="75504"/>
            <a:ext cx="80799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400"/>
              <a:buFont typeface="Ubuntu"/>
              <a:buNone/>
              <a:defRPr sz="2400" b="1" i="0" u="none" strike="noStrike" cap="none">
                <a:solidFill>
                  <a:srgbClr val="434343"/>
                </a:solidFill>
                <a:latin typeface="Ubuntu"/>
                <a:ea typeface="Ubuntu"/>
                <a:cs typeface="Ubuntu"/>
                <a:sym typeface="Ubuntu"/>
              </a:defRPr>
            </a:lvl1pPr>
            <a:lvl2pPr marR="0" lvl="1"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2pPr>
            <a:lvl3pPr marR="0" lvl="2"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3pPr>
            <a:lvl4pPr marR="0" lvl="3"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4pPr>
            <a:lvl5pPr marR="0" lvl="4"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5pPr>
            <a:lvl6pPr marR="0" lvl="5"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6pPr>
            <a:lvl7pPr marR="0" lvl="6"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7pPr>
            <a:lvl8pPr marR="0" lvl="7"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8pPr>
            <a:lvl9pPr marR="0" lvl="8"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9pPr>
          </a:lstStyle>
          <a:p>
            <a:r>
              <a:rPr lang="tr-TR" dirty="0">
                <a:solidFill>
                  <a:schemeClr val="tx1"/>
                </a:solidFill>
              </a:rPr>
              <a:t>Felsefe Bölümü </a:t>
            </a:r>
            <a:r>
              <a:rPr lang="tr-TR" dirty="0">
                <a:solidFill>
                  <a:srgbClr val="00DEBA"/>
                </a:solidFill>
              </a:rPr>
              <a:t>Mezun Lisansüstü Öğrencileri</a:t>
            </a:r>
          </a:p>
        </p:txBody>
      </p:sp>
      <p:graphicFrame>
        <p:nvGraphicFramePr>
          <p:cNvPr id="11" name="Google Shape;310;p42">
            <a:extLst>
              <a:ext uri="{FF2B5EF4-FFF2-40B4-BE49-F238E27FC236}">
                <a16:creationId xmlns:a16="http://schemas.microsoft.com/office/drawing/2014/main" id="{D523A488-A549-FE81-354F-211A0546A7E2}"/>
              </a:ext>
            </a:extLst>
          </p:cNvPr>
          <p:cNvGraphicFramePr/>
          <p:nvPr>
            <p:extLst>
              <p:ext uri="{D42A27DB-BD31-4B8C-83A1-F6EECF244321}">
                <p14:modId xmlns:p14="http://schemas.microsoft.com/office/powerpoint/2010/main" val="2806328254"/>
              </p:ext>
            </p:extLst>
          </p:nvPr>
        </p:nvGraphicFramePr>
        <p:xfrm>
          <a:off x="2025094" y="809291"/>
          <a:ext cx="5125275" cy="1758925"/>
        </p:xfrm>
        <a:graphic>
          <a:graphicData uri="http://schemas.openxmlformats.org/drawingml/2006/table">
            <a:tbl>
              <a:tblPr>
                <a:noFill/>
                <a:tableStyleId>{3CBD81AB-3A20-499F-89C0-DD8ED748B619}</a:tableStyleId>
              </a:tblPr>
              <a:tblGrid>
                <a:gridCol w="1275075">
                  <a:extLst>
                    <a:ext uri="{9D8B030D-6E8A-4147-A177-3AD203B41FA5}">
                      <a16:colId xmlns:a16="http://schemas.microsoft.com/office/drawing/2014/main" val="20000"/>
                    </a:ext>
                  </a:extLst>
                </a:gridCol>
                <a:gridCol w="1928100">
                  <a:extLst>
                    <a:ext uri="{9D8B030D-6E8A-4147-A177-3AD203B41FA5}">
                      <a16:colId xmlns:a16="http://schemas.microsoft.com/office/drawing/2014/main" val="20001"/>
                    </a:ext>
                  </a:extLst>
                </a:gridCol>
                <a:gridCol w="1922100">
                  <a:extLst>
                    <a:ext uri="{9D8B030D-6E8A-4147-A177-3AD203B41FA5}">
                      <a16:colId xmlns:a16="http://schemas.microsoft.com/office/drawing/2014/main" val="20002"/>
                    </a:ext>
                  </a:extLst>
                </a:gridCol>
              </a:tblGrid>
              <a:tr h="504125">
                <a:tc>
                  <a:txBody>
                    <a:bodyPr/>
                    <a:lstStyle/>
                    <a:p>
                      <a:pPr marL="0" lvl="0" indent="0" algn="l" rtl="0">
                        <a:spcBef>
                          <a:spcPts val="0"/>
                        </a:spcBef>
                        <a:spcAft>
                          <a:spcPts val="0"/>
                        </a:spcAft>
                        <a:buNone/>
                      </a:pPr>
                      <a:endParaRPr sz="1800" dirty="0">
                        <a:latin typeface="Ubuntu Light"/>
                        <a:ea typeface="Ubuntu Light"/>
                        <a:cs typeface="Ubuntu Light"/>
                        <a:sym typeface="Ubuntu Light"/>
                      </a:endParaRPr>
                    </a:p>
                  </a:txBody>
                  <a:tcPr marL="91425" marR="91425" marT="68575" marB="68575" anchor="ctr">
                    <a:lnL w="9525" cap="flat" cmpd="sng">
                      <a:solidFill>
                        <a:srgbClr val="EFEFEF">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38100" cap="flat" cmpd="sng">
                      <a:solidFill>
                        <a:srgbClr val="8B81D2">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tr-TR" sz="1200" b="1" dirty="0">
                          <a:solidFill>
                            <a:srgbClr val="434343"/>
                          </a:solidFill>
                          <a:latin typeface="Ubuntu"/>
                          <a:ea typeface="Ubuntu"/>
                          <a:cs typeface="Ubuntu"/>
                          <a:sym typeface="Ubuntu"/>
                        </a:rPr>
                        <a:t>Yüksek Lisans</a:t>
                      </a:r>
                      <a:endParaRPr sz="1200" b="1" dirty="0">
                        <a:solidFill>
                          <a:srgbClr val="434343"/>
                        </a:solidFill>
                        <a:latin typeface="Ubuntu"/>
                        <a:ea typeface="Ubuntu"/>
                        <a:cs typeface="Ubuntu"/>
                        <a:sym typeface="Ubuntu"/>
                      </a:endParaRPr>
                    </a:p>
                  </a:txBody>
                  <a:tcPr marL="91425" marR="91425" marT="68575" marB="68575">
                    <a:lnL w="9525" cap="flat" cmpd="sng">
                      <a:solidFill>
                        <a:srgbClr val="434343">
                          <a:alpha val="0"/>
                        </a:srgbClr>
                      </a:solidFill>
                      <a:prstDash val="solid"/>
                      <a:round/>
                      <a:headEnd type="none" w="sm" len="sm"/>
                      <a:tailEnd type="none" w="sm" len="sm"/>
                    </a:lnL>
                    <a:lnR w="9525" cap="flat" cmpd="sng">
                      <a:solidFill>
                        <a:srgbClr val="EFD67E">
                          <a:alpha val="0"/>
                        </a:srgbClr>
                      </a:solidFill>
                      <a:prstDash val="solid"/>
                      <a:round/>
                      <a:headEnd type="none" w="sm" len="sm"/>
                      <a:tailEnd type="none" w="sm" len="sm"/>
                    </a:lnR>
                    <a:lnT w="38100" cap="flat" cmpd="sng">
                      <a:solidFill>
                        <a:srgbClr val="8B81D2">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Clr>
                          <a:schemeClr val="dk1"/>
                        </a:buClr>
                        <a:buSzPts val="1100"/>
                        <a:buFont typeface="Arial"/>
                        <a:buNone/>
                      </a:pPr>
                      <a:r>
                        <a:rPr lang="tr-TR" sz="1200" b="1" dirty="0">
                          <a:solidFill>
                            <a:srgbClr val="434343"/>
                          </a:solidFill>
                          <a:latin typeface="Ubuntu"/>
                          <a:ea typeface="Ubuntu"/>
                          <a:cs typeface="Ubuntu"/>
                          <a:sym typeface="Ubuntu"/>
                        </a:rPr>
                        <a:t>Doktora</a:t>
                      </a:r>
                      <a:endParaRPr sz="1200" dirty="0">
                        <a:solidFill>
                          <a:srgbClr val="999999"/>
                        </a:solidFill>
                        <a:latin typeface="Josefin Slab"/>
                        <a:ea typeface="Josefin Slab"/>
                        <a:cs typeface="Josefin Slab"/>
                        <a:sym typeface="Josefin Slab"/>
                      </a:endParaRPr>
                    </a:p>
                  </a:txBody>
                  <a:tcPr marL="91425" marR="91425" marT="68575" marB="68575">
                    <a:lnL w="9525" cap="flat" cmpd="sng">
                      <a:solidFill>
                        <a:srgbClr val="EFD67E">
                          <a:alpha val="0"/>
                        </a:srgbClr>
                      </a:solidFill>
                      <a:prstDash val="solid"/>
                      <a:round/>
                      <a:headEnd type="none" w="sm" len="sm"/>
                      <a:tailEnd type="none" w="sm" len="sm"/>
                    </a:lnL>
                    <a:lnR w="9525" cap="flat" cmpd="sng">
                      <a:solidFill>
                        <a:srgbClr val="EFD67E">
                          <a:alpha val="0"/>
                        </a:srgbClr>
                      </a:solidFill>
                      <a:prstDash val="solid"/>
                      <a:round/>
                      <a:headEnd type="none" w="sm" len="sm"/>
                      <a:tailEnd type="none" w="sm" len="sm"/>
                    </a:lnR>
                    <a:lnT w="38100" cap="flat" cmpd="sng">
                      <a:solidFill>
                        <a:srgbClr val="8B81D2">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627400">
                <a:tc>
                  <a:txBody>
                    <a:bodyPr/>
                    <a:lstStyle/>
                    <a:p>
                      <a:pPr marL="0" lvl="0" indent="0" algn="ctr" rtl="0">
                        <a:spcBef>
                          <a:spcPts val="0"/>
                        </a:spcBef>
                        <a:spcAft>
                          <a:spcPts val="0"/>
                        </a:spcAft>
                        <a:buNone/>
                      </a:pPr>
                      <a:r>
                        <a:rPr lang="tr-TR" b="1" dirty="0">
                          <a:solidFill>
                            <a:srgbClr val="EFEFEF"/>
                          </a:solidFill>
                          <a:latin typeface="Ubuntu"/>
                          <a:ea typeface="Ubuntu"/>
                          <a:cs typeface="Ubuntu"/>
                          <a:sym typeface="Ubuntu"/>
                        </a:rPr>
                        <a:t>Toplam</a:t>
                      </a:r>
                      <a:endParaRPr b="1" dirty="0">
                        <a:solidFill>
                          <a:srgbClr val="EFEFEF"/>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lgn="ctr">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76</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lgn="ctr">
                      <a:solidFill>
                        <a:srgbClr val="434343">
                          <a:alpha val="0"/>
                        </a:srgbClr>
                      </a:solidFill>
                      <a:prstDash val="solid"/>
                      <a:round/>
                      <a:headEnd type="none" w="sm" len="sm"/>
                      <a:tailEnd type="none" w="sm" len="sm"/>
                    </a:lnB>
                    <a:solidFill>
                      <a:srgbClr val="00DEBA"/>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14</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lgn="ctr">
                      <a:solidFill>
                        <a:srgbClr val="434343">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1"/>
                  </a:ext>
                </a:extLst>
              </a:tr>
              <a:tr h="627400">
                <a:tc>
                  <a:txBody>
                    <a:bodyPr/>
                    <a:lstStyle/>
                    <a:p>
                      <a:pPr marL="0" lvl="0" indent="0" algn="ctr" rtl="0">
                        <a:spcBef>
                          <a:spcPts val="0"/>
                        </a:spcBef>
                        <a:spcAft>
                          <a:spcPts val="0"/>
                        </a:spcAft>
                        <a:buNone/>
                      </a:pPr>
                      <a:r>
                        <a:rPr lang="tr-TR" b="1" dirty="0">
                          <a:solidFill>
                            <a:srgbClr val="EFEFEF"/>
                          </a:solidFill>
                          <a:latin typeface="Ubuntu"/>
                          <a:ea typeface="Ubuntu"/>
                          <a:cs typeface="Ubuntu"/>
                          <a:sym typeface="Ubuntu"/>
                        </a:rPr>
                        <a:t>2021</a:t>
                      </a:r>
                      <a:endParaRPr b="1" dirty="0">
                        <a:solidFill>
                          <a:srgbClr val="EFEFEF"/>
                        </a:solidFill>
                        <a:latin typeface="Ubuntu"/>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35</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CC4A4A">
                          <a:alpha val="0"/>
                        </a:srgbClr>
                      </a:solidFill>
                      <a:prstDash val="solid"/>
                      <a:round/>
                      <a:headEnd type="none" w="sm" len="sm"/>
                      <a:tailEnd type="none" w="sm" len="sm"/>
                    </a:lnB>
                    <a:solidFill>
                      <a:srgbClr val="00DEBA"/>
                    </a:solidFill>
                  </a:tcPr>
                </a:tc>
                <a:tc>
                  <a:txBody>
                    <a:bodyPr/>
                    <a:lstStyle/>
                    <a:p>
                      <a:pPr marL="0" lvl="0" indent="0" algn="ctr" rtl="0">
                        <a:spcBef>
                          <a:spcPts val="0"/>
                        </a:spcBef>
                        <a:spcAft>
                          <a:spcPts val="0"/>
                        </a:spcAft>
                        <a:buNone/>
                      </a:pPr>
                      <a:r>
                        <a:rPr lang="tr-TR" sz="1800" b="1" dirty="0">
                          <a:solidFill>
                            <a:schemeClr val="lt1"/>
                          </a:solidFill>
                          <a:latin typeface="Josefin Slab SemiBold"/>
                          <a:ea typeface="Josefin Slab SemiBold"/>
                          <a:cs typeface="Josefin Slab SemiBold"/>
                          <a:sym typeface="Josefin Slab SemiBold"/>
                        </a:rPr>
                        <a:t>7</a:t>
                      </a:r>
                      <a:endParaRPr sz="1800" b="1" dirty="0">
                        <a:solidFill>
                          <a:schemeClr val="lt1"/>
                        </a:solidFill>
                        <a:latin typeface="Josefin Slab SemiBold"/>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539702786"/>
                  </a:ext>
                </a:extLst>
              </a:tr>
            </a:tbl>
          </a:graphicData>
        </a:graphic>
      </p:graphicFrame>
      <p:sp>
        <p:nvSpPr>
          <p:cNvPr id="13" name="Google Shape;311;p42">
            <a:extLst>
              <a:ext uri="{FF2B5EF4-FFF2-40B4-BE49-F238E27FC236}">
                <a16:creationId xmlns:a16="http://schemas.microsoft.com/office/drawing/2014/main" id="{385CD2E4-9D18-5759-8E97-7B27371BFB45}"/>
              </a:ext>
            </a:extLst>
          </p:cNvPr>
          <p:cNvSpPr txBox="1">
            <a:spLocks/>
          </p:cNvSpPr>
          <p:nvPr/>
        </p:nvSpPr>
        <p:spPr>
          <a:xfrm>
            <a:off x="532050" y="1705867"/>
            <a:ext cx="8079900"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400"/>
              <a:buFont typeface="Ubuntu"/>
              <a:buNone/>
              <a:defRPr sz="2400" b="1" i="0" u="none" strike="noStrike" cap="none">
                <a:solidFill>
                  <a:srgbClr val="434343"/>
                </a:solidFill>
                <a:latin typeface="Ubuntu"/>
                <a:ea typeface="Ubuntu"/>
                <a:cs typeface="Ubuntu"/>
                <a:sym typeface="Ubuntu"/>
              </a:defRPr>
            </a:lvl1pPr>
            <a:lvl2pPr marR="0" lvl="1"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2pPr>
            <a:lvl3pPr marR="0" lvl="2"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3pPr>
            <a:lvl4pPr marR="0" lvl="3"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4pPr>
            <a:lvl5pPr marR="0" lvl="4"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5pPr>
            <a:lvl6pPr marR="0" lvl="5"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6pPr>
            <a:lvl7pPr marR="0" lvl="6"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7pPr>
            <a:lvl8pPr marR="0" lvl="7"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8pPr>
            <a:lvl9pPr marR="0" lvl="8"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9pPr>
          </a:lstStyle>
          <a:p>
            <a:endParaRPr lang="tr-TR" dirty="0">
              <a:solidFill>
                <a:srgbClr val="00DEBA"/>
              </a:solidFill>
            </a:endParaRPr>
          </a:p>
        </p:txBody>
      </p:sp>
    </p:spTree>
    <p:extLst>
      <p:ext uri="{BB962C8B-B14F-4D97-AF65-F5344CB8AC3E}">
        <p14:creationId xmlns:p14="http://schemas.microsoft.com/office/powerpoint/2010/main" val="1029267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2"/>
          <p:cNvPicPr preferRelativeResize="0"/>
          <p:nvPr/>
        </p:nvPicPr>
        <p:blipFill>
          <a:blip r:embed="rId3">
            <a:alphaModFix/>
          </a:blip>
          <a:stretch>
            <a:fillRect/>
          </a:stretch>
        </p:blipFill>
        <p:spPr>
          <a:xfrm flipH="1">
            <a:off x="1365245" y="-24975"/>
            <a:ext cx="7778755" cy="5186382"/>
          </a:xfrm>
          <a:prstGeom prst="rect">
            <a:avLst/>
          </a:prstGeom>
          <a:noFill/>
          <a:ln>
            <a:noFill/>
          </a:ln>
        </p:spPr>
      </p:pic>
      <p:sp>
        <p:nvSpPr>
          <p:cNvPr id="5" name="Google Shape;311;p42"/>
          <p:cNvSpPr txBox="1">
            <a:spLocks/>
          </p:cNvSpPr>
          <p:nvPr/>
        </p:nvSpPr>
        <p:spPr>
          <a:xfrm>
            <a:off x="442673" y="1076301"/>
            <a:ext cx="2129396" cy="48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400"/>
              <a:buFont typeface="Ubuntu"/>
              <a:buNone/>
              <a:defRPr sz="2400" b="1" i="0" u="none" strike="noStrike" cap="none">
                <a:solidFill>
                  <a:srgbClr val="434343"/>
                </a:solidFill>
                <a:latin typeface="Ubuntu"/>
                <a:ea typeface="Ubuntu"/>
                <a:cs typeface="Ubuntu"/>
                <a:sym typeface="Ubuntu"/>
              </a:defRPr>
            </a:lvl1pPr>
            <a:lvl2pPr marR="0" lvl="1"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2pPr>
            <a:lvl3pPr marR="0" lvl="2"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3pPr>
            <a:lvl4pPr marR="0" lvl="3"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4pPr>
            <a:lvl5pPr marR="0" lvl="4"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5pPr>
            <a:lvl6pPr marR="0" lvl="5"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6pPr>
            <a:lvl7pPr marR="0" lvl="6"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7pPr>
            <a:lvl8pPr marR="0" lvl="7"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8pPr>
            <a:lvl9pPr marR="0" lvl="8" algn="l" rtl="0">
              <a:lnSpc>
                <a:spcPct val="100000"/>
              </a:lnSpc>
              <a:spcBef>
                <a:spcPts val="0"/>
              </a:spcBef>
              <a:spcAft>
                <a:spcPts val="0"/>
              </a:spcAft>
              <a:buClr>
                <a:srgbClr val="EFD67E"/>
              </a:buClr>
              <a:buSzPts val="2400"/>
              <a:buFont typeface="Ubuntu"/>
              <a:buNone/>
              <a:defRPr sz="2400" b="1" i="0" u="none" strike="noStrike" cap="none">
                <a:solidFill>
                  <a:srgbClr val="EFD67E"/>
                </a:solidFill>
                <a:latin typeface="Ubuntu"/>
                <a:ea typeface="Ubuntu"/>
                <a:cs typeface="Ubuntu"/>
                <a:sym typeface="Ubuntu"/>
              </a:defRPr>
            </a:lvl9pPr>
          </a:lstStyle>
          <a:p>
            <a:r>
              <a:rPr lang="tr-TR" dirty="0">
                <a:solidFill>
                  <a:schemeClr val="tx1"/>
                </a:solidFill>
              </a:rPr>
              <a:t>Felsefe Bölümü </a:t>
            </a:r>
            <a:r>
              <a:rPr lang="tr-TR" dirty="0">
                <a:solidFill>
                  <a:srgbClr val="00DEBA"/>
                </a:solidFill>
              </a:rPr>
              <a:t>Literatüre Katkısı</a:t>
            </a:r>
          </a:p>
          <a:p>
            <a:r>
              <a:rPr lang="tr-TR" dirty="0">
                <a:solidFill>
                  <a:srgbClr val="00DEBA"/>
                </a:solidFill>
              </a:rPr>
              <a:t>2021-2022</a:t>
            </a:r>
          </a:p>
        </p:txBody>
      </p:sp>
      <p:graphicFrame>
        <p:nvGraphicFramePr>
          <p:cNvPr id="3" name="Google Shape;310;p42">
            <a:extLst>
              <a:ext uri="{FF2B5EF4-FFF2-40B4-BE49-F238E27FC236}">
                <a16:creationId xmlns:a16="http://schemas.microsoft.com/office/drawing/2014/main" id="{52A269E9-0680-F102-3532-E34E436E64B5}"/>
              </a:ext>
            </a:extLst>
          </p:cNvPr>
          <p:cNvGraphicFramePr/>
          <p:nvPr>
            <p:extLst>
              <p:ext uri="{D42A27DB-BD31-4B8C-83A1-F6EECF244321}">
                <p14:modId xmlns:p14="http://schemas.microsoft.com/office/powerpoint/2010/main" val="2497228005"/>
              </p:ext>
            </p:extLst>
          </p:nvPr>
        </p:nvGraphicFramePr>
        <p:xfrm>
          <a:off x="3284245" y="372316"/>
          <a:ext cx="3441869" cy="4391800"/>
        </p:xfrm>
        <a:graphic>
          <a:graphicData uri="http://schemas.openxmlformats.org/drawingml/2006/table">
            <a:tbl>
              <a:tblPr>
                <a:noFill/>
                <a:tableStyleId>{3CBD81AB-3A20-499F-89C0-DD8ED748B619}</a:tableStyleId>
              </a:tblPr>
              <a:tblGrid>
                <a:gridCol w="1370091">
                  <a:extLst>
                    <a:ext uri="{9D8B030D-6E8A-4147-A177-3AD203B41FA5}">
                      <a16:colId xmlns:a16="http://schemas.microsoft.com/office/drawing/2014/main" val="20000"/>
                    </a:ext>
                  </a:extLst>
                </a:gridCol>
                <a:gridCol w="2071778">
                  <a:extLst>
                    <a:ext uri="{9D8B030D-6E8A-4147-A177-3AD203B41FA5}">
                      <a16:colId xmlns:a16="http://schemas.microsoft.com/office/drawing/2014/main" val="20001"/>
                    </a:ext>
                  </a:extLst>
                </a:gridCol>
              </a:tblGrid>
              <a:tr h="627400">
                <a:tc>
                  <a:txBody>
                    <a:bodyPr/>
                    <a:lstStyle/>
                    <a:p>
                      <a:pPr marL="0" lvl="0" indent="0" algn="ctr" rtl="0">
                        <a:spcBef>
                          <a:spcPts val="0"/>
                        </a:spcBef>
                        <a:spcAft>
                          <a:spcPts val="0"/>
                        </a:spcAft>
                        <a:buNone/>
                      </a:pPr>
                      <a:r>
                        <a:rPr lang="tr-TR" sz="1400" b="1" i="0" u="none" strike="noStrike" cap="none" dirty="0">
                          <a:solidFill>
                            <a:schemeClr val="bg1"/>
                          </a:solidFill>
                          <a:effectLst/>
                          <a:latin typeface="+mn-lt"/>
                          <a:ea typeface="Arial"/>
                          <a:cs typeface="Arial"/>
                          <a:sym typeface="Arial"/>
                        </a:rPr>
                        <a:t>4</a:t>
                      </a:r>
                      <a:endParaRPr sz="1400" b="1" dirty="0">
                        <a:solidFill>
                          <a:schemeClr val="bg1"/>
                        </a:solidFill>
                        <a:latin typeface="+mn-lt"/>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400" b="1" i="0" u="none" strike="noStrike" cap="none" dirty="0">
                          <a:solidFill>
                            <a:schemeClr val="bg1"/>
                          </a:solidFill>
                          <a:effectLst/>
                          <a:latin typeface="+mn-lt"/>
                          <a:ea typeface="Arial"/>
                          <a:cs typeface="Arial"/>
                          <a:sym typeface="Arial"/>
                        </a:rPr>
                        <a:t>Uluslararası makale</a:t>
                      </a:r>
                      <a:endParaRPr sz="1400" b="1" dirty="0">
                        <a:solidFill>
                          <a:schemeClr val="bg1"/>
                        </a:solidFill>
                        <a:latin typeface="+mn-lt"/>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1"/>
                  </a:ext>
                </a:extLst>
              </a:tr>
              <a:tr h="627400">
                <a:tc>
                  <a:txBody>
                    <a:bodyPr/>
                    <a:lstStyle/>
                    <a:p>
                      <a:pPr marL="0" lvl="0" indent="0" algn="ctr" rtl="0">
                        <a:spcBef>
                          <a:spcPts val="0"/>
                        </a:spcBef>
                        <a:spcAft>
                          <a:spcPts val="0"/>
                        </a:spcAft>
                        <a:buNone/>
                      </a:pPr>
                      <a:r>
                        <a:rPr lang="tr-TR" sz="1400" b="1" i="0" u="none" strike="noStrike" cap="none" dirty="0">
                          <a:solidFill>
                            <a:schemeClr val="bg1"/>
                          </a:solidFill>
                          <a:effectLst/>
                          <a:latin typeface="+mn-lt"/>
                          <a:ea typeface="Arial"/>
                          <a:cs typeface="Arial"/>
                          <a:sym typeface="Arial"/>
                        </a:rPr>
                        <a:t>2</a:t>
                      </a:r>
                      <a:endParaRPr sz="1400" b="1" dirty="0">
                        <a:solidFill>
                          <a:schemeClr val="bg1"/>
                        </a:solidFill>
                        <a:latin typeface="+mn-lt"/>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400" b="1" i="0" u="none" strike="noStrike" cap="none" dirty="0">
                          <a:solidFill>
                            <a:schemeClr val="bg1"/>
                          </a:solidFill>
                          <a:effectLst/>
                          <a:latin typeface="+mn-lt"/>
                          <a:ea typeface="Arial"/>
                          <a:cs typeface="Arial"/>
                          <a:sym typeface="Arial"/>
                        </a:rPr>
                        <a:t>Uluslararası bildiri</a:t>
                      </a:r>
                      <a:endParaRPr sz="1400" b="1" dirty="0">
                        <a:solidFill>
                          <a:schemeClr val="bg1"/>
                        </a:solidFill>
                        <a:latin typeface="+mn-lt"/>
                        <a:ea typeface="Josefin Slab SemiBold"/>
                        <a:cs typeface="Josefin Slab SemiBold"/>
                        <a:sym typeface="Josefin Slab SemiBold"/>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2"/>
                  </a:ext>
                </a:extLst>
              </a:tr>
              <a:tr h="627400">
                <a:tc>
                  <a:txBody>
                    <a:bodyPr/>
                    <a:lstStyle/>
                    <a:p>
                      <a:pPr marL="0" lvl="0" indent="0" algn="ctr" rtl="0">
                        <a:spcBef>
                          <a:spcPts val="0"/>
                        </a:spcBef>
                        <a:spcAft>
                          <a:spcPts val="0"/>
                        </a:spcAft>
                        <a:buNone/>
                      </a:pPr>
                      <a:r>
                        <a:rPr lang="tr-TR" sz="1400" b="1" dirty="0">
                          <a:solidFill>
                            <a:schemeClr val="bg1"/>
                          </a:solidFill>
                          <a:latin typeface="+mn-lt"/>
                          <a:ea typeface="Ubuntu"/>
                          <a:cs typeface="Ubuntu"/>
                          <a:sym typeface="Ubuntu"/>
                        </a:rPr>
                        <a:t>2</a:t>
                      </a:r>
                      <a:endParaRPr sz="1400" b="1" dirty="0">
                        <a:solidFill>
                          <a:schemeClr val="bg1"/>
                        </a:solidFill>
                        <a:latin typeface="+mn-lt"/>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lgn="ctr">
                      <a:solidFill>
                        <a:srgbClr val="312E2F">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400" b="1" dirty="0">
                          <a:solidFill>
                            <a:schemeClr val="bg1"/>
                          </a:solidFill>
                          <a:latin typeface="+mn-lt"/>
                          <a:ea typeface="Josefin Slab SemiBold"/>
                          <a:cs typeface="Josefin Slab SemiBold"/>
                          <a:sym typeface="Josefin Slab SemiBold"/>
                        </a:rPr>
                        <a:t>Ulusal Bildiri</a:t>
                      </a:r>
                      <a:endParaRPr sz="1400" b="1" dirty="0">
                        <a:solidFill>
                          <a:schemeClr val="bg1"/>
                        </a:solidFill>
                        <a:latin typeface="+mn-lt"/>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lgn="ctr">
                      <a:solidFill>
                        <a:srgbClr val="CC4A4A">
                          <a:alpha val="0"/>
                        </a:srgbClr>
                      </a:solidFill>
                      <a:prstDash val="solid"/>
                      <a:round/>
                      <a:headEnd type="none" w="sm" len="sm"/>
                      <a:tailEnd type="none" w="sm" len="sm"/>
                    </a:lnT>
                    <a:lnB w="9525" cap="flat" cmpd="sng">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3596038030"/>
                  </a:ext>
                </a:extLst>
              </a:tr>
              <a:tr h="627400">
                <a:tc>
                  <a:txBody>
                    <a:bodyPr/>
                    <a:lstStyle/>
                    <a:p>
                      <a:pPr marL="0" lvl="0" indent="0" algn="ctr" rtl="0">
                        <a:spcBef>
                          <a:spcPts val="0"/>
                        </a:spcBef>
                        <a:spcAft>
                          <a:spcPts val="0"/>
                        </a:spcAft>
                        <a:buNone/>
                      </a:pPr>
                      <a:r>
                        <a:rPr lang="tr-TR" sz="1400" b="1" dirty="0">
                          <a:solidFill>
                            <a:schemeClr val="bg1"/>
                          </a:solidFill>
                          <a:latin typeface="+mn-lt"/>
                          <a:ea typeface="Ubuntu"/>
                          <a:cs typeface="Ubuntu"/>
                          <a:sym typeface="Ubuntu"/>
                        </a:rPr>
                        <a:t>2</a:t>
                      </a:r>
                      <a:endParaRPr sz="1400" b="1" dirty="0">
                        <a:solidFill>
                          <a:schemeClr val="bg1"/>
                        </a:solidFill>
                        <a:latin typeface="+mn-lt"/>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lgn="ctr">
                      <a:solidFill>
                        <a:srgbClr val="312E2F">
                          <a:alpha val="0"/>
                        </a:srgbClr>
                      </a:solidFill>
                      <a:prstDash val="solid"/>
                      <a:round/>
                      <a:headEnd type="none" w="sm" len="sm"/>
                      <a:tailEnd type="none" w="sm" len="sm"/>
                    </a:lnB>
                    <a:solidFill>
                      <a:srgbClr val="43434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400" b="1" i="0" u="none" strike="noStrike" cap="none" dirty="0">
                          <a:solidFill>
                            <a:schemeClr val="bg1"/>
                          </a:solidFill>
                          <a:effectLst/>
                          <a:latin typeface="+mn-lt"/>
                          <a:ea typeface="Arial"/>
                          <a:cs typeface="Arial"/>
                          <a:sym typeface="Arial"/>
                        </a:rPr>
                        <a:t>Uluslararası Kitap</a:t>
                      </a:r>
                      <a:endParaRPr lang="tr-TR" sz="1400" b="1" dirty="0">
                        <a:solidFill>
                          <a:schemeClr val="bg1"/>
                        </a:solidFill>
                        <a:latin typeface="+mn-lt"/>
                        <a:ea typeface="Josefin Slab SemiBold"/>
                        <a:cs typeface="Josefin Slab SemiBold"/>
                        <a:sym typeface="Josefin Slab SemiBold"/>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lgn="ctr">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3"/>
                  </a:ext>
                </a:extLst>
              </a:tr>
              <a:tr h="627400">
                <a:tc>
                  <a:txBody>
                    <a:bodyPr/>
                    <a:lstStyle/>
                    <a:p>
                      <a:pPr marL="0" lvl="0" indent="0" algn="ctr" rtl="0">
                        <a:spcBef>
                          <a:spcPts val="0"/>
                        </a:spcBef>
                        <a:spcAft>
                          <a:spcPts val="0"/>
                        </a:spcAft>
                        <a:buNone/>
                      </a:pPr>
                      <a:r>
                        <a:rPr lang="tr-TR" sz="1400" b="1" dirty="0">
                          <a:solidFill>
                            <a:schemeClr val="bg1"/>
                          </a:solidFill>
                          <a:latin typeface="+mn-lt"/>
                          <a:ea typeface="Ubuntu"/>
                          <a:cs typeface="Ubuntu"/>
                          <a:sym typeface="Ubuntu"/>
                        </a:rPr>
                        <a:t>3</a:t>
                      </a:r>
                      <a:endParaRPr sz="1400" b="1" dirty="0">
                        <a:solidFill>
                          <a:schemeClr val="bg1"/>
                        </a:solidFill>
                        <a:latin typeface="+mn-lt"/>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lgn="ctr">
                      <a:solidFill>
                        <a:srgbClr val="312E2F">
                          <a:alpha val="0"/>
                        </a:srgbClr>
                      </a:solidFill>
                      <a:prstDash val="solid"/>
                      <a:round/>
                      <a:headEnd type="none" w="sm" len="sm"/>
                      <a:tailEnd type="none" w="sm" len="sm"/>
                    </a:lnB>
                    <a:solidFill>
                      <a:srgbClr val="43434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tr-TR" sz="1400" b="1" i="0" u="none" strike="noStrike" cap="none" dirty="0">
                          <a:solidFill>
                            <a:schemeClr val="bg1"/>
                          </a:solidFill>
                          <a:effectLst/>
                          <a:latin typeface="+mn-lt"/>
                          <a:ea typeface="Arial"/>
                          <a:cs typeface="Arial"/>
                          <a:sym typeface="Arial"/>
                        </a:rPr>
                        <a:t>Uluslararası Kitap Bölümü </a:t>
                      </a:r>
                      <a:endParaRPr sz="1400" b="1" dirty="0">
                        <a:solidFill>
                          <a:schemeClr val="bg1"/>
                        </a:solidFill>
                        <a:latin typeface="+mn-lt"/>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lgn="ctr">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4"/>
                  </a:ext>
                </a:extLst>
              </a:tr>
              <a:tr h="627400">
                <a:tc>
                  <a:txBody>
                    <a:bodyPr/>
                    <a:lstStyle/>
                    <a:p>
                      <a:pPr marL="0" lvl="0" indent="0" algn="ctr" rtl="0">
                        <a:spcBef>
                          <a:spcPts val="0"/>
                        </a:spcBef>
                        <a:spcAft>
                          <a:spcPts val="0"/>
                        </a:spcAft>
                        <a:buNone/>
                      </a:pPr>
                      <a:r>
                        <a:rPr lang="tr-TR" sz="1400" b="1" dirty="0">
                          <a:solidFill>
                            <a:schemeClr val="bg1"/>
                          </a:solidFill>
                          <a:latin typeface="+mn-lt"/>
                          <a:ea typeface="Ubuntu"/>
                          <a:cs typeface="Ubuntu"/>
                          <a:sym typeface="Ubuntu"/>
                        </a:rPr>
                        <a:t>3</a:t>
                      </a:r>
                      <a:endParaRPr sz="1400" b="1" dirty="0">
                        <a:solidFill>
                          <a:schemeClr val="bg1"/>
                        </a:solidFill>
                        <a:latin typeface="+mn-lt"/>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lgn="ctr">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400" b="1" i="0" u="none" strike="noStrike" cap="none" dirty="0">
                          <a:solidFill>
                            <a:schemeClr val="bg1"/>
                          </a:solidFill>
                          <a:effectLst/>
                          <a:latin typeface="+mn-lt"/>
                          <a:ea typeface="Arial"/>
                          <a:cs typeface="Arial"/>
                          <a:sym typeface="Arial"/>
                        </a:rPr>
                        <a:t>Uluslararası Kitap Editörlüğü </a:t>
                      </a:r>
                      <a:endParaRPr sz="1400" b="1" dirty="0">
                        <a:solidFill>
                          <a:schemeClr val="bg1"/>
                        </a:solidFill>
                        <a:latin typeface="+mn-lt"/>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lgn="ctr">
                      <a:solidFill>
                        <a:srgbClr val="CC4A4A">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10005"/>
                  </a:ext>
                </a:extLst>
              </a:tr>
              <a:tr h="627400">
                <a:tc>
                  <a:txBody>
                    <a:bodyPr/>
                    <a:lstStyle/>
                    <a:p>
                      <a:pPr marL="0" lvl="0" indent="0" algn="ctr" rtl="0">
                        <a:spcBef>
                          <a:spcPts val="0"/>
                        </a:spcBef>
                        <a:spcAft>
                          <a:spcPts val="0"/>
                        </a:spcAft>
                        <a:buNone/>
                      </a:pPr>
                      <a:r>
                        <a:rPr lang="tr-TR" sz="1400" b="1" dirty="0">
                          <a:solidFill>
                            <a:schemeClr val="bg1"/>
                          </a:solidFill>
                          <a:latin typeface="+mn-lt"/>
                          <a:ea typeface="Ubuntu"/>
                          <a:cs typeface="Ubuntu"/>
                          <a:sym typeface="Ubuntu"/>
                        </a:rPr>
                        <a:t>1</a:t>
                      </a:r>
                      <a:endParaRPr sz="1400" b="1" dirty="0">
                        <a:solidFill>
                          <a:schemeClr val="bg1"/>
                        </a:solidFill>
                        <a:latin typeface="+mn-lt"/>
                        <a:ea typeface="Ubuntu"/>
                        <a:cs typeface="Ubuntu"/>
                        <a:sym typeface="Ubuntu"/>
                      </a:endParaRPr>
                    </a:p>
                  </a:txBody>
                  <a:tcPr marL="91425" marR="91425" marT="68575" marB="68575" anchor="ctr">
                    <a:lnL w="9525" cap="flat" cmpd="sng">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312E2F">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434343"/>
                    </a:solidFill>
                  </a:tcPr>
                </a:tc>
                <a:tc>
                  <a:txBody>
                    <a:bodyPr/>
                    <a:lstStyle/>
                    <a:p>
                      <a:pPr marL="0" lvl="0" indent="0" algn="ctr" rtl="0">
                        <a:spcBef>
                          <a:spcPts val="0"/>
                        </a:spcBef>
                        <a:spcAft>
                          <a:spcPts val="0"/>
                        </a:spcAft>
                        <a:buNone/>
                      </a:pPr>
                      <a:r>
                        <a:rPr lang="tr-TR" sz="1400" b="1" i="0" u="none" strike="noStrike" cap="none" dirty="0">
                          <a:solidFill>
                            <a:schemeClr val="bg1"/>
                          </a:solidFill>
                          <a:effectLst/>
                          <a:latin typeface="+mn-lt"/>
                          <a:ea typeface="Arial"/>
                          <a:cs typeface="Arial"/>
                          <a:sym typeface="Arial"/>
                        </a:rPr>
                        <a:t>Tr Dizin Dergi Editörlüğü</a:t>
                      </a:r>
                      <a:endParaRPr sz="1400" b="1" dirty="0">
                        <a:solidFill>
                          <a:schemeClr val="bg1"/>
                        </a:solidFill>
                        <a:latin typeface="+mn-lt"/>
                        <a:ea typeface="Josefin Slab SemiBold"/>
                        <a:cs typeface="Josefin Slab SemiBold"/>
                        <a:sym typeface="Josefin Slab SemiBold"/>
                      </a:endParaRPr>
                    </a:p>
                  </a:txBody>
                  <a:tcPr marL="91425" marR="91425" marT="68575" marB="68575" anchor="ctr">
                    <a:lnL w="9525" cap="flat" cmpd="sng" algn="ctr">
                      <a:solidFill>
                        <a:srgbClr val="312E2F">
                          <a:alpha val="0"/>
                        </a:srgbClr>
                      </a:solidFill>
                      <a:prstDash val="solid"/>
                      <a:round/>
                      <a:headEnd type="none" w="sm" len="sm"/>
                      <a:tailEnd type="none" w="sm" len="sm"/>
                    </a:lnL>
                    <a:lnR w="9525" cap="flat" cmpd="sng" algn="ctr">
                      <a:solidFill>
                        <a:srgbClr val="312E2F">
                          <a:alpha val="0"/>
                        </a:srgbClr>
                      </a:solidFill>
                      <a:prstDash val="solid"/>
                      <a:round/>
                      <a:headEnd type="none" w="sm" len="sm"/>
                      <a:tailEnd type="none" w="sm" len="sm"/>
                    </a:lnR>
                    <a:lnT w="9525" cap="flat" cmpd="sng">
                      <a:solidFill>
                        <a:srgbClr val="CC4A4A">
                          <a:alpha val="0"/>
                        </a:srgbClr>
                      </a:solidFill>
                      <a:prstDash val="solid"/>
                      <a:round/>
                      <a:headEnd type="none" w="sm" len="sm"/>
                      <a:tailEnd type="none" w="sm" len="sm"/>
                    </a:lnT>
                    <a:lnB w="9525" cap="flat" cmpd="sng">
                      <a:solidFill>
                        <a:srgbClr val="312E2F">
                          <a:alpha val="0"/>
                        </a:srgbClr>
                      </a:solidFill>
                      <a:prstDash val="solid"/>
                      <a:round/>
                      <a:headEnd type="none" w="sm" len="sm"/>
                      <a:tailEnd type="none" w="sm" len="sm"/>
                    </a:lnB>
                    <a:solidFill>
                      <a:srgbClr val="00DEBA"/>
                    </a:solidFill>
                  </a:tcPr>
                </a:tc>
                <a:extLst>
                  <a:ext uri="{0D108BD9-81ED-4DB2-BD59-A6C34878D82A}">
                    <a16:rowId xmlns:a16="http://schemas.microsoft.com/office/drawing/2014/main" val="3271578993"/>
                  </a:ext>
                </a:extLst>
              </a:tr>
            </a:tbl>
          </a:graphicData>
        </a:graphic>
      </p:graphicFrame>
    </p:spTree>
    <p:extLst>
      <p:ext uri="{BB962C8B-B14F-4D97-AF65-F5344CB8AC3E}">
        <p14:creationId xmlns:p14="http://schemas.microsoft.com/office/powerpoint/2010/main" val="367187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8" name="Google Shape;298;p41"/>
          <p:cNvSpPr txBox="1">
            <a:spLocks noGrp="1"/>
          </p:cNvSpPr>
          <p:nvPr>
            <p:ph type="subTitle" idx="2"/>
          </p:nvPr>
        </p:nvSpPr>
        <p:spPr>
          <a:xfrm>
            <a:off x="462675" y="1361300"/>
            <a:ext cx="3771000" cy="58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SİSTEMATİK FELSEFE VE MANTIK</a:t>
            </a:r>
            <a:endParaRPr dirty="0"/>
          </a:p>
        </p:txBody>
      </p:sp>
      <p:sp>
        <p:nvSpPr>
          <p:cNvPr id="299" name="Google Shape;299;p41"/>
          <p:cNvSpPr txBox="1">
            <a:spLocks noGrp="1"/>
          </p:cNvSpPr>
          <p:nvPr>
            <p:ph type="subTitle" idx="3"/>
          </p:nvPr>
        </p:nvSpPr>
        <p:spPr>
          <a:xfrm>
            <a:off x="5265250" y="1789075"/>
            <a:ext cx="3185400" cy="58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300" name="Google Shape;300;p41"/>
          <p:cNvSpPr txBox="1">
            <a:spLocks noGrp="1"/>
          </p:cNvSpPr>
          <p:nvPr>
            <p:ph type="subTitle" idx="4"/>
          </p:nvPr>
        </p:nvSpPr>
        <p:spPr>
          <a:xfrm>
            <a:off x="4972500" y="1361300"/>
            <a:ext cx="3771000" cy="58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TÜRK-İSLAM DÜŞÜNCESİ TARİHİ</a:t>
            </a:r>
            <a:endParaRPr dirty="0"/>
          </a:p>
        </p:txBody>
      </p:sp>
      <p:sp>
        <p:nvSpPr>
          <p:cNvPr id="302" name="Google Shape;302;p41"/>
          <p:cNvSpPr txBox="1">
            <a:spLocks noGrp="1"/>
          </p:cNvSpPr>
          <p:nvPr>
            <p:ph type="subTitle" idx="6"/>
          </p:nvPr>
        </p:nvSpPr>
        <p:spPr>
          <a:xfrm>
            <a:off x="462675" y="3917225"/>
            <a:ext cx="3771000" cy="58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FELSEFE TARİHİ</a:t>
            </a:r>
            <a:endParaRPr dirty="0"/>
          </a:p>
        </p:txBody>
      </p:sp>
      <p:sp>
        <p:nvSpPr>
          <p:cNvPr id="304" name="Google Shape;304;p41"/>
          <p:cNvSpPr txBox="1">
            <a:spLocks noGrp="1"/>
          </p:cNvSpPr>
          <p:nvPr>
            <p:ph type="subTitle" idx="8"/>
          </p:nvPr>
        </p:nvSpPr>
        <p:spPr>
          <a:xfrm>
            <a:off x="4972500" y="3917225"/>
            <a:ext cx="3771000" cy="58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BİLİM TARİHİ VE FELSEFESİ</a:t>
            </a:r>
            <a:endParaRPr dirty="0"/>
          </a:p>
        </p:txBody>
      </p:sp>
      <p:grpSp>
        <p:nvGrpSpPr>
          <p:cNvPr id="12" name="Google Shape;5566;p65"/>
          <p:cNvGrpSpPr/>
          <p:nvPr/>
        </p:nvGrpSpPr>
        <p:grpSpPr>
          <a:xfrm>
            <a:off x="1827776" y="446887"/>
            <a:ext cx="881723" cy="908272"/>
            <a:chOff x="-48237000" y="2342650"/>
            <a:chExt cx="256800" cy="300225"/>
          </a:xfrm>
          <a:solidFill>
            <a:schemeClr val="bg2">
              <a:lumMod val="75000"/>
            </a:schemeClr>
          </a:solidFill>
        </p:grpSpPr>
        <p:sp>
          <p:nvSpPr>
            <p:cNvPr id="13" name="Google Shape;5567;p65"/>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68;p65"/>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69;p65"/>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6151;p66"/>
          <p:cNvSpPr/>
          <p:nvPr/>
        </p:nvSpPr>
        <p:spPr>
          <a:xfrm>
            <a:off x="6494782" y="3144323"/>
            <a:ext cx="826063" cy="833747"/>
          </a:xfrm>
          <a:custGeom>
            <a:avLst/>
            <a:gdLst/>
            <a:ahLst/>
            <a:cxnLst/>
            <a:rect l="l" t="t" r="r" b="b"/>
            <a:pathLst>
              <a:path w="12635" h="12681" extrusionOk="0">
                <a:moveTo>
                  <a:pt x="2017" y="865"/>
                </a:moveTo>
                <a:lnTo>
                  <a:pt x="3624" y="1275"/>
                </a:lnTo>
                <a:cubicBezTo>
                  <a:pt x="3655" y="1370"/>
                  <a:pt x="2679" y="4961"/>
                  <a:pt x="2679" y="4961"/>
                </a:cubicBezTo>
                <a:lnTo>
                  <a:pt x="2553" y="5339"/>
                </a:lnTo>
                <a:lnTo>
                  <a:pt x="946" y="4898"/>
                </a:lnTo>
                <a:lnTo>
                  <a:pt x="2017" y="865"/>
                </a:lnTo>
                <a:close/>
                <a:moveTo>
                  <a:pt x="10460" y="4867"/>
                </a:moveTo>
                <a:lnTo>
                  <a:pt x="11689" y="5182"/>
                </a:lnTo>
                <a:lnTo>
                  <a:pt x="11469" y="6001"/>
                </a:lnTo>
                <a:lnTo>
                  <a:pt x="10240" y="5686"/>
                </a:lnTo>
                <a:lnTo>
                  <a:pt x="10460" y="4867"/>
                </a:lnTo>
                <a:close/>
                <a:moveTo>
                  <a:pt x="4159" y="2346"/>
                </a:moveTo>
                <a:lnTo>
                  <a:pt x="9799" y="3858"/>
                </a:lnTo>
                <a:lnTo>
                  <a:pt x="9200" y="6284"/>
                </a:lnTo>
                <a:lnTo>
                  <a:pt x="8381" y="6064"/>
                </a:lnTo>
                <a:cubicBezTo>
                  <a:pt x="8413" y="5465"/>
                  <a:pt x="8161" y="4867"/>
                  <a:pt x="7625" y="4552"/>
                </a:cubicBezTo>
                <a:cubicBezTo>
                  <a:pt x="7341" y="4366"/>
                  <a:pt x="7014" y="4275"/>
                  <a:pt x="6691" y="4275"/>
                </a:cubicBezTo>
                <a:cubicBezTo>
                  <a:pt x="6084" y="4275"/>
                  <a:pt x="5487" y="4596"/>
                  <a:pt x="5199" y="5213"/>
                </a:cubicBezTo>
                <a:cubicBezTo>
                  <a:pt x="4601" y="5056"/>
                  <a:pt x="3529" y="4804"/>
                  <a:pt x="3529" y="4804"/>
                </a:cubicBezTo>
                <a:cubicBezTo>
                  <a:pt x="3624" y="4552"/>
                  <a:pt x="4128" y="2630"/>
                  <a:pt x="4159" y="2346"/>
                </a:cubicBezTo>
                <a:close/>
                <a:moveTo>
                  <a:pt x="6746" y="5106"/>
                </a:moveTo>
                <a:cubicBezTo>
                  <a:pt x="7102" y="5106"/>
                  <a:pt x="7435" y="5355"/>
                  <a:pt x="7562" y="5686"/>
                </a:cubicBezTo>
                <a:cubicBezTo>
                  <a:pt x="7594" y="5906"/>
                  <a:pt x="7594" y="6095"/>
                  <a:pt x="7531" y="6284"/>
                </a:cubicBezTo>
                <a:cubicBezTo>
                  <a:pt x="7368" y="6610"/>
                  <a:pt x="7067" y="6798"/>
                  <a:pt x="6756" y="6798"/>
                </a:cubicBezTo>
                <a:cubicBezTo>
                  <a:pt x="6646" y="6798"/>
                  <a:pt x="6535" y="6775"/>
                  <a:pt x="6428" y="6725"/>
                </a:cubicBezTo>
                <a:cubicBezTo>
                  <a:pt x="6176" y="6631"/>
                  <a:pt x="6018" y="6442"/>
                  <a:pt x="5955" y="6221"/>
                </a:cubicBezTo>
                <a:cubicBezTo>
                  <a:pt x="5798" y="5749"/>
                  <a:pt x="6050" y="5276"/>
                  <a:pt x="6491" y="5150"/>
                </a:cubicBezTo>
                <a:cubicBezTo>
                  <a:pt x="6575" y="5120"/>
                  <a:pt x="6661" y="5106"/>
                  <a:pt x="6746" y="5106"/>
                </a:cubicBezTo>
                <a:close/>
                <a:moveTo>
                  <a:pt x="7531" y="7387"/>
                </a:moveTo>
                <a:lnTo>
                  <a:pt x="8476" y="9277"/>
                </a:lnTo>
                <a:lnTo>
                  <a:pt x="4947" y="9277"/>
                </a:lnTo>
                <a:lnTo>
                  <a:pt x="5955" y="7387"/>
                </a:lnTo>
                <a:cubicBezTo>
                  <a:pt x="6192" y="7529"/>
                  <a:pt x="6451" y="7600"/>
                  <a:pt x="6719" y="7600"/>
                </a:cubicBezTo>
                <a:cubicBezTo>
                  <a:pt x="6987" y="7600"/>
                  <a:pt x="7263" y="7529"/>
                  <a:pt x="7531" y="7387"/>
                </a:cubicBezTo>
                <a:close/>
                <a:moveTo>
                  <a:pt x="1791" y="1"/>
                </a:moveTo>
                <a:cubicBezTo>
                  <a:pt x="1607" y="1"/>
                  <a:pt x="1440" y="138"/>
                  <a:pt x="1387" y="298"/>
                </a:cubicBezTo>
                <a:lnTo>
                  <a:pt x="95" y="5150"/>
                </a:lnTo>
                <a:cubicBezTo>
                  <a:pt x="1" y="5371"/>
                  <a:pt x="158" y="5591"/>
                  <a:pt x="347" y="5654"/>
                </a:cubicBezTo>
                <a:lnTo>
                  <a:pt x="2742" y="6284"/>
                </a:lnTo>
                <a:cubicBezTo>
                  <a:pt x="2773" y="6288"/>
                  <a:pt x="2804" y="6290"/>
                  <a:pt x="2833" y="6290"/>
                </a:cubicBezTo>
                <a:cubicBezTo>
                  <a:pt x="3040" y="6290"/>
                  <a:pt x="3195" y="6194"/>
                  <a:pt x="3277" y="6001"/>
                </a:cubicBezTo>
                <a:lnTo>
                  <a:pt x="3403" y="5623"/>
                </a:lnTo>
                <a:lnTo>
                  <a:pt x="5073" y="6095"/>
                </a:lnTo>
                <a:cubicBezTo>
                  <a:pt x="5073" y="6379"/>
                  <a:pt x="5199" y="6631"/>
                  <a:pt x="5325" y="6883"/>
                </a:cubicBezTo>
                <a:lnTo>
                  <a:pt x="2616" y="12081"/>
                </a:lnTo>
                <a:cubicBezTo>
                  <a:pt x="2490" y="12270"/>
                  <a:pt x="2553" y="12522"/>
                  <a:pt x="2773" y="12617"/>
                </a:cubicBezTo>
                <a:cubicBezTo>
                  <a:pt x="2838" y="12660"/>
                  <a:pt x="2907" y="12681"/>
                  <a:pt x="2974" y="12681"/>
                </a:cubicBezTo>
                <a:cubicBezTo>
                  <a:pt x="3103" y="12681"/>
                  <a:pt x="3226" y="12604"/>
                  <a:pt x="3309" y="12459"/>
                </a:cubicBezTo>
                <a:lnTo>
                  <a:pt x="4538" y="10191"/>
                </a:lnTo>
                <a:cubicBezTo>
                  <a:pt x="4559" y="10201"/>
                  <a:pt x="4538" y="10205"/>
                  <a:pt x="4668" y="10205"/>
                </a:cubicBezTo>
                <a:cubicBezTo>
                  <a:pt x="4930" y="10205"/>
                  <a:pt x="5798" y="10191"/>
                  <a:pt x="8822" y="10191"/>
                </a:cubicBezTo>
                <a:lnTo>
                  <a:pt x="8917" y="10191"/>
                </a:lnTo>
                <a:lnTo>
                  <a:pt x="10082" y="12459"/>
                </a:lnTo>
                <a:cubicBezTo>
                  <a:pt x="10165" y="12604"/>
                  <a:pt x="10289" y="12681"/>
                  <a:pt x="10426" y="12681"/>
                </a:cubicBezTo>
                <a:cubicBezTo>
                  <a:pt x="10498" y="12681"/>
                  <a:pt x="10574" y="12660"/>
                  <a:pt x="10650" y="12617"/>
                </a:cubicBezTo>
                <a:cubicBezTo>
                  <a:pt x="10839" y="12522"/>
                  <a:pt x="10902" y="12270"/>
                  <a:pt x="10807" y="12081"/>
                </a:cubicBezTo>
                <a:lnTo>
                  <a:pt x="8129" y="6914"/>
                </a:lnTo>
                <a:lnTo>
                  <a:pt x="9389" y="7261"/>
                </a:lnTo>
                <a:cubicBezTo>
                  <a:pt x="9428" y="7272"/>
                  <a:pt x="9466" y="7277"/>
                  <a:pt x="9503" y="7277"/>
                </a:cubicBezTo>
                <a:cubicBezTo>
                  <a:pt x="9674" y="7277"/>
                  <a:pt x="9816" y="7164"/>
                  <a:pt x="9893" y="7009"/>
                </a:cubicBezTo>
                <a:lnTo>
                  <a:pt x="10019" y="6599"/>
                </a:lnTo>
                <a:lnTo>
                  <a:pt x="11626" y="7040"/>
                </a:lnTo>
                <a:cubicBezTo>
                  <a:pt x="11660" y="7050"/>
                  <a:pt x="11694" y="7055"/>
                  <a:pt x="11727" y="7055"/>
                </a:cubicBezTo>
                <a:cubicBezTo>
                  <a:pt x="11910" y="7055"/>
                  <a:pt x="12077" y="6917"/>
                  <a:pt x="12130" y="6757"/>
                </a:cubicBezTo>
                <a:lnTo>
                  <a:pt x="12571" y="5150"/>
                </a:lnTo>
                <a:cubicBezTo>
                  <a:pt x="12634" y="4804"/>
                  <a:pt x="12508" y="4583"/>
                  <a:pt x="12288" y="4520"/>
                </a:cubicBezTo>
                <a:lnTo>
                  <a:pt x="10681" y="4079"/>
                </a:lnTo>
                <a:lnTo>
                  <a:pt x="10776" y="3701"/>
                </a:lnTo>
                <a:cubicBezTo>
                  <a:pt x="10839" y="3449"/>
                  <a:pt x="10713" y="3260"/>
                  <a:pt x="10523" y="3165"/>
                </a:cubicBezTo>
                <a:lnTo>
                  <a:pt x="4443" y="1559"/>
                </a:lnTo>
                <a:lnTo>
                  <a:pt x="4569" y="1181"/>
                </a:lnTo>
                <a:cubicBezTo>
                  <a:pt x="4601" y="928"/>
                  <a:pt x="4506" y="739"/>
                  <a:pt x="4285" y="645"/>
                </a:cubicBezTo>
                <a:lnTo>
                  <a:pt x="1891" y="15"/>
                </a:lnTo>
                <a:cubicBezTo>
                  <a:pt x="1857" y="5"/>
                  <a:pt x="1824" y="1"/>
                  <a:pt x="1791" y="1"/>
                </a:cubicBezTo>
                <a:close/>
              </a:path>
            </a:pathLst>
          </a:cu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96;p66"/>
          <p:cNvSpPr/>
          <p:nvPr/>
        </p:nvSpPr>
        <p:spPr>
          <a:xfrm>
            <a:off x="1863572" y="3203838"/>
            <a:ext cx="823520" cy="774232"/>
          </a:xfrm>
          <a:custGeom>
            <a:avLst/>
            <a:gdLst/>
            <a:ahLst/>
            <a:cxnLst/>
            <a:rect l="l" t="t" r="r" b="b"/>
            <a:pathLst>
              <a:path w="12887" h="12698" extrusionOk="0">
                <a:moveTo>
                  <a:pt x="7814" y="3309"/>
                </a:moveTo>
                <a:cubicBezTo>
                  <a:pt x="7782" y="3592"/>
                  <a:pt x="7782" y="3907"/>
                  <a:pt x="7814" y="4159"/>
                </a:cubicBezTo>
                <a:lnTo>
                  <a:pt x="4947" y="4159"/>
                </a:lnTo>
                <a:cubicBezTo>
                  <a:pt x="4978" y="3876"/>
                  <a:pt x="4978" y="3592"/>
                  <a:pt x="4947" y="3309"/>
                </a:cubicBezTo>
                <a:close/>
                <a:moveTo>
                  <a:pt x="9830" y="788"/>
                </a:moveTo>
                <a:cubicBezTo>
                  <a:pt x="10082" y="788"/>
                  <a:pt x="10366" y="820"/>
                  <a:pt x="10618" y="946"/>
                </a:cubicBezTo>
                <a:cubicBezTo>
                  <a:pt x="11721" y="1481"/>
                  <a:pt x="12193" y="2678"/>
                  <a:pt x="11752" y="3718"/>
                </a:cubicBezTo>
                <a:cubicBezTo>
                  <a:pt x="11500" y="4254"/>
                  <a:pt x="11027" y="4695"/>
                  <a:pt x="10460" y="4884"/>
                </a:cubicBezTo>
                <a:cubicBezTo>
                  <a:pt x="10261" y="4950"/>
                  <a:pt x="10035" y="4990"/>
                  <a:pt x="9816" y="4990"/>
                </a:cubicBezTo>
                <a:cubicBezTo>
                  <a:pt x="9619" y="4990"/>
                  <a:pt x="9427" y="4958"/>
                  <a:pt x="9263" y="4884"/>
                </a:cubicBezTo>
                <a:cubicBezTo>
                  <a:pt x="9074" y="4821"/>
                  <a:pt x="8885" y="4663"/>
                  <a:pt x="8791" y="4474"/>
                </a:cubicBezTo>
                <a:cubicBezTo>
                  <a:pt x="8791" y="4411"/>
                  <a:pt x="8759" y="4380"/>
                  <a:pt x="8728" y="4348"/>
                </a:cubicBezTo>
                <a:cubicBezTo>
                  <a:pt x="8570" y="3970"/>
                  <a:pt x="8570" y="3561"/>
                  <a:pt x="8728" y="3183"/>
                </a:cubicBezTo>
                <a:cubicBezTo>
                  <a:pt x="8759" y="3151"/>
                  <a:pt x="8759" y="3120"/>
                  <a:pt x="8791" y="3088"/>
                </a:cubicBezTo>
                <a:cubicBezTo>
                  <a:pt x="8980" y="2710"/>
                  <a:pt x="9358" y="2521"/>
                  <a:pt x="9830" y="2521"/>
                </a:cubicBezTo>
                <a:cubicBezTo>
                  <a:pt x="9956" y="2521"/>
                  <a:pt x="10019" y="2552"/>
                  <a:pt x="10082" y="2615"/>
                </a:cubicBezTo>
                <a:cubicBezTo>
                  <a:pt x="10240" y="2773"/>
                  <a:pt x="10240" y="3025"/>
                  <a:pt x="10145" y="3183"/>
                </a:cubicBezTo>
                <a:cubicBezTo>
                  <a:pt x="10051" y="3309"/>
                  <a:pt x="9956" y="3340"/>
                  <a:pt x="9830" y="3340"/>
                </a:cubicBezTo>
                <a:cubicBezTo>
                  <a:pt x="9578" y="3340"/>
                  <a:pt x="9389" y="3561"/>
                  <a:pt x="9389" y="3781"/>
                </a:cubicBezTo>
                <a:cubicBezTo>
                  <a:pt x="9389" y="4033"/>
                  <a:pt x="9578" y="4222"/>
                  <a:pt x="9830" y="4222"/>
                </a:cubicBezTo>
                <a:cubicBezTo>
                  <a:pt x="10555" y="4222"/>
                  <a:pt x="11059" y="3655"/>
                  <a:pt x="11059" y="2962"/>
                </a:cubicBezTo>
                <a:cubicBezTo>
                  <a:pt x="11059" y="2395"/>
                  <a:pt x="10681" y="1891"/>
                  <a:pt x="10114" y="1733"/>
                </a:cubicBezTo>
                <a:cubicBezTo>
                  <a:pt x="10034" y="1721"/>
                  <a:pt x="9933" y="1712"/>
                  <a:pt x="9817" y="1712"/>
                </a:cubicBezTo>
                <a:cubicBezTo>
                  <a:pt x="9339" y="1712"/>
                  <a:pt x="8611" y="1861"/>
                  <a:pt x="8129" y="2521"/>
                </a:cubicBezTo>
                <a:lnTo>
                  <a:pt x="4600" y="2521"/>
                </a:lnTo>
                <a:cubicBezTo>
                  <a:pt x="4191" y="1985"/>
                  <a:pt x="3592" y="1702"/>
                  <a:pt x="2931" y="1702"/>
                </a:cubicBezTo>
                <a:cubicBezTo>
                  <a:pt x="2395" y="1702"/>
                  <a:pt x="1986" y="1985"/>
                  <a:pt x="1796" y="2458"/>
                </a:cubicBezTo>
                <a:cubicBezTo>
                  <a:pt x="1481" y="3246"/>
                  <a:pt x="1954" y="4191"/>
                  <a:pt x="2931" y="4191"/>
                </a:cubicBezTo>
                <a:cubicBezTo>
                  <a:pt x="3183" y="4191"/>
                  <a:pt x="3340" y="3970"/>
                  <a:pt x="3340" y="3750"/>
                </a:cubicBezTo>
                <a:cubicBezTo>
                  <a:pt x="3340" y="3498"/>
                  <a:pt x="3120" y="3309"/>
                  <a:pt x="2931" y="3309"/>
                </a:cubicBezTo>
                <a:cubicBezTo>
                  <a:pt x="2805" y="3309"/>
                  <a:pt x="2742" y="3277"/>
                  <a:pt x="2647" y="3246"/>
                </a:cubicBezTo>
                <a:cubicBezTo>
                  <a:pt x="2458" y="3057"/>
                  <a:pt x="2490" y="2615"/>
                  <a:pt x="2805" y="2521"/>
                </a:cubicBezTo>
                <a:cubicBezTo>
                  <a:pt x="2836" y="2513"/>
                  <a:pt x="2879" y="2509"/>
                  <a:pt x="2931" y="2509"/>
                </a:cubicBezTo>
                <a:cubicBezTo>
                  <a:pt x="3084" y="2509"/>
                  <a:pt x="3309" y="2545"/>
                  <a:pt x="3498" y="2615"/>
                </a:cubicBezTo>
                <a:cubicBezTo>
                  <a:pt x="3687" y="2678"/>
                  <a:pt x="3876" y="2836"/>
                  <a:pt x="3970" y="3025"/>
                </a:cubicBezTo>
                <a:cubicBezTo>
                  <a:pt x="3970" y="3088"/>
                  <a:pt x="4002" y="3120"/>
                  <a:pt x="4033" y="3151"/>
                </a:cubicBezTo>
                <a:cubicBezTo>
                  <a:pt x="4191" y="3498"/>
                  <a:pt x="4191" y="3939"/>
                  <a:pt x="4033" y="4285"/>
                </a:cubicBezTo>
                <a:cubicBezTo>
                  <a:pt x="4002" y="4348"/>
                  <a:pt x="4002" y="4380"/>
                  <a:pt x="3970" y="4411"/>
                </a:cubicBezTo>
                <a:cubicBezTo>
                  <a:pt x="3750" y="4726"/>
                  <a:pt x="3403" y="4978"/>
                  <a:pt x="2931" y="4978"/>
                </a:cubicBezTo>
                <a:cubicBezTo>
                  <a:pt x="1796" y="4978"/>
                  <a:pt x="851" y="4033"/>
                  <a:pt x="851" y="2899"/>
                </a:cubicBezTo>
                <a:cubicBezTo>
                  <a:pt x="851" y="1733"/>
                  <a:pt x="1765" y="851"/>
                  <a:pt x="2931" y="788"/>
                </a:cubicBezTo>
                <a:close/>
                <a:moveTo>
                  <a:pt x="7751" y="4915"/>
                </a:moveTo>
                <a:lnTo>
                  <a:pt x="7751" y="10618"/>
                </a:lnTo>
                <a:cubicBezTo>
                  <a:pt x="7751" y="10838"/>
                  <a:pt x="7940" y="11027"/>
                  <a:pt x="8129" y="11027"/>
                </a:cubicBezTo>
                <a:cubicBezTo>
                  <a:pt x="8318" y="11027"/>
                  <a:pt x="8570" y="10838"/>
                  <a:pt x="8570" y="10618"/>
                </a:cubicBezTo>
                <a:lnTo>
                  <a:pt x="8570" y="5419"/>
                </a:lnTo>
                <a:cubicBezTo>
                  <a:pt x="8791" y="5577"/>
                  <a:pt x="9074" y="5671"/>
                  <a:pt x="9389" y="5766"/>
                </a:cubicBezTo>
                <a:lnTo>
                  <a:pt x="9389" y="11878"/>
                </a:lnTo>
                <a:lnTo>
                  <a:pt x="3372" y="11878"/>
                </a:lnTo>
                <a:lnTo>
                  <a:pt x="3372" y="5766"/>
                </a:lnTo>
                <a:cubicBezTo>
                  <a:pt x="3687" y="5734"/>
                  <a:pt x="3970" y="5608"/>
                  <a:pt x="4191" y="5419"/>
                </a:cubicBezTo>
                <a:lnTo>
                  <a:pt x="4191" y="10618"/>
                </a:lnTo>
                <a:cubicBezTo>
                  <a:pt x="4191" y="10838"/>
                  <a:pt x="4380" y="11027"/>
                  <a:pt x="4600" y="11027"/>
                </a:cubicBezTo>
                <a:cubicBezTo>
                  <a:pt x="4821" y="11027"/>
                  <a:pt x="5010" y="10838"/>
                  <a:pt x="5010" y="10618"/>
                </a:cubicBezTo>
                <a:lnTo>
                  <a:pt x="5010" y="4915"/>
                </a:lnTo>
                <a:lnTo>
                  <a:pt x="5861" y="4915"/>
                </a:lnTo>
                <a:lnTo>
                  <a:pt x="5861" y="10618"/>
                </a:lnTo>
                <a:cubicBezTo>
                  <a:pt x="5861" y="10838"/>
                  <a:pt x="6050" y="11027"/>
                  <a:pt x="6239" y="11027"/>
                </a:cubicBezTo>
                <a:cubicBezTo>
                  <a:pt x="6428" y="11027"/>
                  <a:pt x="6648" y="10838"/>
                  <a:pt x="6648" y="10618"/>
                </a:cubicBezTo>
                <a:lnTo>
                  <a:pt x="6648" y="4915"/>
                </a:lnTo>
                <a:close/>
                <a:moveTo>
                  <a:pt x="2931" y="1"/>
                </a:moveTo>
                <a:cubicBezTo>
                  <a:pt x="1324" y="1"/>
                  <a:pt x="1" y="1324"/>
                  <a:pt x="1" y="2899"/>
                </a:cubicBezTo>
                <a:cubicBezTo>
                  <a:pt x="1" y="4348"/>
                  <a:pt x="1072" y="5514"/>
                  <a:pt x="2490" y="5766"/>
                </a:cubicBezTo>
                <a:lnTo>
                  <a:pt x="2490" y="12256"/>
                </a:lnTo>
                <a:cubicBezTo>
                  <a:pt x="2490" y="12508"/>
                  <a:pt x="2679" y="12697"/>
                  <a:pt x="2931" y="12697"/>
                </a:cubicBezTo>
                <a:lnTo>
                  <a:pt x="9830" y="12697"/>
                </a:lnTo>
                <a:cubicBezTo>
                  <a:pt x="10051" y="12697"/>
                  <a:pt x="10208" y="12508"/>
                  <a:pt x="10208" y="12256"/>
                </a:cubicBezTo>
                <a:lnTo>
                  <a:pt x="10208" y="5797"/>
                </a:lnTo>
                <a:cubicBezTo>
                  <a:pt x="10964" y="5671"/>
                  <a:pt x="11721" y="5293"/>
                  <a:pt x="12193" y="4537"/>
                </a:cubicBezTo>
                <a:cubicBezTo>
                  <a:pt x="12823" y="3718"/>
                  <a:pt x="12886" y="2678"/>
                  <a:pt x="12508" y="1796"/>
                </a:cubicBezTo>
                <a:cubicBezTo>
                  <a:pt x="12067" y="725"/>
                  <a:pt x="10996" y="1"/>
                  <a:pt x="9830" y="1"/>
                </a:cubicBezTo>
                <a:close/>
              </a:path>
            </a:pathLst>
          </a:custGeom>
          <a:solidFill>
            <a:srgbClr val="4C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577" y="511891"/>
            <a:ext cx="843268" cy="843268"/>
          </a:xfrm>
          <a:prstGeom prst="rect">
            <a:avLst/>
          </a:prstGeom>
        </p:spPr>
      </p:pic>
    </p:spTree>
  </p:cSld>
  <p:clrMapOvr>
    <a:masterClrMapping/>
  </p:clrMapOvr>
</p:sld>
</file>

<file path=ppt/theme/theme1.xml><?xml version="1.0" encoding="utf-8"?>
<a:theme xmlns:a="http://schemas.openxmlformats.org/drawingml/2006/main" name="Minimal Min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1974</TotalTime>
  <Words>822</Words>
  <Application>Microsoft Office PowerPoint</Application>
  <PresentationFormat>Ekran Gösterisi (16:9)</PresentationFormat>
  <Paragraphs>231</Paragraphs>
  <Slides>33</Slides>
  <Notes>33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33</vt:i4>
      </vt:variant>
    </vt:vector>
  </HeadingPairs>
  <TitlesOfParts>
    <vt:vector size="43" baseType="lpstr">
      <vt:lpstr>Josefin Slab</vt:lpstr>
      <vt:lpstr>Josefin Slab Light</vt:lpstr>
      <vt:lpstr>Arvo</vt:lpstr>
      <vt:lpstr>Josefin Slab SemiBold</vt:lpstr>
      <vt:lpstr>Ubuntu</vt:lpstr>
      <vt:lpstr>Montserrat</vt:lpstr>
      <vt:lpstr>Ubuntu Medium</vt:lpstr>
      <vt:lpstr>Arial</vt:lpstr>
      <vt:lpstr>Ubuntu Light</vt:lpstr>
      <vt:lpstr>Minimal Mint</vt:lpstr>
      <vt:lpstr>Felsefe</vt:lpstr>
      <vt:lpstr>Felsefe bölümünün önemli yılları</vt:lpstr>
      <vt:lpstr>Misyonumuz</vt:lpstr>
      <vt:lpstr>Vizyonumuz</vt:lpstr>
      <vt:lpstr>Felsefe Bölümü Mezun Öğrencileri</vt:lpstr>
      <vt:lpstr>Felsefe Bölümü Kayıtlı Öğrenci Sayıları</vt:lpstr>
      <vt:lpstr>Felsefe Bölümü Lisansüstü Öğrencileri</vt:lpstr>
      <vt:lpstr>PowerPoint Sunusu</vt:lpstr>
      <vt:lpstr>PowerPoint Sunusu</vt:lpstr>
      <vt:lpstr>Felsefe Bölümü Öğretim Elemanları</vt:lpstr>
      <vt:lpstr>PowerPoint Sunusu</vt:lpstr>
      <vt:lpstr>PowerPoint Sunusu</vt:lpstr>
      <vt:lpstr>PowerPoint Sunusu</vt:lpstr>
      <vt:lpstr>Hedeflerimiz</vt:lpstr>
      <vt:lpstr>Prof. Dr. Çetin BALANUYE</vt:lpstr>
      <vt:lpstr>Prof. Dr. Hasan ASLAN</vt:lpstr>
      <vt:lpstr>Prof. Dr. Şahin FİLİZ</vt:lpstr>
      <vt:lpstr>Prof. Dr. Süleyman DÖNMEZ</vt:lpstr>
      <vt:lpstr>Doç. Dr. Şahin ÖZÇINAR</vt:lpstr>
      <vt:lpstr>Doç. Dr. M. Fatih DOĞRUCAN</vt:lpstr>
      <vt:lpstr>Doç. Dr. Önder BİLGİN</vt:lpstr>
      <vt:lpstr>Doç. Dr. Eray YAĞANAK</vt:lpstr>
      <vt:lpstr>Doç. Dr. Ekin KAYNAK ILTAR</vt:lpstr>
      <vt:lpstr>Doç. Dr. Ekin KAYNAK ILTAR</vt:lpstr>
      <vt:lpstr>Dr.Öğr.Üyesi A. Bilge ÖZTÜRK</vt:lpstr>
      <vt:lpstr>Dr.Öğr.Üyesi Özlem TOPCAN</vt:lpstr>
      <vt:lpstr>Öğr. Gör. Serpil SATI</vt:lpstr>
      <vt:lpstr>Arş. Gör. Orkan ERNALBANT</vt:lpstr>
      <vt:lpstr>Arş. Gör. Serdar SAKINMAZ</vt:lpstr>
      <vt:lpstr>Arş. Gör. Mehmet TÜKENMEZ</vt:lpstr>
      <vt:lpstr>Arş. Gör. Ece UZCAN</vt:lpstr>
      <vt:lpstr>Ve... Bölüm Sekreterimiz Bölüm Öğrenci İşleri Sorumlumuz</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Felsefe</dc:title>
  <dc:creator>Lenovo</dc:creator>
  <cp:lastModifiedBy>Ali Bilge Öztürk</cp:lastModifiedBy>
  <cp:revision>19</cp:revision>
  <dcterms:modified xsi:type="dcterms:W3CDTF">2022-09-27T10:30:17Z</dcterms:modified>
</cp:coreProperties>
</file>