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png" ContentType="image/png"/>
  <Default Extension="svg" ContentType="image/svg"/>
  <Default Extension="wdp" ContentType="image/vnd.ms-photo"/>
  <Default Extension="mp4" ContentType="video/mp4"/>
  <Override PartName="/docProps/app.xml" ContentType="application/vnd.openxmlformats-officedocument.extended-properties+xml"/>
  <Override PartName="/docProps/core.xml" ContentType="application/vnd.openxmlformats-package.core-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60" r:id="rId2"/>
    <p:sldMasterId id="2147483693" r:id="rId3"/>
    <p:sldMasterId id="2147483695" r:id="rId4"/>
    <p:sldMasterId id="2147483706" r:id="rId5"/>
    <p:sldMasterId id="2147483783" r:id="rId6"/>
  </p:sldMasterIdLst>
  <p:notesMasterIdLst>
    <p:notesMasterId r:id="rId7"/>
  </p:notesMasterIdLst>
  <p:sldIdLst>
    <p:sldId id="517" r:id="rId8"/>
    <p:sldId id="570" r:id="rId9"/>
    <p:sldId id="316" r:id="rId10"/>
    <p:sldId id="317" r:id="rId11"/>
    <p:sldId id="318" r:id="rId12"/>
    <p:sldId id="672" r:id="rId13"/>
    <p:sldId id="882" r:id="rId14"/>
    <p:sldId id="319" r:id="rId15"/>
    <p:sldId id="321" r:id="rId16"/>
    <p:sldId id="886" r:id="rId17"/>
    <p:sldId id="887" r:id="rId18"/>
    <p:sldId id="518" r:id="rId19"/>
    <p:sldId id="325" r:id="rId20"/>
    <p:sldId id="489" r:id="rId21"/>
    <p:sldId id="674" r:id="rId22"/>
    <p:sldId id="575" r:id="rId23"/>
    <p:sldId id="490" r:id="rId24"/>
    <p:sldId id="576" r:id="rId25"/>
    <p:sldId id="262" r:id="rId26"/>
    <p:sldId id="264" r:id="rId27"/>
    <p:sldId id="265" r:id="rId28"/>
    <p:sldId id="266" r:id="rId29"/>
    <p:sldId id="267" r:id="rId30"/>
    <p:sldId id="268" r:id="rId31"/>
    <p:sldId id="498" r:id="rId32"/>
    <p:sldId id="497" r:id="rId33"/>
    <p:sldId id="272" r:id="rId34"/>
    <p:sldId id="276" r:id="rId35"/>
    <p:sldId id="282" r:id="rId36"/>
    <p:sldId id="283" r:id="rId37"/>
    <p:sldId id="284" r:id="rId38"/>
    <p:sldId id="285" r:id="rId39"/>
    <p:sldId id="286" r:id="rId40"/>
    <p:sldId id="287" r:id="rId41"/>
    <p:sldId id="884" r:id="rId42"/>
    <p:sldId id="288" r:id="rId43"/>
    <p:sldId id="290" r:id="rId44"/>
    <p:sldId id="521" r:id="rId45"/>
    <p:sldId id="675" r:id="rId46"/>
    <p:sldId id="665" r:id="rId47"/>
    <p:sldId id="666" r:id="rId48"/>
    <p:sldId id="677" r:id="rId49"/>
    <p:sldId id="678" r:id="rId50"/>
    <p:sldId id="679" r:id="rId51"/>
    <p:sldId id="680" r:id="rId52"/>
    <p:sldId id="637" r:id="rId53"/>
    <p:sldId id="638" r:id="rId54"/>
    <p:sldId id="560" r:id="rId55"/>
    <p:sldId id="302" r:id="rId56"/>
    <p:sldId id="301" r:id="rId57"/>
    <p:sldId id="522" r:id="rId58"/>
    <p:sldId id="564" r:id="rId59"/>
    <p:sldId id="565" r:id="rId60"/>
    <p:sldId id="639" r:id="rId61"/>
    <p:sldId id="641" r:id="rId62"/>
    <p:sldId id="536" r:id="rId63"/>
    <p:sldId id="561" r:id="rId64"/>
    <p:sldId id="563" r:id="rId65"/>
    <p:sldId id="526" r:id="rId66"/>
    <p:sldId id="519" r:id="rId67"/>
    <p:sldId id="566" r:id="rId68"/>
    <p:sldId id="468" r:id="rId69"/>
    <p:sldId id="336" r:id="rId70"/>
    <p:sldId id="340" r:id="rId71"/>
    <p:sldId id="337" r:id="rId72"/>
    <p:sldId id="341" r:id="rId73"/>
    <p:sldId id="343" r:id="rId74"/>
    <p:sldId id="457" r:id="rId75"/>
    <p:sldId id="459" r:id="rId76"/>
    <p:sldId id="460" r:id="rId77"/>
    <p:sldId id="461" r:id="rId78"/>
    <p:sldId id="462" r:id="rId79"/>
    <p:sldId id="464" r:id="rId80"/>
    <p:sldId id="571" r:id="rId81"/>
    <p:sldId id="463" r:id="rId82"/>
    <p:sldId id="465" r:id="rId83"/>
    <p:sldId id="466" r:id="rId84"/>
    <p:sldId id="467" r:id="rId85"/>
    <p:sldId id="483" r:id="rId86"/>
    <p:sldId id="429" r:id="rId87"/>
    <p:sldId id="515" r:id="rId88"/>
    <p:sldId id="347" r:id="rId89"/>
    <p:sldId id="528" r:id="rId90"/>
    <p:sldId id="527" r:id="rId91"/>
    <p:sldId id="495" r:id="rId92"/>
    <p:sldId id="556" r:id="rId93"/>
    <p:sldId id="505" r:id="rId94"/>
    <p:sldId id="506" r:id="rId95"/>
    <p:sldId id="507" r:id="rId96"/>
    <p:sldId id="508" r:id="rId97"/>
    <p:sldId id="636" r:id="rId98"/>
    <p:sldId id="356" r:id="rId99"/>
    <p:sldId id="357" r:id="rId100"/>
    <p:sldId id="363" r:id="rId101"/>
    <p:sldId id="365" r:id="rId102"/>
    <p:sldId id="366" r:id="rId103"/>
    <p:sldId id="367" r:id="rId104"/>
    <p:sldId id="369" r:id="rId105"/>
    <p:sldId id="371" r:id="rId106"/>
    <p:sldId id="374" r:id="rId107"/>
    <p:sldId id="573" r:id="rId108"/>
    <p:sldId id="572" r:id="rId109"/>
    <p:sldId id="379" r:id="rId110"/>
    <p:sldId id="380" r:id="rId111"/>
    <p:sldId id="493" r:id="rId112"/>
    <p:sldId id="381" r:id="rId113"/>
    <p:sldId id="383" r:id="rId114"/>
    <p:sldId id="387" r:id="rId115"/>
    <p:sldId id="389" r:id="rId116"/>
    <p:sldId id="392" r:id="rId117"/>
    <p:sldId id="394" r:id="rId118"/>
    <p:sldId id="941" r:id="rId119"/>
    <p:sldId id="944" r:id="rId120"/>
    <p:sldId id="945" r:id="rId121"/>
    <p:sldId id="946" r:id="rId122"/>
    <p:sldId id="947" r:id="rId123"/>
    <p:sldId id="949" r:id="rId124"/>
    <p:sldId id="950" r:id="rId125"/>
    <p:sldId id="951" r:id="rId126"/>
    <p:sldId id="956" r:id="rId127"/>
    <p:sldId id="957" r:id="rId128"/>
    <p:sldId id="962" r:id="rId129"/>
    <p:sldId id="964" r:id="rId130"/>
    <p:sldId id="966" r:id="rId131"/>
    <p:sldId id="967" r:id="rId132"/>
    <p:sldId id="968" r:id="rId133"/>
    <p:sldId id="973" r:id="rId134"/>
    <p:sldId id="974" r:id="rId135"/>
    <p:sldId id="975" r:id="rId136"/>
    <p:sldId id="976" r:id="rId137"/>
    <p:sldId id="977" r:id="rId138"/>
    <p:sldId id="978" r:id="rId139"/>
    <p:sldId id="980" r:id="rId140"/>
    <p:sldId id="981" r:id="rId141"/>
    <p:sldId id="982" r:id="rId142"/>
    <p:sldId id="983" r:id="rId143"/>
    <p:sldId id="984" r:id="rId144"/>
    <p:sldId id="985" r:id="rId145"/>
    <p:sldId id="986" r:id="rId146"/>
    <p:sldId id="987" r:id="rId147"/>
    <p:sldId id="988" r:id="rId148"/>
    <p:sldId id="989" r:id="rId149"/>
    <p:sldId id="990" r:id="rId150"/>
    <p:sldId id="397" r:id="rId151"/>
    <p:sldId id="398" r:id="rId152"/>
    <p:sldId id="400" r:id="rId153"/>
    <p:sldId id="401" r:id="rId154"/>
    <p:sldId id="580" r:id="rId155"/>
    <p:sldId id="581" r:id="rId156"/>
    <p:sldId id="406" r:id="rId157"/>
    <p:sldId id="407" r:id="rId158"/>
    <p:sldId id="408" r:id="rId159"/>
    <p:sldId id="409" r:id="rId160"/>
    <p:sldId id="411" r:id="rId161"/>
    <p:sldId id="414" r:id="rId162"/>
    <p:sldId id="416" r:id="rId163"/>
    <p:sldId id="523" r:id="rId164"/>
    <p:sldId id="412" r:id="rId165"/>
    <p:sldId id="422" r:id="rId166"/>
    <p:sldId id="421" r:id="rId167"/>
    <p:sldId id="424" r:id="rId168"/>
    <p:sldId id="425" r:id="rId169"/>
    <p:sldId id="510" r:id="rId170"/>
    <p:sldId id="991" r:id="rId171"/>
    <p:sldId id="992" r:id="rId172"/>
    <p:sldId id="993" r:id="rId173"/>
    <p:sldId id="994" r:id="rId174"/>
    <p:sldId id="995" r:id="rId175"/>
    <p:sldId id="996" r:id="rId176"/>
    <p:sldId id="997" r:id="rId177"/>
    <p:sldId id="998" r:id="rId178"/>
    <p:sldId id="999" r:id="rId179"/>
    <p:sldId id="1000" r:id="rId180"/>
    <p:sldId id="1001" r:id="rId181"/>
    <p:sldId id="1002" r:id="rId182"/>
    <p:sldId id="1003" r:id="rId183"/>
    <p:sldId id="1004" r:id="rId184"/>
    <p:sldId id="1005" r:id="rId185"/>
    <p:sldId id="1006" r:id="rId186"/>
    <p:sldId id="1007" r:id="rId187"/>
    <p:sldId id="1008" r:id="rId188"/>
    <p:sldId id="1009" r:id="rId189"/>
    <p:sldId id="1010" r:id="rId190"/>
    <p:sldId id="1011" r:id="rId191"/>
    <p:sldId id="1012" r:id="rId192"/>
    <p:sldId id="1013" r:id="rId193"/>
    <p:sldId id="1014" r:id="rId194"/>
    <p:sldId id="1015" r:id="rId195"/>
    <p:sldId id="1016" r:id="rId196"/>
    <p:sldId id="1017" r:id="rId197"/>
    <p:sldId id="1018" r:id="rId198"/>
  </p:sldIdLst>
  <p:sldSz cx="12192000" cy="6858000"/>
  <p:notesSz cx="6858000" cy="9144000"/>
  <p:custDataLst>
    <p:tags r:id="rId199"/>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p="http://schemas.openxmlformats.org/presentationml/2006/main">
  <p:cmAuthor id="1" name="Nazli AKBAYIR" initials="NA" lastIdx="0" clrIdx="0">
    <p:extLst>
      <p:ext uri="{19B8F6BF-5375-455C-9EA6-DF929625EA0E}">
        <p15:presenceInfo xmlns:p15="http://schemas.microsoft.com/office/powerpoint/2012/main" userId="S-1-5-21-2104006122-2505561677-2476709200-305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505"/>
    <a:srgbClr val="CAA928"/>
    <a:srgbClr val="1B9FB1"/>
    <a:srgbClr val="E1E3E9"/>
    <a:srgbClr val="C3A32D"/>
    <a:srgbClr val="B6242F"/>
    <a:srgbClr val="105D68"/>
    <a:srgbClr val="7984A1"/>
    <a:srgbClr val="F9D6BA"/>
    <a:srgbClr val="1BB7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fill>
          <a:solidFill>
            <a:schemeClr val="accent4">
              <a:tint val="40000"/>
            </a:schemeClr>
          </a:solidFill>
        </a:fill>
      </a:tcStyle>
    </a:band1H>
    <a:band1V>
      <a:tcStyle>
        <a:fill>
          <a:solidFill>
            <a:schemeClr val="accent4">
              <a:tint val="40000"/>
            </a:schemeClr>
          </a:solidFill>
        </a:fill>
      </a:tcStyle>
    </a:band1V>
    <a:lastCol>
      <a:tcTxStyle b="on">
        <a:fontRef idx="minor">
          <a:prstClr val="black"/>
        </a:fontRef>
        <a:schemeClr val="lt1"/>
      </a:tcTxStyle>
      <a:tcStyle>
        <a:fill>
          <a:solidFill>
            <a:schemeClr val="accent4"/>
          </a:solidFill>
        </a:fill>
      </a:tcStyle>
    </a:lastCol>
    <a:firstCol>
      <a:tcTxStyle b="on">
        <a:fontRef idx="minor">
          <a:prstClr val="black"/>
        </a:fontRef>
        <a:schemeClr val="lt1"/>
      </a:tcTxStyle>
      <a:tcStyle>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4" autoAdjust="0"/>
    <p:restoredTop sz="94660"/>
  </p:normalViewPr>
  <p:slideViewPr>
    <p:cSldViewPr snapToGrid="0">
      <p:cViewPr varScale="1">
        <p:scale>
          <a:sx n="42" d="100"/>
          <a:sy n="42" d="100"/>
        </p:scale>
        <p:origin x="36" y="132"/>
      </p:cViewPr>
      <p:guideLst>
        <p:guide orient="horz" pos="2160"/>
        <p:guide pos="3840"/>
      </p:guideLst>
    </p:cSldViewPr>
  </p:slideViewPr>
  <p:notesTextViewPr>
    <p:cViewPr>
      <p:scale>
        <a:sx n="3" d="2"/>
        <a:sy n="3" d="2"/>
      </p:scale>
      <p:origin x="0" y="0"/>
    </p:cViewPr>
  </p:notesTextViewPr>
  <p:sorterViewPr>
    <p:cViewPr>
      <p:scale>
        <a:sx n="100" d="100"/>
        <a:sy n="100" d="100"/>
      </p:scale>
      <p:origin x="0" y="-21474"/>
    </p:cViewPr>
  </p:sorter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3.xml" /><Relationship Id="rId100" Type="http://schemas.openxmlformats.org/officeDocument/2006/relationships/slide" Target="slides/slide93.xml" /><Relationship Id="rId101" Type="http://schemas.openxmlformats.org/officeDocument/2006/relationships/slide" Target="slides/slide94.xml" /><Relationship Id="rId102" Type="http://schemas.openxmlformats.org/officeDocument/2006/relationships/slide" Target="slides/slide95.xml" /><Relationship Id="rId103" Type="http://schemas.openxmlformats.org/officeDocument/2006/relationships/slide" Target="slides/slide96.xml" /><Relationship Id="rId104" Type="http://schemas.openxmlformats.org/officeDocument/2006/relationships/slide" Target="slides/slide97.xml" /><Relationship Id="rId105" Type="http://schemas.openxmlformats.org/officeDocument/2006/relationships/slide" Target="slides/slide98.xml" /><Relationship Id="rId106" Type="http://schemas.openxmlformats.org/officeDocument/2006/relationships/slide" Target="slides/slide99.xml" /><Relationship Id="rId107" Type="http://schemas.openxmlformats.org/officeDocument/2006/relationships/slide" Target="slides/slide100.xml" /><Relationship Id="rId108" Type="http://schemas.openxmlformats.org/officeDocument/2006/relationships/slide" Target="slides/slide101.xml" /><Relationship Id="rId109" Type="http://schemas.openxmlformats.org/officeDocument/2006/relationships/slide" Target="slides/slide102.xml" /><Relationship Id="rId11" Type="http://schemas.openxmlformats.org/officeDocument/2006/relationships/slide" Target="slides/slide4.xml" /><Relationship Id="rId110" Type="http://schemas.openxmlformats.org/officeDocument/2006/relationships/slide" Target="slides/slide103.xml" /><Relationship Id="rId111" Type="http://schemas.openxmlformats.org/officeDocument/2006/relationships/slide" Target="slides/slide104.xml" /><Relationship Id="rId112" Type="http://schemas.openxmlformats.org/officeDocument/2006/relationships/slide" Target="slides/slide105.xml" /><Relationship Id="rId113" Type="http://schemas.openxmlformats.org/officeDocument/2006/relationships/slide" Target="slides/slide106.xml" /><Relationship Id="rId114" Type="http://schemas.openxmlformats.org/officeDocument/2006/relationships/slide" Target="slides/slide107.xml" /><Relationship Id="rId115" Type="http://schemas.openxmlformats.org/officeDocument/2006/relationships/slide" Target="slides/slide108.xml" /><Relationship Id="rId116" Type="http://schemas.openxmlformats.org/officeDocument/2006/relationships/slide" Target="slides/slide109.xml" /><Relationship Id="rId117" Type="http://schemas.openxmlformats.org/officeDocument/2006/relationships/slide" Target="slides/slide110.xml" /><Relationship Id="rId118" Type="http://schemas.openxmlformats.org/officeDocument/2006/relationships/slide" Target="slides/slide111.xml" /><Relationship Id="rId119" Type="http://schemas.openxmlformats.org/officeDocument/2006/relationships/slide" Target="slides/slide112.xml" /><Relationship Id="rId12" Type="http://schemas.openxmlformats.org/officeDocument/2006/relationships/slide" Target="slides/slide5.xml" /><Relationship Id="rId120" Type="http://schemas.openxmlformats.org/officeDocument/2006/relationships/slide" Target="slides/slide113.xml" /><Relationship Id="rId121" Type="http://schemas.openxmlformats.org/officeDocument/2006/relationships/slide" Target="slides/slide114.xml" /><Relationship Id="rId122" Type="http://schemas.openxmlformats.org/officeDocument/2006/relationships/slide" Target="slides/slide115.xml" /><Relationship Id="rId123" Type="http://schemas.openxmlformats.org/officeDocument/2006/relationships/slide" Target="slides/slide116.xml" /><Relationship Id="rId124" Type="http://schemas.openxmlformats.org/officeDocument/2006/relationships/slide" Target="slides/slide117.xml" /><Relationship Id="rId125" Type="http://schemas.openxmlformats.org/officeDocument/2006/relationships/slide" Target="slides/slide118.xml" /><Relationship Id="rId126" Type="http://schemas.openxmlformats.org/officeDocument/2006/relationships/slide" Target="slides/slide119.xml" /><Relationship Id="rId127" Type="http://schemas.openxmlformats.org/officeDocument/2006/relationships/slide" Target="slides/slide120.xml" /><Relationship Id="rId128" Type="http://schemas.openxmlformats.org/officeDocument/2006/relationships/slide" Target="slides/slide121.xml" /><Relationship Id="rId129" Type="http://schemas.openxmlformats.org/officeDocument/2006/relationships/slide" Target="slides/slide122.xml" /><Relationship Id="rId13" Type="http://schemas.openxmlformats.org/officeDocument/2006/relationships/slide" Target="slides/slide6.xml" /><Relationship Id="rId130" Type="http://schemas.openxmlformats.org/officeDocument/2006/relationships/slide" Target="slides/slide123.xml" /><Relationship Id="rId131" Type="http://schemas.openxmlformats.org/officeDocument/2006/relationships/slide" Target="slides/slide124.xml" /><Relationship Id="rId132" Type="http://schemas.openxmlformats.org/officeDocument/2006/relationships/slide" Target="slides/slide125.xml" /><Relationship Id="rId133" Type="http://schemas.openxmlformats.org/officeDocument/2006/relationships/slide" Target="slides/slide126.xml" /><Relationship Id="rId134" Type="http://schemas.openxmlformats.org/officeDocument/2006/relationships/slide" Target="slides/slide127.xml" /><Relationship Id="rId135" Type="http://schemas.openxmlformats.org/officeDocument/2006/relationships/slide" Target="slides/slide128.xml" /><Relationship Id="rId136" Type="http://schemas.openxmlformats.org/officeDocument/2006/relationships/slide" Target="slides/slide129.xml" /><Relationship Id="rId137" Type="http://schemas.openxmlformats.org/officeDocument/2006/relationships/slide" Target="slides/slide130.xml" /><Relationship Id="rId138" Type="http://schemas.openxmlformats.org/officeDocument/2006/relationships/slide" Target="slides/slide131.xml" /><Relationship Id="rId139" Type="http://schemas.openxmlformats.org/officeDocument/2006/relationships/slide" Target="slides/slide132.xml" /><Relationship Id="rId14" Type="http://schemas.openxmlformats.org/officeDocument/2006/relationships/slide" Target="slides/slide7.xml" /><Relationship Id="rId140" Type="http://schemas.openxmlformats.org/officeDocument/2006/relationships/slide" Target="slides/slide133.xml" /><Relationship Id="rId141" Type="http://schemas.openxmlformats.org/officeDocument/2006/relationships/slide" Target="slides/slide134.xml" /><Relationship Id="rId142" Type="http://schemas.openxmlformats.org/officeDocument/2006/relationships/slide" Target="slides/slide135.xml" /><Relationship Id="rId143" Type="http://schemas.openxmlformats.org/officeDocument/2006/relationships/slide" Target="slides/slide136.xml" /><Relationship Id="rId144" Type="http://schemas.openxmlformats.org/officeDocument/2006/relationships/slide" Target="slides/slide137.xml" /><Relationship Id="rId145" Type="http://schemas.openxmlformats.org/officeDocument/2006/relationships/slide" Target="slides/slide138.xml" /><Relationship Id="rId146" Type="http://schemas.openxmlformats.org/officeDocument/2006/relationships/slide" Target="slides/slide139.xml" /><Relationship Id="rId147" Type="http://schemas.openxmlformats.org/officeDocument/2006/relationships/slide" Target="slides/slide140.xml" /><Relationship Id="rId148" Type="http://schemas.openxmlformats.org/officeDocument/2006/relationships/slide" Target="slides/slide141.xml" /><Relationship Id="rId149" Type="http://schemas.openxmlformats.org/officeDocument/2006/relationships/slide" Target="slides/slide142.xml" /><Relationship Id="rId15" Type="http://schemas.openxmlformats.org/officeDocument/2006/relationships/slide" Target="slides/slide8.xml" /><Relationship Id="rId150" Type="http://schemas.openxmlformats.org/officeDocument/2006/relationships/slide" Target="slides/slide143.xml" /><Relationship Id="rId151" Type="http://schemas.openxmlformats.org/officeDocument/2006/relationships/slide" Target="slides/slide144.xml" /><Relationship Id="rId152" Type="http://schemas.openxmlformats.org/officeDocument/2006/relationships/slide" Target="slides/slide145.xml" /><Relationship Id="rId153" Type="http://schemas.openxmlformats.org/officeDocument/2006/relationships/slide" Target="slides/slide146.xml" /><Relationship Id="rId154" Type="http://schemas.openxmlformats.org/officeDocument/2006/relationships/slide" Target="slides/slide147.xml" /><Relationship Id="rId155" Type="http://schemas.openxmlformats.org/officeDocument/2006/relationships/slide" Target="slides/slide148.xml" /><Relationship Id="rId156" Type="http://schemas.openxmlformats.org/officeDocument/2006/relationships/slide" Target="slides/slide149.xml" /><Relationship Id="rId157" Type="http://schemas.openxmlformats.org/officeDocument/2006/relationships/slide" Target="slides/slide150.xml" /><Relationship Id="rId158" Type="http://schemas.openxmlformats.org/officeDocument/2006/relationships/slide" Target="slides/slide151.xml" /><Relationship Id="rId159" Type="http://schemas.openxmlformats.org/officeDocument/2006/relationships/slide" Target="slides/slide152.xml" /><Relationship Id="rId16" Type="http://schemas.openxmlformats.org/officeDocument/2006/relationships/slide" Target="slides/slide9.xml" /><Relationship Id="rId160" Type="http://schemas.openxmlformats.org/officeDocument/2006/relationships/slide" Target="slides/slide153.xml" /><Relationship Id="rId161" Type="http://schemas.openxmlformats.org/officeDocument/2006/relationships/slide" Target="slides/slide154.xml" /><Relationship Id="rId162" Type="http://schemas.openxmlformats.org/officeDocument/2006/relationships/slide" Target="slides/slide155.xml" /><Relationship Id="rId163" Type="http://schemas.openxmlformats.org/officeDocument/2006/relationships/slide" Target="slides/slide156.xml" /><Relationship Id="rId164" Type="http://schemas.openxmlformats.org/officeDocument/2006/relationships/slide" Target="slides/slide157.xml" /><Relationship Id="rId165" Type="http://schemas.openxmlformats.org/officeDocument/2006/relationships/slide" Target="slides/slide158.xml" /><Relationship Id="rId166" Type="http://schemas.openxmlformats.org/officeDocument/2006/relationships/slide" Target="slides/slide159.xml" /><Relationship Id="rId167" Type="http://schemas.openxmlformats.org/officeDocument/2006/relationships/slide" Target="slides/slide160.xml" /><Relationship Id="rId168" Type="http://schemas.openxmlformats.org/officeDocument/2006/relationships/slide" Target="slides/slide161.xml" /><Relationship Id="rId169" Type="http://schemas.openxmlformats.org/officeDocument/2006/relationships/slide" Target="slides/slide162.xml" /><Relationship Id="rId17" Type="http://schemas.openxmlformats.org/officeDocument/2006/relationships/slide" Target="slides/slide10.xml" /><Relationship Id="rId170" Type="http://schemas.openxmlformats.org/officeDocument/2006/relationships/slide" Target="slides/slide163.xml" /><Relationship Id="rId171" Type="http://schemas.openxmlformats.org/officeDocument/2006/relationships/slide" Target="slides/slide164.xml" /><Relationship Id="rId172" Type="http://schemas.openxmlformats.org/officeDocument/2006/relationships/slide" Target="slides/slide165.xml" /><Relationship Id="rId173" Type="http://schemas.openxmlformats.org/officeDocument/2006/relationships/slide" Target="slides/slide166.xml" /><Relationship Id="rId174" Type="http://schemas.openxmlformats.org/officeDocument/2006/relationships/slide" Target="slides/slide167.xml" /><Relationship Id="rId175" Type="http://schemas.openxmlformats.org/officeDocument/2006/relationships/slide" Target="slides/slide168.xml" /><Relationship Id="rId176" Type="http://schemas.openxmlformats.org/officeDocument/2006/relationships/slide" Target="slides/slide169.xml" /><Relationship Id="rId177" Type="http://schemas.openxmlformats.org/officeDocument/2006/relationships/slide" Target="slides/slide170.xml" /><Relationship Id="rId178" Type="http://schemas.openxmlformats.org/officeDocument/2006/relationships/slide" Target="slides/slide171.xml" /><Relationship Id="rId179" Type="http://schemas.openxmlformats.org/officeDocument/2006/relationships/slide" Target="slides/slide172.xml" /><Relationship Id="rId18" Type="http://schemas.openxmlformats.org/officeDocument/2006/relationships/slide" Target="slides/slide11.xml" /><Relationship Id="rId180" Type="http://schemas.openxmlformats.org/officeDocument/2006/relationships/slide" Target="slides/slide173.xml" /><Relationship Id="rId181" Type="http://schemas.openxmlformats.org/officeDocument/2006/relationships/slide" Target="slides/slide174.xml" /><Relationship Id="rId182" Type="http://schemas.openxmlformats.org/officeDocument/2006/relationships/slide" Target="slides/slide175.xml" /><Relationship Id="rId183" Type="http://schemas.openxmlformats.org/officeDocument/2006/relationships/slide" Target="slides/slide176.xml" /><Relationship Id="rId184" Type="http://schemas.openxmlformats.org/officeDocument/2006/relationships/slide" Target="slides/slide177.xml" /><Relationship Id="rId185" Type="http://schemas.openxmlformats.org/officeDocument/2006/relationships/slide" Target="slides/slide178.xml" /><Relationship Id="rId186" Type="http://schemas.openxmlformats.org/officeDocument/2006/relationships/slide" Target="slides/slide179.xml" /><Relationship Id="rId187" Type="http://schemas.openxmlformats.org/officeDocument/2006/relationships/slide" Target="slides/slide180.xml" /><Relationship Id="rId188" Type="http://schemas.openxmlformats.org/officeDocument/2006/relationships/slide" Target="slides/slide181.xml" /><Relationship Id="rId189" Type="http://schemas.openxmlformats.org/officeDocument/2006/relationships/slide" Target="slides/slide182.xml" /><Relationship Id="rId19" Type="http://schemas.openxmlformats.org/officeDocument/2006/relationships/slide" Target="slides/slide12.xml" /><Relationship Id="rId190" Type="http://schemas.openxmlformats.org/officeDocument/2006/relationships/slide" Target="slides/slide183.xml" /><Relationship Id="rId191" Type="http://schemas.openxmlformats.org/officeDocument/2006/relationships/slide" Target="slides/slide184.xml" /><Relationship Id="rId192" Type="http://schemas.openxmlformats.org/officeDocument/2006/relationships/slide" Target="slides/slide185.xml" /><Relationship Id="rId193" Type="http://schemas.openxmlformats.org/officeDocument/2006/relationships/slide" Target="slides/slide186.xml" /><Relationship Id="rId194" Type="http://schemas.openxmlformats.org/officeDocument/2006/relationships/slide" Target="slides/slide187.xml" /><Relationship Id="rId195" Type="http://schemas.openxmlformats.org/officeDocument/2006/relationships/slide" Target="slides/slide188.xml" /><Relationship Id="rId196" Type="http://schemas.openxmlformats.org/officeDocument/2006/relationships/slide" Target="slides/slide189.xml" /><Relationship Id="rId197" Type="http://schemas.openxmlformats.org/officeDocument/2006/relationships/slide" Target="slides/slide190.xml" /><Relationship Id="rId198" Type="http://schemas.openxmlformats.org/officeDocument/2006/relationships/slide" Target="slides/slide191.xml" /><Relationship Id="rId199" Type="http://schemas.openxmlformats.org/officeDocument/2006/relationships/tags" Target="tags/tag1689.xml" /><Relationship Id="rId2" Type="http://schemas.openxmlformats.org/officeDocument/2006/relationships/slideMaster" Target="slideMasters/slideMaster1.xml" /><Relationship Id="rId20" Type="http://schemas.openxmlformats.org/officeDocument/2006/relationships/slide" Target="slides/slide13.xml" /><Relationship Id="rId200" Type="http://schemas.openxmlformats.org/officeDocument/2006/relationships/presProps" Target="presProps.xml" /><Relationship Id="rId201" Type="http://schemas.openxmlformats.org/officeDocument/2006/relationships/viewProps" Target="viewProps.xml" /><Relationship Id="rId202" Type="http://schemas.openxmlformats.org/officeDocument/2006/relationships/theme" Target="theme/theme1.xml" /><Relationship Id="rId203" Type="http://schemas.openxmlformats.org/officeDocument/2006/relationships/tableStyles" Target="tableStyles.xml" /><Relationship Id="rId21" Type="http://schemas.openxmlformats.org/officeDocument/2006/relationships/slide" Target="slides/slide14.xml" /><Relationship Id="rId22" Type="http://schemas.openxmlformats.org/officeDocument/2006/relationships/slide" Target="slides/slide15.xml" /><Relationship Id="rId23" Type="http://schemas.openxmlformats.org/officeDocument/2006/relationships/slide" Target="slides/slide16.xml" /><Relationship Id="rId24" Type="http://schemas.openxmlformats.org/officeDocument/2006/relationships/slide" Target="slides/slide17.xml" /><Relationship Id="rId25" Type="http://schemas.openxmlformats.org/officeDocument/2006/relationships/slide" Target="slides/slide18.xml" /><Relationship Id="rId26" Type="http://schemas.openxmlformats.org/officeDocument/2006/relationships/slide" Target="slides/slide19.xml" /><Relationship Id="rId27" Type="http://schemas.openxmlformats.org/officeDocument/2006/relationships/slide" Target="slides/slide20.xml" /><Relationship Id="rId28" Type="http://schemas.openxmlformats.org/officeDocument/2006/relationships/slide" Target="slides/slide21.xml" /><Relationship Id="rId29" Type="http://schemas.openxmlformats.org/officeDocument/2006/relationships/slide" Target="slides/slide22.xml" /><Relationship Id="rId3" Type="http://schemas.openxmlformats.org/officeDocument/2006/relationships/slideMaster" Target="slideMasters/slideMaster2.xml" /><Relationship Id="rId30" Type="http://schemas.openxmlformats.org/officeDocument/2006/relationships/slide" Target="slides/slide23.xml" /><Relationship Id="rId31" Type="http://schemas.openxmlformats.org/officeDocument/2006/relationships/slide" Target="slides/slide24.xml" /><Relationship Id="rId32" Type="http://schemas.openxmlformats.org/officeDocument/2006/relationships/slide" Target="slides/slide25.xml" /><Relationship Id="rId33" Type="http://schemas.openxmlformats.org/officeDocument/2006/relationships/slide" Target="slides/slide26.xml" /><Relationship Id="rId34" Type="http://schemas.openxmlformats.org/officeDocument/2006/relationships/slide" Target="slides/slide27.xml" /><Relationship Id="rId35" Type="http://schemas.openxmlformats.org/officeDocument/2006/relationships/slide" Target="slides/slide28.xml" /><Relationship Id="rId36" Type="http://schemas.openxmlformats.org/officeDocument/2006/relationships/slide" Target="slides/slide29.xml" /><Relationship Id="rId37" Type="http://schemas.openxmlformats.org/officeDocument/2006/relationships/slide" Target="slides/slide30.xml" /><Relationship Id="rId38" Type="http://schemas.openxmlformats.org/officeDocument/2006/relationships/slide" Target="slides/slide31.xml" /><Relationship Id="rId39" Type="http://schemas.openxmlformats.org/officeDocument/2006/relationships/slide" Target="slides/slide32.xml" /><Relationship Id="rId4" Type="http://schemas.openxmlformats.org/officeDocument/2006/relationships/slideMaster" Target="slideMasters/slideMaster3.xml" /><Relationship Id="rId40" Type="http://schemas.openxmlformats.org/officeDocument/2006/relationships/slide" Target="slides/slide33.xml" /><Relationship Id="rId41" Type="http://schemas.openxmlformats.org/officeDocument/2006/relationships/slide" Target="slides/slide34.xml" /><Relationship Id="rId42" Type="http://schemas.openxmlformats.org/officeDocument/2006/relationships/slide" Target="slides/slide35.xml" /><Relationship Id="rId43" Type="http://schemas.openxmlformats.org/officeDocument/2006/relationships/slide" Target="slides/slide36.xml" /><Relationship Id="rId44" Type="http://schemas.openxmlformats.org/officeDocument/2006/relationships/slide" Target="slides/slide37.xml" /><Relationship Id="rId45" Type="http://schemas.openxmlformats.org/officeDocument/2006/relationships/slide" Target="slides/slide38.xml" /><Relationship Id="rId46" Type="http://schemas.openxmlformats.org/officeDocument/2006/relationships/slide" Target="slides/slide39.xml" /><Relationship Id="rId47" Type="http://schemas.openxmlformats.org/officeDocument/2006/relationships/slide" Target="slides/slide40.xml" /><Relationship Id="rId48" Type="http://schemas.openxmlformats.org/officeDocument/2006/relationships/slide" Target="slides/slide41.xml" /><Relationship Id="rId49" Type="http://schemas.openxmlformats.org/officeDocument/2006/relationships/slide" Target="slides/slide42.xml" /><Relationship Id="rId5" Type="http://schemas.openxmlformats.org/officeDocument/2006/relationships/slideMaster" Target="slideMasters/slideMaster4.xml" /><Relationship Id="rId50" Type="http://schemas.openxmlformats.org/officeDocument/2006/relationships/slide" Target="slides/slide43.xml" /><Relationship Id="rId51" Type="http://schemas.openxmlformats.org/officeDocument/2006/relationships/slide" Target="slides/slide44.xml" /><Relationship Id="rId52" Type="http://schemas.openxmlformats.org/officeDocument/2006/relationships/slide" Target="slides/slide45.xml" /><Relationship Id="rId53" Type="http://schemas.openxmlformats.org/officeDocument/2006/relationships/slide" Target="slides/slide46.xml" /><Relationship Id="rId54" Type="http://schemas.openxmlformats.org/officeDocument/2006/relationships/slide" Target="slides/slide47.xml" /><Relationship Id="rId55" Type="http://schemas.openxmlformats.org/officeDocument/2006/relationships/slide" Target="slides/slide48.xml" /><Relationship Id="rId56" Type="http://schemas.openxmlformats.org/officeDocument/2006/relationships/slide" Target="slides/slide49.xml" /><Relationship Id="rId57" Type="http://schemas.openxmlformats.org/officeDocument/2006/relationships/slide" Target="slides/slide50.xml" /><Relationship Id="rId58" Type="http://schemas.openxmlformats.org/officeDocument/2006/relationships/slide" Target="slides/slide51.xml" /><Relationship Id="rId59" Type="http://schemas.openxmlformats.org/officeDocument/2006/relationships/slide" Target="slides/slide52.xml" /><Relationship Id="rId6" Type="http://schemas.openxmlformats.org/officeDocument/2006/relationships/slideMaster" Target="slideMasters/slideMaster5.xml" /><Relationship Id="rId60" Type="http://schemas.openxmlformats.org/officeDocument/2006/relationships/slide" Target="slides/slide53.xml" /><Relationship Id="rId61" Type="http://schemas.openxmlformats.org/officeDocument/2006/relationships/slide" Target="slides/slide54.xml" /><Relationship Id="rId62" Type="http://schemas.openxmlformats.org/officeDocument/2006/relationships/slide" Target="slides/slide55.xml" /><Relationship Id="rId63" Type="http://schemas.openxmlformats.org/officeDocument/2006/relationships/slide" Target="slides/slide56.xml" /><Relationship Id="rId64" Type="http://schemas.openxmlformats.org/officeDocument/2006/relationships/slide" Target="slides/slide57.xml" /><Relationship Id="rId65" Type="http://schemas.openxmlformats.org/officeDocument/2006/relationships/slide" Target="slides/slide58.xml" /><Relationship Id="rId66" Type="http://schemas.openxmlformats.org/officeDocument/2006/relationships/slide" Target="slides/slide59.xml" /><Relationship Id="rId67" Type="http://schemas.openxmlformats.org/officeDocument/2006/relationships/slide" Target="slides/slide60.xml" /><Relationship Id="rId68" Type="http://schemas.openxmlformats.org/officeDocument/2006/relationships/slide" Target="slides/slide61.xml" /><Relationship Id="rId69" Type="http://schemas.openxmlformats.org/officeDocument/2006/relationships/slide" Target="slides/slide62.xml" /><Relationship Id="rId7" Type="http://schemas.openxmlformats.org/officeDocument/2006/relationships/notesMaster" Target="notesMasters/notesMaster1.xml" /><Relationship Id="rId70" Type="http://schemas.openxmlformats.org/officeDocument/2006/relationships/slide" Target="slides/slide63.xml" /><Relationship Id="rId71" Type="http://schemas.openxmlformats.org/officeDocument/2006/relationships/slide" Target="slides/slide64.xml" /><Relationship Id="rId72" Type="http://schemas.openxmlformats.org/officeDocument/2006/relationships/slide" Target="slides/slide65.xml" /><Relationship Id="rId73" Type="http://schemas.openxmlformats.org/officeDocument/2006/relationships/slide" Target="slides/slide66.xml" /><Relationship Id="rId74" Type="http://schemas.openxmlformats.org/officeDocument/2006/relationships/slide" Target="slides/slide67.xml" /><Relationship Id="rId75" Type="http://schemas.openxmlformats.org/officeDocument/2006/relationships/slide" Target="slides/slide68.xml" /><Relationship Id="rId76" Type="http://schemas.openxmlformats.org/officeDocument/2006/relationships/slide" Target="slides/slide69.xml" /><Relationship Id="rId77" Type="http://schemas.openxmlformats.org/officeDocument/2006/relationships/slide" Target="slides/slide70.xml" /><Relationship Id="rId78" Type="http://schemas.openxmlformats.org/officeDocument/2006/relationships/slide" Target="slides/slide71.xml" /><Relationship Id="rId79" Type="http://schemas.openxmlformats.org/officeDocument/2006/relationships/slide" Target="slides/slide72.xml" /><Relationship Id="rId8" Type="http://schemas.openxmlformats.org/officeDocument/2006/relationships/slide" Target="slides/slide1.xml" /><Relationship Id="rId80" Type="http://schemas.openxmlformats.org/officeDocument/2006/relationships/slide" Target="slides/slide73.xml" /><Relationship Id="rId81" Type="http://schemas.openxmlformats.org/officeDocument/2006/relationships/slide" Target="slides/slide74.xml" /><Relationship Id="rId82" Type="http://schemas.openxmlformats.org/officeDocument/2006/relationships/slide" Target="slides/slide75.xml" /><Relationship Id="rId83" Type="http://schemas.openxmlformats.org/officeDocument/2006/relationships/slide" Target="slides/slide76.xml" /><Relationship Id="rId84" Type="http://schemas.openxmlformats.org/officeDocument/2006/relationships/slide" Target="slides/slide77.xml" /><Relationship Id="rId85" Type="http://schemas.openxmlformats.org/officeDocument/2006/relationships/slide" Target="slides/slide78.xml" /><Relationship Id="rId86" Type="http://schemas.openxmlformats.org/officeDocument/2006/relationships/slide" Target="slides/slide79.xml" /><Relationship Id="rId87" Type="http://schemas.openxmlformats.org/officeDocument/2006/relationships/slide" Target="slides/slide80.xml" /><Relationship Id="rId88" Type="http://schemas.openxmlformats.org/officeDocument/2006/relationships/slide" Target="slides/slide81.xml" /><Relationship Id="rId89" Type="http://schemas.openxmlformats.org/officeDocument/2006/relationships/slide" Target="slides/slide82.xml" /><Relationship Id="rId9" Type="http://schemas.openxmlformats.org/officeDocument/2006/relationships/slide" Target="slides/slide2.xml" /><Relationship Id="rId90" Type="http://schemas.openxmlformats.org/officeDocument/2006/relationships/slide" Target="slides/slide83.xml" /><Relationship Id="rId91" Type="http://schemas.openxmlformats.org/officeDocument/2006/relationships/slide" Target="slides/slide84.xml" /><Relationship Id="rId92" Type="http://schemas.openxmlformats.org/officeDocument/2006/relationships/slide" Target="slides/slide85.xml" /><Relationship Id="rId93" Type="http://schemas.openxmlformats.org/officeDocument/2006/relationships/slide" Target="slides/slide86.xml" /><Relationship Id="rId94" Type="http://schemas.openxmlformats.org/officeDocument/2006/relationships/slide" Target="slides/slide87.xml" /><Relationship Id="rId95" Type="http://schemas.openxmlformats.org/officeDocument/2006/relationships/slide" Target="slides/slide88.xml" /><Relationship Id="rId96" Type="http://schemas.openxmlformats.org/officeDocument/2006/relationships/slide" Target="slides/slide89.xml" /><Relationship Id="rId97" Type="http://schemas.openxmlformats.org/officeDocument/2006/relationships/slide" Target="slides/slide90.xml" /><Relationship Id="rId98" Type="http://schemas.openxmlformats.org/officeDocument/2006/relationships/slide" Target="slides/slide91.xml" /><Relationship Id="rId99" Type="http://schemas.openxmlformats.org/officeDocument/2006/relationships/slide" Target="slides/slide92.xml" /></Relationships>
</file>

<file path=ppt/diagrams/colors1.xml><?xml version="1.0" encoding="utf-8"?>
<dgm:colorsDef xmlns:a="http://schemas.openxmlformats.org/drawingml/2006/main" xmlns:dgm="http://schemas.openxmlformats.org/drawingml/2006/diagram"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63C9A238-D5A0-4F17-9EB3-D8D28862314F}" type="doc">
      <dgm:prSet loTypeId="urn:microsoft.com/office/officeart/2005/8/layout/equation2" loCatId="relationship" qsTypeId="urn:microsoft.com/office/officeart/2005/8/quickstyle/3d1" qsCatId="3D" csTypeId="urn:microsoft.com/office/officeart/2005/8/colors/accent1_5" csCatId="accent1" phldr="1"/>
      <dgm:spPr/>
      <dgm:t>
        <a:bodyPr/>
        <a:lstStyle/>
        <a:p/>
      </dgm:t>
    </dgm:pt>
    <dgm:pt modelId="{6DFC8C18-DEDF-4D9A-8B32-A4FA52B3C089}" type="parTrans" cxnId="{C71C7C17-F9B8-4996-BA24-DBCCA0894515}">
      <dgm:prSet/>
      <dgm:spPr/>
      <dgm:t>
        <a:bodyPr/>
        <a:lstStyle/>
        <a:p>
          <a:endParaRPr lang="tr-TR">
            <a:latin typeface="Times New Roman" panose="02020603050405020304" pitchFamily="18" charset="0"/>
            <a:cs typeface="Times New Roman" panose="02020603050405020304" pitchFamily="18" charset="0"/>
          </a:endParaRPr>
        </a:p>
      </dgm:t>
    </dgm:pt>
    <dgm:pt modelId="{85B6D91F-E1A0-4167-80E5-C9FABE775161}">
      <dgm:prSet phldrT="[Metin]"/>
      <dgm:spPr/>
      <dgm:t>
        <a:bodyPr/>
        <a:lstStyle/>
        <a:p>
          <a:r>
            <a:rPr lang="tr-TR">
              <a:latin typeface="Arial" panose="020b0604020202020204" pitchFamily="34" charset="0"/>
              <a:cs typeface="Arial" panose="020b0604020202020204" pitchFamily="34" charset="0"/>
            </a:rPr>
            <a:t>Delil</a:t>
          </a:r>
        </a:p>
      </dgm:t>
    </dgm:pt>
    <dgm:pt modelId="{D005968E-21C0-48C9-8D3E-6F133DA4429B}" type="sibTrans" cxnId="{C71C7C17-F9B8-4996-BA24-DBCCA0894515}">
      <dgm:prSet/>
      <dgm:spPr/>
      <dgm:t>
        <a:bodyPr/>
        <a:lstStyle/>
        <a:p>
          <a:endParaRPr lang="tr-TR">
            <a:latin typeface="Times New Roman" panose="02020603050405020304" pitchFamily="18" charset="0"/>
            <a:cs typeface="Times New Roman" panose="02020603050405020304" pitchFamily="18" charset="0"/>
          </a:endParaRPr>
        </a:p>
      </dgm:t>
    </dgm:pt>
    <dgm:pt modelId="{9021EA39-197D-4655-BFF8-9EAB59941D8C}" type="parTrans" cxnId="{B52BE7C0-E554-4A8C-B06D-4B8D9943B41B}">
      <dgm:prSet/>
      <dgm:spPr/>
      <dgm:t>
        <a:bodyPr/>
        <a:lstStyle/>
        <a:p>
          <a:endParaRPr lang="tr-TR">
            <a:latin typeface="Times New Roman" panose="02020603050405020304" pitchFamily="18" charset="0"/>
            <a:cs typeface="Times New Roman" panose="02020603050405020304" pitchFamily="18" charset="0"/>
          </a:endParaRPr>
        </a:p>
      </dgm:t>
    </dgm:pt>
    <dgm:pt modelId="{EE47035A-A5F2-469B-BBE2-7DD15A250887}">
      <dgm:prSet phldrT="[Metin]"/>
      <dgm:spPr/>
      <dgm:t>
        <a:bodyPr/>
        <a:lstStyle/>
        <a:p>
          <a:r>
            <a:rPr lang="tr-TR">
              <a:latin typeface="Arial" panose="020b0604020202020204" pitchFamily="34" charset="0"/>
              <a:cs typeface="Arial" panose="020b0604020202020204" pitchFamily="34" charset="0"/>
            </a:rPr>
            <a:t>Kayıtlı Bilgi</a:t>
          </a:r>
        </a:p>
      </dgm:t>
    </dgm:pt>
    <dgm:pt modelId="{FDCD5269-1E3A-488F-85ED-A59C70079053}" type="sibTrans" cxnId="{B52BE7C0-E554-4A8C-B06D-4B8D9943B41B}">
      <dgm:prSet/>
      <dgm:spPr/>
      <dgm:t>
        <a:bodyPr/>
        <a:lstStyle/>
        <a:p>
          <a:endParaRPr lang="tr-TR">
            <a:latin typeface="Times New Roman" panose="02020603050405020304" pitchFamily="18" charset="0"/>
            <a:cs typeface="Times New Roman" panose="02020603050405020304" pitchFamily="18" charset="0"/>
          </a:endParaRPr>
        </a:p>
      </dgm:t>
    </dgm:pt>
    <dgm:pt modelId="{385C51D3-AC79-468E-8849-2C886F910D2A}" type="parTrans" cxnId="{7424B963-808A-4049-8C04-78A615651675}">
      <dgm:prSet/>
      <dgm:spPr/>
      <dgm:t>
        <a:bodyPr/>
        <a:lstStyle/>
        <a:p>
          <a:endParaRPr lang="tr-TR">
            <a:latin typeface="Times New Roman" panose="02020603050405020304" pitchFamily="18" charset="0"/>
            <a:cs typeface="Times New Roman" panose="02020603050405020304" pitchFamily="18" charset="0"/>
          </a:endParaRPr>
        </a:p>
      </dgm:t>
    </dgm:pt>
    <dgm:pt modelId="{F36B3B8E-4394-44A6-BEDF-619BDE37A1E6}">
      <dgm:prSet phldrT="[Metin]"/>
      <dgm:spPr/>
      <dgm:t>
        <a:bodyPr/>
        <a:lstStyle/>
        <a:p>
          <a:r>
            <a:rPr lang="tr-TR">
              <a:latin typeface="Arial" panose="020b0604020202020204" pitchFamily="34" charset="0"/>
              <a:cs typeface="Arial" panose="020b0604020202020204" pitchFamily="34" charset="0"/>
            </a:rPr>
            <a:t>Bireysel </a:t>
          </a:r>
        </a:p>
        <a:p>
          <a:r>
            <a:rPr lang="tr-TR">
              <a:latin typeface="Arial" panose="020b0604020202020204" pitchFamily="34" charset="0"/>
              <a:cs typeface="Arial" panose="020b0604020202020204" pitchFamily="34" charset="0"/>
            </a:rPr>
            <a:t> </a:t>
          </a:r>
        </a:p>
        <a:p>
          <a:r>
            <a:rPr lang="tr-TR">
              <a:latin typeface="Arial" panose="020b0604020202020204" pitchFamily="34" charset="0"/>
              <a:cs typeface="Arial" panose="020b0604020202020204" pitchFamily="34" charset="0"/>
            </a:rPr>
            <a:t>Kurumsal</a:t>
          </a:r>
        </a:p>
      </dgm:t>
    </dgm:pt>
    <dgm:pt modelId="{1FDDA723-9C4C-468E-B2D7-DBBF5E4F8A46}" type="sibTrans" cxnId="{7424B963-808A-4049-8C04-78A615651675}">
      <dgm:prSet/>
      <dgm:spPr/>
      <dgm:t>
        <a:bodyPr/>
        <a:lstStyle/>
        <a:p>
          <a:endParaRPr lang="tr-TR">
            <a:latin typeface="Times New Roman" panose="02020603050405020304" pitchFamily="18" charset="0"/>
            <a:cs typeface="Times New Roman" panose="02020603050405020304" pitchFamily="18" charset="0"/>
          </a:endParaRPr>
        </a:p>
      </dgm:t>
    </dgm:pt>
    <dgm:pt modelId="{A12211E8-8A96-46F4-98D8-4CD11E323589}" type="pres">
      <dgm:prSet presAssocID="{63C9A238-D5A0-4F17-9EB3-D8D28862314F}" presName="Name0">
        <dgm:presLayoutVars>
          <dgm:dir/>
          <dgm:resizeHandles val="exact"/>
        </dgm:presLayoutVars>
      </dgm:prSet>
      <dgm:spPr/>
      <dgm:t>
        <a:bodyPr/>
        <a:lstStyle/>
        <a:p/>
      </dgm:t>
    </dgm:pt>
    <dgm:pt modelId="{027A9B5A-ED43-4FFF-B37F-9358DA9C1AD4}" type="pres">
      <dgm:prSet presAssocID="{63C9A238-D5A0-4F17-9EB3-D8D28862314F}" presName="vNodes"/>
      <dgm:spPr/>
      <dgm:t>
        <a:bodyPr/>
        <a:lstStyle/>
        <a:p/>
      </dgm:t>
    </dgm:pt>
    <dgm:pt modelId="{5DDA6A97-E3F7-44C8-8C38-BFCF3843FE06}" type="pres">
      <dgm:prSet presAssocID="{85B6D91F-E1A0-4167-80E5-C9FABE775161}" presName="node" presStyleLbl="node1" presStyleCnt="3">
        <dgm:presLayoutVars>
          <dgm:bulletEnabled val="1"/>
        </dgm:presLayoutVars>
      </dgm:prSet>
      <dgm:spPr/>
      <dgm:t>
        <a:bodyPr/>
        <a:lstStyle/>
        <a:p>
          <a:endParaRPr lang="tr-TR"/>
        </a:p>
      </dgm:t>
    </dgm:pt>
    <dgm:pt modelId="{05AC11FF-8037-4E93-A4E8-2C1880A8829B}" type="pres">
      <dgm:prSet presAssocID="{D005968E-21C0-48C9-8D3E-6F133DA4429B}" presName="spacerT"/>
      <dgm:spPr/>
      <dgm:t>
        <a:bodyPr/>
        <a:lstStyle/>
        <a:p/>
      </dgm:t>
    </dgm:pt>
    <dgm:pt modelId="{152F2FDB-D7A5-4CE4-B742-78E0134700BB}" type="pres">
      <dgm:prSet presAssocID="{D005968E-21C0-48C9-8D3E-6F133DA4429B}" presName="sibTrans" presStyleLbl="sibTrans2D1" presStyleCnt="2"/>
      <dgm:spPr/>
      <dgm:t>
        <a:bodyPr/>
        <a:lstStyle/>
        <a:p>
          <a:endParaRPr lang="tr-TR"/>
        </a:p>
      </dgm:t>
    </dgm:pt>
    <dgm:pt modelId="{978DEDE2-91F8-4245-81EF-2A8F8758F03F}" type="pres">
      <dgm:prSet presAssocID="{D005968E-21C0-48C9-8D3E-6F133DA4429B}" presName="spacerB"/>
      <dgm:spPr/>
      <dgm:t>
        <a:bodyPr/>
        <a:lstStyle/>
        <a:p/>
      </dgm:t>
    </dgm:pt>
    <dgm:pt modelId="{17C34BF5-5A77-438A-812D-BE6BDF5D4496}" type="pres">
      <dgm:prSet presAssocID="{EE47035A-A5F2-469B-BBE2-7DD15A250887}" presName="node" presStyleLbl="node1" presStyleIdx="1" presStyleCnt="3">
        <dgm:presLayoutVars>
          <dgm:bulletEnabled val="1"/>
        </dgm:presLayoutVars>
      </dgm:prSet>
      <dgm:spPr/>
      <dgm:t>
        <a:bodyPr/>
        <a:lstStyle/>
        <a:p>
          <a:endParaRPr lang="tr-TR"/>
        </a:p>
      </dgm:t>
    </dgm:pt>
    <dgm:pt modelId="{EBACB255-BD4D-47B3-B050-FC6B1A0FA7E1}" type="pres">
      <dgm:prSet presAssocID="{63C9A238-D5A0-4F17-9EB3-D8D28862314F}" presName="sibTransLast" presStyleLbl="sibTrans2D1" presStyleIdx="1" presStyleCnt="2"/>
      <dgm:spPr/>
      <dgm:t>
        <a:bodyPr/>
        <a:lstStyle/>
        <a:p>
          <a:endParaRPr lang="tr-TR"/>
        </a:p>
      </dgm:t>
    </dgm:pt>
    <dgm:pt modelId="{C1BF9E3E-EB6D-403E-B10B-842E870C3A08}" type="pres">
      <dgm:prSet presAssocID="{63C9A238-D5A0-4F17-9EB3-D8D28862314F}" presName="connectorText" presStyleLbl="sibTrans2D1" presStyleIdx="1" presStyleCnt="2"/>
      <dgm:spPr/>
      <dgm:t>
        <a:bodyPr/>
        <a:lstStyle/>
        <a:p>
          <a:endParaRPr lang="tr-TR"/>
        </a:p>
      </dgm:t>
    </dgm:pt>
    <dgm:pt modelId="{792FCE79-A6AC-4A66-90CE-B539550F9851}" type="pres">
      <dgm:prSet presAssocID="{63C9A238-D5A0-4F17-9EB3-D8D28862314F}" presName="lastNode" presStyleLbl="node1" presStyleIdx="2" presStyleCnt="3">
        <dgm:presLayoutVars>
          <dgm:bulletEnabled val="1"/>
        </dgm:presLayoutVars>
      </dgm:prSet>
      <dgm:spPr/>
      <dgm:t>
        <a:bodyPr/>
        <a:lstStyle/>
        <a:p>
          <a:endParaRPr lang="tr-TR"/>
        </a:p>
      </dgm:t>
    </dgm:pt>
  </dgm:ptLst>
  <dgm:cxnLst>
    <dgm:cxn modelId="{C71C7C17-F9B8-4996-BA24-DBCCA0894515}" srcId="{63C9A238-D5A0-4F17-9EB3-D8D28862314F}" destId="{85B6D91F-E1A0-4167-80E5-C9FABE775161}" srcOrd="0" destOrd="0" parTransId="{6DFC8C18-DEDF-4D9A-8B32-A4FA52B3C089}" sibTransId="{D005968E-21C0-48C9-8D3E-6F133DA4429B}"/>
    <dgm:cxn modelId="{B52BE7C0-E554-4A8C-B06D-4B8D9943B41B}" srcId="{63C9A238-D5A0-4F17-9EB3-D8D28862314F}" destId="{EE47035A-A5F2-469B-BBE2-7DD15A250887}" srcOrd="1" destOrd="0" parTransId="{9021EA39-197D-4655-BFF8-9EAB59941D8C}" sibTransId="{FDCD5269-1E3A-488F-85ED-A59C70079053}"/>
    <dgm:cxn modelId="{7424B963-808A-4049-8C04-78A615651675}" srcId="{63C9A238-D5A0-4F17-9EB3-D8D28862314F}" destId="{F36B3B8E-4394-44A6-BEDF-619BDE37A1E6}" srcOrd="2" destOrd="0" parTransId="{385C51D3-AC79-468E-8849-2C886F910D2A}" sibTransId="{1FDDA723-9C4C-468E-B2D7-DBBF5E4F8A46}"/>
    <dgm:cxn modelId="{1E7B7692-51E5-4160-8A6D-3663CED2D648}" type="presOf" srcId="{63C9A238-D5A0-4F17-9EB3-D8D28862314F}" destId="{A12211E8-8A96-46F4-98D8-4CD11E323589}" srcOrd="0" destOrd="0" presId="urn:microsoft.com/office/officeart/2005/8/layout/equation2"/>
    <dgm:cxn modelId="{F17B615D-8098-4434-ACF5-AE7250612A3F}" type="presParOf" srcId="{A12211E8-8A96-46F4-98D8-4CD11E323589}" destId="{027A9B5A-ED43-4FFF-B37F-9358DA9C1AD4}" srcOrd="0" destOrd="0" presId="urn:microsoft.com/office/officeart/2005/8/layout/equation2"/>
    <dgm:cxn modelId="{60BBC61F-D191-4B81-854F-AE7F7BF31B8E}" type="presParOf" srcId="{027A9B5A-ED43-4FFF-B37F-9358DA9C1AD4}" destId="{5DDA6A97-E3F7-44C8-8C38-BFCF3843FE06}" srcOrd="0" destOrd="0" presId="urn:microsoft.com/office/officeart/2005/8/layout/equation2"/>
    <dgm:cxn modelId="{5416F473-2A74-4BDC-887F-B06716328FBA}" type="presOf" srcId="{85B6D91F-E1A0-4167-80E5-C9FABE775161}" destId="{5DDA6A97-E3F7-44C8-8C38-BFCF3843FE06}" srcOrd="0" destOrd="0" presId="urn:microsoft.com/office/officeart/2005/8/layout/equation2"/>
    <dgm:cxn modelId="{6EB43B3E-A5D6-4346-B0DA-27B921AD1A7C}" type="presParOf" srcId="{027A9B5A-ED43-4FFF-B37F-9358DA9C1AD4}" destId="{05AC11FF-8037-4E93-A4E8-2C1880A8829B}" srcOrd="1" destOrd="0" presId="urn:microsoft.com/office/officeart/2005/8/layout/equation2"/>
    <dgm:cxn modelId="{FD4FAFCF-519A-41DE-9C48-37F9CEA6DDB7}" type="presParOf" srcId="{027A9B5A-ED43-4FFF-B37F-9358DA9C1AD4}" destId="{152F2FDB-D7A5-4CE4-B742-78E0134700BB}" srcOrd="2" destOrd="0" presId="urn:microsoft.com/office/officeart/2005/8/layout/equation2"/>
    <dgm:cxn modelId="{5C8BD688-F2F7-4F34-B03C-E6D59ABDB310}" type="presOf" srcId="{D005968E-21C0-48C9-8D3E-6F133DA4429B}" destId="{152F2FDB-D7A5-4CE4-B742-78E0134700BB}" srcOrd="0" destOrd="0" presId="urn:microsoft.com/office/officeart/2005/8/layout/equation2"/>
    <dgm:cxn modelId="{70F60AE3-AA07-49C0-AD97-78DE788D200E}" type="presParOf" srcId="{027A9B5A-ED43-4FFF-B37F-9358DA9C1AD4}" destId="{978DEDE2-91F8-4245-81EF-2A8F8758F03F}" srcOrd="3" destOrd="0" presId="urn:microsoft.com/office/officeart/2005/8/layout/equation2"/>
    <dgm:cxn modelId="{B772EB8B-FD88-4DC5-AB44-D46DDC82C901}" type="presParOf" srcId="{027A9B5A-ED43-4FFF-B37F-9358DA9C1AD4}" destId="{17C34BF5-5A77-438A-812D-BE6BDF5D4496}" srcOrd="4" destOrd="0" presId="urn:microsoft.com/office/officeart/2005/8/layout/equation2"/>
    <dgm:cxn modelId="{167844FC-C9BD-4814-8BD8-10225A2CFD9F}" type="presOf" srcId="{EE47035A-A5F2-469B-BBE2-7DD15A250887}" destId="{17C34BF5-5A77-438A-812D-BE6BDF5D4496}" srcOrd="0" destOrd="0" presId="urn:microsoft.com/office/officeart/2005/8/layout/equation2"/>
    <dgm:cxn modelId="{55D9D3F4-8418-442B-8A16-FBE77C63EA43}" type="presParOf" srcId="{A12211E8-8A96-46F4-98D8-4CD11E323589}" destId="{EBACB255-BD4D-47B3-B050-FC6B1A0FA7E1}" srcOrd="1" destOrd="0" presId="urn:microsoft.com/office/officeart/2005/8/layout/equation2"/>
    <dgm:cxn modelId="{E7B10391-43DC-47C1-9CA8-CB09AE9ACC0A}" type="presOf" srcId="{1FDDA723-9C4C-468E-B2D7-DBBF5E4F8A46}" destId="{EBACB255-BD4D-47B3-B050-FC6B1A0FA7E1}" srcOrd="0" destOrd="0" presId="urn:microsoft.com/office/officeart/2005/8/layout/equation2"/>
    <dgm:cxn modelId="{51109E97-4C4C-4FD3-A6AB-33B9D48DABE6}" type="presParOf" srcId="{EBACB255-BD4D-47B3-B050-FC6B1A0FA7E1}" destId="{C1BF9E3E-EB6D-403E-B10B-842E870C3A08}" srcOrd="0" destOrd="0" presId="urn:microsoft.com/office/officeart/2005/8/layout/equation2"/>
    <dgm:cxn modelId="{26723732-95BF-48D5-9DDA-CC7FD3F35D48}" type="presOf" srcId="{1FDDA723-9C4C-468E-B2D7-DBBF5E4F8A46}" destId="{C1BF9E3E-EB6D-403E-B10B-842E870C3A08}" srcOrd="1" destOrd="0" presId="urn:microsoft.com/office/officeart/2005/8/layout/equation2"/>
    <dgm:cxn modelId="{8240D229-2F9B-4053-84FC-8D2B903B7886}" type="presParOf" srcId="{A12211E8-8A96-46F4-98D8-4CD11E323589}" destId="{792FCE79-A6AC-4A66-90CE-B539550F9851}" srcOrd="2" destOrd="0" presId="urn:microsoft.com/office/officeart/2005/8/layout/equation2"/>
    <dgm:cxn modelId="{FF3B7E51-57EE-49DA-99BF-B2D366E7C199}" type="presOf" srcId="{F36B3B8E-4394-44A6-BEDF-619BDE37A1E6}" destId="{792FCE79-A6AC-4A66-90CE-B539550F9851}" srcOrd="0" destOrd="0" presId="urn:microsoft.com/office/officeart/2005/8/layout/equation2"/>
  </dgm:cxnLst>
  <dgm:bg/>
  <dgm:whole/>
  <dgm:extLst>
    <a:ext uri="http://schemas.microsoft.com/office/drawing/2008/diagram">
      <dsp:dataModelExt xmlns:dsp="http://schemas.microsoft.com/office/drawing/2008/diagram" relId="rId5"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54" name=""/>
      <dsp:cNvGrpSpPr/>
    </dsp:nvGrpSpPr>
    <dsp:grpSpPr/>
    <dsp:sp modelId="{5DDA6A97-E3F7-44C8-8C38-BFCF3843FE06}">
      <dsp:nvSpPr>
        <dsp:cNvPr id="55" name=""/>
        <dsp:cNvSpPr/>
      </dsp:nvSpPr>
      <dsp:spPr>
        <a:xfrm>
          <a:off x="6048" y="186370"/>
          <a:ext cx="2147357" cy="2147357"/>
        </a:xfrm>
        <a:prstGeom prst="ellipse">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tr-TR" sz="4000" kern="1200">
              <a:latin typeface="Arial" panose="020b0604020202020204" pitchFamily="34" charset="0"/>
              <a:cs typeface="Arial" panose="020b0604020202020204" pitchFamily="34" charset="0"/>
            </a:rPr>
            <a:t>Delil</a:t>
          </a:r>
        </a:p>
      </dsp:txBody>
      <dsp:txXfrm>
        <a:off x="320521" y="500843"/>
        <a:ext cx="1518411" cy="1518411"/>
      </dsp:txXfrm>
    </dsp:sp>
    <dsp:sp modelId="{152F2FDB-D7A5-4CE4-B742-78E0134700BB}">
      <dsp:nvSpPr>
        <dsp:cNvPr id="56" name=""/>
        <dsp:cNvSpPr/>
      </dsp:nvSpPr>
      <dsp:spPr>
        <a:xfrm>
          <a:off x="456993" y="2508092"/>
          <a:ext cx="1245467" cy="1245467"/>
        </a:xfrm>
        <a:prstGeom prst="mathPlus">
          <a:avLst/>
        </a:prstGeom>
        <a:gradFill rotWithShape="0">
          <a:gsLst>
            <a:gs pos="0">
              <a:schemeClr val="accent1">
                <a:shade val="90000"/>
                <a:hueOff val="0"/>
                <a:satOff val="0"/>
                <a:lumOff val="0"/>
                <a:alphaOff val="0"/>
                <a:tint val="100000"/>
                <a:shade val="100000"/>
                <a:satMod val="130000"/>
              </a:schemeClr>
            </a:gs>
            <a:gs pos="100000">
              <a:schemeClr val="accent1">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tr-TR" sz="2200" kern="1200">
            <a:latin typeface="Times New Roman" panose="02020603050405020304" pitchFamily="18" charset="0"/>
            <a:cs typeface="Times New Roman" panose="02020603050405020304" pitchFamily="18" charset="0"/>
          </a:endParaRPr>
        </a:p>
      </dsp:txBody>
      <dsp:txXfrm>
        <a:off x="622080" y="2984359"/>
        <a:ext cx="915293" cy="292933"/>
      </dsp:txXfrm>
    </dsp:sp>
    <dsp:sp modelId="{17C34BF5-5A77-438A-812D-BE6BDF5D4496}">
      <dsp:nvSpPr>
        <dsp:cNvPr id="57" name=""/>
        <dsp:cNvSpPr/>
      </dsp:nvSpPr>
      <dsp:spPr>
        <a:xfrm>
          <a:off x="6048" y="3927924"/>
          <a:ext cx="2147357" cy="2147357"/>
        </a:xfrm>
        <a:prstGeom prst="ellipse">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tr-TR" sz="4000" kern="1200">
              <a:latin typeface="Arial" panose="020b0604020202020204" pitchFamily="34" charset="0"/>
              <a:cs typeface="Arial" panose="020b0604020202020204" pitchFamily="34" charset="0"/>
            </a:rPr>
            <a:t>Kayıtlı Bilgi</a:t>
          </a:r>
        </a:p>
      </dsp:txBody>
      <dsp:txXfrm>
        <a:off x="320521" y="4242397"/>
        <a:ext cx="1518411" cy="1518411"/>
      </dsp:txXfrm>
    </dsp:sp>
    <dsp:sp modelId="{EBACB255-BD4D-47B3-B050-FC6B1A0FA7E1}">
      <dsp:nvSpPr>
        <dsp:cNvPr id="58" name=""/>
        <dsp:cNvSpPr/>
      </dsp:nvSpPr>
      <dsp:spPr>
        <a:xfrm>
          <a:off x="2475509" y="2731417"/>
          <a:ext cx="682859" cy="798816"/>
        </a:xfrm>
        <a:prstGeom prst="rightArrow">
          <a:avLst>
            <a:gd name="adj1" fmla="val 60000"/>
            <a:gd name="adj2" fmla="val 50000"/>
          </a:avLst>
        </a:prstGeom>
        <a:gradFill rotWithShape="0">
          <a:gsLst>
            <a:gs pos="0">
              <a:schemeClr val="accent1">
                <a:shade val="90000"/>
                <a:hueOff val="107814"/>
                <a:satOff val="-2781"/>
                <a:lumOff val="27349"/>
                <a:alphaOff val="0"/>
                <a:tint val="100000"/>
                <a:shade val="100000"/>
                <a:satMod val="130000"/>
              </a:schemeClr>
            </a:gs>
            <a:gs pos="100000">
              <a:schemeClr val="accent1">
                <a:shade val="90000"/>
                <a:hueOff val="107814"/>
                <a:satOff val="-2781"/>
                <a:lumOff val="2734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tr-TR" sz="3200" kern="1200">
            <a:latin typeface="Times New Roman" panose="02020603050405020304" pitchFamily="18" charset="0"/>
            <a:cs typeface="Times New Roman" panose="02020603050405020304" pitchFamily="18" charset="0"/>
          </a:endParaRPr>
        </a:p>
      </dsp:txBody>
      <dsp:txXfrm>
        <a:off x="2475509" y="2891180"/>
        <a:ext cx="478001" cy="479290"/>
      </dsp:txXfrm>
    </dsp:sp>
    <dsp:sp modelId="{792FCE79-A6AC-4A66-90CE-B539550F9851}">
      <dsp:nvSpPr>
        <dsp:cNvPr id="59" name=""/>
        <dsp:cNvSpPr/>
      </dsp:nvSpPr>
      <dsp:spPr>
        <a:xfrm>
          <a:off x="3441820" y="983468"/>
          <a:ext cx="4294714" cy="4294714"/>
        </a:xfrm>
        <a:prstGeom prst="ellipse">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tr-TR" sz="5400" kern="1200">
              <a:latin typeface="Arial" panose="020b0604020202020204" pitchFamily="34" charset="0"/>
              <a:cs typeface="Arial" panose="020b0604020202020204" pitchFamily="34" charset="0"/>
            </a:rPr>
            <a:t>Bireysel </a:t>
          </a:r>
        </a:p>
        <a:p>
          <a:pPr lvl="0" algn="ctr" defTabSz="2400300">
            <a:lnSpc>
              <a:spcPct val="90000"/>
            </a:lnSpc>
            <a:spcBef>
              <a:spcPct val="0"/>
            </a:spcBef>
            <a:spcAft>
              <a:spcPct val="35000"/>
            </a:spcAft>
          </a:pPr>
          <a:r>
            <a:rPr lang="tr-TR" sz="5400" kern="1200">
              <a:latin typeface="Arial" panose="020b0604020202020204" pitchFamily="34" charset="0"/>
              <a:cs typeface="Arial" panose="020b0604020202020204" pitchFamily="34" charset="0"/>
            </a:rPr>
            <a:t> </a:t>
          </a:r>
        </a:p>
        <a:p>
          <a:pPr lvl="0" algn="ctr" defTabSz="2400300">
            <a:lnSpc>
              <a:spcPct val="90000"/>
            </a:lnSpc>
            <a:spcBef>
              <a:spcPct val="0"/>
            </a:spcBef>
            <a:spcAft>
              <a:spcPct val="35000"/>
            </a:spcAft>
          </a:pPr>
          <a:r>
            <a:rPr lang="tr-TR" sz="5400" kern="1200">
              <a:latin typeface="Arial" panose="020b0604020202020204" pitchFamily="34" charset="0"/>
              <a:cs typeface="Arial" panose="020b0604020202020204" pitchFamily="34" charset="0"/>
            </a:rPr>
            <a:t>Kurumsal</a:t>
          </a:r>
        </a:p>
      </dsp:txBody>
      <dsp:txXfrm>
        <a:off x="4070766" y="1612414"/>
        <a:ext cx="3036821" cy="3036821"/>
      </dsp:txXfrm>
    </dsp:sp>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dgm:ruleLst>
                </dgm:layoutNode>
                <dgm:choose name="Name12">
                  <dgm:if name="Name13" axis="self" ptType="node" func="revPos" op="gt" val="2">
                    <dgm:forEach name="sibTransForEach" axis="followSib" ptType="sibTrans" cnt="1">
                      <dgm:layoutNode name="spacerT">
                        <dgm:alg type="sp"/>
                        <dgm:shape r:blip="">
                          <dgm:adjLst/>
                        </dgm:shape>
                        <dgm:presOf axis="self"/>
                        <dgm:constrLst/>
                        <dgm:ruleLst/>
                      </dgm:layoutNode>
                      <dgm:layoutNode name="sibTrans">
                        <dgm:alg type="tx"/>
                        <dgm:shape type="mathPlus" r:blip="">
                          <dgm:adjLst/>
                        </dgm:shape>
                        <dgm:presOf axis="self"/>
                        <dgm:constrLst>
                          <dgm:constr type="h" refType="w"/>
                          <dgm:constr type="lMarg"/>
                          <dgm:constr type="rMarg"/>
                          <dgm:constr type="tMarg"/>
                          <dgm:constr type="bMarg"/>
                        </dgm:constrLst>
                        <dgm:ruleLst>
                          <dgm:rule type="primFontSz" val="5"/>
                        </dgm:ruleLst>
                      </dgm:layoutNode>
                      <dgm:layoutNode name="spacerB">
                        <dgm:alg type="sp"/>
                        <dgm:shape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type="conn" r:blip="" hideGeom="1">
                  <dgm:adjLst/>
                </dgm:shape>
                <dgm:presOf axis="ch desOrSelf" ptType="sibTrans sibTrans" st="-1 1" cnt="1 0"/>
                <dgm:constrLst>
                  <dgm:constr type="lMarg"/>
                  <dgm:constr type="rMarg"/>
                  <dgm:constr type="tMarg"/>
                  <dgm:constr type="bMarg"/>
                </dgm:constrLst>
                <dgm:ruleLst>
                  <dgm:rule type="primFontSz" val="5"/>
                </dgm:ruleLst>
              </dgm:layoutNode>
            </dgm:layoutNode>
          </dgm:if>
          <dgm:else name="Name18"/>
        </dgm:choose>
        <dgm:layoutNode name="lastNode">
          <dgm:varLst>
            <dgm:bulletEnabled val="1"/>
          </dgm:varLst>
          <dgm:alg type="tx">
            <dgm:param type="txAnchorVertCh" val="mid"/>
          </dgm:alg>
          <dgm:shape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dgm:ruleLst>
        </dgm:layoutNode>
      </dgm:if>
      <dgm:else name="Name19"/>
    </dgm:choose>
  </dgm:layoutNode>
</dgm:layoutDef>
</file>

<file path=ppt/diagrams/quickStyle1.xml><?xml version="1.0" encoding="utf-8"?>
<dgm:styleDef xmlns:a="http://schemas.openxmlformats.org/drawingml/2006/main" xmlns:dgm="http://schemas.openxmlformats.org/drawingml/2006/diagram"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362.jpeg"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5940D-EA8B-4452-9D52-3ED607163AF7}" type="datetimeFigureOut">
              <a:rPr lang="tr-TR" smtClean="0"/>
              <a:t>5.12.2023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F5341-5E42-41EA-B609-E998F41F41E5}" type="slidenum">
              <a:rPr lang="tr-TR" smtClean="0"/>
              <a:t>‹#›</a:t>
            </a:fld>
            <a:endParaRPr lang="tr-TR"/>
          </a:p>
        </p:txBody>
      </p:sp>
    </p:spTree>
    <p:extLst>
      <p:ext uri="{BB962C8B-B14F-4D97-AF65-F5344CB8AC3E}">
        <p14:creationId xmlns:p14="http://schemas.microsoft.com/office/powerpoint/2010/main" val="657264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100.xml.rels>&#65279;<?xml version="1.0" encoding="utf-8" standalone="yes"?><Relationships xmlns="http://schemas.openxmlformats.org/package/2006/relationships"><Relationship Id="rId1" Type="http://schemas.openxmlformats.org/officeDocument/2006/relationships/slide" Target="../slides/slide155.xml" /><Relationship Id="rId2" Type="http://schemas.openxmlformats.org/officeDocument/2006/relationships/notesMaster" Target="../notesMasters/notesMaster1.xml" /><Relationship Id="rId3" Type="http://schemas.openxmlformats.org/officeDocument/2006/relationships/tags" Target="../tags/tag1304.xml" /><Relationship Id="rId4" Type="http://schemas.openxmlformats.org/officeDocument/2006/relationships/tags" Target="../tags/tag1305.xml" /><Relationship Id="rId5" Type="http://schemas.openxmlformats.org/officeDocument/2006/relationships/tags" Target="../tags/tag1306.xml" /></Relationships>
</file>

<file path=ppt/notesSlides/_rels/notesSlide101.xml.rels>&#65279;<?xml version="1.0" encoding="utf-8" standalone="yes"?><Relationships xmlns="http://schemas.openxmlformats.org/package/2006/relationships"><Relationship Id="rId1" Type="http://schemas.openxmlformats.org/officeDocument/2006/relationships/slide" Target="../slides/slide156.xml" /><Relationship Id="rId2" Type="http://schemas.openxmlformats.org/officeDocument/2006/relationships/notesMaster" Target="../notesMasters/notesMaster1.xml" /><Relationship Id="rId3" Type="http://schemas.openxmlformats.org/officeDocument/2006/relationships/tags" Target="../tags/tag1325.xml" /><Relationship Id="rId4" Type="http://schemas.openxmlformats.org/officeDocument/2006/relationships/tags" Target="../tags/tag1326.xml" /><Relationship Id="rId5" Type="http://schemas.openxmlformats.org/officeDocument/2006/relationships/tags" Target="../tags/tag1327.xml" /></Relationships>
</file>

<file path=ppt/notesSlides/_rels/notesSlide102.xml.rels>&#65279;<?xml version="1.0" encoding="utf-8" standalone="yes"?><Relationships xmlns="http://schemas.openxmlformats.org/package/2006/relationships"><Relationship Id="rId1" Type="http://schemas.openxmlformats.org/officeDocument/2006/relationships/slide" Target="../slides/slide157.xml" /><Relationship Id="rId2" Type="http://schemas.openxmlformats.org/officeDocument/2006/relationships/notesMaster" Target="../notesMasters/notesMaster1.xml" /><Relationship Id="rId3" Type="http://schemas.openxmlformats.org/officeDocument/2006/relationships/tags" Target="../tags/tag1342.xml" /><Relationship Id="rId4" Type="http://schemas.openxmlformats.org/officeDocument/2006/relationships/tags" Target="../tags/tag1343.xml" /><Relationship Id="rId5" Type="http://schemas.openxmlformats.org/officeDocument/2006/relationships/tags" Target="../tags/tag1344.xml" /></Relationships>
</file>

<file path=ppt/notesSlides/_rels/notesSlide103.xml.rels>&#65279;<?xml version="1.0" encoding="utf-8" standalone="yes"?><Relationships xmlns="http://schemas.openxmlformats.org/package/2006/relationships"><Relationship Id="rId1" Type="http://schemas.openxmlformats.org/officeDocument/2006/relationships/slide" Target="../slides/slide158.xml" /><Relationship Id="rId2" Type="http://schemas.openxmlformats.org/officeDocument/2006/relationships/notesMaster" Target="../notesMasters/notesMaster1.xml" /><Relationship Id="rId3" Type="http://schemas.openxmlformats.org/officeDocument/2006/relationships/tags" Target="../tags/tag1354.xml" /><Relationship Id="rId4" Type="http://schemas.openxmlformats.org/officeDocument/2006/relationships/tags" Target="../tags/tag1355.xml" /><Relationship Id="rId5" Type="http://schemas.openxmlformats.org/officeDocument/2006/relationships/tags" Target="../tags/tag1356.xml" /></Relationships>
</file>

<file path=ppt/notesSlides/_rels/notesSlide104.xml.rels>&#65279;<?xml version="1.0" encoding="utf-8" standalone="yes"?><Relationships xmlns="http://schemas.openxmlformats.org/package/2006/relationships"><Relationship Id="rId1" Type="http://schemas.openxmlformats.org/officeDocument/2006/relationships/slide" Target="../slides/slide160.xml" /><Relationship Id="rId2" Type="http://schemas.openxmlformats.org/officeDocument/2006/relationships/notesMaster" Target="../notesMasters/notesMaster1.xml" /><Relationship Id="rId3" Type="http://schemas.openxmlformats.org/officeDocument/2006/relationships/tags" Target="../tags/tag1392.xml" /><Relationship Id="rId4" Type="http://schemas.openxmlformats.org/officeDocument/2006/relationships/tags" Target="../tags/tag1393.xml" /><Relationship Id="rId5" Type="http://schemas.openxmlformats.org/officeDocument/2006/relationships/tags" Target="../tags/tag1394.xml" /></Relationships>
</file>

<file path=ppt/notesSlides/_rels/notesSlide105.xml.rels>&#65279;<?xml version="1.0" encoding="utf-8" standalone="yes"?><Relationships xmlns="http://schemas.openxmlformats.org/package/2006/relationships"><Relationship Id="rId1" Type="http://schemas.openxmlformats.org/officeDocument/2006/relationships/slide" Target="../slides/slide161.xml" /><Relationship Id="rId2" Type="http://schemas.openxmlformats.org/officeDocument/2006/relationships/notesMaster" Target="../notesMasters/notesMaster1.xml" /><Relationship Id="rId3" Type="http://schemas.openxmlformats.org/officeDocument/2006/relationships/tags" Target="../tags/tag1424.xml" /><Relationship Id="rId4" Type="http://schemas.openxmlformats.org/officeDocument/2006/relationships/tags" Target="../tags/tag1425.xml" /><Relationship Id="rId5" Type="http://schemas.openxmlformats.org/officeDocument/2006/relationships/tags" Target="../tags/tag1426.xml" /></Relationships>
</file>

<file path=ppt/notesSlides/_rels/notesSlide106.xml.rels>&#65279;<?xml version="1.0" encoding="utf-8" standalone="yes"?><Relationships xmlns="http://schemas.openxmlformats.org/package/2006/relationships"><Relationship Id="rId1" Type="http://schemas.openxmlformats.org/officeDocument/2006/relationships/slide" Target="../slides/slide162.xml" /><Relationship Id="rId2" Type="http://schemas.openxmlformats.org/officeDocument/2006/relationships/notesMaster" Target="../notesMasters/notesMaster1.xml" /><Relationship Id="rId3" Type="http://schemas.openxmlformats.org/officeDocument/2006/relationships/tags" Target="../tags/tag1436.xml" /><Relationship Id="rId4" Type="http://schemas.openxmlformats.org/officeDocument/2006/relationships/tags" Target="../tags/tag1437.xml" /><Relationship Id="rId5" Type="http://schemas.openxmlformats.org/officeDocument/2006/relationships/tags" Target="../tags/tag1438.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48.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49.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50.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51.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54.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55.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56.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57.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58.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59.xml" /><Relationship Id="rId2" Type="http://schemas.openxmlformats.org/officeDocument/2006/relationships/notesMaster" Target="../notesMasters/notesMaster1.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60.xml" /><Relationship Id="rId2" Type="http://schemas.openxmlformats.org/officeDocument/2006/relationships/notesMaster" Target="../notesMasters/notesMaster1.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61.xml" /><Relationship Id="rId2" Type="http://schemas.openxmlformats.org/officeDocument/2006/relationships/notesMaster" Target="../notesMasters/notesMaster1.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62.xml" /><Relationship Id="rId2" Type="http://schemas.openxmlformats.org/officeDocument/2006/relationships/notesMaster" Target="../notesMasters/notesMaster1.xml" /></Relationships>
</file>

<file path=ppt/notesSlides/_rels/notesSlide45.xml.rels>&#65279;<?xml version="1.0" encoding="utf-8" standalone="yes"?><Relationships xmlns="http://schemas.openxmlformats.org/package/2006/relationships"><Relationship Id="rId1" Type="http://schemas.openxmlformats.org/officeDocument/2006/relationships/slide" Target="../slides/slide64.xml" /><Relationship Id="rId2" Type="http://schemas.openxmlformats.org/officeDocument/2006/relationships/notesMaster" Target="../notesMasters/notesMaster1.xml" /></Relationships>
</file>

<file path=ppt/notesSlides/_rels/notesSlide46.xml.rels>&#65279;<?xml version="1.0" encoding="utf-8" standalone="yes"?><Relationships xmlns="http://schemas.openxmlformats.org/package/2006/relationships"><Relationship Id="rId1" Type="http://schemas.openxmlformats.org/officeDocument/2006/relationships/slide" Target="../slides/slide65.xml" /><Relationship Id="rId2" Type="http://schemas.openxmlformats.org/officeDocument/2006/relationships/notesMaster" Target="../notesMasters/notesMaster1.xml" /></Relationships>
</file>

<file path=ppt/notesSlides/_rels/notesSlide47.xml.rels>&#65279;<?xml version="1.0" encoding="utf-8" standalone="yes"?><Relationships xmlns="http://schemas.openxmlformats.org/package/2006/relationships"><Relationship Id="rId1" Type="http://schemas.openxmlformats.org/officeDocument/2006/relationships/slide" Target="../slides/slide66.xml" /><Relationship Id="rId2" Type="http://schemas.openxmlformats.org/officeDocument/2006/relationships/notesMaster" Target="../notesMasters/notesMaster1.xml" /></Relationships>
</file>

<file path=ppt/notesSlides/_rels/notesSlide48.xml.rels>&#65279;<?xml version="1.0" encoding="utf-8" standalone="yes"?><Relationships xmlns="http://schemas.openxmlformats.org/package/2006/relationships"><Relationship Id="rId1" Type="http://schemas.openxmlformats.org/officeDocument/2006/relationships/slide" Target="../slides/slide67.xml" /><Relationship Id="rId2" Type="http://schemas.openxmlformats.org/officeDocument/2006/relationships/notesMaster" Target="../notesMasters/notesMaster1.xml" /></Relationships>
</file>

<file path=ppt/notesSlides/_rels/notesSlide49.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50.xml.rels>&#65279;<?xml version="1.0" encoding="utf-8" standalone="yes"?><Relationships xmlns="http://schemas.openxmlformats.org/package/2006/relationships"><Relationship Id="rId1" Type="http://schemas.openxmlformats.org/officeDocument/2006/relationships/slide" Target="../slides/slide69.xml" /><Relationship Id="rId2" Type="http://schemas.openxmlformats.org/officeDocument/2006/relationships/notesMaster" Target="../notesMasters/notesMaster1.xml" /></Relationships>
</file>

<file path=ppt/notesSlides/_rels/notesSlide51.xml.rels>&#65279;<?xml version="1.0" encoding="utf-8" standalone="yes"?><Relationships xmlns="http://schemas.openxmlformats.org/package/2006/relationships"><Relationship Id="rId1" Type="http://schemas.openxmlformats.org/officeDocument/2006/relationships/slide" Target="../slides/slide70.xml" /><Relationship Id="rId2" Type="http://schemas.openxmlformats.org/officeDocument/2006/relationships/notesMaster" Target="../notesMasters/notesMaster1.xml" /></Relationships>
</file>

<file path=ppt/notesSlides/_rels/notesSlide52.xml.rels>&#65279;<?xml version="1.0" encoding="utf-8" standalone="yes"?><Relationships xmlns="http://schemas.openxmlformats.org/package/2006/relationships"><Relationship Id="rId1" Type="http://schemas.openxmlformats.org/officeDocument/2006/relationships/slide" Target="../slides/slide71.xml" /><Relationship Id="rId2" Type="http://schemas.openxmlformats.org/officeDocument/2006/relationships/notesMaster" Target="../notesMasters/notesMaster1.xml" /></Relationships>
</file>

<file path=ppt/notesSlides/_rels/notesSlide53.xml.rels>&#65279;<?xml version="1.0" encoding="utf-8" standalone="yes"?><Relationships xmlns="http://schemas.openxmlformats.org/package/2006/relationships"><Relationship Id="rId1" Type="http://schemas.openxmlformats.org/officeDocument/2006/relationships/slide" Target="../slides/slide72.xml" /><Relationship Id="rId2" Type="http://schemas.openxmlformats.org/officeDocument/2006/relationships/notesMaster" Target="../notesMasters/notesMaster1.xml" /></Relationships>
</file>

<file path=ppt/notesSlides/_rels/notesSlide54.xml.rels>&#65279;<?xml version="1.0" encoding="utf-8" standalone="yes"?><Relationships xmlns="http://schemas.openxmlformats.org/package/2006/relationships"><Relationship Id="rId1" Type="http://schemas.openxmlformats.org/officeDocument/2006/relationships/slide" Target="../slides/slide73.xml" /><Relationship Id="rId2" Type="http://schemas.openxmlformats.org/officeDocument/2006/relationships/notesMaster" Target="../notesMasters/notesMaster1.xml" /></Relationships>
</file>

<file path=ppt/notesSlides/_rels/notesSlide55.xml.rels>&#65279;<?xml version="1.0" encoding="utf-8" standalone="yes"?><Relationships xmlns="http://schemas.openxmlformats.org/package/2006/relationships"><Relationship Id="rId1" Type="http://schemas.openxmlformats.org/officeDocument/2006/relationships/slide" Target="../slides/slide74.xml" /><Relationship Id="rId2" Type="http://schemas.openxmlformats.org/officeDocument/2006/relationships/notesMaster" Target="../notesMasters/notesMaster1.xml" /></Relationships>
</file>

<file path=ppt/notesSlides/_rels/notesSlide56.xml.rels>&#65279;<?xml version="1.0" encoding="utf-8" standalone="yes"?><Relationships xmlns="http://schemas.openxmlformats.org/package/2006/relationships"><Relationship Id="rId1" Type="http://schemas.openxmlformats.org/officeDocument/2006/relationships/slide" Target="../slides/slide75.xml" /><Relationship Id="rId2" Type="http://schemas.openxmlformats.org/officeDocument/2006/relationships/notesMaster" Target="../notesMasters/notesMaster1.xml" /></Relationships>
</file>

<file path=ppt/notesSlides/_rels/notesSlide57.xml.rels>&#65279;<?xml version="1.0" encoding="utf-8" standalone="yes"?><Relationships xmlns="http://schemas.openxmlformats.org/package/2006/relationships"><Relationship Id="rId1" Type="http://schemas.openxmlformats.org/officeDocument/2006/relationships/slide" Target="../slides/slide76.xml" /><Relationship Id="rId2" Type="http://schemas.openxmlformats.org/officeDocument/2006/relationships/notesMaster" Target="../notesMasters/notesMaster1.xml" /></Relationships>
</file>

<file path=ppt/notesSlides/_rels/notesSlide58.xml.rels>&#65279;<?xml version="1.0" encoding="utf-8" standalone="yes"?><Relationships xmlns="http://schemas.openxmlformats.org/package/2006/relationships"><Relationship Id="rId1" Type="http://schemas.openxmlformats.org/officeDocument/2006/relationships/slide" Target="../slides/slide77.xml" /><Relationship Id="rId2" Type="http://schemas.openxmlformats.org/officeDocument/2006/relationships/notesMaster" Target="../notesMasters/notesMaster1.xml" /></Relationships>
</file>

<file path=ppt/notesSlides/_rels/notesSlide59.xml.rels>&#65279;<?xml version="1.0" encoding="utf-8" standalone="yes"?><Relationships xmlns="http://schemas.openxmlformats.org/package/2006/relationships"><Relationship Id="rId1" Type="http://schemas.openxmlformats.org/officeDocument/2006/relationships/slide" Target="../slides/slide78.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60.xml.rels>&#65279;<?xml version="1.0" encoding="utf-8" standalone="yes"?><Relationships xmlns="http://schemas.openxmlformats.org/package/2006/relationships"><Relationship Id="rId1" Type="http://schemas.openxmlformats.org/officeDocument/2006/relationships/slide" Target="../slides/slide80.xml" /><Relationship Id="rId2" Type="http://schemas.openxmlformats.org/officeDocument/2006/relationships/notesMaster" Target="../notesMasters/notesMaster1.xml" /><Relationship Id="rId3" Type="http://schemas.openxmlformats.org/officeDocument/2006/relationships/tags" Target="../tags/tag1.xml" /><Relationship Id="rId4" Type="http://schemas.openxmlformats.org/officeDocument/2006/relationships/tags" Target="../tags/tag2.xml" /><Relationship Id="rId5" Type="http://schemas.openxmlformats.org/officeDocument/2006/relationships/tags" Target="../tags/tag3.xml" /></Relationships>
</file>

<file path=ppt/notesSlides/_rels/notesSlide61.xml.rels>&#65279;<?xml version="1.0" encoding="utf-8" standalone="yes"?><Relationships xmlns="http://schemas.openxmlformats.org/package/2006/relationships"><Relationship Id="rId1" Type="http://schemas.openxmlformats.org/officeDocument/2006/relationships/slide" Target="../slides/slide82.xml" /><Relationship Id="rId2" Type="http://schemas.openxmlformats.org/officeDocument/2006/relationships/notesMaster" Target="../notesMasters/notesMaster1.xml" /><Relationship Id="rId3" Type="http://schemas.openxmlformats.org/officeDocument/2006/relationships/tags" Target="../tags/tag29.xml" /><Relationship Id="rId4" Type="http://schemas.openxmlformats.org/officeDocument/2006/relationships/tags" Target="../tags/tag30.xml" /><Relationship Id="rId5" Type="http://schemas.openxmlformats.org/officeDocument/2006/relationships/tags" Target="../tags/tag31.xml" /></Relationships>
</file>

<file path=ppt/notesSlides/_rels/notesSlide62.xml.rels>&#65279;<?xml version="1.0" encoding="utf-8" standalone="yes"?><Relationships xmlns="http://schemas.openxmlformats.org/package/2006/relationships"><Relationship Id="rId1" Type="http://schemas.openxmlformats.org/officeDocument/2006/relationships/slide" Target="../slides/slide83.xml" /><Relationship Id="rId2" Type="http://schemas.openxmlformats.org/officeDocument/2006/relationships/notesMaster" Target="../notesMasters/notesMaster1.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s>
</file>

<file path=ppt/notesSlides/_rels/notesSlide63.xml.rels>&#65279;<?xml version="1.0" encoding="utf-8" standalone="yes"?><Relationships xmlns="http://schemas.openxmlformats.org/package/2006/relationships"><Relationship Id="rId1" Type="http://schemas.openxmlformats.org/officeDocument/2006/relationships/slide" Target="../slides/slide84.xml" /><Relationship Id="rId2" Type="http://schemas.openxmlformats.org/officeDocument/2006/relationships/notesMaster" Target="../notesMasters/notesMaster1.xml" /><Relationship Id="rId3" Type="http://schemas.openxmlformats.org/officeDocument/2006/relationships/tags" Target="../tags/tag124.xml" /><Relationship Id="rId4" Type="http://schemas.openxmlformats.org/officeDocument/2006/relationships/tags" Target="../tags/tag125.xml" /><Relationship Id="rId5" Type="http://schemas.openxmlformats.org/officeDocument/2006/relationships/tags" Target="../tags/tag126.xml" /></Relationships>
</file>

<file path=ppt/notesSlides/_rels/notesSlide64.xml.rels>&#65279;<?xml version="1.0" encoding="utf-8" standalone="yes"?><Relationships xmlns="http://schemas.openxmlformats.org/package/2006/relationships"><Relationship Id="rId1" Type="http://schemas.openxmlformats.org/officeDocument/2006/relationships/slide" Target="../slides/slide85.xml" /><Relationship Id="rId2" Type="http://schemas.openxmlformats.org/officeDocument/2006/relationships/notesMaster" Target="../notesMasters/notesMaster1.xml" /><Relationship Id="rId3" Type="http://schemas.openxmlformats.org/officeDocument/2006/relationships/tags" Target="../tags/tag141.xml" /><Relationship Id="rId4" Type="http://schemas.openxmlformats.org/officeDocument/2006/relationships/tags" Target="../tags/tag142.xml" /><Relationship Id="rId5" Type="http://schemas.openxmlformats.org/officeDocument/2006/relationships/tags" Target="../tags/tag143.xml" /></Relationships>
</file>

<file path=ppt/notesSlides/_rels/notesSlide65.xml.rels>&#65279;<?xml version="1.0" encoding="utf-8" standalone="yes"?><Relationships xmlns="http://schemas.openxmlformats.org/package/2006/relationships"><Relationship Id="rId1" Type="http://schemas.openxmlformats.org/officeDocument/2006/relationships/slide" Target="../slides/slide86.xml" /><Relationship Id="rId2" Type="http://schemas.openxmlformats.org/officeDocument/2006/relationships/notesMaster" Target="../notesMasters/notesMaster1.xml" /><Relationship Id="rId3" Type="http://schemas.openxmlformats.org/officeDocument/2006/relationships/tags" Target="../tags/tag159.xml" /><Relationship Id="rId4" Type="http://schemas.openxmlformats.org/officeDocument/2006/relationships/tags" Target="../tags/tag160.xml" /><Relationship Id="rId5" Type="http://schemas.openxmlformats.org/officeDocument/2006/relationships/tags" Target="../tags/tag161.xml" /></Relationships>
</file>

<file path=ppt/notesSlides/_rels/notesSlide66.xml.rels>&#65279;<?xml version="1.0" encoding="utf-8" standalone="yes"?><Relationships xmlns="http://schemas.openxmlformats.org/package/2006/relationships"><Relationship Id="rId1" Type="http://schemas.openxmlformats.org/officeDocument/2006/relationships/slide" Target="../slides/slide87.xml" /><Relationship Id="rId2" Type="http://schemas.openxmlformats.org/officeDocument/2006/relationships/notesMaster" Target="../notesMasters/notesMaster1.xml" /><Relationship Id="rId3" Type="http://schemas.openxmlformats.org/officeDocument/2006/relationships/tags" Target="../tags/tag172.xml" /><Relationship Id="rId4" Type="http://schemas.openxmlformats.org/officeDocument/2006/relationships/tags" Target="../tags/tag173.xml" /><Relationship Id="rId5" Type="http://schemas.openxmlformats.org/officeDocument/2006/relationships/tags" Target="../tags/tag174.xml" /></Relationships>
</file>

<file path=ppt/notesSlides/_rels/notesSlide67.xml.rels>&#65279;<?xml version="1.0" encoding="utf-8" standalone="yes"?><Relationships xmlns="http://schemas.openxmlformats.org/package/2006/relationships"><Relationship Id="rId1" Type="http://schemas.openxmlformats.org/officeDocument/2006/relationships/slide" Target="../slides/slide88.xml" /><Relationship Id="rId2" Type="http://schemas.openxmlformats.org/officeDocument/2006/relationships/notesMaster" Target="../notesMasters/notesMaster1.xml" /><Relationship Id="rId3" Type="http://schemas.openxmlformats.org/officeDocument/2006/relationships/tags" Target="../tags/tag186.xml" /><Relationship Id="rId4" Type="http://schemas.openxmlformats.org/officeDocument/2006/relationships/tags" Target="../tags/tag187.xml" /><Relationship Id="rId5" Type="http://schemas.openxmlformats.org/officeDocument/2006/relationships/tags" Target="../tags/tag188.xml" /></Relationships>
</file>

<file path=ppt/notesSlides/_rels/notesSlide68.xml.rels>&#65279;<?xml version="1.0" encoding="utf-8" standalone="yes"?><Relationships xmlns="http://schemas.openxmlformats.org/package/2006/relationships"><Relationship Id="rId1" Type="http://schemas.openxmlformats.org/officeDocument/2006/relationships/slide" Target="../slides/slide89.xml" /><Relationship Id="rId2" Type="http://schemas.openxmlformats.org/officeDocument/2006/relationships/notesMaster" Target="../notesMasters/notesMaster1.xml" /><Relationship Id="rId3" Type="http://schemas.openxmlformats.org/officeDocument/2006/relationships/tags" Target="../tags/tag198.xml" /><Relationship Id="rId4" Type="http://schemas.openxmlformats.org/officeDocument/2006/relationships/tags" Target="../tags/tag199.xml" /><Relationship Id="rId5" Type="http://schemas.openxmlformats.org/officeDocument/2006/relationships/tags" Target="../tags/tag200.xml" /></Relationships>
</file>

<file path=ppt/notesSlides/_rels/notesSlide69.xml.rels>&#65279;<?xml version="1.0" encoding="utf-8" standalone="yes"?><Relationships xmlns="http://schemas.openxmlformats.org/package/2006/relationships"><Relationship Id="rId1" Type="http://schemas.openxmlformats.org/officeDocument/2006/relationships/slide" Target="../slides/slide90.xml" /><Relationship Id="rId2" Type="http://schemas.openxmlformats.org/officeDocument/2006/relationships/notesMaster" Target="../notesMasters/notesMaster1.xml" /><Relationship Id="rId3" Type="http://schemas.openxmlformats.org/officeDocument/2006/relationships/tags" Target="../tags/tag216.xml" /><Relationship Id="rId4" Type="http://schemas.openxmlformats.org/officeDocument/2006/relationships/tags" Target="../tags/tag217.xml" /><Relationship Id="rId5" Type="http://schemas.openxmlformats.org/officeDocument/2006/relationships/tags" Target="../tags/tag218.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70.xml.rels>&#65279;<?xml version="1.0" encoding="utf-8" standalone="yes"?><Relationships xmlns="http://schemas.openxmlformats.org/package/2006/relationships"><Relationship Id="rId1" Type="http://schemas.openxmlformats.org/officeDocument/2006/relationships/slide" Target="../slides/slide92.xml" /><Relationship Id="rId2" Type="http://schemas.openxmlformats.org/officeDocument/2006/relationships/notesMaster" Target="../notesMasters/notesMaster1.xml" /><Relationship Id="rId3" Type="http://schemas.openxmlformats.org/officeDocument/2006/relationships/tags" Target="../tags/tag249.xml" /><Relationship Id="rId4" Type="http://schemas.openxmlformats.org/officeDocument/2006/relationships/tags" Target="../tags/tag250.xml" /><Relationship Id="rId5" Type="http://schemas.openxmlformats.org/officeDocument/2006/relationships/tags" Target="../tags/tag251.xml" /></Relationships>
</file>

<file path=ppt/notesSlides/_rels/notesSlide71.xml.rels>&#65279;<?xml version="1.0" encoding="utf-8" standalone="yes"?><Relationships xmlns="http://schemas.openxmlformats.org/package/2006/relationships"><Relationship Id="rId1" Type="http://schemas.openxmlformats.org/officeDocument/2006/relationships/slide" Target="../slides/slide93.xml" /><Relationship Id="rId2" Type="http://schemas.openxmlformats.org/officeDocument/2006/relationships/notesMaster" Target="../notesMasters/notesMaster1.xml" /><Relationship Id="rId3" Type="http://schemas.openxmlformats.org/officeDocument/2006/relationships/tags" Target="../tags/tag264.xml" /><Relationship Id="rId4" Type="http://schemas.openxmlformats.org/officeDocument/2006/relationships/tags" Target="../tags/tag265.xml" /><Relationship Id="rId5" Type="http://schemas.openxmlformats.org/officeDocument/2006/relationships/tags" Target="../tags/tag266.xml" /></Relationships>
</file>

<file path=ppt/notesSlides/_rels/notesSlide72.xml.rels>&#65279;<?xml version="1.0" encoding="utf-8" standalone="yes"?><Relationships xmlns="http://schemas.openxmlformats.org/package/2006/relationships"><Relationship Id="rId1" Type="http://schemas.openxmlformats.org/officeDocument/2006/relationships/slide" Target="../slides/slide94.xml" /><Relationship Id="rId2" Type="http://schemas.openxmlformats.org/officeDocument/2006/relationships/notesMaster" Target="../notesMasters/notesMaster1.xml" /><Relationship Id="rId3" Type="http://schemas.openxmlformats.org/officeDocument/2006/relationships/tags" Target="../tags/tag286.xml" /><Relationship Id="rId4" Type="http://schemas.openxmlformats.org/officeDocument/2006/relationships/tags" Target="../tags/tag287.xml" /><Relationship Id="rId5" Type="http://schemas.openxmlformats.org/officeDocument/2006/relationships/tags" Target="../tags/tag288.xml" /></Relationships>
</file>

<file path=ppt/notesSlides/_rels/notesSlide73.xml.rels>&#65279;<?xml version="1.0" encoding="utf-8" standalone="yes"?><Relationships xmlns="http://schemas.openxmlformats.org/package/2006/relationships"><Relationship Id="rId1" Type="http://schemas.openxmlformats.org/officeDocument/2006/relationships/slide" Target="../slides/slide95.xml" /><Relationship Id="rId2" Type="http://schemas.openxmlformats.org/officeDocument/2006/relationships/notesMaster" Target="../notesMasters/notesMaster1.xml" /><Relationship Id="rId3" Type="http://schemas.openxmlformats.org/officeDocument/2006/relationships/tags" Target="../tags/tag299.xml" /><Relationship Id="rId4" Type="http://schemas.openxmlformats.org/officeDocument/2006/relationships/tags" Target="../tags/tag300.xml" /><Relationship Id="rId5" Type="http://schemas.openxmlformats.org/officeDocument/2006/relationships/tags" Target="../tags/tag301.xml" /></Relationships>
</file>

<file path=ppt/notesSlides/_rels/notesSlide74.xml.rels>&#65279;<?xml version="1.0" encoding="utf-8" standalone="yes"?><Relationships xmlns="http://schemas.openxmlformats.org/package/2006/relationships"><Relationship Id="rId1" Type="http://schemas.openxmlformats.org/officeDocument/2006/relationships/slide" Target="../slides/slide96.xml" /><Relationship Id="rId2" Type="http://schemas.openxmlformats.org/officeDocument/2006/relationships/notesMaster" Target="../notesMasters/notesMaster1.xml" /><Relationship Id="rId3" Type="http://schemas.openxmlformats.org/officeDocument/2006/relationships/tags" Target="../tags/tag321.xml" /><Relationship Id="rId4" Type="http://schemas.openxmlformats.org/officeDocument/2006/relationships/tags" Target="../tags/tag322.xml" /><Relationship Id="rId5" Type="http://schemas.openxmlformats.org/officeDocument/2006/relationships/tags" Target="../tags/tag323.xml" /></Relationships>
</file>

<file path=ppt/notesSlides/_rels/notesSlide75.xml.rels>&#65279;<?xml version="1.0" encoding="utf-8" standalone="yes"?><Relationships xmlns="http://schemas.openxmlformats.org/package/2006/relationships"><Relationship Id="rId1" Type="http://schemas.openxmlformats.org/officeDocument/2006/relationships/slide" Target="../slides/slide97.xml" /><Relationship Id="rId2" Type="http://schemas.openxmlformats.org/officeDocument/2006/relationships/notesMaster" Target="../notesMasters/notesMaster1.xml" /><Relationship Id="rId3" Type="http://schemas.openxmlformats.org/officeDocument/2006/relationships/tags" Target="../tags/tag335.xml" /><Relationship Id="rId4" Type="http://schemas.openxmlformats.org/officeDocument/2006/relationships/tags" Target="../tags/tag336.xml" /><Relationship Id="rId5" Type="http://schemas.openxmlformats.org/officeDocument/2006/relationships/tags" Target="../tags/tag337.xml" /></Relationships>
</file>

<file path=ppt/notesSlides/_rels/notesSlide76.xml.rels>&#65279;<?xml version="1.0" encoding="utf-8" standalone="yes"?><Relationships xmlns="http://schemas.openxmlformats.org/package/2006/relationships"><Relationship Id="rId1" Type="http://schemas.openxmlformats.org/officeDocument/2006/relationships/slide" Target="../slides/slide98.xml" /><Relationship Id="rId2" Type="http://schemas.openxmlformats.org/officeDocument/2006/relationships/notesMaster" Target="../notesMasters/notesMaster1.xml" /><Relationship Id="rId3" Type="http://schemas.openxmlformats.org/officeDocument/2006/relationships/tags" Target="../tags/tag355.xml" /><Relationship Id="rId4" Type="http://schemas.openxmlformats.org/officeDocument/2006/relationships/tags" Target="../tags/tag356.xml" /><Relationship Id="rId5" Type="http://schemas.openxmlformats.org/officeDocument/2006/relationships/tags" Target="../tags/tag357.xml" /></Relationships>
</file>

<file path=ppt/notesSlides/_rels/notesSlide77.xml.rels>&#65279;<?xml version="1.0" encoding="utf-8" standalone="yes"?><Relationships xmlns="http://schemas.openxmlformats.org/package/2006/relationships"><Relationship Id="rId1" Type="http://schemas.openxmlformats.org/officeDocument/2006/relationships/slide" Target="../slides/slide99.xml" /><Relationship Id="rId2" Type="http://schemas.openxmlformats.org/officeDocument/2006/relationships/notesMaster" Target="../notesMasters/notesMaster1.xml" /><Relationship Id="rId3" Type="http://schemas.openxmlformats.org/officeDocument/2006/relationships/tags" Target="../tags/tag367.xml" /><Relationship Id="rId4" Type="http://schemas.openxmlformats.org/officeDocument/2006/relationships/tags" Target="../tags/tag368.xml" /><Relationship Id="rId5" Type="http://schemas.openxmlformats.org/officeDocument/2006/relationships/tags" Target="../tags/tag369.xml" /></Relationships>
</file>

<file path=ppt/notesSlides/_rels/notesSlide78.xml.rels>&#65279;<?xml version="1.0" encoding="utf-8" standalone="yes"?><Relationships xmlns="http://schemas.openxmlformats.org/package/2006/relationships"><Relationship Id="rId1" Type="http://schemas.openxmlformats.org/officeDocument/2006/relationships/slide" Target="../slides/slide100.xml" /><Relationship Id="rId2" Type="http://schemas.openxmlformats.org/officeDocument/2006/relationships/notesMaster" Target="../notesMasters/notesMaster1.xml" /><Relationship Id="rId3" Type="http://schemas.openxmlformats.org/officeDocument/2006/relationships/tags" Target="../tags/tag382.xml" /><Relationship Id="rId4" Type="http://schemas.openxmlformats.org/officeDocument/2006/relationships/tags" Target="../tags/tag383.xml" /><Relationship Id="rId5" Type="http://schemas.openxmlformats.org/officeDocument/2006/relationships/tags" Target="../tags/tag384.xml" /></Relationships>
</file>

<file path=ppt/notesSlides/_rels/notesSlide79.xml.rels>&#65279;<?xml version="1.0" encoding="utf-8" standalone="yes"?><Relationships xmlns="http://schemas.openxmlformats.org/package/2006/relationships"><Relationship Id="rId1" Type="http://schemas.openxmlformats.org/officeDocument/2006/relationships/slide" Target="../slides/slide101.xml" /><Relationship Id="rId2" Type="http://schemas.openxmlformats.org/officeDocument/2006/relationships/notesMaster" Target="../notesMasters/notesMaster1.xml" /><Relationship Id="rId3" Type="http://schemas.openxmlformats.org/officeDocument/2006/relationships/tags" Target="../tags/tag394.xml" /><Relationship Id="rId4" Type="http://schemas.openxmlformats.org/officeDocument/2006/relationships/tags" Target="../tags/tag395.xml" /><Relationship Id="rId5" Type="http://schemas.openxmlformats.org/officeDocument/2006/relationships/tags" Target="../tags/tag396.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80.xml.rels>&#65279;<?xml version="1.0" encoding="utf-8" standalone="yes"?><Relationships xmlns="http://schemas.openxmlformats.org/package/2006/relationships"><Relationship Id="rId1" Type="http://schemas.openxmlformats.org/officeDocument/2006/relationships/slide" Target="../slides/slide102.xml" /><Relationship Id="rId2" Type="http://schemas.openxmlformats.org/officeDocument/2006/relationships/notesMaster" Target="../notesMasters/notesMaster1.xml" /><Relationship Id="rId3" Type="http://schemas.openxmlformats.org/officeDocument/2006/relationships/tags" Target="../tags/tag407.xml" /><Relationship Id="rId4" Type="http://schemas.openxmlformats.org/officeDocument/2006/relationships/tags" Target="../tags/tag408.xml" /><Relationship Id="rId5" Type="http://schemas.openxmlformats.org/officeDocument/2006/relationships/tags" Target="../tags/tag409.xml" /></Relationships>
</file>

<file path=ppt/notesSlides/_rels/notesSlide81.xml.rels>&#65279;<?xml version="1.0" encoding="utf-8" standalone="yes"?><Relationships xmlns="http://schemas.openxmlformats.org/package/2006/relationships"><Relationship Id="rId1" Type="http://schemas.openxmlformats.org/officeDocument/2006/relationships/slide" Target="../slides/slide103.xml" /><Relationship Id="rId2" Type="http://schemas.openxmlformats.org/officeDocument/2006/relationships/notesMaster" Target="../notesMasters/notesMaster1.xml" /><Relationship Id="rId3" Type="http://schemas.openxmlformats.org/officeDocument/2006/relationships/tags" Target="../tags/tag418.xml" /><Relationship Id="rId4" Type="http://schemas.openxmlformats.org/officeDocument/2006/relationships/tags" Target="../tags/tag419.xml" /><Relationship Id="rId5" Type="http://schemas.openxmlformats.org/officeDocument/2006/relationships/tags" Target="../tags/tag420.xml" /></Relationships>
</file>

<file path=ppt/notesSlides/_rels/notesSlide82.xml.rels>&#65279;<?xml version="1.0" encoding="utf-8" standalone="yes"?><Relationships xmlns="http://schemas.openxmlformats.org/package/2006/relationships"><Relationship Id="rId1" Type="http://schemas.openxmlformats.org/officeDocument/2006/relationships/slide" Target="../slides/slide104.xml" /><Relationship Id="rId2" Type="http://schemas.openxmlformats.org/officeDocument/2006/relationships/notesMaster" Target="../notesMasters/notesMaster1.xml" /><Relationship Id="rId3" Type="http://schemas.openxmlformats.org/officeDocument/2006/relationships/tags" Target="../tags/tag432.xml" /><Relationship Id="rId4" Type="http://schemas.openxmlformats.org/officeDocument/2006/relationships/tags" Target="../tags/tag433.xml" /><Relationship Id="rId5" Type="http://schemas.openxmlformats.org/officeDocument/2006/relationships/tags" Target="../tags/tag434.xml" /></Relationships>
</file>

<file path=ppt/notesSlides/_rels/notesSlide83.xml.rels>&#65279;<?xml version="1.0" encoding="utf-8" standalone="yes"?><Relationships xmlns="http://schemas.openxmlformats.org/package/2006/relationships"><Relationship Id="rId1" Type="http://schemas.openxmlformats.org/officeDocument/2006/relationships/slide" Target="../slides/slide105.xml" /><Relationship Id="rId2" Type="http://schemas.openxmlformats.org/officeDocument/2006/relationships/notesMaster" Target="../notesMasters/notesMaster1.xml" /><Relationship Id="rId3" Type="http://schemas.openxmlformats.org/officeDocument/2006/relationships/tags" Target="../tags/tag443.xml" /><Relationship Id="rId4" Type="http://schemas.openxmlformats.org/officeDocument/2006/relationships/tags" Target="../tags/tag444.xml" /><Relationship Id="rId5" Type="http://schemas.openxmlformats.org/officeDocument/2006/relationships/tags" Target="../tags/tag445.xml" /></Relationships>
</file>

<file path=ppt/notesSlides/_rels/notesSlide84.xml.rels>&#65279;<?xml version="1.0" encoding="utf-8" standalone="yes"?><Relationships xmlns="http://schemas.openxmlformats.org/package/2006/relationships"><Relationship Id="rId1" Type="http://schemas.openxmlformats.org/officeDocument/2006/relationships/slide" Target="../slides/slide106.xml" /><Relationship Id="rId2" Type="http://schemas.openxmlformats.org/officeDocument/2006/relationships/notesMaster" Target="../notesMasters/notesMaster1.xml" /><Relationship Id="rId3" Type="http://schemas.openxmlformats.org/officeDocument/2006/relationships/tags" Target="../tags/tag457.xml" /><Relationship Id="rId4" Type="http://schemas.openxmlformats.org/officeDocument/2006/relationships/tags" Target="../tags/tag458.xml" /><Relationship Id="rId5" Type="http://schemas.openxmlformats.org/officeDocument/2006/relationships/tags" Target="../tags/tag459.xml" /></Relationships>
</file>

<file path=ppt/notesSlides/_rels/notesSlide85.xml.rels>&#65279;<?xml version="1.0" encoding="utf-8" standalone="yes"?><Relationships xmlns="http://schemas.openxmlformats.org/package/2006/relationships"><Relationship Id="rId1" Type="http://schemas.openxmlformats.org/officeDocument/2006/relationships/slide" Target="../slides/slide107.xml" /><Relationship Id="rId2" Type="http://schemas.openxmlformats.org/officeDocument/2006/relationships/notesMaster" Target="../notesMasters/notesMaster1.xml" /><Relationship Id="rId3" Type="http://schemas.openxmlformats.org/officeDocument/2006/relationships/tags" Target="../tags/tag467.xml" /><Relationship Id="rId4" Type="http://schemas.openxmlformats.org/officeDocument/2006/relationships/tags" Target="../tags/tag468.xml" /><Relationship Id="rId5" Type="http://schemas.openxmlformats.org/officeDocument/2006/relationships/tags" Target="../tags/tag469.xml" /></Relationships>
</file>

<file path=ppt/notesSlides/_rels/notesSlide86.xml.rels>&#65279;<?xml version="1.0" encoding="utf-8" standalone="yes"?><Relationships xmlns="http://schemas.openxmlformats.org/package/2006/relationships"><Relationship Id="rId1" Type="http://schemas.openxmlformats.org/officeDocument/2006/relationships/slide" Target="../slides/slide108.xml" /><Relationship Id="rId2" Type="http://schemas.openxmlformats.org/officeDocument/2006/relationships/notesMaster" Target="../notesMasters/notesMaster1.xml" /><Relationship Id="rId3" Type="http://schemas.openxmlformats.org/officeDocument/2006/relationships/tags" Target="../tags/tag476.xml" /><Relationship Id="rId4" Type="http://schemas.openxmlformats.org/officeDocument/2006/relationships/tags" Target="../tags/tag477.xml" /><Relationship Id="rId5" Type="http://schemas.openxmlformats.org/officeDocument/2006/relationships/tags" Target="../tags/tag478.xml" /></Relationships>
</file>

<file path=ppt/notesSlides/_rels/notesSlide87.xml.rels>&#65279;<?xml version="1.0" encoding="utf-8" standalone="yes"?><Relationships xmlns="http://schemas.openxmlformats.org/package/2006/relationships"><Relationship Id="rId1" Type="http://schemas.openxmlformats.org/officeDocument/2006/relationships/slide" Target="../slides/slide109.xml" /><Relationship Id="rId2" Type="http://schemas.openxmlformats.org/officeDocument/2006/relationships/notesMaster" Target="../notesMasters/notesMaster1.xml" /><Relationship Id="rId3" Type="http://schemas.openxmlformats.org/officeDocument/2006/relationships/tags" Target="../tags/tag487.xml" /><Relationship Id="rId4" Type="http://schemas.openxmlformats.org/officeDocument/2006/relationships/tags" Target="../tags/tag488.xml" /><Relationship Id="rId5" Type="http://schemas.openxmlformats.org/officeDocument/2006/relationships/tags" Target="../tags/tag489.xml" /></Relationships>
</file>

<file path=ppt/notesSlides/_rels/notesSlide88.xml.rels>&#65279;<?xml version="1.0" encoding="utf-8" standalone="yes"?><Relationships xmlns="http://schemas.openxmlformats.org/package/2006/relationships"><Relationship Id="rId1" Type="http://schemas.openxmlformats.org/officeDocument/2006/relationships/slide" Target="../slides/slide110.xml" /><Relationship Id="rId2" Type="http://schemas.openxmlformats.org/officeDocument/2006/relationships/notesMaster" Target="../notesMasters/notesMaster1.xml" /><Relationship Id="rId3" Type="http://schemas.openxmlformats.org/officeDocument/2006/relationships/tags" Target="../tags/tag538.xml" /><Relationship Id="rId4" Type="http://schemas.openxmlformats.org/officeDocument/2006/relationships/tags" Target="../tags/tag539.xml" /><Relationship Id="rId5" Type="http://schemas.openxmlformats.org/officeDocument/2006/relationships/tags" Target="../tags/tag540.xml" /></Relationships>
</file>

<file path=ppt/notesSlides/_rels/notesSlide89.xml.rels>&#65279;<?xml version="1.0" encoding="utf-8" standalone="yes"?><Relationships xmlns="http://schemas.openxmlformats.org/package/2006/relationships"><Relationship Id="rId1" Type="http://schemas.openxmlformats.org/officeDocument/2006/relationships/slide" Target="../slides/slide123.xml" /><Relationship Id="rId2" Type="http://schemas.openxmlformats.org/officeDocument/2006/relationships/notesMaster" Target="../notesMasters/notesMaster1.xml" /><Relationship Id="rId3" Type="http://schemas.openxmlformats.org/officeDocument/2006/relationships/tags" Target="../tags/tag692.xml" /><Relationship Id="rId4" Type="http://schemas.openxmlformats.org/officeDocument/2006/relationships/tags" Target="../tags/tag693.xml" /><Relationship Id="rId5" Type="http://schemas.openxmlformats.org/officeDocument/2006/relationships/tags" Target="../tags/tag694.xml" /><Relationship Id="rId6" Type="http://schemas.openxmlformats.org/officeDocument/2006/relationships/tags" Target="../tags/tag695.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90.xml.rels>&#65279;<?xml version="1.0" encoding="utf-8" standalone="yes"?><Relationships xmlns="http://schemas.openxmlformats.org/package/2006/relationships"><Relationship Id="rId1" Type="http://schemas.openxmlformats.org/officeDocument/2006/relationships/slide" Target="../slides/slide144.xml" /><Relationship Id="rId2" Type="http://schemas.openxmlformats.org/officeDocument/2006/relationships/notesMaster" Target="../notesMasters/notesMaster1.xml" /><Relationship Id="rId3" Type="http://schemas.openxmlformats.org/officeDocument/2006/relationships/tags" Target="../tags/tag958.xml" /><Relationship Id="rId4" Type="http://schemas.openxmlformats.org/officeDocument/2006/relationships/tags" Target="../tags/tag959.xml" /><Relationship Id="rId5" Type="http://schemas.openxmlformats.org/officeDocument/2006/relationships/tags" Target="../tags/tag960.xml" /></Relationships>
</file>

<file path=ppt/notesSlides/_rels/notesSlide91.xml.rels>&#65279;<?xml version="1.0" encoding="utf-8" standalone="yes"?><Relationships xmlns="http://schemas.openxmlformats.org/package/2006/relationships"><Relationship Id="rId1" Type="http://schemas.openxmlformats.org/officeDocument/2006/relationships/slide" Target="../slides/slide145.xml" /><Relationship Id="rId2" Type="http://schemas.openxmlformats.org/officeDocument/2006/relationships/notesMaster" Target="../notesMasters/notesMaster1.xml" /><Relationship Id="rId3" Type="http://schemas.openxmlformats.org/officeDocument/2006/relationships/tags" Target="../tags/tag1007.xml" /><Relationship Id="rId4" Type="http://schemas.openxmlformats.org/officeDocument/2006/relationships/tags" Target="../tags/tag1008.xml" /><Relationship Id="rId5" Type="http://schemas.openxmlformats.org/officeDocument/2006/relationships/tags" Target="../tags/tag1009.xml" /></Relationships>
</file>

<file path=ppt/notesSlides/_rels/notesSlide92.xml.rels>&#65279;<?xml version="1.0" encoding="utf-8" standalone="yes"?><Relationships xmlns="http://schemas.openxmlformats.org/package/2006/relationships"><Relationship Id="rId1" Type="http://schemas.openxmlformats.org/officeDocument/2006/relationships/slide" Target="../slides/slide146.xml" /><Relationship Id="rId2" Type="http://schemas.openxmlformats.org/officeDocument/2006/relationships/notesMaster" Target="../notesMasters/notesMaster1.xml" /><Relationship Id="rId3" Type="http://schemas.openxmlformats.org/officeDocument/2006/relationships/tags" Target="../tags/tag1020.xml" /><Relationship Id="rId4" Type="http://schemas.openxmlformats.org/officeDocument/2006/relationships/tags" Target="../tags/tag1021.xml" /><Relationship Id="rId5" Type="http://schemas.openxmlformats.org/officeDocument/2006/relationships/tags" Target="../tags/tag1022.xml" /></Relationships>
</file>

<file path=ppt/notesSlides/_rels/notesSlide93.xml.rels>&#65279;<?xml version="1.0" encoding="utf-8" standalone="yes"?><Relationships xmlns="http://schemas.openxmlformats.org/package/2006/relationships"><Relationship Id="rId1" Type="http://schemas.openxmlformats.org/officeDocument/2006/relationships/slide" Target="../slides/slide147.xml" /><Relationship Id="rId2" Type="http://schemas.openxmlformats.org/officeDocument/2006/relationships/notesMaster" Target="../notesMasters/notesMaster1.xml" /><Relationship Id="rId3" Type="http://schemas.openxmlformats.org/officeDocument/2006/relationships/tags" Target="../tags/tag1036.xml" /><Relationship Id="rId4" Type="http://schemas.openxmlformats.org/officeDocument/2006/relationships/tags" Target="../tags/tag1037.xml" /><Relationship Id="rId5" Type="http://schemas.openxmlformats.org/officeDocument/2006/relationships/tags" Target="../tags/tag1038.xml" /></Relationships>
</file>

<file path=ppt/notesSlides/_rels/notesSlide94.xml.rels>&#65279;<?xml version="1.0" encoding="utf-8" standalone="yes"?><Relationships xmlns="http://schemas.openxmlformats.org/package/2006/relationships"><Relationship Id="rId1" Type="http://schemas.openxmlformats.org/officeDocument/2006/relationships/slide" Target="../slides/slide148.xml" /><Relationship Id="rId2" Type="http://schemas.openxmlformats.org/officeDocument/2006/relationships/notesMaster" Target="../notesMasters/notesMaster1.xml" /><Relationship Id="rId3" Type="http://schemas.openxmlformats.org/officeDocument/2006/relationships/tags" Target="../tags/tag1047.xml" /><Relationship Id="rId4" Type="http://schemas.openxmlformats.org/officeDocument/2006/relationships/tags" Target="../tags/tag1048.xml" /><Relationship Id="rId5" Type="http://schemas.openxmlformats.org/officeDocument/2006/relationships/tags" Target="../tags/tag1049.xml" /></Relationships>
</file>

<file path=ppt/notesSlides/_rels/notesSlide95.xml.rels>&#65279;<?xml version="1.0" encoding="utf-8" standalone="yes"?><Relationships xmlns="http://schemas.openxmlformats.org/package/2006/relationships"><Relationship Id="rId1" Type="http://schemas.openxmlformats.org/officeDocument/2006/relationships/slide" Target="../slides/slide149.xml" /><Relationship Id="rId2" Type="http://schemas.openxmlformats.org/officeDocument/2006/relationships/notesMaster" Target="../notesMasters/notesMaster1.xml" /><Relationship Id="rId3" Type="http://schemas.openxmlformats.org/officeDocument/2006/relationships/tags" Target="../tags/tag1059.xml" /><Relationship Id="rId4" Type="http://schemas.openxmlformats.org/officeDocument/2006/relationships/tags" Target="../tags/tag1060.xml" /><Relationship Id="rId5" Type="http://schemas.openxmlformats.org/officeDocument/2006/relationships/tags" Target="../tags/tag1061.xml" /></Relationships>
</file>

<file path=ppt/notesSlides/_rels/notesSlide96.xml.rels>&#65279;<?xml version="1.0" encoding="utf-8" standalone="yes"?><Relationships xmlns="http://schemas.openxmlformats.org/package/2006/relationships"><Relationship Id="rId1" Type="http://schemas.openxmlformats.org/officeDocument/2006/relationships/slide" Target="../slides/slide151.xml" /><Relationship Id="rId2" Type="http://schemas.openxmlformats.org/officeDocument/2006/relationships/notesMaster" Target="../notesMasters/notesMaster1.xml" /><Relationship Id="rId3" Type="http://schemas.openxmlformats.org/officeDocument/2006/relationships/tags" Target="../tags/tag1072.xml" /><Relationship Id="rId4" Type="http://schemas.openxmlformats.org/officeDocument/2006/relationships/tags" Target="../tags/tag1073.xml" /><Relationship Id="rId5" Type="http://schemas.openxmlformats.org/officeDocument/2006/relationships/tags" Target="../tags/tag1074.xml" /></Relationships>
</file>

<file path=ppt/notesSlides/_rels/notesSlide97.xml.rels>&#65279;<?xml version="1.0" encoding="utf-8" standalone="yes"?><Relationships xmlns="http://schemas.openxmlformats.org/package/2006/relationships"><Relationship Id="rId1" Type="http://schemas.openxmlformats.org/officeDocument/2006/relationships/slide" Target="../slides/slide152.xml" /><Relationship Id="rId2" Type="http://schemas.openxmlformats.org/officeDocument/2006/relationships/notesMaster" Target="../notesMasters/notesMaster1.xml" /><Relationship Id="rId3" Type="http://schemas.openxmlformats.org/officeDocument/2006/relationships/tags" Target="../tags/tag1082.xml" /><Relationship Id="rId4" Type="http://schemas.openxmlformats.org/officeDocument/2006/relationships/tags" Target="../tags/tag1083.xml" /><Relationship Id="rId5" Type="http://schemas.openxmlformats.org/officeDocument/2006/relationships/tags" Target="../tags/tag1084.xml" /></Relationships>
</file>

<file path=ppt/notesSlides/_rels/notesSlide98.xml.rels>&#65279;<?xml version="1.0" encoding="utf-8" standalone="yes"?><Relationships xmlns="http://schemas.openxmlformats.org/package/2006/relationships"><Relationship Id="rId1" Type="http://schemas.openxmlformats.org/officeDocument/2006/relationships/slide" Target="../slides/slide153.xml" /><Relationship Id="rId2" Type="http://schemas.openxmlformats.org/officeDocument/2006/relationships/notesMaster" Target="../notesMasters/notesMaster1.xml" /><Relationship Id="rId3" Type="http://schemas.openxmlformats.org/officeDocument/2006/relationships/tags" Target="../tags/tag1094.xml" /><Relationship Id="rId4" Type="http://schemas.openxmlformats.org/officeDocument/2006/relationships/tags" Target="../tags/tag1095.xml" /><Relationship Id="rId5" Type="http://schemas.openxmlformats.org/officeDocument/2006/relationships/tags" Target="../tags/tag1096.xml" /></Relationships>
</file>

<file path=ppt/notesSlides/_rels/notesSlide99.xml.rels>&#65279;<?xml version="1.0" encoding="utf-8" standalone="yes"?><Relationships xmlns="http://schemas.openxmlformats.org/package/2006/relationships"><Relationship Id="rId1" Type="http://schemas.openxmlformats.org/officeDocument/2006/relationships/slide" Target="../slides/slide154.xml" /><Relationship Id="rId2" Type="http://schemas.openxmlformats.org/officeDocument/2006/relationships/notesMaster" Target="../notesMasters/notesMaster1.xml" /><Relationship Id="rId3" Type="http://schemas.openxmlformats.org/officeDocument/2006/relationships/tags" Target="../tags/tag1151.xml" /><Relationship Id="rId4" Type="http://schemas.openxmlformats.org/officeDocument/2006/relationships/tags" Target="../tags/tag1152.xml" /><Relationship Id="rId5" Type="http://schemas.openxmlformats.org/officeDocument/2006/relationships/tags" Target="../tags/tag1153.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136507591"/>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525791966"/>
      </p:ext>
    </p:extLst>
  </p:cSld>
  <p:clrMapOvr>
    <a:masterClrMapping/>
  </p:clrMapOvr>
</p:notes>
</file>

<file path=ppt/notesSlides/notesSlide10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68661816"/>
      </p:ext>
    </p:extLst>
  </p:cSld>
  <p:clrMapOvr>
    <a:masterClrMapping/>
  </p:clrMapOvr>
</p:notes>
</file>

<file path=ppt/notesSlides/notesSlide10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25883947"/>
      </p:ext>
    </p:extLst>
  </p:cSld>
  <p:clrMapOvr>
    <a:masterClrMapping/>
  </p:clrMapOvr>
</p:notes>
</file>

<file path=ppt/notesSlides/notesSlide10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910022486"/>
      </p:ext>
    </p:extLst>
  </p:cSld>
  <p:clrMapOvr>
    <a:masterClrMapping/>
  </p:clrMapOvr>
</p:notes>
</file>

<file path=ppt/notesSlides/notesSlide10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620459284"/>
      </p:ext>
    </p:extLst>
  </p:cSld>
  <p:clrMapOvr>
    <a:masterClrMapping/>
  </p:clrMapOvr>
</p:notes>
</file>

<file path=ppt/notesSlides/notesSlide10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280805883"/>
      </p:ext>
    </p:extLst>
  </p:cSld>
  <p:clrMapOvr>
    <a:masterClrMapping/>
  </p:clrMapOvr>
</p:notes>
</file>

<file path=ppt/notesSlides/notesSlide10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199178073"/>
      </p:ext>
    </p:extLst>
  </p:cSld>
  <p:clrMapOvr>
    <a:masterClrMapping/>
  </p:clrMapOvr>
</p:notes>
</file>

<file path=ppt/notesSlides/notesSlide10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742567702"/>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092390234"/>
      </p:ext>
    </p:extLst>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075101796"/>
      </p:ext>
    </p:extLst>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843449705"/>
      </p:ext>
    </p:extLst>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625681868"/>
      </p:ext>
    </p:extLst>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306424499"/>
      </p:ext>
    </p:extLst>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54854472"/>
      </p:ext>
    </p:extLst>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73861177"/>
      </p:ext>
    </p:extLst>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392345226"/>
      </p:ext>
    </p:extLst>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546461606"/>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860042054"/>
      </p:ext>
    </p:extLst>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582493066"/>
      </p:ext>
    </p:extLst>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505941738"/>
      </p:ext>
    </p:extLst>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467854598"/>
      </p:ext>
    </p:extLst>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038142009"/>
      </p:ext>
    </p:extLst>
  </p:cSld>
  <p:clrMapOvr>
    <a:masterClrMapping/>
  </p:clrMapOvr>
</p:notes>
</file>

<file path=ppt/notesSlides/notesSlide2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737600540"/>
      </p:ext>
    </p:extLst>
  </p:cSld>
  <p:clrMapOvr>
    <a:masterClrMapping/>
  </p:clrMapOvr>
</p:notes>
</file>

<file path=ppt/notesSlides/notesSlide2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714732194"/>
      </p:ext>
    </p:extLst>
  </p:cSld>
  <p:clrMapOvr>
    <a:masterClrMapping/>
  </p:clrMapOvr>
</p:notes>
</file>

<file path=ppt/notesSlides/notesSlide2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005909278"/>
      </p:ext>
    </p:extLst>
  </p:cSld>
  <p:clrMapOvr>
    <a:masterClrMapping/>
  </p:clrMapOvr>
</p:notes>
</file>

<file path=ppt/notesSlides/notesSlide2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051412823"/>
      </p:ext>
    </p:extLst>
  </p:cSld>
  <p:clrMapOvr>
    <a:masterClrMapping/>
  </p:clrMapOvr>
</p:notes>
</file>

<file path=ppt/notesSlides/notesSlide2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310332868"/>
      </p:ext>
    </p:extLst>
  </p:cSld>
  <p:clrMapOvr>
    <a:masterClrMapping/>
  </p:clrMapOvr>
</p:notes>
</file>

<file path=ppt/notesSlides/notesSlide2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870367491"/>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865620049"/>
      </p:ext>
    </p:extLst>
  </p:cSld>
  <p:clrMapOvr>
    <a:masterClrMapping/>
  </p:clrMapOvr>
</p:notes>
</file>

<file path=ppt/notesSlides/notesSlide3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646177548"/>
      </p:ext>
    </p:extLst>
  </p:cSld>
  <p:clrMapOvr>
    <a:masterClrMapping/>
  </p:clrMapOvr>
</p:notes>
</file>

<file path=ppt/notesSlides/notesSlide3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459499036"/>
      </p:ext>
    </p:extLst>
  </p:cSld>
  <p:clrMapOvr>
    <a:masterClrMapping/>
  </p:clrMapOvr>
</p:notes>
</file>

<file path=ppt/notesSlides/notesSlide3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142307593"/>
      </p:ext>
    </p:extLst>
  </p:cSld>
  <p:clrMapOvr>
    <a:masterClrMapping/>
  </p:clrMapOvr>
</p:notes>
</file>

<file path=ppt/notesSlides/notesSlide3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603700391"/>
      </p:ext>
    </p:extLst>
  </p:cSld>
  <p:clrMapOvr>
    <a:masterClrMapping/>
  </p:clrMapOvr>
</p:notes>
</file>

<file path=ppt/notesSlides/notesSlide3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23190802"/>
      </p:ext>
    </p:extLst>
  </p:cSld>
  <p:clrMapOvr>
    <a:masterClrMapping/>
  </p:clrMapOvr>
</p:notes>
</file>

<file path=ppt/notesSlides/notesSlide3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779242833"/>
      </p:ext>
    </p:extLst>
  </p:cSld>
  <p:clrMapOvr>
    <a:masterClrMapping/>
  </p:clrMapOvr>
</p:notes>
</file>

<file path=ppt/notesSlides/notesSlide3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073160794"/>
      </p:ext>
    </p:extLst>
  </p:cSld>
  <p:clrMapOvr>
    <a:masterClrMapping/>
  </p:clrMapOvr>
</p:notes>
</file>

<file path=ppt/notesSlides/notesSlide3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770034117"/>
      </p:ext>
    </p:extLst>
  </p:cSld>
  <p:clrMapOvr>
    <a:masterClrMapping/>
  </p:clrMapOvr>
</p:notes>
</file>

<file path=ppt/notesSlides/notesSlide3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738545607"/>
      </p:ext>
    </p:extLst>
  </p:cSld>
  <p:clrMapOvr>
    <a:masterClrMapping/>
  </p:clrMapOvr>
</p:notes>
</file>

<file path=ppt/notesSlides/notesSlide3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773092746"/>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079693453"/>
      </p:ext>
    </p:extLst>
  </p:cSld>
  <p:clrMapOvr>
    <a:masterClrMapping/>
  </p:clrMapOvr>
</p:notes>
</file>

<file path=ppt/notesSlides/notesSlide4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554225262"/>
      </p:ext>
    </p:extLst>
  </p:cSld>
  <p:clrMapOvr>
    <a:masterClrMapping/>
  </p:clrMapOvr>
</p:notes>
</file>

<file path=ppt/notesSlides/notesSlide4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759361839"/>
      </p:ext>
    </p:extLst>
  </p:cSld>
  <p:clrMapOvr>
    <a:masterClrMapping/>
  </p:clrMapOvr>
</p:notes>
</file>

<file path=ppt/notesSlides/notesSlide4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416176016"/>
      </p:ext>
    </p:extLst>
  </p:cSld>
  <p:clrMapOvr>
    <a:masterClrMapping/>
  </p:clrMapOvr>
</p:notes>
</file>

<file path=ppt/notesSlides/notesSlide4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043858083"/>
      </p:ext>
    </p:extLst>
  </p:cSld>
  <p:clrMapOvr>
    <a:masterClrMapping/>
  </p:clrMapOvr>
</p:notes>
</file>

<file path=ppt/notesSlides/notesSlide4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995130399"/>
      </p:ext>
    </p:extLst>
  </p:cSld>
  <p:clrMapOvr>
    <a:masterClrMapping/>
  </p:clrMapOvr>
</p:notes>
</file>

<file path=ppt/notesSlides/notesSlide4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145111532"/>
      </p:ext>
    </p:extLst>
  </p:cSld>
  <p:clrMapOvr>
    <a:masterClrMapping/>
  </p:clrMapOvr>
</p:notes>
</file>

<file path=ppt/notesSlides/notesSlide4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039383100"/>
      </p:ext>
    </p:extLst>
  </p:cSld>
  <p:clrMapOvr>
    <a:masterClrMapping/>
  </p:clrMapOvr>
</p:notes>
</file>

<file path=ppt/notesSlides/notesSlide4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60682717"/>
      </p:ext>
    </p:extLst>
  </p:cSld>
  <p:clrMapOvr>
    <a:masterClrMapping/>
  </p:clrMapOvr>
</p:notes>
</file>

<file path=ppt/notesSlides/notesSlide4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695849297"/>
      </p:ext>
    </p:extLst>
  </p:cSld>
  <p:clrMapOvr>
    <a:masterClrMapping/>
  </p:clrMapOvr>
</p:notes>
</file>

<file path=ppt/notesSlides/notesSlide4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632639050"/>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331091122"/>
      </p:ext>
    </p:extLst>
  </p:cSld>
  <p:clrMapOvr>
    <a:masterClrMapping/>
  </p:clrMapOvr>
</p:notes>
</file>

<file path=ppt/notesSlides/notesSlide5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745150222"/>
      </p:ext>
    </p:extLst>
  </p:cSld>
  <p:clrMapOvr>
    <a:masterClrMapping/>
  </p:clrMapOvr>
</p:notes>
</file>

<file path=ppt/notesSlides/notesSlide5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770867447"/>
      </p:ext>
    </p:extLst>
  </p:cSld>
  <p:clrMapOvr>
    <a:masterClrMapping/>
  </p:clrMapOvr>
</p:notes>
</file>

<file path=ppt/notesSlides/notesSlide5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657107798"/>
      </p:ext>
    </p:extLst>
  </p:cSld>
  <p:clrMapOvr>
    <a:masterClrMapping/>
  </p:clrMapOvr>
</p:notes>
</file>

<file path=ppt/notesSlides/notesSlide5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658165685"/>
      </p:ext>
    </p:extLst>
  </p:cSld>
  <p:clrMapOvr>
    <a:masterClrMapping/>
  </p:clrMapOvr>
</p:notes>
</file>

<file path=ppt/notesSlides/notesSlide5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067893711"/>
      </p:ext>
    </p:extLst>
  </p:cSld>
  <p:clrMapOvr>
    <a:masterClrMapping/>
  </p:clrMapOvr>
</p:notes>
</file>

<file path=ppt/notesSlides/notesSlide5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654665939"/>
      </p:ext>
    </p:extLst>
  </p:cSld>
  <p:clrMapOvr>
    <a:masterClrMapping/>
  </p:clrMapOvr>
</p:notes>
</file>

<file path=ppt/notesSlides/notesSlide5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740255382"/>
      </p:ext>
    </p:extLst>
  </p:cSld>
  <p:clrMapOvr>
    <a:masterClrMapping/>
  </p:clrMapOvr>
</p:notes>
</file>

<file path=ppt/notesSlides/notesSlide5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174743640"/>
      </p:ext>
    </p:extLst>
  </p:cSld>
  <p:clrMapOvr>
    <a:masterClrMapping/>
  </p:clrMapOvr>
</p:notes>
</file>

<file path=ppt/notesSlides/notesSlide5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726195473"/>
      </p:ext>
    </p:extLst>
  </p:cSld>
  <p:clrMapOvr>
    <a:masterClrMapping/>
  </p:clrMapOvr>
</p:notes>
</file>

<file path=ppt/notesSlides/notesSlide5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nvGrpSpPr>
      <p:grpSpPr>
        <a:xfrm>
          <a:off x="0" y="0"/>
          <a:ext cx="0" cy="0"/>
        </a:xfrm>
      </p:grpSpPr>
      <p:sp>
        <p:nvSpPr>
          <p:cNvPr id="452" name="Google Shape;452;g35ed75ccf_03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847339983"/>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940302385"/>
      </p:ext>
    </p:extLst>
  </p:cSld>
  <p:clrMapOvr>
    <a:masterClrMapping/>
  </p:clrMapOvr>
</p:notes>
</file>

<file path=ppt/notesSlides/notesSlide6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custDataLst>
            <p:tags r:id="rId3"/>
          </p:custDataLst>
        </p:nvPr>
      </p:nvGrpSpPr>
      <p:grpSpPr>
        <a:xfrm>
          <a:off x="0" y="0"/>
          <a:ext cx="0" cy="0"/>
        </a:xfrm>
      </p:grpSpPr>
      <p:sp>
        <p:nvSpPr>
          <p:cNvPr id="445" name="Google Shape;445;g35ed75ccf_028: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717804608"/>
      </p:ext>
    </p:extLst>
  </p:cSld>
  <p:clrMapOvr>
    <a:masterClrMapping/>
  </p:clrMapOvr>
</p:notes>
</file>

<file path=ppt/notesSlides/notesSlide6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661466207"/>
      </p:ext>
    </p:extLst>
  </p:cSld>
  <p:clrMapOvr>
    <a:masterClrMapping/>
  </p:clrMapOvr>
</p:notes>
</file>

<file path=ppt/notesSlides/notesSlide6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152483703"/>
      </p:ext>
    </p:extLst>
  </p:cSld>
  <p:clrMapOvr>
    <a:masterClrMapping/>
  </p:clrMapOvr>
</p:notes>
</file>

<file path=ppt/notesSlides/notesSlide6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736429247"/>
      </p:ext>
    </p:extLst>
  </p:cSld>
  <p:clrMapOvr>
    <a:masterClrMapping/>
  </p:clrMapOvr>
</p:notes>
</file>

<file path=ppt/notesSlides/notesSlide6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192501361"/>
      </p:ext>
    </p:extLst>
  </p:cSld>
  <p:clrMapOvr>
    <a:masterClrMapping/>
  </p:clrMapOvr>
</p:notes>
</file>

<file path=ppt/notesSlides/notesSlide6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364251411"/>
      </p:ext>
    </p:extLst>
  </p:cSld>
  <p:clrMapOvr>
    <a:masterClrMapping/>
  </p:clrMapOvr>
</p:notes>
</file>

<file path=ppt/notesSlides/notesSlide6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402538988"/>
      </p:ext>
    </p:extLst>
  </p:cSld>
  <p:clrMapOvr>
    <a:masterClrMapping/>
  </p:clrMapOvr>
</p:notes>
</file>

<file path=ppt/notesSlides/notesSlide6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251137671"/>
      </p:ext>
    </p:extLst>
  </p:cSld>
  <p:clrMapOvr>
    <a:masterClrMapping/>
  </p:clrMapOvr>
</p:notes>
</file>

<file path=ppt/notesSlides/notesSlide6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181779820"/>
      </p:ext>
    </p:extLst>
  </p:cSld>
  <p:clrMapOvr>
    <a:masterClrMapping/>
  </p:clrMapOvr>
</p:notes>
</file>

<file path=ppt/notesSlides/notesSlide6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custDataLst>
            <p:tags r:id="rId3"/>
          </p:custDataLst>
        </p:nvPr>
      </p:nvGrpSpPr>
      <p:grpSpPr>
        <a:xfrm>
          <a:off x="0" y="0"/>
          <a:ext cx="0" cy="0"/>
        </a:xfrm>
      </p:grpSpPr>
      <p:sp>
        <p:nvSpPr>
          <p:cNvPr id="445" name="Google Shape;445;g35ed75ccf_028: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05514908"/>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092830554"/>
      </p:ext>
    </p:extLst>
  </p:cSld>
  <p:clrMapOvr>
    <a:masterClrMapping/>
  </p:clrMapOvr>
</p:notes>
</file>

<file path=ppt/notesSlides/notesSlide7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custDataLst>
            <p:tags r:id="rId3"/>
          </p:custDataLst>
        </p:nvPr>
      </p:nvGrpSpPr>
      <p:grpSpPr>
        <a:xfrm>
          <a:off x="0" y="0"/>
          <a:ext cx="0" cy="0"/>
        </a:xfrm>
      </p:grpSpPr>
      <p:sp>
        <p:nvSpPr>
          <p:cNvPr id="445" name="Google Shape;445;g35ed75ccf_028: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25582058"/>
      </p:ext>
    </p:extLst>
  </p:cSld>
  <p:clrMapOvr>
    <a:masterClrMapping/>
  </p:clrMapOvr>
</p:notes>
</file>

<file path=ppt/notesSlides/notesSlide7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custDataLst>
            <p:tags r:id="rId3"/>
          </p:custDataLst>
        </p:nvPr>
      </p:nvGrpSpPr>
      <p:grpSpPr>
        <a:xfrm>
          <a:off x="0" y="0"/>
          <a:ext cx="0" cy="0"/>
        </a:xfrm>
      </p:grpSpPr>
      <p:sp>
        <p:nvSpPr>
          <p:cNvPr id="445" name="Google Shape;445;g35ed75ccf_028: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718707584"/>
      </p:ext>
    </p:extLst>
  </p:cSld>
  <p:clrMapOvr>
    <a:masterClrMapping/>
  </p:clrMapOvr>
</p:notes>
</file>

<file path=ppt/notesSlides/notesSlide7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custDataLst>
            <p:tags r:id="rId3"/>
          </p:custDataLst>
        </p:nvPr>
      </p:nvGrpSpPr>
      <p:grpSpPr>
        <a:xfrm>
          <a:off x="0" y="0"/>
          <a:ext cx="0" cy="0"/>
        </a:xfrm>
      </p:grpSpPr>
      <p:sp>
        <p:nvSpPr>
          <p:cNvPr id="445" name="Google Shape;445;g35ed75ccf_028: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198485418"/>
      </p:ext>
    </p:extLst>
  </p:cSld>
  <p:clrMapOvr>
    <a:masterClrMapping/>
  </p:clrMapOvr>
</p:notes>
</file>

<file path=ppt/notesSlides/notesSlide7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595428932"/>
      </p:ext>
    </p:extLst>
  </p:cSld>
  <p:clrMapOvr>
    <a:masterClrMapping/>
  </p:clrMapOvr>
</p:notes>
</file>

<file path=ppt/notesSlides/notesSlide7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83419791"/>
      </p:ext>
    </p:extLst>
  </p:cSld>
  <p:clrMapOvr>
    <a:masterClrMapping/>
  </p:clrMapOvr>
</p:notes>
</file>

<file path=ppt/notesSlides/notesSlide7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423133576"/>
      </p:ext>
    </p:extLst>
  </p:cSld>
  <p:clrMapOvr>
    <a:masterClrMapping/>
  </p:clrMapOvr>
</p:notes>
</file>

<file path=ppt/notesSlides/notesSlide7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789942860"/>
      </p:ext>
    </p:extLst>
  </p:cSld>
  <p:clrMapOvr>
    <a:masterClrMapping/>
  </p:clrMapOvr>
</p:notes>
</file>

<file path=ppt/notesSlides/notesSlide7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776433874"/>
      </p:ext>
    </p:extLst>
  </p:cSld>
  <p:clrMapOvr>
    <a:masterClrMapping/>
  </p:clrMapOvr>
</p:notes>
</file>

<file path=ppt/notesSlides/notesSlide7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193914501"/>
      </p:ext>
    </p:extLst>
  </p:cSld>
  <p:clrMapOvr>
    <a:masterClrMapping/>
  </p:clrMapOvr>
</p:notes>
</file>

<file path=ppt/notesSlides/notesSlide7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251716090"/>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297263336"/>
      </p:ext>
    </p:extLst>
  </p:cSld>
  <p:clrMapOvr>
    <a:masterClrMapping/>
  </p:clrMapOvr>
</p:notes>
</file>

<file path=ppt/notesSlides/notesSlide8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84875220"/>
      </p:ext>
    </p:extLst>
  </p:cSld>
  <p:clrMapOvr>
    <a:masterClrMapping/>
  </p:clrMapOvr>
</p:notes>
</file>

<file path=ppt/notesSlides/notesSlide8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628233658"/>
      </p:ext>
    </p:extLst>
  </p:cSld>
  <p:clrMapOvr>
    <a:masterClrMapping/>
  </p:clrMapOvr>
</p:notes>
</file>

<file path=ppt/notesSlides/notesSlide8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487105046"/>
      </p:ext>
    </p:extLst>
  </p:cSld>
  <p:clrMapOvr>
    <a:masterClrMapping/>
  </p:clrMapOvr>
</p:notes>
</file>

<file path=ppt/notesSlides/notesSlide8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43444241"/>
      </p:ext>
    </p:extLst>
  </p:cSld>
  <p:clrMapOvr>
    <a:masterClrMapping/>
  </p:clrMapOvr>
</p:notes>
</file>

<file path=ppt/notesSlides/notesSlide8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316116953"/>
      </p:ext>
    </p:extLst>
  </p:cSld>
  <p:clrMapOvr>
    <a:masterClrMapping/>
  </p:clrMapOvr>
</p:notes>
</file>

<file path=ppt/notesSlides/notesSlide8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471691171"/>
      </p:ext>
    </p:extLst>
  </p:cSld>
  <p:clrMapOvr>
    <a:masterClrMapping/>
  </p:clrMapOvr>
</p:notes>
</file>

<file path=ppt/notesSlides/notesSlide8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60743654"/>
      </p:ext>
    </p:extLst>
  </p:cSld>
  <p:clrMapOvr>
    <a:masterClrMapping/>
  </p:clrMapOvr>
</p:notes>
</file>

<file path=ppt/notesSlides/notesSlide8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413240038"/>
      </p:ext>
    </p:extLst>
  </p:cSld>
  <p:clrMapOvr>
    <a:masterClrMapping/>
  </p:clrMapOvr>
</p:notes>
</file>

<file path=ppt/notesSlides/notesSlide8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704181749"/>
      </p:ext>
    </p:extLst>
  </p:cSld>
  <p:clrMapOvr>
    <a:masterClrMapping/>
  </p:clrMapOvr>
</p:notes>
</file>

<file path=ppt/notesSlides/notesSlide8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 name="Slayt Görüntüsü Yer Tutucusu 1"/>
          <p:cNvSpPr>
            <a:spLocks noGrp="1" noRot="1" noChangeAspect="1"/>
          </p:cNvSpPr>
          <p:nvPr>
            <p:ph type="sldImg"/>
            <p:custDataLst>
              <p:tags r:id="rId4"/>
            </p:custDataLst>
          </p:nvPr>
        </p:nvSpPr>
        <p:spPr/>
      </p:sp>
      <p:sp>
        <p:nvSpPr>
          <p:cNvPr id="3" name="Not Yer Tutucusu 2"/>
          <p:cNvSpPr>
            <a:spLocks noGrp="1"/>
          </p:cNvSpPr>
          <p:nvPr>
            <p:ph type="body" idx="1"/>
            <p:custDataLst>
              <p:tags r:id="rId5"/>
            </p:custDataLst>
          </p:nvPr>
        </p:nvSpPr>
        <p:spPr/>
        <p:txBody>
          <a:bodyPr/>
          <a:lstStyle/>
          <a:p>
            <a:endParaRPr lang="tr-TR"/>
          </a:p>
        </p:txBody>
      </p:sp>
      <p:sp>
        <p:nvSpPr>
          <p:cNvPr id="4" name="Slayt Numarası Yer Tutucusu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33F5341-5E42-41EA-B609-E998F41F41E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0671046"/>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44"/>
        <p:cNvGrpSpPr/>
        <p:nvPr/>
      </p:nvGrpSpPr>
      <p:grpSpPr>
        <a:xfrm>
          <a:off x="0" y="0"/>
          <a:ext cx="0" cy="0"/>
        </a:xfrm>
      </p:grpSpPr>
      <p:sp>
        <p:nvSpPr>
          <p:cNvPr id="445" name="Google Shape;445;g35ed75ccf_02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541974594"/>
      </p:ext>
    </p:extLst>
  </p:cSld>
  <p:clrMapOvr>
    <a:masterClrMapping/>
  </p:clrMapOvr>
</p:notes>
</file>

<file path=ppt/notesSlides/notesSlide9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498284850"/>
      </p:ext>
    </p:extLst>
  </p:cSld>
  <p:clrMapOvr>
    <a:masterClrMapping/>
  </p:clrMapOvr>
</p:notes>
</file>

<file path=ppt/notesSlides/notesSlide9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165475251"/>
      </p:ext>
    </p:extLst>
  </p:cSld>
  <p:clrMapOvr>
    <a:masterClrMapping/>
  </p:clrMapOvr>
</p:notes>
</file>

<file path=ppt/notesSlides/notesSlide9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095294405"/>
      </p:ext>
    </p:extLst>
  </p:cSld>
  <p:clrMapOvr>
    <a:masterClrMapping/>
  </p:clrMapOvr>
</p:notes>
</file>

<file path=ppt/notesSlides/notesSlide9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103270670"/>
      </p:ext>
    </p:extLst>
  </p:cSld>
  <p:clrMapOvr>
    <a:masterClrMapping/>
  </p:clrMapOvr>
</p:notes>
</file>

<file path=ppt/notesSlides/notesSlide9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174107033"/>
      </p:ext>
    </p:extLst>
  </p:cSld>
  <p:clrMapOvr>
    <a:masterClrMapping/>
  </p:clrMapOvr>
</p:notes>
</file>

<file path=ppt/notesSlides/notesSlide9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53135492"/>
      </p:ext>
    </p:extLst>
  </p:cSld>
  <p:clrMapOvr>
    <a:masterClrMapping/>
  </p:clrMapOvr>
</p:notes>
</file>

<file path=ppt/notesSlides/notesSlide9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885658849"/>
      </p:ext>
    </p:extLst>
  </p:cSld>
  <p:clrMapOvr>
    <a:masterClrMapping/>
  </p:clrMapOvr>
</p:notes>
</file>

<file path=ppt/notesSlides/notesSlide9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062323400"/>
      </p:ext>
    </p:extLst>
  </p:cSld>
  <p:clrMapOvr>
    <a:masterClrMapping/>
  </p:clrMapOvr>
</p:notes>
</file>

<file path=ppt/notesSlides/notesSlide9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018626229"/>
      </p:ext>
    </p:extLst>
  </p:cSld>
  <p:clrMapOvr>
    <a:masterClrMapping/>
  </p:clrMapOvr>
</p:notes>
</file>

<file path=ppt/notesSlides/notesSlide9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451"/>
        <p:cNvGrpSpPr/>
        <p:nvPr>
          <p:custDataLst>
            <p:tags r:id="rId3"/>
          </p:custDataLst>
        </p:nvPr>
      </p:nvGrpSpPr>
      <p:grpSpPr>
        <a:xfrm>
          <a:off x="0" y="0"/>
          <a:ext cx="0" cy="0"/>
        </a:xfrm>
      </p:grpSpPr>
      <p:sp>
        <p:nvSpPr>
          <p:cNvPr id="452" name="Google Shape;452;g35ed75ccf_033:notes"/>
          <p:cNvSpPr>
            <a:spLocks noGrp="1" noRot="1" noChangeAspect="1"/>
          </p:cNvSpPr>
          <p:nvPr>
            <p:ph type="sldImg" idx="2"/>
            <p:custDataLst>
              <p:tags r:id="rId4"/>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custDataLst>
              <p:tags r:id="rId5"/>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132950643"/>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4.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2.jpeg" /><Relationship Id="rId2" Type="http://schemas.openxmlformats.org/officeDocument/2006/relationships/slideMaster" Target="../slideMasters/slideMaster2.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3.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3.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2.jpeg" /><Relationship Id="rId2" Type="http://schemas.openxmlformats.org/officeDocument/2006/relationships/slideMaster" Target="../slideMasters/slideMaster3.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Blank big emboss" type="blank">
  <p:cSld name="Blank big emboss">
    <p:spTree>
      <p:nvGrpSpPr>
        <p:cNvPr id="1" name="Shape 260"/>
        <p:cNvGrpSpPr/>
        <p:nvPr/>
      </p:nvGrpSpPr>
      <p:grpSpPr>
        <a:xfrm>
          <a:off x="0" y="0"/>
          <a: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t>‹#›</a:t>
            </a:fld>
            <a:endParaRPr>
              <a:solidFill>
                <a:srgbClr val="68728D"/>
              </a:solidFill>
            </a:endParaRPr>
          </a:p>
        </p:txBody>
      </p:sp>
      <p:grpSp>
        <p:nvGrpSpPr>
          <p:cNvPr id="262" name="Google Shape;262;p10"/>
          <p:cNvGrpSpPr/>
          <p:nvPr/>
        </p:nvGrpSpPr>
        <p:grpSpPr>
          <a:xfrm flipH="1">
            <a:off x="7619000" y="1"/>
            <a:ext cx="4573000" cy="4858567"/>
            <a:chExt cx="3429750" cy="3643925"/>
          </a:xfrm>
        </p:grpSpPr>
        <p:pic>
          <p:nvPicPr>
            <p:cNvPr id="263" name="Google Shape;263;p10"/>
            <p:cNvPicPr preferRelativeResize="0"/>
            <p:nvPr/>
          </p:nvPicPr>
          <p:blipFill>
            <a:blip r:embed="rId1">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1">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1">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1">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Ext cx="3429750" cy="896675"/>
            </a:xfrm>
          </p:grpSpPr>
          <p:pic>
            <p:nvPicPr>
              <p:cNvPr id="268" name="Google Shape;268;p10"/>
              <p:cNvPicPr preferRelativeResize="0"/>
              <p:nvPr/>
            </p:nvPicPr>
            <p:blipFill>
              <a:blip r:embed="rId1">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1">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1">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1">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1">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1">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291699605"/>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Blank big emboss" type="blank">
  <p:cSld name="Blank big emboss">
    <p:spTree>
      <p:nvGrpSpPr>
        <p:cNvPr id="1" name="Shape 260"/>
        <p:cNvGrpSpPr/>
        <p:nvPr/>
      </p:nvGrpSpPr>
      <p:grpSpPr>
        <a:xfrm>
          <a:off x="0" y="0"/>
          <a: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t>‹#›</a:t>
            </a:fld>
            <a:endParaRPr>
              <a:solidFill>
                <a:srgbClr val="68728D"/>
              </a:solidFill>
            </a:endParaRPr>
          </a:p>
        </p:txBody>
      </p:sp>
      <p:grpSp>
        <p:nvGrpSpPr>
          <p:cNvPr id="262" name="Google Shape;262;p10"/>
          <p:cNvGrpSpPr/>
          <p:nvPr/>
        </p:nvGrpSpPr>
        <p:grpSpPr>
          <a:xfrm flipH="1">
            <a:off x="7619000" y="1"/>
            <a:ext cx="4573000" cy="4858567"/>
            <a:chExt cx="3429750" cy="3643925"/>
          </a:xfrm>
        </p:grpSpPr>
        <p:pic>
          <p:nvPicPr>
            <p:cNvPr id="263" name="Google Shape;263;p10"/>
            <p:cNvPicPr preferRelativeResize="0"/>
            <p:nvPr/>
          </p:nvPicPr>
          <p:blipFill>
            <a:blip r:embed="rId1">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1">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1">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1">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Ext cx="3429750" cy="896675"/>
            </a:xfrm>
          </p:grpSpPr>
          <p:pic>
            <p:nvPicPr>
              <p:cNvPr id="268" name="Google Shape;268;p10"/>
              <p:cNvPicPr preferRelativeResize="0"/>
              <p:nvPr/>
            </p:nvPicPr>
            <p:blipFill>
              <a:blip r:embed="rId1">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1">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1">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1">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1">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1">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329320697"/>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cSld name="Başlık ve İçerik">
    <p:spTree>
      <p:nvGrpSpPr>
        <p:cNvPr id="1" name=""/>
        <p:cNvGrpSpPr/>
        <p:nvPr/>
      </p:nvGrpSpPr>
      <p:grpSpPr>
        <a:xfrm>
          <a:off x="0" y="0"/>
          <a:ext cx="0" cy="0"/>
        </a:xfrm>
      </p:grpSpPr>
      <p:sp>
        <p:nvSpPr>
          <p:cNvPr id="2" name="Başlık 1">
            <a:extLst>
              <a:ext uri="{FF2B5EF4-FFF2-40B4-BE49-F238E27FC236}">
                <a16:creationId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t>5.12.2023</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t>‹#›</a:t>
            </a:fld>
            <a:endParaRPr lang="tr-TR">
              <a:solidFill>
                <a:prstClr val="black">
                  <a:tint val="75000"/>
                </a:prstClr>
              </a:solidFill>
            </a:endParaRPr>
          </a:p>
        </p:txBody>
      </p:sp>
    </p:spTree>
    <p:extLst>
      <p:ext uri="{BB962C8B-B14F-4D97-AF65-F5344CB8AC3E}">
        <p14:creationId xmlns:p14="http://schemas.microsoft.com/office/powerpoint/2010/main" val="677096553"/>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cSld name="Başlık Slaydı">
    <p:spTree>
      <p:nvGrpSpPr>
        <p:cNvPr id="1" name=""/>
        <p:cNvGrpSpPr/>
        <p:nvPr/>
      </p:nvGrpSpPr>
      <p:grpSpPr>
        <a:xfrm>
          <a:off x="0" y="0"/>
          <a: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56E12B82-980C-412D-AFDB-D99CDD74B668}" type="datetimeFigureOut">
              <a:rPr lang="tr-TR" smtClean="0">
                <a:solidFill>
                  <a:srgbClr val="252831"/>
                </a:solidFill>
              </a:rPr>
              <a:t>5.12.2023</a:t>
            </a:fld>
            <a:endParaRPr lang="tr-TR">
              <a:solidFill>
                <a:srgbClr val="252831"/>
              </a:solidFill>
            </a:endParaRP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solidFill>
                <a:srgbClr val="252831"/>
              </a:solidFill>
            </a:endParaRPr>
          </a:p>
        </p:txBody>
      </p:sp>
      <p:sp>
        <p:nvSpPr>
          <p:cNvPr id="6" name="Slayt Numarası Yer Tutucusu 5"/>
          <p:cNvSpPr>
            <a:spLocks noGrp="1"/>
          </p:cNvSpPr>
          <p:nvPr>
            <p:ph type="sldNum" sz="quarter" idx="12"/>
          </p:nvPr>
        </p:nvSpPr>
        <p:spPr/>
        <p:txBody>
          <a:bodyPr/>
          <a:lstStyle/>
          <a:p>
            <a:fld id="{1FA2EF32-7804-432B-8C68-C76948FDFDEF}" type="slidenum">
              <a:rPr lang="tr-TR" smtClean="0">
                <a:solidFill>
                  <a:srgbClr val="68728D"/>
                </a:solidFill>
              </a:rPr>
              <a:t>‹#›</a:t>
            </a:fld>
            <a:endParaRPr lang="tr-TR">
              <a:solidFill>
                <a:srgbClr val="68728D"/>
              </a:solidFill>
            </a:endParaRPr>
          </a:p>
        </p:txBody>
      </p:sp>
    </p:spTree>
    <p:extLst>
      <p:ext uri="{BB962C8B-B14F-4D97-AF65-F5344CB8AC3E}">
        <p14:creationId xmlns:p14="http://schemas.microsoft.com/office/powerpoint/2010/main" val="3548523260"/>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1D8BD707-D9CF-40AE-B4C6-C98DA3205C09}"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3472835"/>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Blank">
  <p:cSld name="Blank">
    <p:spTree>
      <p:nvGrpSpPr>
        <p:cNvPr id="1" name="Shape 279"/>
        <p:cNvGrpSpPr/>
        <p:nvPr/>
      </p:nvGrpSpPr>
      <p:grpSpPr>
        <a:xfrm>
          <a:off x="0" y="0"/>
          <a: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1">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1">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1">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1">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1">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1">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1">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Ext cx="5487525" cy="896675"/>
            </a:xfrm>
          </p:grpSpPr>
          <p:pic>
            <p:nvPicPr>
              <p:cNvPr id="297" name="Google Shape;297;p11"/>
              <p:cNvPicPr preferRelativeResize="0"/>
              <p:nvPr/>
            </p:nvPicPr>
            <p:blipFill>
              <a:blip r:embed="rId1">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1">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1">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Ext cx="3429750" cy="896675"/>
            </a:xfrm>
          </p:grpSpPr>
          <p:pic>
            <p:nvPicPr>
              <p:cNvPr id="301" name="Google Shape;301;p11"/>
              <p:cNvPicPr preferRelativeResize="0"/>
              <p:nvPr/>
            </p:nvPicPr>
            <p:blipFill>
              <a:blip r:embed="rId1">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1">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1">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Ext cx="3429750" cy="896675"/>
            </a:xfrm>
          </p:grpSpPr>
          <p:pic>
            <p:nvPicPr>
              <p:cNvPr id="305" name="Google Shape;305;p11"/>
              <p:cNvPicPr preferRelativeResize="0"/>
              <p:nvPr/>
            </p:nvPicPr>
            <p:blipFill>
              <a:blip r:embed="rId1">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1">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3800653351"/>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cSld name="Başlık ve İçerik">
    <p:spTree>
      <p:nvGrpSpPr>
        <p:cNvPr id="1" name=""/>
        <p:cNvGrpSpPr/>
        <p:nvPr/>
      </p:nvGrpSpPr>
      <p:grpSpPr>
        <a:xfrm>
          <a:off x="0" y="0"/>
          <a:ext cx="0" cy="0"/>
        </a:xfrm>
      </p:grpSpPr>
      <p:sp>
        <p:nvSpPr>
          <p:cNvPr id="2" name="Başlık 1">
            <a:extLst>
              <a:ext uri="{FF2B5EF4-FFF2-40B4-BE49-F238E27FC236}">
                <a16:creationId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t>5.12.2023</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t>‹#›</a:t>
            </a:fld>
            <a:endParaRPr lang="tr-TR">
              <a:solidFill>
                <a:prstClr val="black">
                  <a:tint val="75000"/>
                </a:prstClr>
              </a:solidFill>
            </a:endParaRPr>
          </a:p>
        </p:txBody>
      </p:sp>
    </p:spTree>
    <p:extLst>
      <p:ext uri="{BB962C8B-B14F-4D97-AF65-F5344CB8AC3E}">
        <p14:creationId xmlns:p14="http://schemas.microsoft.com/office/powerpoint/2010/main" val="1432695807"/>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1_Section Break Slide layout">
    <p:bg>
      <p:bgPr>
        <a:blipFill dpi="0" rotWithShape="1">
          <a:blip r:embed="rId1">
            <a:lum/>
          </a:blip>
          <a:stretch>
            <a:fillRect/>
          </a:stretch>
        </a:blipFill>
        <a:effectLst/>
      </p:bgPr>
    </p:bg>
    <p:spTree>
      <p:nvGrpSpPr>
        <p:cNvPr id="1" name=""/>
        <p:cNvGrpSpPr/>
        <p:nvPr/>
      </p:nvGrpSpPr>
      <p:grpSpPr>
        <a:xfrm>
          <a:off x="0" y="0"/>
          <a:ext cx="0" cy="0"/>
        </a:xfrm>
      </p:grpSpPr>
    </p:spTree>
    <p:extLst>
      <p:ext uri="{BB962C8B-B14F-4D97-AF65-F5344CB8AC3E}">
        <p14:creationId xmlns:p14="http://schemas.microsoft.com/office/powerpoint/2010/main" val="599278626"/>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Blank big emboss" type="blank">
  <p:cSld name="Blank big emboss">
    <p:spTree>
      <p:nvGrpSpPr>
        <p:cNvPr id="1" name="Shape 260"/>
        <p:cNvGrpSpPr/>
        <p:nvPr/>
      </p:nvGrpSpPr>
      <p:grpSpPr>
        <a:xfrm>
          <a:off x="0" y="0"/>
          <a: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t>‹#›</a:t>
            </a:fld>
            <a:endParaRPr>
              <a:solidFill>
                <a:srgbClr val="68728D"/>
              </a:solidFill>
            </a:endParaRPr>
          </a:p>
        </p:txBody>
      </p:sp>
      <p:grpSp>
        <p:nvGrpSpPr>
          <p:cNvPr id="262" name="Google Shape;262;p10"/>
          <p:cNvGrpSpPr/>
          <p:nvPr/>
        </p:nvGrpSpPr>
        <p:grpSpPr>
          <a:xfrm flipH="1">
            <a:off x="7619000" y="1"/>
            <a:ext cx="4573000" cy="4858567"/>
            <a:chExt cx="3429750" cy="3643925"/>
          </a:xfrm>
        </p:grpSpPr>
        <p:pic>
          <p:nvPicPr>
            <p:cNvPr id="263" name="Google Shape;263;p10"/>
            <p:cNvPicPr preferRelativeResize="0"/>
            <p:nvPr/>
          </p:nvPicPr>
          <p:blipFill>
            <a:blip r:embed="rId1">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1">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1">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1">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Ext cx="3429750" cy="896675"/>
            </a:xfrm>
          </p:grpSpPr>
          <p:pic>
            <p:nvPicPr>
              <p:cNvPr id="268" name="Google Shape;268;p10"/>
              <p:cNvPicPr preferRelativeResize="0"/>
              <p:nvPr/>
            </p:nvPicPr>
            <p:blipFill>
              <a:blip r:embed="rId1">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1">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1">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1">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1">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1">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357186111"/>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Blank">
  <p:cSld name="Blank">
    <p:spTree>
      <p:nvGrpSpPr>
        <p:cNvPr id="1" name="Shape 279"/>
        <p:cNvGrpSpPr/>
        <p:nvPr/>
      </p:nvGrpSpPr>
      <p:grpSpPr>
        <a:xfrm>
          <a:off x="0" y="0"/>
          <a: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1">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1">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1">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1">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1">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1">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1">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1">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Ext cx="5487525" cy="896675"/>
            </a:xfrm>
          </p:grpSpPr>
          <p:pic>
            <p:nvPicPr>
              <p:cNvPr id="297" name="Google Shape;297;p11"/>
              <p:cNvPicPr preferRelativeResize="0"/>
              <p:nvPr/>
            </p:nvPicPr>
            <p:blipFill>
              <a:blip r:embed="rId1">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1">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1">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Ext cx="3429750" cy="896675"/>
            </a:xfrm>
          </p:grpSpPr>
          <p:pic>
            <p:nvPicPr>
              <p:cNvPr id="301" name="Google Shape;301;p11"/>
              <p:cNvPicPr preferRelativeResize="0"/>
              <p:nvPr/>
            </p:nvPicPr>
            <p:blipFill>
              <a:blip r:embed="rId1">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1">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1">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Ext cx="3429750" cy="896675"/>
            </a:xfrm>
          </p:grpSpPr>
          <p:pic>
            <p:nvPicPr>
              <p:cNvPr id="305" name="Google Shape;305;p11"/>
              <p:cNvPicPr preferRelativeResize="0"/>
              <p:nvPr/>
            </p:nvPicPr>
            <p:blipFill>
              <a:blip r:embed="rId1">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1">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4241752950"/>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cSld name="Başlık Slaydı">
    <p:spTree>
      <p:nvGrpSpPr>
        <p:cNvPr id="1" name=""/>
        <p:cNvGrpSpPr/>
        <p:nvPr/>
      </p:nvGrpSpPr>
      <p:grpSpPr>
        <a:xfrm>
          <a:off x="0" y="0"/>
          <a: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F2ED314E-4401-4B3F-A137-E7D4E8334826}" type="datetimeFigureOut">
              <a:rPr lang="tr-TR" smtClean="0">
                <a:solidFill>
                  <a:prstClr val="black">
                    <a:tint val="75000"/>
                  </a:prstClr>
                </a:solidFill>
              </a:rPr>
              <a:t>5.12.2023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4D1B63B-21D3-4038-A7C4-095A6E195750}" type="slidenum">
              <a:rPr lang="tr-TR" smtClean="0">
                <a:solidFill>
                  <a:prstClr val="black">
                    <a:tint val="75000"/>
                  </a:prstClr>
                </a:solidFill>
              </a:rPr>
              <a:t>‹#›</a:t>
            </a:fld>
            <a:endParaRPr lang="tr-TR">
              <a:solidFill>
                <a:prstClr val="black">
                  <a:tint val="75000"/>
                </a:prstClr>
              </a:solidFill>
            </a:endParaRPr>
          </a:p>
        </p:txBody>
      </p:sp>
    </p:spTree>
    <p:extLst>
      <p:ext uri="{BB962C8B-B14F-4D97-AF65-F5344CB8AC3E}">
        <p14:creationId xmlns:p14="http://schemas.microsoft.com/office/powerpoint/2010/main" val="1890562345"/>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cSld name="Başlık ve İçerik">
    <p:spTree>
      <p:nvGrpSpPr>
        <p:cNvPr id="1" name=""/>
        <p:cNvGrpSpPr/>
        <p:nvPr/>
      </p:nvGrpSpPr>
      <p:grpSpPr>
        <a:xfrm>
          <a:off x="0" y="0"/>
          <a:ext cx="0" cy="0"/>
        </a:xfrm>
      </p:grpSpPr>
      <p:sp>
        <p:nvSpPr>
          <p:cNvPr id="2" name="Başlık 1">
            <a:extLst>
              <a:ext uri="{FF2B5EF4-FFF2-40B4-BE49-F238E27FC236}">
                <a16:creationId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t>5.12.2023</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t>‹#›</a:t>
            </a:fld>
            <a:endParaRPr lang="tr-TR">
              <a:solidFill>
                <a:prstClr val="black">
                  <a:tint val="75000"/>
                </a:prstClr>
              </a:solidFill>
            </a:endParaRPr>
          </a:p>
        </p:txBody>
      </p:sp>
    </p:spTree>
    <p:extLst>
      <p:ext uri="{BB962C8B-B14F-4D97-AF65-F5344CB8AC3E}">
        <p14:creationId xmlns:p14="http://schemas.microsoft.com/office/powerpoint/2010/main" val="1641747661"/>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1_Section Break Slide layout">
    <p:bg>
      <p:bgPr>
        <a:blipFill dpi="0" rotWithShape="1">
          <a:blip r:embed="rId1">
            <a:lum/>
          </a:blip>
          <a:stretch>
            <a:fillRect/>
          </a:stretch>
        </a:blipFill>
        <a:effectLst/>
      </p:bgPr>
    </p:bg>
    <p:spTree>
      <p:nvGrpSpPr>
        <p:cNvPr id="1" name=""/>
        <p:cNvGrpSpPr/>
        <p:nvPr/>
      </p:nvGrpSpPr>
      <p:grpSpPr>
        <a:xfrm>
          <a:off x="0" y="0"/>
          <a:ext cx="0" cy="0"/>
        </a:xfrm>
      </p:grpSpPr>
    </p:spTree>
    <p:extLst>
      <p:ext uri="{BB962C8B-B14F-4D97-AF65-F5344CB8AC3E}">
        <p14:creationId xmlns:p14="http://schemas.microsoft.com/office/powerpoint/2010/main" val="2611188073"/>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slideLayout" Target="../slideLayouts/slideLayout6.xml" /><Relationship Id="rId3" Type="http://schemas.openxmlformats.org/officeDocument/2006/relationships/slideLayout" Target="../slideLayouts/slideLayout7.xml" /><Relationship Id="rId4" Type="http://schemas.openxmlformats.org/officeDocument/2006/relationships/slideLayout" Target="../slideLayouts/slideLayout8.xml" /><Relationship Id="rId5" Type="http://schemas.openxmlformats.org/officeDocument/2006/relationships/slideLayout" Target="../slideLayouts/slideLayout9.xml" /><Relationship Id="rId6" Type="http://schemas.openxmlformats.org/officeDocument/2006/relationships/theme" Target="../theme/theme3.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slideLayout" Target="../slideLayouts/slideLayout11.xml" /><Relationship Id="rId3" Type="http://schemas.openxmlformats.org/officeDocument/2006/relationships/slideLayout" Target="../slideLayouts/slideLayout12.xml" /><Relationship Id="rId4" Type="http://schemas.openxmlformats.org/officeDocument/2006/relationships/theme" Target="../theme/theme4.xml"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theme" Target="../theme/theme5.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713762591"/>
      </p:ext>
    </p:extLst>
  </p:cSld>
  <p:clrMap bg1="lt1" tx1="dk1" bg2="dk2" tx2="lt2" accent1="accent1" accent2="accent2" accent3="accent3" accent4="accent4" accent5="accent5" accent6="accent6" hlink="hlink" folHlink="folHlink"/>
  <p:sldLayoutIdLst>
    <p:sldLayoutId id="2147483669" r:id="rId1"/>
    <p:sldLayoutId id="2147483743" r:id="rId2"/>
    <p:sldLayoutId id="2147483745" r:id="rId3"/>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Tree>
    <p:extLst>
      <p:ext uri="{BB962C8B-B14F-4D97-AF65-F5344CB8AC3E}">
        <p14:creationId xmlns:p14="http://schemas.microsoft.com/office/powerpoint/2010/main" val="1154694980"/>
      </p:ext>
    </p:extLst>
  </p:cSld>
  <p:clrMap bg1="lt1" tx1="dk1" bg2="lt2" tx2="dk2" accent1="accent1" accent2="accent2" accent3="accent3" accent4="accent4" accent5="accent5" accent6="accent6" hlink="hlink" folHlink="folHlink"/>
  <p:sldLayoutIdLst>
    <p:sldLayoutId id="2147483694"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2394812529"/>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42" r:id="rId3"/>
    <p:sldLayoutId id="2147483744" r:id="rId4"/>
    <p:sldLayoutId id="2147483795" r:id="rId5"/>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ct val="0"/>
              </a:spcBef>
              <a:spcAft>
                <a:spcPct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ct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60240565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12/5/2023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952554336"/>
      </p:ext>
    </p:extLst>
  </p:cSld>
  <p:clrMap bg1="lt1" tx1="dk1" bg2="lt2" tx2="dk2" accent1="accent1" accent2="accent2" accent3="accent3" accent4="accent4" accent5="accent5" accent6="accent6" hlink="hlink" folHlink="folHlink"/>
  <p:sldLayoutIdLst>
    <p:sldLayoutId id="2147483790" r:id="rId1"/>
  </p:sldLayoutIdLst>
  <p:transition/>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image" Target="../media/image3.jpeg" /><Relationship Id="rId3" Type="http://schemas.openxmlformats.org/officeDocument/2006/relationships/image" Target="../media/image4.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18.jpeg" /><Relationship Id="rId3" Type="http://schemas.openxmlformats.org/officeDocument/2006/relationships/image" Target="../media/image19.jpeg" /><Relationship Id="rId4" Type="http://schemas.openxmlformats.org/officeDocument/2006/relationships/image" Target="../media/image27.jpeg" /></Relationships>
</file>

<file path=ppt/slides/_rels/slide100.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391.xml" /><Relationship Id="rId11" Type="http://schemas.openxmlformats.org/officeDocument/2006/relationships/tags" Target="../tags/tag392.xml" /><Relationship Id="rId12" Type="http://schemas.openxmlformats.org/officeDocument/2006/relationships/image" Target="../media/image86.jpeg" /><Relationship Id="rId13" Type="http://schemas.openxmlformats.org/officeDocument/2006/relationships/tags" Target="../tags/tag393.xml" /><Relationship Id="rId2" Type="http://schemas.openxmlformats.org/officeDocument/2006/relationships/notesSlide" Target="../notesSlides/notesSlide78.xml" /><Relationship Id="rId3" Type="http://schemas.openxmlformats.org/officeDocument/2006/relationships/tags" Target="../tags/tag385.xml" /><Relationship Id="rId4" Type="http://schemas.openxmlformats.org/officeDocument/2006/relationships/image" Target="../media/image38.png" /><Relationship Id="rId5" Type="http://schemas.openxmlformats.org/officeDocument/2006/relationships/tags" Target="../tags/tag386.xml" /><Relationship Id="rId6" Type="http://schemas.openxmlformats.org/officeDocument/2006/relationships/tags" Target="../tags/tag387.xml" /><Relationship Id="rId7" Type="http://schemas.openxmlformats.org/officeDocument/2006/relationships/tags" Target="../tags/tag388.xml" /><Relationship Id="rId8" Type="http://schemas.openxmlformats.org/officeDocument/2006/relationships/tags" Target="../tags/tag389.xml" /><Relationship Id="rId9" Type="http://schemas.openxmlformats.org/officeDocument/2006/relationships/tags" Target="../tags/tag390.xml" /></Relationships>
</file>

<file path=ppt/slides/_rels/slide101.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403.xml" /><Relationship Id="rId11" Type="http://schemas.openxmlformats.org/officeDocument/2006/relationships/tags" Target="../tags/tag404.xml" /><Relationship Id="rId12" Type="http://schemas.openxmlformats.org/officeDocument/2006/relationships/tags" Target="../tags/tag405.xml" /><Relationship Id="rId13" Type="http://schemas.openxmlformats.org/officeDocument/2006/relationships/tags" Target="../tags/tag406.xml" /><Relationship Id="rId2" Type="http://schemas.openxmlformats.org/officeDocument/2006/relationships/notesSlide" Target="../notesSlides/notesSlide79.xml" /><Relationship Id="rId3" Type="http://schemas.openxmlformats.org/officeDocument/2006/relationships/tags" Target="../tags/tag397.xml" /><Relationship Id="rId4" Type="http://schemas.openxmlformats.org/officeDocument/2006/relationships/image" Target="../media/image38.png" /><Relationship Id="rId5" Type="http://schemas.openxmlformats.org/officeDocument/2006/relationships/tags" Target="../tags/tag398.xml" /><Relationship Id="rId6" Type="http://schemas.openxmlformats.org/officeDocument/2006/relationships/tags" Target="../tags/tag399.xml" /><Relationship Id="rId7" Type="http://schemas.openxmlformats.org/officeDocument/2006/relationships/tags" Target="../tags/tag400.xml" /><Relationship Id="rId8" Type="http://schemas.openxmlformats.org/officeDocument/2006/relationships/tags" Target="../tags/tag401.xml" /><Relationship Id="rId9" Type="http://schemas.openxmlformats.org/officeDocument/2006/relationships/tags" Target="../tags/tag402.xml" /></Relationships>
</file>

<file path=ppt/slides/_rels/slide102.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415.xml" /><Relationship Id="rId11" Type="http://schemas.openxmlformats.org/officeDocument/2006/relationships/tags" Target="../tags/tag416.xml" /><Relationship Id="rId12" Type="http://schemas.openxmlformats.org/officeDocument/2006/relationships/tags" Target="../tags/tag417.xml" /><Relationship Id="rId2" Type="http://schemas.openxmlformats.org/officeDocument/2006/relationships/notesSlide" Target="../notesSlides/notesSlide80.xml" /><Relationship Id="rId3" Type="http://schemas.openxmlformats.org/officeDocument/2006/relationships/tags" Target="../tags/tag410.xml" /><Relationship Id="rId4" Type="http://schemas.openxmlformats.org/officeDocument/2006/relationships/image" Target="../media/image114.jpeg" /><Relationship Id="rId5" Type="http://schemas.openxmlformats.org/officeDocument/2006/relationships/tags" Target="../tags/tag411.xml" /><Relationship Id="rId6" Type="http://schemas.openxmlformats.org/officeDocument/2006/relationships/image" Target="../media/image38.png" /><Relationship Id="rId7" Type="http://schemas.openxmlformats.org/officeDocument/2006/relationships/tags" Target="../tags/tag412.xml" /><Relationship Id="rId8" Type="http://schemas.openxmlformats.org/officeDocument/2006/relationships/tags" Target="../tags/tag413.xml" /><Relationship Id="rId9" Type="http://schemas.openxmlformats.org/officeDocument/2006/relationships/tags" Target="../tags/tag414.xml" /></Relationships>
</file>

<file path=ppt/slides/_rels/slide103.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426.xml" /><Relationship Id="rId11" Type="http://schemas.openxmlformats.org/officeDocument/2006/relationships/tags" Target="../tags/tag427.xml" /><Relationship Id="rId12" Type="http://schemas.openxmlformats.org/officeDocument/2006/relationships/tags" Target="../tags/tag428.xml" /><Relationship Id="rId13" Type="http://schemas.openxmlformats.org/officeDocument/2006/relationships/tags" Target="../tags/tag429.xml" /><Relationship Id="rId14" Type="http://schemas.openxmlformats.org/officeDocument/2006/relationships/tags" Target="../tags/tag430.xml" /><Relationship Id="rId15" Type="http://schemas.openxmlformats.org/officeDocument/2006/relationships/tags" Target="../tags/tag431.xml" /><Relationship Id="rId2" Type="http://schemas.openxmlformats.org/officeDocument/2006/relationships/notesSlide" Target="../notesSlides/notesSlide81.xml" /><Relationship Id="rId3" Type="http://schemas.openxmlformats.org/officeDocument/2006/relationships/tags" Target="../tags/tag421.xml" /><Relationship Id="rId4" Type="http://schemas.openxmlformats.org/officeDocument/2006/relationships/image" Target="../media/image38.png" /><Relationship Id="rId5" Type="http://schemas.openxmlformats.org/officeDocument/2006/relationships/tags" Target="../tags/tag422.xml" /><Relationship Id="rId6" Type="http://schemas.openxmlformats.org/officeDocument/2006/relationships/tags" Target="../tags/tag423.xml" /><Relationship Id="rId7" Type="http://schemas.openxmlformats.org/officeDocument/2006/relationships/tags" Target="../tags/tag424.xml" /><Relationship Id="rId8" Type="http://schemas.openxmlformats.org/officeDocument/2006/relationships/image" Target="../media/image115.jpeg" /><Relationship Id="rId9" Type="http://schemas.openxmlformats.org/officeDocument/2006/relationships/tags" Target="../tags/tag425.xml" /></Relationships>
</file>

<file path=ppt/slides/_rels/slide104.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440.xml" /><Relationship Id="rId11" Type="http://schemas.openxmlformats.org/officeDocument/2006/relationships/tags" Target="../tags/tag441.xml" /><Relationship Id="rId12" Type="http://schemas.openxmlformats.org/officeDocument/2006/relationships/tags" Target="../tags/tag442.xml" /><Relationship Id="rId2" Type="http://schemas.openxmlformats.org/officeDocument/2006/relationships/notesSlide" Target="../notesSlides/notesSlide82.xml" /><Relationship Id="rId3" Type="http://schemas.openxmlformats.org/officeDocument/2006/relationships/tags" Target="../tags/tag435.xml" /><Relationship Id="rId4" Type="http://schemas.openxmlformats.org/officeDocument/2006/relationships/image" Target="../media/image38.png" /><Relationship Id="rId5" Type="http://schemas.openxmlformats.org/officeDocument/2006/relationships/tags" Target="../tags/tag436.xml" /><Relationship Id="rId6" Type="http://schemas.openxmlformats.org/officeDocument/2006/relationships/tags" Target="../tags/tag437.xml" /><Relationship Id="rId7" Type="http://schemas.openxmlformats.org/officeDocument/2006/relationships/tags" Target="../tags/tag438.xml" /><Relationship Id="rId8" Type="http://schemas.openxmlformats.org/officeDocument/2006/relationships/image" Target="../media/image116.jpeg" /><Relationship Id="rId9" Type="http://schemas.openxmlformats.org/officeDocument/2006/relationships/tags" Target="../tags/tag439.xml" /></Relationships>
</file>

<file path=ppt/slides/_rels/slide105.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451.xml" /><Relationship Id="rId11" Type="http://schemas.openxmlformats.org/officeDocument/2006/relationships/tags" Target="../tags/tag452.xml" /><Relationship Id="rId12" Type="http://schemas.openxmlformats.org/officeDocument/2006/relationships/tags" Target="../tags/tag453.xml" /><Relationship Id="rId13" Type="http://schemas.openxmlformats.org/officeDocument/2006/relationships/tags" Target="../tags/tag454.xml" /><Relationship Id="rId14" Type="http://schemas.openxmlformats.org/officeDocument/2006/relationships/tags" Target="../tags/tag455.xml" /><Relationship Id="rId15" Type="http://schemas.openxmlformats.org/officeDocument/2006/relationships/tags" Target="../tags/tag456.xml" /><Relationship Id="rId2" Type="http://schemas.openxmlformats.org/officeDocument/2006/relationships/notesSlide" Target="../notesSlides/notesSlide83.xml" /><Relationship Id="rId3" Type="http://schemas.openxmlformats.org/officeDocument/2006/relationships/tags" Target="../tags/tag446.xml" /><Relationship Id="rId4" Type="http://schemas.openxmlformats.org/officeDocument/2006/relationships/image" Target="../media/image117.jpeg" /><Relationship Id="rId5" Type="http://schemas.openxmlformats.org/officeDocument/2006/relationships/tags" Target="../tags/tag447.xml" /><Relationship Id="rId6" Type="http://schemas.openxmlformats.org/officeDocument/2006/relationships/image" Target="../media/image38.png" /><Relationship Id="rId7" Type="http://schemas.openxmlformats.org/officeDocument/2006/relationships/tags" Target="../tags/tag448.xml" /><Relationship Id="rId8" Type="http://schemas.openxmlformats.org/officeDocument/2006/relationships/tags" Target="../tags/tag449.xml" /><Relationship Id="rId9" Type="http://schemas.openxmlformats.org/officeDocument/2006/relationships/tags" Target="../tags/tag450.xml" /></Relationships>
</file>

<file path=ppt/slides/_rels/slide106.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118.png" /><Relationship Id="rId11" Type="http://schemas.openxmlformats.org/officeDocument/2006/relationships/tags" Target="../tags/tag466.xml" /><Relationship Id="rId2" Type="http://schemas.openxmlformats.org/officeDocument/2006/relationships/notesSlide" Target="../notesSlides/notesSlide84.xml" /><Relationship Id="rId3" Type="http://schemas.openxmlformats.org/officeDocument/2006/relationships/tags" Target="../tags/tag460.xml" /><Relationship Id="rId4" Type="http://schemas.openxmlformats.org/officeDocument/2006/relationships/image" Target="../media/image38.png" /><Relationship Id="rId5" Type="http://schemas.openxmlformats.org/officeDocument/2006/relationships/tags" Target="../tags/tag461.xml" /><Relationship Id="rId6" Type="http://schemas.openxmlformats.org/officeDocument/2006/relationships/tags" Target="../tags/tag462.xml" /><Relationship Id="rId7" Type="http://schemas.openxmlformats.org/officeDocument/2006/relationships/tags" Target="../tags/tag463.xml" /><Relationship Id="rId8" Type="http://schemas.openxmlformats.org/officeDocument/2006/relationships/tags" Target="../tags/tag464.xml" /><Relationship Id="rId9" Type="http://schemas.openxmlformats.org/officeDocument/2006/relationships/tags" Target="../tags/tag465.xml" /></Relationships>
</file>

<file path=ppt/slides/_rels/slide107.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85.xml" /><Relationship Id="rId3" Type="http://schemas.openxmlformats.org/officeDocument/2006/relationships/tags" Target="../tags/tag470.xml" /><Relationship Id="rId4" Type="http://schemas.openxmlformats.org/officeDocument/2006/relationships/image" Target="../media/image119.png" /><Relationship Id="rId5" Type="http://schemas.openxmlformats.org/officeDocument/2006/relationships/tags" Target="../tags/tag471.xml" /><Relationship Id="rId6" Type="http://schemas.openxmlformats.org/officeDocument/2006/relationships/tags" Target="../tags/tag472.xml" /><Relationship Id="rId7" Type="http://schemas.openxmlformats.org/officeDocument/2006/relationships/tags" Target="../tags/tag473.xml" /><Relationship Id="rId8" Type="http://schemas.openxmlformats.org/officeDocument/2006/relationships/tags" Target="../tags/tag474.xml" /><Relationship Id="rId9" Type="http://schemas.openxmlformats.org/officeDocument/2006/relationships/tags" Target="../tags/tag475.xml" /></Relationships>
</file>

<file path=ppt/slides/_rels/slide108.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484.xml" /><Relationship Id="rId11" Type="http://schemas.openxmlformats.org/officeDocument/2006/relationships/image" Target="../media/image120.png" /><Relationship Id="rId12" Type="http://schemas.openxmlformats.org/officeDocument/2006/relationships/tags" Target="../tags/tag485.xml" /><Relationship Id="rId13" Type="http://schemas.openxmlformats.org/officeDocument/2006/relationships/image" Target="../media/image39.jpeg" /><Relationship Id="rId14" Type="http://schemas.openxmlformats.org/officeDocument/2006/relationships/tags" Target="../tags/tag486.xml" /><Relationship Id="rId2" Type="http://schemas.openxmlformats.org/officeDocument/2006/relationships/notesSlide" Target="../notesSlides/notesSlide86.xml" /><Relationship Id="rId3" Type="http://schemas.openxmlformats.org/officeDocument/2006/relationships/tags" Target="../tags/tag479.xml" /><Relationship Id="rId4" Type="http://schemas.openxmlformats.org/officeDocument/2006/relationships/image" Target="../media/image38.png" /><Relationship Id="rId5" Type="http://schemas.openxmlformats.org/officeDocument/2006/relationships/tags" Target="../tags/tag480.xml" /><Relationship Id="rId6" Type="http://schemas.openxmlformats.org/officeDocument/2006/relationships/tags" Target="../tags/tag481.xml" /><Relationship Id="rId7" Type="http://schemas.openxmlformats.org/officeDocument/2006/relationships/tags" Target="../tags/tag482.xml" /><Relationship Id="rId8" Type="http://schemas.openxmlformats.org/officeDocument/2006/relationships/tags" Target="../tags/tag483.xml" /><Relationship Id="rId9" Type="http://schemas.openxmlformats.org/officeDocument/2006/relationships/image" Target="../media/image54.png" /></Relationships>
</file>

<file path=ppt/slides/_rels/slide109.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496.xml" /><Relationship Id="rId11" Type="http://schemas.openxmlformats.org/officeDocument/2006/relationships/tags" Target="../tags/tag497.xml" /><Relationship Id="rId12" Type="http://schemas.openxmlformats.org/officeDocument/2006/relationships/tags" Target="../tags/tag498.xml" /><Relationship Id="rId13" Type="http://schemas.openxmlformats.org/officeDocument/2006/relationships/tags" Target="../tags/tag499.xml" /><Relationship Id="rId14" Type="http://schemas.openxmlformats.org/officeDocument/2006/relationships/tags" Target="../tags/tag500.xml" /><Relationship Id="rId15" Type="http://schemas.openxmlformats.org/officeDocument/2006/relationships/tags" Target="../tags/tag501.xml" /><Relationship Id="rId16" Type="http://schemas.openxmlformats.org/officeDocument/2006/relationships/tags" Target="../tags/tag502.xml" /><Relationship Id="rId17" Type="http://schemas.openxmlformats.org/officeDocument/2006/relationships/tags" Target="../tags/tag503.xml" /><Relationship Id="rId18" Type="http://schemas.openxmlformats.org/officeDocument/2006/relationships/tags" Target="../tags/tag504.xml" /><Relationship Id="rId19" Type="http://schemas.openxmlformats.org/officeDocument/2006/relationships/tags" Target="../tags/tag505.xml" /><Relationship Id="rId2" Type="http://schemas.openxmlformats.org/officeDocument/2006/relationships/notesSlide" Target="../notesSlides/notesSlide87.xml" /><Relationship Id="rId20" Type="http://schemas.openxmlformats.org/officeDocument/2006/relationships/tags" Target="../tags/tag506.xml" /><Relationship Id="rId21" Type="http://schemas.openxmlformats.org/officeDocument/2006/relationships/tags" Target="../tags/tag507.xml" /><Relationship Id="rId22" Type="http://schemas.openxmlformats.org/officeDocument/2006/relationships/tags" Target="../tags/tag508.xml" /><Relationship Id="rId23" Type="http://schemas.openxmlformats.org/officeDocument/2006/relationships/tags" Target="../tags/tag509.xml" /><Relationship Id="rId24" Type="http://schemas.openxmlformats.org/officeDocument/2006/relationships/tags" Target="../tags/tag510.xml" /><Relationship Id="rId25" Type="http://schemas.openxmlformats.org/officeDocument/2006/relationships/tags" Target="../tags/tag511.xml" /><Relationship Id="rId26" Type="http://schemas.openxmlformats.org/officeDocument/2006/relationships/tags" Target="../tags/tag512.xml" /><Relationship Id="rId27" Type="http://schemas.openxmlformats.org/officeDocument/2006/relationships/tags" Target="../tags/tag513.xml" /><Relationship Id="rId28" Type="http://schemas.openxmlformats.org/officeDocument/2006/relationships/tags" Target="../tags/tag514.xml" /><Relationship Id="rId29" Type="http://schemas.openxmlformats.org/officeDocument/2006/relationships/tags" Target="../tags/tag515.xml" /><Relationship Id="rId3" Type="http://schemas.openxmlformats.org/officeDocument/2006/relationships/tags" Target="../tags/tag490.xml" /><Relationship Id="rId30" Type="http://schemas.openxmlformats.org/officeDocument/2006/relationships/tags" Target="../tags/tag516.xml" /><Relationship Id="rId31" Type="http://schemas.openxmlformats.org/officeDocument/2006/relationships/tags" Target="../tags/tag517.xml" /><Relationship Id="rId32" Type="http://schemas.openxmlformats.org/officeDocument/2006/relationships/tags" Target="../tags/tag518.xml" /><Relationship Id="rId33" Type="http://schemas.openxmlformats.org/officeDocument/2006/relationships/tags" Target="../tags/tag519.xml" /><Relationship Id="rId34" Type="http://schemas.openxmlformats.org/officeDocument/2006/relationships/tags" Target="../tags/tag520.xml" /><Relationship Id="rId35" Type="http://schemas.openxmlformats.org/officeDocument/2006/relationships/tags" Target="../tags/tag521.xml" /><Relationship Id="rId36" Type="http://schemas.openxmlformats.org/officeDocument/2006/relationships/tags" Target="../tags/tag522.xml" /><Relationship Id="rId37" Type="http://schemas.openxmlformats.org/officeDocument/2006/relationships/tags" Target="../tags/tag523.xml" /><Relationship Id="rId38" Type="http://schemas.openxmlformats.org/officeDocument/2006/relationships/tags" Target="../tags/tag524.xml" /><Relationship Id="rId39" Type="http://schemas.openxmlformats.org/officeDocument/2006/relationships/tags" Target="../tags/tag525.xml" /><Relationship Id="rId4" Type="http://schemas.openxmlformats.org/officeDocument/2006/relationships/image" Target="../media/image38.png" /><Relationship Id="rId40" Type="http://schemas.openxmlformats.org/officeDocument/2006/relationships/tags" Target="../tags/tag526.xml" /><Relationship Id="rId41" Type="http://schemas.openxmlformats.org/officeDocument/2006/relationships/tags" Target="../tags/tag527.xml" /><Relationship Id="rId42" Type="http://schemas.openxmlformats.org/officeDocument/2006/relationships/image" Target="../media/image121.jpeg" /><Relationship Id="rId43" Type="http://schemas.openxmlformats.org/officeDocument/2006/relationships/tags" Target="../tags/tag528.xml" /><Relationship Id="rId44" Type="http://schemas.openxmlformats.org/officeDocument/2006/relationships/tags" Target="../tags/tag529.xml" /><Relationship Id="rId45" Type="http://schemas.openxmlformats.org/officeDocument/2006/relationships/tags" Target="../tags/tag530.xml" /><Relationship Id="rId46" Type="http://schemas.openxmlformats.org/officeDocument/2006/relationships/tags" Target="../tags/tag531.xml" /><Relationship Id="rId47" Type="http://schemas.openxmlformats.org/officeDocument/2006/relationships/tags" Target="../tags/tag532.xml" /><Relationship Id="rId48" Type="http://schemas.openxmlformats.org/officeDocument/2006/relationships/tags" Target="../tags/tag533.xml" /><Relationship Id="rId49" Type="http://schemas.openxmlformats.org/officeDocument/2006/relationships/tags" Target="../tags/tag534.xml" /><Relationship Id="rId5" Type="http://schemas.openxmlformats.org/officeDocument/2006/relationships/tags" Target="../tags/tag491.xml" /><Relationship Id="rId50" Type="http://schemas.openxmlformats.org/officeDocument/2006/relationships/tags" Target="../tags/tag535.xml" /><Relationship Id="rId51" Type="http://schemas.openxmlformats.org/officeDocument/2006/relationships/tags" Target="../tags/tag536.xml" /><Relationship Id="rId52" Type="http://schemas.openxmlformats.org/officeDocument/2006/relationships/tags" Target="../tags/tag537.xml" /><Relationship Id="rId6" Type="http://schemas.openxmlformats.org/officeDocument/2006/relationships/tags" Target="../tags/tag492.xml" /><Relationship Id="rId7" Type="http://schemas.openxmlformats.org/officeDocument/2006/relationships/tags" Target="../tags/tag493.xml" /><Relationship Id="rId8" Type="http://schemas.openxmlformats.org/officeDocument/2006/relationships/tags" Target="../tags/tag494.xml" /><Relationship Id="rId9" Type="http://schemas.openxmlformats.org/officeDocument/2006/relationships/tags" Target="../tags/tag495.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28.jpeg" /><Relationship Id="rId3" Type="http://schemas.openxmlformats.org/officeDocument/2006/relationships/image" Target="../media/image18.jpeg" /><Relationship Id="rId4" Type="http://schemas.openxmlformats.org/officeDocument/2006/relationships/image" Target="../media/image19.jpeg" /></Relationships>
</file>

<file path=ppt/slides/_rels/slide110.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547.xml" /><Relationship Id="rId11" Type="http://schemas.openxmlformats.org/officeDocument/2006/relationships/tags" Target="../tags/tag548.xml" /><Relationship Id="rId12" Type="http://schemas.openxmlformats.org/officeDocument/2006/relationships/tags" Target="../tags/tag549.xml" /><Relationship Id="rId13" Type="http://schemas.openxmlformats.org/officeDocument/2006/relationships/tags" Target="../tags/tag550.xml" /><Relationship Id="rId14" Type="http://schemas.openxmlformats.org/officeDocument/2006/relationships/tags" Target="../tags/tag551.xml" /><Relationship Id="rId15" Type="http://schemas.openxmlformats.org/officeDocument/2006/relationships/tags" Target="../tags/tag552.xml" /><Relationship Id="rId16" Type="http://schemas.openxmlformats.org/officeDocument/2006/relationships/tags" Target="../tags/tag553.xml" /><Relationship Id="rId17" Type="http://schemas.openxmlformats.org/officeDocument/2006/relationships/tags" Target="../tags/tag554.xml" /><Relationship Id="rId18" Type="http://schemas.openxmlformats.org/officeDocument/2006/relationships/tags" Target="../tags/tag555.xml" /><Relationship Id="rId19" Type="http://schemas.openxmlformats.org/officeDocument/2006/relationships/tags" Target="../tags/tag556.xml" /><Relationship Id="rId2" Type="http://schemas.openxmlformats.org/officeDocument/2006/relationships/notesSlide" Target="../notesSlides/notesSlide88.xml" /><Relationship Id="rId20" Type="http://schemas.openxmlformats.org/officeDocument/2006/relationships/tags" Target="../tags/tag557.xml" /><Relationship Id="rId21" Type="http://schemas.openxmlformats.org/officeDocument/2006/relationships/tags" Target="../tags/tag558.xml" /><Relationship Id="rId22" Type="http://schemas.openxmlformats.org/officeDocument/2006/relationships/tags" Target="../tags/tag559.xml" /><Relationship Id="rId23" Type="http://schemas.openxmlformats.org/officeDocument/2006/relationships/tags" Target="../tags/tag560.xml" /><Relationship Id="rId24" Type="http://schemas.openxmlformats.org/officeDocument/2006/relationships/tags" Target="../tags/tag561.xml" /><Relationship Id="rId25" Type="http://schemas.openxmlformats.org/officeDocument/2006/relationships/tags" Target="../tags/tag562.xml" /><Relationship Id="rId26" Type="http://schemas.openxmlformats.org/officeDocument/2006/relationships/tags" Target="../tags/tag563.xml" /><Relationship Id="rId27" Type="http://schemas.openxmlformats.org/officeDocument/2006/relationships/tags" Target="../tags/tag564.xml" /><Relationship Id="rId28" Type="http://schemas.openxmlformats.org/officeDocument/2006/relationships/tags" Target="../tags/tag565.xml" /><Relationship Id="rId29" Type="http://schemas.openxmlformats.org/officeDocument/2006/relationships/tags" Target="../tags/tag566.xml" /><Relationship Id="rId3" Type="http://schemas.openxmlformats.org/officeDocument/2006/relationships/tags" Target="../tags/tag541.xml" /><Relationship Id="rId30" Type="http://schemas.openxmlformats.org/officeDocument/2006/relationships/tags" Target="../tags/tag567.xml" /><Relationship Id="rId31" Type="http://schemas.openxmlformats.org/officeDocument/2006/relationships/tags" Target="../tags/tag568.xml" /><Relationship Id="rId32" Type="http://schemas.openxmlformats.org/officeDocument/2006/relationships/tags" Target="../tags/tag569.xml" /><Relationship Id="rId33" Type="http://schemas.openxmlformats.org/officeDocument/2006/relationships/tags" Target="../tags/tag570.xml" /><Relationship Id="rId34" Type="http://schemas.openxmlformats.org/officeDocument/2006/relationships/tags" Target="../tags/tag571.xml" /><Relationship Id="rId35" Type="http://schemas.openxmlformats.org/officeDocument/2006/relationships/image" Target="../media/image122.jpeg" /><Relationship Id="rId36" Type="http://schemas.openxmlformats.org/officeDocument/2006/relationships/tags" Target="../tags/tag572.xml" /><Relationship Id="rId37" Type="http://schemas.openxmlformats.org/officeDocument/2006/relationships/tags" Target="../tags/tag573.xml" /><Relationship Id="rId38" Type="http://schemas.openxmlformats.org/officeDocument/2006/relationships/tags" Target="../tags/tag574.xml" /><Relationship Id="rId39" Type="http://schemas.openxmlformats.org/officeDocument/2006/relationships/tags" Target="../tags/tag575.xml" /><Relationship Id="rId4" Type="http://schemas.openxmlformats.org/officeDocument/2006/relationships/image" Target="../media/image38.png" /><Relationship Id="rId40" Type="http://schemas.openxmlformats.org/officeDocument/2006/relationships/tags" Target="../tags/tag576.xml" /><Relationship Id="rId41" Type="http://schemas.openxmlformats.org/officeDocument/2006/relationships/tags" Target="../tags/tag577.xml" /><Relationship Id="rId42" Type="http://schemas.openxmlformats.org/officeDocument/2006/relationships/tags" Target="../tags/tag578.xml" /><Relationship Id="rId43" Type="http://schemas.openxmlformats.org/officeDocument/2006/relationships/tags" Target="../tags/tag579.xml" /><Relationship Id="rId5" Type="http://schemas.openxmlformats.org/officeDocument/2006/relationships/tags" Target="../tags/tag542.xml" /><Relationship Id="rId6" Type="http://schemas.openxmlformats.org/officeDocument/2006/relationships/tags" Target="../tags/tag543.xml" /><Relationship Id="rId7" Type="http://schemas.openxmlformats.org/officeDocument/2006/relationships/tags" Target="../tags/tag544.xml" /><Relationship Id="rId8" Type="http://schemas.openxmlformats.org/officeDocument/2006/relationships/tags" Target="../tags/tag545.xml" /><Relationship Id="rId9" Type="http://schemas.openxmlformats.org/officeDocument/2006/relationships/tags" Target="../tags/tag546.xml" /></Relationships>
</file>

<file path=ppt/slides/_rels/slide11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580.xml" /><Relationship Id="rId3" Type="http://schemas.openxmlformats.org/officeDocument/2006/relationships/tags" Target="../tags/tag581.xml" /><Relationship Id="rId4" Type="http://schemas.openxmlformats.org/officeDocument/2006/relationships/tags" Target="../tags/tag582.xml" /><Relationship Id="rId5" Type="http://schemas.openxmlformats.org/officeDocument/2006/relationships/image" Target="../media/image2.jpeg" /></Relationships>
</file>

<file path=ppt/slides/_rels/slide112.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587.xml" /><Relationship Id="rId11" Type="http://schemas.openxmlformats.org/officeDocument/2006/relationships/tags" Target="../tags/tag588.xml" /><Relationship Id="rId12" Type="http://schemas.openxmlformats.org/officeDocument/2006/relationships/tags" Target="../tags/tag589.xml" /><Relationship Id="rId13" Type="http://schemas.openxmlformats.org/officeDocument/2006/relationships/tags" Target="../tags/tag590.xml" /><Relationship Id="rId2" Type="http://schemas.openxmlformats.org/officeDocument/2006/relationships/tags" Target="../tags/tag583.xml" /><Relationship Id="rId3" Type="http://schemas.openxmlformats.org/officeDocument/2006/relationships/image" Target="../media/image123.jpeg" /><Relationship Id="rId4" Type="http://schemas.openxmlformats.org/officeDocument/2006/relationships/image" Target="../media/image124.svg" /><Relationship Id="rId5" Type="http://schemas.openxmlformats.org/officeDocument/2006/relationships/tags" Target="../tags/tag584.xml" /><Relationship Id="rId6" Type="http://schemas.openxmlformats.org/officeDocument/2006/relationships/image" Target="../media/image125.jpeg" /><Relationship Id="rId7" Type="http://schemas.microsoft.com/office/2007/relationships/hdphoto" Target="../media/image126.wdp" /><Relationship Id="rId8" Type="http://schemas.openxmlformats.org/officeDocument/2006/relationships/tags" Target="../tags/tag585.xml" /><Relationship Id="rId9" Type="http://schemas.openxmlformats.org/officeDocument/2006/relationships/tags" Target="../tags/tag586.xml" /></Relationships>
</file>

<file path=ppt/slides/_rels/slide113.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598.xml" /><Relationship Id="rId11" Type="http://schemas.openxmlformats.org/officeDocument/2006/relationships/tags" Target="../tags/tag599.xml" /><Relationship Id="rId12" Type="http://schemas.openxmlformats.org/officeDocument/2006/relationships/tags" Target="../tags/tag600.xml" /><Relationship Id="rId13" Type="http://schemas.openxmlformats.org/officeDocument/2006/relationships/tags" Target="../tags/tag601.xml" /><Relationship Id="rId14" Type="http://schemas.openxmlformats.org/officeDocument/2006/relationships/tags" Target="../tags/tag602.xml" /><Relationship Id="rId15" Type="http://schemas.openxmlformats.org/officeDocument/2006/relationships/tags" Target="../tags/tag603.xml" /><Relationship Id="rId16" Type="http://schemas.openxmlformats.org/officeDocument/2006/relationships/tags" Target="../tags/tag604.xml" /><Relationship Id="rId17" Type="http://schemas.openxmlformats.org/officeDocument/2006/relationships/tags" Target="../tags/tag605.xml" /><Relationship Id="rId18" Type="http://schemas.openxmlformats.org/officeDocument/2006/relationships/tags" Target="../tags/tag606.xml" /><Relationship Id="rId2" Type="http://schemas.openxmlformats.org/officeDocument/2006/relationships/tags" Target="../tags/tag591.xml" /><Relationship Id="rId3" Type="http://schemas.openxmlformats.org/officeDocument/2006/relationships/image" Target="../media/image127.png" /><Relationship Id="rId4" Type="http://schemas.openxmlformats.org/officeDocument/2006/relationships/tags" Target="../tags/tag592.xml" /><Relationship Id="rId5" Type="http://schemas.openxmlformats.org/officeDocument/2006/relationships/tags" Target="../tags/tag593.xml" /><Relationship Id="rId6" Type="http://schemas.openxmlformats.org/officeDocument/2006/relationships/tags" Target="../tags/tag594.xml" /><Relationship Id="rId7" Type="http://schemas.openxmlformats.org/officeDocument/2006/relationships/tags" Target="../tags/tag595.xml" /><Relationship Id="rId8" Type="http://schemas.openxmlformats.org/officeDocument/2006/relationships/tags" Target="../tags/tag596.xml" /><Relationship Id="rId9" Type="http://schemas.openxmlformats.org/officeDocument/2006/relationships/tags" Target="../tags/tag597.xml" /></Relationships>
</file>

<file path=ppt/slides/_rels/slide114.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tags" Target="../tags/tag607.xml" /><Relationship Id="rId3" Type="http://schemas.openxmlformats.org/officeDocument/2006/relationships/image" Target="../media/image128.jpeg" /><Relationship Id="rId4" Type="http://schemas.openxmlformats.org/officeDocument/2006/relationships/tags" Target="../tags/tag608.xml" /><Relationship Id="rId5" Type="http://schemas.openxmlformats.org/officeDocument/2006/relationships/image" Target="../media/image127.png" /><Relationship Id="rId6" Type="http://schemas.openxmlformats.org/officeDocument/2006/relationships/tags" Target="../tags/tag609.xml" /><Relationship Id="rId7" Type="http://schemas.openxmlformats.org/officeDocument/2006/relationships/tags" Target="../tags/tag610.xml" /></Relationships>
</file>

<file path=ppt/slides/_rels/slide115.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615.xml" /><Relationship Id="rId11" Type="http://schemas.openxmlformats.org/officeDocument/2006/relationships/image" Target="../media/image131.jpeg" /><Relationship Id="rId12" Type="http://schemas.openxmlformats.org/officeDocument/2006/relationships/tags" Target="../tags/tag616.xml" /><Relationship Id="rId13" Type="http://schemas.openxmlformats.org/officeDocument/2006/relationships/image" Target="../media/image132.jpeg" /><Relationship Id="rId14" Type="http://schemas.openxmlformats.org/officeDocument/2006/relationships/tags" Target="../tags/tag617.xml" /><Relationship Id="rId15" Type="http://schemas.openxmlformats.org/officeDocument/2006/relationships/image" Target="../media/image133.jpeg" /><Relationship Id="rId16" Type="http://schemas.openxmlformats.org/officeDocument/2006/relationships/tags" Target="../tags/tag618.xml" /><Relationship Id="rId2" Type="http://schemas.openxmlformats.org/officeDocument/2006/relationships/tags" Target="../tags/tag611.xml" /><Relationship Id="rId3" Type="http://schemas.openxmlformats.org/officeDocument/2006/relationships/image" Target="../media/image123.jpeg" /><Relationship Id="rId4" Type="http://schemas.openxmlformats.org/officeDocument/2006/relationships/image" Target="../media/image129.svg" /><Relationship Id="rId5" Type="http://schemas.openxmlformats.org/officeDocument/2006/relationships/tags" Target="../tags/tag612.xml" /><Relationship Id="rId6" Type="http://schemas.openxmlformats.org/officeDocument/2006/relationships/image" Target="../media/image130.svg" /><Relationship Id="rId7" Type="http://schemas.openxmlformats.org/officeDocument/2006/relationships/tags" Target="../tags/tag613.xml" /><Relationship Id="rId8" Type="http://schemas.openxmlformats.org/officeDocument/2006/relationships/image" Target="../media/image127.png" /><Relationship Id="rId9" Type="http://schemas.openxmlformats.org/officeDocument/2006/relationships/tags" Target="../tags/tag614.xml" /></Relationships>
</file>

<file path=ppt/slides/_rels/slide116.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623.xml" /><Relationship Id="rId11" Type="http://schemas.openxmlformats.org/officeDocument/2006/relationships/image" Target="../media/image136.jpeg" /><Relationship Id="rId12" Type="http://schemas.openxmlformats.org/officeDocument/2006/relationships/tags" Target="../tags/tag624.xml" /><Relationship Id="rId13" Type="http://schemas.openxmlformats.org/officeDocument/2006/relationships/image" Target="../media/image137.jpeg" /><Relationship Id="rId14" Type="http://schemas.openxmlformats.org/officeDocument/2006/relationships/tags" Target="../tags/tag625.xml" /><Relationship Id="rId15" Type="http://schemas.openxmlformats.org/officeDocument/2006/relationships/image" Target="../media/image138.jpeg" /><Relationship Id="rId16" Type="http://schemas.openxmlformats.org/officeDocument/2006/relationships/tags" Target="../tags/tag626.xml" /><Relationship Id="rId17" Type="http://schemas.openxmlformats.org/officeDocument/2006/relationships/image" Target="../media/image139.jpeg" /><Relationship Id="rId18" Type="http://schemas.openxmlformats.org/officeDocument/2006/relationships/tags" Target="../tags/tag627.xml" /><Relationship Id="rId2" Type="http://schemas.openxmlformats.org/officeDocument/2006/relationships/tags" Target="../tags/tag619.xml" /><Relationship Id="rId3" Type="http://schemas.openxmlformats.org/officeDocument/2006/relationships/image" Target="../media/image123.jpeg" /><Relationship Id="rId4" Type="http://schemas.openxmlformats.org/officeDocument/2006/relationships/image" Target="../media/image134.svg" /><Relationship Id="rId5" Type="http://schemas.openxmlformats.org/officeDocument/2006/relationships/tags" Target="../tags/tag620.xml" /><Relationship Id="rId6" Type="http://schemas.openxmlformats.org/officeDocument/2006/relationships/image" Target="../media/image135.svg" /><Relationship Id="rId7" Type="http://schemas.openxmlformats.org/officeDocument/2006/relationships/tags" Target="../tags/tag621.xml" /><Relationship Id="rId8" Type="http://schemas.openxmlformats.org/officeDocument/2006/relationships/image" Target="../media/image127.png" /><Relationship Id="rId9" Type="http://schemas.openxmlformats.org/officeDocument/2006/relationships/tags" Target="../tags/tag622.xml" /></Relationships>
</file>

<file path=ppt/slides/_rels/slide117.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tags" Target="../tags/tag628.xml" /><Relationship Id="rId3" Type="http://schemas.openxmlformats.org/officeDocument/2006/relationships/image" Target="../media/image123.jpeg" /><Relationship Id="rId4" Type="http://schemas.openxmlformats.org/officeDocument/2006/relationships/image" Target="../media/image140.svg" /><Relationship Id="rId5" Type="http://schemas.openxmlformats.org/officeDocument/2006/relationships/tags" Target="../tags/tag629.xml" /><Relationship Id="rId6" Type="http://schemas.openxmlformats.org/officeDocument/2006/relationships/image" Target="../media/image127.png" /><Relationship Id="rId7" Type="http://schemas.openxmlformats.org/officeDocument/2006/relationships/tags" Target="../tags/tag630.xml" /><Relationship Id="rId8" Type="http://schemas.openxmlformats.org/officeDocument/2006/relationships/tags" Target="../tags/tag631.xml" /><Relationship Id="rId9" Type="http://schemas.openxmlformats.org/officeDocument/2006/relationships/tags" Target="../tags/tag632.xml" /></Relationships>
</file>

<file path=ppt/slides/_rels/slide118.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638.xml" /><Relationship Id="rId11" Type="http://schemas.openxmlformats.org/officeDocument/2006/relationships/tags" Target="../tags/tag639.xml" /><Relationship Id="rId12" Type="http://schemas.openxmlformats.org/officeDocument/2006/relationships/tags" Target="../tags/tag640.xml" /><Relationship Id="rId13" Type="http://schemas.openxmlformats.org/officeDocument/2006/relationships/tags" Target="../tags/tag641.xml" /><Relationship Id="rId14" Type="http://schemas.openxmlformats.org/officeDocument/2006/relationships/tags" Target="../tags/tag642.xml" /><Relationship Id="rId15" Type="http://schemas.openxmlformats.org/officeDocument/2006/relationships/image" Target="../media/image142.png" /><Relationship Id="rId16" Type="http://schemas.openxmlformats.org/officeDocument/2006/relationships/tags" Target="../tags/tag643.xml" /><Relationship Id="rId17" Type="http://schemas.openxmlformats.org/officeDocument/2006/relationships/tags" Target="../tags/tag644.xml" /><Relationship Id="rId18" Type="http://schemas.openxmlformats.org/officeDocument/2006/relationships/tags" Target="../tags/tag645.xml" /><Relationship Id="rId19" Type="http://schemas.openxmlformats.org/officeDocument/2006/relationships/tags" Target="../tags/tag646.xml" /><Relationship Id="rId2" Type="http://schemas.openxmlformats.org/officeDocument/2006/relationships/tags" Target="../tags/tag633.xml" /><Relationship Id="rId20" Type="http://schemas.openxmlformats.org/officeDocument/2006/relationships/tags" Target="../tags/tag647.xml" /><Relationship Id="rId21" Type="http://schemas.openxmlformats.org/officeDocument/2006/relationships/tags" Target="../tags/tag648.xml" /><Relationship Id="rId22" Type="http://schemas.openxmlformats.org/officeDocument/2006/relationships/tags" Target="../tags/tag649.xml" /><Relationship Id="rId23" Type="http://schemas.openxmlformats.org/officeDocument/2006/relationships/tags" Target="../tags/tag650.xml" /><Relationship Id="rId24" Type="http://schemas.openxmlformats.org/officeDocument/2006/relationships/tags" Target="../tags/tag651.xml" /><Relationship Id="rId25" Type="http://schemas.openxmlformats.org/officeDocument/2006/relationships/tags" Target="../tags/tag652.xml" /><Relationship Id="rId26" Type="http://schemas.openxmlformats.org/officeDocument/2006/relationships/image" Target="../media/image143.jpeg" /><Relationship Id="rId27" Type="http://schemas.openxmlformats.org/officeDocument/2006/relationships/tags" Target="../tags/tag653.xml" /><Relationship Id="rId28" Type="http://schemas.openxmlformats.org/officeDocument/2006/relationships/image" Target="../media/image144.png" /><Relationship Id="rId29" Type="http://schemas.openxmlformats.org/officeDocument/2006/relationships/tags" Target="../tags/tag654.xml" /><Relationship Id="rId3" Type="http://schemas.openxmlformats.org/officeDocument/2006/relationships/image" Target="../media/image123.jpeg" /><Relationship Id="rId30" Type="http://schemas.openxmlformats.org/officeDocument/2006/relationships/image" Target="../media/image145.png" /><Relationship Id="rId31" Type="http://schemas.openxmlformats.org/officeDocument/2006/relationships/tags" Target="../tags/tag655.xml" /><Relationship Id="rId32" Type="http://schemas.openxmlformats.org/officeDocument/2006/relationships/image" Target="../media/image146.png" /><Relationship Id="rId33" Type="http://schemas.openxmlformats.org/officeDocument/2006/relationships/tags" Target="../tags/tag656.xml" /><Relationship Id="rId34" Type="http://schemas.openxmlformats.org/officeDocument/2006/relationships/image" Target="../media/image147.png" /><Relationship Id="rId35" Type="http://schemas.openxmlformats.org/officeDocument/2006/relationships/tags" Target="../tags/tag657.xml" /><Relationship Id="rId36" Type="http://schemas.openxmlformats.org/officeDocument/2006/relationships/image" Target="../media/image148.png" /><Relationship Id="rId37" Type="http://schemas.openxmlformats.org/officeDocument/2006/relationships/tags" Target="../tags/tag658.xml" /><Relationship Id="rId4" Type="http://schemas.openxmlformats.org/officeDocument/2006/relationships/image" Target="../media/image141.svg" /><Relationship Id="rId5" Type="http://schemas.openxmlformats.org/officeDocument/2006/relationships/tags" Target="../tags/tag634.xml" /><Relationship Id="rId6" Type="http://schemas.openxmlformats.org/officeDocument/2006/relationships/image" Target="../media/image127.png" /><Relationship Id="rId7" Type="http://schemas.openxmlformats.org/officeDocument/2006/relationships/tags" Target="../tags/tag635.xml" /><Relationship Id="rId8" Type="http://schemas.openxmlformats.org/officeDocument/2006/relationships/tags" Target="../tags/tag636.xml" /><Relationship Id="rId9" Type="http://schemas.openxmlformats.org/officeDocument/2006/relationships/tags" Target="../tags/tag637.xml" /></Relationships>
</file>

<file path=ppt/slides/_rels/slide119.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663.xml" /><Relationship Id="rId11" Type="http://schemas.openxmlformats.org/officeDocument/2006/relationships/tags" Target="../tags/tag664.xml" /><Relationship Id="rId12" Type="http://schemas.openxmlformats.org/officeDocument/2006/relationships/tags" Target="../tags/tag665.xml" /><Relationship Id="rId13" Type="http://schemas.openxmlformats.org/officeDocument/2006/relationships/tags" Target="../tags/tag666.xml" /><Relationship Id="rId14" Type="http://schemas.openxmlformats.org/officeDocument/2006/relationships/tags" Target="../tags/tag667.xml" /><Relationship Id="rId15" Type="http://schemas.openxmlformats.org/officeDocument/2006/relationships/tags" Target="../tags/tag668.xml" /><Relationship Id="rId2" Type="http://schemas.openxmlformats.org/officeDocument/2006/relationships/tags" Target="../tags/tag659.xml" /><Relationship Id="rId3" Type="http://schemas.openxmlformats.org/officeDocument/2006/relationships/image" Target="../media/image123.jpeg" /><Relationship Id="rId4" Type="http://schemas.openxmlformats.org/officeDocument/2006/relationships/image" Target="../media/image149.svg" /><Relationship Id="rId5" Type="http://schemas.openxmlformats.org/officeDocument/2006/relationships/tags" Target="../tags/tag660.xml" /><Relationship Id="rId6" Type="http://schemas.openxmlformats.org/officeDocument/2006/relationships/image" Target="../media/image127.png" /><Relationship Id="rId7" Type="http://schemas.openxmlformats.org/officeDocument/2006/relationships/tags" Target="../tags/tag661.xml" /><Relationship Id="rId8" Type="http://schemas.openxmlformats.org/officeDocument/2006/relationships/image" Target="../media/image150.png" /><Relationship Id="rId9" Type="http://schemas.openxmlformats.org/officeDocument/2006/relationships/tags" Target="../tags/tag66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image" Target="../media/image6.png" /></Relationships>
</file>

<file path=ppt/slides/_rels/slide120.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675.xml" /><Relationship Id="rId11" Type="http://schemas.openxmlformats.org/officeDocument/2006/relationships/image" Target="../media/image152.jpeg" /><Relationship Id="rId12" Type="http://schemas.openxmlformats.org/officeDocument/2006/relationships/tags" Target="../tags/tag676.xml" /><Relationship Id="rId13" Type="http://schemas.openxmlformats.org/officeDocument/2006/relationships/tags" Target="../tags/tag677.xml" /><Relationship Id="rId14" Type="http://schemas.openxmlformats.org/officeDocument/2006/relationships/tags" Target="../tags/tag678.xml" /><Relationship Id="rId2" Type="http://schemas.openxmlformats.org/officeDocument/2006/relationships/tags" Target="../tags/tag669.xml" /><Relationship Id="rId3" Type="http://schemas.openxmlformats.org/officeDocument/2006/relationships/image" Target="../media/image127.png" /><Relationship Id="rId4" Type="http://schemas.openxmlformats.org/officeDocument/2006/relationships/tags" Target="../tags/tag670.xml" /><Relationship Id="rId5" Type="http://schemas.openxmlformats.org/officeDocument/2006/relationships/tags" Target="../tags/tag671.xml" /><Relationship Id="rId6" Type="http://schemas.openxmlformats.org/officeDocument/2006/relationships/tags" Target="../tags/tag672.xml" /><Relationship Id="rId7" Type="http://schemas.openxmlformats.org/officeDocument/2006/relationships/tags" Target="../tags/tag673.xml" /><Relationship Id="rId8" Type="http://schemas.openxmlformats.org/officeDocument/2006/relationships/tags" Target="../tags/tag674.xml" /><Relationship Id="rId9" Type="http://schemas.openxmlformats.org/officeDocument/2006/relationships/image" Target="../media/image151.jpeg" /></Relationships>
</file>

<file path=ppt/slides/_rels/slide121.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tags" Target="../tags/tag679.xml" /><Relationship Id="rId3" Type="http://schemas.openxmlformats.org/officeDocument/2006/relationships/image" Target="../media/image127.png" /><Relationship Id="rId4" Type="http://schemas.openxmlformats.org/officeDocument/2006/relationships/tags" Target="../tags/tag680.xml" /><Relationship Id="rId5" Type="http://schemas.openxmlformats.org/officeDocument/2006/relationships/tags" Target="../tags/tag681.xml" /><Relationship Id="rId6" Type="http://schemas.openxmlformats.org/officeDocument/2006/relationships/tags" Target="../tags/tag682.xml" /><Relationship Id="rId7" Type="http://schemas.openxmlformats.org/officeDocument/2006/relationships/image" Target="../media/image153.jpeg" /><Relationship Id="rId8" Type="http://schemas.openxmlformats.org/officeDocument/2006/relationships/tags" Target="../tags/tag683.xml" /></Relationships>
</file>

<file path=ppt/slides/_rels/slide122.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690.xml" /><Relationship Id="rId11" Type="http://schemas.openxmlformats.org/officeDocument/2006/relationships/image" Target="../media/image155.jpeg" /><Relationship Id="rId12" Type="http://schemas.openxmlformats.org/officeDocument/2006/relationships/tags" Target="../tags/tag691.xml" /><Relationship Id="rId2" Type="http://schemas.openxmlformats.org/officeDocument/2006/relationships/tags" Target="../tags/tag684.xml" /><Relationship Id="rId3" Type="http://schemas.openxmlformats.org/officeDocument/2006/relationships/image" Target="../media/image127.png" /><Relationship Id="rId4" Type="http://schemas.openxmlformats.org/officeDocument/2006/relationships/tags" Target="../tags/tag685.xml" /><Relationship Id="rId5" Type="http://schemas.openxmlformats.org/officeDocument/2006/relationships/tags" Target="../tags/tag686.xml" /><Relationship Id="rId6" Type="http://schemas.openxmlformats.org/officeDocument/2006/relationships/tags" Target="../tags/tag687.xml" /><Relationship Id="rId7" Type="http://schemas.openxmlformats.org/officeDocument/2006/relationships/tags" Target="../tags/tag688.xml" /><Relationship Id="rId8" Type="http://schemas.openxmlformats.org/officeDocument/2006/relationships/tags" Target="../tags/tag689.xml" /><Relationship Id="rId9" Type="http://schemas.openxmlformats.org/officeDocument/2006/relationships/image" Target="../media/image154.jpeg" /></Relationships>
</file>

<file path=ppt/slides/_rels/slide123.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702.xml" /><Relationship Id="rId11" Type="http://schemas.openxmlformats.org/officeDocument/2006/relationships/image" Target="../media/image156.jpeg" /><Relationship Id="rId12" Type="http://schemas.openxmlformats.org/officeDocument/2006/relationships/tags" Target="../tags/tag703.xml" /><Relationship Id="rId13" Type="http://schemas.openxmlformats.org/officeDocument/2006/relationships/image" Target="../media/image157.png" /><Relationship Id="rId14" Type="http://schemas.openxmlformats.org/officeDocument/2006/relationships/image" Target="../media/image158.svg" /><Relationship Id="rId15" Type="http://schemas.openxmlformats.org/officeDocument/2006/relationships/tags" Target="../tags/tag704.xml" /><Relationship Id="rId16" Type="http://schemas.openxmlformats.org/officeDocument/2006/relationships/image" Target="../media/image159.svg" /><Relationship Id="rId17" Type="http://schemas.openxmlformats.org/officeDocument/2006/relationships/tags" Target="../tags/tag705.xml" /><Relationship Id="rId18" Type="http://schemas.openxmlformats.org/officeDocument/2006/relationships/image" Target="../media/image160.svg" /><Relationship Id="rId19" Type="http://schemas.openxmlformats.org/officeDocument/2006/relationships/tags" Target="../tags/tag706.xml" /><Relationship Id="rId2" Type="http://schemas.openxmlformats.org/officeDocument/2006/relationships/notesSlide" Target="../notesSlides/notesSlide89.xml" /><Relationship Id="rId20" Type="http://schemas.openxmlformats.org/officeDocument/2006/relationships/tags" Target="../tags/tag707.xml" /><Relationship Id="rId21" Type="http://schemas.openxmlformats.org/officeDocument/2006/relationships/tags" Target="../tags/tag708.xml" /><Relationship Id="rId22" Type="http://schemas.openxmlformats.org/officeDocument/2006/relationships/tags" Target="../tags/tag709.xml" /><Relationship Id="rId23" Type="http://schemas.openxmlformats.org/officeDocument/2006/relationships/tags" Target="../tags/tag710.xml" /><Relationship Id="rId24" Type="http://schemas.openxmlformats.org/officeDocument/2006/relationships/tags" Target="../tags/tag711.xml" /><Relationship Id="rId25" Type="http://schemas.openxmlformats.org/officeDocument/2006/relationships/tags" Target="../tags/tag712.xml" /><Relationship Id="rId26" Type="http://schemas.openxmlformats.org/officeDocument/2006/relationships/tags" Target="../tags/tag713.xml" /><Relationship Id="rId27" Type="http://schemas.openxmlformats.org/officeDocument/2006/relationships/tags" Target="../tags/tag714.xml" /><Relationship Id="rId3" Type="http://schemas.openxmlformats.org/officeDocument/2006/relationships/tags" Target="../tags/tag696.xml" /><Relationship Id="rId4" Type="http://schemas.openxmlformats.org/officeDocument/2006/relationships/image" Target="../media/image127.png" /><Relationship Id="rId5" Type="http://schemas.openxmlformats.org/officeDocument/2006/relationships/tags" Target="../tags/tag697.xml" /><Relationship Id="rId6" Type="http://schemas.openxmlformats.org/officeDocument/2006/relationships/tags" Target="../tags/tag698.xml" /><Relationship Id="rId7" Type="http://schemas.openxmlformats.org/officeDocument/2006/relationships/tags" Target="../tags/tag699.xml" /><Relationship Id="rId8" Type="http://schemas.openxmlformats.org/officeDocument/2006/relationships/tags" Target="../tags/tag700.xml" /><Relationship Id="rId9" Type="http://schemas.openxmlformats.org/officeDocument/2006/relationships/tags" Target="../tags/tag701.xml" /></Relationships>
</file>

<file path=ppt/slides/_rels/slide124.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image" Target="../media/image162.jpeg" /><Relationship Id="rId11" Type="http://schemas.openxmlformats.org/officeDocument/2006/relationships/tags" Target="../tags/tag720.xml" /><Relationship Id="rId12" Type="http://schemas.openxmlformats.org/officeDocument/2006/relationships/image" Target="../media/image163.jpeg" /><Relationship Id="rId13" Type="http://schemas.openxmlformats.org/officeDocument/2006/relationships/tags" Target="../tags/tag721.xml" /><Relationship Id="rId14" Type="http://schemas.openxmlformats.org/officeDocument/2006/relationships/tags" Target="../tags/tag722.xml" /><Relationship Id="rId15" Type="http://schemas.openxmlformats.org/officeDocument/2006/relationships/tags" Target="../tags/tag723.xml" /><Relationship Id="rId2" Type="http://schemas.openxmlformats.org/officeDocument/2006/relationships/tags" Target="../tags/tag715.xml" /><Relationship Id="rId3" Type="http://schemas.openxmlformats.org/officeDocument/2006/relationships/image" Target="../media/image123.jpeg" /><Relationship Id="rId4" Type="http://schemas.openxmlformats.org/officeDocument/2006/relationships/image" Target="../media/image161.svg" /><Relationship Id="rId5" Type="http://schemas.openxmlformats.org/officeDocument/2006/relationships/tags" Target="../tags/tag716.xml" /><Relationship Id="rId6" Type="http://schemas.openxmlformats.org/officeDocument/2006/relationships/image" Target="../media/image127.png" /><Relationship Id="rId7" Type="http://schemas.openxmlformats.org/officeDocument/2006/relationships/tags" Target="../tags/tag717.xml" /><Relationship Id="rId8" Type="http://schemas.openxmlformats.org/officeDocument/2006/relationships/tags" Target="../tags/tag718.xml" /><Relationship Id="rId9" Type="http://schemas.openxmlformats.org/officeDocument/2006/relationships/tags" Target="../tags/tag719.xml" /></Relationships>
</file>

<file path=ppt/slides/_rels/slide125.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727.xml" /><Relationship Id="rId11" Type="http://schemas.openxmlformats.org/officeDocument/2006/relationships/image" Target="../media/image167.png" /><Relationship Id="rId12" Type="http://schemas.openxmlformats.org/officeDocument/2006/relationships/image" Target="../media/image168.svg" /><Relationship Id="rId13" Type="http://schemas.openxmlformats.org/officeDocument/2006/relationships/tags" Target="../tags/tag728.xml" /><Relationship Id="rId14" Type="http://schemas.openxmlformats.org/officeDocument/2006/relationships/image" Target="../media/image169.png" /><Relationship Id="rId15" Type="http://schemas.openxmlformats.org/officeDocument/2006/relationships/image" Target="../media/image170.svg" /><Relationship Id="rId16" Type="http://schemas.openxmlformats.org/officeDocument/2006/relationships/tags" Target="../tags/tag729.xml" /><Relationship Id="rId17" Type="http://schemas.openxmlformats.org/officeDocument/2006/relationships/image" Target="../media/image171.png" /><Relationship Id="rId18" Type="http://schemas.openxmlformats.org/officeDocument/2006/relationships/image" Target="../media/image172.svg" /><Relationship Id="rId19" Type="http://schemas.openxmlformats.org/officeDocument/2006/relationships/tags" Target="../tags/tag730.xml" /><Relationship Id="rId2" Type="http://schemas.openxmlformats.org/officeDocument/2006/relationships/tags" Target="../tags/tag724.xml" /><Relationship Id="rId20" Type="http://schemas.openxmlformats.org/officeDocument/2006/relationships/tags" Target="../tags/tag731.xml" /><Relationship Id="rId21" Type="http://schemas.openxmlformats.org/officeDocument/2006/relationships/tags" Target="../tags/tag732.xml" /><Relationship Id="rId22" Type="http://schemas.openxmlformats.org/officeDocument/2006/relationships/tags" Target="../tags/tag733.xml" /><Relationship Id="rId23" Type="http://schemas.openxmlformats.org/officeDocument/2006/relationships/tags" Target="../tags/tag734.xml" /><Relationship Id="rId24" Type="http://schemas.openxmlformats.org/officeDocument/2006/relationships/tags" Target="../tags/tag735.xml" /><Relationship Id="rId25" Type="http://schemas.openxmlformats.org/officeDocument/2006/relationships/tags" Target="../tags/tag736.xml" /><Relationship Id="rId26" Type="http://schemas.openxmlformats.org/officeDocument/2006/relationships/tags" Target="../tags/tag737.xml" /><Relationship Id="rId27" Type="http://schemas.openxmlformats.org/officeDocument/2006/relationships/tags" Target="../tags/tag738.xml" /><Relationship Id="rId3" Type="http://schemas.openxmlformats.org/officeDocument/2006/relationships/image" Target="../media/image123.jpeg" /><Relationship Id="rId4" Type="http://schemas.openxmlformats.org/officeDocument/2006/relationships/image" Target="../media/image164.svg" /><Relationship Id="rId5" Type="http://schemas.openxmlformats.org/officeDocument/2006/relationships/tags" Target="../tags/tag725.xml" /><Relationship Id="rId6" Type="http://schemas.openxmlformats.org/officeDocument/2006/relationships/image" Target="../media/image127.png" /><Relationship Id="rId7" Type="http://schemas.openxmlformats.org/officeDocument/2006/relationships/tags" Target="../tags/tag726.xml" /><Relationship Id="rId8" Type="http://schemas.openxmlformats.org/officeDocument/2006/relationships/image" Target="../media/image165.png" /><Relationship Id="rId9" Type="http://schemas.openxmlformats.org/officeDocument/2006/relationships/image" Target="../media/image166.svg" /></Relationships>
</file>

<file path=ppt/slides/_rels/slide126.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tags" Target="../tags/tag739.xml" /><Relationship Id="rId3" Type="http://schemas.openxmlformats.org/officeDocument/2006/relationships/image" Target="../media/image127.png" /><Relationship Id="rId4" Type="http://schemas.openxmlformats.org/officeDocument/2006/relationships/tags" Target="../tags/tag740.xml" /><Relationship Id="rId5" Type="http://schemas.openxmlformats.org/officeDocument/2006/relationships/tags" Target="../tags/tag741.xml" /><Relationship Id="rId6" Type="http://schemas.openxmlformats.org/officeDocument/2006/relationships/tags" Target="../tags/tag742.xml" /><Relationship Id="rId7" Type="http://schemas.openxmlformats.org/officeDocument/2006/relationships/image" Target="../media/image173.jpeg" /><Relationship Id="rId8" Type="http://schemas.openxmlformats.org/officeDocument/2006/relationships/tags" Target="../tags/tag743.xml" /><Relationship Id="rId9" Type="http://schemas.openxmlformats.org/officeDocument/2006/relationships/tags" Target="../tags/tag744.xml" /></Relationships>
</file>

<file path=ppt/slides/_rels/slide127.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748.xml" /><Relationship Id="rId11" Type="http://schemas.openxmlformats.org/officeDocument/2006/relationships/image" Target="../media/image177.png" /><Relationship Id="rId12" Type="http://schemas.openxmlformats.org/officeDocument/2006/relationships/image" Target="../media/image178.svg" /><Relationship Id="rId13" Type="http://schemas.openxmlformats.org/officeDocument/2006/relationships/tags" Target="../tags/tag749.xml" /><Relationship Id="rId14" Type="http://schemas.openxmlformats.org/officeDocument/2006/relationships/image" Target="../media/image179.png" /><Relationship Id="rId15" Type="http://schemas.openxmlformats.org/officeDocument/2006/relationships/image" Target="../media/image180.svg" /><Relationship Id="rId16" Type="http://schemas.openxmlformats.org/officeDocument/2006/relationships/tags" Target="../tags/tag750.xml" /><Relationship Id="rId17" Type="http://schemas.openxmlformats.org/officeDocument/2006/relationships/image" Target="../media/image181.png" /><Relationship Id="rId18" Type="http://schemas.openxmlformats.org/officeDocument/2006/relationships/image" Target="../media/image182.svg" /><Relationship Id="rId19" Type="http://schemas.openxmlformats.org/officeDocument/2006/relationships/tags" Target="../tags/tag751.xml" /><Relationship Id="rId2" Type="http://schemas.openxmlformats.org/officeDocument/2006/relationships/tags" Target="../tags/tag745.xml" /><Relationship Id="rId20" Type="http://schemas.openxmlformats.org/officeDocument/2006/relationships/image" Target="../media/image183.png" /><Relationship Id="rId21" Type="http://schemas.openxmlformats.org/officeDocument/2006/relationships/image" Target="../media/image184.svg" /><Relationship Id="rId22" Type="http://schemas.openxmlformats.org/officeDocument/2006/relationships/tags" Target="../tags/tag752.xml" /><Relationship Id="rId23" Type="http://schemas.openxmlformats.org/officeDocument/2006/relationships/image" Target="../media/image185.png" /><Relationship Id="rId24" Type="http://schemas.openxmlformats.org/officeDocument/2006/relationships/image" Target="../media/image186.svg" /><Relationship Id="rId25" Type="http://schemas.openxmlformats.org/officeDocument/2006/relationships/tags" Target="../tags/tag753.xml" /><Relationship Id="rId26" Type="http://schemas.openxmlformats.org/officeDocument/2006/relationships/tags" Target="../tags/tag754.xml" /><Relationship Id="rId27" Type="http://schemas.openxmlformats.org/officeDocument/2006/relationships/tags" Target="../tags/tag755.xml" /><Relationship Id="rId28" Type="http://schemas.openxmlformats.org/officeDocument/2006/relationships/tags" Target="../tags/tag756.xml" /><Relationship Id="rId29" Type="http://schemas.openxmlformats.org/officeDocument/2006/relationships/tags" Target="../tags/tag757.xml" /><Relationship Id="rId3" Type="http://schemas.openxmlformats.org/officeDocument/2006/relationships/image" Target="../media/image123.jpeg" /><Relationship Id="rId30" Type="http://schemas.openxmlformats.org/officeDocument/2006/relationships/tags" Target="../tags/tag758.xml" /><Relationship Id="rId31" Type="http://schemas.openxmlformats.org/officeDocument/2006/relationships/tags" Target="../tags/tag759.xml" /><Relationship Id="rId32" Type="http://schemas.openxmlformats.org/officeDocument/2006/relationships/tags" Target="../tags/tag760.xml" /><Relationship Id="rId33" Type="http://schemas.openxmlformats.org/officeDocument/2006/relationships/tags" Target="../tags/tag761.xml" /><Relationship Id="rId34" Type="http://schemas.openxmlformats.org/officeDocument/2006/relationships/tags" Target="../tags/tag762.xml" /><Relationship Id="rId4" Type="http://schemas.openxmlformats.org/officeDocument/2006/relationships/image" Target="../media/image174.svg" /><Relationship Id="rId5" Type="http://schemas.openxmlformats.org/officeDocument/2006/relationships/tags" Target="../tags/tag746.xml" /><Relationship Id="rId6" Type="http://schemas.openxmlformats.org/officeDocument/2006/relationships/image" Target="../media/image127.png" /><Relationship Id="rId7" Type="http://schemas.openxmlformats.org/officeDocument/2006/relationships/tags" Target="../tags/tag747.xml" /><Relationship Id="rId8" Type="http://schemas.openxmlformats.org/officeDocument/2006/relationships/image" Target="../media/image175.png" /><Relationship Id="rId9" Type="http://schemas.openxmlformats.org/officeDocument/2006/relationships/image" Target="../media/image176.svg" /></Relationships>
</file>

<file path=ppt/slides/_rels/slide128.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image" Target="../media/image188.png" /><Relationship Id="rId11" Type="http://schemas.openxmlformats.org/officeDocument/2006/relationships/image" Target="../media/image189.svg" /><Relationship Id="rId12" Type="http://schemas.openxmlformats.org/officeDocument/2006/relationships/tags" Target="../tags/tag768.xml" /><Relationship Id="rId13" Type="http://schemas.openxmlformats.org/officeDocument/2006/relationships/image" Target="../media/image190.png" /><Relationship Id="rId14" Type="http://schemas.openxmlformats.org/officeDocument/2006/relationships/tags" Target="../tags/tag769.xml" /><Relationship Id="rId15" Type="http://schemas.openxmlformats.org/officeDocument/2006/relationships/image" Target="../media/image191.png" /><Relationship Id="rId16" Type="http://schemas.openxmlformats.org/officeDocument/2006/relationships/tags" Target="../tags/tag770.xml" /><Relationship Id="rId17" Type="http://schemas.openxmlformats.org/officeDocument/2006/relationships/image" Target="../media/image192.png" /><Relationship Id="rId18" Type="http://schemas.openxmlformats.org/officeDocument/2006/relationships/tags" Target="../tags/tag771.xml" /><Relationship Id="rId19" Type="http://schemas.openxmlformats.org/officeDocument/2006/relationships/tags" Target="../tags/tag772.xml" /><Relationship Id="rId2" Type="http://schemas.openxmlformats.org/officeDocument/2006/relationships/tags" Target="../tags/tag763.xml" /><Relationship Id="rId20" Type="http://schemas.openxmlformats.org/officeDocument/2006/relationships/tags" Target="../tags/tag773.xml" /><Relationship Id="rId21" Type="http://schemas.openxmlformats.org/officeDocument/2006/relationships/tags" Target="../tags/tag774.xml" /><Relationship Id="rId22" Type="http://schemas.openxmlformats.org/officeDocument/2006/relationships/tags" Target="../tags/tag775.xml" /><Relationship Id="rId23" Type="http://schemas.openxmlformats.org/officeDocument/2006/relationships/tags" Target="../tags/tag776.xml" /><Relationship Id="rId3" Type="http://schemas.openxmlformats.org/officeDocument/2006/relationships/image" Target="../media/image123.jpeg" /><Relationship Id="rId4" Type="http://schemas.openxmlformats.org/officeDocument/2006/relationships/image" Target="../media/image187.svg" /><Relationship Id="rId5" Type="http://schemas.openxmlformats.org/officeDocument/2006/relationships/tags" Target="../tags/tag764.xml" /><Relationship Id="rId6" Type="http://schemas.openxmlformats.org/officeDocument/2006/relationships/image" Target="../media/image127.png" /><Relationship Id="rId7" Type="http://schemas.openxmlformats.org/officeDocument/2006/relationships/tags" Target="../tags/tag765.xml" /><Relationship Id="rId8" Type="http://schemas.openxmlformats.org/officeDocument/2006/relationships/tags" Target="../tags/tag766.xml" /><Relationship Id="rId9" Type="http://schemas.openxmlformats.org/officeDocument/2006/relationships/tags" Target="../tags/tag767.xml" /></Relationships>
</file>

<file path=ppt/slides/_rels/slide129.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782.xml" /><Relationship Id="rId11" Type="http://schemas.openxmlformats.org/officeDocument/2006/relationships/tags" Target="../tags/tag783.xml" /><Relationship Id="rId12" Type="http://schemas.openxmlformats.org/officeDocument/2006/relationships/image" Target="../media/image194.jpeg" /><Relationship Id="rId13" Type="http://schemas.openxmlformats.org/officeDocument/2006/relationships/tags" Target="../tags/tag784.xml" /><Relationship Id="rId14" Type="http://schemas.openxmlformats.org/officeDocument/2006/relationships/image" Target="../media/image195.jpeg" /><Relationship Id="rId15" Type="http://schemas.openxmlformats.org/officeDocument/2006/relationships/tags" Target="../tags/tag785.xml" /><Relationship Id="rId2" Type="http://schemas.openxmlformats.org/officeDocument/2006/relationships/tags" Target="../tags/tag777.xml" /><Relationship Id="rId3" Type="http://schemas.openxmlformats.org/officeDocument/2006/relationships/image" Target="../media/image123.jpeg" /><Relationship Id="rId4" Type="http://schemas.openxmlformats.org/officeDocument/2006/relationships/image" Target="../media/image193.svg" /><Relationship Id="rId5" Type="http://schemas.openxmlformats.org/officeDocument/2006/relationships/tags" Target="../tags/tag778.xml" /><Relationship Id="rId6" Type="http://schemas.openxmlformats.org/officeDocument/2006/relationships/image" Target="../media/image127.png" /><Relationship Id="rId7" Type="http://schemas.openxmlformats.org/officeDocument/2006/relationships/tags" Target="../tags/tag779.xml" /><Relationship Id="rId8" Type="http://schemas.openxmlformats.org/officeDocument/2006/relationships/tags" Target="../tags/tag780.xml" /><Relationship Id="rId9" Type="http://schemas.openxmlformats.org/officeDocument/2006/relationships/tags" Target="../tags/tag781.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29.jpeg" /><Relationship Id="rId3" Type="http://schemas.openxmlformats.org/officeDocument/2006/relationships/image" Target="../media/image30.jpeg" /></Relationships>
</file>

<file path=ppt/slides/_rels/slide130.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789.xml" /><Relationship Id="rId11" Type="http://schemas.openxmlformats.org/officeDocument/2006/relationships/image" Target="../media/image199.png" /><Relationship Id="rId12" Type="http://schemas.openxmlformats.org/officeDocument/2006/relationships/image" Target="../media/image200.svg" /><Relationship Id="rId13" Type="http://schemas.openxmlformats.org/officeDocument/2006/relationships/tags" Target="../tags/tag790.xml" /><Relationship Id="rId14" Type="http://schemas.openxmlformats.org/officeDocument/2006/relationships/tags" Target="../tags/tag791.xml" /><Relationship Id="rId15" Type="http://schemas.openxmlformats.org/officeDocument/2006/relationships/tags" Target="../tags/tag792.xml" /><Relationship Id="rId16" Type="http://schemas.openxmlformats.org/officeDocument/2006/relationships/tags" Target="../tags/tag793.xml" /><Relationship Id="rId17" Type="http://schemas.openxmlformats.org/officeDocument/2006/relationships/tags" Target="../tags/tag794.xml" /><Relationship Id="rId18" Type="http://schemas.openxmlformats.org/officeDocument/2006/relationships/tags" Target="../tags/tag795.xml" /><Relationship Id="rId19" Type="http://schemas.openxmlformats.org/officeDocument/2006/relationships/tags" Target="../tags/tag796.xml" /><Relationship Id="rId2" Type="http://schemas.openxmlformats.org/officeDocument/2006/relationships/tags" Target="../tags/tag786.xml" /><Relationship Id="rId20" Type="http://schemas.openxmlformats.org/officeDocument/2006/relationships/tags" Target="../tags/tag797.xml" /><Relationship Id="rId21" Type="http://schemas.openxmlformats.org/officeDocument/2006/relationships/tags" Target="../tags/tag798.xml" /><Relationship Id="rId3" Type="http://schemas.openxmlformats.org/officeDocument/2006/relationships/image" Target="../media/image123.jpeg" /><Relationship Id="rId4" Type="http://schemas.openxmlformats.org/officeDocument/2006/relationships/image" Target="../media/image196.svg" /><Relationship Id="rId5" Type="http://schemas.openxmlformats.org/officeDocument/2006/relationships/tags" Target="../tags/tag787.xml" /><Relationship Id="rId6" Type="http://schemas.openxmlformats.org/officeDocument/2006/relationships/image" Target="../media/image127.png" /><Relationship Id="rId7" Type="http://schemas.openxmlformats.org/officeDocument/2006/relationships/tags" Target="../tags/tag788.xml" /><Relationship Id="rId8" Type="http://schemas.openxmlformats.org/officeDocument/2006/relationships/image" Target="../media/image197.png" /><Relationship Id="rId9" Type="http://schemas.openxmlformats.org/officeDocument/2006/relationships/image" Target="../media/image198.svg" /></Relationships>
</file>

<file path=ppt/slides/_rels/slide131.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image" Target="../media/image202.png" /><Relationship Id="rId11" Type="http://schemas.openxmlformats.org/officeDocument/2006/relationships/image" Target="../media/image203.svg" /><Relationship Id="rId12" Type="http://schemas.openxmlformats.org/officeDocument/2006/relationships/tags" Target="../tags/tag804.xml" /><Relationship Id="rId13" Type="http://schemas.openxmlformats.org/officeDocument/2006/relationships/image" Target="../media/image204.png" /><Relationship Id="rId14" Type="http://schemas.openxmlformats.org/officeDocument/2006/relationships/image" Target="../media/image205.svg" /><Relationship Id="rId15" Type="http://schemas.openxmlformats.org/officeDocument/2006/relationships/tags" Target="../tags/tag805.xml" /><Relationship Id="rId16" Type="http://schemas.openxmlformats.org/officeDocument/2006/relationships/image" Target="../media/image206.png" /><Relationship Id="rId17" Type="http://schemas.openxmlformats.org/officeDocument/2006/relationships/image" Target="../media/image207.svg" /><Relationship Id="rId18" Type="http://schemas.openxmlformats.org/officeDocument/2006/relationships/tags" Target="../tags/tag806.xml" /><Relationship Id="rId19" Type="http://schemas.openxmlformats.org/officeDocument/2006/relationships/image" Target="../media/image208.png" /><Relationship Id="rId2" Type="http://schemas.openxmlformats.org/officeDocument/2006/relationships/tags" Target="../tags/tag799.xml" /><Relationship Id="rId20" Type="http://schemas.openxmlformats.org/officeDocument/2006/relationships/image" Target="../media/image209.svg" /><Relationship Id="rId21" Type="http://schemas.openxmlformats.org/officeDocument/2006/relationships/tags" Target="../tags/tag807.xml" /><Relationship Id="rId22" Type="http://schemas.openxmlformats.org/officeDocument/2006/relationships/tags" Target="../tags/tag808.xml" /><Relationship Id="rId23" Type="http://schemas.openxmlformats.org/officeDocument/2006/relationships/tags" Target="../tags/tag809.xml" /><Relationship Id="rId24" Type="http://schemas.openxmlformats.org/officeDocument/2006/relationships/tags" Target="../tags/tag810.xml" /><Relationship Id="rId25" Type="http://schemas.openxmlformats.org/officeDocument/2006/relationships/tags" Target="../tags/tag811.xml" /><Relationship Id="rId26" Type="http://schemas.openxmlformats.org/officeDocument/2006/relationships/tags" Target="../tags/tag812.xml" /><Relationship Id="rId27" Type="http://schemas.openxmlformats.org/officeDocument/2006/relationships/tags" Target="../tags/tag813.xml" /><Relationship Id="rId28" Type="http://schemas.openxmlformats.org/officeDocument/2006/relationships/tags" Target="../tags/tag814.xml" /><Relationship Id="rId3" Type="http://schemas.openxmlformats.org/officeDocument/2006/relationships/image" Target="../media/image123.jpeg" /><Relationship Id="rId4" Type="http://schemas.openxmlformats.org/officeDocument/2006/relationships/image" Target="../media/image201.svg" /><Relationship Id="rId5" Type="http://schemas.openxmlformats.org/officeDocument/2006/relationships/tags" Target="../tags/tag800.xml" /><Relationship Id="rId6" Type="http://schemas.openxmlformats.org/officeDocument/2006/relationships/image" Target="../media/image127.png" /><Relationship Id="rId7" Type="http://schemas.openxmlformats.org/officeDocument/2006/relationships/tags" Target="../tags/tag801.xml" /><Relationship Id="rId8" Type="http://schemas.openxmlformats.org/officeDocument/2006/relationships/tags" Target="../tags/tag802.xml" /><Relationship Id="rId9" Type="http://schemas.openxmlformats.org/officeDocument/2006/relationships/tags" Target="../tags/tag803.xml" /></Relationships>
</file>

<file path=ppt/slides/_rels/slide132.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image" Target="../media/image211.jpeg" /><Relationship Id="rId11" Type="http://schemas.openxmlformats.org/officeDocument/2006/relationships/image" Target="../media/image212.svg" /><Relationship Id="rId12" Type="http://schemas.openxmlformats.org/officeDocument/2006/relationships/tags" Target="../tags/tag820.xml" /><Relationship Id="rId13" Type="http://schemas.openxmlformats.org/officeDocument/2006/relationships/tags" Target="../tags/tag821.xml" /><Relationship Id="rId14" Type="http://schemas.openxmlformats.org/officeDocument/2006/relationships/tags" Target="../tags/tag822.xml" /><Relationship Id="rId15" Type="http://schemas.openxmlformats.org/officeDocument/2006/relationships/tags" Target="../tags/tag823.xml" /><Relationship Id="rId16" Type="http://schemas.openxmlformats.org/officeDocument/2006/relationships/image" Target="../media/image213.png" /><Relationship Id="rId17" Type="http://schemas.openxmlformats.org/officeDocument/2006/relationships/image" Target="../media/image214.svg" /><Relationship Id="rId18" Type="http://schemas.openxmlformats.org/officeDocument/2006/relationships/tags" Target="../tags/tag824.xml" /><Relationship Id="rId19" Type="http://schemas.openxmlformats.org/officeDocument/2006/relationships/image" Target="../media/image215.png" /><Relationship Id="rId2" Type="http://schemas.openxmlformats.org/officeDocument/2006/relationships/tags" Target="../tags/tag815.xml" /><Relationship Id="rId20" Type="http://schemas.openxmlformats.org/officeDocument/2006/relationships/image" Target="../media/image216.svg" /><Relationship Id="rId21" Type="http://schemas.openxmlformats.org/officeDocument/2006/relationships/tags" Target="../tags/tag825.xml" /><Relationship Id="rId22" Type="http://schemas.openxmlformats.org/officeDocument/2006/relationships/image" Target="../media/image217.png" /><Relationship Id="rId23" Type="http://schemas.openxmlformats.org/officeDocument/2006/relationships/image" Target="../media/image218.svg" /><Relationship Id="rId24" Type="http://schemas.openxmlformats.org/officeDocument/2006/relationships/tags" Target="../tags/tag826.xml" /><Relationship Id="rId25" Type="http://schemas.openxmlformats.org/officeDocument/2006/relationships/tags" Target="../tags/tag827.xml" /><Relationship Id="rId26" Type="http://schemas.openxmlformats.org/officeDocument/2006/relationships/tags" Target="../tags/tag828.xml" /><Relationship Id="rId27" Type="http://schemas.openxmlformats.org/officeDocument/2006/relationships/image" Target="../media/image219.png" /><Relationship Id="rId28" Type="http://schemas.openxmlformats.org/officeDocument/2006/relationships/image" Target="../media/image220.svg" /><Relationship Id="rId29" Type="http://schemas.openxmlformats.org/officeDocument/2006/relationships/tags" Target="../tags/tag829.xml" /><Relationship Id="rId3" Type="http://schemas.openxmlformats.org/officeDocument/2006/relationships/image" Target="../media/image123.jpeg" /><Relationship Id="rId30" Type="http://schemas.openxmlformats.org/officeDocument/2006/relationships/image" Target="../media/image221.png" /><Relationship Id="rId31" Type="http://schemas.openxmlformats.org/officeDocument/2006/relationships/image" Target="../media/image222.svg" /><Relationship Id="rId32" Type="http://schemas.openxmlformats.org/officeDocument/2006/relationships/tags" Target="../tags/tag830.xml" /><Relationship Id="rId33" Type="http://schemas.openxmlformats.org/officeDocument/2006/relationships/image" Target="../media/image223.svg" /><Relationship Id="rId34" Type="http://schemas.openxmlformats.org/officeDocument/2006/relationships/tags" Target="../tags/tag831.xml" /><Relationship Id="rId35" Type="http://schemas.openxmlformats.org/officeDocument/2006/relationships/image" Target="../media/image224.svg" /><Relationship Id="rId36" Type="http://schemas.openxmlformats.org/officeDocument/2006/relationships/tags" Target="../tags/tag832.xml" /><Relationship Id="rId37" Type="http://schemas.openxmlformats.org/officeDocument/2006/relationships/tags" Target="../tags/tag833.xml" /><Relationship Id="rId38" Type="http://schemas.openxmlformats.org/officeDocument/2006/relationships/tags" Target="../tags/tag834.xml" /><Relationship Id="rId39" Type="http://schemas.openxmlformats.org/officeDocument/2006/relationships/image" Target="../media/image225.svg" /><Relationship Id="rId4" Type="http://schemas.openxmlformats.org/officeDocument/2006/relationships/image" Target="../media/image210.svg" /><Relationship Id="rId40" Type="http://schemas.openxmlformats.org/officeDocument/2006/relationships/tags" Target="../tags/tag835.xml" /><Relationship Id="rId5" Type="http://schemas.openxmlformats.org/officeDocument/2006/relationships/tags" Target="../tags/tag816.xml" /><Relationship Id="rId6" Type="http://schemas.openxmlformats.org/officeDocument/2006/relationships/image" Target="../media/image127.png" /><Relationship Id="rId7" Type="http://schemas.openxmlformats.org/officeDocument/2006/relationships/tags" Target="../tags/tag817.xml" /><Relationship Id="rId8" Type="http://schemas.openxmlformats.org/officeDocument/2006/relationships/tags" Target="../tags/tag818.xml" /><Relationship Id="rId9" Type="http://schemas.openxmlformats.org/officeDocument/2006/relationships/tags" Target="../tags/tag819.xml" /></Relationships>
</file>

<file path=ppt/slides/_rels/slide133.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tags" Target="../tags/tag836.xml" /><Relationship Id="rId3" Type="http://schemas.openxmlformats.org/officeDocument/2006/relationships/image" Target="../media/image127.png" /><Relationship Id="rId4" Type="http://schemas.openxmlformats.org/officeDocument/2006/relationships/tags" Target="../tags/tag837.xml" /><Relationship Id="rId5" Type="http://schemas.openxmlformats.org/officeDocument/2006/relationships/tags" Target="../tags/tag838.xml" /><Relationship Id="rId6" Type="http://schemas.openxmlformats.org/officeDocument/2006/relationships/tags" Target="../tags/tag839.xml" /><Relationship Id="rId7" Type="http://schemas.openxmlformats.org/officeDocument/2006/relationships/tags" Target="../tags/tag840.xml" /><Relationship Id="rId8" Type="http://schemas.openxmlformats.org/officeDocument/2006/relationships/image" Target="../media/image226.jpeg" /><Relationship Id="rId9" Type="http://schemas.openxmlformats.org/officeDocument/2006/relationships/tags" Target="../tags/tag841.xml" /></Relationships>
</file>

<file path=ppt/slides/_rels/slide134.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845.xml" /><Relationship Id="rId11" Type="http://schemas.openxmlformats.org/officeDocument/2006/relationships/image" Target="../media/image230.png" /><Relationship Id="rId12" Type="http://schemas.openxmlformats.org/officeDocument/2006/relationships/image" Target="../media/image231.svg" /><Relationship Id="rId13" Type="http://schemas.openxmlformats.org/officeDocument/2006/relationships/tags" Target="../tags/tag846.xml" /><Relationship Id="rId14" Type="http://schemas.openxmlformats.org/officeDocument/2006/relationships/tags" Target="../tags/tag847.xml" /><Relationship Id="rId15" Type="http://schemas.openxmlformats.org/officeDocument/2006/relationships/tags" Target="../tags/tag848.xml" /><Relationship Id="rId16" Type="http://schemas.openxmlformats.org/officeDocument/2006/relationships/tags" Target="../tags/tag849.xml" /><Relationship Id="rId17" Type="http://schemas.openxmlformats.org/officeDocument/2006/relationships/tags" Target="../tags/tag850.xml" /><Relationship Id="rId18" Type="http://schemas.openxmlformats.org/officeDocument/2006/relationships/tags" Target="../tags/tag851.xml" /><Relationship Id="rId19" Type="http://schemas.openxmlformats.org/officeDocument/2006/relationships/image" Target="../media/image232.jpeg" /><Relationship Id="rId2" Type="http://schemas.openxmlformats.org/officeDocument/2006/relationships/tags" Target="../tags/tag842.xml" /><Relationship Id="rId20" Type="http://schemas.openxmlformats.org/officeDocument/2006/relationships/tags" Target="../tags/tag852.xml" /><Relationship Id="rId3" Type="http://schemas.openxmlformats.org/officeDocument/2006/relationships/image" Target="../media/image123.jpeg" /><Relationship Id="rId4" Type="http://schemas.openxmlformats.org/officeDocument/2006/relationships/image" Target="../media/image227.svg" /><Relationship Id="rId5" Type="http://schemas.openxmlformats.org/officeDocument/2006/relationships/tags" Target="../tags/tag843.xml" /><Relationship Id="rId6" Type="http://schemas.openxmlformats.org/officeDocument/2006/relationships/image" Target="../media/image127.png" /><Relationship Id="rId7" Type="http://schemas.openxmlformats.org/officeDocument/2006/relationships/tags" Target="../tags/tag844.xml" /><Relationship Id="rId8" Type="http://schemas.openxmlformats.org/officeDocument/2006/relationships/image" Target="../media/image228.png" /><Relationship Id="rId9" Type="http://schemas.openxmlformats.org/officeDocument/2006/relationships/image" Target="../media/image229.svg" /></Relationships>
</file>

<file path=ppt/slides/_rels/slide135.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857.xml" /><Relationship Id="rId11" Type="http://schemas.openxmlformats.org/officeDocument/2006/relationships/tags" Target="../tags/tag858.xml" /><Relationship Id="rId12" Type="http://schemas.openxmlformats.org/officeDocument/2006/relationships/tags" Target="../tags/tag859.xml" /><Relationship Id="rId13" Type="http://schemas.openxmlformats.org/officeDocument/2006/relationships/tags" Target="../tags/tag860.xml" /><Relationship Id="rId14" Type="http://schemas.openxmlformats.org/officeDocument/2006/relationships/tags" Target="../tags/tag861.xml" /><Relationship Id="rId15" Type="http://schemas.openxmlformats.org/officeDocument/2006/relationships/tags" Target="../tags/tag862.xml" /><Relationship Id="rId16" Type="http://schemas.openxmlformats.org/officeDocument/2006/relationships/tags" Target="../tags/tag863.xml" /><Relationship Id="rId17" Type="http://schemas.openxmlformats.org/officeDocument/2006/relationships/tags" Target="../tags/tag864.xml" /><Relationship Id="rId18" Type="http://schemas.openxmlformats.org/officeDocument/2006/relationships/tags" Target="../tags/tag865.xml" /><Relationship Id="rId19" Type="http://schemas.openxmlformats.org/officeDocument/2006/relationships/tags" Target="../tags/tag866.xml" /><Relationship Id="rId2" Type="http://schemas.openxmlformats.org/officeDocument/2006/relationships/tags" Target="../tags/tag853.xml" /><Relationship Id="rId20" Type="http://schemas.openxmlformats.org/officeDocument/2006/relationships/tags" Target="../tags/tag867.xml" /><Relationship Id="rId3" Type="http://schemas.openxmlformats.org/officeDocument/2006/relationships/image" Target="../media/image123.jpeg" /><Relationship Id="rId4" Type="http://schemas.openxmlformats.org/officeDocument/2006/relationships/image" Target="../media/image233.svg" /><Relationship Id="rId5" Type="http://schemas.openxmlformats.org/officeDocument/2006/relationships/tags" Target="../tags/tag854.xml" /><Relationship Id="rId6" Type="http://schemas.openxmlformats.org/officeDocument/2006/relationships/image" Target="../media/image127.png" /><Relationship Id="rId7" Type="http://schemas.openxmlformats.org/officeDocument/2006/relationships/tags" Target="../tags/tag855.xml" /><Relationship Id="rId8" Type="http://schemas.openxmlformats.org/officeDocument/2006/relationships/image" Target="../media/image234.jpeg" /><Relationship Id="rId9" Type="http://schemas.openxmlformats.org/officeDocument/2006/relationships/tags" Target="../tags/tag856.xml" /></Relationships>
</file>

<file path=ppt/slides/_rels/slide136.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873.xml" /><Relationship Id="rId11" Type="http://schemas.openxmlformats.org/officeDocument/2006/relationships/image" Target="../media/image236.jpeg" /><Relationship Id="rId12" Type="http://schemas.openxmlformats.org/officeDocument/2006/relationships/tags" Target="../tags/tag874.xml" /><Relationship Id="rId13" Type="http://schemas.openxmlformats.org/officeDocument/2006/relationships/image" Target="../media/image237.jpeg" /><Relationship Id="rId14" Type="http://schemas.openxmlformats.org/officeDocument/2006/relationships/tags" Target="../tags/tag875.xml" /><Relationship Id="rId2" Type="http://schemas.openxmlformats.org/officeDocument/2006/relationships/tags" Target="../tags/tag868.xml" /><Relationship Id="rId3" Type="http://schemas.openxmlformats.org/officeDocument/2006/relationships/image" Target="../media/image123.jpeg" /><Relationship Id="rId4" Type="http://schemas.openxmlformats.org/officeDocument/2006/relationships/image" Target="../media/image235.svg" /><Relationship Id="rId5" Type="http://schemas.openxmlformats.org/officeDocument/2006/relationships/tags" Target="../tags/tag869.xml" /><Relationship Id="rId6" Type="http://schemas.openxmlformats.org/officeDocument/2006/relationships/image" Target="../media/image127.png" /><Relationship Id="rId7" Type="http://schemas.openxmlformats.org/officeDocument/2006/relationships/tags" Target="../tags/tag870.xml" /><Relationship Id="rId8" Type="http://schemas.openxmlformats.org/officeDocument/2006/relationships/tags" Target="../tags/tag871.xml" /><Relationship Id="rId9" Type="http://schemas.openxmlformats.org/officeDocument/2006/relationships/tags" Target="../tags/tag872.xml" /></Relationships>
</file>

<file path=ppt/slides/_rels/slide137.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image" Target="../media/image239.png" /><Relationship Id="rId11" Type="http://schemas.openxmlformats.org/officeDocument/2006/relationships/image" Target="../media/image240.svg" /><Relationship Id="rId12" Type="http://schemas.openxmlformats.org/officeDocument/2006/relationships/tags" Target="../tags/tag881.xml" /><Relationship Id="rId13" Type="http://schemas.openxmlformats.org/officeDocument/2006/relationships/image" Target="../media/image241.png" /><Relationship Id="rId14" Type="http://schemas.openxmlformats.org/officeDocument/2006/relationships/image" Target="../media/image242.svg" /><Relationship Id="rId15" Type="http://schemas.openxmlformats.org/officeDocument/2006/relationships/tags" Target="../tags/tag882.xml" /><Relationship Id="rId16" Type="http://schemas.openxmlformats.org/officeDocument/2006/relationships/image" Target="../media/image243.png" /><Relationship Id="rId17" Type="http://schemas.openxmlformats.org/officeDocument/2006/relationships/image" Target="../media/image244.svg" /><Relationship Id="rId18" Type="http://schemas.openxmlformats.org/officeDocument/2006/relationships/tags" Target="../tags/tag883.xml" /><Relationship Id="rId19" Type="http://schemas.openxmlformats.org/officeDocument/2006/relationships/image" Target="../media/image245.svg" /><Relationship Id="rId2" Type="http://schemas.openxmlformats.org/officeDocument/2006/relationships/tags" Target="../tags/tag876.xml" /><Relationship Id="rId20" Type="http://schemas.openxmlformats.org/officeDocument/2006/relationships/tags" Target="../tags/tag884.xml" /><Relationship Id="rId21" Type="http://schemas.openxmlformats.org/officeDocument/2006/relationships/image" Target="../media/image246.png" /><Relationship Id="rId22" Type="http://schemas.openxmlformats.org/officeDocument/2006/relationships/image" Target="../media/image247.svg" /><Relationship Id="rId23" Type="http://schemas.openxmlformats.org/officeDocument/2006/relationships/tags" Target="../tags/tag885.xml" /><Relationship Id="rId24" Type="http://schemas.openxmlformats.org/officeDocument/2006/relationships/image" Target="../media/image248.png" /><Relationship Id="rId25" Type="http://schemas.openxmlformats.org/officeDocument/2006/relationships/tags" Target="../tags/tag886.xml" /><Relationship Id="rId26" Type="http://schemas.openxmlformats.org/officeDocument/2006/relationships/image" Target="../media/image249.png" /><Relationship Id="rId27" Type="http://schemas.openxmlformats.org/officeDocument/2006/relationships/image" Target="../media/image250.svg" /><Relationship Id="rId28" Type="http://schemas.openxmlformats.org/officeDocument/2006/relationships/tags" Target="../tags/tag887.xml" /><Relationship Id="rId29" Type="http://schemas.openxmlformats.org/officeDocument/2006/relationships/tags" Target="../tags/tag888.xml" /><Relationship Id="rId3" Type="http://schemas.openxmlformats.org/officeDocument/2006/relationships/image" Target="../media/image123.jpeg" /><Relationship Id="rId30" Type="http://schemas.openxmlformats.org/officeDocument/2006/relationships/tags" Target="../tags/tag889.xml" /><Relationship Id="rId31" Type="http://schemas.openxmlformats.org/officeDocument/2006/relationships/tags" Target="../tags/tag890.xml" /><Relationship Id="rId4" Type="http://schemas.openxmlformats.org/officeDocument/2006/relationships/image" Target="../media/image238.svg" /><Relationship Id="rId5" Type="http://schemas.openxmlformats.org/officeDocument/2006/relationships/tags" Target="../tags/tag877.xml" /><Relationship Id="rId6" Type="http://schemas.openxmlformats.org/officeDocument/2006/relationships/image" Target="../media/image127.png" /><Relationship Id="rId7" Type="http://schemas.openxmlformats.org/officeDocument/2006/relationships/tags" Target="../tags/tag878.xml" /><Relationship Id="rId8" Type="http://schemas.openxmlformats.org/officeDocument/2006/relationships/tags" Target="../tags/tag879.xml" /><Relationship Id="rId9" Type="http://schemas.openxmlformats.org/officeDocument/2006/relationships/tags" Target="../tags/tag880.xml" /></Relationships>
</file>

<file path=ppt/slides/_rels/slide138.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image" Target="../media/image252.jpeg" /><Relationship Id="rId11" Type="http://schemas.openxmlformats.org/officeDocument/2006/relationships/tags" Target="../tags/tag896.xml" /><Relationship Id="rId2" Type="http://schemas.openxmlformats.org/officeDocument/2006/relationships/tags" Target="../tags/tag891.xml" /><Relationship Id="rId3" Type="http://schemas.openxmlformats.org/officeDocument/2006/relationships/image" Target="../media/image123.jpeg" /><Relationship Id="rId4" Type="http://schemas.openxmlformats.org/officeDocument/2006/relationships/image" Target="../media/image251.svg" /><Relationship Id="rId5" Type="http://schemas.openxmlformats.org/officeDocument/2006/relationships/tags" Target="../tags/tag892.xml" /><Relationship Id="rId6" Type="http://schemas.openxmlformats.org/officeDocument/2006/relationships/image" Target="../media/image127.png" /><Relationship Id="rId7" Type="http://schemas.openxmlformats.org/officeDocument/2006/relationships/tags" Target="../tags/tag893.xml" /><Relationship Id="rId8" Type="http://schemas.openxmlformats.org/officeDocument/2006/relationships/tags" Target="../tags/tag894.xml" /><Relationship Id="rId9" Type="http://schemas.openxmlformats.org/officeDocument/2006/relationships/tags" Target="../tags/tag895.xml" /></Relationships>
</file>

<file path=ppt/slides/_rels/slide139.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image" Target="../media/image255.jpeg" /><Relationship Id="rId11" Type="http://schemas.openxmlformats.org/officeDocument/2006/relationships/image" Target="../media/image256.svg" /><Relationship Id="rId12" Type="http://schemas.openxmlformats.org/officeDocument/2006/relationships/tags" Target="../tags/tag902.xml" /><Relationship Id="rId13" Type="http://schemas.openxmlformats.org/officeDocument/2006/relationships/image" Target="../media/image257.jpeg" /><Relationship Id="rId14" Type="http://schemas.openxmlformats.org/officeDocument/2006/relationships/image" Target="../media/image258.svg" /><Relationship Id="rId15" Type="http://schemas.openxmlformats.org/officeDocument/2006/relationships/tags" Target="../tags/tag903.xml" /><Relationship Id="rId16" Type="http://schemas.openxmlformats.org/officeDocument/2006/relationships/image" Target="../media/image259.jpeg" /><Relationship Id="rId17" Type="http://schemas.openxmlformats.org/officeDocument/2006/relationships/image" Target="../media/image260.svg" /><Relationship Id="rId18" Type="http://schemas.openxmlformats.org/officeDocument/2006/relationships/tags" Target="../tags/tag904.xml" /><Relationship Id="rId19" Type="http://schemas.openxmlformats.org/officeDocument/2006/relationships/image" Target="../media/image261.png" /><Relationship Id="rId2" Type="http://schemas.openxmlformats.org/officeDocument/2006/relationships/tags" Target="../tags/tag897.xml" /><Relationship Id="rId20" Type="http://schemas.openxmlformats.org/officeDocument/2006/relationships/tags" Target="../tags/tag905.xml" /><Relationship Id="rId21" Type="http://schemas.openxmlformats.org/officeDocument/2006/relationships/tags" Target="../tags/tag906.xml" /><Relationship Id="rId22" Type="http://schemas.openxmlformats.org/officeDocument/2006/relationships/tags" Target="../tags/tag907.xml" /><Relationship Id="rId23" Type="http://schemas.openxmlformats.org/officeDocument/2006/relationships/tags" Target="../tags/tag908.xml" /><Relationship Id="rId24" Type="http://schemas.openxmlformats.org/officeDocument/2006/relationships/tags" Target="../tags/tag909.xml" /><Relationship Id="rId25" Type="http://schemas.openxmlformats.org/officeDocument/2006/relationships/image" Target="../media/image262.png" /><Relationship Id="rId26" Type="http://schemas.openxmlformats.org/officeDocument/2006/relationships/image" Target="../media/image263.svg" /><Relationship Id="rId27" Type="http://schemas.openxmlformats.org/officeDocument/2006/relationships/tags" Target="../tags/tag910.xml" /><Relationship Id="rId28" Type="http://schemas.openxmlformats.org/officeDocument/2006/relationships/image" Target="../media/image264.png" /><Relationship Id="rId29" Type="http://schemas.openxmlformats.org/officeDocument/2006/relationships/image" Target="../media/image265.svg" /><Relationship Id="rId3" Type="http://schemas.openxmlformats.org/officeDocument/2006/relationships/image" Target="../media/image127.png" /><Relationship Id="rId30" Type="http://schemas.openxmlformats.org/officeDocument/2006/relationships/tags" Target="../tags/tag911.xml" /><Relationship Id="rId31" Type="http://schemas.openxmlformats.org/officeDocument/2006/relationships/image" Target="../media/image266.png" /><Relationship Id="rId32" Type="http://schemas.openxmlformats.org/officeDocument/2006/relationships/image" Target="../media/image267.svg" /><Relationship Id="rId33" Type="http://schemas.openxmlformats.org/officeDocument/2006/relationships/tags" Target="../tags/tag912.xml" /><Relationship Id="rId34" Type="http://schemas.openxmlformats.org/officeDocument/2006/relationships/image" Target="../media/image268.png" /><Relationship Id="rId35" Type="http://schemas.openxmlformats.org/officeDocument/2006/relationships/image" Target="../media/image269.svg" /><Relationship Id="rId36" Type="http://schemas.openxmlformats.org/officeDocument/2006/relationships/tags" Target="../tags/tag913.xml" /><Relationship Id="rId4" Type="http://schemas.openxmlformats.org/officeDocument/2006/relationships/tags" Target="../tags/tag898.xml" /><Relationship Id="rId5" Type="http://schemas.openxmlformats.org/officeDocument/2006/relationships/tags" Target="../tags/tag899.xml" /><Relationship Id="rId6" Type="http://schemas.openxmlformats.org/officeDocument/2006/relationships/tags" Target="../tags/tag900.xml" /><Relationship Id="rId7" Type="http://schemas.openxmlformats.org/officeDocument/2006/relationships/image" Target="../media/image253.jpeg" /><Relationship Id="rId8" Type="http://schemas.openxmlformats.org/officeDocument/2006/relationships/image" Target="../media/image254.svg" /><Relationship Id="rId9" Type="http://schemas.openxmlformats.org/officeDocument/2006/relationships/tags" Target="../tags/tag901.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6.png" /><Relationship Id="rId3" Type="http://schemas.openxmlformats.org/officeDocument/2006/relationships/image" Target="../media/image31.jpeg" /></Relationships>
</file>

<file path=ppt/slides/_rels/slide140.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image" Target="../media/image271.png" /><Relationship Id="rId11" Type="http://schemas.openxmlformats.org/officeDocument/2006/relationships/image" Target="../media/image272.svg" /><Relationship Id="rId12" Type="http://schemas.openxmlformats.org/officeDocument/2006/relationships/tags" Target="../tags/tag919.xml" /><Relationship Id="rId13" Type="http://schemas.openxmlformats.org/officeDocument/2006/relationships/image" Target="../media/image273.png" /><Relationship Id="rId14" Type="http://schemas.openxmlformats.org/officeDocument/2006/relationships/image" Target="../media/image274.svg" /><Relationship Id="rId15" Type="http://schemas.openxmlformats.org/officeDocument/2006/relationships/tags" Target="../tags/tag920.xml" /><Relationship Id="rId16" Type="http://schemas.openxmlformats.org/officeDocument/2006/relationships/image" Target="../media/image275.png" /><Relationship Id="rId17" Type="http://schemas.microsoft.com/office/2007/relationships/hdphoto" Target="../media/image276.wdp" /><Relationship Id="rId18" Type="http://schemas.openxmlformats.org/officeDocument/2006/relationships/tags" Target="../tags/tag921.xml" /><Relationship Id="rId19" Type="http://schemas.openxmlformats.org/officeDocument/2006/relationships/tags" Target="../tags/tag922.xml" /><Relationship Id="rId2" Type="http://schemas.openxmlformats.org/officeDocument/2006/relationships/tags" Target="../tags/tag914.xml" /><Relationship Id="rId20" Type="http://schemas.openxmlformats.org/officeDocument/2006/relationships/tags" Target="../tags/tag923.xml" /><Relationship Id="rId3" Type="http://schemas.openxmlformats.org/officeDocument/2006/relationships/image" Target="../media/image123.jpeg" /><Relationship Id="rId4" Type="http://schemas.openxmlformats.org/officeDocument/2006/relationships/image" Target="../media/image270.svg" /><Relationship Id="rId5" Type="http://schemas.openxmlformats.org/officeDocument/2006/relationships/tags" Target="../tags/tag915.xml" /><Relationship Id="rId6" Type="http://schemas.openxmlformats.org/officeDocument/2006/relationships/image" Target="../media/image127.png" /><Relationship Id="rId7" Type="http://schemas.openxmlformats.org/officeDocument/2006/relationships/tags" Target="../tags/tag916.xml" /><Relationship Id="rId8" Type="http://schemas.openxmlformats.org/officeDocument/2006/relationships/tags" Target="../tags/tag917.xml" /><Relationship Id="rId9" Type="http://schemas.openxmlformats.org/officeDocument/2006/relationships/tags" Target="../tags/tag918.xml" /></Relationships>
</file>

<file path=ppt/slides/_rels/slide141.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931.xml" /><Relationship Id="rId11" Type="http://schemas.openxmlformats.org/officeDocument/2006/relationships/tags" Target="../tags/tag932.xml" /><Relationship Id="rId12" Type="http://schemas.openxmlformats.org/officeDocument/2006/relationships/tags" Target="../tags/tag933.xml" /><Relationship Id="rId13" Type="http://schemas.openxmlformats.org/officeDocument/2006/relationships/image" Target="../media/image277.png" /><Relationship Id="rId14" Type="http://schemas.microsoft.com/office/2007/relationships/hdphoto" Target="../media/image278.wdp" /><Relationship Id="rId15" Type="http://schemas.openxmlformats.org/officeDocument/2006/relationships/tags" Target="../tags/tag934.xml" /><Relationship Id="rId16" Type="http://schemas.openxmlformats.org/officeDocument/2006/relationships/image" Target="../media/image279.png" /><Relationship Id="rId17" Type="http://schemas.openxmlformats.org/officeDocument/2006/relationships/image" Target="../media/image280.svg" /><Relationship Id="rId18" Type="http://schemas.openxmlformats.org/officeDocument/2006/relationships/tags" Target="../tags/tag935.xml" /><Relationship Id="rId19" Type="http://schemas.openxmlformats.org/officeDocument/2006/relationships/image" Target="../media/image281.svg" /><Relationship Id="rId2" Type="http://schemas.openxmlformats.org/officeDocument/2006/relationships/tags" Target="../tags/tag924.xml" /><Relationship Id="rId20" Type="http://schemas.openxmlformats.org/officeDocument/2006/relationships/tags" Target="../tags/tag936.xml" /><Relationship Id="rId21" Type="http://schemas.openxmlformats.org/officeDocument/2006/relationships/image" Target="../media/image282.svg" /><Relationship Id="rId22" Type="http://schemas.openxmlformats.org/officeDocument/2006/relationships/tags" Target="../tags/tag937.xml" /><Relationship Id="rId23" Type="http://schemas.openxmlformats.org/officeDocument/2006/relationships/image" Target="../media/image283.svg" /><Relationship Id="rId24" Type="http://schemas.openxmlformats.org/officeDocument/2006/relationships/tags" Target="../tags/tag938.xml" /><Relationship Id="rId25" Type="http://schemas.openxmlformats.org/officeDocument/2006/relationships/image" Target="../media/image284.svg" /><Relationship Id="rId26" Type="http://schemas.openxmlformats.org/officeDocument/2006/relationships/tags" Target="../tags/tag939.xml" /><Relationship Id="rId27" Type="http://schemas.openxmlformats.org/officeDocument/2006/relationships/image" Target="../media/image285.svg" /><Relationship Id="rId28" Type="http://schemas.openxmlformats.org/officeDocument/2006/relationships/tags" Target="../tags/tag940.xml" /><Relationship Id="rId3" Type="http://schemas.openxmlformats.org/officeDocument/2006/relationships/image" Target="../media/image127.png" /><Relationship Id="rId4" Type="http://schemas.openxmlformats.org/officeDocument/2006/relationships/tags" Target="../tags/tag925.xml" /><Relationship Id="rId5" Type="http://schemas.openxmlformats.org/officeDocument/2006/relationships/tags" Target="../tags/tag926.xml" /><Relationship Id="rId6" Type="http://schemas.openxmlformats.org/officeDocument/2006/relationships/tags" Target="../tags/tag927.xml" /><Relationship Id="rId7" Type="http://schemas.openxmlformats.org/officeDocument/2006/relationships/tags" Target="../tags/tag928.xml" /><Relationship Id="rId8" Type="http://schemas.openxmlformats.org/officeDocument/2006/relationships/tags" Target="../tags/tag929.xml" /><Relationship Id="rId9" Type="http://schemas.openxmlformats.org/officeDocument/2006/relationships/tags" Target="../tags/tag930.xml" /></Relationships>
</file>

<file path=ppt/slides/_rels/slide142.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946.xml" /><Relationship Id="rId11" Type="http://schemas.openxmlformats.org/officeDocument/2006/relationships/tags" Target="../tags/tag947.xml" /><Relationship Id="rId12" Type="http://schemas.openxmlformats.org/officeDocument/2006/relationships/tags" Target="../tags/tag948.xml" /><Relationship Id="rId13" Type="http://schemas.openxmlformats.org/officeDocument/2006/relationships/image" Target="../media/image287.png" /><Relationship Id="rId14" Type="http://schemas.openxmlformats.org/officeDocument/2006/relationships/image" Target="../media/image288.svg" /><Relationship Id="rId15" Type="http://schemas.openxmlformats.org/officeDocument/2006/relationships/tags" Target="../tags/tag949.xml" /><Relationship Id="rId16" Type="http://schemas.openxmlformats.org/officeDocument/2006/relationships/image" Target="../media/image289.png" /><Relationship Id="rId17" Type="http://schemas.openxmlformats.org/officeDocument/2006/relationships/image" Target="../media/image290.svg" /><Relationship Id="rId18" Type="http://schemas.openxmlformats.org/officeDocument/2006/relationships/tags" Target="../tags/tag950.xml" /><Relationship Id="rId19" Type="http://schemas.openxmlformats.org/officeDocument/2006/relationships/image" Target="../media/image291.jpeg" /><Relationship Id="rId2" Type="http://schemas.openxmlformats.org/officeDocument/2006/relationships/tags" Target="../tags/tag941.xml" /><Relationship Id="rId20" Type="http://schemas.openxmlformats.org/officeDocument/2006/relationships/tags" Target="../tags/tag951.xml" /><Relationship Id="rId3" Type="http://schemas.openxmlformats.org/officeDocument/2006/relationships/image" Target="../media/image123.jpeg" /><Relationship Id="rId4" Type="http://schemas.openxmlformats.org/officeDocument/2006/relationships/image" Target="../media/image286.svg" /><Relationship Id="rId5" Type="http://schemas.openxmlformats.org/officeDocument/2006/relationships/tags" Target="../tags/tag942.xml" /><Relationship Id="rId6" Type="http://schemas.openxmlformats.org/officeDocument/2006/relationships/image" Target="../media/image127.png" /><Relationship Id="rId7" Type="http://schemas.openxmlformats.org/officeDocument/2006/relationships/tags" Target="../tags/tag943.xml" /><Relationship Id="rId8" Type="http://schemas.openxmlformats.org/officeDocument/2006/relationships/tags" Target="../tags/tag944.xml" /><Relationship Id="rId9" Type="http://schemas.openxmlformats.org/officeDocument/2006/relationships/tags" Target="../tags/tag945.xml" /></Relationships>
</file>

<file path=ppt/slides/_rels/slide143.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image" Target="../media/image293.jpeg" /><Relationship Id="rId11" Type="http://schemas.openxmlformats.org/officeDocument/2006/relationships/tags" Target="../tags/tag957.xml" /><Relationship Id="rId2" Type="http://schemas.openxmlformats.org/officeDocument/2006/relationships/tags" Target="../tags/tag952.xml" /><Relationship Id="rId3" Type="http://schemas.openxmlformats.org/officeDocument/2006/relationships/image" Target="../media/image123.jpeg" /><Relationship Id="rId4" Type="http://schemas.openxmlformats.org/officeDocument/2006/relationships/image" Target="../media/image292.svg" /><Relationship Id="rId5" Type="http://schemas.openxmlformats.org/officeDocument/2006/relationships/tags" Target="../tags/tag953.xml" /><Relationship Id="rId6" Type="http://schemas.openxmlformats.org/officeDocument/2006/relationships/image" Target="../media/image127.png" /><Relationship Id="rId7" Type="http://schemas.openxmlformats.org/officeDocument/2006/relationships/tags" Target="../tags/tag954.xml" /><Relationship Id="rId8" Type="http://schemas.openxmlformats.org/officeDocument/2006/relationships/tags" Target="../tags/tag955.xml" /><Relationship Id="rId9" Type="http://schemas.openxmlformats.org/officeDocument/2006/relationships/tags" Target="../tags/tag956.xml" /></Relationships>
</file>

<file path=ppt/slides/_rels/slide144.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967.xml" /><Relationship Id="rId11" Type="http://schemas.openxmlformats.org/officeDocument/2006/relationships/tags" Target="../tags/tag968.xml" /><Relationship Id="rId12" Type="http://schemas.openxmlformats.org/officeDocument/2006/relationships/tags" Target="../tags/tag969.xml" /><Relationship Id="rId13" Type="http://schemas.openxmlformats.org/officeDocument/2006/relationships/tags" Target="../tags/tag970.xml" /><Relationship Id="rId14" Type="http://schemas.openxmlformats.org/officeDocument/2006/relationships/tags" Target="../tags/tag971.xml" /><Relationship Id="rId15" Type="http://schemas.openxmlformats.org/officeDocument/2006/relationships/tags" Target="../tags/tag972.xml" /><Relationship Id="rId16" Type="http://schemas.openxmlformats.org/officeDocument/2006/relationships/tags" Target="../tags/tag973.xml" /><Relationship Id="rId17" Type="http://schemas.openxmlformats.org/officeDocument/2006/relationships/tags" Target="../tags/tag974.xml" /><Relationship Id="rId18" Type="http://schemas.openxmlformats.org/officeDocument/2006/relationships/tags" Target="../tags/tag975.xml" /><Relationship Id="rId19" Type="http://schemas.openxmlformats.org/officeDocument/2006/relationships/tags" Target="../tags/tag976.xml" /><Relationship Id="rId2" Type="http://schemas.openxmlformats.org/officeDocument/2006/relationships/notesSlide" Target="../notesSlides/notesSlide90.xml" /><Relationship Id="rId20" Type="http://schemas.openxmlformats.org/officeDocument/2006/relationships/tags" Target="../tags/tag977.xml" /><Relationship Id="rId21" Type="http://schemas.openxmlformats.org/officeDocument/2006/relationships/tags" Target="../tags/tag978.xml" /><Relationship Id="rId22" Type="http://schemas.openxmlformats.org/officeDocument/2006/relationships/tags" Target="../tags/tag979.xml" /><Relationship Id="rId23" Type="http://schemas.openxmlformats.org/officeDocument/2006/relationships/tags" Target="../tags/tag980.xml" /><Relationship Id="rId24" Type="http://schemas.openxmlformats.org/officeDocument/2006/relationships/tags" Target="../tags/tag981.xml" /><Relationship Id="rId25" Type="http://schemas.openxmlformats.org/officeDocument/2006/relationships/tags" Target="../tags/tag982.xml" /><Relationship Id="rId26" Type="http://schemas.openxmlformats.org/officeDocument/2006/relationships/tags" Target="../tags/tag983.xml" /><Relationship Id="rId27" Type="http://schemas.openxmlformats.org/officeDocument/2006/relationships/tags" Target="../tags/tag984.xml" /><Relationship Id="rId28" Type="http://schemas.openxmlformats.org/officeDocument/2006/relationships/tags" Target="../tags/tag985.xml" /><Relationship Id="rId29" Type="http://schemas.openxmlformats.org/officeDocument/2006/relationships/tags" Target="../tags/tag986.xml" /><Relationship Id="rId3" Type="http://schemas.openxmlformats.org/officeDocument/2006/relationships/tags" Target="../tags/tag961.xml" /><Relationship Id="rId30" Type="http://schemas.openxmlformats.org/officeDocument/2006/relationships/tags" Target="../tags/tag987.xml" /><Relationship Id="rId31" Type="http://schemas.openxmlformats.org/officeDocument/2006/relationships/tags" Target="../tags/tag988.xml" /><Relationship Id="rId32" Type="http://schemas.openxmlformats.org/officeDocument/2006/relationships/tags" Target="../tags/tag989.xml" /><Relationship Id="rId33" Type="http://schemas.openxmlformats.org/officeDocument/2006/relationships/tags" Target="../tags/tag990.xml" /><Relationship Id="rId34" Type="http://schemas.openxmlformats.org/officeDocument/2006/relationships/tags" Target="../tags/tag991.xml" /><Relationship Id="rId35" Type="http://schemas.openxmlformats.org/officeDocument/2006/relationships/tags" Target="../tags/tag992.xml" /><Relationship Id="rId36" Type="http://schemas.openxmlformats.org/officeDocument/2006/relationships/tags" Target="../tags/tag993.xml" /><Relationship Id="rId37" Type="http://schemas.openxmlformats.org/officeDocument/2006/relationships/tags" Target="../tags/tag994.xml" /><Relationship Id="rId38" Type="http://schemas.openxmlformats.org/officeDocument/2006/relationships/tags" Target="../tags/tag995.xml" /><Relationship Id="rId39" Type="http://schemas.openxmlformats.org/officeDocument/2006/relationships/tags" Target="../tags/tag996.xml" /><Relationship Id="rId4" Type="http://schemas.openxmlformats.org/officeDocument/2006/relationships/image" Target="../media/image38.png" /><Relationship Id="rId40" Type="http://schemas.openxmlformats.org/officeDocument/2006/relationships/tags" Target="../tags/tag997.xml" /><Relationship Id="rId41" Type="http://schemas.openxmlformats.org/officeDocument/2006/relationships/tags" Target="../tags/tag998.xml" /><Relationship Id="rId42" Type="http://schemas.openxmlformats.org/officeDocument/2006/relationships/tags" Target="../tags/tag999.xml" /><Relationship Id="rId43" Type="http://schemas.openxmlformats.org/officeDocument/2006/relationships/tags" Target="../tags/tag1000.xml" /><Relationship Id="rId44" Type="http://schemas.openxmlformats.org/officeDocument/2006/relationships/tags" Target="../tags/tag1001.xml" /><Relationship Id="rId45" Type="http://schemas.openxmlformats.org/officeDocument/2006/relationships/tags" Target="../tags/tag1002.xml" /><Relationship Id="rId46" Type="http://schemas.openxmlformats.org/officeDocument/2006/relationships/tags" Target="../tags/tag1003.xml" /><Relationship Id="rId47" Type="http://schemas.openxmlformats.org/officeDocument/2006/relationships/tags" Target="../tags/tag1004.xml" /><Relationship Id="rId48" Type="http://schemas.openxmlformats.org/officeDocument/2006/relationships/tags" Target="../tags/tag1005.xml" /><Relationship Id="rId49" Type="http://schemas.openxmlformats.org/officeDocument/2006/relationships/tags" Target="../tags/tag1006.xml" /><Relationship Id="rId5" Type="http://schemas.openxmlformats.org/officeDocument/2006/relationships/tags" Target="../tags/tag962.xml" /><Relationship Id="rId6" Type="http://schemas.openxmlformats.org/officeDocument/2006/relationships/tags" Target="../tags/tag963.xml" /><Relationship Id="rId7" Type="http://schemas.openxmlformats.org/officeDocument/2006/relationships/tags" Target="../tags/tag964.xml" /><Relationship Id="rId8" Type="http://schemas.openxmlformats.org/officeDocument/2006/relationships/tags" Target="../tags/tag965.xml" /><Relationship Id="rId9" Type="http://schemas.openxmlformats.org/officeDocument/2006/relationships/tags" Target="../tags/tag966.xml" /></Relationships>
</file>

<file path=ppt/slides/_rels/slide145.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015.xml" /><Relationship Id="rId11" Type="http://schemas.openxmlformats.org/officeDocument/2006/relationships/tags" Target="../tags/tag1016.xml" /><Relationship Id="rId12" Type="http://schemas.openxmlformats.org/officeDocument/2006/relationships/tags" Target="../tags/tag1017.xml" /><Relationship Id="rId13" Type="http://schemas.openxmlformats.org/officeDocument/2006/relationships/tags" Target="../tags/tag1018.xml" /><Relationship Id="rId14" Type="http://schemas.openxmlformats.org/officeDocument/2006/relationships/image" Target="../media/image295.jpeg" /><Relationship Id="rId15" Type="http://schemas.openxmlformats.org/officeDocument/2006/relationships/tags" Target="../tags/tag1019.xml" /><Relationship Id="rId2" Type="http://schemas.openxmlformats.org/officeDocument/2006/relationships/notesSlide" Target="../notesSlides/notesSlide91.xml" /><Relationship Id="rId3" Type="http://schemas.openxmlformats.org/officeDocument/2006/relationships/tags" Target="../tags/tag1010.xml" /><Relationship Id="rId4" Type="http://schemas.openxmlformats.org/officeDocument/2006/relationships/image" Target="../media/image38.png" /><Relationship Id="rId5" Type="http://schemas.openxmlformats.org/officeDocument/2006/relationships/tags" Target="../tags/tag1011.xml" /><Relationship Id="rId6" Type="http://schemas.openxmlformats.org/officeDocument/2006/relationships/tags" Target="../tags/tag1012.xml" /><Relationship Id="rId7" Type="http://schemas.openxmlformats.org/officeDocument/2006/relationships/tags" Target="../tags/tag1013.xml" /><Relationship Id="rId8" Type="http://schemas.openxmlformats.org/officeDocument/2006/relationships/tags" Target="../tags/tag1014.xml" /><Relationship Id="rId9" Type="http://schemas.openxmlformats.org/officeDocument/2006/relationships/image" Target="../media/image294.jpeg" /></Relationships>
</file>

<file path=ppt/slides/_rels/slide146.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029.xml" /><Relationship Id="rId11" Type="http://schemas.openxmlformats.org/officeDocument/2006/relationships/tags" Target="../tags/tag1030.xml" /><Relationship Id="rId12" Type="http://schemas.openxmlformats.org/officeDocument/2006/relationships/tags" Target="../tags/tag1031.xml" /><Relationship Id="rId13" Type="http://schemas.openxmlformats.org/officeDocument/2006/relationships/tags" Target="../tags/tag1032.xml" /><Relationship Id="rId14" Type="http://schemas.openxmlformats.org/officeDocument/2006/relationships/image" Target="../media/image296.jpeg" /><Relationship Id="rId15" Type="http://schemas.openxmlformats.org/officeDocument/2006/relationships/tags" Target="../tags/tag1033.xml" /><Relationship Id="rId16" Type="http://schemas.openxmlformats.org/officeDocument/2006/relationships/tags" Target="../tags/tag1034.xml" /><Relationship Id="rId17" Type="http://schemas.openxmlformats.org/officeDocument/2006/relationships/tags" Target="../tags/tag1035.xml" /><Relationship Id="rId2" Type="http://schemas.openxmlformats.org/officeDocument/2006/relationships/notesSlide" Target="../notesSlides/notesSlide92.xml" /><Relationship Id="rId3" Type="http://schemas.openxmlformats.org/officeDocument/2006/relationships/tags" Target="../tags/tag1023.xml" /><Relationship Id="rId4" Type="http://schemas.openxmlformats.org/officeDocument/2006/relationships/image" Target="../media/image38.png" /><Relationship Id="rId5" Type="http://schemas.openxmlformats.org/officeDocument/2006/relationships/tags" Target="../tags/tag1024.xml" /><Relationship Id="rId6" Type="http://schemas.openxmlformats.org/officeDocument/2006/relationships/tags" Target="../tags/tag1025.xml" /><Relationship Id="rId7" Type="http://schemas.openxmlformats.org/officeDocument/2006/relationships/tags" Target="../tags/tag1026.xml" /><Relationship Id="rId8" Type="http://schemas.openxmlformats.org/officeDocument/2006/relationships/tags" Target="../tags/tag1027.xml" /><Relationship Id="rId9" Type="http://schemas.openxmlformats.org/officeDocument/2006/relationships/tags" Target="../tags/tag1028.xml" /></Relationships>
</file>

<file path=ppt/slides/_rels/slide147.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043.xml" /><Relationship Id="rId11" Type="http://schemas.openxmlformats.org/officeDocument/2006/relationships/tags" Target="../tags/tag1044.xml" /><Relationship Id="rId12" Type="http://schemas.openxmlformats.org/officeDocument/2006/relationships/tags" Target="../tags/tag1045.xml" /><Relationship Id="rId13" Type="http://schemas.openxmlformats.org/officeDocument/2006/relationships/tags" Target="../tags/tag1046.xml" /><Relationship Id="rId2" Type="http://schemas.openxmlformats.org/officeDocument/2006/relationships/notesSlide" Target="../notesSlides/notesSlide93.xml" /><Relationship Id="rId3" Type="http://schemas.openxmlformats.org/officeDocument/2006/relationships/tags" Target="../tags/tag1039.xml" /><Relationship Id="rId4" Type="http://schemas.openxmlformats.org/officeDocument/2006/relationships/image" Target="../media/image38.png" /><Relationship Id="rId5" Type="http://schemas.openxmlformats.org/officeDocument/2006/relationships/tags" Target="../tags/tag1040.xml" /><Relationship Id="rId6" Type="http://schemas.openxmlformats.org/officeDocument/2006/relationships/tags" Target="../tags/tag1041.xml" /><Relationship Id="rId7" Type="http://schemas.openxmlformats.org/officeDocument/2006/relationships/image" Target="../media/image112.jpeg" /><Relationship Id="rId8" Type="http://schemas.openxmlformats.org/officeDocument/2006/relationships/tags" Target="../tags/tag1042.xml" /><Relationship Id="rId9" Type="http://schemas.openxmlformats.org/officeDocument/2006/relationships/image" Target="../media/image111.jpeg" /></Relationships>
</file>

<file path=ppt/slides/_rels/slide148.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055.xml" /><Relationship Id="rId11" Type="http://schemas.openxmlformats.org/officeDocument/2006/relationships/tags" Target="../tags/tag1056.xml" /><Relationship Id="rId12" Type="http://schemas.openxmlformats.org/officeDocument/2006/relationships/image" Target="../media/image297.jpeg" /><Relationship Id="rId13" Type="http://schemas.openxmlformats.org/officeDocument/2006/relationships/tags" Target="../tags/tag1057.xml" /><Relationship Id="rId14" Type="http://schemas.openxmlformats.org/officeDocument/2006/relationships/tags" Target="../tags/tag1058.xml" /><Relationship Id="rId2" Type="http://schemas.openxmlformats.org/officeDocument/2006/relationships/notesSlide" Target="../notesSlides/notesSlide94.xml" /><Relationship Id="rId3" Type="http://schemas.openxmlformats.org/officeDocument/2006/relationships/tags" Target="../tags/tag1050.xml" /><Relationship Id="rId4" Type="http://schemas.openxmlformats.org/officeDocument/2006/relationships/image" Target="../media/image38.png" /><Relationship Id="rId5" Type="http://schemas.openxmlformats.org/officeDocument/2006/relationships/tags" Target="../tags/tag1051.xml" /><Relationship Id="rId6" Type="http://schemas.openxmlformats.org/officeDocument/2006/relationships/tags" Target="../tags/tag1052.xml" /><Relationship Id="rId7" Type="http://schemas.openxmlformats.org/officeDocument/2006/relationships/tags" Target="../tags/tag1053.xml" /><Relationship Id="rId8" Type="http://schemas.openxmlformats.org/officeDocument/2006/relationships/tags" Target="../tags/tag1054.xml" /><Relationship Id="rId9" Type="http://schemas.openxmlformats.org/officeDocument/2006/relationships/image" Target="../media/image118.png" /></Relationships>
</file>

<file path=ppt/slides/_rels/slide149.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067.xml" /><Relationship Id="rId11" Type="http://schemas.openxmlformats.org/officeDocument/2006/relationships/image" Target="../media/image299.jpeg" /><Relationship Id="rId12" Type="http://schemas.openxmlformats.org/officeDocument/2006/relationships/tags" Target="../tags/tag1068.xml" /><Relationship Id="rId13" Type="http://schemas.openxmlformats.org/officeDocument/2006/relationships/image" Target="../media/image300.jpeg" /><Relationship Id="rId14" Type="http://schemas.openxmlformats.org/officeDocument/2006/relationships/tags" Target="../tags/tag1069.xml" /><Relationship Id="rId2" Type="http://schemas.openxmlformats.org/officeDocument/2006/relationships/notesSlide" Target="../notesSlides/notesSlide95.xml" /><Relationship Id="rId3" Type="http://schemas.openxmlformats.org/officeDocument/2006/relationships/tags" Target="../tags/tag1062.xml" /><Relationship Id="rId4" Type="http://schemas.openxmlformats.org/officeDocument/2006/relationships/image" Target="../media/image38.png" /><Relationship Id="rId5" Type="http://schemas.openxmlformats.org/officeDocument/2006/relationships/tags" Target="../tags/tag1063.xml" /><Relationship Id="rId6" Type="http://schemas.openxmlformats.org/officeDocument/2006/relationships/tags" Target="../tags/tag1064.xml" /><Relationship Id="rId7" Type="http://schemas.openxmlformats.org/officeDocument/2006/relationships/tags" Target="../tags/tag1065.xml" /><Relationship Id="rId8" Type="http://schemas.openxmlformats.org/officeDocument/2006/relationships/tags" Target="../tags/tag1066.xml" /><Relationship Id="rId9" Type="http://schemas.openxmlformats.org/officeDocument/2006/relationships/image" Target="../media/image298.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6.png" /><Relationship Id="rId3" Type="http://schemas.openxmlformats.org/officeDocument/2006/relationships/image" Target="../media/image32.jpeg" /></Relationships>
</file>

<file path=ppt/slides/_rels/slide15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1070.xml" /><Relationship Id="rId3" Type="http://schemas.openxmlformats.org/officeDocument/2006/relationships/tags" Target="../tags/tag1071.xml" /><Relationship Id="rId4" Type="http://schemas.openxmlformats.org/officeDocument/2006/relationships/image" Target="../media/image2.jpeg" /></Relationships>
</file>

<file path=ppt/slides/_rels/slide151.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301.jpeg" /><Relationship Id="rId11" Type="http://schemas.openxmlformats.org/officeDocument/2006/relationships/tags" Target="../tags/tag1081.xml" /><Relationship Id="rId2" Type="http://schemas.openxmlformats.org/officeDocument/2006/relationships/notesSlide" Target="../notesSlides/notesSlide96.xml" /><Relationship Id="rId3" Type="http://schemas.openxmlformats.org/officeDocument/2006/relationships/tags" Target="../tags/tag1075.xml" /><Relationship Id="rId4" Type="http://schemas.openxmlformats.org/officeDocument/2006/relationships/image" Target="../media/image38.png" /><Relationship Id="rId5" Type="http://schemas.openxmlformats.org/officeDocument/2006/relationships/tags" Target="../tags/tag1076.xml" /><Relationship Id="rId6" Type="http://schemas.openxmlformats.org/officeDocument/2006/relationships/tags" Target="../tags/tag1077.xml" /><Relationship Id="rId7" Type="http://schemas.openxmlformats.org/officeDocument/2006/relationships/tags" Target="../tags/tag1078.xml" /><Relationship Id="rId8" Type="http://schemas.openxmlformats.org/officeDocument/2006/relationships/tags" Target="../tags/tag1079.xml" /><Relationship Id="rId9" Type="http://schemas.openxmlformats.org/officeDocument/2006/relationships/tags" Target="../tags/tag1080.xml" /></Relationships>
</file>

<file path=ppt/slides/_rels/slide152.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090.xml" /><Relationship Id="rId11" Type="http://schemas.openxmlformats.org/officeDocument/2006/relationships/image" Target="../media/image303.jpeg" /><Relationship Id="rId12" Type="http://schemas.openxmlformats.org/officeDocument/2006/relationships/tags" Target="../tags/tag1091.xml" /><Relationship Id="rId13" Type="http://schemas.openxmlformats.org/officeDocument/2006/relationships/tags" Target="../tags/tag1092.xml" /><Relationship Id="rId14" Type="http://schemas.openxmlformats.org/officeDocument/2006/relationships/tags" Target="../tags/tag1093.xml" /><Relationship Id="rId2" Type="http://schemas.openxmlformats.org/officeDocument/2006/relationships/notesSlide" Target="../notesSlides/notesSlide97.xml" /><Relationship Id="rId3" Type="http://schemas.openxmlformats.org/officeDocument/2006/relationships/tags" Target="../tags/tag1085.xml" /><Relationship Id="rId4" Type="http://schemas.openxmlformats.org/officeDocument/2006/relationships/image" Target="../media/image38.png" /><Relationship Id="rId5" Type="http://schemas.openxmlformats.org/officeDocument/2006/relationships/tags" Target="../tags/tag1086.xml" /><Relationship Id="rId6" Type="http://schemas.openxmlformats.org/officeDocument/2006/relationships/tags" Target="../tags/tag1087.xml" /><Relationship Id="rId7" Type="http://schemas.openxmlformats.org/officeDocument/2006/relationships/tags" Target="../tags/tag1088.xml" /><Relationship Id="rId8" Type="http://schemas.openxmlformats.org/officeDocument/2006/relationships/image" Target="../media/image302.jpeg" /><Relationship Id="rId9" Type="http://schemas.openxmlformats.org/officeDocument/2006/relationships/tags" Target="../tags/tag1089.xml" /></Relationships>
</file>

<file path=ppt/slides/_rels/slide153.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103.xml" /><Relationship Id="rId11" Type="http://schemas.openxmlformats.org/officeDocument/2006/relationships/tags" Target="../tags/tag1104.xml" /><Relationship Id="rId12" Type="http://schemas.openxmlformats.org/officeDocument/2006/relationships/tags" Target="../tags/tag1105.xml" /><Relationship Id="rId13" Type="http://schemas.openxmlformats.org/officeDocument/2006/relationships/tags" Target="../tags/tag1106.xml" /><Relationship Id="rId14" Type="http://schemas.openxmlformats.org/officeDocument/2006/relationships/tags" Target="../tags/tag1107.xml" /><Relationship Id="rId15" Type="http://schemas.openxmlformats.org/officeDocument/2006/relationships/tags" Target="../tags/tag1108.xml" /><Relationship Id="rId16" Type="http://schemas.openxmlformats.org/officeDocument/2006/relationships/tags" Target="../tags/tag1109.xml" /><Relationship Id="rId17" Type="http://schemas.openxmlformats.org/officeDocument/2006/relationships/tags" Target="../tags/tag1110.xml" /><Relationship Id="rId18" Type="http://schemas.openxmlformats.org/officeDocument/2006/relationships/tags" Target="../tags/tag1111.xml" /><Relationship Id="rId19" Type="http://schemas.openxmlformats.org/officeDocument/2006/relationships/tags" Target="../tags/tag1112.xml" /><Relationship Id="rId2" Type="http://schemas.openxmlformats.org/officeDocument/2006/relationships/notesSlide" Target="../notesSlides/notesSlide98.xml" /><Relationship Id="rId20" Type="http://schemas.openxmlformats.org/officeDocument/2006/relationships/tags" Target="../tags/tag1113.xml" /><Relationship Id="rId21" Type="http://schemas.openxmlformats.org/officeDocument/2006/relationships/tags" Target="../tags/tag1114.xml" /><Relationship Id="rId22" Type="http://schemas.openxmlformats.org/officeDocument/2006/relationships/tags" Target="../tags/tag1115.xml" /><Relationship Id="rId23" Type="http://schemas.openxmlformats.org/officeDocument/2006/relationships/tags" Target="../tags/tag1116.xml" /><Relationship Id="rId24" Type="http://schemas.openxmlformats.org/officeDocument/2006/relationships/tags" Target="../tags/tag1117.xml" /><Relationship Id="rId25" Type="http://schemas.openxmlformats.org/officeDocument/2006/relationships/tags" Target="../tags/tag1118.xml" /><Relationship Id="rId26" Type="http://schemas.openxmlformats.org/officeDocument/2006/relationships/tags" Target="../tags/tag1119.xml" /><Relationship Id="rId27" Type="http://schemas.openxmlformats.org/officeDocument/2006/relationships/tags" Target="../tags/tag1120.xml" /><Relationship Id="rId28" Type="http://schemas.openxmlformats.org/officeDocument/2006/relationships/tags" Target="../tags/tag1121.xml" /><Relationship Id="rId29" Type="http://schemas.openxmlformats.org/officeDocument/2006/relationships/tags" Target="../tags/tag1122.xml" /><Relationship Id="rId3" Type="http://schemas.openxmlformats.org/officeDocument/2006/relationships/tags" Target="../tags/tag1097.xml" /><Relationship Id="rId30" Type="http://schemas.openxmlformats.org/officeDocument/2006/relationships/tags" Target="../tags/tag1123.xml" /><Relationship Id="rId31" Type="http://schemas.openxmlformats.org/officeDocument/2006/relationships/tags" Target="../tags/tag1124.xml" /><Relationship Id="rId32" Type="http://schemas.openxmlformats.org/officeDocument/2006/relationships/tags" Target="../tags/tag1125.xml" /><Relationship Id="rId33" Type="http://schemas.openxmlformats.org/officeDocument/2006/relationships/tags" Target="../tags/tag1126.xml" /><Relationship Id="rId34" Type="http://schemas.openxmlformats.org/officeDocument/2006/relationships/tags" Target="../tags/tag1127.xml" /><Relationship Id="rId35" Type="http://schemas.openxmlformats.org/officeDocument/2006/relationships/tags" Target="../tags/tag1128.xml" /><Relationship Id="rId36" Type="http://schemas.openxmlformats.org/officeDocument/2006/relationships/tags" Target="../tags/tag1129.xml" /><Relationship Id="rId37" Type="http://schemas.openxmlformats.org/officeDocument/2006/relationships/tags" Target="../tags/tag1130.xml" /><Relationship Id="rId38" Type="http://schemas.openxmlformats.org/officeDocument/2006/relationships/tags" Target="../tags/tag1131.xml" /><Relationship Id="rId39" Type="http://schemas.openxmlformats.org/officeDocument/2006/relationships/tags" Target="../tags/tag1132.xml" /><Relationship Id="rId4" Type="http://schemas.openxmlformats.org/officeDocument/2006/relationships/image" Target="../media/image38.png" /><Relationship Id="rId40" Type="http://schemas.openxmlformats.org/officeDocument/2006/relationships/tags" Target="../tags/tag1133.xml" /><Relationship Id="rId41" Type="http://schemas.openxmlformats.org/officeDocument/2006/relationships/tags" Target="../tags/tag1134.xml" /><Relationship Id="rId42" Type="http://schemas.openxmlformats.org/officeDocument/2006/relationships/tags" Target="../tags/tag1135.xml" /><Relationship Id="rId43" Type="http://schemas.openxmlformats.org/officeDocument/2006/relationships/tags" Target="../tags/tag1136.xml" /><Relationship Id="rId44" Type="http://schemas.openxmlformats.org/officeDocument/2006/relationships/tags" Target="../tags/tag1137.xml" /><Relationship Id="rId45" Type="http://schemas.openxmlformats.org/officeDocument/2006/relationships/tags" Target="../tags/tag1138.xml" /><Relationship Id="rId46" Type="http://schemas.openxmlformats.org/officeDocument/2006/relationships/tags" Target="../tags/tag1139.xml" /><Relationship Id="rId47" Type="http://schemas.openxmlformats.org/officeDocument/2006/relationships/tags" Target="../tags/tag1140.xml" /><Relationship Id="rId48" Type="http://schemas.openxmlformats.org/officeDocument/2006/relationships/tags" Target="../tags/tag1141.xml" /><Relationship Id="rId49" Type="http://schemas.openxmlformats.org/officeDocument/2006/relationships/tags" Target="../tags/tag1142.xml" /><Relationship Id="rId5" Type="http://schemas.openxmlformats.org/officeDocument/2006/relationships/tags" Target="../tags/tag1098.xml" /><Relationship Id="rId50" Type="http://schemas.openxmlformats.org/officeDocument/2006/relationships/tags" Target="../tags/tag1143.xml" /><Relationship Id="rId51" Type="http://schemas.openxmlformats.org/officeDocument/2006/relationships/tags" Target="../tags/tag1144.xml" /><Relationship Id="rId52" Type="http://schemas.openxmlformats.org/officeDocument/2006/relationships/tags" Target="../tags/tag1145.xml" /><Relationship Id="rId53" Type="http://schemas.openxmlformats.org/officeDocument/2006/relationships/tags" Target="../tags/tag1146.xml" /><Relationship Id="rId54" Type="http://schemas.openxmlformats.org/officeDocument/2006/relationships/tags" Target="../tags/tag1147.xml" /><Relationship Id="rId55" Type="http://schemas.openxmlformats.org/officeDocument/2006/relationships/tags" Target="../tags/tag1148.xml" /><Relationship Id="rId56" Type="http://schemas.openxmlformats.org/officeDocument/2006/relationships/tags" Target="../tags/tag1149.xml" /><Relationship Id="rId57" Type="http://schemas.openxmlformats.org/officeDocument/2006/relationships/tags" Target="../tags/tag1150.xml" /><Relationship Id="rId6" Type="http://schemas.openxmlformats.org/officeDocument/2006/relationships/tags" Target="../tags/tag1099.xml" /><Relationship Id="rId7" Type="http://schemas.openxmlformats.org/officeDocument/2006/relationships/tags" Target="../tags/tag1100.xml" /><Relationship Id="rId8" Type="http://schemas.openxmlformats.org/officeDocument/2006/relationships/tags" Target="../tags/tag1101.xml" /><Relationship Id="rId9" Type="http://schemas.openxmlformats.org/officeDocument/2006/relationships/tags" Target="../tags/tag1102.xml" /></Relationships>
</file>

<file path=ppt/slides/_rels/slide154.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160.xml" /><Relationship Id="rId100" Type="http://schemas.openxmlformats.org/officeDocument/2006/relationships/tags" Target="../tags/tag1250.xml" /><Relationship Id="rId101" Type="http://schemas.openxmlformats.org/officeDocument/2006/relationships/tags" Target="../tags/tag1251.xml" /><Relationship Id="rId102" Type="http://schemas.openxmlformats.org/officeDocument/2006/relationships/tags" Target="../tags/tag1252.xml" /><Relationship Id="rId103" Type="http://schemas.openxmlformats.org/officeDocument/2006/relationships/tags" Target="../tags/tag1253.xml" /><Relationship Id="rId104" Type="http://schemas.openxmlformats.org/officeDocument/2006/relationships/tags" Target="../tags/tag1254.xml" /><Relationship Id="rId105" Type="http://schemas.openxmlformats.org/officeDocument/2006/relationships/tags" Target="../tags/tag1255.xml" /><Relationship Id="rId106" Type="http://schemas.openxmlformats.org/officeDocument/2006/relationships/tags" Target="../tags/tag1256.xml" /><Relationship Id="rId107" Type="http://schemas.openxmlformats.org/officeDocument/2006/relationships/tags" Target="../tags/tag1257.xml" /><Relationship Id="rId108" Type="http://schemas.openxmlformats.org/officeDocument/2006/relationships/tags" Target="../tags/tag1258.xml" /><Relationship Id="rId109" Type="http://schemas.openxmlformats.org/officeDocument/2006/relationships/tags" Target="../tags/tag1259.xml" /><Relationship Id="rId11" Type="http://schemas.openxmlformats.org/officeDocument/2006/relationships/tags" Target="../tags/tag1161.xml" /><Relationship Id="rId110" Type="http://schemas.openxmlformats.org/officeDocument/2006/relationships/tags" Target="../tags/tag1260.xml" /><Relationship Id="rId111" Type="http://schemas.openxmlformats.org/officeDocument/2006/relationships/tags" Target="../tags/tag1261.xml" /><Relationship Id="rId112" Type="http://schemas.openxmlformats.org/officeDocument/2006/relationships/tags" Target="../tags/tag1262.xml" /><Relationship Id="rId113" Type="http://schemas.openxmlformats.org/officeDocument/2006/relationships/tags" Target="../tags/tag1263.xml" /><Relationship Id="rId114" Type="http://schemas.openxmlformats.org/officeDocument/2006/relationships/tags" Target="../tags/tag1264.xml" /><Relationship Id="rId115" Type="http://schemas.openxmlformats.org/officeDocument/2006/relationships/tags" Target="../tags/tag1265.xml" /><Relationship Id="rId116" Type="http://schemas.openxmlformats.org/officeDocument/2006/relationships/tags" Target="../tags/tag1266.xml" /><Relationship Id="rId117" Type="http://schemas.openxmlformats.org/officeDocument/2006/relationships/tags" Target="../tags/tag1267.xml" /><Relationship Id="rId118" Type="http://schemas.openxmlformats.org/officeDocument/2006/relationships/tags" Target="../tags/tag1268.xml" /><Relationship Id="rId119" Type="http://schemas.openxmlformats.org/officeDocument/2006/relationships/tags" Target="../tags/tag1269.xml" /><Relationship Id="rId12" Type="http://schemas.openxmlformats.org/officeDocument/2006/relationships/tags" Target="../tags/tag1162.xml" /><Relationship Id="rId120" Type="http://schemas.openxmlformats.org/officeDocument/2006/relationships/tags" Target="../tags/tag1270.xml" /><Relationship Id="rId121" Type="http://schemas.openxmlformats.org/officeDocument/2006/relationships/tags" Target="../tags/tag1271.xml" /><Relationship Id="rId122" Type="http://schemas.openxmlformats.org/officeDocument/2006/relationships/tags" Target="../tags/tag1272.xml" /><Relationship Id="rId123" Type="http://schemas.openxmlformats.org/officeDocument/2006/relationships/tags" Target="../tags/tag1273.xml" /><Relationship Id="rId124" Type="http://schemas.openxmlformats.org/officeDocument/2006/relationships/tags" Target="../tags/tag1274.xml" /><Relationship Id="rId125" Type="http://schemas.openxmlformats.org/officeDocument/2006/relationships/tags" Target="../tags/tag1275.xml" /><Relationship Id="rId126" Type="http://schemas.openxmlformats.org/officeDocument/2006/relationships/tags" Target="../tags/tag1276.xml" /><Relationship Id="rId127" Type="http://schemas.openxmlformats.org/officeDocument/2006/relationships/tags" Target="../tags/tag1277.xml" /><Relationship Id="rId128" Type="http://schemas.openxmlformats.org/officeDocument/2006/relationships/tags" Target="../tags/tag1278.xml" /><Relationship Id="rId129" Type="http://schemas.openxmlformats.org/officeDocument/2006/relationships/tags" Target="../tags/tag1279.xml" /><Relationship Id="rId13" Type="http://schemas.openxmlformats.org/officeDocument/2006/relationships/tags" Target="../tags/tag1163.xml" /><Relationship Id="rId130" Type="http://schemas.openxmlformats.org/officeDocument/2006/relationships/tags" Target="../tags/tag1280.xml" /><Relationship Id="rId131" Type="http://schemas.openxmlformats.org/officeDocument/2006/relationships/tags" Target="../tags/tag1281.xml" /><Relationship Id="rId132" Type="http://schemas.openxmlformats.org/officeDocument/2006/relationships/tags" Target="../tags/tag1282.xml" /><Relationship Id="rId133" Type="http://schemas.openxmlformats.org/officeDocument/2006/relationships/tags" Target="../tags/tag1283.xml" /><Relationship Id="rId134" Type="http://schemas.openxmlformats.org/officeDocument/2006/relationships/tags" Target="../tags/tag1284.xml" /><Relationship Id="rId135" Type="http://schemas.openxmlformats.org/officeDocument/2006/relationships/tags" Target="../tags/tag1285.xml" /><Relationship Id="rId136" Type="http://schemas.openxmlformats.org/officeDocument/2006/relationships/tags" Target="../tags/tag1286.xml" /><Relationship Id="rId137" Type="http://schemas.openxmlformats.org/officeDocument/2006/relationships/tags" Target="../tags/tag1287.xml" /><Relationship Id="rId138" Type="http://schemas.openxmlformats.org/officeDocument/2006/relationships/tags" Target="../tags/tag1288.xml" /><Relationship Id="rId139" Type="http://schemas.openxmlformats.org/officeDocument/2006/relationships/tags" Target="../tags/tag1289.xml" /><Relationship Id="rId14" Type="http://schemas.openxmlformats.org/officeDocument/2006/relationships/tags" Target="../tags/tag1164.xml" /><Relationship Id="rId140" Type="http://schemas.openxmlformats.org/officeDocument/2006/relationships/tags" Target="../tags/tag1290.xml" /><Relationship Id="rId141" Type="http://schemas.openxmlformats.org/officeDocument/2006/relationships/tags" Target="../tags/tag1291.xml" /><Relationship Id="rId142" Type="http://schemas.openxmlformats.org/officeDocument/2006/relationships/tags" Target="../tags/tag1292.xml" /><Relationship Id="rId143" Type="http://schemas.openxmlformats.org/officeDocument/2006/relationships/tags" Target="../tags/tag1293.xml" /><Relationship Id="rId144" Type="http://schemas.openxmlformats.org/officeDocument/2006/relationships/tags" Target="../tags/tag1294.xml" /><Relationship Id="rId145" Type="http://schemas.openxmlformats.org/officeDocument/2006/relationships/tags" Target="../tags/tag1295.xml" /><Relationship Id="rId146" Type="http://schemas.openxmlformats.org/officeDocument/2006/relationships/tags" Target="../tags/tag1296.xml" /><Relationship Id="rId147" Type="http://schemas.openxmlformats.org/officeDocument/2006/relationships/image" Target="../media/image44.jpeg" /><Relationship Id="rId148" Type="http://schemas.openxmlformats.org/officeDocument/2006/relationships/tags" Target="../tags/tag1297.xml" /><Relationship Id="rId149" Type="http://schemas.openxmlformats.org/officeDocument/2006/relationships/tags" Target="../tags/tag1298.xml" /><Relationship Id="rId15" Type="http://schemas.openxmlformats.org/officeDocument/2006/relationships/tags" Target="../tags/tag1165.xml" /><Relationship Id="rId150" Type="http://schemas.openxmlformats.org/officeDocument/2006/relationships/tags" Target="../tags/tag1299.xml" /><Relationship Id="rId151" Type="http://schemas.openxmlformats.org/officeDocument/2006/relationships/tags" Target="../tags/tag1300.xml" /><Relationship Id="rId152" Type="http://schemas.openxmlformats.org/officeDocument/2006/relationships/tags" Target="../tags/tag1301.xml" /><Relationship Id="rId153" Type="http://schemas.openxmlformats.org/officeDocument/2006/relationships/tags" Target="../tags/tag1302.xml" /><Relationship Id="rId154" Type="http://schemas.openxmlformats.org/officeDocument/2006/relationships/image" Target="../media/image118.png" /><Relationship Id="rId155" Type="http://schemas.openxmlformats.org/officeDocument/2006/relationships/tags" Target="../tags/tag1303.xml" /><Relationship Id="rId16" Type="http://schemas.openxmlformats.org/officeDocument/2006/relationships/tags" Target="../tags/tag1166.xml" /><Relationship Id="rId17" Type="http://schemas.openxmlformats.org/officeDocument/2006/relationships/tags" Target="../tags/tag1167.xml" /><Relationship Id="rId18" Type="http://schemas.openxmlformats.org/officeDocument/2006/relationships/tags" Target="../tags/tag1168.xml" /><Relationship Id="rId19" Type="http://schemas.openxmlformats.org/officeDocument/2006/relationships/tags" Target="../tags/tag1169.xml" /><Relationship Id="rId2" Type="http://schemas.openxmlformats.org/officeDocument/2006/relationships/notesSlide" Target="../notesSlides/notesSlide99.xml" /><Relationship Id="rId20" Type="http://schemas.openxmlformats.org/officeDocument/2006/relationships/tags" Target="../tags/tag1170.xml" /><Relationship Id="rId21" Type="http://schemas.openxmlformats.org/officeDocument/2006/relationships/tags" Target="../tags/tag1171.xml" /><Relationship Id="rId22" Type="http://schemas.openxmlformats.org/officeDocument/2006/relationships/tags" Target="../tags/tag1172.xml" /><Relationship Id="rId23" Type="http://schemas.openxmlformats.org/officeDocument/2006/relationships/tags" Target="../tags/tag1173.xml" /><Relationship Id="rId24" Type="http://schemas.openxmlformats.org/officeDocument/2006/relationships/tags" Target="../tags/tag1174.xml" /><Relationship Id="rId25" Type="http://schemas.openxmlformats.org/officeDocument/2006/relationships/tags" Target="../tags/tag1175.xml" /><Relationship Id="rId26" Type="http://schemas.openxmlformats.org/officeDocument/2006/relationships/tags" Target="../tags/tag1176.xml" /><Relationship Id="rId27" Type="http://schemas.openxmlformats.org/officeDocument/2006/relationships/tags" Target="../tags/tag1177.xml" /><Relationship Id="rId28" Type="http://schemas.openxmlformats.org/officeDocument/2006/relationships/tags" Target="../tags/tag1178.xml" /><Relationship Id="rId29" Type="http://schemas.openxmlformats.org/officeDocument/2006/relationships/tags" Target="../tags/tag1179.xml" /><Relationship Id="rId3" Type="http://schemas.openxmlformats.org/officeDocument/2006/relationships/tags" Target="../tags/tag1154.xml" /><Relationship Id="rId30" Type="http://schemas.openxmlformats.org/officeDocument/2006/relationships/tags" Target="../tags/tag1180.xml" /><Relationship Id="rId31" Type="http://schemas.openxmlformats.org/officeDocument/2006/relationships/tags" Target="../tags/tag1181.xml" /><Relationship Id="rId32" Type="http://schemas.openxmlformats.org/officeDocument/2006/relationships/tags" Target="../tags/tag1182.xml" /><Relationship Id="rId33" Type="http://schemas.openxmlformats.org/officeDocument/2006/relationships/tags" Target="../tags/tag1183.xml" /><Relationship Id="rId34" Type="http://schemas.openxmlformats.org/officeDocument/2006/relationships/tags" Target="../tags/tag1184.xml" /><Relationship Id="rId35" Type="http://schemas.openxmlformats.org/officeDocument/2006/relationships/tags" Target="../tags/tag1185.xml" /><Relationship Id="rId36" Type="http://schemas.openxmlformats.org/officeDocument/2006/relationships/tags" Target="../tags/tag1186.xml" /><Relationship Id="rId37" Type="http://schemas.openxmlformats.org/officeDocument/2006/relationships/tags" Target="../tags/tag1187.xml" /><Relationship Id="rId38" Type="http://schemas.openxmlformats.org/officeDocument/2006/relationships/tags" Target="../tags/tag1188.xml" /><Relationship Id="rId39" Type="http://schemas.openxmlformats.org/officeDocument/2006/relationships/tags" Target="../tags/tag1189.xml" /><Relationship Id="rId4" Type="http://schemas.openxmlformats.org/officeDocument/2006/relationships/image" Target="../media/image38.png" /><Relationship Id="rId40" Type="http://schemas.openxmlformats.org/officeDocument/2006/relationships/tags" Target="../tags/tag1190.xml" /><Relationship Id="rId41" Type="http://schemas.openxmlformats.org/officeDocument/2006/relationships/tags" Target="../tags/tag1191.xml" /><Relationship Id="rId42" Type="http://schemas.openxmlformats.org/officeDocument/2006/relationships/tags" Target="../tags/tag1192.xml" /><Relationship Id="rId43" Type="http://schemas.openxmlformats.org/officeDocument/2006/relationships/tags" Target="../tags/tag1193.xml" /><Relationship Id="rId44" Type="http://schemas.openxmlformats.org/officeDocument/2006/relationships/tags" Target="../tags/tag1194.xml" /><Relationship Id="rId45" Type="http://schemas.openxmlformats.org/officeDocument/2006/relationships/tags" Target="../tags/tag1195.xml" /><Relationship Id="rId46" Type="http://schemas.openxmlformats.org/officeDocument/2006/relationships/tags" Target="../tags/tag1196.xml" /><Relationship Id="rId47" Type="http://schemas.openxmlformats.org/officeDocument/2006/relationships/tags" Target="../tags/tag1197.xml" /><Relationship Id="rId48" Type="http://schemas.openxmlformats.org/officeDocument/2006/relationships/tags" Target="../tags/tag1198.xml" /><Relationship Id="rId49" Type="http://schemas.openxmlformats.org/officeDocument/2006/relationships/tags" Target="../tags/tag1199.xml" /><Relationship Id="rId5" Type="http://schemas.openxmlformats.org/officeDocument/2006/relationships/tags" Target="../tags/tag1155.xml" /><Relationship Id="rId50" Type="http://schemas.openxmlformats.org/officeDocument/2006/relationships/tags" Target="../tags/tag1200.xml" /><Relationship Id="rId51" Type="http://schemas.openxmlformats.org/officeDocument/2006/relationships/tags" Target="../tags/tag1201.xml" /><Relationship Id="rId52" Type="http://schemas.openxmlformats.org/officeDocument/2006/relationships/tags" Target="../tags/tag1202.xml" /><Relationship Id="rId53" Type="http://schemas.openxmlformats.org/officeDocument/2006/relationships/tags" Target="../tags/tag1203.xml" /><Relationship Id="rId54" Type="http://schemas.openxmlformats.org/officeDocument/2006/relationships/tags" Target="../tags/tag1204.xml" /><Relationship Id="rId55" Type="http://schemas.openxmlformats.org/officeDocument/2006/relationships/tags" Target="../tags/tag1205.xml" /><Relationship Id="rId56" Type="http://schemas.openxmlformats.org/officeDocument/2006/relationships/tags" Target="../tags/tag1206.xml" /><Relationship Id="rId57" Type="http://schemas.openxmlformats.org/officeDocument/2006/relationships/tags" Target="../tags/tag1207.xml" /><Relationship Id="rId58" Type="http://schemas.openxmlformats.org/officeDocument/2006/relationships/tags" Target="../tags/tag1208.xml" /><Relationship Id="rId59" Type="http://schemas.openxmlformats.org/officeDocument/2006/relationships/tags" Target="../tags/tag1209.xml" /><Relationship Id="rId6" Type="http://schemas.openxmlformats.org/officeDocument/2006/relationships/tags" Target="../tags/tag1156.xml" /><Relationship Id="rId60" Type="http://schemas.openxmlformats.org/officeDocument/2006/relationships/tags" Target="../tags/tag1210.xml" /><Relationship Id="rId61" Type="http://schemas.openxmlformats.org/officeDocument/2006/relationships/tags" Target="../tags/tag1211.xml" /><Relationship Id="rId62" Type="http://schemas.openxmlformats.org/officeDocument/2006/relationships/tags" Target="../tags/tag1212.xml" /><Relationship Id="rId63" Type="http://schemas.openxmlformats.org/officeDocument/2006/relationships/tags" Target="../tags/tag1213.xml" /><Relationship Id="rId64" Type="http://schemas.openxmlformats.org/officeDocument/2006/relationships/tags" Target="../tags/tag1214.xml" /><Relationship Id="rId65" Type="http://schemas.openxmlformats.org/officeDocument/2006/relationships/tags" Target="../tags/tag1215.xml" /><Relationship Id="rId66" Type="http://schemas.openxmlformats.org/officeDocument/2006/relationships/tags" Target="../tags/tag1216.xml" /><Relationship Id="rId67" Type="http://schemas.openxmlformats.org/officeDocument/2006/relationships/tags" Target="../tags/tag1217.xml" /><Relationship Id="rId68" Type="http://schemas.openxmlformats.org/officeDocument/2006/relationships/tags" Target="../tags/tag1218.xml" /><Relationship Id="rId69" Type="http://schemas.openxmlformats.org/officeDocument/2006/relationships/tags" Target="../tags/tag1219.xml" /><Relationship Id="rId7" Type="http://schemas.openxmlformats.org/officeDocument/2006/relationships/tags" Target="../tags/tag1157.xml" /><Relationship Id="rId70" Type="http://schemas.openxmlformats.org/officeDocument/2006/relationships/tags" Target="../tags/tag1220.xml" /><Relationship Id="rId71" Type="http://schemas.openxmlformats.org/officeDocument/2006/relationships/tags" Target="../tags/tag1221.xml" /><Relationship Id="rId72" Type="http://schemas.openxmlformats.org/officeDocument/2006/relationships/tags" Target="../tags/tag1222.xml" /><Relationship Id="rId73" Type="http://schemas.openxmlformats.org/officeDocument/2006/relationships/tags" Target="../tags/tag1223.xml" /><Relationship Id="rId74" Type="http://schemas.openxmlformats.org/officeDocument/2006/relationships/tags" Target="../tags/tag1224.xml" /><Relationship Id="rId75" Type="http://schemas.openxmlformats.org/officeDocument/2006/relationships/tags" Target="../tags/tag1225.xml" /><Relationship Id="rId76" Type="http://schemas.openxmlformats.org/officeDocument/2006/relationships/tags" Target="../tags/tag1226.xml" /><Relationship Id="rId77" Type="http://schemas.openxmlformats.org/officeDocument/2006/relationships/tags" Target="../tags/tag1227.xml" /><Relationship Id="rId78" Type="http://schemas.openxmlformats.org/officeDocument/2006/relationships/tags" Target="../tags/tag1228.xml" /><Relationship Id="rId79" Type="http://schemas.openxmlformats.org/officeDocument/2006/relationships/tags" Target="../tags/tag1229.xml" /><Relationship Id="rId8" Type="http://schemas.openxmlformats.org/officeDocument/2006/relationships/tags" Target="../tags/tag1158.xml" /><Relationship Id="rId80" Type="http://schemas.openxmlformats.org/officeDocument/2006/relationships/tags" Target="../tags/tag1230.xml" /><Relationship Id="rId81" Type="http://schemas.openxmlformats.org/officeDocument/2006/relationships/tags" Target="../tags/tag1231.xml" /><Relationship Id="rId82" Type="http://schemas.openxmlformats.org/officeDocument/2006/relationships/tags" Target="../tags/tag1232.xml" /><Relationship Id="rId83" Type="http://schemas.openxmlformats.org/officeDocument/2006/relationships/tags" Target="../tags/tag1233.xml" /><Relationship Id="rId84" Type="http://schemas.openxmlformats.org/officeDocument/2006/relationships/tags" Target="../tags/tag1234.xml" /><Relationship Id="rId85" Type="http://schemas.openxmlformats.org/officeDocument/2006/relationships/tags" Target="../tags/tag1235.xml" /><Relationship Id="rId86" Type="http://schemas.openxmlformats.org/officeDocument/2006/relationships/tags" Target="../tags/tag1236.xml" /><Relationship Id="rId87" Type="http://schemas.openxmlformats.org/officeDocument/2006/relationships/tags" Target="../tags/tag1237.xml" /><Relationship Id="rId88" Type="http://schemas.openxmlformats.org/officeDocument/2006/relationships/tags" Target="../tags/tag1238.xml" /><Relationship Id="rId89" Type="http://schemas.openxmlformats.org/officeDocument/2006/relationships/tags" Target="../tags/tag1239.xml" /><Relationship Id="rId9" Type="http://schemas.openxmlformats.org/officeDocument/2006/relationships/tags" Target="../tags/tag1159.xml" /><Relationship Id="rId90" Type="http://schemas.openxmlformats.org/officeDocument/2006/relationships/tags" Target="../tags/tag1240.xml" /><Relationship Id="rId91" Type="http://schemas.openxmlformats.org/officeDocument/2006/relationships/tags" Target="../tags/tag1241.xml" /><Relationship Id="rId92" Type="http://schemas.openxmlformats.org/officeDocument/2006/relationships/tags" Target="../tags/tag1242.xml" /><Relationship Id="rId93" Type="http://schemas.openxmlformats.org/officeDocument/2006/relationships/tags" Target="../tags/tag1243.xml" /><Relationship Id="rId94" Type="http://schemas.openxmlformats.org/officeDocument/2006/relationships/tags" Target="../tags/tag1244.xml" /><Relationship Id="rId95" Type="http://schemas.openxmlformats.org/officeDocument/2006/relationships/tags" Target="../tags/tag1245.xml" /><Relationship Id="rId96" Type="http://schemas.openxmlformats.org/officeDocument/2006/relationships/tags" Target="../tags/tag1246.xml" /><Relationship Id="rId97" Type="http://schemas.openxmlformats.org/officeDocument/2006/relationships/tags" Target="../tags/tag1247.xml" /><Relationship Id="rId98" Type="http://schemas.openxmlformats.org/officeDocument/2006/relationships/tags" Target="../tags/tag1248.xml" /><Relationship Id="rId99" Type="http://schemas.openxmlformats.org/officeDocument/2006/relationships/tags" Target="../tags/tag1249.xml" /></Relationships>
</file>

<file path=ppt/slides/_rels/slide155.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313.xml" /><Relationship Id="rId11" Type="http://schemas.openxmlformats.org/officeDocument/2006/relationships/tags" Target="../tags/tag1314.xml" /><Relationship Id="rId12" Type="http://schemas.openxmlformats.org/officeDocument/2006/relationships/tags" Target="../tags/tag1315.xml" /><Relationship Id="rId13" Type="http://schemas.openxmlformats.org/officeDocument/2006/relationships/tags" Target="../tags/tag1316.xml" /><Relationship Id="rId14" Type="http://schemas.openxmlformats.org/officeDocument/2006/relationships/tags" Target="../tags/tag1317.xml" /><Relationship Id="rId15" Type="http://schemas.openxmlformats.org/officeDocument/2006/relationships/tags" Target="../tags/tag1318.xml" /><Relationship Id="rId16" Type="http://schemas.openxmlformats.org/officeDocument/2006/relationships/tags" Target="../tags/tag1319.xml" /><Relationship Id="rId17" Type="http://schemas.openxmlformats.org/officeDocument/2006/relationships/tags" Target="../tags/tag1320.xml" /><Relationship Id="rId18" Type="http://schemas.openxmlformats.org/officeDocument/2006/relationships/tags" Target="../tags/tag1321.xml" /><Relationship Id="rId19" Type="http://schemas.openxmlformats.org/officeDocument/2006/relationships/image" Target="../media/image304.jpeg" /><Relationship Id="rId2" Type="http://schemas.openxmlformats.org/officeDocument/2006/relationships/notesSlide" Target="../notesSlides/notesSlide100.xml" /><Relationship Id="rId20" Type="http://schemas.openxmlformats.org/officeDocument/2006/relationships/tags" Target="../tags/tag1322.xml" /><Relationship Id="rId21" Type="http://schemas.openxmlformats.org/officeDocument/2006/relationships/tags" Target="../tags/tag1323.xml" /><Relationship Id="rId22" Type="http://schemas.openxmlformats.org/officeDocument/2006/relationships/tags" Target="../tags/tag1324.xml" /><Relationship Id="rId3" Type="http://schemas.openxmlformats.org/officeDocument/2006/relationships/tags" Target="../tags/tag1307.xml" /><Relationship Id="rId4" Type="http://schemas.openxmlformats.org/officeDocument/2006/relationships/image" Target="../media/image38.png" /><Relationship Id="rId5" Type="http://schemas.openxmlformats.org/officeDocument/2006/relationships/tags" Target="../tags/tag1308.xml" /><Relationship Id="rId6" Type="http://schemas.openxmlformats.org/officeDocument/2006/relationships/tags" Target="../tags/tag1309.xml" /><Relationship Id="rId7" Type="http://schemas.openxmlformats.org/officeDocument/2006/relationships/tags" Target="../tags/tag1310.xml" /><Relationship Id="rId8" Type="http://schemas.openxmlformats.org/officeDocument/2006/relationships/tags" Target="../tags/tag1311.xml" /><Relationship Id="rId9" Type="http://schemas.openxmlformats.org/officeDocument/2006/relationships/tags" Target="../tags/tag1312.xml" /></Relationships>
</file>

<file path=ppt/slides/_rels/slide156.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333.xml" /><Relationship Id="rId11" Type="http://schemas.openxmlformats.org/officeDocument/2006/relationships/tags" Target="../tags/tag1334.xml" /><Relationship Id="rId12" Type="http://schemas.openxmlformats.org/officeDocument/2006/relationships/tags" Target="../tags/tag1335.xml" /><Relationship Id="rId13" Type="http://schemas.openxmlformats.org/officeDocument/2006/relationships/tags" Target="../tags/tag1336.xml" /><Relationship Id="rId14" Type="http://schemas.openxmlformats.org/officeDocument/2006/relationships/tags" Target="../tags/tag1337.xml" /><Relationship Id="rId15" Type="http://schemas.openxmlformats.org/officeDocument/2006/relationships/tags" Target="../tags/tag1338.xml" /><Relationship Id="rId16" Type="http://schemas.openxmlformats.org/officeDocument/2006/relationships/tags" Target="../tags/tag1339.xml" /><Relationship Id="rId17" Type="http://schemas.openxmlformats.org/officeDocument/2006/relationships/tags" Target="../tags/tag1340.xml" /><Relationship Id="rId18" Type="http://schemas.openxmlformats.org/officeDocument/2006/relationships/tags" Target="../tags/tag1341.xml" /><Relationship Id="rId2" Type="http://schemas.openxmlformats.org/officeDocument/2006/relationships/notesSlide" Target="../notesSlides/notesSlide101.xml" /><Relationship Id="rId3" Type="http://schemas.openxmlformats.org/officeDocument/2006/relationships/tags" Target="../tags/tag1328.xml" /><Relationship Id="rId4" Type="http://schemas.openxmlformats.org/officeDocument/2006/relationships/image" Target="../media/image305.jpeg" /><Relationship Id="rId5" Type="http://schemas.openxmlformats.org/officeDocument/2006/relationships/tags" Target="../tags/tag1329.xml" /><Relationship Id="rId6" Type="http://schemas.openxmlformats.org/officeDocument/2006/relationships/image" Target="../media/image38.png" /><Relationship Id="rId7" Type="http://schemas.openxmlformats.org/officeDocument/2006/relationships/tags" Target="../tags/tag1330.xml" /><Relationship Id="rId8" Type="http://schemas.openxmlformats.org/officeDocument/2006/relationships/tags" Target="../tags/tag1331.xml" /><Relationship Id="rId9" Type="http://schemas.openxmlformats.org/officeDocument/2006/relationships/tags" Target="../tags/tag1332.xml" /></Relationships>
</file>

<file path=ppt/slides/_rels/slide157.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350.xml" /><Relationship Id="rId11" Type="http://schemas.openxmlformats.org/officeDocument/2006/relationships/tags" Target="../tags/tag1351.xml" /><Relationship Id="rId12" Type="http://schemas.openxmlformats.org/officeDocument/2006/relationships/image" Target="../media/image307.jpeg" /><Relationship Id="rId13" Type="http://schemas.openxmlformats.org/officeDocument/2006/relationships/tags" Target="../tags/tag1352.xml" /><Relationship Id="rId14" Type="http://schemas.openxmlformats.org/officeDocument/2006/relationships/tags" Target="../tags/tag1353.xml" /><Relationship Id="rId2" Type="http://schemas.openxmlformats.org/officeDocument/2006/relationships/notesSlide" Target="../notesSlides/notesSlide102.xml" /><Relationship Id="rId3" Type="http://schemas.openxmlformats.org/officeDocument/2006/relationships/tags" Target="../tags/tag1345.xml" /><Relationship Id="rId4" Type="http://schemas.openxmlformats.org/officeDocument/2006/relationships/image" Target="../media/image38.png" /><Relationship Id="rId5" Type="http://schemas.openxmlformats.org/officeDocument/2006/relationships/tags" Target="../tags/tag1346.xml" /><Relationship Id="rId6" Type="http://schemas.openxmlformats.org/officeDocument/2006/relationships/tags" Target="../tags/tag1347.xml" /><Relationship Id="rId7" Type="http://schemas.openxmlformats.org/officeDocument/2006/relationships/tags" Target="../tags/tag1348.xml" /><Relationship Id="rId8" Type="http://schemas.openxmlformats.org/officeDocument/2006/relationships/tags" Target="../tags/tag1349.xml" /><Relationship Id="rId9" Type="http://schemas.openxmlformats.org/officeDocument/2006/relationships/image" Target="../media/image306.jpeg" /></Relationships>
</file>

<file path=ppt/slides/_rels/slide158.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363.xml" /><Relationship Id="rId11" Type="http://schemas.openxmlformats.org/officeDocument/2006/relationships/tags" Target="../tags/tag1364.xml" /><Relationship Id="rId12" Type="http://schemas.openxmlformats.org/officeDocument/2006/relationships/tags" Target="../tags/tag1365.xml" /><Relationship Id="rId13" Type="http://schemas.openxmlformats.org/officeDocument/2006/relationships/tags" Target="../tags/tag1366.xml" /><Relationship Id="rId14" Type="http://schemas.openxmlformats.org/officeDocument/2006/relationships/tags" Target="../tags/tag1367.xml" /><Relationship Id="rId15" Type="http://schemas.openxmlformats.org/officeDocument/2006/relationships/tags" Target="../tags/tag1368.xml" /><Relationship Id="rId16" Type="http://schemas.openxmlformats.org/officeDocument/2006/relationships/tags" Target="../tags/tag1369.xml" /><Relationship Id="rId17" Type="http://schemas.openxmlformats.org/officeDocument/2006/relationships/tags" Target="../tags/tag1370.xml" /><Relationship Id="rId18" Type="http://schemas.openxmlformats.org/officeDocument/2006/relationships/tags" Target="../tags/tag1371.xml" /><Relationship Id="rId19" Type="http://schemas.openxmlformats.org/officeDocument/2006/relationships/tags" Target="../tags/tag1372.xml" /><Relationship Id="rId2" Type="http://schemas.openxmlformats.org/officeDocument/2006/relationships/notesSlide" Target="../notesSlides/notesSlide103.xml" /><Relationship Id="rId20" Type="http://schemas.openxmlformats.org/officeDocument/2006/relationships/tags" Target="../tags/tag1373.xml" /><Relationship Id="rId21" Type="http://schemas.openxmlformats.org/officeDocument/2006/relationships/tags" Target="../tags/tag1374.xml" /><Relationship Id="rId22" Type="http://schemas.openxmlformats.org/officeDocument/2006/relationships/tags" Target="../tags/tag1375.xml" /><Relationship Id="rId23" Type="http://schemas.openxmlformats.org/officeDocument/2006/relationships/tags" Target="../tags/tag1376.xml" /><Relationship Id="rId24" Type="http://schemas.openxmlformats.org/officeDocument/2006/relationships/tags" Target="../tags/tag1377.xml" /><Relationship Id="rId25" Type="http://schemas.openxmlformats.org/officeDocument/2006/relationships/tags" Target="../tags/tag1378.xml" /><Relationship Id="rId26" Type="http://schemas.openxmlformats.org/officeDocument/2006/relationships/tags" Target="../tags/tag1379.xml" /><Relationship Id="rId27" Type="http://schemas.openxmlformats.org/officeDocument/2006/relationships/tags" Target="../tags/tag1380.xml" /><Relationship Id="rId28" Type="http://schemas.openxmlformats.org/officeDocument/2006/relationships/tags" Target="../tags/tag1381.xml" /><Relationship Id="rId29" Type="http://schemas.openxmlformats.org/officeDocument/2006/relationships/tags" Target="../tags/tag1382.xml" /><Relationship Id="rId3" Type="http://schemas.openxmlformats.org/officeDocument/2006/relationships/tags" Target="../tags/tag1357.xml" /><Relationship Id="rId30" Type="http://schemas.openxmlformats.org/officeDocument/2006/relationships/tags" Target="../tags/tag1383.xml" /><Relationship Id="rId31" Type="http://schemas.openxmlformats.org/officeDocument/2006/relationships/tags" Target="../tags/tag1384.xml" /><Relationship Id="rId32" Type="http://schemas.openxmlformats.org/officeDocument/2006/relationships/tags" Target="../tags/tag1385.xml" /><Relationship Id="rId33" Type="http://schemas.openxmlformats.org/officeDocument/2006/relationships/tags" Target="../tags/tag1386.xml" /><Relationship Id="rId34" Type="http://schemas.openxmlformats.org/officeDocument/2006/relationships/tags" Target="../tags/tag1387.xml" /><Relationship Id="rId35" Type="http://schemas.openxmlformats.org/officeDocument/2006/relationships/tags" Target="../tags/tag1388.xml" /><Relationship Id="rId4" Type="http://schemas.openxmlformats.org/officeDocument/2006/relationships/image" Target="../media/image38.png" /><Relationship Id="rId5" Type="http://schemas.openxmlformats.org/officeDocument/2006/relationships/tags" Target="../tags/tag1358.xml" /><Relationship Id="rId6" Type="http://schemas.openxmlformats.org/officeDocument/2006/relationships/tags" Target="../tags/tag1359.xml" /><Relationship Id="rId7" Type="http://schemas.openxmlformats.org/officeDocument/2006/relationships/tags" Target="../tags/tag1360.xml" /><Relationship Id="rId8" Type="http://schemas.openxmlformats.org/officeDocument/2006/relationships/tags" Target="../tags/tag1361.xml" /><Relationship Id="rId9" Type="http://schemas.openxmlformats.org/officeDocument/2006/relationships/tags" Target="../tags/tag1362.xml" /></Relationships>
</file>

<file path=ppt/slides/_rels/slide15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1389.xml" /><Relationship Id="rId3" Type="http://schemas.openxmlformats.org/officeDocument/2006/relationships/tags" Target="../tags/tag1390.xml" /><Relationship Id="rId4" Type="http://schemas.openxmlformats.org/officeDocument/2006/relationships/tags" Target="../tags/tag1391.xml" /><Relationship Id="rId5" Type="http://schemas.openxmlformats.org/officeDocument/2006/relationships/image" Target="../media/image2.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6.png" /><Relationship Id="rId3" Type="http://schemas.openxmlformats.org/officeDocument/2006/relationships/image" Target="../media/image33.jpeg" /><Relationship Id="rId4" Type="http://schemas.openxmlformats.org/officeDocument/2006/relationships/image" Target="../media/image34.jpeg" /><Relationship Id="rId5" Type="http://schemas.openxmlformats.org/officeDocument/2006/relationships/image" Target="../media/image35.jpeg" /><Relationship Id="rId6" Type="http://schemas.openxmlformats.org/officeDocument/2006/relationships/image" Target="../media/image36.jpeg" /></Relationships>
</file>

<file path=ppt/slides/_rels/slide160.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401.xml" /><Relationship Id="rId11" Type="http://schemas.openxmlformats.org/officeDocument/2006/relationships/tags" Target="../tags/tag1402.xml" /><Relationship Id="rId12" Type="http://schemas.openxmlformats.org/officeDocument/2006/relationships/tags" Target="../tags/tag1403.xml" /><Relationship Id="rId13" Type="http://schemas.openxmlformats.org/officeDocument/2006/relationships/tags" Target="../tags/tag1404.xml" /><Relationship Id="rId14" Type="http://schemas.openxmlformats.org/officeDocument/2006/relationships/tags" Target="../tags/tag1405.xml" /><Relationship Id="rId15" Type="http://schemas.openxmlformats.org/officeDocument/2006/relationships/tags" Target="../tags/tag1406.xml" /><Relationship Id="rId16" Type="http://schemas.openxmlformats.org/officeDocument/2006/relationships/tags" Target="../tags/tag1407.xml" /><Relationship Id="rId17" Type="http://schemas.openxmlformats.org/officeDocument/2006/relationships/tags" Target="../tags/tag1408.xml" /><Relationship Id="rId18" Type="http://schemas.openxmlformats.org/officeDocument/2006/relationships/tags" Target="../tags/tag1409.xml" /><Relationship Id="rId19" Type="http://schemas.openxmlformats.org/officeDocument/2006/relationships/tags" Target="../tags/tag1410.xml" /><Relationship Id="rId2" Type="http://schemas.openxmlformats.org/officeDocument/2006/relationships/notesSlide" Target="../notesSlides/notesSlide104.xml" /><Relationship Id="rId20" Type="http://schemas.openxmlformats.org/officeDocument/2006/relationships/tags" Target="../tags/tag1411.xml" /><Relationship Id="rId21" Type="http://schemas.openxmlformats.org/officeDocument/2006/relationships/tags" Target="../tags/tag1412.xml" /><Relationship Id="rId22" Type="http://schemas.openxmlformats.org/officeDocument/2006/relationships/tags" Target="../tags/tag1413.xml" /><Relationship Id="rId23" Type="http://schemas.openxmlformats.org/officeDocument/2006/relationships/tags" Target="../tags/tag1414.xml" /><Relationship Id="rId24" Type="http://schemas.openxmlformats.org/officeDocument/2006/relationships/tags" Target="../tags/tag1415.xml" /><Relationship Id="rId25" Type="http://schemas.openxmlformats.org/officeDocument/2006/relationships/tags" Target="../tags/tag1416.xml" /><Relationship Id="rId26" Type="http://schemas.openxmlformats.org/officeDocument/2006/relationships/tags" Target="../tags/tag1417.xml" /><Relationship Id="rId27" Type="http://schemas.openxmlformats.org/officeDocument/2006/relationships/tags" Target="../tags/tag1418.xml" /><Relationship Id="rId28" Type="http://schemas.openxmlformats.org/officeDocument/2006/relationships/tags" Target="../tags/tag1419.xml" /><Relationship Id="rId29" Type="http://schemas.openxmlformats.org/officeDocument/2006/relationships/tags" Target="../tags/tag1420.xml" /><Relationship Id="rId3" Type="http://schemas.openxmlformats.org/officeDocument/2006/relationships/tags" Target="../tags/tag1395.xml" /><Relationship Id="rId30" Type="http://schemas.openxmlformats.org/officeDocument/2006/relationships/tags" Target="../tags/tag1421.xml" /><Relationship Id="rId31" Type="http://schemas.openxmlformats.org/officeDocument/2006/relationships/tags" Target="../tags/tag1422.xml" /><Relationship Id="rId32" Type="http://schemas.openxmlformats.org/officeDocument/2006/relationships/tags" Target="../tags/tag1423.xml" /><Relationship Id="rId4" Type="http://schemas.openxmlformats.org/officeDocument/2006/relationships/image" Target="../media/image38.png" /><Relationship Id="rId5" Type="http://schemas.openxmlformats.org/officeDocument/2006/relationships/tags" Target="../tags/tag1396.xml" /><Relationship Id="rId6" Type="http://schemas.openxmlformats.org/officeDocument/2006/relationships/tags" Target="../tags/tag1397.xml" /><Relationship Id="rId7" Type="http://schemas.openxmlformats.org/officeDocument/2006/relationships/tags" Target="../tags/tag1398.xml" /><Relationship Id="rId8" Type="http://schemas.openxmlformats.org/officeDocument/2006/relationships/tags" Target="../tags/tag1399.xml" /><Relationship Id="rId9" Type="http://schemas.openxmlformats.org/officeDocument/2006/relationships/tags" Target="../tags/tag1400.xml" /></Relationships>
</file>

<file path=ppt/slides/_rels/slide161.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432.xml" /><Relationship Id="rId11" Type="http://schemas.openxmlformats.org/officeDocument/2006/relationships/tags" Target="../tags/tag1433.xml" /><Relationship Id="rId12" Type="http://schemas.openxmlformats.org/officeDocument/2006/relationships/tags" Target="../tags/tag1434.xml" /><Relationship Id="rId13" Type="http://schemas.openxmlformats.org/officeDocument/2006/relationships/tags" Target="../tags/tag1435.xml" /><Relationship Id="rId2" Type="http://schemas.openxmlformats.org/officeDocument/2006/relationships/notesSlide" Target="../notesSlides/notesSlide105.xml" /><Relationship Id="rId3" Type="http://schemas.openxmlformats.org/officeDocument/2006/relationships/tags" Target="../tags/tag1427.xml" /><Relationship Id="rId4" Type="http://schemas.openxmlformats.org/officeDocument/2006/relationships/image" Target="../media/image38.png" /><Relationship Id="rId5" Type="http://schemas.openxmlformats.org/officeDocument/2006/relationships/tags" Target="../tags/tag1428.xml" /><Relationship Id="rId6" Type="http://schemas.openxmlformats.org/officeDocument/2006/relationships/tags" Target="../tags/tag1429.xml" /><Relationship Id="rId7" Type="http://schemas.openxmlformats.org/officeDocument/2006/relationships/tags" Target="../tags/tag1430.xml" /><Relationship Id="rId8" Type="http://schemas.openxmlformats.org/officeDocument/2006/relationships/image" Target="../media/image308.jpeg" /><Relationship Id="rId9" Type="http://schemas.openxmlformats.org/officeDocument/2006/relationships/tags" Target="../tags/tag1431.xml" /></Relationships>
</file>

<file path=ppt/slides/_rels/slide16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06.xml" /><Relationship Id="rId3" Type="http://schemas.openxmlformats.org/officeDocument/2006/relationships/tags" Target="../tags/tag1439.xml" /><Relationship Id="rId4" Type="http://schemas.openxmlformats.org/officeDocument/2006/relationships/image" Target="../media/image38.png" /><Relationship Id="rId5" Type="http://schemas.openxmlformats.org/officeDocument/2006/relationships/tags" Target="../tags/tag1440.xml" /><Relationship Id="rId6" Type="http://schemas.openxmlformats.org/officeDocument/2006/relationships/tags" Target="../tags/tag1441.xml" /><Relationship Id="rId7" Type="http://schemas.openxmlformats.org/officeDocument/2006/relationships/image" Target="../media/image309.jpeg" /><Relationship Id="rId8" Type="http://schemas.openxmlformats.org/officeDocument/2006/relationships/tags" Target="../tags/tag1442.xml" /><Relationship Id="rId9" Type="http://schemas.openxmlformats.org/officeDocument/2006/relationships/tags" Target="../tags/tag1443.xml" /></Relationships>
</file>

<file path=ppt/slides/_rels/slide163.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1450.xml" /><Relationship Id="rId11" Type="http://schemas.openxmlformats.org/officeDocument/2006/relationships/tags" Target="../tags/tag1451.xml" /><Relationship Id="rId12" Type="http://schemas.openxmlformats.org/officeDocument/2006/relationships/tags" Target="../tags/tag1452.xml" /><Relationship Id="rId13" Type="http://schemas.openxmlformats.org/officeDocument/2006/relationships/image" Target="../media/image310.jpeg" /><Relationship Id="rId14" Type="http://schemas.openxmlformats.org/officeDocument/2006/relationships/tags" Target="../tags/tag1453.xml" /><Relationship Id="rId2" Type="http://schemas.openxmlformats.org/officeDocument/2006/relationships/tags" Target="../tags/tag1444.xml" /><Relationship Id="rId3" Type="http://schemas.openxmlformats.org/officeDocument/2006/relationships/tags" Target="../tags/tag1445.xml" /><Relationship Id="rId4" Type="http://schemas.openxmlformats.org/officeDocument/2006/relationships/image" Target="../media/image93.jpeg" /><Relationship Id="rId5" Type="http://schemas.openxmlformats.org/officeDocument/2006/relationships/tags" Target="../tags/tag1446.xml" /><Relationship Id="rId6" Type="http://schemas.openxmlformats.org/officeDocument/2006/relationships/tags" Target="../tags/tag1447.xml" /><Relationship Id="rId7" Type="http://schemas.openxmlformats.org/officeDocument/2006/relationships/tags" Target="../tags/tag1448.xml" /><Relationship Id="rId8" Type="http://schemas.openxmlformats.org/officeDocument/2006/relationships/image" Target="../media/image94.jpeg" /><Relationship Id="rId9" Type="http://schemas.openxmlformats.org/officeDocument/2006/relationships/tags" Target="../tags/tag1449.xml" /></Relationships>
</file>

<file path=ppt/slides/_rels/slide164.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454.xml" /><Relationship Id="rId3" Type="http://schemas.openxmlformats.org/officeDocument/2006/relationships/tags" Target="../tags/tag1455.xml" /><Relationship Id="rId4" Type="http://schemas.openxmlformats.org/officeDocument/2006/relationships/tags" Target="../tags/tag1456.xml" /></Relationships>
</file>

<file path=ppt/slides/_rels/slide165.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1464.xml" /><Relationship Id="rId11" Type="http://schemas.openxmlformats.org/officeDocument/2006/relationships/tags" Target="../tags/tag1465.xml" /><Relationship Id="rId12" Type="http://schemas.openxmlformats.org/officeDocument/2006/relationships/tags" Target="../tags/tag1466.xml" /><Relationship Id="rId13" Type="http://schemas.openxmlformats.org/officeDocument/2006/relationships/tags" Target="../tags/tag1467.xml" /><Relationship Id="rId14" Type="http://schemas.openxmlformats.org/officeDocument/2006/relationships/tags" Target="../tags/tag1468.xml" /><Relationship Id="rId15" Type="http://schemas.openxmlformats.org/officeDocument/2006/relationships/tags" Target="../tags/tag1469.xml" /><Relationship Id="rId16" Type="http://schemas.openxmlformats.org/officeDocument/2006/relationships/tags" Target="../tags/tag1470.xml" /><Relationship Id="rId17" Type="http://schemas.openxmlformats.org/officeDocument/2006/relationships/tags" Target="../tags/tag1471.xml" /><Relationship Id="rId18" Type="http://schemas.openxmlformats.org/officeDocument/2006/relationships/tags" Target="../tags/tag1472.xml" /><Relationship Id="rId19" Type="http://schemas.openxmlformats.org/officeDocument/2006/relationships/tags" Target="../tags/tag1473.xml" /><Relationship Id="rId2" Type="http://schemas.openxmlformats.org/officeDocument/2006/relationships/tags" Target="../tags/tag1457.xml" /><Relationship Id="rId20" Type="http://schemas.openxmlformats.org/officeDocument/2006/relationships/tags" Target="../tags/tag1474.xml" /><Relationship Id="rId21" Type="http://schemas.openxmlformats.org/officeDocument/2006/relationships/tags" Target="../tags/tag1475.xml" /><Relationship Id="rId22" Type="http://schemas.openxmlformats.org/officeDocument/2006/relationships/tags" Target="../tags/tag1476.xml" /><Relationship Id="rId23" Type="http://schemas.openxmlformats.org/officeDocument/2006/relationships/tags" Target="../tags/tag1477.xml" /><Relationship Id="rId24" Type="http://schemas.openxmlformats.org/officeDocument/2006/relationships/tags" Target="../tags/tag1478.xml" /><Relationship Id="rId25" Type="http://schemas.openxmlformats.org/officeDocument/2006/relationships/tags" Target="../tags/tag1479.xml" /><Relationship Id="rId26" Type="http://schemas.openxmlformats.org/officeDocument/2006/relationships/tags" Target="../tags/tag1480.xml" /><Relationship Id="rId27" Type="http://schemas.openxmlformats.org/officeDocument/2006/relationships/tags" Target="../tags/tag1481.xml" /><Relationship Id="rId28" Type="http://schemas.openxmlformats.org/officeDocument/2006/relationships/tags" Target="../tags/tag1482.xml" /><Relationship Id="rId29" Type="http://schemas.openxmlformats.org/officeDocument/2006/relationships/tags" Target="../tags/tag1483.xml" /><Relationship Id="rId3" Type="http://schemas.openxmlformats.org/officeDocument/2006/relationships/image" Target="../media/image6.png" /><Relationship Id="rId30" Type="http://schemas.openxmlformats.org/officeDocument/2006/relationships/tags" Target="../tags/tag1484.xml" /><Relationship Id="rId31" Type="http://schemas.openxmlformats.org/officeDocument/2006/relationships/tags" Target="../tags/tag1485.xml" /><Relationship Id="rId32" Type="http://schemas.openxmlformats.org/officeDocument/2006/relationships/tags" Target="../tags/tag1486.xml" /><Relationship Id="rId33" Type="http://schemas.openxmlformats.org/officeDocument/2006/relationships/tags" Target="../tags/tag1487.xml" /><Relationship Id="rId34" Type="http://schemas.openxmlformats.org/officeDocument/2006/relationships/tags" Target="../tags/tag1488.xml" /><Relationship Id="rId35" Type="http://schemas.openxmlformats.org/officeDocument/2006/relationships/tags" Target="../tags/tag1489.xml" /><Relationship Id="rId36" Type="http://schemas.openxmlformats.org/officeDocument/2006/relationships/tags" Target="../tags/tag1490.xml" /><Relationship Id="rId37" Type="http://schemas.openxmlformats.org/officeDocument/2006/relationships/image" Target="../media/image311.jpeg" /><Relationship Id="rId38" Type="http://schemas.openxmlformats.org/officeDocument/2006/relationships/tags" Target="../tags/tag1491.xml" /><Relationship Id="rId39" Type="http://schemas.openxmlformats.org/officeDocument/2006/relationships/image" Target="../media/image312.jpeg" /><Relationship Id="rId4" Type="http://schemas.openxmlformats.org/officeDocument/2006/relationships/tags" Target="../tags/tag1458.xml" /><Relationship Id="rId40" Type="http://schemas.openxmlformats.org/officeDocument/2006/relationships/tags" Target="../tags/tag1492.xml" /><Relationship Id="rId41" Type="http://schemas.openxmlformats.org/officeDocument/2006/relationships/image" Target="../media/image313.jpeg" /><Relationship Id="rId42" Type="http://schemas.openxmlformats.org/officeDocument/2006/relationships/tags" Target="../tags/tag1493.xml" /><Relationship Id="rId43" Type="http://schemas.openxmlformats.org/officeDocument/2006/relationships/image" Target="../media/image314.jpeg" /><Relationship Id="rId44" Type="http://schemas.openxmlformats.org/officeDocument/2006/relationships/tags" Target="../tags/tag1494.xml" /><Relationship Id="rId45" Type="http://schemas.openxmlformats.org/officeDocument/2006/relationships/image" Target="../media/image315.jpeg" /><Relationship Id="rId46" Type="http://schemas.openxmlformats.org/officeDocument/2006/relationships/tags" Target="../tags/tag1495.xml" /><Relationship Id="rId47" Type="http://schemas.openxmlformats.org/officeDocument/2006/relationships/image" Target="../media/image316.jpeg" /><Relationship Id="rId48" Type="http://schemas.openxmlformats.org/officeDocument/2006/relationships/tags" Target="../tags/tag1496.xml" /><Relationship Id="rId49" Type="http://schemas.openxmlformats.org/officeDocument/2006/relationships/tags" Target="../tags/tag1497.xml" /><Relationship Id="rId5" Type="http://schemas.openxmlformats.org/officeDocument/2006/relationships/tags" Target="../tags/tag1459.xml" /><Relationship Id="rId6" Type="http://schemas.openxmlformats.org/officeDocument/2006/relationships/tags" Target="../tags/tag1460.xml" /><Relationship Id="rId7" Type="http://schemas.openxmlformats.org/officeDocument/2006/relationships/tags" Target="../tags/tag1461.xml" /><Relationship Id="rId8" Type="http://schemas.openxmlformats.org/officeDocument/2006/relationships/tags" Target="../tags/tag1462.xml" /><Relationship Id="rId9" Type="http://schemas.openxmlformats.org/officeDocument/2006/relationships/tags" Target="../tags/tag1463.xml" /></Relationships>
</file>

<file path=ppt/slides/_rels/slide16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1505.xml" /><Relationship Id="rId11" Type="http://schemas.openxmlformats.org/officeDocument/2006/relationships/tags" Target="../tags/tag1506.xml" /><Relationship Id="rId12" Type="http://schemas.openxmlformats.org/officeDocument/2006/relationships/image" Target="../media/image317.jpeg" /><Relationship Id="rId13" Type="http://schemas.openxmlformats.org/officeDocument/2006/relationships/tags" Target="../tags/tag1507.xml" /><Relationship Id="rId14" Type="http://schemas.openxmlformats.org/officeDocument/2006/relationships/image" Target="../media/image318.jpeg" /><Relationship Id="rId15" Type="http://schemas.openxmlformats.org/officeDocument/2006/relationships/tags" Target="../tags/tag1508.xml" /><Relationship Id="rId16" Type="http://schemas.openxmlformats.org/officeDocument/2006/relationships/image" Target="../media/image319.jpeg" /><Relationship Id="rId17" Type="http://schemas.openxmlformats.org/officeDocument/2006/relationships/tags" Target="../tags/tag1509.xml" /><Relationship Id="rId18" Type="http://schemas.openxmlformats.org/officeDocument/2006/relationships/image" Target="../media/image320.jpeg" /><Relationship Id="rId19" Type="http://schemas.openxmlformats.org/officeDocument/2006/relationships/tags" Target="../tags/tag1510.xml" /><Relationship Id="rId2" Type="http://schemas.openxmlformats.org/officeDocument/2006/relationships/tags" Target="../tags/tag1498.xml" /><Relationship Id="rId20" Type="http://schemas.openxmlformats.org/officeDocument/2006/relationships/tags" Target="../tags/tag1511.xml" /><Relationship Id="rId21" Type="http://schemas.openxmlformats.org/officeDocument/2006/relationships/tags" Target="../tags/tag1512.xml" /><Relationship Id="rId22" Type="http://schemas.openxmlformats.org/officeDocument/2006/relationships/tags" Target="../tags/tag1513.xml" /><Relationship Id="rId23" Type="http://schemas.openxmlformats.org/officeDocument/2006/relationships/tags" Target="../tags/tag1514.xml" /><Relationship Id="rId24" Type="http://schemas.openxmlformats.org/officeDocument/2006/relationships/image" Target="../media/image321.png" /><Relationship Id="rId25" Type="http://schemas.openxmlformats.org/officeDocument/2006/relationships/tags" Target="../tags/tag1515.xml" /><Relationship Id="rId26" Type="http://schemas.openxmlformats.org/officeDocument/2006/relationships/tags" Target="../tags/tag1516.xml" /><Relationship Id="rId27" Type="http://schemas.openxmlformats.org/officeDocument/2006/relationships/tags" Target="../tags/tag1517.xml" /><Relationship Id="rId28" Type="http://schemas.openxmlformats.org/officeDocument/2006/relationships/image" Target="../media/image322.jpeg" /><Relationship Id="rId29" Type="http://schemas.openxmlformats.org/officeDocument/2006/relationships/tags" Target="../tags/tag1518.xml" /><Relationship Id="rId3" Type="http://schemas.openxmlformats.org/officeDocument/2006/relationships/image" Target="../media/image6.png" /><Relationship Id="rId30" Type="http://schemas.openxmlformats.org/officeDocument/2006/relationships/tags" Target="../tags/tag1519.xml" /><Relationship Id="rId31" Type="http://schemas.openxmlformats.org/officeDocument/2006/relationships/tags" Target="../tags/tag1520.xml" /><Relationship Id="rId4" Type="http://schemas.openxmlformats.org/officeDocument/2006/relationships/tags" Target="../tags/tag1499.xml" /><Relationship Id="rId5" Type="http://schemas.openxmlformats.org/officeDocument/2006/relationships/tags" Target="../tags/tag1500.xml" /><Relationship Id="rId6" Type="http://schemas.openxmlformats.org/officeDocument/2006/relationships/tags" Target="../tags/tag1501.xml" /><Relationship Id="rId7" Type="http://schemas.openxmlformats.org/officeDocument/2006/relationships/tags" Target="../tags/tag1502.xml" /><Relationship Id="rId8" Type="http://schemas.openxmlformats.org/officeDocument/2006/relationships/tags" Target="../tags/tag1503.xml" /><Relationship Id="rId9" Type="http://schemas.openxmlformats.org/officeDocument/2006/relationships/tags" Target="../tags/tag1504.xml" /></Relationships>
</file>

<file path=ppt/slides/_rels/slide16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521.xml" /><Relationship Id="rId3" Type="http://schemas.openxmlformats.org/officeDocument/2006/relationships/image" Target="../media/image93.jpeg" /><Relationship Id="rId4" Type="http://schemas.openxmlformats.org/officeDocument/2006/relationships/tags" Target="../tags/tag1522.xml" /><Relationship Id="rId5" Type="http://schemas.openxmlformats.org/officeDocument/2006/relationships/tags" Target="../tags/tag1523.xml" /><Relationship Id="rId6" Type="http://schemas.openxmlformats.org/officeDocument/2006/relationships/tags" Target="../tags/tag1524.xml" /><Relationship Id="rId7" Type="http://schemas.openxmlformats.org/officeDocument/2006/relationships/image" Target="../media/image323.jpeg" /><Relationship Id="rId8" Type="http://schemas.openxmlformats.org/officeDocument/2006/relationships/tags" Target="../tags/tag1525.xml" /></Relationships>
</file>

<file path=ppt/slides/_rels/slide16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526.xml" /><Relationship Id="rId3" Type="http://schemas.openxmlformats.org/officeDocument/2006/relationships/image" Target="../media/image93.jpeg" /><Relationship Id="rId4" Type="http://schemas.openxmlformats.org/officeDocument/2006/relationships/tags" Target="../tags/tag1527.xml" /><Relationship Id="rId5" Type="http://schemas.openxmlformats.org/officeDocument/2006/relationships/tags" Target="../tags/tag1528.xml" /><Relationship Id="rId6" Type="http://schemas.openxmlformats.org/officeDocument/2006/relationships/tags" Target="../tags/tag1529.xml" /><Relationship Id="rId7" Type="http://schemas.openxmlformats.org/officeDocument/2006/relationships/tags" Target="../tags/tag1530.xml" /><Relationship Id="rId8" Type="http://schemas.openxmlformats.org/officeDocument/2006/relationships/image" Target="../media/image324.jpeg" /><Relationship Id="rId9" Type="http://schemas.openxmlformats.org/officeDocument/2006/relationships/tags" Target="../tags/tag1531.xml" /></Relationships>
</file>

<file path=ppt/slides/_rels/slide16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532.xml" /><Relationship Id="rId3" Type="http://schemas.openxmlformats.org/officeDocument/2006/relationships/image" Target="../media/image93.jpeg" /><Relationship Id="rId4" Type="http://schemas.openxmlformats.org/officeDocument/2006/relationships/tags" Target="../tags/tag1533.xml" /><Relationship Id="rId5" Type="http://schemas.openxmlformats.org/officeDocument/2006/relationships/tags" Target="../tags/tag1534.xml" /><Relationship Id="rId6" Type="http://schemas.openxmlformats.org/officeDocument/2006/relationships/tags" Target="../tags/tag1535.xml" /><Relationship Id="rId7" Type="http://schemas.openxmlformats.org/officeDocument/2006/relationships/image" Target="../media/image324.jpeg" /><Relationship Id="rId8" Type="http://schemas.openxmlformats.org/officeDocument/2006/relationships/tags" Target="../tags/tag1536.xml" /><Relationship Id="rId9" Type="http://schemas.openxmlformats.org/officeDocument/2006/relationships/tags" Target="../tags/tag1537.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6.png" /><Relationship Id="rId3" Type="http://schemas.openxmlformats.org/officeDocument/2006/relationships/image" Target="../media/image37.jpeg" /></Relationships>
</file>

<file path=ppt/slides/_rels/slide170.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1542.xml" /><Relationship Id="rId11" Type="http://schemas.openxmlformats.org/officeDocument/2006/relationships/tags" Target="../tags/tag1543.xml" /><Relationship Id="rId12" Type="http://schemas.openxmlformats.org/officeDocument/2006/relationships/tags" Target="../tags/tag1544.xml" /><Relationship Id="rId13" Type="http://schemas.openxmlformats.org/officeDocument/2006/relationships/tags" Target="../tags/tag1545.xml" /><Relationship Id="rId2" Type="http://schemas.openxmlformats.org/officeDocument/2006/relationships/tags" Target="../tags/tag1538.xml" /><Relationship Id="rId3" Type="http://schemas.openxmlformats.org/officeDocument/2006/relationships/image" Target="../media/image93.jpeg" /><Relationship Id="rId4" Type="http://schemas.openxmlformats.org/officeDocument/2006/relationships/tags" Target="../tags/tag1539.xml" /><Relationship Id="rId5" Type="http://schemas.openxmlformats.org/officeDocument/2006/relationships/image" Target="../media/image98.jpeg" /><Relationship Id="rId6" Type="http://schemas.openxmlformats.org/officeDocument/2006/relationships/tags" Target="../tags/tag1540.xml" /><Relationship Id="rId7" Type="http://schemas.openxmlformats.org/officeDocument/2006/relationships/image" Target="../media/image99.jpeg" /><Relationship Id="rId8" Type="http://schemas.openxmlformats.org/officeDocument/2006/relationships/tags" Target="../tags/tag1541.xml" /><Relationship Id="rId9" Type="http://schemas.openxmlformats.org/officeDocument/2006/relationships/image" Target="../media/image100.jpeg" /></Relationships>
</file>

<file path=ppt/slides/_rels/slide171.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1551.xml" /><Relationship Id="rId11" Type="http://schemas.openxmlformats.org/officeDocument/2006/relationships/image" Target="../media/image327.jpeg" /><Relationship Id="rId12" Type="http://schemas.openxmlformats.org/officeDocument/2006/relationships/tags" Target="../tags/tag1552.xml" /><Relationship Id="rId13" Type="http://schemas.openxmlformats.org/officeDocument/2006/relationships/image" Target="../media/image328.jpeg" /><Relationship Id="rId14" Type="http://schemas.openxmlformats.org/officeDocument/2006/relationships/tags" Target="../tags/tag1553.xml" /><Relationship Id="rId15" Type="http://schemas.openxmlformats.org/officeDocument/2006/relationships/image" Target="../media/image329.jpeg" /><Relationship Id="rId16" Type="http://schemas.openxmlformats.org/officeDocument/2006/relationships/tags" Target="../tags/tag1554.xml" /><Relationship Id="rId17" Type="http://schemas.openxmlformats.org/officeDocument/2006/relationships/image" Target="../media/image330.jpeg" /><Relationship Id="rId18" Type="http://schemas.openxmlformats.org/officeDocument/2006/relationships/tags" Target="../tags/tag1555.xml" /><Relationship Id="rId19" Type="http://schemas.openxmlformats.org/officeDocument/2006/relationships/image" Target="../media/image331.jpeg" /><Relationship Id="rId2" Type="http://schemas.openxmlformats.org/officeDocument/2006/relationships/tags" Target="../tags/tag1546.xml" /><Relationship Id="rId20" Type="http://schemas.openxmlformats.org/officeDocument/2006/relationships/tags" Target="../tags/tag1556.xml" /><Relationship Id="rId21" Type="http://schemas.openxmlformats.org/officeDocument/2006/relationships/image" Target="../media/image332.jpeg" /><Relationship Id="rId22" Type="http://schemas.openxmlformats.org/officeDocument/2006/relationships/tags" Target="../tags/tag1557.xml" /><Relationship Id="rId23" Type="http://schemas.openxmlformats.org/officeDocument/2006/relationships/image" Target="../media/image333.jpeg" /><Relationship Id="rId24" Type="http://schemas.openxmlformats.org/officeDocument/2006/relationships/tags" Target="../tags/tag1558.xml" /><Relationship Id="rId3" Type="http://schemas.openxmlformats.org/officeDocument/2006/relationships/image" Target="../media/image93.jpeg" /><Relationship Id="rId4" Type="http://schemas.openxmlformats.org/officeDocument/2006/relationships/tags" Target="../tags/tag1547.xml" /><Relationship Id="rId5" Type="http://schemas.openxmlformats.org/officeDocument/2006/relationships/tags" Target="../tags/tag1548.xml" /><Relationship Id="rId6" Type="http://schemas.openxmlformats.org/officeDocument/2006/relationships/tags" Target="../tags/tag1549.xml" /><Relationship Id="rId7" Type="http://schemas.openxmlformats.org/officeDocument/2006/relationships/image" Target="../media/image325.jpeg" /><Relationship Id="rId8" Type="http://schemas.openxmlformats.org/officeDocument/2006/relationships/tags" Target="../tags/tag1550.xml" /><Relationship Id="rId9" Type="http://schemas.openxmlformats.org/officeDocument/2006/relationships/image" Target="../media/image326.jpeg" /></Relationships>
</file>

<file path=ppt/slides/_rels/slide172.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microsoft.com/office/2007/relationships/media" Target="../media/media2.mp4" /><Relationship Id="rId2" Type="http://schemas.openxmlformats.org/officeDocument/2006/relationships/tags" Target="../tags/tag1559.xml" /><Relationship Id="rId3" Type="http://schemas.openxmlformats.org/officeDocument/2006/relationships/image" Target="../media/image93.jpeg" /><Relationship Id="rId4" Type="http://schemas.openxmlformats.org/officeDocument/2006/relationships/tags" Target="../tags/tag1560.xml" /><Relationship Id="rId5" Type="http://schemas.openxmlformats.org/officeDocument/2006/relationships/tags" Target="../tags/tag1561.xml" /><Relationship Id="rId6" Type="http://schemas.openxmlformats.org/officeDocument/2006/relationships/tags" Target="../tags/tag1562.xml" /><Relationship Id="rId7" Type="http://schemas.openxmlformats.org/officeDocument/2006/relationships/image" Target="../media/image334.jpeg" /><Relationship Id="rId8" Type="http://schemas.openxmlformats.org/officeDocument/2006/relationships/tags" Target="../tags/tag1563.xml" /><Relationship Id="rId9" Type="http://schemas.openxmlformats.org/officeDocument/2006/relationships/video" Target="../media/media2.mp4" /></Relationships>
</file>

<file path=ppt/slides/_rels/slide173.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1571.xml" /><Relationship Id="rId11" Type="http://schemas.openxmlformats.org/officeDocument/2006/relationships/tags" Target="../tags/tag1572.xml" /><Relationship Id="rId12" Type="http://schemas.openxmlformats.org/officeDocument/2006/relationships/tags" Target="../tags/tag1573.xml" /><Relationship Id="rId2" Type="http://schemas.openxmlformats.org/officeDocument/2006/relationships/tags" Target="../tags/tag1564.xml" /><Relationship Id="rId3" Type="http://schemas.openxmlformats.org/officeDocument/2006/relationships/image" Target="../media/image93.jpeg" /><Relationship Id="rId4" Type="http://schemas.openxmlformats.org/officeDocument/2006/relationships/tags" Target="../tags/tag1565.xml" /><Relationship Id="rId5" Type="http://schemas.openxmlformats.org/officeDocument/2006/relationships/tags" Target="../tags/tag1566.xml" /><Relationship Id="rId6" Type="http://schemas.openxmlformats.org/officeDocument/2006/relationships/tags" Target="../tags/tag1567.xml" /><Relationship Id="rId7" Type="http://schemas.openxmlformats.org/officeDocument/2006/relationships/tags" Target="../tags/tag1568.xml" /><Relationship Id="rId8" Type="http://schemas.openxmlformats.org/officeDocument/2006/relationships/tags" Target="../tags/tag1569.xml" /><Relationship Id="rId9" Type="http://schemas.openxmlformats.org/officeDocument/2006/relationships/tags" Target="../tags/tag1570.xml" /></Relationships>
</file>

<file path=ppt/slides/_rels/slide174.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1579.xml" /><Relationship Id="rId2" Type="http://schemas.openxmlformats.org/officeDocument/2006/relationships/tags" Target="../tags/tag1574.xml" /><Relationship Id="rId3" Type="http://schemas.openxmlformats.org/officeDocument/2006/relationships/image" Target="../media/image93.jpeg" /><Relationship Id="rId4" Type="http://schemas.openxmlformats.org/officeDocument/2006/relationships/tags" Target="../tags/tag1575.xml" /><Relationship Id="rId5" Type="http://schemas.openxmlformats.org/officeDocument/2006/relationships/tags" Target="../tags/tag1576.xml" /><Relationship Id="rId6" Type="http://schemas.openxmlformats.org/officeDocument/2006/relationships/tags" Target="../tags/tag1577.xml" /><Relationship Id="rId7" Type="http://schemas.openxmlformats.org/officeDocument/2006/relationships/image" Target="../media/image335.jpeg" /><Relationship Id="rId8" Type="http://schemas.openxmlformats.org/officeDocument/2006/relationships/tags" Target="../tags/tag1578.xml" /><Relationship Id="rId9" Type="http://schemas.openxmlformats.org/officeDocument/2006/relationships/image" Target="../media/image336.jpeg" /></Relationships>
</file>

<file path=ppt/slides/_rels/slide17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580.xml" /><Relationship Id="rId3" Type="http://schemas.openxmlformats.org/officeDocument/2006/relationships/image" Target="../media/image93.jpeg" /><Relationship Id="rId4" Type="http://schemas.openxmlformats.org/officeDocument/2006/relationships/tags" Target="../tags/tag1581.xml" /><Relationship Id="rId5" Type="http://schemas.openxmlformats.org/officeDocument/2006/relationships/tags" Target="../tags/tag1582.xml" /><Relationship Id="rId6" Type="http://schemas.openxmlformats.org/officeDocument/2006/relationships/tags" Target="../tags/tag1583.xml" /><Relationship Id="rId7" Type="http://schemas.openxmlformats.org/officeDocument/2006/relationships/image" Target="../media/image337.jpeg" /><Relationship Id="rId8" Type="http://schemas.openxmlformats.org/officeDocument/2006/relationships/tags" Target="../tags/tag1584.xml" /></Relationships>
</file>

<file path=ppt/slides/_rels/slide17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585.xml" /><Relationship Id="rId3" Type="http://schemas.openxmlformats.org/officeDocument/2006/relationships/image" Target="../media/image93.jpeg" /><Relationship Id="rId4" Type="http://schemas.openxmlformats.org/officeDocument/2006/relationships/tags" Target="../tags/tag1586.xml" /><Relationship Id="rId5" Type="http://schemas.openxmlformats.org/officeDocument/2006/relationships/tags" Target="../tags/tag1587.xml" /><Relationship Id="rId6" Type="http://schemas.openxmlformats.org/officeDocument/2006/relationships/tags" Target="../tags/tag1588.xml" /><Relationship Id="rId7" Type="http://schemas.openxmlformats.org/officeDocument/2006/relationships/image" Target="../media/image338.jpeg" /><Relationship Id="rId8" Type="http://schemas.openxmlformats.org/officeDocument/2006/relationships/tags" Target="../tags/tag1589.xml" /></Relationships>
</file>

<file path=ppt/slides/_rels/slide17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590.xml" /><Relationship Id="rId3" Type="http://schemas.openxmlformats.org/officeDocument/2006/relationships/image" Target="../media/image93.jpeg" /><Relationship Id="rId4" Type="http://schemas.openxmlformats.org/officeDocument/2006/relationships/tags" Target="../tags/tag1591.xml" /><Relationship Id="rId5" Type="http://schemas.openxmlformats.org/officeDocument/2006/relationships/tags" Target="../tags/tag1592.xml" /><Relationship Id="rId6" Type="http://schemas.openxmlformats.org/officeDocument/2006/relationships/tags" Target="../tags/tag1593.xml" /><Relationship Id="rId7" Type="http://schemas.openxmlformats.org/officeDocument/2006/relationships/image" Target="../media/image339.jpeg" /><Relationship Id="rId8" Type="http://schemas.openxmlformats.org/officeDocument/2006/relationships/tags" Target="../tags/tag1594.xml" /></Relationships>
</file>

<file path=ppt/slides/_rels/slide178.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1601.xml" /><Relationship Id="rId2" Type="http://schemas.openxmlformats.org/officeDocument/2006/relationships/tags" Target="../tags/tag1595.xml" /><Relationship Id="rId3" Type="http://schemas.openxmlformats.org/officeDocument/2006/relationships/image" Target="../media/image93.jpeg" /><Relationship Id="rId4" Type="http://schemas.openxmlformats.org/officeDocument/2006/relationships/tags" Target="../tags/tag1596.xml" /><Relationship Id="rId5" Type="http://schemas.openxmlformats.org/officeDocument/2006/relationships/tags" Target="../tags/tag1597.xml" /><Relationship Id="rId6" Type="http://schemas.openxmlformats.org/officeDocument/2006/relationships/tags" Target="../tags/tag1598.xml" /><Relationship Id="rId7" Type="http://schemas.openxmlformats.org/officeDocument/2006/relationships/tags" Target="../tags/tag1599.xml" /><Relationship Id="rId8" Type="http://schemas.openxmlformats.org/officeDocument/2006/relationships/tags" Target="../tags/tag1600.xml" /><Relationship Id="rId9" Type="http://schemas.openxmlformats.org/officeDocument/2006/relationships/image" Target="../media/image340.jpeg" /></Relationships>
</file>

<file path=ppt/slides/_rels/slide179.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hyperlink" Target="https://www.btk.gov.tr/uploads/pages/kep-yonetmelik-5a34065d57ad8.pdf" TargetMode="External" /><Relationship Id="rId11" Type="http://schemas.openxmlformats.org/officeDocument/2006/relationships/hyperlink" Target="https://www.btk.gov.tr/uploads/pages/kep-teblig-5a3406754a629.pdf" TargetMode="External" /><Relationship Id="rId12" Type="http://schemas.openxmlformats.org/officeDocument/2006/relationships/hyperlink" Target="https://www.btk.gov.tr/uploads/pages/kepteblig-07-03-2013-5a340688e8474.pdf" TargetMode="External" /><Relationship Id="rId13" Type="http://schemas.openxmlformats.org/officeDocument/2006/relationships/hyperlink" Target="https://www.btk.gov.tr/uploads/pages/islem-sertifikasina-iliskin-usul-ve-esaslar-5a34069934446.pdf" TargetMode="External" /><Relationship Id="rId14" Type="http://schemas.openxmlformats.org/officeDocument/2006/relationships/hyperlink" Target="https://www.btk.gov.tr/uploads/pages/09092014-5a3406a77150c.pdf" TargetMode="External" /><Relationship Id="rId15" Type="http://schemas.openxmlformats.org/officeDocument/2006/relationships/hyperlink" Target="https://www.btk.gov.tr/uploads/pages/kephsbirliktecalisabilirlikusulesas-5a3406e891d77.pdf" TargetMode="External" /><Relationship Id="rId16" Type="http://schemas.openxmlformats.org/officeDocument/2006/relationships/tags" Target="../tags/tag1608.xml" /><Relationship Id="rId2" Type="http://schemas.openxmlformats.org/officeDocument/2006/relationships/tags" Target="../tags/tag1602.xml" /><Relationship Id="rId3" Type="http://schemas.openxmlformats.org/officeDocument/2006/relationships/image" Target="../media/image93.jpeg" /><Relationship Id="rId4" Type="http://schemas.openxmlformats.org/officeDocument/2006/relationships/tags" Target="../tags/tag1603.xml" /><Relationship Id="rId5" Type="http://schemas.openxmlformats.org/officeDocument/2006/relationships/tags" Target="../tags/tag1604.xml" /><Relationship Id="rId6" Type="http://schemas.openxmlformats.org/officeDocument/2006/relationships/tags" Target="../tags/tag1605.xml" /><Relationship Id="rId7" Type="http://schemas.openxmlformats.org/officeDocument/2006/relationships/tags" Target="../tags/tag1606.xml" /><Relationship Id="rId8" Type="http://schemas.openxmlformats.org/officeDocument/2006/relationships/hyperlink" Target="http://www.resmigazete.gov.tr/eskiler/2011/02/20110214-1-1.htm" TargetMode="External" /><Relationship Id="rId9" Type="http://schemas.openxmlformats.org/officeDocument/2006/relationships/tags" Target="../tags/tag160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6.png" /><Relationship Id="rId3" Type="http://schemas.openxmlformats.org/officeDocument/2006/relationships/image" Target="../media/image37.jpeg" /></Relationships>
</file>

<file path=ppt/slides/_rels/slide18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609.xml" /><Relationship Id="rId3" Type="http://schemas.openxmlformats.org/officeDocument/2006/relationships/image" Target="../media/image93.jpeg" /><Relationship Id="rId4" Type="http://schemas.openxmlformats.org/officeDocument/2006/relationships/tags" Target="../tags/tag1610.xml" /><Relationship Id="rId5" Type="http://schemas.openxmlformats.org/officeDocument/2006/relationships/tags" Target="../tags/tag1611.xml" /><Relationship Id="rId6" Type="http://schemas.openxmlformats.org/officeDocument/2006/relationships/tags" Target="../tags/tag1612.xml" /><Relationship Id="rId7" Type="http://schemas.openxmlformats.org/officeDocument/2006/relationships/tags" Target="../tags/tag1613.xml" /><Relationship Id="rId8" Type="http://schemas.openxmlformats.org/officeDocument/2006/relationships/tags" Target="../tags/tag1614.xml" /></Relationships>
</file>

<file path=ppt/slides/_rels/slide18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615.xml" /><Relationship Id="rId3" Type="http://schemas.openxmlformats.org/officeDocument/2006/relationships/image" Target="../media/image93.jpeg" /><Relationship Id="rId4" Type="http://schemas.openxmlformats.org/officeDocument/2006/relationships/tags" Target="../tags/tag1616.xml" /><Relationship Id="rId5" Type="http://schemas.openxmlformats.org/officeDocument/2006/relationships/tags" Target="../tags/tag1617.xml" /><Relationship Id="rId6" Type="http://schemas.openxmlformats.org/officeDocument/2006/relationships/tags" Target="../tags/tag1618.xml" /><Relationship Id="rId7" Type="http://schemas.openxmlformats.org/officeDocument/2006/relationships/tags" Target="../tags/tag1619.xml" /><Relationship Id="rId8" Type="http://schemas.openxmlformats.org/officeDocument/2006/relationships/image" Target="../media/image341.jpeg" /><Relationship Id="rId9" Type="http://schemas.openxmlformats.org/officeDocument/2006/relationships/tags" Target="../tags/tag1620.xml" /></Relationships>
</file>

<file path=ppt/slides/_rels/slide182.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1625.xml" /><Relationship Id="rId11" Type="http://schemas.openxmlformats.org/officeDocument/2006/relationships/image" Target="../media/image345.jpeg" /><Relationship Id="rId12" Type="http://schemas.openxmlformats.org/officeDocument/2006/relationships/tags" Target="../tags/tag1626.xml" /><Relationship Id="rId13" Type="http://schemas.openxmlformats.org/officeDocument/2006/relationships/image" Target="../media/image346.jpeg" /><Relationship Id="rId14" Type="http://schemas.openxmlformats.org/officeDocument/2006/relationships/tags" Target="../tags/tag1627.xml" /><Relationship Id="rId15" Type="http://schemas.openxmlformats.org/officeDocument/2006/relationships/image" Target="../media/image347.jpeg" /><Relationship Id="rId16" Type="http://schemas.openxmlformats.org/officeDocument/2006/relationships/tags" Target="../tags/tag1628.xml" /><Relationship Id="rId17" Type="http://schemas.openxmlformats.org/officeDocument/2006/relationships/tags" Target="../tags/tag1629.xml" /><Relationship Id="rId18" Type="http://schemas.openxmlformats.org/officeDocument/2006/relationships/tags" Target="../tags/tag1630.xml" /><Relationship Id="rId19" Type="http://schemas.openxmlformats.org/officeDocument/2006/relationships/tags" Target="../tags/tag1631.xml" /><Relationship Id="rId2" Type="http://schemas.openxmlformats.org/officeDocument/2006/relationships/tags" Target="../tags/tag1621.xml" /><Relationship Id="rId3" Type="http://schemas.openxmlformats.org/officeDocument/2006/relationships/image" Target="../media/image93.jpeg" /><Relationship Id="rId4" Type="http://schemas.openxmlformats.org/officeDocument/2006/relationships/tags" Target="../tags/tag1622.xml" /><Relationship Id="rId5" Type="http://schemas.openxmlformats.org/officeDocument/2006/relationships/image" Target="../media/image342.jpeg" /><Relationship Id="rId6" Type="http://schemas.openxmlformats.org/officeDocument/2006/relationships/tags" Target="../tags/tag1623.xml" /><Relationship Id="rId7" Type="http://schemas.openxmlformats.org/officeDocument/2006/relationships/image" Target="../media/image343.jpeg" /><Relationship Id="rId8" Type="http://schemas.openxmlformats.org/officeDocument/2006/relationships/tags" Target="../tags/tag1624.xml" /><Relationship Id="rId9" Type="http://schemas.openxmlformats.org/officeDocument/2006/relationships/image" Target="../media/image344.jpeg" /></Relationships>
</file>

<file path=ppt/slides/_rels/slide183.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1637.xml" /><Relationship Id="rId11" Type="http://schemas.openxmlformats.org/officeDocument/2006/relationships/tags" Target="../tags/tag1638.xml" /><Relationship Id="rId2" Type="http://schemas.openxmlformats.org/officeDocument/2006/relationships/tags" Target="../tags/tag1632.xml" /><Relationship Id="rId3" Type="http://schemas.openxmlformats.org/officeDocument/2006/relationships/image" Target="../media/image93.jpeg" /><Relationship Id="rId4" Type="http://schemas.openxmlformats.org/officeDocument/2006/relationships/tags" Target="../tags/tag1633.xml" /><Relationship Id="rId5" Type="http://schemas.openxmlformats.org/officeDocument/2006/relationships/image" Target="../media/image348.jpeg" /><Relationship Id="rId6" Type="http://schemas.openxmlformats.org/officeDocument/2006/relationships/tags" Target="../tags/tag1634.xml" /><Relationship Id="rId7" Type="http://schemas.openxmlformats.org/officeDocument/2006/relationships/image" Target="../media/image349.jpeg" /><Relationship Id="rId8" Type="http://schemas.openxmlformats.org/officeDocument/2006/relationships/tags" Target="../tags/tag1635.xml" /><Relationship Id="rId9" Type="http://schemas.openxmlformats.org/officeDocument/2006/relationships/tags" Target="../tags/tag1636.xml" /></Relationships>
</file>

<file path=ppt/slides/_rels/slide184.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image" Target="../media/image351.jpeg" /><Relationship Id="rId11" Type="http://schemas.openxmlformats.org/officeDocument/2006/relationships/tags" Target="../tags/tag1645.xml" /><Relationship Id="rId12" Type="http://schemas.openxmlformats.org/officeDocument/2006/relationships/image" Target="../media/image352.jpeg" /><Relationship Id="rId13" Type="http://schemas.openxmlformats.org/officeDocument/2006/relationships/tags" Target="../tags/tag1646.xml" /><Relationship Id="rId2" Type="http://schemas.openxmlformats.org/officeDocument/2006/relationships/tags" Target="../tags/tag1639.xml" /><Relationship Id="rId3" Type="http://schemas.openxmlformats.org/officeDocument/2006/relationships/image" Target="../media/image93.jpeg" /><Relationship Id="rId4" Type="http://schemas.openxmlformats.org/officeDocument/2006/relationships/tags" Target="../tags/tag1640.xml" /><Relationship Id="rId5" Type="http://schemas.openxmlformats.org/officeDocument/2006/relationships/tags" Target="../tags/tag1641.xml" /><Relationship Id="rId6" Type="http://schemas.openxmlformats.org/officeDocument/2006/relationships/tags" Target="../tags/tag1642.xml" /><Relationship Id="rId7" Type="http://schemas.openxmlformats.org/officeDocument/2006/relationships/tags" Target="../tags/tag1643.xml" /><Relationship Id="rId8" Type="http://schemas.openxmlformats.org/officeDocument/2006/relationships/image" Target="../media/image350.jpeg" /><Relationship Id="rId9" Type="http://schemas.openxmlformats.org/officeDocument/2006/relationships/tags" Target="../tags/tag1644.xml" /></Relationships>
</file>

<file path=ppt/slides/_rels/slide185.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image" Target="../media/image354.jpeg" /><Relationship Id="rId11" Type="http://schemas.openxmlformats.org/officeDocument/2006/relationships/tags" Target="../tags/tag1653.xml" /><Relationship Id="rId12" Type="http://schemas.openxmlformats.org/officeDocument/2006/relationships/image" Target="../media/image355.jpeg" /><Relationship Id="rId13" Type="http://schemas.openxmlformats.org/officeDocument/2006/relationships/tags" Target="../tags/tag1654.xml" /><Relationship Id="rId14" Type="http://schemas.openxmlformats.org/officeDocument/2006/relationships/image" Target="../media/image356.jpeg" /><Relationship Id="rId15" Type="http://schemas.openxmlformats.org/officeDocument/2006/relationships/tags" Target="../tags/tag1655.xml" /><Relationship Id="rId2" Type="http://schemas.openxmlformats.org/officeDocument/2006/relationships/tags" Target="../tags/tag1647.xml" /><Relationship Id="rId3" Type="http://schemas.openxmlformats.org/officeDocument/2006/relationships/image" Target="../media/image93.jpeg" /><Relationship Id="rId4" Type="http://schemas.openxmlformats.org/officeDocument/2006/relationships/tags" Target="../tags/tag1648.xml" /><Relationship Id="rId5" Type="http://schemas.openxmlformats.org/officeDocument/2006/relationships/tags" Target="../tags/tag1649.xml" /><Relationship Id="rId6" Type="http://schemas.openxmlformats.org/officeDocument/2006/relationships/tags" Target="../tags/tag1650.xml" /><Relationship Id="rId7" Type="http://schemas.openxmlformats.org/officeDocument/2006/relationships/tags" Target="../tags/tag1651.xml" /><Relationship Id="rId8" Type="http://schemas.openxmlformats.org/officeDocument/2006/relationships/image" Target="../media/image353.jpeg" /><Relationship Id="rId9" Type="http://schemas.openxmlformats.org/officeDocument/2006/relationships/tags" Target="../tags/tag1652.xml" /></Relationships>
</file>

<file path=ppt/slides/_rels/slide186.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image" Target="../media/image358.jpeg" /><Relationship Id="rId11" Type="http://schemas.openxmlformats.org/officeDocument/2006/relationships/tags" Target="../tags/tag1662.xml" /><Relationship Id="rId2" Type="http://schemas.openxmlformats.org/officeDocument/2006/relationships/tags" Target="../tags/tag1656.xml" /><Relationship Id="rId3" Type="http://schemas.openxmlformats.org/officeDocument/2006/relationships/image" Target="../media/image93.jpeg" /><Relationship Id="rId4" Type="http://schemas.openxmlformats.org/officeDocument/2006/relationships/tags" Target="../tags/tag1657.xml" /><Relationship Id="rId5" Type="http://schemas.openxmlformats.org/officeDocument/2006/relationships/tags" Target="../tags/tag1658.xml" /><Relationship Id="rId6" Type="http://schemas.openxmlformats.org/officeDocument/2006/relationships/tags" Target="../tags/tag1659.xml" /><Relationship Id="rId7" Type="http://schemas.openxmlformats.org/officeDocument/2006/relationships/image" Target="../media/image357.jpeg" /><Relationship Id="rId8" Type="http://schemas.openxmlformats.org/officeDocument/2006/relationships/tags" Target="../tags/tag1660.xml" /><Relationship Id="rId9" Type="http://schemas.openxmlformats.org/officeDocument/2006/relationships/tags" Target="../tags/tag1661.xml" /></Relationships>
</file>

<file path=ppt/slides/_rels/slide18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663.xml" /><Relationship Id="rId3" Type="http://schemas.openxmlformats.org/officeDocument/2006/relationships/image" Target="../media/image93.jpeg" /><Relationship Id="rId4" Type="http://schemas.openxmlformats.org/officeDocument/2006/relationships/tags" Target="../tags/tag1664.xml" /><Relationship Id="rId5" Type="http://schemas.openxmlformats.org/officeDocument/2006/relationships/tags" Target="../tags/tag1665.xml" /><Relationship Id="rId6" Type="http://schemas.openxmlformats.org/officeDocument/2006/relationships/tags" Target="../tags/tag1666.xml" /><Relationship Id="rId7" Type="http://schemas.openxmlformats.org/officeDocument/2006/relationships/tags" Target="../tags/tag1667.xml" /></Relationships>
</file>

<file path=ppt/slides/_rels/slide18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668.xml" /><Relationship Id="rId3" Type="http://schemas.openxmlformats.org/officeDocument/2006/relationships/image" Target="../media/image93.jpeg" /><Relationship Id="rId4" Type="http://schemas.openxmlformats.org/officeDocument/2006/relationships/tags" Target="../tags/tag1669.xml" /><Relationship Id="rId5" Type="http://schemas.openxmlformats.org/officeDocument/2006/relationships/tags" Target="../tags/tag1670.xml" /><Relationship Id="rId6" Type="http://schemas.openxmlformats.org/officeDocument/2006/relationships/tags" Target="../tags/tag1671.xml" /><Relationship Id="rId7" Type="http://schemas.openxmlformats.org/officeDocument/2006/relationships/tags" Target="../tags/tag1672.xml" /></Relationships>
</file>

<file path=ppt/slides/_rels/slide18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673.xml" /><Relationship Id="rId3" Type="http://schemas.openxmlformats.org/officeDocument/2006/relationships/image" Target="../media/image93.jpeg" /><Relationship Id="rId4" Type="http://schemas.openxmlformats.org/officeDocument/2006/relationships/tags" Target="../tags/tag1674.xml" /><Relationship Id="rId5" Type="http://schemas.openxmlformats.org/officeDocument/2006/relationships/tags" Target="../tags/tag1675.xml" /><Relationship Id="rId6" Type="http://schemas.openxmlformats.org/officeDocument/2006/relationships/tags" Target="../tags/tag1676.xml" /><Relationship Id="rId7" Type="http://schemas.openxmlformats.org/officeDocument/2006/relationships/tags" Target="../tags/tag1677.xml" /><Relationship Id="rId8" Type="http://schemas.openxmlformats.org/officeDocument/2006/relationships/image" Target="../media/image359.jpeg" /><Relationship Id="rId9" Type="http://schemas.openxmlformats.org/officeDocument/2006/relationships/tags" Target="../tags/tag167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jpeg" /></Relationships>
</file>

<file path=ppt/slides/_rels/slide190.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image" Target="../media/image361.jpeg" /><Relationship Id="rId11" Type="http://schemas.openxmlformats.org/officeDocument/2006/relationships/tags" Target="../tags/tag1685.xml" /><Relationship Id="rId2" Type="http://schemas.openxmlformats.org/officeDocument/2006/relationships/tags" Target="../tags/tag1679.xml" /><Relationship Id="rId3" Type="http://schemas.openxmlformats.org/officeDocument/2006/relationships/image" Target="../media/image93.jpeg" /><Relationship Id="rId4" Type="http://schemas.openxmlformats.org/officeDocument/2006/relationships/tags" Target="../tags/tag1680.xml" /><Relationship Id="rId5" Type="http://schemas.openxmlformats.org/officeDocument/2006/relationships/tags" Target="../tags/tag1681.xml" /><Relationship Id="rId6" Type="http://schemas.openxmlformats.org/officeDocument/2006/relationships/tags" Target="../tags/tag1682.xml" /><Relationship Id="rId7" Type="http://schemas.openxmlformats.org/officeDocument/2006/relationships/tags" Target="../tags/tag1683.xml" /><Relationship Id="rId8" Type="http://schemas.openxmlformats.org/officeDocument/2006/relationships/image" Target="../media/image360.jpeg" /><Relationship Id="rId9" Type="http://schemas.openxmlformats.org/officeDocument/2006/relationships/tags" Target="../tags/tag1684.xml" /></Relationships>
</file>

<file path=ppt/slides/_rels/slide19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686.xml" /><Relationship Id="rId3" Type="http://schemas.openxmlformats.org/officeDocument/2006/relationships/tags" Target="../tags/tag1687.xml" /><Relationship Id="rId4" Type="http://schemas.openxmlformats.org/officeDocument/2006/relationships/tags" Target="../tags/tag1688.xml" /><Relationship Id="rId5" Type="http://schemas.openxmlformats.org/officeDocument/2006/relationships/oleObject" Target="../embeddings/oleObject1.bin" TargetMode="Internal" /><Relationship Id="rId6" Type="http://schemas.openxmlformats.org/officeDocument/2006/relationships/image" Target="../media/image362.jpeg" /><Relationship Id="rId7" Type="http://schemas.openxmlformats.org/officeDocument/2006/relationships/vmlDrawing" Target="../drawings/vmlDrawing1.v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image" Target="../media/image5.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image" Target="../media/image38.png" /><Relationship Id="rId4" Type="http://schemas.openxmlformats.org/officeDocument/2006/relationships/image" Target="../media/image39.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image" Target="../media/image38.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image" Target="../media/image38.png" /><Relationship Id="rId4" Type="http://schemas.openxmlformats.org/officeDocument/2006/relationships/image" Target="../media/image40.jpeg" /><Relationship Id="rId5" Type="http://schemas.openxmlformats.org/officeDocument/2006/relationships/image" Target="../media/image41.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image" Target="../media/image38.png" /><Relationship Id="rId4" Type="http://schemas.openxmlformats.org/officeDocument/2006/relationships/image" Target="../media/image42.jpeg" /><Relationship Id="rId5" Type="http://schemas.openxmlformats.org/officeDocument/2006/relationships/image" Target="../media/image43.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image" Target="../media/image38.png" /><Relationship Id="rId4" Type="http://schemas.openxmlformats.org/officeDocument/2006/relationships/image" Target="../media/image44.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image" Target="../media/image38.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51.png" /><Relationship Id="rId11" Type="http://schemas.openxmlformats.org/officeDocument/2006/relationships/image" Target="../media/image52.png" /><Relationship Id="rId12" Type="http://schemas.openxmlformats.org/officeDocument/2006/relationships/image" Target="../media/image53.png" /><Relationship Id="rId13" Type="http://schemas.openxmlformats.org/officeDocument/2006/relationships/image" Target="../media/image54.png" /><Relationship Id="rId14" Type="http://schemas.openxmlformats.org/officeDocument/2006/relationships/image" Target="../media/image55.jpeg" /><Relationship Id="rId2" Type="http://schemas.openxmlformats.org/officeDocument/2006/relationships/notesSlide" Target="../notesSlides/notesSlide9.xml" /><Relationship Id="rId3" Type="http://schemas.openxmlformats.org/officeDocument/2006/relationships/image" Target="../media/image38.png" /><Relationship Id="rId4" Type="http://schemas.openxmlformats.org/officeDocument/2006/relationships/image" Target="../media/image45.png" /><Relationship Id="rId5" Type="http://schemas.openxmlformats.org/officeDocument/2006/relationships/image" Target="../media/image46.png" /><Relationship Id="rId6" Type="http://schemas.openxmlformats.org/officeDocument/2006/relationships/image" Target="../media/image47.png" /><Relationship Id="rId7" Type="http://schemas.openxmlformats.org/officeDocument/2006/relationships/image" Target="../media/image48.png" /><Relationship Id="rId8" Type="http://schemas.openxmlformats.org/officeDocument/2006/relationships/image" Target="../media/image49.png" /><Relationship Id="rId9" Type="http://schemas.openxmlformats.org/officeDocument/2006/relationships/image" Target="../media/image50.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0.xml" /><Relationship Id="rId3" Type="http://schemas.openxmlformats.org/officeDocument/2006/relationships/image" Target="../media/image38.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1.xml" /><Relationship Id="rId3" Type="http://schemas.openxmlformats.org/officeDocument/2006/relationships/image" Target="../media/image56.jpeg" /><Relationship Id="rId4" Type="http://schemas.openxmlformats.org/officeDocument/2006/relationships/image" Target="../media/image38.png" /><Relationship Id="rId5" Type="http://schemas.openxmlformats.org/officeDocument/2006/relationships/image" Target="../media/image57.jpeg" /><Relationship Id="rId6" Type="http://schemas.openxmlformats.org/officeDocument/2006/relationships/image" Target="../media/image55.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1.xml" /><Relationship Id="rId3" Type="http://schemas.openxmlformats.org/officeDocument/2006/relationships/image" Target="../media/image6.png" /><Relationship Id="rId4" Type="http://schemas.openxmlformats.org/officeDocument/2006/relationships/image" Target="../media/image7.jpeg" /><Relationship Id="rId5" Type="http://schemas.microsoft.com/office/2007/relationships/diagramDrawing" Target="../diagrams/drawing1.xml" /><Relationship Id="rId6" Type="http://schemas.openxmlformats.org/officeDocument/2006/relationships/diagramData" Target="../diagrams/data1.xml" /><Relationship Id="rId7" Type="http://schemas.openxmlformats.org/officeDocument/2006/relationships/diagramLayout" Target="../diagrams/layout1.xml" /><Relationship Id="rId8" Type="http://schemas.openxmlformats.org/officeDocument/2006/relationships/diagramQuickStyle" Target="../diagrams/quickStyle1.xml" /><Relationship Id="rId9" Type="http://schemas.openxmlformats.org/officeDocument/2006/relationships/diagramColors" Target="../diagrams/colors1.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image" Target="../media/image38.png" /><Relationship Id="rId4" Type="http://schemas.openxmlformats.org/officeDocument/2006/relationships/image" Target="../media/image58.jpe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image" Target="../media/image38.png" /><Relationship Id="rId4" Type="http://schemas.openxmlformats.org/officeDocument/2006/relationships/image" Target="../media/image59.jpe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4.xml" /><Relationship Id="rId3" Type="http://schemas.openxmlformats.org/officeDocument/2006/relationships/image" Target="../media/image38.png" /><Relationship Id="rId4" Type="http://schemas.openxmlformats.org/officeDocument/2006/relationships/image" Target="../media/image60.jpeg" /><Relationship Id="rId5" Type="http://schemas.openxmlformats.org/officeDocument/2006/relationships/image" Target="../media/image39.jpe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5.xml" /><Relationship Id="rId3" Type="http://schemas.openxmlformats.org/officeDocument/2006/relationships/image" Target="../media/image61.jpeg" /><Relationship Id="rId4" Type="http://schemas.openxmlformats.org/officeDocument/2006/relationships/image" Target="../media/image62.jpeg" /><Relationship Id="rId5" Type="http://schemas.openxmlformats.org/officeDocument/2006/relationships/image" Target="../media/image63.jpeg" /><Relationship Id="rId6" Type="http://schemas.openxmlformats.org/officeDocument/2006/relationships/image" Target="../media/image38.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6.xml" /><Relationship Id="rId3" Type="http://schemas.openxmlformats.org/officeDocument/2006/relationships/image" Target="../media/image64.jpeg" /><Relationship Id="rId4" Type="http://schemas.openxmlformats.org/officeDocument/2006/relationships/image" Target="../media/image38.png" /><Relationship Id="rId5" Type="http://schemas.openxmlformats.org/officeDocument/2006/relationships/image" Target="../media/image65.jpeg" /><Relationship Id="rId6" Type="http://schemas.openxmlformats.org/officeDocument/2006/relationships/image" Target="../media/image66.jpe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7.xml" /><Relationship Id="rId3" Type="http://schemas.openxmlformats.org/officeDocument/2006/relationships/image" Target="../media/image38.png" /><Relationship Id="rId4" Type="http://schemas.openxmlformats.org/officeDocument/2006/relationships/image" Target="../media/image67.jpeg" /><Relationship Id="rId5" Type="http://schemas.openxmlformats.org/officeDocument/2006/relationships/image" Target="../media/image68.jpeg" /><Relationship Id="rId6" Type="http://schemas.openxmlformats.org/officeDocument/2006/relationships/image" Target="../media/image69.jpe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 Id="rId3" Type="http://schemas.openxmlformats.org/officeDocument/2006/relationships/image" Target="../media/image38.png" /><Relationship Id="rId4" Type="http://schemas.openxmlformats.org/officeDocument/2006/relationships/image" Target="../media/image70.jpeg" /><Relationship Id="rId5" Type="http://schemas.openxmlformats.org/officeDocument/2006/relationships/image" Target="../media/image71.jpe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9.xml" /><Relationship Id="rId3" Type="http://schemas.openxmlformats.org/officeDocument/2006/relationships/image" Target="../media/image38.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0.xml" /><Relationship Id="rId3" Type="http://schemas.openxmlformats.org/officeDocument/2006/relationships/image" Target="../media/image72.png" /><Relationship Id="rId4" Type="http://schemas.openxmlformats.org/officeDocument/2006/relationships/image" Target="../media/image73.jpe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1.xml" /><Relationship Id="rId3" Type="http://schemas.openxmlformats.org/officeDocument/2006/relationships/image" Target="../media/image38.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0.xml" /><Relationship Id="rId10" Type="http://schemas.openxmlformats.org/officeDocument/2006/relationships/image" Target="../media/image14.jpeg" /><Relationship Id="rId11" Type="http://schemas.openxmlformats.org/officeDocument/2006/relationships/image" Target="../media/image15.jpeg" /><Relationship Id="rId12" Type="http://schemas.openxmlformats.org/officeDocument/2006/relationships/image" Target="../media/image16.jpeg" /><Relationship Id="rId13" Type="http://schemas.openxmlformats.org/officeDocument/2006/relationships/image" Target="../media/image17.jpeg" /><Relationship Id="rId2" Type="http://schemas.openxmlformats.org/officeDocument/2006/relationships/notesSlide" Target="../notesSlides/notesSlide2.xml" /><Relationship Id="rId3" Type="http://schemas.openxmlformats.org/officeDocument/2006/relationships/image" Target="../media/image8.jpeg" /><Relationship Id="rId4" Type="http://schemas.openxmlformats.org/officeDocument/2006/relationships/image" Target="../media/image6.png" /><Relationship Id="rId5" Type="http://schemas.openxmlformats.org/officeDocument/2006/relationships/image" Target="../media/image9.jpeg" /><Relationship Id="rId6" Type="http://schemas.openxmlformats.org/officeDocument/2006/relationships/image" Target="../media/image10.jpeg" /><Relationship Id="rId7" Type="http://schemas.openxmlformats.org/officeDocument/2006/relationships/image" Target="../media/image11.jpeg" /><Relationship Id="rId8" Type="http://schemas.openxmlformats.org/officeDocument/2006/relationships/image" Target="../media/image12.jpeg" /><Relationship Id="rId9" Type="http://schemas.openxmlformats.org/officeDocument/2006/relationships/image" Target="../media/image13.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2.xml" /><Relationship Id="rId3" Type="http://schemas.openxmlformats.org/officeDocument/2006/relationships/image" Target="../media/image38.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3.xml" /><Relationship Id="rId3" Type="http://schemas.openxmlformats.org/officeDocument/2006/relationships/image" Target="../media/image38.png" /><Relationship Id="rId4" Type="http://schemas.openxmlformats.org/officeDocument/2006/relationships/image" Target="../media/image55.jpe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4.xml" /><Relationship Id="rId3" Type="http://schemas.openxmlformats.org/officeDocument/2006/relationships/image" Target="../media/image38.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5.xml" /><Relationship Id="rId3" Type="http://schemas.openxmlformats.org/officeDocument/2006/relationships/image" Target="../media/image38.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6.xml" /><Relationship Id="rId3" Type="http://schemas.openxmlformats.org/officeDocument/2006/relationships/image" Target="../media/image38.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7.xml" /><Relationship Id="rId3" Type="http://schemas.openxmlformats.org/officeDocument/2006/relationships/image" Target="../media/image38.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8.xml" /><Relationship Id="rId3" Type="http://schemas.openxmlformats.org/officeDocument/2006/relationships/image" Target="../media/image38.png" /><Relationship Id="rId4" Type="http://schemas.openxmlformats.org/officeDocument/2006/relationships/image" Target="../media/image55.jpe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9.xml" /><Relationship Id="rId3" Type="http://schemas.openxmlformats.org/officeDocument/2006/relationships/image" Target="../media/image38.png" /><Relationship Id="rId4" Type="http://schemas.openxmlformats.org/officeDocument/2006/relationships/image" Target="../media/image55.jpe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0.xml" /><Relationship Id="rId3" Type="http://schemas.openxmlformats.org/officeDocument/2006/relationships/image" Target="../media/image38.png" /><Relationship Id="rId4" Type="http://schemas.openxmlformats.org/officeDocument/2006/relationships/image" Target="../media/image74.jpe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1.xml" /><Relationship Id="rId3" Type="http://schemas.openxmlformats.org/officeDocument/2006/relationships/image" Target="../media/image38.png" /><Relationship Id="rId4" Type="http://schemas.openxmlformats.org/officeDocument/2006/relationships/image" Target="../media/image75.jpeg" /><Relationship Id="rId5" Type="http://schemas.microsoft.com/office/2007/relationships/hdphoto" Target="../media/image76.wdp" /><Relationship Id="rId6" Type="http://schemas.openxmlformats.org/officeDocument/2006/relationships/image" Target="../media/image5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6.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32.xml" /><Relationship Id="rId3" Type="http://schemas.openxmlformats.org/officeDocument/2006/relationships/image" Target="../media/image38.png" /><Relationship Id="rId4" Type="http://schemas.openxmlformats.org/officeDocument/2006/relationships/image" Target="../media/image77.jpeg" /><Relationship Id="rId5" Type="http://schemas.microsoft.com/office/2007/relationships/hdphoto" Target="../media/image78.wdp" /><Relationship Id="rId6" Type="http://schemas.openxmlformats.org/officeDocument/2006/relationships/image" Target="../media/image79.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3.xml" /><Relationship Id="rId3" Type="http://schemas.openxmlformats.org/officeDocument/2006/relationships/image" Target="../media/image38.png" /><Relationship Id="rId4" Type="http://schemas.openxmlformats.org/officeDocument/2006/relationships/image" Target="../media/image80.jpe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4.xml" /><Relationship Id="rId3" Type="http://schemas.openxmlformats.org/officeDocument/2006/relationships/image" Target="../media/image38.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5.xml" /><Relationship Id="rId3" Type="http://schemas.openxmlformats.org/officeDocument/2006/relationships/image" Target="../media/image38.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6.xml" /><Relationship Id="rId3" Type="http://schemas.openxmlformats.org/officeDocument/2006/relationships/image" Target="../media/image38.pn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7.xml" /><Relationship Id="rId3" Type="http://schemas.openxmlformats.org/officeDocument/2006/relationships/image" Target="../media/image38.png"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38.xml" /><Relationship Id="rId3" Type="http://schemas.openxmlformats.org/officeDocument/2006/relationships/image" Target="../media/image38.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39.xml" /><Relationship Id="rId3" Type="http://schemas.openxmlformats.org/officeDocument/2006/relationships/image" Target="../media/image38.png"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40.xml" /><Relationship Id="rId3" Type="http://schemas.openxmlformats.org/officeDocument/2006/relationships/image" Target="../media/image38.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1.xml" /><Relationship Id="rId3" Type="http://schemas.openxmlformats.org/officeDocument/2006/relationships/image" Target="../media/image38.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18.jpeg" /><Relationship Id="rId3" Type="http://schemas.openxmlformats.org/officeDocument/2006/relationships/image" Target="../media/image19.jpeg" /><Relationship Id="rId4" Type="http://schemas.openxmlformats.org/officeDocument/2006/relationships/image" Target="../media/image20.jpe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2.xml" /><Relationship Id="rId3" Type="http://schemas.openxmlformats.org/officeDocument/2006/relationships/image" Target="../media/image38.png" /><Relationship Id="rId4" Type="http://schemas.openxmlformats.org/officeDocument/2006/relationships/image" Target="../media/image81.jpe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3.xml" /><Relationship Id="rId3" Type="http://schemas.openxmlformats.org/officeDocument/2006/relationships/image" Target="../media/image38.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4.xml" /><Relationship Id="rId3" Type="http://schemas.openxmlformats.org/officeDocument/2006/relationships/image" Target="../media/image38.pn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jpe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5.xml" /><Relationship Id="rId3" Type="http://schemas.openxmlformats.org/officeDocument/2006/relationships/image" Target="../media/image38.png" /><Relationship Id="rId4" Type="http://schemas.openxmlformats.org/officeDocument/2006/relationships/image" Target="../media/image82.jpe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6.xml" /><Relationship Id="rId3" Type="http://schemas.openxmlformats.org/officeDocument/2006/relationships/image" Target="../media/image38.png" /><Relationship Id="rId4" Type="http://schemas.openxmlformats.org/officeDocument/2006/relationships/image" Target="../media/image83.jpeg" /><Relationship Id="rId5" Type="http://schemas.openxmlformats.org/officeDocument/2006/relationships/image" Target="../media/image84.jpeg"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7.xml" /><Relationship Id="rId3" Type="http://schemas.openxmlformats.org/officeDocument/2006/relationships/image" Target="../media/image38.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8.xml" /><Relationship Id="rId3" Type="http://schemas.openxmlformats.org/officeDocument/2006/relationships/image" Target="../media/image38.png" /><Relationship Id="rId4" Type="http://schemas.openxmlformats.org/officeDocument/2006/relationships/image" Target="../media/image85.jpe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9.xml" /><Relationship Id="rId3" Type="http://schemas.openxmlformats.org/officeDocument/2006/relationships/image" Target="../media/image38.png" /><Relationship Id="rId4" Type="http://schemas.openxmlformats.org/officeDocument/2006/relationships/image" Target="../media/image86.jpe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50.xml" /><Relationship Id="rId3" Type="http://schemas.openxmlformats.org/officeDocument/2006/relationships/image" Target="../media/image38.png" /><Relationship Id="rId4" Type="http://schemas.openxmlformats.org/officeDocument/2006/relationships/image" Target="../media/image86.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18.jpeg" /><Relationship Id="rId3" Type="http://schemas.openxmlformats.org/officeDocument/2006/relationships/image" Target="../media/image19.jpeg" /><Relationship Id="rId4" Type="http://schemas.openxmlformats.org/officeDocument/2006/relationships/image" Target="../media/image21.jpeg" /><Relationship Id="rId5" Type="http://schemas.openxmlformats.org/officeDocument/2006/relationships/image" Target="../media/image22.jpe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51.xml" /><Relationship Id="rId3" Type="http://schemas.openxmlformats.org/officeDocument/2006/relationships/image" Target="../media/image38.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52.xml" /><Relationship Id="rId3" Type="http://schemas.openxmlformats.org/officeDocument/2006/relationships/image" Target="../media/image38.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53.xml" /><Relationship Id="rId3" Type="http://schemas.openxmlformats.org/officeDocument/2006/relationships/image" Target="../media/image38.pn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54.xml" /><Relationship Id="rId3" Type="http://schemas.openxmlformats.org/officeDocument/2006/relationships/image" Target="../media/image38.pn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55.xml" /><Relationship Id="rId3" Type="http://schemas.openxmlformats.org/officeDocument/2006/relationships/image" Target="../media/image38.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56.xml" /><Relationship Id="rId3" Type="http://schemas.openxmlformats.org/officeDocument/2006/relationships/image" Target="../media/image38.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57.xml" /><Relationship Id="rId3" Type="http://schemas.openxmlformats.org/officeDocument/2006/relationships/image" Target="../media/image38.png"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58.xml" /><Relationship Id="rId3" Type="http://schemas.openxmlformats.org/officeDocument/2006/relationships/image" Target="../media/image38.png" /><Relationship Id="rId4" Type="http://schemas.openxmlformats.org/officeDocument/2006/relationships/image" Target="../media/image79.png"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59.xml" /><Relationship Id="rId3" Type="http://schemas.openxmlformats.org/officeDocument/2006/relationships/image" Target="../media/image38.png" /><Relationship Id="rId4" Type="http://schemas.openxmlformats.org/officeDocument/2006/relationships/image" Target="../media/image86.jpeg" /><Relationship Id="rId5" Type="http://schemas.openxmlformats.org/officeDocument/2006/relationships/image" Target="../media/image87.jpeg"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8.jpeg" /><Relationship Id="rId3" Type="http://schemas.openxmlformats.org/officeDocument/2006/relationships/video" Target="../media/media1.mp4" /><Relationship Id="rId4" Type="http://schemas.microsoft.com/office/2007/relationships/media" Target="../media/media1.mp4"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18.jpeg" /><Relationship Id="rId3" Type="http://schemas.openxmlformats.org/officeDocument/2006/relationships/image" Target="../media/image19.jpeg" /><Relationship Id="rId4" Type="http://schemas.openxmlformats.org/officeDocument/2006/relationships/image" Target="../media/image23.jpe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90.jpeg" /><Relationship Id="rId11" Type="http://schemas.openxmlformats.org/officeDocument/2006/relationships/tags" Target="../tags/tag9.xml" /><Relationship Id="rId12" Type="http://schemas.openxmlformats.org/officeDocument/2006/relationships/image" Target="../media/image91.jpeg" /><Relationship Id="rId13" Type="http://schemas.openxmlformats.org/officeDocument/2006/relationships/tags" Target="../tags/tag10.xml" /><Relationship Id="rId14" Type="http://schemas.openxmlformats.org/officeDocument/2006/relationships/tags" Target="../tags/tag11.xml" /><Relationship Id="rId15" Type="http://schemas.openxmlformats.org/officeDocument/2006/relationships/tags" Target="../tags/tag12.xml" /><Relationship Id="rId16" Type="http://schemas.openxmlformats.org/officeDocument/2006/relationships/image" Target="../media/image92.jpeg" /><Relationship Id="rId17" Type="http://schemas.openxmlformats.org/officeDocument/2006/relationships/tags" Target="../tags/tag13.xml" /><Relationship Id="rId18" Type="http://schemas.openxmlformats.org/officeDocument/2006/relationships/tags" Target="../tags/tag14.xml" /><Relationship Id="rId19" Type="http://schemas.openxmlformats.org/officeDocument/2006/relationships/tags" Target="../tags/tag15.xml" /><Relationship Id="rId2" Type="http://schemas.openxmlformats.org/officeDocument/2006/relationships/notesSlide" Target="../notesSlides/notesSlide60.xml" /><Relationship Id="rId3" Type="http://schemas.openxmlformats.org/officeDocument/2006/relationships/tags" Target="../tags/tag4.xml" /><Relationship Id="rId4" Type="http://schemas.openxmlformats.org/officeDocument/2006/relationships/tags" Target="../tags/tag5.xml" /><Relationship Id="rId5" Type="http://schemas.openxmlformats.org/officeDocument/2006/relationships/image" Target="../media/image6.png" /><Relationship Id="rId6" Type="http://schemas.openxmlformats.org/officeDocument/2006/relationships/tags" Target="../tags/tag6.xml" /><Relationship Id="rId7" Type="http://schemas.openxmlformats.org/officeDocument/2006/relationships/tags" Target="../tags/tag7.xml" /><Relationship Id="rId8" Type="http://schemas.openxmlformats.org/officeDocument/2006/relationships/image" Target="../media/image89.jpeg" /><Relationship Id="rId9" Type="http://schemas.openxmlformats.org/officeDocument/2006/relationships/tags" Target="../tags/tag8.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22.xml" /><Relationship Id="rId11" Type="http://schemas.openxmlformats.org/officeDocument/2006/relationships/tags" Target="../tags/tag23.xml" /><Relationship Id="rId12" Type="http://schemas.openxmlformats.org/officeDocument/2006/relationships/image" Target="../media/image95.jpeg" /><Relationship Id="rId13" Type="http://schemas.openxmlformats.org/officeDocument/2006/relationships/tags" Target="../tags/tag24.xml" /><Relationship Id="rId14" Type="http://schemas.openxmlformats.org/officeDocument/2006/relationships/image" Target="../media/image96.jpeg" /><Relationship Id="rId15" Type="http://schemas.openxmlformats.org/officeDocument/2006/relationships/tags" Target="../tags/tag25.xml" /><Relationship Id="rId16" Type="http://schemas.openxmlformats.org/officeDocument/2006/relationships/image" Target="../media/image97.jpeg" /><Relationship Id="rId17" Type="http://schemas.openxmlformats.org/officeDocument/2006/relationships/tags" Target="../tags/tag26.xml" /><Relationship Id="rId18" Type="http://schemas.openxmlformats.org/officeDocument/2006/relationships/tags" Target="../tags/tag27.xml" /><Relationship Id="rId19" Type="http://schemas.openxmlformats.org/officeDocument/2006/relationships/tags" Target="../tags/tag28.xml" /><Relationship Id="rId2" Type="http://schemas.openxmlformats.org/officeDocument/2006/relationships/tags" Target="../tags/tag16.xml" /><Relationship Id="rId3" Type="http://schemas.openxmlformats.org/officeDocument/2006/relationships/tags" Target="../tags/tag17.xml" /><Relationship Id="rId4" Type="http://schemas.openxmlformats.org/officeDocument/2006/relationships/image" Target="../media/image93.jpeg" /><Relationship Id="rId5" Type="http://schemas.openxmlformats.org/officeDocument/2006/relationships/tags" Target="../tags/tag18.xml" /><Relationship Id="rId6" Type="http://schemas.openxmlformats.org/officeDocument/2006/relationships/tags" Target="../tags/tag19.xml" /><Relationship Id="rId7" Type="http://schemas.openxmlformats.org/officeDocument/2006/relationships/tags" Target="../tags/tag20.xml" /><Relationship Id="rId8" Type="http://schemas.openxmlformats.org/officeDocument/2006/relationships/image" Target="../media/image94.jpeg" /><Relationship Id="rId9" Type="http://schemas.openxmlformats.org/officeDocument/2006/relationships/tags" Target="../tags/tag21.xml"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37.xml" /><Relationship Id="rId11" Type="http://schemas.openxmlformats.org/officeDocument/2006/relationships/tags" Target="../tags/tag38.xml" /><Relationship Id="rId12" Type="http://schemas.openxmlformats.org/officeDocument/2006/relationships/tags" Target="../tags/tag39.xml" /><Relationship Id="rId13" Type="http://schemas.openxmlformats.org/officeDocument/2006/relationships/tags" Target="../tags/tag40.xml" /><Relationship Id="rId14" Type="http://schemas.openxmlformats.org/officeDocument/2006/relationships/tags" Target="../tags/tag41.xml" /><Relationship Id="rId15" Type="http://schemas.openxmlformats.org/officeDocument/2006/relationships/tags" Target="../tags/tag42.xml" /><Relationship Id="rId16" Type="http://schemas.openxmlformats.org/officeDocument/2006/relationships/tags" Target="../tags/tag43.xml" /><Relationship Id="rId17" Type="http://schemas.openxmlformats.org/officeDocument/2006/relationships/tags" Target="../tags/tag44.xml" /><Relationship Id="rId18" Type="http://schemas.openxmlformats.org/officeDocument/2006/relationships/tags" Target="../tags/tag45.xml" /><Relationship Id="rId19" Type="http://schemas.openxmlformats.org/officeDocument/2006/relationships/tags" Target="../tags/tag46.xml" /><Relationship Id="rId2" Type="http://schemas.openxmlformats.org/officeDocument/2006/relationships/notesSlide" Target="../notesSlides/notesSlide61.xml" /><Relationship Id="rId20" Type="http://schemas.openxmlformats.org/officeDocument/2006/relationships/tags" Target="../tags/tag47.xml" /><Relationship Id="rId21" Type="http://schemas.openxmlformats.org/officeDocument/2006/relationships/tags" Target="../tags/tag48.xml" /><Relationship Id="rId22" Type="http://schemas.openxmlformats.org/officeDocument/2006/relationships/tags" Target="../tags/tag49.xml" /><Relationship Id="rId23" Type="http://schemas.openxmlformats.org/officeDocument/2006/relationships/tags" Target="../tags/tag50.xml" /><Relationship Id="rId24" Type="http://schemas.openxmlformats.org/officeDocument/2006/relationships/tags" Target="../tags/tag51.xml" /><Relationship Id="rId25" Type="http://schemas.openxmlformats.org/officeDocument/2006/relationships/tags" Target="../tags/tag52.xml" /><Relationship Id="rId26" Type="http://schemas.openxmlformats.org/officeDocument/2006/relationships/tags" Target="../tags/tag53.xml" /><Relationship Id="rId27" Type="http://schemas.openxmlformats.org/officeDocument/2006/relationships/tags" Target="../tags/tag54.xml" /><Relationship Id="rId28" Type="http://schemas.openxmlformats.org/officeDocument/2006/relationships/tags" Target="../tags/tag55.xml" /><Relationship Id="rId29" Type="http://schemas.openxmlformats.org/officeDocument/2006/relationships/tags" Target="../tags/tag56.xml" /><Relationship Id="rId3" Type="http://schemas.openxmlformats.org/officeDocument/2006/relationships/tags" Target="../tags/tag32.xml" /><Relationship Id="rId30" Type="http://schemas.openxmlformats.org/officeDocument/2006/relationships/tags" Target="../tags/tag57.xml" /><Relationship Id="rId31" Type="http://schemas.openxmlformats.org/officeDocument/2006/relationships/tags" Target="../tags/tag58.xml" /><Relationship Id="rId32" Type="http://schemas.openxmlformats.org/officeDocument/2006/relationships/tags" Target="../tags/tag59.xml" /><Relationship Id="rId33" Type="http://schemas.openxmlformats.org/officeDocument/2006/relationships/tags" Target="../tags/tag60.xml" /><Relationship Id="rId34" Type="http://schemas.openxmlformats.org/officeDocument/2006/relationships/tags" Target="../tags/tag61.xml" /><Relationship Id="rId35" Type="http://schemas.openxmlformats.org/officeDocument/2006/relationships/tags" Target="../tags/tag62.xml" /><Relationship Id="rId36" Type="http://schemas.openxmlformats.org/officeDocument/2006/relationships/tags" Target="../tags/tag63.xml" /><Relationship Id="rId37" Type="http://schemas.openxmlformats.org/officeDocument/2006/relationships/tags" Target="../tags/tag64.xml" /><Relationship Id="rId38" Type="http://schemas.openxmlformats.org/officeDocument/2006/relationships/tags" Target="../tags/tag65.xml" /><Relationship Id="rId39" Type="http://schemas.openxmlformats.org/officeDocument/2006/relationships/tags" Target="../tags/tag66.xml" /><Relationship Id="rId4" Type="http://schemas.openxmlformats.org/officeDocument/2006/relationships/image" Target="../media/image38.png" /><Relationship Id="rId40" Type="http://schemas.openxmlformats.org/officeDocument/2006/relationships/tags" Target="../tags/tag67.xml" /><Relationship Id="rId41" Type="http://schemas.openxmlformats.org/officeDocument/2006/relationships/tags" Target="../tags/tag68.xml" /><Relationship Id="rId42" Type="http://schemas.openxmlformats.org/officeDocument/2006/relationships/tags" Target="../tags/tag69.xml" /><Relationship Id="rId43" Type="http://schemas.openxmlformats.org/officeDocument/2006/relationships/tags" Target="../tags/tag70.xml" /><Relationship Id="rId44" Type="http://schemas.openxmlformats.org/officeDocument/2006/relationships/tags" Target="../tags/tag71.xml" /><Relationship Id="rId45" Type="http://schemas.openxmlformats.org/officeDocument/2006/relationships/tags" Target="../tags/tag72.xml" /><Relationship Id="rId46" Type="http://schemas.openxmlformats.org/officeDocument/2006/relationships/tags" Target="../tags/tag73.xml" /><Relationship Id="rId47" Type="http://schemas.openxmlformats.org/officeDocument/2006/relationships/tags" Target="../tags/tag74.xml" /><Relationship Id="rId48" Type="http://schemas.openxmlformats.org/officeDocument/2006/relationships/tags" Target="../tags/tag75.xml" /><Relationship Id="rId49" Type="http://schemas.openxmlformats.org/officeDocument/2006/relationships/tags" Target="../tags/tag76.xml" /><Relationship Id="rId5" Type="http://schemas.openxmlformats.org/officeDocument/2006/relationships/tags" Target="../tags/tag33.xml" /><Relationship Id="rId50" Type="http://schemas.openxmlformats.org/officeDocument/2006/relationships/tags" Target="../tags/tag77.xml" /><Relationship Id="rId51" Type="http://schemas.openxmlformats.org/officeDocument/2006/relationships/tags" Target="../tags/tag78.xml" /><Relationship Id="rId52" Type="http://schemas.openxmlformats.org/officeDocument/2006/relationships/tags" Target="../tags/tag79.xml" /><Relationship Id="rId53" Type="http://schemas.openxmlformats.org/officeDocument/2006/relationships/tags" Target="../tags/tag80.xml" /><Relationship Id="rId54" Type="http://schemas.openxmlformats.org/officeDocument/2006/relationships/tags" Target="../tags/tag81.xml" /><Relationship Id="rId55" Type="http://schemas.openxmlformats.org/officeDocument/2006/relationships/tags" Target="../tags/tag82.xml" /><Relationship Id="rId56" Type="http://schemas.openxmlformats.org/officeDocument/2006/relationships/tags" Target="../tags/tag83.xml" /><Relationship Id="rId57" Type="http://schemas.openxmlformats.org/officeDocument/2006/relationships/tags" Target="../tags/tag84.xml" /><Relationship Id="rId6" Type="http://schemas.openxmlformats.org/officeDocument/2006/relationships/tags" Target="../tags/tag34.xml" /><Relationship Id="rId7" Type="http://schemas.openxmlformats.org/officeDocument/2006/relationships/tags" Target="../tags/tag35.xml" /><Relationship Id="rId8" Type="http://schemas.openxmlformats.org/officeDocument/2006/relationships/image" Target="../media/image98.jpeg" /><Relationship Id="rId9" Type="http://schemas.openxmlformats.org/officeDocument/2006/relationships/tags" Target="../tags/tag36.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94.xml" /><Relationship Id="rId11" Type="http://schemas.openxmlformats.org/officeDocument/2006/relationships/tags" Target="../tags/tag95.xml" /><Relationship Id="rId12" Type="http://schemas.openxmlformats.org/officeDocument/2006/relationships/tags" Target="../tags/tag96.xml" /><Relationship Id="rId13" Type="http://schemas.openxmlformats.org/officeDocument/2006/relationships/tags" Target="../tags/tag97.xml" /><Relationship Id="rId14" Type="http://schemas.openxmlformats.org/officeDocument/2006/relationships/tags" Target="../tags/tag98.xml" /><Relationship Id="rId15" Type="http://schemas.openxmlformats.org/officeDocument/2006/relationships/tags" Target="../tags/tag99.xml" /><Relationship Id="rId16" Type="http://schemas.openxmlformats.org/officeDocument/2006/relationships/tags" Target="../tags/tag100.xml" /><Relationship Id="rId17" Type="http://schemas.openxmlformats.org/officeDocument/2006/relationships/tags" Target="../tags/tag101.xml" /><Relationship Id="rId18" Type="http://schemas.openxmlformats.org/officeDocument/2006/relationships/tags" Target="../tags/tag102.xml" /><Relationship Id="rId19" Type="http://schemas.openxmlformats.org/officeDocument/2006/relationships/tags" Target="../tags/tag103.xml" /><Relationship Id="rId2" Type="http://schemas.openxmlformats.org/officeDocument/2006/relationships/notesSlide" Target="../notesSlides/notesSlide62.xml" /><Relationship Id="rId20" Type="http://schemas.openxmlformats.org/officeDocument/2006/relationships/tags" Target="../tags/tag104.xml" /><Relationship Id="rId21" Type="http://schemas.openxmlformats.org/officeDocument/2006/relationships/tags" Target="../tags/tag105.xml" /><Relationship Id="rId22" Type="http://schemas.openxmlformats.org/officeDocument/2006/relationships/tags" Target="../tags/tag106.xml" /><Relationship Id="rId23" Type="http://schemas.openxmlformats.org/officeDocument/2006/relationships/tags" Target="../tags/tag107.xml" /><Relationship Id="rId24" Type="http://schemas.openxmlformats.org/officeDocument/2006/relationships/tags" Target="../tags/tag108.xml" /><Relationship Id="rId25" Type="http://schemas.openxmlformats.org/officeDocument/2006/relationships/tags" Target="../tags/tag109.xml" /><Relationship Id="rId26" Type="http://schemas.openxmlformats.org/officeDocument/2006/relationships/tags" Target="../tags/tag110.xml" /><Relationship Id="rId27" Type="http://schemas.openxmlformats.org/officeDocument/2006/relationships/tags" Target="../tags/tag111.xml" /><Relationship Id="rId28" Type="http://schemas.openxmlformats.org/officeDocument/2006/relationships/tags" Target="../tags/tag112.xml" /><Relationship Id="rId29" Type="http://schemas.openxmlformats.org/officeDocument/2006/relationships/tags" Target="../tags/tag113.xml" /><Relationship Id="rId3" Type="http://schemas.openxmlformats.org/officeDocument/2006/relationships/tags" Target="../tags/tag88.xml" /><Relationship Id="rId30" Type="http://schemas.openxmlformats.org/officeDocument/2006/relationships/tags" Target="../tags/tag114.xml" /><Relationship Id="rId31" Type="http://schemas.openxmlformats.org/officeDocument/2006/relationships/tags" Target="../tags/tag115.xml" /><Relationship Id="rId32" Type="http://schemas.openxmlformats.org/officeDocument/2006/relationships/tags" Target="../tags/tag116.xml" /><Relationship Id="rId33" Type="http://schemas.openxmlformats.org/officeDocument/2006/relationships/tags" Target="../tags/tag117.xml" /><Relationship Id="rId34" Type="http://schemas.openxmlformats.org/officeDocument/2006/relationships/tags" Target="../tags/tag118.xml" /><Relationship Id="rId35" Type="http://schemas.openxmlformats.org/officeDocument/2006/relationships/tags" Target="../tags/tag119.xml" /><Relationship Id="rId36" Type="http://schemas.openxmlformats.org/officeDocument/2006/relationships/tags" Target="../tags/tag120.xml" /><Relationship Id="rId37" Type="http://schemas.openxmlformats.org/officeDocument/2006/relationships/tags" Target="../tags/tag121.xml" /><Relationship Id="rId38" Type="http://schemas.openxmlformats.org/officeDocument/2006/relationships/tags" Target="../tags/tag122.xml" /><Relationship Id="rId39" Type="http://schemas.openxmlformats.org/officeDocument/2006/relationships/tags" Target="../tags/tag123.xml" /><Relationship Id="rId4" Type="http://schemas.openxmlformats.org/officeDocument/2006/relationships/image" Target="../media/image38.png" /><Relationship Id="rId5" Type="http://schemas.openxmlformats.org/officeDocument/2006/relationships/tags" Target="../tags/tag89.xml" /><Relationship Id="rId6" Type="http://schemas.openxmlformats.org/officeDocument/2006/relationships/tags" Target="../tags/tag90.xml" /><Relationship Id="rId7" Type="http://schemas.openxmlformats.org/officeDocument/2006/relationships/tags" Target="../tags/tag91.xml" /><Relationship Id="rId8" Type="http://schemas.openxmlformats.org/officeDocument/2006/relationships/tags" Target="../tags/tag92.xml" /><Relationship Id="rId9" Type="http://schemas.openxmlformats.org/officeDocument/2006/relationships/tags" Target="../tags/tag93.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33.xml" /><Relationship Id="rId11" Type="http://schemas.openxmlformats.org/officeDocument/2006/relationships/tags" Target="../tags/tag134.xml" /><Relationship Id="rId12" Type="http://schemas.openxmlformats.org/officeDocument/2006/relationships/tags" Target="../tags/tag135.xml" /><Relationship Id="rId13" Type="http://schemas.openxmlformats.org/officeDocument/2006/relationships/tags" Target="../tags/tag136.xml" /><Relationship Id="rId14" Type="http://schemas.openxmlformats.org/officeDocument/2006/relationships/tags" Target="../tags/tag137.xml" /><Relationship Id="rId15" Type="http://schemas.openxmlformats.org/officeDocument/2006/relationships/tags" Target="../tags/tag138.xml" /><Relationship Id="rId16" Type="http://schemas.openxmlformats.org/officeDocument/2006/relationships/tags" Target="../tags/tag139.xml" /><Relationship Id="rId17" Type="http://schemas.openxmlformats.org/officeDocument/2006/relationships/image" Target="../media/image55.jpeg" /><Relationship Id="rId18" Type="http://schemas.openxmlformats.org/officeDocument/2006/relationships/tags" Target="../tags/tag140.xml" /><Relationship Id="rId2" Type="http://schemas.openxmlformats.org/officeDocument/2006/relationships/notesSlide" Target="../notesSlides/notesSlide63.xml" /><Relationship Id="rId3" Type="http://schemas.openxmlformats.org/officeDocument/2006/relationships/tags" Target="../tags/tag127.xml" /><Relationship Id="rId4" Type="http://schemas.openxmlformats.org/officeDocument/2006/relationships/image" Target="../media/image38.png" /><Relationship Id="rId5" Type="http://schemas.openxmlformats.org/officeDocument/2006/relationships/tags" Target="../tags/tag128.xml" /><Relationship Id="rId6" Type="http://schemas.openxmlformats.org/officeDocument/2006/relationships/tags" Target="../tags/tag129.xml" /><Relationship Id="rId7" Type="http://schemas.openxmlformats.org/officeDocument/2006/relationships/tags" Target="../tags/tag130.xml" /><Relationship Id="rId8" Type="http://schemas.openxmlformats.org/officeDocument/2006/relationships/tags" Target="../tags/tag131.xml" /><Relationship Id="rId9" Type="http://schemas.openxmlformats.org/officeDocument/2006/relationships/tags" Target="../tags/tag132.xml"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50.xml" /><Relationship Id="rId11" Type="http://schemas.openxmlformats.org/officeDocument/2006/relationships/tags" Target="../tags/tag151.xml" /><Relationship Id="rId12" Type="http://schemas.openxmlformats.org/officeDocument/2006/relationships/tags" Target="../tags/tag152.xml" /><Relationship Id="rId13" Type="http://schemas.openxmlformats.org/officeDocument/2006/relationships/image" Target="../media/image98.jpeg" /><Relationship Id="rId14" Type="http://schemas.openxmlformats.org/officeDocument/2006/relationships/tags" Target="../tags/tag153.xml" /><Relationship Id="rId15" Type="http://schemas.openxmlformats.org/officeDocument/2006/relationships/tags" Target="../tags/tag154.xml" /><Relationship Id="rId16" Type="http://schemas.openxmlformats.org/officeDocument/2006/relationships/image" Target="../media/image99.jpeg" /><Relationship Id="rId17" Type="http://schemas.openxmlformats.org/officeDocument/2006/relationships/tags" Target="../tags/tag155.xml" /><Relationship Id="rId18" Type="http://schemas.openxmlformats.org/officeDocument/2006/relationships/tags" Target="../tags/tag156.xml" /><Relationship Id="rId19" Type="http://schemas.openxmlformats.org/officeDocument/2006/relationships/image" Target="../media/image100.jpeg" /><Relationship Id="rId2" Type="http://schemas.openxmlformats.org/officeDocument/2006/relationships/notesSlide" Target="../notesSlides/notesSlide64.xml" /><Relationship Id="rId20" Type="http://schemas.openxmlformats.org/officeDocument/2006/relationships/tags" Target="../tags/tag157.xml" /><Relationship Id="rId21" Type="http://schemas.openxmlformats.org/officeDocument/2006/relationships/tags" Target="../tags/tag158.xml" /><Relationship Id="rId3" Type="http://schemas.openxmlformats.org/officeDocument/2006/relationships/tags" Target="../tags/tag144.xml" /><Relationship Id="rId4" Type="http://schemas.openxmlformats.org/officeDocument/2006/relationships/image" Target="../media/image38.png" /><Relationship Id="rId5" Type="http://schemas.openxmlformats.org/officeDocument/2006/relationships/tags" Target="../tags/tag145.xml" /><Relationship Id="rId6" Type="http://schemas.openxmlformats.org/officeDocument/2006/relationships/tags" Target="../tags/tag146.xml" /><Relationship Id="rId7" Type="http://schemas.openxmlformats.org/officeDocument/2006/relationships/tags" Target="../tags/tag147.xml" /><Relationship Id="rId8" Type="http://schemas.openxmlformats.org/officeDocument/2006/relationships/tags" Target="../tags/tag148.xml" /><Relationship Id="rId9" Type="http://schemas.openxmlformats.org/officeDocument/2006/relationships/tags" Target="../tags/tag149.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68.xml" /><Relationship Id="rId11" Type="http://schemas.openxmlformats.org/officeDocument/2006/relationships/tags" Target="../tags/tag169.xml" /><Relationship Id="rId12" Type="http://schemas.openxmlformats.org/officeDocument/2006/relationships/tags" Target="../tags/tag170.xml" /><Relationship Id="rId13" Type="http://schemas.openxmlformats.org/officeDocument/2006/relationships/image" Target="../media/image55.jpeg" /><Relationship Id="rId14" Type="http://schemas.openxmlformats.org/officeDocument/2006/relationships/tags" Target="../tags/tag171.xml" /><Relationship Id="rId2" Type="http://schemas.openxmlformats.org/officeDocument/2006/relationships/notesSlide" Target="../notesSlides/notesSlide65.xml" /><Relationship Id="rId3" Type="http://schemas.openxmlformats.org/officeDocument/2006/relationships/tags" Target="../tags/tag162.xml" /><Relationship Id="rId4" Type="http://schemas.openxmlformats.org/officeDocument/2006/relationships/image" Target="../media/image38.png" /><Relationship Id="rId5" Type="http://schemas.openxmlformats.org/officeDocument/2006/relationships/tags" Target="../tags/tag163.xml" /><Relationship Id="rId6" Type="http://schemas.openxmlformats.org/officeDocument/2006/relationships/tags" Target="../tags/tag164.xml" /><Relationship Id="rId7" Type="http://schemas.openxmlformats.org/officeDocument/2006/relationships/tags" Target="../tags/tag165.xml" /><Relationship Id="rId8" Type="http://schemas.openxmlformats.org/officeDocument/2006/relationships/tags" Target="../tags/tag166.xml" /><Relationship Id="rId9" Type="http://schemas.openxmlformats.org/officeDocument/2006/relationships/tags" Target="../tags/tag167.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101.png" /><Relationship Id="rId11" Type="http://schemas.openxmlformats.org/officeDocument/2006/relationships/tags" Target="../tags/tag181.xml" /><Relationship Id="rId12" Type="http://schemas.openxmlformats.org/officeDocument/2006/relationships/tags" Target="../tags/tag182.xml" /><Relationship Id="rId13" Type="http://schemas.openxmlformats.org/officeDocument/2006/relationships/tags" Target="../tags/tag183.xml" /><Relationship Id="rId14" Type="http://schemas.openxmlformats.org/officeDocument/2006/relationships/image" Target="../media/image102.jpeg" /><Relationship Id="rId15" Type="http://schemas.openxmlformats.org/officeDocument/2006/relationships/tags" Target="../tags/tag184.xml" /><Relationship Id="rId16" Type="http://schemas.openxmlformats.org/officeDocument/2006/relationships/image" Target="../media/image55.jpeg" /><Relationship Id="rId17" Type="http://schemas.openxmlformats.org/officeDocument/2006/relationships/tags" Target="../tags/tag185.xml" /><Relationship Id="rId2" Type="http://schemas.openxmlformats.org/officeDocument/2006/relationships/notesSlide" Target="../notesSlides/notesSlide66.xml" /><Relationship Id="rId3" Type="http://schemas.openxmlformats.org/officeDocument/2006/relationships/tags" Target="../tags/tag175.xml" /><Relationship Id="rId4" Type="http://schemas.openxmlformats.org/officeDocument/2006/relationships/tags" Target="../tags/tag176.xml" /><Relationship Id="rId5" Type="http://schemas.openxmlformats.org/officeDocument/2006/relationships/image" Target="../media/image38.png" /><Relationship Id="rId6" Type="http://schemas.openxmlformats.org/officeDocument/2006/relationships/tags" Target="../tags/tag177.xml" /><Relationship Id="rId7" Type="http://schemas.openxmlformats.org/officeDocument/2006/relationships/tags" Target="../tags/tag178.xml" /><Relationship Id="rId8" Type="http://schemas.openxmlformats.org/officeDocument/2006/relationships/tags" Target="../tags/tag179.xml" /><Relationship Id="rId9" Type="http://schemas.openxmlformats.org/officeDocument/2006/relationships/tags" Target="../tags/tag180.xml"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95.xml" /><Relationship Id="rId11" Type="http://schemas.openxmlformats.org/officeDocument/2006/relationships/tags" Target="../tags/tag196.xml" /><Relationship Id="rId12" Type="http://schemas.openxmlformats.org/officeDocument/2006/relationships/tags" Target="../tags/tag197.xml" /><Relationship Id="rId2" Type="http://schemas.openxmlformats.org/officeDocument/2006/relationships/notesSlide" Target="../notesSlides/notesSlide67.xml" /><Relationship Id="rId3" Type="http://schemas.openxmlformats.org/officeDocument/2006/relationships/tags" Target="../tags/tag189.xml" /><Relationship Id="rId4" Type="http://schemas.openxmlformats.org/officeDocument/2006/relationships/image" Target="../media/image38.png" /><Relationship Id="rId5" Type="http://schemas.openxmlformats.org/officeDocument/2006/relationships/tags" Target="../tags/tag190.xml" /><Relationship Id="rId6" Type="http://schemas.openxmlformats.org/officeDocument/2006/relationships/tags" Target="../tags/tag191.xml" /><Relationship Id="rId7" Type="http://schemas.openxmlformats.org/officeDocument/2006/relationships/tags" Target="../tags/tag192.xml" /><Relationship Id="rId8" Type="http://schemas.openxmlformats.org/officeDocument/2006/relationships/tags" Target="../tags/tag193.xml" /><Relationship Id="rId9" Type="http://schemas.openxmlformats.org/officeDocument/2006/relationships/tags" Target="../tags/tag194.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207.xml" /><Relationship Id="rId11" Type="http://schemas.openxmlformats.org/officeDocument/2006/relationships/tags" Target="../tags/tag208.xml" /><Relationship Id="rId12" Type="http://schemas.openxmlformats.org/officeDocument/2006/relationships/tags" Target="../tags/tag209.xml" /><Relationship Id="rId13" Type="http://schemas.openxmlformats.org/officeDocument/2006/relationships/tags" Target="../tags/tag210.xml" /><Relationship Id="rId14" Type="http://schemas.openxmlformats.org/officeDocument/2006/relationships/tags" Target="../tags/tag211.xml" /><Relationship Id="rId15" Type="http://schemas.openxmlformats.org/officeDocument/2006/relationships/tags" Target="../tags/tag212.xml" /><Relationship Id="rId16" Type="http://schemas.openxmlformats.org/officeDocument/2006/relationships/tags" Target="../tags/tag213.xml" /><Relationship Id="rId17" Type="http://schemas.openxmlformats.org/officeDocument/2006/relationships/tags" Target="../tags/tag214.xml" /><Relationship Id="rId18" Type="http://schemas.openxmlformats.org/officeDocument/2006/relationships/tags" Target="../tags/tag215.xml" /><Relationship Id="rId2" Type="http://schemas.openxmlformats.org/officeDocument/2006/relationships/notesSlide" Target="../notesSlides/notesSlide68.xml" /><Relationship Id="rId3" Type="http://schemas.openxmlformats.org/officeDocument/2006/relationships/tags" Target="../tags/tag201.xml" /><Relationship Id="rId4" Type="http://schemas.openxmlformats.org/officeDocument/2006/relationships/tags" Target="../tags/tag202.xml" /><Relationship Id="rId5" Type="http://schemas.openxmlformats.org/officeDocument/2006/relationships/image" Target="../media/image38.png" /><Relationship Id="rId6" Type="http://schemas.openxmlformats.org/officeDocument/2006/relationships/tags" Target="../tags/tag203.xml" /><Relationship Id="rId7" Type="http://schemas.openxmlformats.org/officeDocument/2006/relationships/tags" Target="../tags/tag204.xml" /><Relationship Id="rId8" Type="http://schemas.openxmlformats.org/officeDocument/2006/relationships/tags" Target="../tags/tag205.xml" /><Relationship Id="rId9" Type="http://schemas.openxmlformats.org/officeDocument/2006/relationships/tags" Target="../tags/tag206.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18.jpeg" /><Relationship Id="rId3" Type="http://schemas.openxmlformats.org/officeDocument/2006/relationships/image" Target="../media/image19.jpeg" /><Relationship Id="rId4" Type="http://schemas.openxmlformats.org/officeDocument/2006/relationships/image" Target="../media/image24.jpeg" /><Relationship Id="rId5" Type="http://schemas.openxmlformats.org/officeDocument/2006/relationships/image" Target="../media/image25.jpeg" /><Relationship Id="rId6" Type="http://schemas.openxmlformats.org/officeDocument/2006/relationships/image" Target="../media/image26.jpeg"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225.xml" /><Relationship Id="rId11" Type="http://schemas.openxmlformats.org/officeDocument/2006/relationships/tags" Target="../tags/tag226.xml" /><Relationship Id="rId12" Type="http://schemas.openxmlformats.org/officeDocument/2006/relationships/tags" Target="../tags/tag227.xml" /><Relationship Id="rId13" Type="http://schemas.openxmlformats.org/officeDocument/2006/relationships/tags" Target="../tags/tag228.xml" /><Relationship Id="rId14" Type="http://schemas.openxmlformats.org/officeDocument/2006/relationships/tags" Target="../tags/tag229.xml" /><Relationship Id="rId15" Type="http://schemas.openxmlformats.org/officeDocument/2006/relationships/tags" Target="../tags/tag230.xml" /><Relationship Id="rId16" Type="http://schemas.openxmlformats.org/officeDocument/2006/relationships/tags" Target="../tags/tag231.xml" /><Relationship Id="rId17" Type="http://schemas.openxmlformats.org/officeDocument/2006/relationships/tags" Target="../tags/tag232.xml" /><Relationship Id="rId18" Type="http://schemas.openxmlformats.org/officeDocument/2006/relationships/tags" Target="../tags/tag233.xml" /><Relationship Id="rId19" Type="http://schemas.openxmlformats.org/officeDocument/2006/relationships/tags" Target="../tags/tag234.xml" /><Relationship Id="rId2" Type="http://schemas.openxmlformats.org/officeDocument/2006/relationships/notesSlide" Target="../notesSlides/notesSlide69.xml" /><Relationship Id="rId20" Type="http://schemas.openxmlformats.org/officeDocument/2006/relationships/tags" Target="../tags/tag235.xml" /><Relationship Id="rId21" Type="http://schemas.openxmlformats.org/officeDocument/2006/relationships/tags" Target="../tags/tag236.xml" /><Relationship Id="rId22" Type="http://schemas.openxmlformats.org/officeDocument/2006/relationships/tags" Target="../tags/tag237.xml" /><Relationship Id="rId23" Type="http://schemas.openxmlformats.org/officeDocument/2006/relationships/tags" Target="../tags/tag238.xml" /><Relationship Id="rId24" Type="http://schemas.openxmlformats.org/officeDocument/2006/relationships/tags" Target="../tags/tag239.xml" /><Relationship Id="rId25" Type="http://schemas.openxmlformats.org/officeDocument/2006/relationships/tags" Target="../tags/tag240.xml" /><Relationship Id="rId26" Type="http://schemas.openxmlformats.org/officeDocument/2006/relationships/tags" Target="../tags/tag241.xml" /><Relationship Id="rId27" Type="http://schemas.openxmlformats.org/officeDocument/2006/relationships/tags" Target="../tags/tag242.xml" /><Relationship Id="rId28" Type="http://schemas.openxmlformats.org/officeDocument/2006/relationships/tags" Target="../tags/tag243.xml" /><Relationship Id="rId3" Type="http://schemas.openxmlformats.org/officeDocument/2006/relationships/tags" Target="../tags/tag219.xml" /><Relationship Id="rId4" Type="http://schemas.openxmlformats.org/officeDocument/2006/relationships/tags" Target="../tags/tag220.xml" /><Relationship Id="rId5" Type="http://schemas.openxmlformats.org/officeDocument/2006/relationships/image" Target="../media/image38.png" /><Relationship Id="rId6" Type="http://schemas.openxmlformats.org/officeDocument/2006/relationships/tags" Target="../tags/tag221.xml" /><Relationship Id="rId7" Type="http://schemas.openxmlformats.org/officeDocument/2006/relationships/tags" Target="../tags/tag222.xml" /><Relationship Id="rId8" Type="http://schemas.openxmlformats.org/officeDocument/2006/relationships/tags" Target="../tags/tag223.xml" /><Relationship Id="rId9" Type="http://schemas.openxmlformats.org/officeDocument/2006/relationships/tags" Target="../tags/tag224.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244.xml" /><Relationship Id="rId3" Type="http://schemas.openxmlformats.org/officeDocument/2006/relationships/tags" Target="../tags/tag245.xml" /><Relationship Id="rId4" Type="http://schemas.openxmlformats.org/officeDocument/2006/relationships/tags" Target="../tags/tag246.xml" /><Relationship Id="rId5" Type="http://schemas.openxmlformats.org/officeDocument/2006/relationships/image" Target="../media/image38.png" /><Relationship Id="rId6" Type="http://schemas.openxmlformats.org/officeDocument/2006/relationships/tags" Target="../tags/tag247.xml" /><Relationship Id="rId7" Type="http://schemas.openxmlformats.org/officeDocument/2006/relationships/tags" Target="../tags/tag248.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58.xml" /><Relationship Id="rId11" Type="http://schemas.openxmlformats.org/officeDocument/2006/relationships/tags" Target="../tags/tag259.xml" /><Relationship Id="rId12" Type="http://schemas.openxmlformats.org/officeDocument/2006/relationships/tags" Target="../tags/tag260.xml" /><Relationship Id="rId13" Type="http://schemas.openxmlformats.org/officeDocument/2006/relationships/tags" Target="../tags/tag261.xml" /><Relationship Id="rId14" Type="http://schemas.openxmlformats.org/officeDocument/2006/relationships/image" Target="../media/image103.jpeg" /><Relationship Id="rId15" Type="http://schemas.openxmlformats.org/officeDocument/2006/relationships/tags" Target="../tags/tag262.xml" /><Relationship Id="rId16" Type="http://schemas.openxmlformats.org/officeDocument/2006/relationships/tags" Target="../tags/tag263.xml" /><Relationship Id="rId2" Type="http://schemas.openxmlformats.org/officeDocument/2006/relationships/notesSlide" Target="../notesSlides/notesSlide70.xml" /><Relationship Id="rId3" Type="http://schemas.openxmlformats.org/officeDocument/2006/relationships/tags" Target="../tags/tag252.xml" /><Relationship Id="rId4" Type="http://schemas.openxmlformats.org/officeDocument/2006/relationships/tags" Target="../tags/tag253.xml" /><Relationship Id="rId5" Type="http://schemas.openxmlformats.org/officeDocument/2006/relationships/image" Target="../media/image38.png" /><Relationship Id="rId6" Type="http://schemas.openxmlformats.org/officeDocument/2006/relationships/tags" Target="../tags/tag254.xml" /><Relationship Id="rId7" Type="http://schemas.openxmlformats.org/officeDocument/2006/relationships/tags" Target="../tags/tag255.xml" /><Relationship Id="rId8" Type="http://schemas.openxmlformats.org/officeDocument/2006/relationships/tags" Target="../tags/tag256.xml" /><Relationship Id="rId9" Type="http://schemas.openxmlformats.org/officeDocument/2006/relationships/tags" Target="../tags/tag257.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73.xml" /><Relationship Id="rId11" Type="http://schemas.openxmlformats.org/officeDocument/2006/relationships/tags" Target="../tags/tag274.xml" /><Relationship Id="rId12" Type="http://schemas.openxmlformats.org/officeDocument/2006/relationships/tags" Target="../tags/tag275.xml" /><Relationship Id="rId13" Type="http://schemas.openxmlformats.org/officeDocument/2006/relationships/tags" Target="../tags/tag276.xml" /><Relationship Id="rId14" Type="http://schemas.openxmlformats.org/officeDocument/2006/relationships/image" Target="../media/image104.jpeg" /><Relationship Id="rId15" Type="http://schemas.openxmlformats.org/officeDocument/2006/relationships/tags" Target="../tags/tag277.xml" /><Relationship Id="rId16" Type="http://schemas.openxmlformats.org/officeDocument/2006/relationships/tags" Target="../tags/tag278.xml" /><Relationship Id="rId17" Type="http://schemas.openxmlformats.org/officeDocument/2006/relationships/tags" Target="../tags/tag279.xml" /><Relationship Id="rId18" Type="http://schemas.openxmlformats.org/officeDocument/2006/relationships/tags" Target="../tags/tag280.xml" /><Relationship Id="rId19" Type="http://schemas.openxmlformats.org/officeDocument/2006/relationships/tags" Target="../tags/tag281.xml" /><Relationship Id="rId2" Type="http://schemas.openxmlformats.org/officeDocument/2006/relationships/notesSlide" Target="../notesSlides/notesSlide71.xml" /><Relationship Id="rId20" Type="http://schemas.openxmlformats.org/officeDocument/2006/relationships/tags" Target="../tags/tag282.xml" /><Relationship Id="rId21" Type="http://schemas.openxmlformats.org/officeDocument/2006/relationships/tags" Target="../tags/tag283.xml" /><Relationship Id="rId22" Type="http://schemas.openxmlformats.org/officeDocument/2006/relationships/image" Target="../media/image105.jpeg" /><Relationship Id="rId23" Type="http://schemas.openxmlformats.org/officeDocument/2006/relationships/tags" Target="../tags/tag284.xml" /><Relationship Id="rId24" Type="http://schemas.openxmlformats.org/officeDocument/2006/relationships/tags" Target="../tags/tag285.xml" /><Relationship Id="rId3" Type="http://schemas.openxmlformats.org/officeDocument/2006/relationships/tags" Target="../tags/tag267.xml" /><Relationship Id="rId4" Type="http://schemas.openxmlformats.org/officeDocument/2006/relationships/image" Target="../media/image38.png" /><Relationship Id="rId5" Type="http://schemas.openxmlformats.org/officeDocument/2006/relationships/tags" Target="../tags/tag268.xml" /><Relationship Id="rId6" Type="http://schemas.openxmlformats.org/officeDocument/2006/relationships/tags" Target="../tags/tag269.xml" /><Relationship Id="rId7" Type="http://schemas.openxmlformats.org/officeDocument/2006/relationships/tags" Target="../tags/tag270.xml" /><Relationship Id="rId8" Type="http://schemas.openxmlformats.org/officeDocument/2006/relationships/tags" Target="../tags/tag271.xml" /><Relationship Id="rId9" Type="http://schemas.openxmlformats.org/officeDocument/2006/relationships/tags" Target="../tags/tag272.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94.xml" /><Relationship Id="rId11" Type="http://schemas.openxmlformats.org/officeDocument/2006/relationships/tags" Target="../tags/tag295.xml" /><Relationship Id="rId12" Type="http://schemas.openxmlformats.org/officeDocument/2006/relationships/image" Target="../media/image86.jpeg" /><Relationship Id="rId13" Type="http://schemas.openxmlformats.org/officeDocument/2006/relationships/tags" Target="../tags/tag296.xml" /><Relationship Id="rId14" Type="http://schemas.openxmlformats.org/officeDocument/2006/relationships/image" Target="../media/image107.jpeg" /><Relationship Id="rId15" Type="http://schemas.openxmlformats.org/officeDocument/2006/relationships/tags" Target="../tags/tag297.xml" /><Relationship Id="rId16" Type="http://schemas.openxmlformats.org/officeDocument/2006/relationships/tags" Target="../tags/tag298.xml" /><Relationship Id="rId2" Type="http://schemas.openxmlformats.org/officeDocument/2006/relationships/notesSlide" Target="../notesSlides/notesSlide72.xml" /><Relationship Id="rId3" Type="http://schemas.openxmlformats.org/officeDocument/2006/relationships/tags" Target="../tags/tag289.xml" /><Relationship Id="rId4" Type="http://schemas.openxmlformats.org/officeDocument/2006/relationships/image" Target="../media/image38.png" /><Relationship Id="rId5" Type="http://schemas.openxmlformats.org/officeDocument/2006/relationships/tags" Target="../tags/tag290.xml" /><Relationship Id="rId6" Type="http://schemas.openxmlformats.org/officeDocument/2006/relationships/tags" Target="../tags/tag291.xml" /><Relationship Id="rId7" Type="http://schemas.openxmlformats.org/officeDocument/2006/relationships/tags" Target="../tags/tag292.xml" /><Relationship Id="rId8" Type="http://schemas.openxmlformats.org/officeDocument/2006/relationships/image" Target="../media/image106.jpeg" /><Relationship Id="rId9" Type="http://schemas.openxmlformats.org/officeDocument/2006/relationships/tags" Target="../tags/tag293.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308.xml" /><Relationship Id="rId11" Type="http://schemas.openxmlformats.org/officeDocument/2006/relationships/tags" Target="../tags/tag309.xml" /><Relationship Id="rId12" Type="http://schemas.openxmlformats.org/officeDocument/2006/relationships/tags" Target="../tags/tag310.xml" /><Relationship Id="rId13" Type="http://schemas.openxmlformats.org/officeDocument/2006/relationships/tags" Target="../tags/tag311.xml" /><Relationship Id="rId14" Type="http://schemas.openxmlformats.org/officeDocument/2006/relationships/tags" Target="../tags/tag312.xml" /><Relationship Id="rId15" Type="http://schemas.openxmlformats.org/officeDocument/2006/relationships/tags" Target="../tags/tag313.xml" /><Relationship Id="rId16" Type="http://schemas.openxmlformats.org/officeDocument/2006/relationships/tags" Target="../tags/tag314.xml" /><Relationship Id="rId17" Type="http://schemas.openxmlformats.org/officeDocument/2006/relationships/tags" Target="../tags/tag315.xml" /><Relationship Id="rId18" Type="http://schemas.openxmlformats.org/officeDocument/2006/relationships/tags" Target="../tags/tag316.xml" /><Relationship Id="rId19" Type="http://schemas.openxmlformats.org/officeDocument/2006/relationships/tags" Target="../tags/tag317.xml" /><Relationship Id="rId2" Type="http://schemas.openxmlformats.org/officeDocument/2006/relationships/notesSlide" Target="../notesSlides/notesSlide73.xml" /><Relationship Id="rId20" Type="http://schemas.openxmlformats.org/officeDocument/2006/relationships/tags" Target="../tags/tag318.xml" /><Relationship Id="rId21" Type="http://schemas.openxmlformats.org/officeDocument/2006/relationships/tags" Target="../tags/tag319.xml" /><Relationship Id="rId22" Type="http://schemas.openxmlformats.org/officeDocument/2006/relationships/tags" Target="../tags/tag320.xml" /><Relationship Id="rId3" Type="http://schemas.openxmlformats.org/officeDocument/2006/relationships/tags" Target="../tags/tag302.xml" /><Relationship Id="rId4" Type="http://schemas.openxmlformats.org/officeDocument/2006/relationships/image" Target="../media/image38.png" /><Relationship Id="rId5" Type="http://schemas.openxmlformats.org/officeDocument/2006/relationships/tags" Target="../tags/tag303.xml" /><Relationship Id="rId6" Type="http://schemas.openxmlformats.org/officeDocument/2006/relationships/tags" Target="../tags/tag304.xml" /><Relationship Id="rId7" Type="http://schemas.openxmlformats.org/officeDocument/2006/relationships/tags" Target="../tags/tag305.xml" /><Relationship Id="rId8" Type="http://schemas.openxmlformats.org/officeDocument/2006/relationships/tags" Target="../tags/tag306.xml" /><Relationship Id="rId9" Type="http://schemas.openxmlformats.org/officeDocument/2006/relationships/tags" Target="../tags/tag307.xml"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108.jpeg" /><Relationship Id="rId11" Type="http://schemas.openxmlformats.org/officeDocument/2006/relationships/tags" Target="../tags/tag330.xml" /><Relationship Id="rId12" Type="http://schemas.openxmlformats.org/officeDocument/2006/relationships/image" Target="../media/image109.jpeg" /><Relationship Id="rId13" Type="http://schemas.openxmlformats.org/officeDocument/2006/relationships/tags" Target="../tags/tag331.xml" /><Relationship Id="rId14" Type="http://schemas.openxmlformats.org/officeDocument/2006/relationships/tags" Target="../tags/tag332.xml" /><Relationship Id="rId15" Type="http://schemas.openxmlformats.org/officeDocument/2006/relationships/tags" Target="../tags/tag333.xml" /><Relationship Id="rId16" Type="http://schemas.openxmlformats.org/officeDocument/2006/relationships/tags" Target="../tags/tag334.xml" /><Relationship Id="rId2" Type="http://schemas.openxmlformats.org/officeDocument/2006/relationships/notesSlide" Target="../notesSlides/notesSlide74.xml" /><Relationship Id="rId3" Type="http://schemas.openxmlformats.org/officeDocument/2006/relationships/tags" Target="../tags/tag324.xml" /><Relationship Id="rId4" Type="http://schemas.openxmlformats.org/officeDocument/2006/relationships/image" Target="../media/image38.png" /><Relationship Id="rId5" Type="http://schemas.openxmlformats.org/officeDocument/2006/relationships/tags" Target="../tags/tag325.xml" /><Relationship Id="rId6" Type="http://schemas.openxmlformats.org/officeDocument/2006/relationships/tags" Target="../tags/tag326.xml" /><Relationship Id="rId7" Type="http://schemas.openxmlformats.org/officeDocument/2006/relationships/tags" Target="../tags/tag327.xml" /><Relationship Id="rId8" Type="http://schemas.openxmlformats.org/officeDocument/2006/relationships/tags" Target="../tags/tag328.xml" /><Relationship Id="rId9" Type="http://schemas.openxmlformats.org/officeDocument/2006/relationships/tags" Target="../tags/tag329.xm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344.xml" /><Relationship Id="rId11" Type="http://schemas.openxmlformats.org/officeDocument/2006/relationships/tags" Target="../tags/tag345.xml" /><Relationship Id="rId12" Type="http://schemas.openxmlformats.org/officeDocument/2006/relationships/tags" Target="../tags/tag346.xml" /><Relationship Id="rId13" Type="http://schemas.openxmlformats.org/officeDocument/2006/relationships/tags" Target="../tags/tag347.xml" /><Relationship Id="rId14" Type="http://schemas.openxmlformats.org/officeDocument/2006/relationships/tags" Target="../tags/tag348.xml" /><Relationship Id="rId15" Type="http://schemas.openxmlformats.org/officeDocument/2006/relationships/tags" Target="../tags/tag349.xml" /><Relationship Id="rId16" Type="http://schemas.openxmlformats.org/officeDocument/2006/relationships/tags" Target="../tags/tag350.xml" /><Relationship Id="rId17" Type="http://schemas.openxmlformats.org/officeDocument/2006/relationships/tags" Target="../tags/tag351.xml" /><Relationship Id="rId18" Type="http://schemas.openxmlformats.org/officeDocument/2006/relationships/tags" Target="../tags/tag352.xml" /><Relationship Id="rId19" Type="http://schemas.openxmlformats.org/officeDocument/2006/relationships/image" Target="../media/image110.jpeg" /><Relationship Id="rId2" Type="http://schemas.openxmlformats.org/officeDocument/2006/relationships/notesSlide" Target="../notesSlides/notesSlide75.xml" /><Relationship Id="rId20" Type="http://schemas.openxmlformats.org/officeDocument/2006/relationships/tags" Target="../tags/tag353.xml" /><Relationship Id="rId21" Type="http://schemas.openxmlformats.org/officeDocument/2006/relationships/tags" Target="../tags/tag354.xml" /><Relationship Id="rId3" Type="http://schemas.openxmlformats.org/officeDocument/2006/relationships/tags" Target="../tags/tag338.xml" /><Relationship Id="rId4" Type="http://schemas.openxmlformats.org/officeDocument/2006/relationships/image" Target="../media/image38.png" /><Relationship Id="rId5" Type="http://schemas.openxmlformats.org/officeDocument/2006/relationships/tags" Target="../tags/tag339.xml" /><Relationship Id="rId6" Type="http://schemas.openxmlformats.org/officeDocument/2006/relationships/tags" Target="../tags/tag340.xml" /><Relationship Id="rId7" Type="http://schemas.openxmlformats.org/officeDocument/2006/relationships/tags" Target="../tags/tag341.xml" /><Relationship Id="rId8" Type="http://schemas.openxmlformats.org/officeDocument/2006/relationships/tags" Target="../tags/tag342.xml" /><Relationship Id="rId9" Type="http://schemas.openxmlformats.org/officeDocument/2006/relationships/tags" Target="../tags/tag343.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363.xml" /><Relationship Id="rId11" Type="http://schemas.openxmlformats.org/officeDocument/2006/relationships/tags" Target="../tags/tag364.xml" /><Relationship Id="rId12" Type="http://schemas.openxmlformats.org/officeDocument/2006/relationships/tags" Target="../tags/tag365.xml" /><Relationship Id="rId13" Type="http://schemas.openxmlformats.org/officeDocument/2006/relationships/tags" Target="../tags/tag366.xml" /><Relationship Id="rId2" Type="http://schemas.openxmlformats.org/officeDocument/2006/relationships/notesSlide" Target="../notesSlides/notesSlide76.xml" /><Relationship Id="rId3" Type="http://schemas.openxmlformats.org/officeDocument/2006/relationships/tags" Target="../tags/tag358.xml" /><Relationship Id="rId4" Type="http://schemas.openxmlformats.org/officeDocument/2006/relationships/image" Target="../media/image38.png" /><Relationship Id="rId5" Type="http://schemas.openxmlformats.org/officeDocument/2006/relationships/tags" Target="../tags/tag359.xml" /><Relationship Id="rId6" Type="http://schemas.openxmlformats.org/officeDocument/2006/relationships/tags" Target="../tags/tag360.xml" /><Relationship Id="rId7" Type="http://schemas.openxmlformats.org/officeDocument/2006/relationships/image" Target="../media/image59.jpeg" /><Relationship Id="rId8" Type="http://schemas.openxmlformats.org/officeDocument/2006/relationships/tags" Target="../tags/tag361.xml" /><Relationship Id="rId9" Type="http://schemas.openxmlformats.org/officeDocument/2006/relationships/tags" Target="../tags/tag362.xml" /></Relationships>
</file>

<file path=ppt/slides/_rels/slide99.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111.jpeg" /><Relationship Id="rId11" Type="http://schemas.openxmlformats.org/officeDocument/2006/relationships/tags" Target="../tags/tag376.xml" /><Relationship Id="rId12" Type="http://schemas.openxmlformats.org/officeDocument/2006/relationships/image" Target="../media/image112.jpeg" /><Relationship Id="rId13" Type="http://schemas.openxmlformats.org/officeDocument/2006/relationships/tags" Target="../tags/tag377.xml" /><Relationship Id="rId14" Type="http://schemas.openxmlformats.org/officeDocument/2006/relationships/tags" Target="../tags/tag378.xml" /><Relationship Id="rId15" Type="http://schemas.openxmlformats.org/officeDocument/2006/relationships/tags" Target="../tags/tag379.xml" /><Relationship Id="rId16" Type="http://schemas.openxmlformats.org/officeDocument/2006/relationships/tags" Target="../tags/tag380.xml" /><Relationship Id="rId17" Type="http://schemas.openxmlformats.org/officeDocument/2006/relationships/image" Target="../media/image113.jpeg" /><Relationship Id="rId18" Type="http://schemas.openxmlformats.org/officeDocument/2006/relationships/tags" Target="../tags/tag381.xml" /><Relationship Id="rId2" Type="http://schemas.openxmlformats.org/officeDocument/2006/relationships/notesSlide" Target="../notesSlides/notesSlide77.xml" /><Relationship Id="rId3" Type="http://schemas.openxmlformats.org/officeDocument/2006/relationships/tags" Target="../tags/tag370.xml" /><Relationship Id="rId4" Type="http://schemas.openxmlformats.org/officeDocument/2006/relationships/image" Target="../media/image38.png" /><Relationship Id="rId5" Type="http://schemas.openxmlformats.org/officeDocument/2006/relationships/tags" Target="../tags/tag371.xml" /><Relationship Id="rId6" Type="http://schemas.openxmlformats.org/officeDocument/2006/relationships/tags" Target="../tags/tag372.xml" /><Relationship Id="rId7" Type="http://schemas.openxmlformats.org/officeDocument/2006/relationships/tags" Target="../tags/tag373.xml" /><Relationship Id="rId8" Type="http://schemas.openxmlformats.org/officeDocument/2006/relationships/tags" Target="../tags/tag374.xml" /><Relationship Id="rId9" Type="http://schemas.openxmlformats.org/officeDocument/2006/relationships/tags" Target="../tags/tag375.xml"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Metin kutusu 6"/>
          <p:cNvSpPr txBox="1"/>
          <p:nvPr/>
        </p:nvSpPr>
        <p:spPr>
          <a:xfrm>
            <a:off x="2" y="2365223"/>
            <a:ext cx="12192000" cy="212365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6600" b="1" spc="30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Resmî Yazışma</a:t>
            </a:r>
          </a:p>
          <a:p>
            <a:pPr algn="ctr"/>
            <a:r>
              <a:rPr lang="tr-TR" sz="6600" b="1" spc="30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Eğiticilerinin Eğitimi</a:t>
            </a:r>
          </a:p>
        </p:txBody>
      </p:sp>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 y="289573"/>
            <a:ext cx="2150534" cy="1614141"/>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p:cNvSpPr txBox="1"/>
          <p:nvPr/>
        </p:nvSpPr>
        <p:spPr>
          <a:xfrm>
            <a:off x="2" y="4950390"/>
            <a:ext cx="12191999"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a:solidFill>
                  <a:srgbClr val="E7E6E6">
                    <a:lumMod val="50000"/>
                  </a:srgbClr>
                </a:solidFill>
                <a:latin typeface="Candara" panose="020e0502030303020204" pitchFamily="34" charset="0"/>
              </a:rPr>
              <a:t>5</a:t>
            </a:r>
            <a:r>
              <a:rPr lang="tr-TR" sz="3200" b="1" smtClean="0">
                <a:solidFill>
                  <a:srgbClr val="E7E6E6">
                    <a:lumMod val="50000"/>
                  </a:srgbClr>
                </a:solidFill>
                <a:latin typeface="Candara" panose="020e0502030303020204" pitchFamily="34" charset="0"/>
              </a:rPr>
              <a:t> </a:t>
            </a:r>
            <a:r>
              <a:rPr lang="tr-TR" sz="3200" b="1">
                <a:solidFill>
                  <a:srgbClr val="E7E6E6">
                    <a:lumMod val="50000"/>
                  </a:srgbClr>
                </a:solidFill>
                <a:latin typeface="Candara" panose="020e0502030303020204" pitchFamily="34" charset="0"/>
              </a:rPr>
              <a:t>- </a:t>
            </a:r>
            <a:r>
              <a:rPr lang="tr-TR" sz="3200" b="1" smtClean="0">
                <a:solidFill>
                  <a:srgbClr val="E7E6E6">
                    <a:lumMod val="50000"/>
                  </a:srgbClr>
                </a:solidFill>
                <a:latin typeface="Candara" panose="020e0502030303020204" pitchFamily="34" charset="0"/>
              </a:rPr>
              <a:t>6 Aralık </a:t>
            </a:r>
            <a:r>
              <a:rPr lang="tr-TR" sz="3200" b="1">
                <a:solidFill>
                  <a:srgbClr val="E7E6E6">
                    <a:lumMod val="50000"/>
                  </a:srgbClr>
                </a:solidFill>
                <a:latin typeface="Candara" panose="020e0502030303020204" pitchFamily="34" charset="0"/>
              </a:rPr>
              <a:t>2023</a:t>
            </a:r>
          </a:p>
        </p:txBody>
      </p:sp>
      <p:cxnSp>
        <p:nvCxnSpPr>
          <p:cNvPr id="13" name="Düz Bağlayıcı 12"/>
          <p:cNvCxnSpPr/>
          <p:nvPr/>
        </p:nvCxnSpPr>
        <p:spPr>
          <a:xfrm>
            <a:off x="4136497" y="5489994"/>
            <a:ext cx="3919008" cy="1693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Resim 3"/>
          <p:cNvPicPr>
            <a:picLocks noChangeAspect="1"/>
          </p:cNvPicPr>
          <p:nvPr/>
        </p:nvPicPr>
        <p:blipFill>
          <a:blip r:embed="rId3"/>
          <a:stretch>
            <a:fillRect/>
          </a:stretch>
        </p:blipFill>
        <p:spPr>
          <a:xfrm>
            <a:off x="1876426" y="603472"/>
            <a:ext cx="3669241" cy="986342"/>
          </a:xfrm>
          <a:prstGeom prst="rect">
            <a:avLst/>
          </a:prstGeom>
        </p:spPr>
      </p:pic>
    </p:spTree>
    <p:extLst>
      <p:ext uri="{BB962C8B-B14F-4D97-AF65-F5344CB8AC3E}">
        <p14:creationId xmlns:p14="http://schemas.microsoft.com/office/powerpoint/2010/main" val="4288830301"/>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id="{D5CEA213-F813-4A1E-9190-2C1A9D8F1F6D}"/>
              </a:ext>
            </a:extLst>
          </p:cNvPr>
          <p:cNvSpPr/>
          <p:nvPr/>
        </p:nvSpPr>
        <p:spPr>
          <a:xfrm>
            <a:off x="989014" y="1304083"/>
            <a:ext cx="4441758" cy="4566734"/>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1" name="Dikdörtgen 10">
            <a:extLst>
              <a:ext uri="{FF2B5EF4-FFF2-40B4-BE49-F238E27FC236}">
                <a16:creationId xmlns:a16="http://schemas.microsoft.com/office/drawing/2014/main" id="{02FFF0FE-9948-4775-B9EC-11D5B57B5EB4}"/>
              </a:ext>
            </a:extLst>
          </p:cNvPr>
          <p:cNvSpPr/>
          <p:nvPr/>
        </p:nvSpPr>
        <p:spPr>
          <a:xfrm>
            <a:off x="1362004" y="1476771"/>
            <a:ext cx="3695777" cy="4247317"/>
          </a:xfrm>
          <a:prstGeom prst="rect">
            <a:avLst/>
          </a:prstGeom>
        </p:spPr>
        <p:txBody>
          <a:bodyPr wrap="square">
            <a:spAutoFit/>
          </a:bodyPr>
          <a:lstStyle/>
          <a:p>
            <a:pPr algn="ctr"/>
            <a:r>
              <a:rPr lang="tr-TR">
                <a:solidFill>
                  <a:srgbClr val="252831"/>
                </a:solidFill>
                <a:latin typeface="Tahoma" panose="020b0604030504040204" pitchFamily="34" charset="0"/>
                <a:ea typeface="Tahoma" panose="020b0604030504040204" pitchFamily="34" charset="0"/>
                <a:cs typeface="Tahoma" panose="020b0604030504040204" pitchFamily="34" charset="0"/>
              </a:rPr>
              <a:t>26 Mart 1881 tarihli</a:t>
            </a:r>
          </a:p>
          <a:p>
            <a:pPr algn="ctr"/>
            <a:r>
              <a:rPr lang="tr-TR" i="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‘‘Dersaadet'teki Doğum, Ölüm ve  Nikâh Hadiselerinin Belediye Dairelerine Kaydına Dair Kararnâme’’</a:t>
            </a:r>
          </a:p>
          <a:p>
            <a:endParaRPr lang="tr-TR" b="1"/>
          </a:p>
          <a:p>
            <a:r>
              <a:rPr lang="tr-TR" b="1"/>
              <a:t>Yedinci madde: </a:t>
            </a:r>
            <a:r>
              <a:rPr lang="tr-TR" err="1"/>
              <a:t>Devâir-i belediyeden musaddak olmayan</a:t>
            </a:r>
          </a:p>
          <a:p>
            <a:r>
              <a:rPr lang="tr-TR" err="1"/>
              <a:t>izinnâme ile icrâ-yı nikâh eden ve talâk ve tevellüdât ve</a:t>
            </a:r>
          </a:p>
          <a:p>
            <a:r>
              <a:rPr lang="tr-TR" err="1"/>
              <a:t>vefeyât ilmühaberlerini göndermeyen imâm ve papas ve</a:t>
            </a:r>
          </a:p>
          <a:p>
            <a:r>
              <a:rPr lang="tr-TR"/>
              <a:t>hahamlardan kânûn-ı cezanın iki yüz elli dördüncü maddesi</a:t>
            </a:r>
          </a:p>
          <a:p>
            <a:r>
              <a:rPr lang="tr-TR" err="1"/>
              <a:t>mûcibince ceza-yı nakdî alınır.</a:t>
            </a:r>
            <a:endParaRPr lang="tr-TR" i="1">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49278" y="97945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37976" y="530710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4"/>
          <a:stretch>
            <a:fillRect/>
          </a:stretch>
        </p:blipFill>
        <p:spPr>
          <a:xfrm>
            <a:off x="6700070" y="596394"/>
            <a:ext cx="4220971" cy="5950095"/>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4465431"/>
      </p:ext>
    </p:extLst>
  </p:cSld>
  <p:clrMapOvr>
    <a:masterClrMapping/>
  </p:clrMapOvr>
  <mc:AlternateContent xmlns:mc="http://schemas.openxmlformats.org/markup-compatibility/2006">
    <mc:Choice xmlns:p14="http://schemas.microsoft.com/office/powerpoint/2010/main" Requires="p14">
      <p:transition p14:dur="250">
        <p:fade thruBlk="1"/>
      </p:transition>
    </mc:Choice>
    <mc:Fallback>
      <p:transition>
        <p:fade thruBlk="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1"/>
    </p:bldLst>
  </p:timing>
</p:sld>
</file>

<file path=ppt/slides/slide10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1">
                <a:lumMod val="0"/>
                <a:lumOff val="100000"/>
              </a:schemeClr>
            </a:gs>
            <a:gs pos="10000">
              <a:schemeClr val="accent1">
                <a:lumMod val="0"/>
                <a:lumOff val="100000"/>
              </a:schemeClr>
            </a:gs>
            <a:gs pos="100000">
              <a:schemeClr val="accent1">
                <a:alpha val="71000"/>
                <a:lumMod val="95000"/>
              </a:schemeClr>
            </a:gs>
          </a:gsLst>
          <a:path path="circle">
            <a:fillToRect r="100000" b="100000"/>
          </a:path>
          <a:tileRect l="-100000" t="-100000"/>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19: Dağıtım</a:t>
            </a:r>
          </a:p>
        </p:txBody>
      </p:sp>
      <p:sp>
        <p:nvSpPr>
          <p:cNvPr id="8" name="Dikdörtgen 7"/>
          <p:cNvSpPr/>
          <p:nvPr>
            <p:custDataLst>
              <p:tags r:id="rId7"/>
            </p:custDataLst>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8" name="Dikdörtgen 47">
            <a:extLst>
              <a:ext uri="{FF2B5EF4-FFF2-40B4-BE49-F238E27FC236}">
                <a16:creationId xmlns:a16="http://schemas.microsoft.com/office/drawing/2014/main" id="{38E9CEFE-839D-430E-8138-A6E676249A65}"/>
              </a:ext>
            </a:extLst>
          </p:cNvPr>
          <p:cNvSpPr/>
          <p:nvPr>
            <p:custDataLst>
              <p:tags r:id="rId8"/>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5" name="Dikdörtgen 4"/>
          <p:cNvSpPr/>
          <p:nvPr>
            <p:custDataLst>
              <p:tags r:id="rId9"/>
            </p:custDataLst>
          </p:nvPr>
        </p:nvSpPr>
        <p:spPr>
          <a:xfrm>
            <a:off x="5628539" y="917912"/>
            <a:ext cx="6096000" cy="5940088"/>
          </a:xfrm>
          <a:prstGeom prst="rect">
            <a:avLst/>
          </a:prstGeom>
        </p:spPr>
        <p:txBody>
          <a:bodyPr>
            <a:spAutoFit/>
          </a:bodyPr>
          <a:lstStyle/>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Türkiye Büyük Millet Meclisi Başkanlığı</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Anayasa Mahkemesi Başkanlığı</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Yargıtay Başkanlığı</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Danıştay Başkanlığı</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Sayıştay Başkanlığı</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Uyuşmazlık Mahkemesi Başkanlığı</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Yüksek Seçim Kurulu Başkanlığı</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Hâkimler ve Savcılar Kurulu Başkanlığı</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Cumhurbaşkanlığına Bağlı Kurum, Kuruluş ve Ofisler</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 Bağlı, İlgili ve İlişkili Kurum ve Kuruluşlar</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Valilikler</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Büyükşehir/İl Belediyeleri</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Üniversiteler</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Kaymakamlıklar</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İlçe Belediyeleri</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Niteliğindeki Meslek Kuruluşları</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Dışındaki Tüzel Kişilikler</a:t>
            </a:r>
          </a:p>
          <a:p>
            <a:r>
              <a:rPr lang="tr-TR" sz="190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Gerçek Kişiler</a:t>
            </a:r>
          </a:p>
        </p:txBody>
      </p:sp>
      <p:sp>
        <p:nvSpPr>
          <p:cNvPr id="6" name="Dikdörtgen 5"/>
          <p:cNvSpPr/>
          <p:nvPr>
            <p:custDataLst>
              <p:tags r:id="rId10"/>
            </p:custDataLst>
          </p:nvPr>
        </p:nvSpPr>
        <p:spPr>
          <a:xfrm>
            <a:off x="290675" y="2272021"/>
            <a:ext cx="3918836" cy="2031325"/>
          </a:xfrm>
          <a:prstGeom prst="rect">
            <a:avLst/>
          </a:prstGeom>
        </p:spPr>
        <p:txBody>
          <a:bodyPr wrap="square">
            <a:spAutoFit/>
          </a:bodyPr>
          <a:lstStyle/>
          <a:p>
            <a:pPr algn="just"/>
            <a:r>
              <a:rPr lang="tr-TR">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belgelerde “Dağıtım Listesi” oluşturulurken gönderilmek istenilen muhatapların sıralaması belirtilen liste dikkate alınarak belirlenmeli ve aynı düzeydeki idareler kendi içerisinde alfabetik olarak sıralanmalıdır.</a:t>
            </a:r>
          </a:p>
          <a:p>
            <a:pPr algn="just"/>
            <a:endParaRPr lang="tr-TR">
              <a:solidFill>
                <a:srgbClr val="B6242F"/>
              </a:solidFill>
              <a:effectLst>
                <a:outerShdw blurRad="38100" dist="38100" dir="2700000" algn="tl">
                  <a:srgbClr val="000000">
                    <a:alpha val="43137"/>
                  </a:srgbClr>
                </a:outerShdw>
              </a:effectLst>
              <a:latin typeface="Calibri" panose="020f0502020204030204" pitchFamily="34" charset="0"/>
              <a:cs typeface="Calibri" pitchFamily="34" charset="0"/>
            </a:endParaRPr>
          </a:p>
        </p:txBody>
      </p:sp>
      <p:sp>
        <p:nvSpPr>
          <p:cNvPr id="4" name="Şeritli Sağ Ok 3"/>
          <p:cNvSpPr/>
          <p:nvPr>
            <p:custDataLst>
              <p:tags r:id="rId11"/>
            </p:custDataLst>
          </p:nvPr>
        </p:nvSpPr>
        <p:spPr>
          <a:xfrm>
            <a:off x="4428269" y="2631261"/>
            <a:ext cx="981512" cy="931178"/>
          </a:xfrm>
          <a:prstGeom prst="stripedRightArrow">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custDataLst>
              <p:tags r:id="rId13"/>
            </p:custDataLst>
          </p:nvPr>
        </p:nvPicPr>
        <p:blipFill>
          <a:blip r:embed="rId12">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012056" y="221922"/>
            <a:ext cx="1855899" cy="1532442"/>
          </a:xfrm>
          <a:prstGeom prst="rect">
            <a:avLst/>
          </a:prstGeom>
        </p:spPr>
      </p:pic>
    </p:spTree>
    <p:extLst>
      <p:ext uri="{BB962C8B-B14F-4D97-AF65-F5344CB8AC3E}">
        <p14:creationId xmlns:p14="http://schemas.microsoft.com/office/powerpoint/2010/main" val="16282691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9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11" name="Dikdörtgen 10">
            <a:extLst>
              <a:ext uri="{FF2B5EF4-FFF2-40B4-BE49-F238E27FC236}">
                <a16:creationId xmlns:a16="http://schemas.microsoft.com/office/drawing/2014/main" id="{BEA76912-F015-4548-9884-9B36E46AD07C}"/>
              </a:ext>
            </a:extLst>
          </p:cNvPr>
          <p:cNvSpPr/>
          <p:nvPr>
            <p:custDataLst>
              <p:tags r:id="rId8"/>
            </p:custDataLst>
          </p:nvPr>
        </p:nvSpPr>
        <p:spPr>
          <a:xfrm>
            <a:off x="251839" y="1434911"/>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a:solidFill>
                  <a:srgbClr val="1B9FB1"/>
                </a:solidFill>
              </a:rPr>
              <a:t>Dağıtım Planı Kullanım Örnekleri</a:t>
            </a:r>
          </a:p>
        </p:txBody>
      </p:sp>
      <p:graphicFrame>
        <p:nvGraphicFramePr>
          <p:cNvPr id="12" name="Tablo 11"/>
          <p:cNvGraphicFramePr>
            <a:graphicFrameLocks noGrp="1"/>
          </p:cNvGraphicFramePr>
          <p:nvPr>
            <p:custDataLst>
              <p:tags r:id="rId9"/>
            </p:custDataLst>
          </p:nvPr>
        </p:nvGraphicFramePr>
        <p:xfrm>
          <a:off x="1632423" y="2516973"/>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vert="horz" wrap="square"/>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tr-TR" sz="20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tr-TR" sz="20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Tüm Kamu Kurum ve Kuruluşlarına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 name="Tablo 6"/>
          <p:cNvGraphicFramePr>
            <a:graphicFrameLocks noGrp="1"/>
          </p:cNvGraphicFramePr>
          <p:nvPr>
            <p:custDataLst>
              <p:tags r:id="rId10"/>
            </p:custDataLst>
            <p:extLst>
              <p:ext uri="{D42A27DB-BD31-4B8C-83A1-F6EECF244321}">
                <p14:modId xmlns:p14="http://schemas.microsoft.com/office/powerpoint/2010/main" val="2119440715"/>
              </p:ext>
            </p:extLst>
          </p:nvPr>
        </p:nvGraphicFramePr>
        <p:xfrm>
          <a:off x="2568594" y="3368702"/>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vert="horz" wrap="square"/>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tr-TR" sz="20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tr-TR" sz="20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Bakanlıklara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o 7"/>
          <p:cNvGraphicFramePr>
            <a:graphicFrameLocks noGrp="1"/>
          </p:cNvGraphicFramePr>
          <p:nvPr>
            <p:custDataLst>
              <p:tags r:id="rId11"/>
            </p:custDataLst>
          </p:nvPr>
        </p:nvGraphicFramePr>
        <p:xfrm>
          <a:off x="3674583" y="4220431"/>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vert="horz" wrap="square"/>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tr-TR" sz="20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tr-TR" sz="20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81 İl Valiliğine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9" name="Tablo 8"/>
          <p:cNvGraphicFramePr>
            <a:graphicFrameLocks noGrp="1"/>
          </p:cNvGraphicFramePr>
          <p:nvPr>
            <p:custDataLst>
              <p:tags r:id="rId12"/>
            </p:custDataLst>
            <p:extLst>
              <p:ext uri="{D42A27DB-BD31-4B8C-83A1-F6EECF244321}">
                <p14:modId xmlns:p14="http://schemas.microsoft.com/office/powerpoint/2010/main" val="1616997720"/>
              </p:ext>
            </p:extLst>
          </p:nvPr>
        </p:nvGraphicFramePr>
        <p:xfrm>
          <a:off x="4589266" y="5072160"/>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vert="horz" wrap="square"/>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tr-TR" sz="20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tr-TR" sz="20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Üniversite Rektörlüklerine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0" name="Tablo 9"/>
          <p:cNvGraphicFramePr>
            <a:graphicFrameLocks noGrp="1"/>
          </p:cNvGraphicFramePr>
          <p:nvPr>
            <p:custDataLst>
              <p:tags r:id="rId13"/>
            </p:custDataLst>
            <p:extLst>
              <p:ext uri="{D42A27DB-BD31-4B8C-83A1-F6EECF244321}">
                <p14:modId xmlns:p14="http://schemas.microsoft.com/office/powerpoint/2010/main" val="3713937330"/>
              </p:ext>
            </p:extLst>
          </p:nvPr>
        </p:nvGraphicFramePr>
        <p:xfrm>
          <a:off x="5420933" y="5923889"/>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vert="horz" wrap="square"/>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tr-TR" sz="20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tr-TR" sz="20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Büyükşehir Belediye Başkanlıklarına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53979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custDataLst>
            <p:tags r:id="rId3"/>
          </p:custDataLst>
        </p:nvPr>
      </p:nvGrpSpPr>
      <p:grpSpPr>
        <a:xfrm>
          <a:off x="0" y="0"/>
          <a:ext cx="0" cy="0"/>
        </a:xfrm>
      </p:grpSpPr>
      <p:pic>
        <p:nvPicPr>
          <p:cNvPr id="5" name="Resim 4"/>
          <p:cNvPicPr>
            <a:picLocks noChangeAspect="1"/>
          </p:cNvPicPr>
          <p:nvPr>
            <p:custDataLst>
              <p:tags r:id="rId5"/>
            </p:custDataLst>
          </p:nvPr>
        </p:nvPicPr>
        <p:blipFill>
          <a:blip r:embed="rId4"/>
          <a:stretch>
            <a:fillRect/>
          </a:stretch>
        </p:blipFill>
        <p:spPr>
          <a:xfrm>
            <a:off x="9169756" y="3265813"/>
            <a:ext cx="2434107" cy="3389684"/>
          </a:xfrm>
          <a:prstGeom prst="rect">
            <a:avLst/>
          </a:prstGeom>
          <a:ln>
            <a:solidFill>
              <a:schemeClr val="tx2">
                <a:lumMod val="75000"/>
              </a:schemeClr>
            </a:solidFill>
          </a:ln>
          <a:effectLst>
            <a:outerShdw blurRad="50800" dist="38100" dir="10800000" algn="r" rotWithShape="0">
              <a:prstClr val="black">
                <a:alpha val="40000"/>
              </a:prstClr>
            </a:outerShdw>
          </a:effectLst>
        </p:spPr>
      </p:pic>
      <p:pic>
        <p:nvPicPr>
          <p:cNvPr id="2" name="Resim 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8"/>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a16="http://schemas.microsoft.com/office/drawing/2014/main" id="{38E9CEFE-839D-430E-8138-A6E676249A65}"/>
              </a:ext>
            </a:extLst>
          </p:cNvPr>
          <p:cNvSpPr/>
          <p:nvPr>
            <p:custDataLst>
              <p:tags r:id="rId9"/>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4" name="Dikdörtgen 3"/>
          <p:cNvSpPr/>
          <p:nvPr>
            <p:custDataLst>
              <p:tags r:id="rId10"/>
            </p:custDataLst>
          </p:nvPr>
        </p:nvSpPr>
        <p:spPr>
          <a:xfrm>
            <a:off x="269702" y="1699237"/>
            <a:ext cx="11334161" cy="2123658"/>
          </a:xfrm>
          <a:prstGeom prst="rect">
            <a:avLst/>
          </a:prstGeom>
        </p:spPr>
        <p:txBody>
          <a:bodyPr wrap="square">
            <a:spAutoFit/>
          </a:bodyPr>
          <a:lstStyle/>
          <a:p>
            <a:pPr>
              <a:spcAft>
                <a:spcPts val="600"/>
              </a:spcAft>
            </a:pPr>
            <a:r>
              <a:rPr lang="tr-TR" sz="200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belgenin muhatap idarelerce bağlı, ilgili ve ilişkili idarelere iletilmesi istendiğinde “Dağıtım Listesi “ sayfasının sonunda;</a:t>
            </a:r>
          </a:p>
          <a:p>
            <a:pPr>
              <a:spcAft>
                <a:spcPts val="600"/>
              </a:spcAft>
            </a:pPr>
            <a:r>
              <a:rPr lang="tr-TR" sz="3200" b="1">
                <a:solidFill>
                  <a:schemeClr val="tx2">
                    <a:lumMod val="25000"/>
                  </a:schemeClr>
                </a:solidFill>
                <a:latin typeface="Calibri" panose="020f0502020204030204" pitchFamily="34" charset="0"/>
                <a:cs typeface="Calibri" panose="020f0502020204030204" pitchFamily="34" charset="0"/>
              </a:rPr>
              <a:t>“</a:t>
            </a:r>
            <a:r>
              <a:rPr lang="tr-TR" sz="2000" b="1">
                <a:solidFill>
                  <a:schemeClr val="tx2">
                    <a:lumMod val="25000"/>
                  </a:schemeClr>
                </a:solidFill>
                <a:latin typeface="Calibri" panose="020f0502020204030204" pitchFamily="34" charset="0"/>
                <a:cs typeface="Calibri" panose="020f0502020204030204" pitchFamily="34" charset="0"/>
              </a:rPr>
              <a:t>Kurum ve kuruluşlar, bağlı/ilgili/ilişkili kurum ve kuruluşlarına bildirmekle yükümlüdür</a:t>
            </a:r>
            <a:r>
              <a:rPr lang="en-US" sz="2000" b="1">
                <a:solidFill>
                  <a:schemeClr val="tx2">
                    <a:lumMod val="25000"/>
                  </a:schemeClr>
                </a:solidFill>
                <a:latin typeface="Calibri" panose="020f0502020204030204" pitchFamily="34" charset="0"/>
                <a:cs typeface="Calibri" panose="020f0502020204030204" pitchFamily="34" charset="0"/>
              </a:rPr>
              <a:t>.</a:t>
            </a:r>
            <a:r>
              <a:rPr lang="tr-TR" sz="2800" b="1">
                <a:solidFill>
                  <a:schemeClr val="tx2">
                    <a:lumMod val="25000"/>
                  </a:schemeClr>
                </a:solidFill>
                <a:latin typeface="Calibri" panose="020f0502020204030204" pitchFamily="34" charset="0"/>
                <a:cs typeface="Calibri" panose="020f0502020204030204" pitchFamily="34" charset="0"/>
              </a:rPr>
              <a:t>’’</a:t>
            </a:r>
            <a:r>
              <a:rPr lang="tr-TR" sz="2000" b="1">
                <a:solidFill>
                  <a:schemeClr val="tx2">
                    <a:lumMod val="25000"/>
                  </a:schemeClr>
                </a:solidFill>
                <a:latin typeface="Calibri" panose="020f0502020204030204" pitchFamily="34" charset="0"/>
                <a:cs typeface="Calibri" panose="020f0502020204030204" pitchFamily="34" charset="0"/>
              </a:rPr>
              <a:t> </a:t>
            </a:r>
            <a:endParaRPr lang="tr-TR" sz="3200" b="1">
              <a:solidFill>
                <a:schemeClr val="tx2">
                  <a:lumMod val="25000"/>
                </a:schemeClr>
              </a:solidFill>
              <a:latin typeface="Calibri" panose="020f0502020204030204" pitchFamily="34" charset="0"/>
              <a:cs typeface="Calibri" pitchFamily="34" charset="0"/>
            </a:endParaRPr>
          </a:p>
          <a:p>
            <a:pPr>
              <a:spcAft>
                <a:spcPts val="600"/>
              </a:spcAft>
            </a:pPr>
            <a:r>
              <a:rPr lang="tr-TR" sz="200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kullanılabilir.</a:t>
            </a:r>
          </a:p>
          <a:p>
            <a:endParaRPr lang="tr-TR" sz="2000">
              <a:solidFill>
                <a:srgbClr val="B6242F"/>
              </a:solidFill>
              <a:effectLst>
                <a:outerShdw blurRad="38100" dist="38100" dir="2700000" algn="tl">
                  <a:srgbClr val="000000">
                    <a:alpha val="43137"/>
                  </a:srgbClr>
                </a:outerShdw>
              </a:effectLst>
              <a:latin typeface="Calibri" panose="020f0502020204030204" pitchFamily="34" charset="0"/>
              <a:cs typeface="Calibri" pitchFamily="34" charset="0"/>
            </a:endParaRPr>
          </a:p>
        </p:txBody>
      </p:sp>
      <p:sp>
        <p:nvSpPr>
          <p:cNvPr id="9" name="Dikdörtgen 8"/>
          <p:cNvSpPr/>
          <p:nvPr>
            <p:custDataLst>
              <p:tags r:id="rId11"/>
            </p:custDataLst>
          </p:nvPr>
        </p:nvSpPr>
        <p:spPr>
          <a:xfrm>
            <a:off x="9392889" y="6070648"/>
            <a:ext cx="1953398"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Düz Ok Bağlayıcısı 9"/>
          <p:cNvCxnSpPr/>
          <p:nvPr>
            <p:custDataLst>
              <p:tags r:id="rId12"/>
            </p:custDataLst>
          </p:nvPr>
        </p:nvCxnSpPr>
        <p:spPr>
          <a:xfrm flipH="1" flipV="1">
            <a:off x="7315200" y="3162650"/>
            <a:ext cx="2369715" cy="290799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014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10" presetClass="entr" presetSubtype="0"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4" presetClass="entr" presetSubtype="10"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750"/>
                                        <p:tgtEl>
                                          <p:spTgt spid="9"/>
                                        </p:tgtEl>
                                      </p:cBhvr>
                                    </p:animEffect>
                                  </p:childTnLst>
                                </p:cTn>
                              </p:par>
                              <p:par>
                                <p:cTn id="14" presetID="22" presetClass="entr" presetSubtype="4" fill="hold" nodeType="withEffect">
                                  <p:stCondLst>
                                    <p:cond delay="150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1"/>
    </p:bldLst>
  </p:timing>
</p:sld>
</file>

<file path=ppt/slides/slide10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pic>
        <p:nvPicPr>
          <p:cNvPr id="11" name="Resim 10"/>
          <p:cNvPicPr>
            <a:picLocks noChangeAspect="1"/>
          </p:cNvPicPr>
          <p:nvPr>
            <p:custDataLst>
              <p:tags r:id="rId9"/>
            </p:custDataLst>
          </p:nvPr>
        </p:nvPicPr>
        <p:blipFill>
          <a:blip r:embed="rId8"/>
          <a:stretch>
            <a:fillRect/>
          </a:stretch>
        </p:blipFill>
        <p:spPr>
          <a:xfrm>
            <a:off x="3717905" y="947513"/>
            <a:ext cx="4561390" cy="5888069"/>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2" name="Dikdörtgen 11"/>
          <p:cNvSpPr/>
          <p:nvPr>
            <p:custDataLst>
              <p:tags r:id="rId10"/>
            </p:custDataLst>
          </p:nvPr>
        </p:nvSpPr>
        <p:spPr>
          <a:xfrm>
            <a:off x="5501640" y="1729409"/>
            <a:ext cx="993920"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Düz Ok Bağlayıcısı 12"/>
          <p:cNvCxnSpPr/>
          <p:nvPr>
            <p:custDataLst>
              <p:tags r:id="rId11"/>
            </p:custDataLst>
          </p:nvPr>
        </p:nvCxnSpPr>
        <p:spPr>
          <a:xfrm flipH="1">
            <a:off x="2951922" y="1848678"/>
            <a:ext cx="2549720" cy="2238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Dikdörtgen 13"/>
          <p:cNvSpPr/>
          <p:nvPr>
            <p:custDataLst>
              <p:tags r:id="rId12"/>
            </p:custDataLst>
          </p:nvPr>
        </p:nvSpPr>
        <p:spPr>
          <a:xfrm>
            <a:off x="357809" y="1357968"/>
            <a:ext cx="2457996" cy="102618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a:solidFill>
                  <a:schemeClr val="accent1">
                    <a:lumMod val="50000"/>
                  </a:schemeClr>
                </a:solidFill>
              </a:rPr>
              <a:t>Olur belgelerinde hitap, oluru alınan makama göre belirlenmektedir.</a:t>
            </a:r>
          </a:p>
        </p:txBody>
      </p:sp>
      <p:sp>
        <p:nvSpPr>
          <p:cNvPr id="15" name="Dikdörtgen 14"/>
          <p:cNvSpPr/>
          <p:nvPr>
            <p:custDataLst>
              <p:tags r:id="rId13"/>
            </p:custDataLst>
          </p:nvPr>
        </p:nvSpPr>
        <p:spPr>
          <a:xfrm>
            <a:off x="7444409" y="1357968"/>
            <a:ext cx="744116"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6" name="Düz Ok Bağlayıcısı 15"/>
          <p:cNvCxnSpPr>
            <a:stCxn id="15" idx="3"/>
          </p:cNvCxnSpPr>
          <p:nvPr>
            <p:custDataLst>
              <p:tags r:id="rId14"/>
            </p:custDataLst>
          </p:nvPr>
        </p:nvCxnSpPr>
        <p:spPr>
          <a:xfrm>
            <a:off x="8188525" y="149962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Dikdörtgen 16"/>
          <p:cNvSpPr/>
          <p:nvPr>
            <p:custDataLst>
              <p:tags r:id="rId15"/>
            </p:custDataLst>
          </p:nvPr>
        </p:nvSpPr>
        <p:spPr>
          <a:xfrm>
            <a:off x="9318917" y="1193331"/>
            <a:ext cx="2686882" cy="68764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a:solidFill>
                  <a:schemeClr val="accent1">
                    <a:lumMod val="50000"/>
                  </a:schemeClr>
                </a:solidFill>
              </a:rPr>
              <a:t>Bu tarih</a:t>
            </a:r>
          </a:p>
          <a:p>
            <a:pPr algn="ctr"/>
            <a:r>
              <a:rPr lang="tr-TR" sz="1400">
                <a:solidFill>
                  <a:schemeClr val="accent1">
                    <a:lumMod val="50000"/>
                  </a:schemeClr>
                </a:solidFill>
              </a:rPr>
              <a:t>olur veren makamın belgeyi</a:t>
            </a:r>
          </a:p>
          <a:p>
            <a:pPr algn="ctr"/>
            <a:r>
              <a:rPr lang="tr-TR" sz="1400">
                <a:solidFill>
                  <a:schemeClr val="accent1">
                    <a:lumMod val="50000"/>
                  </a:schemeClr>
                </a:solidFill>
              </a:rPr>
              <a:t>imzaladığı tarih bilgisidir.</a:t>
            </a:r>
          </a:p>
        </p:txBody>
      </p:sp>
    </p:spTree>
    <p:extLst>
      <p:ext uri="{BB962C8B-B14F-4D97-AF65-F5344CB8AC3E}">
        <p14:creationId xmlns:p14="http://schemas.microsoft.com/office/powerpoint/2010/main" val="38840684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75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par>
                          <p:cTn id="11" fill="hold" nodeType="afterGroup">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nodeType="clickPar">
                      <p:stCondLst>
                        <p:cond delay="indefinite"/>
                        <p:cond evt="onBegin" delay="0">
                          <p:tn val="14"/>
                        </p:cond>
                      </p:stCondLst>
                      <p:childTnLst>
                        <p:par>
                          <p:cTn id="16" fill="hold" nodeType="after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75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nodeType="afterGroup">
                            <p:stCondLst>
                              <p:cond delay="75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1"/>
      <p:bldP spid="15" grpId="2"/>
      <p:bldP spid="17" grpId="3"/>
    </p:bldLst>
  </p:timing>
</p:sld>
</file>

<file path=ppt/slides/slide10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pic>
        <p:nvPicPr>
          <p:cNvPr id="18" name="Resim 17"/>
          <p:cNvPicPr>
            <a:picLocks noChangeAspect="1"/>
          </p:cNvPicPr>
          <p:nvPr>
            <p:custDataLst>
              <p:tags r:id="rId9"/>
            </p:custDataLst>
          </p:nvPr>
        </p:nvPicPr>
        <p:blipFill>
          <a:blip r:embed="rId8"/>
          <a:stretch>
            <a:fillRect/>
          </a:stretch>
        </p:blipFill>
        <p:spPr>
          <a:xfrm>
            <a:off x="3681061" y="726338"/>
            <a:ext cx="4583372" cy="6119121"/>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9" name="Dikdörtgen 18"/>
          <p:cNvSpPr/>
          <p:nvPr>
            <p:custDataLst>
              <p:tags r:id="rId10"/>
            </p:custDataLst>
          </p:nvPr>
        </p:nvSpPr>
        <p:spPr>
          <a:xfrm>
            <a:off x="3941925" y="3177209"/>
            <a:ext cx="4199466" cy="144559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custDataLst>
              <p:tags r:id="rId11"/>
            </p:custDataLst>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custDataLst>
              <p:tags r:id="rId12"/>
            </p:custDataLst>
          </p:nvPr>
        </p:nvSpPr>
        <p:spPr>
          <a:xfrm>
            <a:off x="9260908" y="3157888"/>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a:solidFill>
                  <a:schemeClr val="accent1">
                    <a:lumMod val="50000"/>
                  </a:schemeClr>
                </a:solidFill>
              </a:rPr>
              <a:t>Ara kademe yönetici bulunmaması durumunda olur 2 imzalı; teklif eden ve onaylayan makam olarak düzenlenir.</a:t>
            </a:r>
          </a:p>
        </p:txBody>
      </p:sp>
    </p:spTree>
    <p:extLst>
      <p:ext uri="{BB962C8B-B14F-4D97-AF65-F5344CB8AC3E}">
        <p14:creationId xmlns:p14="http://schemas.microsoft.com/office/powerpoint/2010/main" val="2333134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nodeType="afterGroup">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1"/>
    </p:bldLst>
  </p:timing>
</p:sld>
</file>

<file path=ppt/slides/slide10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5" name="Resim 4"/>
          <p:cNvPicPr>
            <a:picLocks noChangeAspect="1"/>
          </p:cNvPicPr>
          <p:nvPr>
            <p:custDataLst>
              <p:tags r:id="rId5"/>
            </p:custDataLst>
          </p:nvPr>
        </p:nvPicPr>
        <p:blipFill>
          <a:blip r:embed="rId4"/>
          <a:stretch>
            <a:fillRect/>
          </a:stretch>
        </p:blipFill>
        <p:spPr>
          <a:xfrm>
            <a:off x="3702042" y="661044"/>
            <a:ext cx="4591749" cy="5910487"/>
          </a:xfrm>
          <a:prstGeom prst="rect">
            <a:avLst/>
          </a:prstGeom>
          <a:ln>
            <a:solidFill>
              <a:schemeClr val="tx2">
                <a:lumMod val="75000"/>
              </a:schemeClr>
            </a:solidFill>
          </a:ln>
          <a:effectLst>
            <a:outerShdw blurRad="50800" dist="38100" dir="10800000" algn="r" rotWithShape="0">
              <a:prstClr val="black">
                <a:alpha val="40000"/>
              </a:prstClr>
            </a:outerShdw>
          </a:effectLst>
        </p:spPr>
      </p:pic>
      <p:pic>
        <p:nvPicPr>
          <p:cNvPr id="2" name="Resim 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8"/>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custDataLst>
              <p:tags r:id="rId9"/>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19" name="Dikdörtgen 18"/>
          <p:cNvSpPr/>
          <p:nvPr>
            <p:custDataLst>
              <p:tags r:id="rId10"/>
            </p:custDataLst>
          </p:nvPr>
        </p:nvSpPr>
        <p:spPr>
          <a:xfrm>
            <a:off x="3941925" y="3177209"/>
            <a:ext cx="4199466" cy="217856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custDataLst>
              <p:tags r:id="rId11"/>
            </p:custDataLst>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custDataLst>
              <p:tags r:id="rId12"/>
            </p:custDataLst>
          </p:nvPr>
        </p:nvSpPr>
        <p:spPr>
          <a:xfrm>
            <a:off x="9375238" y="2988277"/>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a:solidFill>
                  <a:schemeClr val="accent1">
                    <a:lumMod val="50000"/>
                  </a:schemeClr>
                </a:solidFill>
              </a:rPr>
              <a:t>Fiziksel ortamda hazırlanan olur belgelerinde 2. ve 3. imzayı atan makamlar imzaladıkları tarihi de belirtirler.</a:t>
            </a:r>
          </a:p>
        </p:txBody>
      </p:sp>
      <p:sp>
        <p:nvSpPr>
          <p:cNvPr id="11" name="Dikdörtgen 10"/>
          <p:cNvSpPr/>
          <p:nvPr>
            <p:custDataLst>
              <p:tags r:id="rId13"/>
            </p:custDataLst>
          </p:nvPr>
        </p:nvSpPr>
        <p:spPr>
          <a:xfrm>
            <a:off x="7367451" y="1165427"/>
            <a:ext cx="836023" cy="5153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2" name="Düz Ok Bağlayıcısı 11"/>
          <p:cNvCxnSpPr/>
          <p:nvPr>
            <p:custDataLst>
              <p:tags r:id="rId14"/>
            </p:custDataLst>
          </p:nvPr>
        </p:nvCxnSpPr>
        <p:spPr>
          <a:xfrm>
            <a:off x="8203474" y="142608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custDataLst>
              <p:tags r:id="rId15"/>
            </p:custDataLst>
          </p:nvPr>
        </p:nvSpPr>
        <p:spPr>
          <a:xfrm>
            <a:off x="9423362" y="795081"/>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a:solidFill>
                  <a:schemeClr val="accent1">
                    <a:lumMod val="50000"/>
                  </a:schemeClr>
                </a:solidFill>
              </a:rPr>
              <a:t>Belge tarihi, oluru alınan makamın belgeyi imzaladığı ana ait olan  tarih bilgisidir. </a:t>
            </a:r>
          </a:p>
        </p:txBody>
      </p:sp>
    </p:spTree>
    <p:extLst>
      <p:ext uri="{BB962C8B-B14F-4D97-AF65-F5344CB8AC3E}">
        <p14:creationId xmlns:p14="http://schemas.microsoft.com/office/powerpoint/2010/main" val="199636874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nodeType="afterGroup">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75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nodeType="afterGroup">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1"/>
      <p:bldP spid="11" grpId="2"/>
      <p:bldP spid="13" grpId="3"/>
    </p:bldLst>
  </p:timing>
</p:sld>
</file>

<file path=ppt/slides/slide10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4" name="Dikdörtgen 3"/>
          <p:cNvSpPr/>
          <p:nvPr>
            <p:custDataLst>
              <p:tags r:id="rId8"/>
            </p:custDataLst>
          </p:nvPr>
        </p:nvSpPr>
        <p:spPr>
          <a:xfrm>
            <a:off x="3483429" y="2307095"/>
            <a:ext cx="7428412" cy="1815882"/>
          </a:xfrm>
          <a:prstGeom prst="rect">
            <a:avLst/>
          </a:prstGeom>
        </p:spPr>
        <p:txBody>
          <a:bodyPr wrap="square">
            <a:spAutoFit/>
          </a:bodyPr>
          <a:lstStyle/>
          <a:p>
            <a:pPr algn="just"/>
            <a:r>
              <a:rPr lang="tr-TR" sz="280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belgesi, oluru alınacak makama hitaben oluşturulduğu için kurum dışına gönderilmek istendiğinde, bir üst yazıya ek yapılarak muhataba iletilmelidir. </a:t>
            </a:r>
          </a:p>
        </p:txBody>
      </p:sp>
      <p:sp>
        <p:nvSpPr>
          <p:cNvPr id="10" name="Freeform: Shape 96">
            <a:extLst>
              <a:ext uri="{FF2B5EF4-FFF2-40B4-BE49-F238E27FC236}">
                <a16:creationId xmlns:a16="http://schemas.microsoft.com/office/drawing/2014/main" id="{DF375085-4E9E-4CD4-B48E-19513A46CF85}"/>
              </a:ext>
            </a:extLst>
          </p:cNvPr>
          <p:cNvSpPr/>
          <p:nvPr>
            <p:custDataLst>
              <p:tags r:id="rId9"/>
            </p:custDataLst>
          </p:nvPr>
        </p:nvSpPr>
        <p:spPr>
          <a:xfrm flipV="1">
            <a:off x="2236776" y="2874858"/>
            <a:ext cx="105815" cy="410680"/>
          </a:xfrm>
          <a:custGeom>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a:p>
        </p:txBody>
      </p:sp>
      <p:pic>
        <p:nvPicPr>
          <p:cNvPr id="11"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bwMode="auto">
          <a:xfrm rot="21204310">
            <a:off x="196290" y="1614271"/>
            <a:ext cx="3694640" cy="3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633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nodeType="withEffect">
                                  <p:stCondLst>
                                    <p:cond delay="0"/>
                                  </p:stCondLst>
                                  <p:childTnLst>
                                    <p:animScale>
                                      <p:cBhvr>
                                        <p:cTn id="6" dur="1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56519" y="108155"/>
            <a:ext cx="1052847"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21 ve 22: Paraf ve Koordinasyon</a:t>
            </a:r>
          </a:p>
        </p:txBody>
      </p:sp>
      <p:sp>
        <p:nvSpPr>
          <p:cNvPr id="14" name="İçerik Yer Tutucusu 2"/>
          <p:cNvSpPr txBox="1"/>
          <p:nvPr>
            <p:custDataLst>
              <p:tags r:id="rId7"/>
            </p:custDataLst>
          </p:nvPr>
        </p:nvSpPr>
        <p:spPr>
          <a:xfrm>
            <a:off x="405935" y="1324369"/>
            <a:ext cx="8633510" cy="2415742"/>
          </a:xfrm>
          <a:prstGeom prst="rect">
            <a:avLst/>
          </a:prstGeom>
        </p:spPr>
        <p:txBody>
          <a:bodyPr>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tr-TR" sz="1800" kern="0">
                <a:latin typeface="Lato"/>
                <a:cs typeface="Times New Roman" panose="02020603050405020304" pitchFamily="18" charset="0"/>
              </a:rPr>
              <a:t>Belge onaya sunulurken hiyerarşik olarak belgede paraf (elektronik onay/e-imza) veya imzası bulunması gereken yetkililerin eklenmesi gerekmektedir. (Yetkili atlayarak yazı yazılmamalıdır.)</a:t>
            </a:r>
          </a:p>
          <a:p>
            <a:pPr algn="just"/>
            <a:endParaRPr lang="tr-TR" sz="1800" kern="0">
              <a:latin typeface="Lato"/>
              <a:cs typeface="Times New Roman" panose="02020603050405020304" pitchFamily="18" charset="0"/>
            </a:endParaRPr>
          </a:p>
          <a:p>
            <a:pPr algn="just"/>
            <a:r>
              <a:rPr lang="tr-TR" sz="1800" b="1" i="1" kern="0">
                <a:solidFill>
                  <a:srgbClr val="C00000"/>
                </a:solidFill>
                <a:latin typeface="Lato"/>
                <a:cs typeface="Times New Roman" panose="02020603050405020304" pitchFamily="18" charset="0"/>
              </a:rPr>
              <a:t>Koordine</a:t>
            </a:r>
            <a:r>
              <a:rPr lang="tr-TR" sz="1800" kern="0">
                <a:latin typeface="Lato"/>
                <a:cs typeface="Times New Roman" panose="02020603050405020304" pitchFamily="18" charset="0"/>
              </a:rPr>
              <a:t> parafta, aynı seviyede bulunan amirler için öncelikli olarak yazının oluşturulduğu birimin amirine sunulması akabinde aynı seviyede bulunan diğer amire koordineye sunulması gerekmektedir.</a:t>
            </a:r>
          </a:p>
        </p:txBody>
      </p:sp>
      <p:sp>
        <p:nvSpPr>
          <p:cNvPr id="15" name="Metin kutusu 14"/>
          <p:cNvSpPr txBox="1"/>
          <p:nvPr>
            <p:custDataLst>
              <p:tags r:id="rId8"/>
            </p:custDataLst>
          </p:nvPr>
        </p:nvSpPr>
        <p:spPr>
          <a:xfrm>
            <a:off x="3941925" y="3711798"/>
            <a:ext cx="5688633" cy="954107"/>
          </a:xfrm>
          <a:prstGeom prst="rect">
            <a:avLst/>
          </a:prstGeom>
          <a:noFill/>
          <a:ln>
            <a:solidFill>
              <a:schemeClr val="bg1">
                <a:lumMod val="50000"/>
              </a:schemeClr>
            </a:solidFill>
          </a:ln>
        </p:spPr>
        <p:txBody>
          <a:bodyPr wrap="square" rtlCol="0">
            <a:spAutoFit/>
          </a:bodyPr>
          <a:lstStyle/>
          <a:p>
            <a:pPr algn="just"/>
            <a:r>
              <a:rPr lang="tr-TR" sz="1400" smtClean="0">
                <a:latin typeface="Times New Roman" panose="02020603050405020304" pitchFamily="18" charset="0"/>
                <a:cs typeface="Times New Roman" panose="02020603050405020304" pitchFamily="18" charset="0"/>
              </a:rPr>
              <a:t>18.10.2022   </a:t>
            </a:r>
            <a:r>
              <a:rPr lang="tr-TR" sz="1400">
                <a:latin typeface="Times New Roman" panose="02020603050405020304" pitchFamily="18" charset="0"/>
                <a:cs typeface="Times New Roman" panose="02020603050405020304" pitchFamily="18" charset="0"/>
              </a:rPr>
              <a:t>Uzman                                                       : Mutlu UYSAL</a:t>
            </a:r>
          </a:p>
          <a:p>
            <a:pPr algn="just"/>
            <a:r>
              <a:rPr lang="tr-TR" sz="1400" smtClean="0">
                <a:latin typeface="Times New Roman" panose="02020603050405020304" pitchFamily="18" charset="0"/>
                <a:cs typeface="Times New Roman" panose="02020603050405020304" pitchFamily="18" charset="0"/>
              </a:rPr>
              <a:t>19.10.2022</a:t>
            </a:r>
            <a:r>
              <a:rPr lang="tr-TR" sz="1400">
                <a:latin typeface="Times New Roman" panose="02020603050405020304" pitchFamily="18" charset="0"/>
                <a:cs typeface="Times New Roman" panose="02020603050405020304" pitchFamily="18" charset="0"/>
              </a:rPr>
              <a:t>	Şube Müdürü                                             : Selman SOLHAN</a:t>
            </a:r>
          </a:p>
          <a:p>
            <a:pPr algn="just"/>
            <a:r>
              <a:rPr lang="tr-TR" sz="1400" smtClean="0">
                <a:latin typeface="Times New Roman" panose="02020603050405020304" pitchFamily="18" charset="0"/>
                <a:cs typeface="Times New Roman" panose="02020603050405020304" pitchFamily="18" charset="0"/>
              </a:rPr>
              <a:t>22.10.2022</a:t>
            </a:r>
            <a:r>
              <a:rPr lang="tr-TR" sz="1400">
                <a:latin typeface="Times New Roman" panose="02020603050405020304" pitchFamily="18" charset="0"/>
                <a:cs typeface="Times New Roman" panose="02020603050405020304" pitchFamily="18" charset="0"/>
              </a:rPr>
              <a:t>	Daire Başkanı                                            : Serkan MENTEŞ</a:t>
            </a:r>
          </a:p>
          <a:p>
            <a:pPr algn="just"/>
            <a:r>
              <a:rPr lang="tr-TR" sz="1400" smtClean="0">
                <a:latin typeface="Times New Roman" panose="02020603050405020304" pitchFamily="18" charset="0"/>
                <a:cs typeface="Times New Roman" panose="02020603050405020304" pitchFamily="18" charset="0"/>
              </a:rPr>
              <a:t>24.10.2022   </a:t>
            </a:r>
            <a:r>
              <a:rPr lang="tr-TR" sz="1400">
                <a:latin typeface="Times New Roman" panose="02020603050405020304" pitchFamily="18" charset="0"/>
                <a:cs typeface="Times New Roman" panose="02020603050405020304" pitchFamily="18" charset="0"/>
              </a:rPr>
              <a:t>Genel Müdür                                             : Mehmet TUNCER</a:t>
            </a:r>
          </a:p>
        </p:txBody>
      </p:sp>
      <p:sp>
        <p:nvSpPr>
          <p:cNvPr id="20" name="Metin kutusu 19"/>
          <p:cNvSpPr txBox="1"/>
          <p:nvPr>
            <p:custDataLst>
              <p:tags r:id="rId9"/>
            </p:custDataLst>
          </p:nvPr>
        </p:nvSpPr>
        <p:spPr>
          <a:xfrm>
            <a:off x="6321636" y="5060508"/>
            <a:ext cx="4289757" cy="1169551"/>
          </a:xfrm>
          <a:prstGeom prst="rect">
            <a:avLst/>
          </a:prstGeom>
          <a:noFill/>
          <a:ln>
            <a:solidFill>
              <a:schemeClr val="bg1">
                <a:lumMod val="50000"/>
              </a:schemeClr>
            </a:solidFill>
          </a:ln>
        </p:spPr>
        <p:txBody>
          <a:bodyPr wrap="square" rtlCol="0">
            <a:spAutoFit/>
          </a:bodyPr>
          <a:lstStyle/>
          <a:p>
            <a:pPr algn="just"/>
            <a:r>
              <a:rPr lang="tr-TR" sz="1400" smtClean="0">
                <a:latin typeface="Times New Roman" panose="02020603050405020304" pitchFamily="18" charset="0"/>
                <a:cs typeface="Times New Roman" panose="02020603050405020304" pitchFamily="18" charset="0"/>
              </a:rPr>
              <a:t>18.10.2022   </a:t>
            </a:r>
            <a:r>
              <a:rPr lang="tr-TR" sz="1400">
                <a:latin typeface="Times New Roman" panose="02020603050405020304" pitchFamily="18" charset="0"/>
                <a:cs typeface="Times New Roman" panose="02020603050405020304" pitchFamily="18" charset="0"/>
              </a:rPr>
              <a:t>Uzman           :    Mutlu UYSAL</a:t>
            </a:r>
          </a:p>
          <a:p>
            <a:pPr algn="just"/>
            <a:r>
              <a:rPr lang="tr-TR" sz="1400" smtClean="0">
                <a:latin typeface="Times New Roman" panose="02020603050405020304" pitchFamily="18" charset="0"/>
                <a:cs typeface="Times New Roman" panose="02020603050405020304" pitchFamily="18" charset="0"/>
              </a:rPr>
              <a:t>19.10.2022</a:t>
            </a:r>
            <a:r>
              <a:rPr lang="tr-TR" sz="1400">
                <a:latin typeface="Times New Roman" panose="02020603050405020304" pitchFamily="18" charset="0"/>
                <a:cs typeface="Times New Roman" panose="02020603050405020304" pitchFamily="18" charset="0"/>
              </a:rPr>
              <a:t>	Şube Müdürü :    Selman SOLHAN</a:t>
            </a:r>
          </a:p>
          <a:p>
            <a:pPr algn="just"/>
            <a:r>
              <a:rPr lang="tr-TR" sz="1400" smtClean="0">
                <a:latin typeface="Times New Roman" panose="02020603050405020304" pitchFamily="18" charset="0"/>
                <a:cs typeface="Times New Roman" panose="02020603050405020304" pitchFamily="18" charset="0"/>
              </a:rPr>
              <a:t>22.10.2022</a:t>
            </a:r>
            <a:r>
              <a:rPr lang="tr-TR" sz="1400">
                <a:latin typeface="Times New Roman" panose="02020603050405020304" pitchFamily="18" charset="0"/>
                <a:cs typeface="Times New Roman" panose="02020603050405020304" pitchFamily="18" charset="0"/>
              </a:rPr>
              <a:t>	Daire Başkanı:    Serkan MENTEŞ</a:t>
            </a:r>
          </a:p>
          <a:p>
            <a:pPr algn="just"/>
            <a:r>
              <a:rPr lang="tr-TR" sz="1400" smtClean="0">
                <a:latin typeface="Times New Roman" panose="02020603050405020304" pitchFamily="18" charset="0"/>
                <a:cs typeface="Times New Roman" panose="02020603050405020304" pitchFamily="18" charset="0"/>
              </a:rPr>
              <a:t>24.10.2022   </a:t>
            </a:r>
            <a:r>
              <a:rPr lang="tr-TR" sz="1400">
                <a:latin typeface="Times New Roman" panose="02020603050405020304" pitchFamily="18" charset="0"/>
                <a:cs typeface="Times New Roman" panose="02020603050405020304" pitchFamily="18" charset="0"/>
              </a:rPr>
              <a:t>Koordinasyon</a:t>
            </a:r>
          </a:p>
          <a:p>
            <a:pPr algn="just"/>
            <a:r>
              <a:rPr lang="tr-TR" sz="1400">
                <a:latin typeface="Times New Roman" panose="02020603050405020304" pitchFamily="18" charset="0"/>
                <a:cs typeface="Times New Roman" panose="02020603050405020304" pitchFamily="18" charset="0"/>
              </a:rPr>
              <a:t>                     Daire Başkanı:    Necati KÜÇÜKAYDIN</a:t>
            </a:r>
          </a:p>
        </p:txBody>
      </p:sp>
    </p:spTree>
    <p:extLst>
      <p:ext uri="{BB962C8B-B14F-4D97-AF65-F5344CB8AC3E}">
        <p14:creationId xmlns:p14="http://schemas.microsoft.com/office/powerpoint/2010/main" val="3236935856"/>
      </p:ext>
    </p:extLst>
  </p:cSld>
  <p:clrMapOvr>
    <a:masterClrMapping/>
  </p:clrMapOvr>
  <p:transition spd="med">
    <p:pull/>
  </p:transition>
  <p:timing/>
</p:sld>
</file>

<file path=ppt/slides/slide10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23: Belge Doğrulama Bilgileri</a:t>
            </a:r>
          </a:p>
        </p:txBody>
      </p:sp>
      <p:sp>
        <p:nvSpPr>
          <p:cNvPr id="9" name="Dikdörtgen 8"/>
          <p:cNvSpPr/>
          <p:nvPr>
            <p:custDataLst>
              <p:tags r:id="rId7"/>
            </p:custDataLst>
          </p:nvPr>
        </p:nvSpPr>
        <p:spPr>
          <a:xfrm>
            <a:off x="431834" y="1724282"/>
            <a:ext cx="10419522" cy="1446550"/>
          </a:xfrm>
          <a:prstGeom prst="rect">
            <a:avLst/>
          </a:prstGeom>
        </p:spPr>
        <p:txBody>
          <a:bodyPr wrap="square">
            <a:spAutoFit/>
          </a:bodyPr>
          <a:lstStyle/>
          <a:p>
            <a:pPr marL="342900" indent="-342900">
              <a:buFont typeface="Arial" panose="020b0604020202020204" pitchFamily="34" charset="0"/>
              <a:buChar char="•"/>
            </a:pPr>
            <a:r>
              <a:rPr lang="tr-TR" sz="2400">
                <a:solidFill>
                  <a:schemeClr val="bg1"/>
                </a:solidFill>
                <a:latin typeface="Calibri" panose="020f0502020204030204" pitchFamily="34" charset="0"/>
                <a:cs typeface="Calibri" panose="020f0502020204030204" pitchFamily="34" charset="0"/>
              </a:rPr>
              <a:t>Elektronik ortamda güvenli elektronik imza ile imzalanan belgelerde;</a:t>
            </a:r>
          </a:p>
          <a:p>
            <a:pPr lvl="0"/>
            <a:r>
              <a:rPr lang="tr-TR" sz="4000" b="1">
                <a:solidFill>
                  <a:srgbClr val="FFFFFF"/>
                </a:solidFill>
                <a:latin typeface="Calibri" panose="020f0502020204030204" pitchFamily="34" charset="0"/>
                <a:cs typeface="Calibri" panose="020f0502020204030204" pitchFamily="34" charset="0"/>
              </a:rPr>
              <a:t>“</a:t>
            </a:r>
            <a:r>
              <a:rPr lang="tr-TR" sz="2400">
                <a:solidFill>
                  <a:srgbClr val="C00000"/>
                </a:solidFill>
                <a:latin typeface="Calibri" panose="020f0502020204030204" pitchFamily="34" charset="0"/>
                <a:cs typeface="Calibri" panose="020f0502020204030204" pitchFamily="34" charset="0"/>
              </a:rPr>
              <a:t>Bu belge, güvenli elektronik imza ile imzalanmıştır.</a:t>
            </a:r>
            <a:r>
              <a:rPr lang="tr-TR" sz="4000" b="1">
                <a:solidFill>
                  <a:srgbClr val="FFFFFF"/>
                </a:solidFill>
                <a:latin typeface="Calibri" panose="020f0502020204030204" pitchFamily="34" charset="0"/>
                <a:cs typeface="Calibri" panose="020f0502020204030204" pitchFamily="34" charset="0"/>
              </a:rPr>
              <a:t>” </a:t>
            </a:r>
            <a:r>
              <a:rPr lang="tr-TR" sz="2400">
                <a:solidFill>
                  <a:srgbClr val="FFFFFF"/>
                </a:solidFill>
                <a:latin typeface="Calibri" panose="020f0502020204030204" pitchFamily="34" charset="0"/>
                <a:cs typeface="Calibri" panose="020f0502020204030204" pitchFamily="34" charset="0"/>
              </a:rPr>
              <a:t>ibaresi bulunmalıdır.</a:t>
            </a:r>
          </a:p>
          <a:p>
            <a:endParaRPr lang="tr-TR" sz="2400" i="1">
              <a:solidFill>
                <a:schemeClr val="bg1"/>
              </a:solidFill>
              <a:latin typeface="Calibri" panose="020f0502020204030204" pitchFamily="34" charset="0"/>
              <a:cs typeface="Calibri" pitchFamily="34" charset="0"/>
            </a:endParaRPr>
          </a:p>
        </p:txBody>
      </p:sp>
      <p:sp>
        <p:nvSpPr>
          <p:cNvPr id="11" name="Dikdörtgen 10"/>
          <p:cNvSpPr/>
          <p:nvPr>
            <p:custDataLst>
              <p:tags r:id="rId8"/>
            </p:custDataLst>
          </p:nvPr>
        </p:nvSpPr>
        <p:spPr>
          <a:xfrm>
            <a:off x="1712992" y="3116604"/>
            <a:ext cx="9448228" cy="830997"/>
          </a:xfrm>
          <a:prstGeom prst="rect">
            <a:avLst/>
          </a:prstGeom>
        </p:spPr>
        <p:txBody>
          <a:bodyPr wrap="square">
            <a:spAutoFit/>
          </a:bodyPr>
          <a:lstStyle/>
          <a:p>
            <a:pPr marL="342900" indent="-342900" algn="just">
              <a:buFont typeface="Arial" panose="020b0604020202020204" pitchFamily="34" charset="0"/>
              <a:buChar char="•"/>
            </a:pPr>
            <a:r>
              <a:rPr lang="tr-TR" sz="2400">
                <a:solidFill>
                  <a:srgbClr val="C00000"/>
                </a:solidFill>
                <a:latin typeface="Calibri" panose="020f0502020204030204" pitchFamily="34" charset="0"/>
                <a:cs typeface="Calibri" panose="020f0502020204030204" pitchFamily="34" charset="0"/>
              </a:rPr>
              <a:t>İç veya dış ayrımı yapılmaksızın </a:t>
            </a:r>
            <a:r>
              <a:rPr lang="tr-TR" sz="2400">
                <a:solidFill>
                  <a:schemeClr val="bg1"/>
                </a:solidFill>
                <a:latin typeface="Calibri" panose="020f0502020204030204" pitchFamily="34" charset="0"/>
                <a:cs typeface="Calibri" panose="020f0502020204030204" pitchFamily="34" charset="0"/>
              </a:rPr>
              <a:t>resmî yazışmaların tamamında belge doğrulama kodu ve belge doğrulama bilgilerini içeren karekod olmalıdır. </a:t>
            </a:r>
          </a:p>
        </p:txBody>
      </p:sp>
      <p:pic>
        <p:nvPicPr>
          <p:cNvPr id="137" name="Google Shape;378;p38"/>
          <p:cNvPicPr preferRelativeResize="0"/>
          <p:nvPr>
            <p:custDataLst>
              <p:tags r:id="rId10"/>
            </p:custDataLst>
          </p:nvPr>
        </p:nvPicPr>
        <p:blipFill>
          <a:blip r:embed="rId9">
            <a:alphaModFix/>
          </a:blip>
          <a:stretch>
            <a:fillRect/>
          </a:stretch>
        </p:blipFill>
        <p:spPr>
          <a:xfrm>
            <a:off x="9949070" y="4462670"/>
            <a:ext cx="1804573" cy="2271721"/>
          </a:xfrm>
          <a:prstGeom prst="rect">
            <a:avLst/>
          </a:prstGeom>
          <a:noFill/>
          <a:ln>
            <a:noFill/>
          </a:ln>
        </p:spPr>
      </p:pic>
      <p:pic>
        <p:nvPicPr>
          <p:cNvPr id="138" name="Google Shape;387;p38"/>
          <p:cNvPicPr preferRelativeResize="0"/>
          <p:nvPr>
            <p:custDataLst>
              <p:tags r:id="rId12"/>
            </p:custDataLst>
          </p:nvPr>
        </p:nvPicPr>
        <p:blipFill>
          <a:blip r:embed="rId11">
            <a:alphaModFix/>
          </a:blip>
          <a:stretch>
            <a:fillRect/>
          </a:stretch>
        </p:blipFill>
        <p:spPr>
          <a:xfrm>
            <a:off x="10736788" y="3840822"/>
            <a:ext cx="1232273" cy="1492812"/>
          </a:xfrm>
          <a:prstGeom prst="rect">
            <a:avLst/>
          </a:prstGeom>
          <a:noFill/>
          <a:ln>
            <a:noFill/>
          </a:ln>
        </p:spPr>
      </p:pic>
      <p:pic>
        <p:nvPicPr>
          <p:cNvPr id="8" name="Resim 7"/>
          <p:cNvPicPr>
            <a:picLocks noChangeAspect="1"/>
          </p:cNvPicPr>
          <p:nvPr>
            <p:custDataLst>
              <p:tags r:id="rId14"/>
            </p:custDataLst>
          </p:nvPr>
        </p:nvPicPr>
        <p:blipFill>
          <a:blip r:embed="rId13">
            <a:clrChange>
              <a:clrFrom>
                <a:srgbClr val="FFFFFF"/>
              </a:clrFrom>
              <a:clrTo>
                <a:srgbClr val="FFFFFF">
                  <a:alpha val="0"/>
                </a:srgbClr>
              </a:clrTo>
            </a:clrChange>
          </a:blip>
          <a:stretch>
            <a:fillRect/>
          </a:stretch>
        </p:blipFill>
        <p:spPr>
          <a:xfrm rot="21190892">
            <a:off x="10305861" y="138917"/>
            <a:ext cx="1569802" cy="1315504"/>
          </a:xfrm>
          <a:prstGeom prst="rect">
            <a:avLst/>
          </a:prstGeom>
        </p:spPr>
      </p:pic>
    </p:spTree>
    <p:extLst>
      <p:ext uri="{BB962C8B-B14F-4D97-AF65-F5344CB8AC3E}">
        <p14:creationId xmlns:p14="http://schemas.microsoft.com/office/powerpoint/2010/main" val="2393457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3000"/>
                                        <p:tgtEl>
                                          <p:spTgt spid="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1"/>
    </p:bldLst>
  </p:timing>
</p:sld>
</file>

<file path=ppt/slides/slide10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23: Belge Doğrulama Bilgileri</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17" name="Dikdörtgen 16"/>
          <p:cNvSpPr/>
          <p:nvPr>
            <p:custDataLst>
              <p:tags r:id="rId8"/>
            </p:custDataLst>
          </p:nvPr>
        </p:nvSpPr>
        <p:spPr>
          <a:xfrm>
            <a:off x="2714559" y="1389965"/>
            <a:ext cx="6917780" cy="4047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2020;p33"/>
          <p:cNvGrpSpPr/>
          <p:nvPr>
            <p:custDataLst>
              <p:tags r:id="rId9"/>
            </p:custDataLst>
          </p:nvPr>
        </p:nvGrpSpPr>
        <p:grpSpPr>
          <a:xfrm>
            <a:off x="1780426" y="1150517"/>
            <a:ext cx="8720274" cy="4722560"/>
            <a:chOff x="1177450" y="241631"/>
            <a:chExt cx="6173152" cy="3616776"/>
          </a:xfrm>
          <a:solidFill>
            <a:schemeClr val="bg1">
              <a:lumMod val="85000"/>
            </a:schemeClr>
          </a:solidFill>
        </p:grpSpPr>
        <p:sp>
          <p:nvSpPr>
            <p:cNvPr id="19" name="Google Shape;2021;p33"/>
            <p:cNvSpPr/>
            <p:nvPr>
              <p:custDataLst>
                <p:tags r:id="rId10"/>
              </p:custDataLst>
            </p:nvPr>
          </p:nvSpPr>
          <p:spPr>
            <a:xfrm>
              <a:off x="1682275" y="241631"/>
              <a:ext cx="5161606" cy="3454973"/>
            </a:xfrm>
            <a:custGeom>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 name="Google Shape;2022;p33"/>
            <p:cNvSpPr/>
            <p:nvPr>
              <p:custDataLst>
                <p:tags r:id="rId11"/>
              </p:custDataLst>
            </p:nvPr>
          </p:nvSpPr>
          <p:spPr>
            <a:xfrm>
              <a:off x="1177450" y="3763229"/>
              <a:ext cx="6173152" cy="95178"/>
            </a:xfrm>
            <a:custGeom>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bg2">
                <a:lumMod val="60000"/>
                <a:lumOff val="40000"/>
              </a:schemeClr>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 name="Google Shape;2023;p33"/>
            <p:cNvSpPr/>
            <p:nvPr>
              <p:custDataLst>
                <p:tags r:id="rId12"/>
              </p:custDataLst>
            </p:nvPr>
          </p:nvSpPr>
          <p:spPr>
            <a:xfrm>
              <a:off x="1177450" y="3687086"/>
              <a:ext cx="6172200" cy="76142"/>
            </a:xfrm>
            <a:custGeom>
              <a:rect l="l" t="t" r="r" b="b"/>
              <a:pathLst>
                <a:path w="6172200" h="76142" extrusionOk="0">
                  <a:moveTo>
                    <a:pt x="0" y="76143"/>
                  </a:moveTo>
                  <a:lnTo>
                    <a:pt x="6172200" y="76143"/>
                  </a:lnTo>
                  <a:lnTo>
                    <a:pt x="6172200" y="0"/>
                  </a:lnTo>
                  <a:lnTo>
                    <a:pt x="0" y="0"/>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 name="Google Shape;2024;p33"/>
            <p:cNvSpPr/>
            <p:nvPr>
              <p:custDataLst>
                <p:tags r:id="rId13"/>
              </p:custDataLst>
            </p:nvPr>
          </p:nvSpPr>
          <p:spPr>
            <a:xfrm>
              <a:off x="3806350" y="3687086"/>
              <a:ext cx="903922" cy="47589"/>
            </a:xfrm>
            <a:custGeom>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nvGrpSpPr>
          <p:cNvPr id="23" name="Google Shape;2026;p33"/>
          <p:cNvGrpSpPr/>
          <p:nvPr>
            <p:custDataLst>
              <p:tags r:id="rId14"/>
            </p:custDataLst>
          </p:nvPr>
        </p:nvGrpSpPr>
        <p:grpSpPr>
          <a:xfrm>
            <a:off x="10631816" y="5001470"/>
            <a:ext cx="1102385" cy="1618935"/>
            <a:chOff x="6492887" y="4126007"/>
            <a:chExt cx="271993" cy="422295"/>
          </a:xfrm>
        </p:grpSpPr>
        <p:sp>
          <p:nvSpPr>
            <p:cNvPr id="24" name="Google Shape;2027;p33"/>
            <p:cNvSpPr/>
            <p:nvPr>
              <p:custDataLst>
                <p:tags r:id="rId15"/>
              </p:custDataLst>
            </p:nvPr>
          </p:nvSpPr>
          <p:spPr>
            <a:xfrm rot="10800000">
              <a:off x="6492887" y="4392220"/>
              <a:ext cx="271993" cy="156082"/>
            </a:xfrm>
            <a:custGeom>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 name="Google Shape;2028;p33"/>
            <p:cNvSpPr/>
            <p:nvPr>
              <p:custDataLst>
                <p:tags r:id="rId16"/>
              </p:custDataLst>
            </p:nvPr>
          </p:nvSpPr>
          <p:spPr>
            <a:xfrm flipH="1">
              <a:off x="6563431" y="4299082"/>
              <a:ext cx="180447" cy="104443"/>
            </a:xfrm>
            <a:custGeom>
              <a:rect l="l" t="t" r="r" b="b"/>
              <a:pathLst>
                <a:path w="427701" h="247553"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 name="Google Shape;2029;p33"/>
            <p:cNvSpPr/>
            <p:nvPr>
              <p:custDataLst>
                <p:tags r:id="rId17"/>
              </p:custDataLst>
            </p:nvPr>
          </p:nvSpPr>
          <p:spPr>
            <a:xfrm flipH="1">
              <a:off x="6653655" y="4351284"/>
              <a:ext cx="90223" cy="156685"/>
            </a:xfrm>
            <a:custGeom>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 name="Google Shape;2030;p33"/>
            <p:cNvSpPr/>
            <p:nvPr>
              <p:custDataLst>
                <p:tags r:id="rId18"/>
              </p:custDataLst>
            </p:nvPr>
          </p:nvSpPr>
          <p:spPr>
            <a:xfrm flipH="1">
              <a:off x="6563431" y="4351284"/>
              <a:ext cx="90223" cy="156685"/>
            </a:xfrm>
            <a:custGeom>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 name="Google Shape;2031;p33"/>
            <p:cNvSpPr/>
            <p:nvPr>
              <p:custDataLst>
                <p:tags r:id="rId19"/>
              </p:custDataLst>
            </p:nvPr>
          </p:nvSpPr>
          <p:spPr>
            <a:xfrm>
              <a:off x="6631565" y="4127172"/>
              <a:ext cx="91680" cy="134039"/>
            </a:xfrm>
            <a:custGeom>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 name="Google Shape;2032;p33"/>
            <p:cNvSpPr/>
            <p:nvPr>
              <p:custDataLst>
                <p:tags r:id="rId20"/>
              </p:custDataLst>
            </p:nvPr>
          </p:nvSpPr>
          <p:spPr>
            <a:xfrm>
              <a:off x="6638516" y="4126007"/>
              <a:ext cx="43914" cy="54116"/>
            </a:xfrm>
            <a:custGeom>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 name="Google Shape;2033;p33"/>
            <p:cNvSpPr/>
            <p:nvPr>
              <p:custDataLst>
                <p:tags r:id="rId21"/>
              </p:custDataLst>
            </p:nvPr>
          </p:nvSpPr>
          <p:spPr>
            <a:xfrm>
              <a:off x="6647100" y="4184749"/>
              <a:ext cx="54168" cy="60624"/>
            </a:xfrm>
            <a:custGeom>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 name="Google Shape;2034;p33"/>
            <p:cNvSpPr/>
            <p:nvPr>
              <p:custDataLst>
                <p:tags r:id="rId22"/>
              </p:custDataLst>
            </p:nvPr>
          </p:nvSpPr>
          <p:spPr>
            <a:xfrm>
              <a:off x="6554604" y="4208935"/>
              <a:ext cx="102224" cy="145520"/>
            </a:xfrm>
            <a:custGeom>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 name="Google Shape;2035;p33"/>
            <p:cNvSpPr/>
            <p:nvPr>
              <p:custDataLst>
                <p:tags r:id="rId23"/>
              </p:custDataLst>
            </p:nvPr>
          </p:nvSpPr>
          <p:spPr>
            <a:xfrm>
              <a:off x="6631332" y="4204595"/>
              <a:ext cx="78964" cy="104158"/>
            </a:xfrm>
            <a:custGeom>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 name="Google Shape;2036;p33"/>
            <p:cNvSpPr/>
            <p:nvPr>
              <p:custDataLst>
                <p:tags r:id="rId24"/>
              </p:custDataLst>
            </p:nvPr>
          </p:nvSpPr>
          <p:spPr>
            <a:xfrm>
              <a:off x="6645396" y="4130153"/>
              <a:ext cx="58090" cy="71561"/>
            </a:xfrm>
            <a:custGeom>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 name="Google Shape;2037;p33"/>
            <p:cNvSpPr/>
            <p:nvPr>
              <p:custDataLst>
                <p:tags r:id="rId25"/>
              </p:custDataLst>
            </p:nvPr>
          </p:nvSpPr>
          <p:spPr>
            <a:xfrm>
              <a:off x="6647754" y="4129873"/>
              <a:ext cx="58319" cy="54888"/>
            </a:xfrm>
            <a:custGeom>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 name="Google Shape;2038;p33"/>
            <p:cNvSpPr/>
            <p:nvPr>
              <p:custDataLst>
                <p:tags r:id="rId26"/>
              </p:custDataLst>
            </p:nvPr>
          </p:nvSpPr>
          <p:spPr>
            <a:xfrm>
              <a:off x="6577749" y="4490229"/>
              <a:ext cx="45861" cy="34982"/>
            </a:xfrm>
            <a:custGeom>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6" name="Google Shape;2039;p33"/>
            <p:cNvSpPr/>
            <p:nvPr>
              <p:custDataLst>
                <p:tags r:id="rId27"/>
              </p:custDataLst>
            </p:nvPr>
          </p:nvSpPr>
          <p:spPr>
            <a:xfrm>
              <a:off x="6577951" y="4501389"/>
              <a:ext cx="45653" cy="23835"/>
            </a:xfrm>
            <a:custGeom>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 name="Google Shape;2040;p33"/>
            <p:cNvSpPr/>
            <p:nvPr>
              <p:custDataLst>
                <p:tags r:id="rId28"/>
              </p:custDataLst>
            </p:nvPr>
          </p:nvSpPr>
          <p:spPr>
            <a:xfrm>
              <a:off x="6554804" y="4475155"/>
              <a:ext cx="41980" cy="32521"/>
            </a:xfrm>
            <a:custGeom>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8" name="Google Shape;2041;p33"/>
            <p:cNvSpPr/>
            <p:nvPr>
              <p:custDataLst>
                <p:tags r:id="rId29"/>
              </p:custDataLst>
            </p:nvPr>
          </p:nvSpPr>
          <p:spPr>
            <a:xfrm>
              <a:off x="6554997" y="4485886"/>
              <a:ext cx="41814" cy="21828"/>
            </a:xfrm>
            <a:custGeom>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9" name="Google Shape;2042;p33"/>
            <p:cNvSpPr/>
            <p:nvPr>
              <p:custDataLst>
                <p:tags r:id="rId30"/>
              </p:custDataLst>
            </p:nvPr>
          </p:nvSpPr>
          <p:spPr>
            <a:xfrm>
              <a:off x="6570371" y="4307401"/>
              <a:ext cx="99964" cy="172414"/>
            </a:xfrm>
            <a:custGeom>
              <a:rect l="l" t="t" r="r" b="b"/>
              <a:pathLst>
                <a:path w="223525"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0" name="Google Shape;2043;p33"/>
            <p:cNvSpPr/>
            <p:nvPr>
              <p:custDataLst>
                <p:tags r:id="rId31"/>
              </p:custDataLst>
            </p:nvPr>
          </p:nvSpPr>
          <p:spPr>
            <a:xfrm>
              <a:off x="6597627" y="4307742"/>
              <a:ext cx="99521" cy="186686"/>
            </a:xfrm>
            <a:custGeom>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1" name="Google Shape;2044;p33"/>
            <p:cNvSpPr/>
            <p:nvPr>
              <p:custDataLst>
                <p:tags r:id="rId32"/>
              </p:custDataLst>
            </p:nvPr>
          </p:nvSpPr>
          <p:spPr>
            <a:xfrm>
              <a:off x="6560564" y="4295988"/>
              <a:ext cx="148825" cy="136991"/>
            </a:xfrm>
            <a:custGeom>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2" name="Google Shape;2045;p33"/>
            <p:cNvSpPr/>
            <p:nvPr>
              <p:custDataLst>
                <p:tags r:id="rId33"/>
              </p:custDataLst>
            </p:nvPr>
          </p:nvSpPr>
          <p:spPr>
            <a:xfrm>
              <a:off x="6680201" y="4215053"/>
              <a:ext cx="51721" cy="181324"/>
            </a:xfrm>
            <a:custGeom>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3" name="Google Shape;2046;p33"/>
            <p:cNvSpPr/>
            <p:nvPr>
              <p:custDataLst>
                <p:tags r:id="rId34"/>
              </p:custDataLst>
            </p:nvPr>
          </p:nvSpPr>
          <p:spPr>
            <a:xfrm>
              <a:off x="6690335" y="4212768"/>
              <a:ext cx="31273" cy="39773"/>
            </a:xfrm>
            <a:custGeom>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4" name="Google Shape;2047;p33"/>
            <p:cNvSpPr/>
            <p:nvPr>
              <p:custDataLst>
                <p:tags r:id="rId35"/>
              </p:custDataLst>
            </p:nvPr>
          </p:nvSpPr>
          <p:spPr>
            <a:xfrm>
              <a:off x="6629015" y="4204538"/>
              <a:ext cx="26751" cy="28086"/>
            </a:xfrm>
            <a:custGeom>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45" name="Google Shape;2048;p33"/>
            <p:cNvGrpSpPr/>
            <p:nvPr>
              <p:custDataLst>
                <p:tags r:id="rId36"/>
              </p:custDataLst>
            </p:nvPr>
          </p:nvGrpSpPr>
          <p:grpSpPr>
            <a:xfrm>
              <a:off x="6551528" y="4270928"/>
              <a:ext cx="147953" cy="112133"/>
              <a:chOff x="6621095" y="1452181"/>
              <a:chExt cx="330894" cy="250785"/>
            </a:xfrm>
          </p:grpSpPr>
          <p:sp>
            <p:nvSpPr>
              <p:cNvPr id="46" name="Google Shape;2049;p33"/>
              <p:cNvSpPr/>
              <p:nvPr>
                <p:custDataLst>
                  <p:tags r:id="rId37"/>
                </p:custDataLst>
              </p:nvPr>
            </p:nvSpPr>
            <p:spPr>
              <a:xfrm>
                <a:off x="6648789" y="1521520"/>
                <a:ext cx="303199" cy="174500"/>
              </a:xfrm>
              <a:custGeom>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7" name="Google Shape;2050;p33"/>
              <p:cNvSpPr/>
              <p:nvPr>
                <p:custDataLst>
                  <p:tags r:id="rId38"/>
                </p:custDataLst>
              </p:nvPr>
            </p:nvSpPr>
            <p:spPr>
              <a:xfrm>
                <a:off x="6790409" y="1564671"/>
                <a:ext cx="79173" cy="45815"/>
              </a:xfrm>
              <a:custGeom>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9" name="Google Shape;2051;p33"/>
              <p:cNvSpPr/>
              <p:nvPr>
                <p:custDataLst>
                  <p:tags r:id="rId39"/>
                </p:custDataLst>
              </p:nvPr>
            </p:nvSpPr>
            <p:spPr>
              <a:xfrm>
                <a:off x="6648780" y="1584674"/>
                <a:ext cx="303209" cy="118292"/>
              </a:xfrm>
              <a:custGeom>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0" name="Google Shape;2052;p33"/>
              <p:cNvSpPr/>
              <p:nvPr>
                <p:custDataLst>
                  <p:tags r:id="rId40"/>
                </p:custDataLst>
              </p:nvPr>
            </p:nvSpPr>
            <p:spPr>
              <a:xfrm>
                <a:off x="6621095" y="1454086"/>
                <a:ext cx="217122" cy="244320"/>
              </a:xfrm>
              <a:custGeom>
                <a:rect l="l" t="t" r="r" b="b"/>
                <a:pathLst>
                  <a:path w="217122" h="244319"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1" name="Google Shape;2053;p33"/>
              <p:cNvSpPr/>
              <p:nvPr>
                <p:custDataLst>
                  <p:tags r:id="rId41"/>
                </p:custDataLst>
              </p:nvPr>
            </p:nvSpPr>
            <p:spPr>
              <a:xfrm>
                <a:off x="6624647" y="1452181"/>
                <a:ext cx="216421" cy="245364"/>
              </a:xfrm>
              <a:custGeom>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pic>
        <p:nvPicPr>
          <p:cNvPr id="52" name="Resim 51"/>
          <p:cNvPicPr>
            <a:picLocks noChangeAspect="1"/>
          </p:cNvPicPr>
          <p:nvPr>
            <p:custDataLst>
              <p:tags r:id="rId43"/>
            </p:custDataLst>
          </p:nvPr>
        </p:nvPicPr>
        <p:blipFill>
          <a:blip r:embed="rId42"/>
          <a:stretch>
            <a:fillRect/>
          </a:stretch>
        </p:blipFill>
        <p:spPr>
          <a:xfrm>
            <a:off x="2872583" y="2671202"/>
            <a:ext cx="6563848" cy="1278841"/>
          </a:xfrm>
          <a:prstGeom prst="rect">
            <a:avLst/>
          </a:prstGeom>
        </p:spPr>
      </p:pic>
      <p:sp>
        <p:nvSpPr>
          <p:cNvPr id="53" name="Dikdörtgen 52"/>
          <p:cNvSpPr/>
          <p:nvPr>
            <p:custDataLst>
              <p:tags r:id="rId44"/>
            </p:custDataLst>
          </p:nvPr>
        </p:nvSpPr>
        <p:spPr>
          <a:xfrm>
            <a:off x="2938665" y="2960953"/>
            <a:ext cx="3055952" cy="164039"/>
          </a:xfrm>
          <a:prstGeom prst="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a:stCxn id="53" idx="1"/>
          </p:cNvCxnSpPr>
          <p:nvPr>
            <p:custDataLst>
              <p:tags r:id="rId45"/>
            </p:custDataLst>
          </p:nvPr>
        </p:nvCxnSpPr>
        <p:spPr>
          <a:xfrm flipH="1" flipV="1">
            <a:off x="2357251" y="2671885"/>
            <a:ext cx="581414" cy="37108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Dikdörtgen 54"/>
          <p:cNvSpPr/>
          <p:nvPr>
            <p:custDataLst>
              <p:tags r:id="rId46"/>
            </p:custDataLst>
          </p:nvPr>
        </p:nvSpPr>
        <p:spPr>
          <a:xfrm>
            <a:off x="171813" y="2319275"/>
            <a:ext cx="2117035"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a:solidFill>
                  <a:schemeClr val="accent1">
                    <a:lumMod val="50000"/>
                  </a:schemeClr>
                </a:solidFill>
              </a:rPr>
              <a:t>Belge Doğrulama Kodu</a:t>
            </a:r>
          </a:p>
        </p:txBody>
      </p:sp>
      <p:sp>
        <p:nvSpPr>
          <p:cNvPr id="56" name="Dikdörtgen 55"/>
          <p:cNvSpPr/>
          <p:nvPr>
            <p:custDataLst>
              <p:tags r:id="rId47"/>
            </p:custDataLst>
          </p:nvPr>
        </p:nvSpPr>
        <p:spPr>
          <a:xfrm>
            <a:off x="8608612" y="3133451"/>
            <a:ext cx="626165" cy="57142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7" name="Düz Ok Bağlayıcısı 56"/>
          <p:cNvCxnSpPr/>
          <p:nvPr>
            <p:custDataLst>
              <p:tags r:id="rId48"/>
            </p:custDataLst>
          </p:nvPr>
        </p:nvCxnSpPr>
        <p:spPr>
          <a:xfrm flipV="1">
            <a:off x="9276917" y="3042972"/>
            <a:ext cx="728993" cy="18608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custDataLst>
              <p:tags r:id="rId49"/>
            </p:custDataLst>
          </p:nvPr>
        </p:nvSpPr>
        <p:spPr>
          <a:xfrm>
            <a:off x="10098984" y="2624533"/>
            <a:ext cx="1143639"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err="1">
                <a:solidFill>
                  <a:schemeClr val="accent1">
                    <a:lumMod val="50000"/>
                  </a:schemeClr>
                </a:solidFill>
              </a:rPr>
              <a:t>Karekod</a:t>
            </a:r>
            <a:endParaRPr lang="tr-TR" sz="1400">
              <a:solidFill>
                <a:schemeClr val="accent1">
                  <a:lumMod val="50000"/>
                </a:schemeClr>
              </a:solidFill>
            </a:endParaRPr>
          </a:p>
        </p:txBody>
      </p:sp>
      <p:cxnSp>
        <p:nvCxnSpPr>
          <p:cNvPr id="59" name="Düz Ok Bağlayıcısı 58"/>
          <p:cNvCxnSpPr/>
          <p:nvPr>
            <p:custDataLst>
              <p:tags r:id="rId50"/>
            </p:custDataLst>
          </p:nvPr>
        </p:nvCxnSpPr>
        <p:spPr>
          <a:xfrm flipV="1">
            <a:off x="7063804" y="951606"/>
            <a:ext cx="1962252" cy="183381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Dikdörtgen 59"/>
          <p:cNvSpPr/>
          <p:nvPr>
            <p:custDataLst>
              <p:tags r:id="rId51"/>
            </p:custDataLst>
          </p:nvPr>
        </p:nvSpPr>
        <p:spPr>
          <a:xfrm>
            <a:off x="9257250" y="398438"/>
            <a:ext cx="2810180"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a:solidFill>
                  <a:schemeClr val="accent1">
                    <a:lumMod val="50000"/>
                  </a:schemeClr>
                </a:solidFill>
              </a:rPr>
              <a:t>Belgenin güvenli elektronik imza ile imzalandığını gösterir ibare.</a:t>
            </a:r>
          </a:p>
        </p:txBody>
      </p:sp>
      <p:sp>
        <p:nvSpPr>
          <p:cNvPr id="61" name="Dikdörtgen 60"/>
          <p:cNvSpPr/>
          <p:nvPr>
            <p:custDataLst>
              <p:tags r:id="rId52"/>
            </p:custDataLst>
          </p:nvPr>
        </p:nvSpPr>
        <p:spPr>
          <a:xfrm>
            <a:off x="399245" y="5873812"/>
            <a:ext cx="10232571" cy="867032"/>
          </a:xfrm>
          <a:prstGeom prst="rect">
            <a:avLst/>
          </a:prstGeom>
        </p:spPr>
        <p:txBody>
          <a:bodyPr wrap="square">
            <a:spAutoFit/>
          </a:bodyPr>
          <a:lstStyle/>
          <a:p>
            <a:pPr algn="just">
              <a:lnSpc>
                <a:spcPct val="150000"/>
              </a:lnSpc>
            </a:pPr>
            <a:r>
              <a:rPr lang="tr-TR">
                <a:solidFill>
                  <a:schemeClr val="accent1">
                    <a:lumMod val="75000"/>
                  </a:schemeClr>
                </a:solidFill>
                <a:latin typeface="Bahnschrift" panose="020b0502040204020203" pitchFamily="34" charset="0"/>
              </a:rPr>
              <a:t>Belge Doğrulama İşlemi,  </a:t>
            </a:r>
          </a:p>
          <a:p>
            <a:pPr algn="just">
              <a:lnSpc>
                <a:spcPct val="150000"/>
              </a:lnSpc>
            </a:pPr>
            <a:r>
              <a:rPr lang="tr-TR" b="1">
                <a:solidFill>
                  <a:schemeClr val="accent1">
                    <a:lumMod val="75000"/>
                  </a:schemeClr>
                </a:solidFill>
                <a:latin typeface="Bahnschrift" panose="020b0502040204020203" pitchFamily="34" charset="0"/>
              </a:rPr>
              <a:t>Dijital Türkiye (e-Devlet)</a:t>
            </a:r>
            <a:r>
              <a:rPr lang="tr-TR">
                <a:solidFill>
                  <a:schemeClr val="accent1">
                    <a:lumMod val="75000"/>
                  </a:schemeClr>
                </a:solidFill>
                <a:latin typeface="Bahnschrift" panose="020b0502040204020203" pitchFamily="34" charset="0"/>
              </a:rPr>
              <a:t> üzerinden </a:t>
            </a:r>
            <a:r>
              <a:rPr lang="tr-TR" b="1">
                <a:solidFill>
                  <a:schemeClr val="accent1">
                    <a:lumMod val="75000"/>
                  </a:schemeClr>
                </a:solidFill>
                <a:latin typeface="Bahnschrift" panose="020b0502040204020203" pitchFamily="34" charset="0"/>
              </a:rPr>
              <a:t>Doğrulama Kodu </a:t>
            </a:r>
            <a:r>
              <a:rPr lang="tr-TR">
                <a:solidFill>
                  <a:schemeClr val="accent1">
                    <a:lumMod val="75000"/>
                  </a:schemeClr>
                </a:solidFill>
                <a:latin typeface="Bahnschrift" panose="020b0502040204020203" pitchFamily="34" charset="0"/>
              </a:rPr>
              <a:t>veya </a:t>
            </a:r>
            <a:r>
              <a:rPr lang="tr-TR" b="1" err="1">
                <a:solidFill>
                  <a:schemeClr val="accent1">
                    <a:lumMod val="75000"/>
                  </a:schemeClr>
                </a:solidFill>
                <a:latin typeface="Bahnschrift" panose="020b0502040204020203" pitchFamily="34" charset="0"/>
              </a:rPr>
              <a:t>Karekod</a:t>
            </a:r>
            <a:r>
              <a:rPr lang="tr-TR">
                <a:solidFill>
                  <a:schemeClr val="accent1">
                    <a:lumMod val="75000"/>
                  </a:schemeClr>
                </a:solidFill>
                <a:latin typeface="Bahnschrift" panose="020b0502040204020203" pitchFamily="34" charset="0"/>
              </a:rPr>
              <a:t> kullanılarak yapılır.</a:t>
            </a:r>
          </a:p>
        </p:txBody>
      </p:sp>
    </p:spTree>
    <p:extLst>
      <p:ext uri="{BB962C8B-B14F-4D97-AF65-F5344CB8AC3E}">
        <p14:creationId xmlns:p14="http://schemas.microsoft.com/office/powerpoint/2010/main" val="3713952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childTnLst>
                          </p:cTn>
                        </p:par>
                        <p:par>
                          <p:cTn id="11" fill="hold" nodeType="afterGroup">
                            <p:stCondLst>
                              <p:cond delay="500"/>
                            </p:stCondLst>
                            <p:childTnLst>
                              <p:par>
                                <p:cTn id="12" presetID="14" presetClass="entr" presetSubtype="1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randombar(horizontal)">
                                      <p:cBhvr>
                                        <p:cTn id="14" dur="500"/>
                                        <p:tgtEl>
                                          <p:spTgt spid="5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randombar(horizontal)">
                                      <p:cBhvr>
                                        <p:cTn id="17" dur="750"/>
                                        <p:tgtEl>
                                          <p:spTgt spid="53"/>
                                        </p:tgtEl>
                                      </p:cBhvr>
                                    </p:animEffect>
                                  </p:childTnLst>
                                </p:cTn>
                              </p:par>
                            </p:childTnLst>
                          </p:cTn>
                        </p:par>
                        <p:par>
                          <p:cTn id="18" fill="hold" nodeType="afterGroup">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randombar(horizontal)">
                                      <p:cBhvr>
                                        <p:cTn id="24" dur="750"/>
                                        <p:tgtEl>
                                          <p:spTgt spid="56"/>
                                        </p:tgtEl>
                                      </p:cBhvr>
                                    </p:animEffect>
                                  </p:childTnLst>
                                </p:cTn>
                              </p:par>
                              <p:par>
                                <p:cTn id="25" presetID="14" presetClass="entr" presetSubtype="1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randombar(horizontal)">
                                      <p:cBhvr>
                                        <p:cTn id="27" dur="500"/>
                                        <p:tgtEl>
                                          <p:spTgt spid="57"/>
                                        </p:tgtEl>
                                      </p:cBhvr>
                                    </p:animEffect>
                                  </p:childTnLst>
                                </p:cTn>
                              </p:par>
                            </p:childTnLst>
                          </p:cTn>
                        </p:par>
                        <p:par>
                          <p:cTn id="28" fill="hold" nodeType="afterGroup">
                            <p:stCondLst>
                              <p:cond delay="2000"/>
                            </p:stCondLst>
                            <p:childTnLst>
                              <p:par>
                                <p:cTn id="29" presetID="14" presetClass="entr" presetSubtype="1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1"/>
      <p:bldP spid="56" grpId="2"/>
      <p:bldP spid="58" grpId="3"/>
      <p:bldP spid="60" grpId="4"/>
    </p:bldLst>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Dikdörtgen 7">
            <a:extLst>
              <a:ext uri="{FF2B5EF4-FFF2-40B4-BE49-F238E27FC236}">
                <a16:creationId xmlns:a16="http://schemas.microsoft.com/office/drawing/2014/main" id="{D5CEA213-F813-4A1E-9190-2C1A9D8F1F6D}"/>
              </a:ext>
            </a:extLst>
          </p:cNvPr>
          <p:cNvSpPr/>
          <p:nvPr/>
        </p:nvSpPr>
        <p:spPr>
          <a:xfrm>
            <a:off x="6773127" y="1893871"/>
            <a:ext cx="4073182" cy="3708879"/>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9" name="Dikdörtgen 8">
            <a:extLst>
              <a:ext uri="{FF2B5EF4-FFF2-40B4-BE49-F238E27FC236}">
                <a16:creationId xmlns:a16="http://schemas.microsoft.com/office/drawing/2014/main" id="{02FFF0FE-9948-4775-B9EC-11D5B57B5EB4}"/>
              </a:ext>
            </a:extLst>
          </p:cNvPr>
          <p:cNvSpPr/>
          <p:nvPr/>
        </p:nvSpPr>
        <p:spPr>
          <a:xfrm>
            <a:off x="7247132" y="2626059"/>
            <a:ext cx="3166836" cy="2169825"/>
          </a:xfrm>
          <a:prstGeom prst="rect">
            <a:avLst/>
          </a:prstGeom>
        </p:spPr>
        <p:txBody>
          <a:bodyPr wrap="square">
            <a:spAutoFit/>
          </a:bodyPr>
          <a:lstStyle/>
          <a:p>
            <a:pPr algn="just">
              <a:lnSpc>
                <a:spcPct val="150000"/>
              </a:lnSpc>
            </a:pPr>
            <a:r>
              <a:rPr lang="tr-TR">
                <a:solidFill>
                  <a:srgbClr val="252831"/>
                </a:solidFill>
                <a:latin typeface="Tahoma" panose="020b0604030504040204" pitchFamily="34" charset="0"/>
                <a:ea typeface="Tahoma" panose="020b0604030504040204" pitchFamily="34" charset="0"/>
                <a:cs typeface="Tahoma" panose="020b0604030504040204" pitchFamily="34" charset="0"/>
              </a:rPr>
              <a:t>20. Yüzyılın başlarına ait bu belgede, </a:t>
            </a:r>
            <a:r>
              <a:rPr lang="tr-TR" i="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Kars ve Ardahan’da Ermenilerin 30 bine yakın Müslüman’ı öldürdüklerinden bahsedilmektedir. </a:t>
            </a:r>
          </a:p>
        </p:txBody>
      </p:sp>
      <p:pic>
        <p:nvPicPr>
          <p:cNvPr id="15" name="Resim 14"/>
          <p:cNvPicPr>
            <a:picLocks noChangeAspect="1"/>
          </p:cNvPicPr>
          <p:nvPr/>
        </p:nvPicPr>
        <p:blipFill>
          <a:blip r:embed="rId2"/>
          <a:stretch>
            <a:fillRect/>
          </a:stretch>
        </p:blipFill>
        <p:spPr>
          <a:xfrm>
            <a:off x="1300820" y="687534"/>
            <a:ext cx="4015680" cy="5505450"/>
          </a:xfrm>
          <a:prstGeom prst="rect">
            <a:avLst/>
          </a:prstGeom>
          <a:effectLst>
            <a:outerShdw blurRad="63500" sx="102000" sy="102000" algn="ctr" rotWithShape="0">
              <a:prstClr val="black">
                <a:alpha val="40000"/>
              </a:prstClr>
            </a:outerShdw>
          </a:effectLst>
        </p:spPr>
      </p:pic>
      <p:pic>
        <p:nvPicPr>
          <p:cNvPr id="1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233391" y="1572127"/>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322661" y="507684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868382"/>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2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3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1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24: İletişim Bilgileri</a:t>
            </a:r>
          </a:p>
        </p:txBody>
      </p:sp>
      <p:grpSp>
        <p:nvGrpSpPr>
          <p:cNvPr id="21" name="Group 130">
            <a:extLst>
              <a:ext uri="{FF2B5EF4-FFF2-40B4-BE49-F238E27FC236}">
                <a16:creationId xmlns:a16="http://schemas.microsoft.com/office/drawing/2014/main" id="{157F62E4-B4F7-4D09-A060-BC06526DF8DB}"/>
              </a:ext>
            </a:extLst>
          </p:cNvPr>
          <p:cNvGrpSpPr/>
          <p:nvPr>
            <p:custDataLst>
              <p:tags r:id="rId7"/>
            </p:custDataLst>
          </p:nvPr>
        </p:nvGrpSpPr>
        <p:grpSpPr>
          <a:xfrm flipH="1">
            <a:off x="10456352" y="4417078"/>
            <a:ext cx="1707670" cy="2313159"/>
            <a:chOff x="504255" y="2118035"/>
            <a:chExt cx="3316520" cy="4339835"/>
          </a:xfrm>
        </p:grpSpPr>
        <p:sp>
          <p:nvSpPr>
            <p:cNvPr id="22" name="Freeform: Shape 131">
              <a:extLst>
                <a:ext uri="{FF2B5EF4-FFF2-40B4-BE49-F238E27FC236}">
                  <a16:creationId xmlns:a16="http://schemas.microsoft.com/office/drawing/2014/main" id="{A9C317AD-4CB8-4364-A1A8-8156DE1E578D}"/>
                </a:ext>
              </a:extLst>
            </p:cNvPr>
            <p:cNvSpPr/>
            <p:nvPr>
              <p:custDataLst>
                <p:tags r:id="rId8"/>
              </p:custDataLst>
            </p:nvPr>
          </p:nvSpPr>
          <p:spPr>
            <a:xfrm>
              <a:off x="521514" y="3587117"/>
              <a:ext cx="3299261" cy="2855212"/>
            </a:xfrm>
            <a:custGeom>
              <a:gdLst>
                <a:gd name="connsiteX0" fmla="*/ 2601863 w 2608174"/>
                <a:gd name="connsiteY0" fmla="*/ 1488729 h 2257139"/>
                <a:gd name="connsiteX1" fmla="*/ 2598713 w 2608174"/>
                <a:gd name="connsiteY1" fmla="*/ 1465329 h 2257139"/>
                <a:gd name="connsiteX2" fmla="*/ 2501063 w 2608174"/>
                <a:gd name="connsiteY2" fmla="*/ 1155279 h 2257139"/>
                <a:gd name="connsiteX3" fmla="*/ 2437613 w 2608174"/>
                <a:gd name="connsiteY3" fmla="*/ 1049529 h 2257139"/>
                <a:gd name="connsiteX4" fmla="*/ 2371013 w 2608174"/>
                <a:gd name="connsiteY4" fmla="*/ 932079 h 2257139"/>
                <a:gd name="connsiteX5" fmla="*/ 2325113 w 2608174"/>
                <a:gd name="connsiteY5" fmla="*/ 877629 h 2257139"/>
                <a:gd name="connsiteX6" fmla="*/ 2275613 w 2608174"/>
                <a:gd name="connsiteY6" fmla="*/ 806979 h 2257139"/>
                <a:gd name="connsiteX7" fmla="*/ 2196863 w 2608174"/>
                <a:gd name="connsiteY7" fmla="*/ 670179 h 2257139"/>
                <a:gd name="connsiteX8" fmla="*/ 2145563 w 2608174"/>
                <a:gd name="connsiteY8" fmla="*/ 558129 h 2257139"/>
                <a:gd name="connsiteX9" fmla="*/ 2096963 w 2608174"/>
                <a:gd name="connsiteY9" fmla="*/ 433929 h 2257139"/>
                <a:gd name="connsiteX10" fmla="*/ 2057813 w 2608174"/>
                <a:gd name="connsiteY10" fmla="*/ 312879 h 2257139"/>
                <a:gd name="connsiteX11" fmla="*/ 2038463 w 2608174"/>
                <a:gd name="connsiteY11" fmla="*/ 218829 h 2257139"/>
                <a:gd name="connsiteX12" fmla="*/ 2011463 w 2608174"/>
                <a:gd name="connsiteY12" fmla="*/ 88779 h 2257139"/>
                <a:gd name="connsiteX13" fmla="*/ 1879613 w 2608174"/>
                <a:gd name="connsiteY13" fmla="*/ 2379 h 2257139"/>
                <a:gd name="connsiteX14" fmla="*/ 231263 w 2608174"/>
                <a:gd name="connsiteY14" fmla="*/ 361029 h 2257139"/>
                <a:gd name="connsiteX15" fmla="*/ 119213 w 2608174"/>
                <a:gd name="connsiteY15" fmla="*/ 447429 h 2257139"/>
                <a:gd name="connsiteX16" fmla="*/ 115613 w 2608174"/>
                <a:gd name="connsiteY16" fmla="*/ 443379 h 2257139"/>
                <a:gd name="connsiteX17" fmla="*/ 80513 w 2608174"/>
                <a:gd name="connsiteY17" fmla="*/ 651729 h 2257139"/>
                <a:gd name="connsiteX18" fmla="*/ 52613 w 2608174"/>
                <a:gd name="connsiteY18" fmla="*/ 802479 h 2257139"/>
                <a:gd name="connsiteX19" fmla="*/ 27863 w 2608174"/>
                <a:gd name="connsiteY19" fmla="*/ 1013979 h 2257139"/>
                <a:gd name="connsiteX20" fmla="*/ 22013 w 2608174"/>
                <a:gd name="connsiteY20" fmla="*/ 1264179 h 2257139"/>
                <a:gd name="connsiteX21" fmla="*/ 26063 w 2608174"/>
                <a:gd name="connsiteY21" fmla="*/ 1686279 h 2257139"/>
                <a:gd name="connsiteX22" fmla="*/ 16613 w 2608174"/>
                <a:gd name="connsiteY22" fmla="*/ 1805079 h 2257139"/>
                <a:gd name="connsiteX23" fmla="*/ 19313 w 2608174"/>
                <a:gd name="connsiteY23" fmla="*/ 1863579 h 2257139"/>
                <a:gd name="connsiteX24" fmla="*/ 33713 w 2608174"/>
                <a:gd name="connsiteY24" fmla="*/ 1911729 h 2257139"/>
                <a:gd name="connsiteX25" fmla="*/ 20663 w 2608174"/>
                <a:gd name="connsiteY25" fmla="*/ 1965279 h 2257139"/>
                <a:gd name="connsiteX26" fmla="*/ 3563 w 2608174"/>
                <a:gd name="connsiteY26" fmla="*/ 2116479 h 2257139"/>
                <a:gd name="connsiteX27" fmla="*/ 14363 w 2608174"/>
                <a:gd name="connsiteY27" fmla="*/ 2245179 h 2257139"/>
                <a:gd name="connsiteX28" fmla="*/ 131363 w 2608174"/>
                <a:gd name="connsiteY28" fmla="*/ 2241129 h 2257139"/>
                <a:gd name="connsiteX29" fmla="*/ 271313 w 2608174"/>
                <a:gd name="connsiteY29" fmla="*/ 2210079 h 2257139"/>
                <a:gd name="connsiteX30" fmla="*/ 707363 w 2608174"/>
                <a:gd name="connsiteY30" fmla="*/ 2111979 h 2257139"/>
                <a:gd name="connsiteX31" fmla="*/ 1808963 w 2608174"/>
                <a:gd name="connsiteY31" fmla="*/ 1852329 h 2257139"/>
                <a:gd name="connsiteX32" fmla="*/ 2550563 w 2608174"/>
                <a:gd name="connsiteY32" fmla="*/ 1684479 h 2257139"/>
                <a:gd name="connsiteX33" fmla="*/ 2582063 w 2608174"/>
                <a:gd name="connsiteY33" fmla="*/ 1662429 h 2257139"/>
                <a:gd name="connsiteX34" fmla="*/ 2594213 w 2608174"/>
                <a:gd name="connsiteY34" fmla="*/ 1648479 h 2257139"/>
                <a:gd name="connsiteX35" fmla="*/ 2601863 w 2608174"/>
                <a:gd name="connsiteY35" fmla="*/ 1488729 h 2257139"/>
                <a:gd name="connsiteX36" fmla="*/ 29663 w 2608174"/>
                <a:gd name="connsiteY36" fmla="*/ 1160229 h 2257139"/>
                <a:gd name="connsiteX37" fmla="*/ 29663 w 2608174"/>
                <a:gd name="connsiteY37" fmla="*/ 1160229 h 2257139"/>
                <a:gd name="connsiteX38" fmla="*/ 29663 w 2608174"/>
                <a:gd name="connsiteY38" fmla="*/ 1159779 h 2257139"/>
                <a:gd name="connsiteX39" fmla="*/ 29663 w 2608174"/>
                <a:gd name="connsiteY39" fmla="*/ 1160229 h 2257139"/>
                <a:gd name="connsiteX40" fmla="*/ 52613 w 2608174"/>
                <a:gd name="connsiteY40" fmla="*/ 2251029 h 2257139"/>
                <a:gd name="connsiteX41" fmla="*/ 52613 w 2608174"/>
                <a:gd name="connsiteY41" fmla="*/ 2251029 h 2257139"/>
                <a:gd name="connsiteX42" fmla="*/ 53063 w 2608174"/>
                <a:gd name="connsiteY42" fmla="*/ 2250129 h 2257139"/>
                <a:gd name="connsiteX43" fmla="*/ 54413 w 2608174"/>
                <a:gd name="connsiteY43" fmla="*/ 2251029 h 2257139"/>
                <a:gd name="connsiteX44" fmla="*/ 52613 w 2608174"/>
                <a:gd name="connsiteY44" fmla="*/ 2251029 h 2257139"/>
                <a:gd name="connsiteX45" fmla="*/ 52613 w 2608174"/>
                <a:gd name="connsiteY45" fmla="*/ 2251029 h 2257139"/>
                <a:gd name="connsiteX46" fmla="*/ 2029013 w 2608174"/>
                <a:gd name="connsiteY46" fmla="*/ 1417179 h 2257139"/>
                <a:gd name="connsiteX47" fmla="*/ 1971863 w 2608174"/>
                <a:gd name="connsiteY47" fmla="*/ 1433379 h 2257139"/>
                <a:gd name="connsiteX48" fmla="*/ 1966463 w 2608174"/>
                <a:gd name="connsiteY48" fmla="*/ 1435629 h 2257139"/>
                <a:gd name="connsiteX49" fmla="*/ 1938563 w 2608174"/>
                <a:gd name="connsiteY49" fmla="*/ 1414929 h 2257139"/>
                <a:gd name="connsiteX50" fmla="*/ 1929113 w 2608174"/>
                <a:gd name="connsiteY50" fmla="*/ 1358679 h 2257139"/>
                <a:gd name="connsiteX51" fmla="*/ 1925513 w 2608174"/>
                <a:gd name="connsiteY51" fmla="*/ 1284879 h 2257139"/>
                <a:gd name="connsiteX52" fmla="*/ 1927763 w 2608174"/>
                <a:gd name="connsiteY52" fmla="*/ 1247979 h 2257139"/>
                <a:gd name="connsiteX53" fmla="*/ 1939463 w 2608174"/>
                <a:gd name="connsiteY53" fmla="*/ 1223679 h 2257139"/>
                <a:gd name="connsiteX54" fmla="*/ 1952963 w 2608174"/>
                <a:gd name="connsiteY54" fmla="*/ 1219629 h 2257139"/>
                <a:gd name="connsiteX55" fmla="*/ 1958813 w 2608174"/>
                <a:gd name="connsiteY55" fmla="*/ 1225929 h 2257139"/>
                <a:gd name="connsiteX56" fmla="*/ 2033963 w 2608174"/>
                <a:gd name="connsiteY56" fmla="*/ 1384779 h 2257139"/>
                <a:gd name="connsiteX57" fmla="*/ 2034863 w 2608174"/>
                <a:gd name="connsiteY57" fmla="*/ 1387479 h 2257139"/>
                <a:gd name="connsiteX58" fmla="*/ 2029013 w 2608174"/>
                <a:gd name="connsiteY58" fmla="*/ 1417179 h 2257139"/>
                <a:gd name="connsiteX59" fmla="*/ 2208563 w 2608174"/>
                <a:gd name="connsiteY59" fmla="*/ 1761879 h 2257139"/>
                <a:gd name="connsiteX60" fmla="*/ 2208563 w 2608174"/>
                <a:gd name="connsiteY60" fmla="*/ 1761879 h 2257139"/>
                <a:gd name="connsiteX61" fmla="*/ 2208563 w 2608174"/>
                <a:gd name="connsiteY61" fmla="*/ 1761879 h 2257139"/>
                <a:gd name="connsiteX62" fmla="*/ 2208563 w 2608174"/>
                <a:gd name="connsiteY62" fmla="*/ 1761879 h 2257139"/>
                <a:gd name="connsiteX63" fmla="*/ 2379113 w 2608174"/>
                <a:gd name="connsiteY63" fmla="*/ 1726779 h 2257139"/>
                <a:gd name="connsiteX64" fmla="*/ 2379113 w 2608174"/>
                <a:gd name="connsiteY64" fmla="*/ 1726779 h 2257139"/>
                <a:gd name="connsiteX65" fmla="*/ 2379113 w 2608174"/>
                <a:gd name="connsiteY65" fmla="*/ 1726779 h 2257139"/>
                <a:gd name="connsiteX66" fmla="*/ 2379113 w 2608174"/>
                <a:gd name="connsiteY66" fmla="*/ 1726779 h 2257139"/>
                <a:gd name="connsiteX67" fmla="*/ 2379113 w 2608174"/>
                <a:gd name="connsiteY67" fmla="*/ 1726779 h 2257139"/>
                <a:gd name="connsiteX68" fmla="*/ 2590613 w 2608174"/>
                <a:gd name="connsiteY68" fmla="*/ 1444629 h 2257139"/>
                <a:gd name="connsiteX69" fmla="*/ 2590613 w 2608174"/>
                <a:gd name="connsiteY69" fmla="*/ 1443729 h 2257139"/>
                <a:gd name="connsiteX70" fmla="*/ 2591063 w 2608174"/>
                <a:gd name="connsiteY70" fmla="*/ 1443729 h 2257139"/>
                <a:gd name="connsiteX71" fmla="*/ 2590613 w 2608174"/>
                <a:gd name="connsiteY71" fmla="*/ 1444629 h 225713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8174" h="2257139">
                  <a:moveTo>
                    <a:pt x="2601863" y="1488729"/>
                  </a:moveTo>
                  <a:cubicBezTo>
                    <a:pt x="2600963" y="1480629"/>
                    <a:pt x="2599613" y="1472979"/>
                    <a:pt x="2598713" y="1465329"/>
                  </a:cubicBezTo>
                  <a:cubicBezTo>
                    <a:pt x="2585213" y="1359129"/>
                    <a:pt x="2556413" y="1247979"/>
                    <a:pt x="2501063" y="1155279"/>
                  </a:cubicBezTo>
                  <a:cubicBezTo>
                    <a:pt x="2479913" y="1120179"/>
                    <a:pt x="2459213" y="1084629"/>
                    <a:pt x="2437613" y="1049529"/>
                  </a:cubicBezTo>
                  <a:cubicBezTo>
                    <a:pt x="2422763" y="1025229"/>
                    <a:pt x="2371463" y="940629"/>
                    <a:pt x="2371013" y="932079"/>
                  </a:cubicBezTo>
                  <a:cubicBezTo>
                    <a:pt x="2370563" y="923529"/>
                    <a:pt x="2337713" y="889329"/>
                    <a:pt x="2325113" y="877629"/>
                  </a:cubicBezTo>
                  <a:cubicBezTo>
                    <a:pt x="2304863" y="858729"/>
                    <a:pt x="2290013" y="829929"/>
                    <a:pt x="2275613" y="806979"/>
                  </a:cubicBezTo>
                  <a:cubicBezTo>
                    <a:pt x="2247713" y="762429"/>
                    <a:pt x="2222063" y="716079"/>
                    <a:pt x="2196863" y="670179"/>
                  </a:cubicBezTo>
                  <a:cubicBezTo>
                    <a:pt x="2177063" y="634179"/>
                    <a:pt x="2159963" y="596829"/>
                    <a:pt x="2145563" y="558129"/>
                  </a:cubicBezTo>
                  <a:cubicBezTo>
                    <a:pt x="2130263" y="518079"/>
                    <a:pt x="2107763" y="475329"/>
                    <a:pt x="2096963" y="433929"/>
                  </a:cubicBezTo>
                  <a:cubicBezTo>
                    <a:pt x="2086613" y="392529"/>
                    <a:pt x="2066813" y="354729"/>
                    <a:pt x="2057813" y="312879"/>
                  </a:cubicBezTo>
                  <a:cubicBezTo>
                    <a:pt x="2051063" y="281829"/>
                    <a:pt x="2044763" y="250329"/>
                    <a:pt x="2038463" y="218829"/>
                  </a:cubicBezTo>
                  <a:cubicBezTo>
                    <a:pt x="2029463" y="175629"/>
                    <a:pt x="2020463" y="131979"/>
                    <a:pt x="2011463" y="88779"/>
                  </a:cubicBezTo>
                  <a:cubicBezTo>
                    <a:pt x="1998863" y="28479"/>
                    <a:pt x="1939913" y="-10221"/>
                    <a:pt x="1879613" y="2379"/>
                  </a:cubicBezTo>
                  <a:cubicBezTo>
                    <a:pt x="1879613" y="2379"/>
                    <a:pt x="259163" y="351579"/>
                    <a:pt x="231263" y="361029"/>
                  </a:cubicBezTo>
                  <a:cubicBezTo>
                    <a:pt x="184913" y="376329"/>
                    <a:pt x="130463" y="393429"/>
                    <a:pt x="119213" y="447429"/>
                  </a:cubicBezTo>
                  <a:cubicBezTo>
                    <a:pt x="117413" y="446529"/>
                    <a:pt x="116063" y="445629"/>
                    <a:pt x="115613" y="443379"/>
                  </a:cubicBezTo>
                  <a:cubicBezTo>
                    <a:pt x="102113" y="512679"/>
                    <a:pt x="71513" y="581529"/>
                    <a:pt x="80513" y="651729"/>
                  </a:cubicBezTo>
                  <a:cubicBezTo>
                    <a:pt x="88163" y="711579"/>
                    <a:pt x="63413" y="752079"/>
                    <a:pt x="52613" y="802479"/>
                  </a:cubicBezTo>
                  <a:cubicBezTo>
                    <a:pt x="40463" y="872229"/>
                    <a:pt x="34613" y="943329"/>
                    <a:pt x="27863" y="1013979"/>
                  </a:cubicBezTo>
                  <a:cubicBezTo>
                    <a:pt x="19313" y="1102179"/>
                    <a:pt x="18413" y="1175529"/>
                    <a:pt x="22013" y="1264179"/>
                  </a:cubicBezTo>
                  <a:cubicBezTo>
                    <a:pt x="27863" y="1398279"/>
                    <a:pt x="-23437" y="1558929"/>
                    <a:pt x="26063" y="1686279"/>
                  </a:cubicBezTo>
                  <a:cubicBezTo>
                    <a:pt x="41813" y="1726779"/>
                    <a:pt x="23813" y="1765479"/>
                    <a:pt x="16613" y="1805079"/>
                  </a:cubicBezTo>
                  <a:cubicBezTo>
                    <a:pt x="13013" y="1824879"/>
                    <a:pt x="11663" y="1844679"/>
                    <a:pt x="19313" y="1863579"/>
                  </a:cubicBezTo>
                  <a:cubicBezTo>
                    <a:pt x="26513" y="1882029"/>
                    <a:pt x="35063" y="1891929"/>
                    <a:pt x="33713" y="1911729"/>
                  </a:cubicBezTo>
                  <a:cubicBezTo>
                    <a:pt x="32363" y="1930179"/>
                    <a:pt x="26063" y="1947729"/>
                    <a:pt x="20663" y="1965279"/>
                  </a:cubicBezTo>
                  <a:cubicBezTo>
                    <a:pt x="5813" y="2014329"/>
                    <a:pt x="4013" y="2065629"/>
                    <a:pt x="3563" y="2116479"/>
                  </a:cubicBezTo>
                  <a:cubicBezTo>
                    <a:pt x="3563" y="2148429"/>
                    <a:pt x="-9487" y="2220429"/>
                    <a:pt x="14363" y="2245179"/>
                  </a:cubicBezTo>
                  <a:cubicBezTo>
                    <a:pt x="38663" y="2270829"/>
                    <a:pt x="99413" y="2248329"/>
                    <a:pt x="131363" y="2241129"/>
                  </a:cubicBezTo>
                  <a:cubicBezTo>
                    <a:pt x="178163" y="2230779"/>
                    <a:pt x="224513" y="2220429"/>
                    <a:pt x="271313" y="2210079"/>
                  </a:cubicBezTo>
                  <a:cubicBezTo>
                    <a:pt x="416663" y="2177679"/>
                    <a:pt x="562013" y="2144829"/>
                    <a:pt x="707363" y="2111979"/>
                  </a:cubicBezTo>
                  <a:cubicBezTo>
                    <a:pt x="891413" y="2070579"/>
                    <a:pt x="1622663" y="1895079"/>
                    <a:pt x="1808963" y="1852329"/>
                  </a:cubicBezTo>
                  <a:cubicBezTo>
                    <a:pt x="1960613" y="1817679"/>
                    <a:pt x="2542913" y="1687179"/>
                    <a:pt x="2550563" y="1684479"/>
                  </a:cubicBezTo>
                  <a:cubicBezTo>
                    <a:pt x="2562713" y="1679979"/>
                    <a:pt x="2573963" y="1673679"/>
                    <a:pt x="2582063" y="1662429"/>
                  </a:cubicBezTo>
                  <a:cubicBezTo>
                    <a:pt x="2586113" y="1657929"/>
                    <a:pt x="2590163" y="1653429"/>
                    <a:pt x="2594213" y="1648479"/>
                  </a:cubicBezTo>
                  <a:cubicBezTo>
                    <a:pt x="2614463" y="1601229"/>
                    <a:pt x="2608613" y="1542279"/>
                    <a:pt x="2601863" y="1488729"/>
                  </a:cubicBezTo>
                  <a:close/>
                  <a:moveTo>
                    <a:pt x="29663" y="1160229"/>
                  </a:moveTo>
                  <a:cubicBezTo>
                    <a:pt x="29663" y="1160229"/>
                    <a:pt x="29663" y="1160229"/>
                    <a:pt x="29663" y="1160229"/>
                  </a:cubicBezTo>
                  <a:cubicBezTo>
                    <a:pt x="29213" y="1160229"/>
                    <a:pt x="29663" y="1159779"/>
                    <a:pt x="29663" y="1159779"/>
                  </a:cubicBezTo>
                  <a:cubicBezTo>
                    <a:pt x="29663" y="1159779"/>
                    <a:pt x="29663" y="1160229"/>
                    <a:pt x="29663" y="1160229"/>
                  </a:cubicBezTo>
                  <a:close/>
                  <a:moveTo>
                    <a:pt x="52613" y="2251029"/>
                  </a:moveTo>
                  <a:cubicBezTo>
                    <a:pt x="52613" y="2251029"/>
                    <a:pt x="52613" y="2251029"/>
                    <a:pt x="52613" y="2251029"/>
                  </a:cubicBezTo>
                  <a:lnTo>
                    <a:pt x="53063" y="2250129"/>
                  </a:lnTo>
                  <a:cubicBezTo>
                    <a:pt x="53513" y="2250579"/>
                    <a:pt x="53963" y="2250579"/>
                    <a:pt x="54413" y="2251029"/>
                  </a:cubicBezTo>
                  <a:cubicBezTo>
                    <a:pt x="53513" y="2251029"/>
                    <a:pt x="53063" y="2251029"/>
                    <a:pt x="52613" y="2251029"/>
                  </a:cubicBezTo>
                  <a:cubicBezTo>
                    <a:pt x="52613" y="2251029"/>
                    <a:pt x="52613" y="2251029"/>
                    <a:pt x="52613" y="2251029"/>
                  </a:cubicBezTo>
                  <a:close/>
                  <a:moveTo>
                    <a:pt x="2029013" y="1417179"/>
                  </a:moveTo>
                  <a:cubicBezTo>
                    <a:pt x="2010113" y="1422579"/>
                    <a:pt x="1990763" y="1427979"/>
                    <a:pt x="1971863" y="1433379"/>
                  </a:cubicBezTo>
                  <a:cubicBezTo>
                    <a:pt x="1970063" y="1433829"/>
                    <a:pt x="1968263" y="1434729"/>
                    <a:pt x="1966463" y="1435629"/>
                  </a:cubicBezTo>
                  <a:cubicBezTo>
                    <a:pt x="1946663" y="1448229"/>
                    <a:pt x="1942163" y="1430679"/>
                    <a:pt x="1938563" y="1414929"/>
                  </a:cubicBezTo>
                  <a:cubicBezTo>
                    <a:pt x="1934513" y="1396479"/>
                    <a:pt x="1931363" y="1377579"/>
                    <a:pt x="1929113" y="1358679"/>
                  </a:cubicBezTo>
                  <a:cubicBezTo>
                    <a:pt x="1926413" y="1333929"/>
                    <a:pt x="1925063" y="1309629"/>
                    <a:pt x="1925513" y="1284879"/>
                  </a:cubicBezTo>
                  <a:cubicBezTo>
                    <a:pt x="1925963" y="1273629"/>
                    <a:pt x="1924163" y="1258779"/>
                    <a:pt x="1927763" y="1247979"/>
                  </a:cubicBezTo>
                  <a:cubicBezTo>
                    <a:pt x="1930463" y="1239879"/>
                    <a:pt x="1935863" y="1231779"/>
                    <a:pt x="1939463" y="1223679"/>
                  </a:cubicBezTo>
                  <a:cubicBezTo>
                    <a:pt x="1942163" y="1216929"/>
                    <a:pt x="1946663" y="1215579"/>
                    <a:pt x="1952963" y="1219629"/>
                  </a:cubicBezTo>
                  <a:cubicBezTo>
                    <a:pt x="1955213" y="1220979"/>
                    <a:pt x="1957463" y="1223229"/>
                    <a:pt x="1958813" y="1225929"/>
                  </a:cubicBezTo>
                  <a:cubicBezTo>
                    <a:pt x="1987613" y="1277229"/>
                    <a:pt x="2019563" y="1327179"/>
                    <a:pt x="2033963" y="1384779"/>
                  </a:cubicBezTo>
                  <a:cubicBezTo>
                    <a:pt x="2034413" y="1385679"/>
                    <a:pt x="2034413" y="1386579"/>
                    <a:pt x="2034863" y="1387479"/>
                  </a:cubicBezTo>
                  <a:cubicBezTo>
                    <a:pt x="2039813" y="1398279"/>
                    <a:pt x="2049263" y="1409979"/>
                    <a:pt x="2029013" y="1417179"/>
                  </a:cubicBezTo>
                  <a:close/>
                  <a:moveTo>
                    <a:pt x="2208563" y="1761879"/>
                  </a:moveTo>
                  <a:cubicBezTo>
                    <a:pt x="2208563" y="1761879"/>
                    <a:pt x="2208563" y="1761879"/>
                    <a:pt x="2208563" y="1761879"/>
                  </a:cubicBezTo>
                  <a:cubicBezTo>
                    <a:pt x="2208563" y="1761879"/>
                    <a:pt x="2208563" y="1762329"/>
                    <a:pt x="2208563" y="1761879"/>
                  </a:cubicBezTo>
                  <a:cubicBezTo>
                    <a:pt x="2208563" y="1762329"/>
                    <a:pt x="2208563" y="1761879"/>
                    <a:pt x="2208563" y="1761879"/>
                  </a:cubicBezTo>
                  <a:close/>
                  <a:moveTo>
                    <a:pt x="2379113" y="1726779"/>
                  </a:moveTo>
                  <a:lnTo>
                    <a:pt x="2379113" y="1726779"/>
                  </a:lnTo>
                  <a:cubicBezTo>
                    <a:pt x="2379113" y="1726779"/>
                    <a:pt x="2379113" y="1726779"/>
                    <a:pt x="2379113" y="1726779"/>
                  </a:cubicBezTo>
                  <a:cubicBezTo>
                    <a:pt x="2379113" y="1726779"/>
                    <a:pt x="2379113" y="1726779"/>
                    <a:pt x="2379113" y="1726779"/>
                  </a:cubicBezTo>
                  <a:cubicBezTo>
                    <a:pt x="2379113" y="1726779"/>
                    <a:pt x="2379113" y="1726779"/>
                    <a:pt x="2379113" y="1726779"/>
                  </a:cubicBezTo>
                  <a:close/>
                  <a:moveTo>
                    <a:pt x="2590613" y="1444629"/>
                  </a:moveTo>
                  <a:cubicBezTo>
                    <a:pt x="2590613" y="1444179"/>
                    <a:pt x="2590613" y="1444179"/>
                    <a:pt x="2590613" y="1443729"/>
                  </a:cubicBezTo>
                  <a:cubicBezTo>
                    <a:pt x="2590613" y="1443729"/>
                    <a:pt x="2590613" y="1443729"/>
                    <a:pt x="2591063" y="1443729"/>
                  </a:cubicBezTo>
                  <a:cubicBezTo>
                    <a:pt x="2590613" y="1443729"/>
                    <a:pt x="2590613" y="1444179"/>
                    <a:pt x="2590613" y="1444629"/>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23" name="Freeform: Shape 132">
              <a:extLst>
                <a:ext uri="{FF2B5EF4-FFF2-40B4-BE49-F238E27FC236}">
                  <a16:creationId xmlns:a16="http://schemas.microsoft.com/office/drawing/2014/main" id="{506083A8-48D8-4313-AF1B-45CFB41BC31E}"/>
                </a:ext>
              </a:extLst>
            </p:cNvPr>
            <p:cNvSpPr/>
            <p:nvPr>
              <p:custDataLst>
                <p:tags r:id="rId9"/>
              </p:custDataLst>
            </p:nvPr>
          </p:nvSpPr>
          <p:spPr>
            <a:xfrm>
              <a:off x="504255" y="3979477"/>
              <a:ext cx="1440380" cy="2478393"/>
            </a:xfrm>
            <a:custGeom>
              <a:gdLst>
                <a:gd name="connsiteX0" fmla="*/ 1118358 w 1138668"/>
                <a:gd name="connsiteY0" fmla="*/ 1243355 h 1959251"/>
                <a:gd name="connsiteX1" fmla="*/ 1103508 w 1138668"/>
                <a:gd name="connsiteY1" fmla="*/ 992255 h 1959251"/>
                <a:gd name="connsiteX2" fmla="*/ 1085508 w 1138668"/>
                <a:gd name="connsiteY2" fmla="*/ 825755 h 1959251"/>
                <a:gd name="connsiteX3" fmla="*/ 1044108 w 1138668"/>
                <a:gd name="connsiteY3" fmla="*/ 532805 h 1959251"/>
                <a:gd name="connsiteX4" fmla="*/ 951858 w 1138668"/>
                <a:gd name="connsiteY4" fmla="*/ 166955 h 1959251"/>
                <a:gd name="connsiteX5" fmla="*/ 939708 w 1138668"/>
                <a:gd name="connsiteY5" fmla="*/ 151655 h 1959251"/>
                <a:gd name="connsiteX6" fmla="*/ 918108 w 1138668"/>
                <a:gd name="connsiteY6" fmla="*/ 190805 h 1959251"/>
                <a:gd name="connsiteX7" fmla="*/ 981108 w 1138668"/>
                <a:gd name="connsiteY7" fmla="*/ 556205 h 1959251"/>
                <a:gd name="connsiteX8" fmla="*/ 1010808 w 1138668"/>
                <a:gd name="connsiteY8" fmla="*/ 951305 h 1959251"/>
                <a:gd name="connsiteX9" fmla="*/ 977508 w 1138668"/>
                <a:gd name="connsiteY9" fmla="*/ 1159205 h 1959251"/>
                <a:gd name="connsiteX10" fmla="*/ 940608 w 1138668"/>
                <a:gd name="connsiteY10" fmla="*/ 1235705 h 1959251"/>
                <a:gd name="connsiteX11" fmla="*/ 907758 w 1138668"/>
                <a:gd name="connsiteY11" fmla="*/ 1254605 h 1959251"/>
                <a:gd name="connsiteX12" fmla="*/ 884808 w 1138668"/>
                <a:gd name="connsiteY12" fmla="*/ 1224005 h 1959251"/>
                <a:gd name="connsiteX13" fmla="*/ 874908 w 1138668"/>
                <a:gd name="connsiteY13" fmla="*/ 1155155 h 1959251"/>
                <a:gd name="connsiteX14" fmla="*/ 856458 w 1138668"/>
                <a:gd name="connsiteY14" fmla="*/ 1008455 h 1959251"/>
                <a:gd name="connsiteX15" fmla="*/ 820908 w 1138668"/>
                <a:gd name="connsiteY15" fmla="*/ 913055 h 1959251"/>
                <a:gd name="connsiteX16" fmla="*/ 681408 w 1138668"/>
                <a:gd name="connsiteY16" fmla="*/ 1120505 h 1959251"/>
                <a:gd name="connsiteX17" fmla="*/ 622908 w 1138668"/>
                <a:gd name="connsiteY17" fmla="*/ 1231205 h 1959251"/>
                <a:gd name="connsiteX18" fmla="*/ 571158 w 1138668"/>
                <a:gd name="connsiteY18" fmla="*/ 1261355 h 1959251"/>
                <a:gd name="connsiteX19" fmla="*/ 534708 w 1138668"/>
                <a:gd name="connsiteY19" fmla="*/ 1214105 h 1959251"/>
                <a:gd name="connsiteX20" fmla="*/ 513558 w 1138668"/>
                <a:gd name="connsiteY20" fmla="*/ 1099355 h 1959251"/>
                <a:gd name="connsiteX21" fmla="*/ 502758 w 1138668"/>
                <a:gd name="connsiteY21" fmla="*/ 1017005 h 1959251"/>
                <a:gd name="connsiteX22" fmla="*/ 459558 w 1138668"/>
                <a:gd name="connsiteY22" fmla="*/ 1000805 h 1959251"/>
                <a:gd name="connsiteX23" fmla="*/ 430758 w 1138668"/>
                <a:gd name="connsiteY23" fmla="*/ 1025555 h 1959251"/>
                <a:gd name="connsiteX24" fmla="*/ 307908 w 1138668"/>
                <a:gd name="connsiteY24" fmla="*/ 1210505 h 1959251"/>
                <a:gd name="connsiteX25" fmla="*/ 260658 w 1138668"/>
                <a:gd name="connsiteY25" fmla="*/ 1372955 h 1959251"/>
                <a:gd name="connsiteX26" fmla="*/ 296208 w 1138668"/>
                <a:gd name="connsiteY26" fmla="*/ 1399505 h 1959251"/>
                <a:gd name="connsiteX27" fmla="*/ 341208 w 1138668"/>
                <a:gd name="connsiteY27" fmla="*/ 1377005 h 1959251"/>
                <a:gd name="connsiteX28" fmla="*/ 455508 w 1138668"/>
                <a:gd name="connsiteY28" fmla="*/ 1294205 h 1959251"/>
                <a:gd name="connsiteX29" fmla="*/ 472158 w 1138668"/>
                <a:gd name="connsiteY29" fmla="*/ 1287455 h 1959251"/>
                <a:gd name="connsiteX30" fmla="*/ 473508 w 1138668"/>
                <a:gd name="connsiteY30" fmla="*/ 1306355 h 1959251"/>
                <a:gd name="connsiteX31" fmla="*/ 424908 w 1138668"/>
                <a:gd name="connsiteY31" fmla="*/ 1390055 h 1959251"/>
                <a:gd name="connsiteX32" fmla="*/ 342558 w 1138668"/>
                <a:gd name="connsiteY32" fmla="*/ 1448105 h 1959251"/>
                <a:gd name="connsiteX33" fmla="*/ 286308 w 1138668"/>
                <a:gd name="connsiteY33" fmla="*/ 1476005 h 1959251"/>
                <a:gd name="connsiteX34" fmla="*/ 178758 w 1138668"/>
                <a:gd name="connsiteY34" fmla="*/ 1515155 h 1959251"/>
                <a:gd name="connsiteX35" fmla="*/ 96408 w 1138668"/>
                <a:gd name="connsiteY35" fmla="*/ 1460255 h 1959251"/>
                <a:gd name="connsiteX36" fmla="*/ 105858 w 1138668"/>
                <a:gd name="connsiteY36" fmla="*/ 1336055 h 1959251"/>
                <a:gd name="connsiteX37" fmla="*/ 185058 w 1138668"/>
                <a:gd name="connsiteY37" fmla="*/ 1201505 h 1959251"/>
                <a:gd name="connsiteX38" fmla="*/ 330858 w 1138668"/>
                <a:gd name="connsiteY38" fmla="*/ 1075955 h 1959251"/>
                <a:gd name="connsiteX39" fmla="*/ 342108 w 1138668"/>
                <a:gd name="connsiteY39" fmla="*/ 1053455 h 1959251"/>
                <a:gd name="connsiteX40" fmla="*/ 320058 w 1138668"/>
                <a:gd name="connsiteY40" fmla="*/ 1040855 h 1959251"/>
                <a:gd name="connsiteX41" fmla="*/ 273258 w 1138668"/>
                <a:gd name="connsiteY41" fmla="*/ 1035455 h 1959251"/>
                <a:gd name="connsiteX42" fmla="*/ 166608 w 1138668"/>
                <a:gd name="connsiteY42" fmla="*/ 1011155 h 1959251"/>
                <a:gd name="connsiteX43" fmla="*/ 73458 w 1138668"/>
                <a:gd name="connsiteY43" fmla="*/ 872105 h 1959251"/>
                <a:gd name="connsiteX44" fmla="*/ 100458 w 1138668"/>
                <a:gd name="connsiteY44" fmla="*/ 897755 h 1959251"/>
                <a:gd name="connsiteX45" fmla="*/ 158508 w 1138668"/>
                <a:gd name="connsiteY45" fmla="*/ 966155 h 1959251"/>
                <a:gd name="connsiteX46" fmla="*/ 188208 w 1138668"/>
                <a:gd name="connsiteY46" fmla="*/ 985955 h 1959251"/>
                <a:gd name="connsiteX47" fmla="*/ 219708 w 1138668"/>
                <a:gd name="connsiteY47" fmla="*/ 960305 h 1959251"/>
                <a:gd name="connsiteX48" fmla="*/ 209358 w 1138668"/>
                <a:gd name="connsiteY48" fmla="*/ 933305 h 1959251"/>
                <a:gd name="connsiteX49" fmla="*/ 181458 w 1138668"/>
                <a:gd name="connsiteY49" fmla="*/ 884705 h 1959251"/>
                <a:gd name="connsiteX50" fmla="*/ 109008 w 1138668"/>
                <a:gd name="connsiteY50" fmla="*/ 653405 h 1959251"/>
                <a:gd name="connsiteX51" fmla="*/ 117108 w 1138668"/>
                <a:gd name="connsiteY51" fmla="*/ 427055 h 1959251"/>
                <a:gd name="connsiteX52" fmla="*/ 155808 w 1138668"/>
                <a:gd name="connsiteY52" fmla="*/ 238055 h 1959251"/>
                <a:gd name="connsiteX53" fmla="*/ 179208 w 1138668"/>
                <a:gd name="connsiteY53" fmla="*/ 205655 h 1959251"/>
                <a:gd name="connsiteX54" fmla="*/ 205308 w 1138668"/>
                <a:gd name="connsiteY54" fmla="*/ 235355 h 1959251"/>
                <a:gd name="connsiteX55" fmla="*/ 235008 w 1138668"/>
                <a:gd name="connsiteY55" fmla="*/ 341105 h 1959251"/>
                <a:gd name="connsiteX56" fmla="*/ 250308 w 1138668"/>
                <a:gd name="connsiteY56" fmla="*/ 369455 h 1959251"/>
                <a:gd name="connsiteX57" fmla="*/ 260658 w 1138668"/>
                <a:gd name="connsiteY57" fmla="*/ 312755 h 1959251"/>
                <a:gd name="connsiteX58" fmla="*/ 365958 w 1138668"/>
                <a:gd name="connsiteY58" fmla="*/ 120155 h 1959251"/>
                <a:gd name="connsiteX59" fmla="*/ 420408 w 1138668"/>
                <a:gd name="connsiteY59" fmla="*/ 80105 h 1959251"/>
                <a:gd name="connsiteX60" fmla="*/ 421758 w 1138668"/>
                <a:gd name="connsiteY60" fmla="*/ 75605 h 1959251"/>
                <a:gd name="connsiteX61" fmla="*/ 422208 w 1138668"/>
                <a:gd name="connsiteY61" fmla="*/ 73805 h 1959251"/>
                <a:gd name="connsiteX62" fmla="*/ 422208 w 1138668"/>
                <a:gd name="connsiteY62" fmla="*/ 29255 h 1959251"/>
                <a:gd name="connsiteX63" fmla="*/ 421758 w 1138668"/>
                <a:gd name="connsiteY63" fmla="*/ 25205 h 1959251"/>
                <a:gd name="connsiteX64" fmla="*/ 417258 w 1138668"/>
                <a:gd name="connsiteY64" fmla="*/ 3605 h 1959251"/>
                <a:gd name="connsiteX65" fmla="*/ 347058 w 1138668"/>
                <a:gd name="connsiteY65" fmla="*/ 15305 h 1959251"/>
                <a:gd name="connsiteX66" fmla="*/ 201708 w 1138668"/>
                <a:gd name="connsiteY66" fmla="*/ 55805 h 1959251"/>
                <a:gd name="connsiteX67" fmla="*/ 130158 w 1138668"/>
                <a:gd name="connsiteY67" fmla="*/ 103055 h 1959251"/>
                <a:gd name="connsiteX68" fmla="*/ 108558 w 1138668"/>
                <a:gd name="connsiteY68" fmla="*/ 183605 h 1959251"/>
                <a:gd name="connsiteX69" fmla="*/ 100908 w 1138668"/>
                <a:gd name="connsiteY69" fmla="*/ 213305 h 1959251"/>
                <a:gd name="connsiteX70" fmla="*/ 88308 w 1138668"/>
                <a:gd name="connsiteY70" fmla="*/ 294755 h 1959251"/>
                <a:gd name="connsiteX71" fmla="*/ 71658 w 1138668"/>
                <a:gd name="connsiteY71" fmla="*/ 383405 h 1959251"/>
                <a:gd name="connsiteX72" fmla="*/ 37008 w 1138668"/>
                <a:gd name="connsiteY72" fmla="*/ 676355 h 1959251"/>
                <a:gd name="connsiteX73" fmla="*/ 22608 w 1138668"/>
                <a:gd name="connsiteY73" fmla="*/ 825305 h 1959251"/>
                <a:gd name="connsiteX74" fmla="*/ 30258 w 1138668"/>
                <a:gd name="connsiteY74" fmla="*/ 972455 h 1959251"/>
                <a:gd name="connsiteX75" fmla="*/ 19908 w 1138668"/>
                <a:gd name="connsiteY75" fmla="*/ 1148855 h 1959251"/>
                <a:gd name="connsiteX76" fmla="*/ 15858 w 1138668"/>
                <a:gd name="connsiteY76" fmla="*/ 1309505 h 1959251"/>
                <a:gd name="connsiteX77" fmla="*/ 31158 w 1138668"/>
                <a:gd name="connsiteY77" fmla="*/ 1397255 h 1959251"/>
                <a:gd name="connsiteX78" fmla="*/ 19908 w 1138668"/>
                <a:gd name="connsiteY78" fmla="*/ 1490855 h 1959251"/>
                <a:gd name="connsiteX79" fmla="*/ 30258 w 1138668"/>
                <a:gd name="connsiteY79" fmla="*/ 1581755 h 1959251"/>
                <a:gd name="connsiteX80" fmla="*/ 15408 w 1138668"/>
                <a:gd name="connsiteY80" fmla="*/ 1667255 h 1959251"/>
                <a:gd name="connsiteX81" fmla="*/ 3708 w 1138668"/>
                <a:gd name="connsiteY81" fmla="*/ 1831055 h 1959251"/>
                <a:gd name="connsiteX82" fmla="*/ 8658 w 1138668"/>
                <a:gd name="connsiteY82" fmla="*/ 1935005 h 1959251"/>
                <a:gd name="connsiteX83" fmla="*/ 78408 w 1138668"/>
                <a:gd name="connsiteY83" fmla="*/ 1955255 h 1959251"/>
                <a:gd name="connsiteX84" fmla="*/ 222858 w 1138668"/>
                <a:gd name="connsiteY84" fmla="*/ 1897655 h 1959251"/>
                <a:gd name="connsiteX85" fmla="*/ 788058 w 1138668"/>
                <a:gd name="connsiteY85" fmla="*/ 1727555 h 1959251"/>
                <a:gd name="connsiteX86" fmla="*/ 1138608 w 1138668"/>
                <a:gd name="connsiteY86" fmla="*/ 1663655 h 1959251"/>
                <a:gd name="connsiteX87" fmla="*/ 1118358 w 1138668"/>
                <a:gd name="connsiteY87" fmla="*/ 1243355 h 19592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38668" h="1959251">
                  <a:moveTo>
                    <a:pt x="1118358" y="1243355"/>
                  </a:moveTo>
                  <a:cubicBezTo>
                    <a:pt x="1119258" y="1159205"/>
                    <a:pt x="1108458" y="1075955"/>
                    <a:pt x="1103508" y="992255"/>
                  </a:cubicBezTo>
                  <a:cubicBezTo>
                    <a:pt x="1096758" y="936905"/>
                    <a:pt x="1090458" y="881555"/>
                    <a:pt x="1085508" y="825755"/>
                  </a:cubicBezTo>
                  <a:cubicBezTo>
                    <a:pt x="1080558" y="803255"/>
                    <a:pt x="1039608" y="545405"/>
                    <a:pt x="1044108" y="532805"/>
                  </a:cubicBezTo>
                  <a:cubicBezTo>
                    <a:pt x="1042308" y="499055"/>
                    <a:pt x="971658" y="230855"/>
                    <a:pt x="951858" y="166955"/>
                  </a:cubicBezTo>
                  <a:cubicBezTo>
                    <a:pt x="950058" y="160655"/>
                    <a:pt x="946458" y="154805"/>
                    <a:pt x="939708" y="151655"/>
                  </a:cubicBezTo>
                  <a:cubicBezTo>
                    <a:pt x="917658" y="156605"/>
                    <a:pt x="919458" y="174605"/>
                    <a:pt x="918108" y="190805"/>
                  </a:cubicBezTo>
                  <a:cubicBezTo>
                    <a:pt x="938808" y="312755"/>
                    <a:pt x="963558" y="433805"/>
                    <a:pt x="981108" y="556205"/>
                  </a:cubicBezTo>
                  <a:cubicBezTo>
                    <a:pt x="999558" y="687155"/>
                    <a:pt x="1019358" y="818105"/>
                    <a:pt x="1010808" y="951305"/>
                  </a:cubicBezTo>
                  <a:cubicBezTo>
                    <a:pt x="1006308" y="1021955"/>
                    <a:pt x="997758" y="1091255"/>
                    <a:pt x="977508" y="1159205"/>
                  </a:cubicBezTo>
                  <a:cubicBezTo>
                    <a:pt x="969408" y="1186655"/>
                    <a:pt x="958608" y="1212755"/>
                    <a:pt x="940608" y="1235705"/>
                  </a:cubicBezTo>
                  <a:cubicBezTo>
                    <a:pt x="932058" y="1246505"/>
                    <a:pt x="923058" y="1258205"/>
                    <a:pt x="907758" y="1254605"/>
                  </a:cubicBezTo>
                  <a:cubicBezTo>
                    <a:pt x="892908" y="1251455"/>
                    <a:pt x="887958" y="1237505"/>
                    <a:pt x="884808" y="1224005"/>
                  </a:cubicBezTo>
                  <a:cubicBezTo>
                    <a:pt x="879408" y="1201505"/>
                    <a:pt x="877158" y="1178555"/>
                    <a:pt x="874908" y="1155155"/>
                  </a:cubicBezTo>
                  <a:cubicBezTo>
                    <a:pt x="870858" y="1106105"/>
                    <a:pt x="868158" y="1056605"/>
                    <a:pt x="856458" y="1008455"/>
                  </a:cubicBezTo>
                  <a:cubicBezTo>
                    <a:pt x="848808" y="976955"/>
                    <a:pt x="837108" y="946805"/>
                    <a:pt x="820908" y="913055"/>
                  </a:cubicBezTo>
                  <a:cubicBezTo>
                    <a:pt x="809658" y="935555"/>
                    <a:pt x="684108" y="1112855"/>
                    <a:pt x="681408" y="1120505"/>
                  </a:cubicBezTo>
                  <a:cubicBezTo>
                    <a:pt x="667458" y="1160555"/>
                    <a:pt x="649908" y="1198355"/>
                    <a:pt x="622908" y="1231205"/>
                  </a:cubicBezTo>
                  <a:cubicBezTo>
                    <a:pt x="609408" y="1247405"/>
                    <a:pt x="594558" y="1264955"/>
                    <a:pt x="571158" y="1261355"/>
                  </a:cubicBezTo>
                  <a:cubicBezTo>
                    <a:pt x="546858" y="1257305"/>
                    <a:pt x="541008" y="1233905"/>
                    <a:pt x="534708" y="1214105"/>
                  </a:cubicBezTo>
                  <a:cubicBezTo>
                    <a:pt x="523008" y="1176755"/>
                    <a:pt x="517608" y="1138055"/>
                    <a:pt x="513558" y="1099355"/>
                  </a:cubicBezTo>
                  <a:cubicBezTo>
                    <a:pt x="510858" y="1071905"/>
                    <a:pt x="509508" y="1044005"/>
                    <a:pt x="502758" y="1017005"/>
                  </a:cubicBezTo>
                  <a:cubicBezTo>
                    <a:pt x="496458" y="991805"/>
                    <a:pt x="480708" y="985955"/>
                    <a:pt x="459558" y="1000805"/>
                  </a:cubicBezTo>
                  <a:cubicBezTo>
                    <a:pt x="449208" y="1008005"/>
                    <a:pt x="439308" y="1016105"/>
                    <a:pt x="430758" y="1025555"/>
                  </a:cubicBezTo>
                  <a:cubicBezTo>
                    <a:pt x="382158" y="1081805"/>
                    <a:pt x="340308" y="1143005"/>
                    <a:pt x="307908" y="1210505"/>
                  </a:cubicBezTo>
                  <a:cubicBezTo>
                    <a:pt x="303858" y="1219055"/>
                    <a:pt x="262008" y="1325705"/>
                    <a:pt x="260658" y="1372955"/>
                  </a:cubicBezTo>
                  <a:cubicBezTo>
                    <a:pt x="259758" y="1399505"/>
                    <a:pt x="271008" y="1407155"/>
                    <a:pt x="296208" y="1399505"/>
                  </a:cubicBezTo>
                  <a:cubicBezTo>
                    <a:pt x="312858" y="1394555"/>
                    <a:pt x="326358" y="1388705"/>
                    <a:pt x="341208" y="1377005"/>
                  </a:cubicBezTo>
                  <a:cubicBezTo>
                    <a:pt x="375858" y="1356755"/>
                    <a:pt x="430758" y="1309955"/>
                    <a:pt x="455508" y="1294205"/>
                  </a:cubicBezTo>
                  <a:cubicBezTo>
                    <a:pt x="460908" y="1291055"/>
                    <a:pt x="465408" y="1282055"/>
                    <a:pt x="472158" y="1287455"/>
                  </a:cubicBezTo>
                  <a:cubicBezTo>
                    <a:pt x="477558" y="1291505"/>
                    <a:pt x="475308" y="1300055"/>
                    <a:pt x="473508" y="1306355"/>
                  </a:cubicBezTo>
                  <a:cubicBezTo>
                    <a:pt x="464958" y="1338755"/>
                    <a:pt x="449658" y="1367105"/>
                    <a:pt x="424908" y="1390055"/>
                  </a:cubicBezTo>
                  <a:cubicBezTo>
                    <a:pt x="425808" y="1395005"/>
                    <a:pt x="354258" y="1442705"/>
                    <a:pt x="342558" y="1448105"/>
                  </a:cubicBezTo>
                  <a:cubicBezTo>
                    <a:pt x="323658" y="1456655"/>
                    <a:pt x="305658" y="1467905"/>
                    <a:pt x="286308" y="1476005"/>
                  </a:cubicBezTo>
                  <a:cubicBezTo>
                    <a:pt x="251208" y="1490405"/>
                    <a:pt x="216558" y="1507955"/>
                    <a:pt x="178758" y="1515155"/>
                  </a:cubicBezTo>
                  <a:cubicBezTo>
                    <a:pt x="131508" y="1524155"/>
                    <a:pt x="102258" y="1505255"/>
                    <a:pt x="96408" y="1460255"/>
                  </a:cubicBezTo>
                  <a:cubicBezTo>
                    <a:pt x="90558" y="1418405"/>
                    <a:pt x="93258" y="1376555"/>
                    <a:pt x="105858" y="1336055"/>
                  </a:cubicBezTo>
                  <a:cubicBezTo>
                    <a:pt x="121608" y="1285205"/>
                    <a:pt x="150408" y="1241555"/>
                    <a:pt x="185058" y="1201505"/>
                  </a:cubicBezTo>
                  <a:cubicBezTo>
                    <a:pt x="197208" y="1183505"/>
                    <a:pt x="294858" y="1102505"/>
                    <a:pt x="330858" y="1075955"/>
                  </a:cubicBezTo>
                  <a:cubicBezTo>
                    <a:pt x="337608" y="1070555"/>
                    <a:pt x="345258" y="1063355"/>
                    <a:pt x="342108" y="1053455"/>
                  </a:cubicBezTo>
                  <a:cubicBezTo>
                    <a:pt x="338958" y="1043555"/>
                    <a:pt x="329058" y="1041755"/>
                    <a:pt x="320058" y="1040855"/>
                  </a:cubicBezTo>
                  <a:cubicBezTo>
                    <a:pt x="304308" y="1039505"/>
                    <a:pt x="289008" y="1036805"/>
                    <a:pt x="273258" y="1035455"/>
                  </a:cubicBezTo>
                  <a:cubicBezTo>
                    <a:pt x="236808" y="1031855"/>
                    <a:pt x="200358" y="1027805"/>
                    <a:pt x="166608" y="1011155"/>
                  </a:cubicBezTo>
                  <a:cubicBezTo>
                    <a:pt x="110358" y="983255"/>
                    <a:pt x="87408" y="933305"/>
                    <a:pt x="73458" y="872105"/>
                  </a:cubicBezTo>
                  <a:cubicBezTo>
                    <a:pt x="88308" y="879305"/>
                    <a:pt x="93708" y="889205"/>
                    <a:pt x="100458" y="897755"/>
                  </a:cubicBezTo>
                  <a:cubicBezTo>
                    <a:pt x="118908" y="921605"/>
                    <a:pt x="136458" y="945455"/>
                    <a:pt x="158508" y="966155"/>
                  </a:cubicBezTo>
                  <a:cubicBezTo>
                    <a:pt x="167508" y="974255"/>
                    <a:pt x="176508" y="981905"/>
                    <a:pt x="188208" y="985955"/>
                  </a:cubicBezTo>
                  <a:cubicBezTo>
                    <a:pt x="208908" y="993155"/>
                    <a:pt x="222408" y="982355"/>
                    <a:pt x="219708" y="960305"/>
                  </a:cubicBezTo>
                  <a:cubicBezTo>
                    <a:pt x="218808" y="950405"/>
                    <a:pt x="214308" y="941405"/>
                    <a:pt x="209358" y="933305"/>
                  </a:cubicBezTo>
                  <a:cubicBezTo>
                    <a:pt x="200358" y="917105"/>
                    <a:pt x="191358" y="900455"/>
                    <a:pt x="181458" y="884705"/>
                  </a:cubicBezTo>
                  <a:cubicBezTo>
                    <a:pt x="136908" y="814055"/>
                    <a:pt x="112158" y="736205"/>
                    <a:pt x="109008" y="653405"/>
                  </a:cubicBezTo>
                  <a:cubicBezTo>
                    <a:pt x="106308" y="577805"/>
                    <a:pt x="105858" y="502205"/>
                    <a:pt x="117108" y="427055"/>
                  </a:cubicBezTo>
                  <a:cubicBezTo>
                    <a:pt x="126558" y="363155"/>
                    <a:pt x="135558" y="299255"/>
                    <a:pt x="155808" y="238055"/>
                  </a:cubicBezTo>
                  <a:cubicBezTo>
                    <a:pt x="160308" y="225005"/>
                    <a:pt x="163008" y="207005"/>
                    <a:pt x="179208" y="205655"/>
                  </a:cubicBezTo>
                  <a:cubicBezTo>
                    <a:pt x="196308" y="204305"/>
                    <a:pt x="199458" y="223205"/>
                    <a:pt x="205308" y="235355"/>
                  </a:cubicBezTo>
                  <a:cubicBezTo>
                    <a:pt x="220608" y="269105"/>
                    <a:pt x="226908" y="305555"/>
                    <a:pt x="235008" y="341105"/>
                  </a:cubicBezTo>
                  <a:cubicBezTo>
                    <a:pt x="237258" y="351005"/>
                    <a:pt x="236808" y="362255"/>
                    <a:pt x="250308" y="369455"/>
                  </a:cubicBezTo>
                  <a:cubicBezTo>
                    <a:pt x="258408" y="351005"/>
                    <a:pt x="258858" y="331655"/>
                    <a:pt x="260658" y="312755"/>
                  </a:cubicBezTo>
                  <a:cubicBezTo>
                    <a:pt x="268758" y="233555"/>
                    <a:pt x="299358" y="167405"/>
                    <a:pt x="365958" y="120155"/>
                  </a:cubicBezTo>
                  <a:cubicBezTo>
                    <a:pt x="384408" y="107105"/>
                    <a:pt x="403758" y="95405"/>
                    <a:pt x="420408" y="80105"/>
                  </a:cubicBezTo>
                  <a:cubicBezTo>
                    <a:pt x="420858" y="78755"/>
                    <a:pt x="421308" y="77405"/>
                    <a:pt x="421758" y="75605"/>
                  </a:cubicBezTo>
                  <a:cubicBezTo>
                    <a:pt x="421758" y="75155"/>
                    <a:pt x="422208" y="74255"/>
                    <a:pt x="422208" y="73805"/>
                  </a:cubicBezTo>
                  <a:cubicBezTo>
                    <a:pt x="422658" y="58955"/>
                    <a:pt x="422658" y="44105"/>
                    <a:pt x="422208" y="29255"/>
                  </a:cubicBezTo>
                  <a:cubicBezTo>
                    <a:pt x="422208" y="28355"/>
                    <a:pt x="421758" y="26555"/>
                    <a:pt x="421758" y="25205"/>
                  </a:cubicBezTo>
                  <a:cubicBezTo>
                    <a:pt x="420408" y="18005"/>
                    <a:pt x="422658" y="9905"/>
                    <a:pt x="417258" y="3605"/>
                  </a:cubicBezTo>
                  <a:cubicBezTo>
                    <a:pt x="407358" y="-8095"/>
                    <a:pt x="357858" y="12155"/>
                    <a:pt x="347058" y="15305"/>
                  </a:cubicBezTo>
                  <a:cubicBezTo>
                    <a:pt x="318258" y="23405"/>
                    <a:pt x="222408" y="49505"/>
                    <a:pt x="201708" y="55805"/>
                  </a:cubicBezTo>
                  <a:cubicBezTo>
                    <a:pt x="172908" y="64805"/>
                    <a:pt x="148608" y="76955"/>
                    <a:pt x="130158" y="103055"/>
                  </a:cubicBezTo>
                  <a:cubicBezTo>
                    <a:pt x="112158" y="128705"/>
                    <a:pt x="114858" y="154355"/>
                    <a:pt x="108558" y="183605"/>
                  </a:cubicBezTo>
                  <a:cubicBezTo>
                    <a:pt x="106308" y="193955"/>
                    <a:pt x="100908" y="214655"/>
                    <a:pt x="100908" y="213305"/>
                  </a:cubicBezTo>
                  <a:cubicBezTo>
                    <a:pt x="86508" y="220955"/>
                    <a:pt x="91908" y="277655"/>
                    <a:pt x="88308" y="294755"/>
                  </a:cubicBezTo>
                  <a:cubicBezTo>
                    <a:pt x="82008" y="324005"/>
                    <a:pt x="76608" y="353705"/>
                    <a:pt x="71658" y="383405"/>
                  </a:cubicBezTo>
                  <a:cubicBezTo>
                    <a:pt x="55908" y="480605"/>
                    <a:pt x="47358" y="578255"/>
                    <a:pt x="37008" y="676355"/>
                  </a:cubicBezTo>
                  <a:cubicBezTo>
                    <a:pt x="31608" y="725855"/>
                    <a:pt x="24858" y="775355"/>
                    <a:pt x="22608" y="825305"/>
                  </a:cubicBezTo>
                  <a:cubicBezTo>
                    <a:pt x="20808" y="868505"/>
                    <a:pt x="16308" y="931955"/>
                    <a:pt x="30258" y="972455"/>
                  </a:cubicBezTo>
                  <a:cubicBezTo>
                    <a:pt x="33408" y="1030505"/>
                    <a:pt x="23958" y="1090805"/>
                    <a:pt x="19908" y="1148855"/>
                  </a:cubicBezTo>
                  <a:cubicBezTo>
                    <a:pt x="15858" y="1202405"/>
                    <a:pt x="12708" y="1255505"/>
                    <a:pt x="15858" y="1309505"/>
                  </a:cubicBezTo>
                  <a:cubicBezTo>
                    <a:pt x="17658" y="1339205"/>
                    <a:pt x="26658" y="1367555"/>
                    <a:pt x="31158" y="1397255"/>
                  </a:cubicBezTo>
                  <a:cubicBezTo>
                    <a:pt x="36108" y="1429655"/>
                    <a:pt x="23508" y="1458905"/>
                    <a:pt x="19908" y="1490855"/>
                  </a:cubicBezTo>
                  <a:cubicBezTo>
                    <a:pt x="16758" y="1521905"/>
                    <a:pt x="27108" y="1551155"/>
                    <a:pt x="30258" y="1581755"/>
                  </a:cubicBezTo>
                  <a:cubicBezTo>
                    <a:pt x="33408" y="1612355"/>
                    <a:pt x="22158" y="1637555"/>
                    <a:pt x="15408" y="1667255"/>
                  </a:cubicBezTo>
                  <a:cubicBezTo>
                    <a:pt x="3258" y="1721255"/>
                    <a:pt x="5058" y="1776155"/>
                    <a:pt x="3708" y="1831055"/>
                  </a:cubicBezTo>
                  <a:cubicBezTo>
                    <a:pt x="2808" y="1864805"/>
                    <a:pt x="-6642" y="1903055"/>
                    <a:pt x="8658" y="1935005"/>
                  </a:cubicBezTo>
                  <a:cubicBezTo>
                    <a:pt x="23058" y="1964705"/>
                    <a:pt x="50058" y="1961105"/>
                    <a:pt x="78408" y="1955255"/>
                  </a:cubicBezTo>
                  <a:cubicBezTo>
                    <a:pt x="127908" y="1945355"/>
                    <a:pt x="179658" y="1923305"/>
                    <a:pt x="222858" y="1897655"/>
                  </a:cubicBezTo>
                  <a:lnTo>
                    <a:pt x="788058" y="1727555"/>
                  </a:lnTo>
                  <a:cubicBezTo>
                    <a:pt x="811908" y="1713605"/>
                    <a:pt x="1138158" y="1666355"/>
                    <a:pt x="1138608" y="1663655"/>
                  </a:cubicBezTo>
                  <a:cubicBezTo>
                    <a:pt x="1139958" y="1634405"/>
                    <a:pt x="1118358" y="1249205"/>
                    <a:pt x="1118358" y="1243355"/>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sp>
          <p:nvSpPr>
            <p:cNvPr id="24" name="Freeform: Shape 133">
              <a:extLst>
                <a:ext uri="{FF2B5EF4-FFF2-40B4-BE49-F238E27FC236}">
                  <a16:creationId xmlns:a16="http://schemas.microsoft.com/office/drawing/2014/main" id="{511B88CB-1A82-4930-9C8E-9C2CB6EEF507}"/>
                </a:ext>
              </a:extLst>
            </p:cNvPr>
            <p:cNvSpPr/>
            <p:nvPr>
              <p:custDataLst>
                <p:tags r:id="rId10"/>
              </p:custDataLst>
            </p:nvPr>
          </p:nvSpPr>
          <p:spPr>
            <a:xfrm>
              <a:off x="1690657" y="4053458"/>
              <a:ext cx="961462" cy="1823289"/>
            </a:xfrm>
            <a:custGeom>
              <a:gdLst>
                <a:gd name="connsiteX0" fmla="*/ 732618 w 760067"/>
                <a:gd name="connsiteY0" fmla="*/ 1033671 h 1441370"/>
                <a:gd name="connsiteX1" fmla="*/ 656568 w 760067"/>
                <a:gd name="connsiteY1" fmla="*/ 732171 h 1441370"/>
                <a:gd name="connsiteX2" fmla="*/ 622368 w 760067"/>
                <a:gd name="connsiteY2" fmla="*/ 561621 h 1441370"/>
                <a:gd name="connsiteX3" fmla="*/ 602118 w 760067"/>
                <a:gd name="connsiteY3" fmla="*/ 443271 h 1441370"/>
                <a:gd name="connsiteX4" fmla="*/ 456318 w 760067"/>
                <a:gd name="connsiteY4" fmla="*/ 178671 h 1441370"/>
                <a:gd name="connsiteX5" fmla="*/ 32868 w 760067"/>
                <a:gd name="connsiteY5" fmla="*/ 21 h 1441370"/>
                <a:gd name="connsiteX6" fmla="*/ 468 w 760067"/>
                <a:gd name="connsiteY6" fmla="*/ 102621 h 1441370"/>
                <a:gd name="connsiteX7" fmla="*/ 127818 w 760067"/>
                <a:gd name="connsiteY7" fmla="*/ 661521 h 1441370"/>
                <a:gd name="connsiteX8" fmla="*/ 161568 w 760067"/>
                <a:gd name="connsiteY8" fmla="*/ 934221 h 1441370"/>
                <a:gd name="connsiteX9" fmla="*/ 185868 w 760067"/>
                <a:gd name="connsiteY9" fmla="*/ 1279371 h 1441370"/>
                <a:gd name="connsiteX10" fmla="*/ 188568 w 760067"/>
                <a:gd name="connsiteY10" fmla="*/ 1381971 h 1441370"/>
                <a:gd name="connsiteX11" fmla="*/ 188568 w 760067"/>
                <a:gd name="connsiteY11" fmla="*/ 1441371 h 1441370"/>
                <a:gd name="connsiteX12" fmla="*/ 391068 w 760067"/>
                <a:gd name="connsiteY12" fmla="*/ 1393221 h 1441370"/>
                <a:gd name="connsiteX13" fmla="*/ 380268 w 760067"/>
                <a:gd name="connsiteY13" fmla="*/ 1318071 h 1441370"/>
                <a:gd name="connsiteX14" fmla="*/ 406818 w 760067"/>
                <a:gd name="connsiteY14" fmla="*/ 1295121 h 1441370"/>
                <a:gd name="connsiteX15" fmla="*/ 437868 w 760067"/>
                <a:gd name="connsiteY15" fmla="*/ 1285671 h 1441370"/>
                <a:gd name="connsiteX16" fmla="*/ 496818 w 760067"/>
                <a:gd name="connsiteY16" fmla="*/ 1264071 h 1441370"/>
                <a:gd name="connsiteX17" fmla="*/ 555768 w 760067"/>
                <a:gd name="connsiteY17" fmla="*/ 1246971 h 1441370"/>
                <a:gd name="connsiteX18" fmla="*/ 581418 w 760067"/>
                <a:gd name="connsiteY18" fmla="*/ 1240221 h 1441370"/>
                <a:gd name="connsiteX19" fmla="*/ 615168 w 760067"/>
                <a:gd name="connsiteY19" fmla="*/ 1228971 h 1441370"/>
                <a:gd name="connsiteX20" fmla="*/ 690768 w 760067"/>
                <a:gd name="connsiteY20" fmla="*/ 1202871 h 1441370"/>
                <a:gd name="connsiteX21" fmla="*/ 760068 w 760067"/>
                <a:gd name="connsiteY21" fmla="*/ 1180371 h 1441370"/>
                <a:gd name="connsiteX22" fmla="*/ 732618 w 760067"/>
                <a:gd name="connsiteY22" fmla="*/ 1033671 h 14413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0067" h="1441370">
                  <a:moveTo>
                    <a:pt x="732618" y="1033671"/>
                  </a:moveTo>
                  <a:cubicBezTo>
                    <a:pt x="707418" y="932871"/>
                    <a:pt x="681768" y="832521"/>
                    <a:pt x="656568" y="732171"/>
                  </a:cubicBezTo>
                  <a:cubicBezTo>
                    <a:pt x="645318" y="675471"/>
                    <a:pt x="633618" y="618771"/>
                    <a:pt x="622368" y="561621"/>
                  </a:cubicBezTo>
                  <a:cubicBezTo>
                    <a:pt x="616968" y="521571"/>
                    <a:pt x="613368" y="481971"/>
                    <a:pt x="602118" y="443271"/>
                  </a:cubicBezTo>
                  <a:cubicBezTo>
                    <a:pt x="594018" y="414921"/>
                    <a:pt x="471168" y="206571"/>
                    <a:pt x="456318" y="178671"/>
                  </a:cubicBezTo>
                  <a:cubicBezTo>
                    <a:pt x="444618" y="176871"/>
                    <a:pt x="40968" y="-2229"/>
                    <a:pt x="32868" y="21"/>
                  </a:cubicBezTo>
                  <a:cubicBezTo>
                    <a:pt x="25218" y="20271"/>
                    <a:pt x="-4032" y="86871"/>
                    <a:pt x="468" y="102621"/>
                  </a:cubicBezTo>
                  <a:cubicBezTo>
                    <a:pt x="62568" y="282171"/>
                    <a:pt x="98568" y="473871"/>
                    <a:pt x="127818" y="661521"/>
                  </a:cubicBezTo>
                  <a:cubicBezTo>
                    <a:pt x="141768" y="751971"/>
                    <a:pt x="153018" y="842871"/>
                    <a:pt x="161568" y="934221"/>
                  </a:cubicBezTo>
                  <a:cubicBezTo>
                    <a:pt x="165618" y="979671"/>
                    <a:pt x="183618" y="1226271"/>
                    <a:pt x="185868" y="1279371"/>
                  </a:cubicBezTo>
                  <a:cubicBezTo>
                    <a:pt x="187218" y="1313571"/>
                    <a:pt x="187218" y="1347771"/>
                    <a:pt x="188568" y="1381971"/>
                  </a:cubicBezTo>
                  <a:cubicBezTo>
                    <a:pt x="189018" y="1393671"/>
                    <a:pt x="188118" y="1422021"/>
                    <a:pt x="188568" y="1441371"/>
                  </a:cubicBezTo>
                  <a:cubicBezTo>
                    <a:pt x="202518" y="1441371"/>
                    <a:pt x="370818" y="1402671"/>
                    <a:pt x="391068" y="1393221"/>
                  </a:cubicBezTo>
                  <a:cubicBezTo>
                    <a:pt x="391068" y="1389621"/>
                    <a:pt x="381168" y="1326621"/>
                    <a:pt x="380268" y="1318071"/>
                  </a:cubicBezTo>
                  <a:cubicBezTo>
                    <a:pt x="384318" y="1304571"/>
                    <a:pt x="394218" y="1297821"/>
                    <a:pt x="406818" y="1295121"/>
                  </a:cubicBezTo>
                  <a:cubicBezTo>
                    <a:pt x="418068" y="1292871"/>
                    <a:pt x="427968" y="1289721"/>
                    <a:pt x="437868" y="1285671"/>
                  </a:cubicBezTo>
                  <a:cubicBezTo>
                    <a:pt x="453618" y="1278921"/>
                    <a:pt x="480168" y="1269021"/>
                    <a:pt x="496818" y="1264071"/>
                  </a:cubicBezTo>
                  <a:lnTo>
                    <a:pt x="555768" y="1246971"/>
                  </a:lnTo>
                  <a:cubicBezTo>
                    <a:pt x="564318" y="1244721"/>
                    <a:pt x="572868" y="1242471"/>
                    <a:pt x="581418" y="1240221"/>
                  </a:cubicBezTo>
                  <a:cubicBezTo>
                    <a:pt x="594468" y="1237071"/>
                    <a:pt x="613818" y="1228971"/>
                    <a:pt x="615168" y="1228971"/>
                  </a:cubicBezTo>
                  <a:cubicBezTo>
                    <a:pt x="643968" y="1224021"/>
                    <a:pt x="662868" y="1208721"/>
                    <a:pt x="690768" y="1202871"/>
                  </a:cubicBezTo>
                  <a:cubicBezTo>
                    <a:pt x="712368" y="1197921"/>
                    <a:pt x="722268" y="1189821"/>
                    <a:pt x="760068" y="1180371"/>
                  </a:cubicBezTo>
                  <a:cubicBezTo>
                    <a:pt x="747018" y="1120071"/>
                    <a:pt x="742068" y="1065621"/>
                    <a:pt x="732618" y="1033671"/>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sp>
          <p:nvSpPr>
            <p:cNvPr id="25" name="Freeform: Shape 134">
              <a:extLst>
                <a:ext uri="{FF2B5EF4-FFF2-40B4-BE49-F238E27FC236}">
                  <a16:creationId xmlns:a16="http://schemas.microsoft.com/office/drawing/2014/main" id="{CA0AF82C-931D-4944-8662-4A0A7BD45AA3}"/>
                </a:ext>
              </a:extLst>
            </p:cNvPr>
            <p:cNvSpPr/>
            <p:nvPr>
              <p:custDataLst>
                <p:tags r:id="rId11"/>
              </p:custDataLst>
            </p:nvPr>
          </p:nvSpPr>
          <p:spPr>
            <a:xfrm>
              <a:off x="1916492" y="4385918"/>
              <a:ext cx="733919" cy="1491968"/>
            </a:xfrm>
            <a:custGeom>
              <a:gdLst>
                <a:gd name="connsiteX0" fmla="*/ 401987 w 580187"/>
                <a:gd name="connsiteY0" fmla="*/ 978300 h 1179450"/>
                <a:gd name="connsiteX1" fmla="*/ 376337 w 580187"/>
                <a:gd name="connsiteY1" fmla="*/ 985050 h 1179450"/>
                <a:gd name="connsiteX2" fmla="*/ 317387 w 580187"/>
                <a:gd name="connsiteY2" fmla="*/ 1002150 h 1179450"/>
                <a:gd name="connsiteX3" fmla="*/ 258437 w 580187"/>
                <a:gd name="connsiteY3" fmla="*/ 1023750 h 1179450"/>
                <a:gd name="connsiteX4" fmla="*/ 227387 w 580187"/>
                <a:gd name="connsiteY4" fmla="*/ 1033200 h 1179450"/>
                <a:gd name="connsiteX5" fmla="*/ 200837 w 580187"/>
                <a:gd name="connsiteY5" fmla="*/ 1056150 h 1179450"/>
                <a:gd name="connsiteX6" fmla="*/ 211637 w 580187"/>
                <a:gd name="connsiteY6" fmla="*/ 1131300 h 1179450"/>
                <a:gd name="connsiteX7" fmla="*/ 9137 w 580187"/>
                <a:gd name="connsiteY7" fmla="*/ 1179450 h 1179450"/>
                <a:gd name="connsiteX8" fmla="*/ 9137 w 580187"/>
                <a:gd name="connsiteY8" fmla="*/ 1120050 h 1179450"/>
                <a:gd name="connsiteX9" fmla="*/ 6437 w 580187"/>
                <a:gd name="connsiteY9" fmla="*/ 1017450 h 1179450"/>
                <a:gd name="connsiteX10" fmla="*/ 1037 w 580187"/>
                <a:gd name="connsiteY10" fmla="*/ 859050 h 1179450"/>
                <a:gd name="connsiteX11" fmla="*/ 18137 w 580187"/>
                <a:gd name="connsiteY11" fmla="*/ 840150 h 1179450"/>
                <a:gd name="connsiteX12" fmla="*/ 94187 w 580187"/>
                <a:gd name="connsiteY12" fmla="*/ 810000 h 1179450"/>
                <a:gd name="connsiteX13" fmla="*/ 165287 w 580187"/>
                <a:gd name="connsiteY13" fmla="*/ 814050 h 1179450"/>
                <a:gd name="connsiteX14" fmla="*/ 159437 w 580187"/>
                <a:gd name="connsiteY14" fmla="*/ 851850 h 1179450"/>
                <a:gd name="connsiteX15" fmla="*/ 103637 w 580187"/>
                <a:gd name="connsiteY15" fmla="*/ 927900 h 1179450"/>
                <a:gd name="connsiteX16" fmla="*/ 93737 w 580187"/>
                <a:gd name="connsiteY16" fmla="*/ 960300 h 1179450"/>
                <a:gd name="connsiteX17" fmla="*/ 145937 w 580187"/>
                <a:gd name="connsiteY17" fmla="*/ 974250 h 1179450"/>
                <a:gd name="connsiteX18" fmla="*/ 196337 w 580187"/>
                <a:gd name="connsiteY18" fmla="*/ 963000 h 1179450"/>
                <a:gd name="connsiteX19" fmla="*/ 227837 w 580187"/>
                <a:gd name="connsiteY19" fmla="*/ 871650 h 1179450"/>
                <a:gd name="connsiteX20" fmla="*/ 207587 w 580187"/>
                <a:gd name="connsiteY20" fmla="*/ 720900 h 1179450"/>
                <a:gd name="connsiteX21" fmla="*/ 250337 w 580187"/>
                <a:gd name="connsiteY21" fmla="*/ 686700 h 1179450"/>
                <a:gd name="connsiteX22" fmla="*/ 311087 w 580187"/>
                <a:gd name="connsiteY22" fmla="*/ 702450 h 1179450"/>
                <a:gd name="connsiteX23" fmla="*/ 333137 w 580187"/>
                <a:gd name="connsiteY23" fmla="*/ 759600 h 1179450"/>
                <a:gd name="connsiteX24" fmla="*/ 300287 w 580187"/>
                <a:gd name="connsiteY24" fmla="*/ 807750 h 1179450"/>
                <a:gd name="connsiteX25" fmla="*/ 316937 w 580187"/>
                <a:gd name="connsiteY25" fmla="*/ 837900 h 1179450"/>
                <a:gd name="connsiteX26" fmla="*/ 428987 w 580187"/>
                <a:gd name="connsiteY26" fmla="*/ 809550 h 1179450"/>
                <a:gd name="connsiteX27" fmla="*/ 476237 w 580187"/>
                <a:gd name="connsiteY27" fmla="*/ 727650 h 1179450"/>
                <a:gd name="connsiteX28" fmla="*/ 430337 w 580187"/>
                <a:gd name="connsiteY28" fmla="*/ 465750 h 1179450"/>
                <a:gd name="connsiteX29" fmla="*/ 385787 w 580187"/>
                <a:gd name="connsiteY29" fmla="*/ 454050 h 1179450"/>
                <a:gd name="connsiteX30" fmla="*/ 284537 w 580187"/>
                <a:gd name="connsiteY30" fmla="*/ 535950 h 1179450"/>
                <a:gd name="connsiteX31" fmla="*/ 247187 w 580187"/>
                <a:gd name="connsiteY31" fmla="*/ 548100 h 1179450"/>
                <a:gd name="connsiteX32" fmla="*/ 249887 w 580187"/>
                <a:gd name="connsiteY32" fmla="*/ 508950 h 1179450"/>
                <a:gd name="connsiteX33" fmla="*/ 323237 w 580187"/>
                <a:gd name="connsiteY33" fmla="*/ 335250 h 1179450"/>
                <a:gd name="connsiteX34" fmla="*/ 353387 w 580187"/>
                <a:gd name="connsiteY34" fmla="*/ 215550 h 1179450"/>
                <a:gd name="connsiteX35" fmla="*/ 303887 w 580187"/>
                <a:gd name="connsiteY35" fmla="*/ 107100 h 1179450"/>
                <a:gd name="connsiteX36" fmla="*/ 297137 w 580187"/>
                <a:gd name="connsiteY36" fmla="*/ 15300 h 1179450"/>
                <a:gd name="connsiteX37" fmla="*/ 318737 w 580187"/>
                <a:gd name="connsiteY37" fmla="*/ 0 h 1179450"/>
                <a:gd name="connsiteX38" fmla="*/ 422237 w 580187"/>
                <a:gd name="connsiteY38" fmla="*/ 180900 h 1179450"/>
                <a:gd name="connsiteX39" fmla="*/ 442487 w 580187"/>
                <a:gd name="connsiteY39" fmla="*/ 299250 h 1179450"/>
                <a:gd name="connsiteX40" fmla="*/ 476687 w 580187"/>
                <a:gd name="connsiteY40" fmla="*/ 469800 h 1179450"/>
                <a:gd name="connsiteX41" fmla="*/ 552737 w 580187"/>
                <a:gd name="connsiteY41" fmla="*/ 771300 h 1179450"/>
                <a:gd name="connsiteX42" fmla="*/ 580187 w 580187"/>
                <a:gd name="connsiteY42" fmla="*/ 918900 h 1179450"/>
                <a:gd name="connsiteX43" fmla="*/ 510887 w 580187"/>
                <a:gd name="connsiteY43" fmla="*/ 941400 h 1179450"/>
                <a:gd name="connsiteX44" fmla="*/ 435287 w 580187"/>
                <a:gd name="connsiteY44" fmla="*/ 967500 h 1179450"/>
                <a:gd name="connsiteX45" fmla="*/ 401987 w 580187"/>
                <a:gd name="connsiteY45" fmla="*/ 978300 h 1179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80187" h="1179450">
                  <a:moveTo>
                    <a:pt x="401987" y="978300"/>
                  </a:moveTo>
                  <a:cubicBezTo>
                    <a:pt x="393437" y="980550"/>
                    <a:pt x="384887" y="982800"/>
                    <a:pt x="376337" y="985050"/>
                  </a:cubicBezTo>
                  <a:lnTo>
                    <a:pt x="317387" y="1002150"/>
                  </a:lnTo>
                  <a:cubicBezTo>
                    <a:pt x="300737" y="1007100"/>
                    <a:pt x="274187" y="1017000"/>
                    <a:pt x="258437" y="1023750"/>
                  </a:cubicBezTo>
                  <a:cubicBezTo>
                    <a:pt x="248537" y="1027800"/>
                    <a:pt x="238637" y="1030950"/>
                    <a:pt x="227387" y="1033200"/>
                  </a:cubicBezTo>
                  <a:cubicBezTo>
                    <a:pt x="214787" y="1035900"/>
                    <a:pt x="204887" y="1042650"/>
                    <a:pt x="200837" y="1056150"/>
                  </a:cubicBezTo>
                  <a:cubicBezTo>
                    <a:pt x="201737" y="1064250"/>
                    <a:pt x="211637" y="1127700"/>
                    <a:pt x="211637" y="1131300"/>
                  </a:cubicBezTo>
                  <a:cubicBezTo>
                    <a:pt x="191387" y="1140750"/>
                    <a:pt x="23087" y="1179450"/>
                    <a:pt x="9137" y="1179450"/>
                  </a:cubicBezTo>
                  <a:cubicBezTo>
                    <a:pt x="9137" y="1160100"/>
                    <a:pt x="9587" y="1131750"/>
                    <a:pt x="9137" y="1120050"/>
                  </a:cubicBezTo>
                  <a:cubicBezTo>
                    <a:pt x="7787" y="1085850"/>
                    <a:pt x="7787" y="1051650"/>
                    <a:pt x="6437" y="1017450"/>
                  </a:cubicBezTo>
                  <a:cubicBezTo>
                    <a:pt x="4187" y="964800"/>
                    <a:pt x="-2563" y="911700"/>
                    <a:pt x="1037" y="859050"/>
                  </a:cubicBezTo>
                  <a:cubicBezTo>
                    <a:pt x="2837" y="849150"/>
                    <a:pt x="10037" y="843750"/>
                    <a:pt x="18137" y="840150"/>
                  </a:cubicBezTo>
                  <a:cubicBezTo>
                    <a:pt x="42887" y="828450"/>
                    <a:pt x="68087" y="817200"/>
                    <a:pt x="94187" y="810000"/>
                  </a:cubicBezTo>
                  <a:cubicBezTo>
                    <a:pt x="112637" y="805050"/>
                    <a:pt x="152687" y="793350"/>
                    <a:pt x="165287" y="814050"/>
                  </a:cubicBezTo>
                  <a:cubicBezTo>
                    <a:pt x="173387" y="827550"/>
                    <a:pt x="166637" y="840150"/>
                    <a:pt x="159437" y="851850"/>
                  </a:cubicBezTo>
                  <a:cubicBezTo>
                    <a:pt x="143237" y="878850"/>
                    <a:pt x="121637" y="902250"/>
                    <a:pt x="103637" y="927900"/>
                  </a:cubicBezTo>
                  <a:cubicBezTo>
                    <a:pt x="96887" y="937350"/>
                    <a:pt x="86987" y="947700"/>
                    <a:pt x="93737" y="960300"/>
                  </a:cubicBezTo>
                  <a:cubicBezTo>
                    <a:pt x="102737" y="976500"/>
                    <a:pt x="130187" y="974700"/>
                    <a:pt x="145937" y="974250"/>
                  </a:cubicBezTo>
                  <a:cubicBezTo>
                    <a:pt x="163037" y="974250"/>
                    <a:pt x="181487" y="971550"/>
                    <a:pt x="196337" y="963000"/>
                  </a:cubicBezTo>
                  <a:cubicBezTo>
                    <a:pt x="229637" y="944550"/>
                    <a:pt x="230537" y="904950"/>
                    <a:pt x="227837" y="871650"/>
                  </a:cubicBezTo>
                  <a:cubicBezTo>
                    <a:pt x="223787" y="821250"/>
                    <a:pt x="211637" y="771300"/>
                    <a:pt x="207587" y="720900"/>
                  </a:cubicBezTo>
                  <a:cubicBezTo>
                    <a:pt x="203987" y="679050"/>
                    <a:pt x="211187" y="673200"/>
                    <a:pt x="250337" y="686700"/>
                  </a:cubicBezTo>
                  <a:cubicBezTo>
                    <a:pt x="270137" y="693450"/>
                    <a:pt x="291287" y="696150"/>
                    <a:pt x="311087" y="702450"/>
                  </a:cubicBezTo>
                  <a:cubicBezTo>
                    <a:pt x="344837" y="713700"/>
                    <a:pt x="350687" y="729450"/>
                    <a:pt x="333137" y="759600"/>
                  </a:cubicBezTo>
                  <a:cubicBezTo>
                    <a:pt x="323237" y="776250"/>
                    <a:pt x="309737" y="790650"/>
                    <a:pt x="300287" y="807750"/>
                  </a:cubicBezTo>
                  <a:cubicBezTo>
                    <a:pt x="289037" y="828000"/>
                    <a:pt x="293987" y="837900"/>
                    <a:pt x="316937" y="837900"/>
                  </a:cubicBezTo>
                  <a:cubicBezTo>
                    <a:pt x="356537" y="837900"/>
                    <a:pt x="394337" y="828900"/>
                    <a:pt x="428987" y="809550"/>
                  </a:cubicBezTo>
                  <a:cubicBezTo>
                    <a:pt x="460937" y="792000"/>
                    <a:pt x="474887" y="762750"/>
                    <a:pt x="476237" y="727650"/>
                  </a:cubicBezTo>
                  <a:cubicBezTo>
                    <a:pt x="480737" y="637200"/>
                    <a:pt x="459137" y="550800"/>
                    <a:pt x="430337" y="465750"/>
                  </a:cubicBezTo>
                  <a:cubicBezTo>
                    <a:pt x="421337" y="439650"/>
                    <a:pt x="407837" y="436950"/>
                    <a:pt x="385787" y="454050"/>
                  </a:cubicBezTo>
                  <a:cubicBezTo>
                    <a:pt x="351587" y="480600"/>
                    <a:pt x="319637" y="510300"/>
                    <a:pt x="284537" y="535950"/>
                  </a:cubicBezTo>
                  <a:cubicBezTo>
                    <a:pt x="273287" y="544050"/>
                    <a:pt x="260687" y="558450"/>
                    <a:pt x="247187" y="548100"/>
                  </a:cubicBezTo>
                  <a:cubicBezTo>
                    <a:pt x="233237" y="537300"/>
                    <a:pt x="244487" y="521550"/>
                    <a:pt x="249887" y="508950"/>
                  </a:cubicBezTo>
                  <a:cubicBezTo>
                    <a:pt x="274637" y="450900"/>
                    <a:pt x="300737" y="393750"/>
                    <a:pt x="323237" y="335250"/>
                  </a:cubicBezTo>
                  <a:cubicBezTo>
                    <a:pt x="338087" y="296550"/>
                    <a:pt x="349787" y="256950"/>
                    <a:pt x="353387" y="215550"/>
                  </a:cubicBezTo>
                  <a:cubicBezTo>
                    <a:pt x="356987" y="171000"/>
                    <a:pt x="344387" y="131400"/>
                    <a:pt x="303887" y="107100"/>
                  </a:cubicBezTo>
                  <a:cubicBezTo>
                    <a:pt x="248087" y="73800"/>
                    <a:pt x="261137" y="47700"/>
                    <a:pt x="297137" y="15300"/>
                  </a:cubicBezTo>
                  <a:cubicBezTo>
                    <a:pt x="303887" y="9450"/>
                    <a:pt x="309287" y="2250"/>
                    <a:pt x="318737" y="0"/>
                  </a:cubicBezTo>
                  <a:cubicBezTo>
                    <a:pt x="355637" y="67950"/>
                    <a:pt x="414137" y="151650"/>
                    <a:pt x="422237" y="180900"/>
                  </a:cubicBezTo>
                  <a:cubicBezTo>
                    <a:pt x="433037" y="219600"/>
                    <a:pt x="437087" y="259200"/>
                    <a:pt x="442487" y="299250"/>
                  </a:cubicBezTo>
                  <a:cubicBezTo>
                    <a:pt x="453737" y="355950"/>
                    <a:pt x="465437" y="412650"/>
                    <a:pt x="476687" y="469800"/>
                  </a:cubicBezTo>
                  <a:cubicBezTo>
                    <a:pt x="501887" y="570600"/>
                    <a:pt x="527537" y="670950"/>
                    <a:pt x="552737" y="771300"/>
                  </a:cubicBezTo>
                  <a:cubicBezTo>
                    <a:pt x="562187" y="803250"/>
                    <a:pt x="567137" y="857700"/>
                    <a:pt x="580187" y="918900"/>
                  </a:cubicBezTo>
                  <a:cubicBezTo>
                    <a:pt x="542837" y="928350"/>
                    <a:pt x="532487" y="936450"/>
                    <a:pt x="510887" y="941400"/>
                  </a:cubicBezTo>
                  <a:cubicBezTo>
                    <a:pt x="482987" y="947700"/>
                    <a:pt x="463637" y="962550"/>
                    <a:pt x="435287" y="967500"/>
                  </a:cubicBezTo>
                  <a:cubicBezTo>
                    <a:pt x="434387" y="967500"/>
                    <a:pt x="415037" y="975150"/>
                    <a:pt x="401987" y="978300"/>
                  </a:cubicBezTo>
                  <a:close/>
                </a:path>
              </a:pathLst>
            </a:custGeom>
            <a:solidFill>
              <a:srgbClr val="E5E5E5"/>
            </a:solidFill>
            <a:ln w="4491" cap="flat">
              <a:noFill/>
              <a:prstDash val="solid"/>
              <a:miter/>
            </a:ln>
          </p:spPr>
          <p:txBody>
            <a:bodyPr rtlCol="0" anchor="ctr"/>
            <a:lstStyle/>
            <a:p>
              <a:endParaRPr lang="en-US">
                <a:solidFill>
                  <a:prstClr val="black"/>
                </a:solidFill>
              </a:endParaRPr>
            </a:p>
          </p:txBody>
        </p:sp>
        <p:sp>
          <p:nvSpPr>
            <p:cNvPr id="26" name="Freeform: Shape 135">
              <a:extLst>
                <a:ext uri="{FF2B5EF4-FFF2-40B4-BE49-F238E27FC236}">
                  <a16:creationId xmlns:a16="http://schemas.microsoft.com/office/drawing/2014/main" id="{DAFB53AF-EB1D-471F-AEBC-64019E7A0453}"/>
                </a:ext>
              </a:extLst>
            </p:cNvPr>
            <p:cNvSpPr/>
            <p:nvPr>
              <p:custDataLst>
                <p:tags r:id="rId12"/>
              </p:custDataLst>
            </p:nvPr>
          </p:nvSpPr>
          <p:spPr>
            <a:xfrm>
              <a:off x="2442072" y="4615890"/>
              <a:ext cx="1342462" cy="946071"/>
            </a:xfrm>
            <a:custGeom>
              <a:gdLst>
                <a:gd name="connsiteX0" fmla="*/ 0 w 1061260"/>
                <a:gd name="connsiteY0" fmla="*/ 0 h 747900"/>
                <a:gd name="connsiteX1" fmla="*/ 544050 w 1061260"/>
                <a:gd name="connsiteY1" fmla="*/ 277200 h 747900"/>
                <a:gd name="connsiteX2" fmla="*/ 548550 w 1061260"/>
                <a:gd name="connsiteY2" fmla="*/ 278100 h 747900"/>
                <a:gd name="connsiteX3" fmla="*/ 731700 w 1061260"/>
                <a:gd name="connsiteY3" fmla="*/ 239850 h 747900"/>
                <a:gd name="connsiteX4" fmla="*/ 760500 w 1061260"/>
                <a:gd name="connsiteY4" fmla="*/ 239850 h 747900"/>
                <a:gd name="connsiteX5" fmla="*/ 747900 w 1061260"/>
                <a:gd name="connsiteY5" fmla="*/ 265950 h 747900"/>
                <a:gd name="connsiteX6" fmla="*/ 676800 w 1061260"/>
                <a:gd name="connsiteY6" fmla="*/ 324900 h 747900"/>
                <a:gd name="connsiteX7" fmla="*/ 652950 w 1061260"/>
                <a:gd name="connsiteY7" fmla="*/ 359550 h 747900"/>
                <a:gd name="connsiteX8" fmla="*/ 695250 w 1061260"/>
                <a:gd name="connsiteY8" fmla="*/ 370350 h 747900"/>
                <a:gd name="connsiteX9" fmla="*/ 823050 w 1061260"/>
                <a:gd name="connsiteY9" fmla="*/ 361800 h 747900"/>
                <a:gd name="connsiteX10" fmla="*/ 948600 w 1061260"/>
                <a:gd name="connsiteY10" fmla="*/ 400050 h 747900"/>
                <a:gd name="connsiteX11" fmla="*/ 972000 w 1061260"/>
                <a:gd name="connsiteY11" fmla="*/ 433350 h 747900"/>
                <a:gd name="connsiteX12" fmla="*/ 933750 w 1061260"/>
                <a:gd name="connsiteY12" fmla="*/ 433350 h 747900"/>
                <a:gd name="connsiteX13" fmla="*/ 779850 w 1061260"/>
                <a:gd name="connsiteY13" fmla="*/ 406350 h 747900"/>
                <a:gd name="connsiteX14" fmla="*/ 718200 w 1061260"/>
                <a:gd name="connsiteY14" fmla="*/ 426150 h 747900"/>
                <a:gd name="connsiteX15" fmla="*/ 793800 w 1061260"/>
                <a:gd name="connsiteY15" fmla="*/ 427500 h 747900"/>
                <a:gd name="connsiteX16" fmla="*/ 881100 w 1061260"/>
                <a:gd name="connsiteY16" fmla="*/ 429300 h 747900"/>
                <a:gd name="connsiteX17" fmla="*/ 905850 w 1061260"/>
                <a:gd name="connsiteY17" fmla="*/ 444150 h 747900"/>
                <a:gd name="connsiteX18" fmla="*/ 882000 w 1061260"/>
                <a:gd name="connsiteY18" fmla="*/ 459450 h 747900"/>
                <a:gd name="connsiteX19" fmla="*/ 760950 w 1061260"/>
                <a:gd name="connsiteY19" fmla="*/ 475200 h 747900"/>
                <a:gd name="connsiteX20" fmla="*/ 954000 w 1061260"/>
                <a:gd name="connsiteY20" fmla="*/ 556650 h 747900"/>
                <a:gd name="connsiteX21" fmla="*/ 1057050 w 1061260"/>
                <a:gd name="connsiteY21" fmla="*/ 663750 h 747900"/>
                <a:gd name="connsiteX22" fmla="*/ 1057950 w 1061260"/>
                <a:gd name="connsiteY22" fmla="*/ 691650 h 747900"/>
                <a:gd name="connsiteX23" fmla="*/ 1053900 w 1061260"/>
                <a:gd name="connsiteY23" fmla="*/ 747900 h 747900"/>
                <a:gd name="connsiteX24" fmla="*/ 992250 w 1061260"/>
                <a:gd name="connsiteY24" fmla="*/ 630450 h 747900"/>
                <a:gd name="connsiteX25" fmla="*/ 830250 w 1061260"/>
                <a:gd name="connsiteY25" fmla="*/ 516150 h 747900"/>
                <a:gd name="connsiteX26" fmla="*/ 744750 w 1061260"/>
                <a:gd name="connsiteY26" fmla="*/ 502200 h 747900"/>
                <a:gd name="connsiteX27" fmla="*/ 711450 w 1061260"/>
                <a:gd name="connsiteY27" fmla="*/ 536850 h 747900"/>
                <a:gd name="connsiteX28" fmla="*/ 682650 w 1061260"/>
                <a:gd name="connsiteY28" fmla="*/ 559800 h 747900"/>
                <a:gd name="connsiteX29" fmla="*/ 565200 w 1061260"/>
                <a:gd name="connsiteY29" fmla="*/ 587700 h 747900"/>
                <a:gd name="connsiteX30" fmla="*/ 522900 w 1061260"/>
                <a:gd name="connsiteY30" fmla="*/ 596250 h 747900"/>
                <a:gd name="connsiteX31" fmla="*/ 439650 w 1061260"/>
                <a:gd name="connsiteY31" fmla="*/ 402750 h 747900"/>
                <a:gd name="connsiteX32" fmla="*/ 426600 w 1061260"/>
                <a:gd name="connsiteY32" fmla="*/ 405000 h 747900"/>
                <a:gd name="connsiteX33" fmla="*/ 417600 w 1061260"/>
                <a:gd name="connsiteY33" fmla="*/ 420750 h 747900"/>
                <a:gd name="connsiteX34" fmla="*/ 415350 w 1061260"/>
                <a:gd name="connsiteY34" fmla="*/ 502650 h 747900"/>
                <a:gd name="connsiteX35" fmla="*/ 435600 w 1061260"/>
                <a:gd name="connsiteY35" fmla="*/ 628200 h 747900"/>
                <a:gd name="connsiteX36" fmla="*/ 166500 w 1061260"/>
                <a:gd name="connsiteY36" fmla="*/ 734850 h 747900"/>
                <a:gd name="connsiteX37" fmla="*/ 104400 w 1061260"/>
                <a:gd name="connsiteY37" fmla="*/ 468900 h 747900"/>
                <a:gd name="connsiteX38" fmla="*/ 0 w 1061260"/>
                <a:gd name="connsiteY38" fmla="*/ 0 h 7479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260" h="747900">
                  <a:moveTo>
                    <a:pt x="0" y="0"/>
                  </a:moveTo>
                  <a:cubicBezTo>
                    <a:pt x="16200" y="11700"/>
                    <a:pt x="542700" y="278550"/>
                    <a:pt x="544050" y="277200"/>
                  </a:cubicBezTo>
                  <a:cubicBezTo>
                    <a:pt x="545850" y="276750"/>
                    <a:pt x="547200" y="276750"/>
                    <a:pt x="548550" y="278100"/>
                  </a:cubicBezTo>
                  <a:cubicBezTo>
                    <a:pt x="570600" y="278550"/>
                    <a:pt x="692550" y="253800"/>
                    <a:pt x="731700" y="239850"/>
                  </a:cubicBezTo>
                  <a:cubicBezTo>
                    <a:pt x="741150" y="236700"/>
                    <a:pt x="753750" y="228600"/>
                    <a:pt x="760500" y="239850"/>
                  </a:cubicBezTo>
                  <a:cubicBezTo>
                    <a:pt x="766800" y="250650"/>
                    <a:pt x="754650" y="258750"/>
                    <a:pt x="747900" y="265950"/>
                  </a:cubicBezTo>
                  <a:cubicBezTo>
                    <a:pt x="726300" y="288000"/>
                    <a:pt x="699750" y="303750"/>
                    <a:pt x="676800" y="324900"/>
                  </a:cubicBezTo>
                  <a:cubicBezTo>
                    <a:pt x="666450" y="334350"/>
                    <a:pt x="647100" y="343800"/>
                    <a:pt x="652950" y="359550"/>
                  </a:cubicBezTo>
                  <a:cubicBezTo>
                    <a:pt x="659250" y="377550"/>
                    <a:pt x="680400" y="371700"/>
                    <a:pt x="695250" y="370350"/>
                  </a:cubicBezTo>
                  <a:cubicBezTo>
                    <a:pt x="737550" y="366750"/>
                    <a:pt x="779850" y="359550"/>
                    <a:pt x="823050" y="361800"/>
                  </a:cubicBezTo>
                  <a:cubicBezTo>
                    <a:pt x="868500" y="364050"/>
                    <a:pt x="910350" y="376200"/>
                    <a:pt x="948600" y="400050"/>
                  </a:cubicBezTo>
                  <a:cubicBezTo>
                    <a:pt x="960750" y="407700"/>
                    <a:pt x="979650" y="418050"/>
                    <a:pt x="972000" y="433350"/>
                  </a:cubicBezTo>
                  <a:cubicBezTo>
                    <a:pt x="964350" y="449100"/>
                    <a:pt x="946350" y="437400"/>
                    <a:pt x="933750" y="433350"/>
                  </a:cubicBezTo>
                  <a:cubicBezTo>
                    <a:pt x="883800" y="416700"/>
                    <a:pt x="832950" y="403200"/>
                    <a:pt x="779850" y="406350"/>
                  </a:cubicBezTo>
                  <a:cubicBezTo>
                    <a:pt x="757800" y="407700"/>
                    <a:pt x="737100" y="411300"/>
                    <a:pt x="718200" y="426150"/>
                  </a:cubicBezTo>
                  <a:cubicBezTo>
                    <a:pt x="743400" y="430200"/>
                    <a:pt x="768600" y="431100"/>
                    <a:pt x="793800" y="427500"/>
                  </a:cubicBezTo>
                  <a:cubicBezTo>
                    <a:pt x="823050" y="423450"/>
                    <a:pt x="852300" y="423450"/>
                    <a:pt x="881100" y="429300"/>
                  </a:cubicBezTo>
                  <a:cubicBezTo>
                    <a:pt x="891000" y="431100"/>
                    <a:pt x="905400" y="431550"/>
                    <a:pt x="905850" y="444150"/>
                  </a:cubicBezTo>
                  <a:cubicBezTo>
                    <a:pt x="906300" y="457650"/>
                    <a:pt x="891900" y="457650"/>
                    <a:pt x="882000" y="459450"/>
                  </a:cubicBezTo>
                  <a:cubicBezTo>
                    <a:pt x="843300" y="467100"/>
                    <a:pt x="803700" y="468450"/>
                    <a:pt x="760950" y="475200"/>
                  </a:cubicBezTo>
                  <a:cubicBezTo>
                    <a:pt x="830700" y="495900"/>
                    <a:pt x="893700" y="522900"/>
                    <a:pt x="954000" y="556650"/>
                  </a:cubicBezTo>
                  <a:cubicBezTo>
                    <a:pt x="997650" y="580950"/>
                    <a:pt x="1042200" y="612900"/>
                    <a:pt x="1057050" y="663750"/>
                  </a:cubicBezTo>
                  <a:cubicBezTo>
                    <a:pt x="1057950" y="673200"/>
                    <a:pt x="1063350" y="682200"/>
                    <a:pt x="1057950" y="691650"/>
                  </a:cubicBezTo>
                  <a:cubicBezTo>
                    <a:pt x="1053900" y="709650"/>
                    <a:pt x="1070100" y="729000"/>
                    <a:pt x="1053900" y="747900"/>
                  </a:cubicBezTo>
                  <a:cubicBezTo>
                    <a:pt x="1034100" y="707400"/>
                    <a:pt x="1014750" y="668250"/>
                    <a:pt x="992250" y="630450"/>
                  </a:cubicBezTo>
                  <a:cubicBezTo>
                    <a:pt x="954900" y="567900"/>
                    <a:pt x="898200" y="534600"/>
                    <a:pt x="830250" y="516150"/>
                  </a:cubicBezTo>
                  <a:cubicBezTo>
                    <a:pt x="802350" y="508500"/>
                    <a:pt x="774450" y="500400"/>
                    <a:pt x="744750" y="502200"/>
                  </a:cubicBezTo>
                  <a:cubicBezTo>
                    <a:pt x="716400" y="504000"/>
                    <a:pt x="711900" y="508950"/>
                    <a:pt x="711450" y="536850"/>
                  </a:cubicBezTo>
                  <a:cubicBezTo>
                    <a:pt x="711000" y="555300"/>
                    <a:pt x="694800" y="557100"/>
                    <a:pt x="682650" y="559800"/>
                  </a:cubicBezTo>
                  <a:cubicBezTo>
                    <a:pt x="643500" y="568800"/>
                    <a:pt x="604350" y="576900"/>
                    <a:pt x="565200" y="587700"/>
                  </a:cubicBezTo>
                  <a:cubicBezTo>
                    <a:pt x="551250" y="591300"/>
                    <a:pt x="537750" y="598950"/>
                    <a:pt x="522900" y="596250"/>
                  </a:cubicBezTo>
                  <a:cubicBezTo>
                    <a:pt x="517950" y="585000"/>
                    <a:pt x="468450" y="454050"/>
                    <a:pt x="439650" y="402750"/>
                  </a:cubicBezTo>
                  <a:cubicBezTo>
                    <a:pt x="433800" y="395550"/>
                    <a:pt x="429300" y="394650"/>
                    <a:pt x="426600" y="405000"/>
                  </a:cubicBezTo>
                  <a:cubicBezTo>
                    <a:pt x="425250" y="411300"/>
                    <a:pt x="421650" y="416250"/>
                    <a:pt x="417600" y="420750"/>
                  </a:cubicBezTo>
                  <a:cubicBezTo>
                    <a:pt x="407700" y="447750"/>
                    <a:pt x="411750" y="475200"/>
                    <a:pt x="415350" y="502650"/>
                  </a:cubicBezTo>
                  <a:cubicBezTo>
                    <a:pt x="418500" y="516600"/>
                    <a:pt x="439200" y="622800"/>
                    <a:pt x="435600" y="628200"/>
                  </a:cubicBezTo>
                  <a:cubicBezTo>
                    <a:pt x="414000" y="644850"/>
                    <a:pt x="184950" y="728100"/>
                    <a:pt x="166500" y="734850"/>
                  </a:cubicBezTo>
                  <a:cubicBezTo>
                    <a:pt x="160200" y="705600"/>
                    <a:pt x="120600" y="541350"/>
                    <a:pt x="104400" y="468900"/>
                  </a:cubicBezTo>
                  <a:cubicBezTo>
                    <a:pt x="67500" y="314550"/>
                    <a:pt x="40500" y="153900"/>
                    <a:pt x="0" y="0"/>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grpSp>
          <p:nvGrpSpPr>
            <p:cNvPr id="27" name="Graphic 2">
              <a:extLst>
                <a:ext uri="{FF2B5EF4-FFF2-40B4-BE49-F238E27FC236}">
                  <a16:creationId xmlns:a16="http://schemas.microsoft.com/office/drawing/2014/main" id="{266A589A-1CC8-4BED-B1D5-3910126FE68B}"/>
                </a:ext>
              </a:extLst>
            </p:cNvPr>
            <p:cNvGrpSpPr/>
            <p:nvPr>
              <p:custDataLst>
                <p:tags r:id="rId13"/>
              </p:custDataLst>
            </p:nvPr>
          </p:nvGrpSpPr>
          <p:grpSpPr>
            <a:xfrm>
              <a:off x="810242" y="2118035"/>
              <a:ext cx="2579113" cy="3290531"/>
              <a:chOff x="554148" y="170374"/>
              <a:chExt cx="2038873" cy="2601273"/>
            </a:xfrm>
            <a:solidFill>
              <a:srgbClr val="BE7E56"/>
            </a:solidFill>
          </p:grpSpPr>
          <p:sp>
            <p:nvSpPr>
              <p:cNvPr id="42" name="Freeform: Shape 151">
                <a:extLst>
                  <a:ext uri="{FF2B5EF4-FFF2-40B4-BE49-F238E27FC236}">
                    <a16:creationId xmlns:a16="http://schemas.microsoft.com/office/drawing/2014/main" id="{3564963E-CE91-48E1-81F7-E5C24BC55E1B}"/>
                  </a:ext>
                </a:extLst>
              </p:cNvPr>
              <p:cNvSpPr/>
              <p:nvPr>
                <p:custDataLst>
                  <p:tags r:id="rId14"/>
                </p:custDataLst>
              </p:nvPr>
            </p:nvSpPr>
            <p:spPr>
              <a:xfrm>
                <a:off x="554148" y="170374"/>
                <a:ext cx="2038873" cy="2601273"/>
              </a:xfrm>
              <a:custGeom>
                <a:gdLst>
                  <a:gd name="connsiteX0" fmla="*/ 2037914 w 2038873"/>
                  <a:gd name="connsiteY0" fmla="*/ 2055187 h 2601273"/>
                  <a:gd name="connsiteX1" fmla="*/ 1980765 w 2038873"/>
                  <a:gd name="connsiteY1" fmla="*/ 2055637 h 2601273"/>
                  <a:gd name="connsiteX2" fmla="*/ 1883114 w 2038873"/>
                  <a:gd name="connsiteY2" fmla="*/ 2121787 h 2601273"/>
                  <a:gd name="connsiteX3" fmla="*/ 1848465 w 2038873"/>
                  <a:gd name="connsiteY3" fmla="*/ 2125837 h 2601273"/>
                  <a:gd name="connsiteX4" fmla="*/ 1825965 w 2038873"/>
                  <a:gd name="connsiteY4" fmla="*/ 2101537 h 2601273"/>
                  <a:gd name="connsiteX5" fmla="*/ 1842614 w 2038873"/>
                  <a:gd name="connsiteY5" fmla="*/ 2077237 h 2601273"/>
                  <a:gd name="connsiteX6" fmla="*/ 1871414 w 2038873"/>
                  <a:gd name="connsiteY6" fmla="*/ 2066887 h 2601273"/>
                  <a:gd name="connsiteX7" fmla="*/ 1942515 w 2038873"/>
                  <a:gd name="connsiteY7" fmla="*/ 2013337 h 2601273"/>
                  <a:gd name="connsiteX8" fmla="*/ 1964114 w 2038873"/>
                  <a:gd name="connsiteY8" fmla="*/ 1931437 h 2601273"/>
                  <a:gd name="connsiteX9" fmla="*/ 1937565 w 2038873"/>
                  <a:gd name="connsiteY9" fmla="*/ 1947187 h 2601273"/>
                  <a:gd name="connsiteX10" fmla="*/ 1690965 w 2038873"/>
                  <a:gd name="connsiteY10" fmla="*/ 1797787 h 2601273"/>
                  <a:gd name="connsiteX11" fmla="*/ 1718864 w 2038873"/>
                  <a:gd name="connsiteY11" fmla="*/ 1669087 h 2601273"/>
                  <a:gd name="connsiteX12" fmla="*/ 1802114 w 2038873"/>
                  <a:gd name="connsiteY12" fmla="*/ 1569637 h 2601273"/>
                  <a:gd name="connsiteX13" fmla="*/ 1763864 w 2038873"/>
                  <a:gd name="connsiteY13" fmla="*/ 1367587 h 2601273"/>
                  <a:gd name="connsiteX14" fmla="*/ 1674315 w 2038873"/>
                  <a:gd name="connsiteY14" fmla="*/ 1292437 h 2601273"/>
                  <a:gd name="connsiteX15" fmla="*/ 1640565 w 2038873"/>
                  <a:gd name="connsiteY15" fmla="*/ 1246987 h 2601273"/>
                  <a:gd name="connsiteX16" fmla="*/ 1681965 w 2038873"/>
                  <a:gd name="connsiteY16" fmla="*/ 1212787 h 2601273"/>
                  <a:gd name="connsiteX17" fmla="*/ 1726065 w 2038873"/>
                  <a:gd name="connsiteY17" fmla="*/ 1141687 h 2601273"/>
                  <a:gd name="connsiteX18" fmla="*/ 1702664 w 2038873"/>
                  <a:gd name="connsiteY18" fmla="*/ 1018837 h 2601273"/>
                  <a:gd name="connsiteX19" fmla="*/ 1625715 w 2038873"/>
                  <a:gd name="connsiteY19" fmla="*/ 914887 h 2601273"/>
                  <a:gd name="connsiteX20" fmla="*/ 1587465 w 2038873"/>
                  <a:gd name="connsiteY20" fmla="*/ 794737 h 2601273"/>
                  <a:gd name="connsiteX21" fmla="*/ 1526265 w 2038873"/>
                  <a:gd name="connsiteY21" fmla="*/ 635887 h 2601273"/>
                  <a:gd name="connsiteX22" fmla="*/ 1431765 w 2038873"/>
                  <a:gd name="connsiteY22" fmla="*/ 488737 h 2601273"/>
                  <a:gd name="connsiteX23" fmla="*/ 1308015 w 2038873"/>
                  <a:gd name="connsiteY23" fmla="*/ 363187 h 2601273"/>
                  <a:gd name="connsiteX24" fmla="*/ 1096965 w 2038873"/>
                  <a:gd name="connsiteY24" fmla="*/ 86437 h 2601273"/>
                  <a:gd name="connsiteX25" fmla="*/ 778364 w 2038873"/>
                  <a:gd name="connsiteY25" fmla="*/ 1387 h 2601273"/>
                  <a:gd name="connsiteX26" fmla="*/ 789614 w 2038873"/>
                  <a:gd name="connsiteY26" fmla="*/ 1837 h 2601273"/>
                  <a:gd name="connsiteX27" fmla="*/ 678914 w 2038873"/>
                  <a:gd name="connsiteY27" fmla="*/ 25687 h 2601273"/>
                  <a:gd name="connsiteX28" fmla="*/ 566864 w 2038873"/>
                  <a:gd name="connsiteY28" fmla="*/ 30187 h 2601273"/>
                  <a:gd name="connsiteX29" fmla="*/ 497114 w 2038873"/>
                  <a:gd name="connsiteY29" fmla="*/ 87787 h 2601273"/>
                  <a:gd name="connsiteX30" fmla="*/ 417464 w 2038873"/>
                  <a:gd name="connsiteY30" fmla="*/ 194887 h 2601273"/>
                  <a:gd name="connsiteX31" fmla="*/ 331514 w 2038873"/>
                  <a:gd name="connsiteY31" fmla="*/ 328087 h 2601273"/>
                  <a:gd name="connsiteX32" fmla="*/ 214964 w 2038873"/>
                  <a:gd name="connsiteY32" fmla="*/ 622387 h 2601273"/>
                  <a:gd name="connsiteX33" fmla="*/ 234764 w 2038873"/>
                  <a:gd name="connsiteY33" fmla="*/ 942337 h 2601273"/>
                  <a:gd name="connsiteX34" fmla="*/ 250964 w 2038873"/>
                  <a:gd name="connsiteY34" fmla="*/ 1066537 h 2601273"/>
                  <a:gd name="connsiteX35" fmla="*/ 192464 w 2038873"/>
                  <a:gd name="connsiteY35" fmla="*/ 1266337 h 2601273"/>
                  <a:gd name="connsiteX36" fmla="*/ 189764 w 2038873"/>
                  <a:gd name="connsiteY36" fmla="*/ 1498987 h 2601273"/>
                  <a:gd name="connsiteX37" fmla="*/ 143864 w 2038873"/>
                  <a:gd name="connsiteY37" fmla="*/ 1606987 h 2601273"/>
                  <a:gd name="connsiteX38" fmla="*/ 67814 w 2038873"/>
                  <a:gd name="connsiteY38" fmla="*/ 1699237 h 2601273"/>
                  <a:gd name="connsiteX39" fmla="*/ 63314 w 2038873"/>
                  <a:gd name="connsiteY39" fmla="*/ 1933687 h 2601273"/>
                  <a:gd name="connsiteX40" fmla="*/ 14714 w 2038873"/>
                  <a:gd name="connsiteY40" fmla="*/ 2010187 h 2601273"/>
                  <a:gd name="connsiteX41" fmla="*/ 91214 w 2038873"/>
                  <a:gd name="connsiteY41" fmla="*/ 2329687 h 2601273"/>
                  <a:gd name="connsiteX42" fmla="*/ 77714 w 2038873"/>
                  <a:gd name="connsiteY42" fmla="*/ 2377837 h 2601273"/>
                  <a:gd name="connsiteX43" fmla="*/ 46214 w 2038873"/>
                  <a:gd name="connsiteY43" fmla="*/ 2423737 h 2601273"/>
                  <a:gd name="connsiteX44" fmla="*/ 116864 w 2038873"/>
                  <a:gd name="connsiteY44" fmla="*/ 2422387 h 2601273"/>
                  <a:gd name="connsiteX45" fmla="*/ 177164 w 2038873"/>
                  <a:gd name="connsiteY45" fmla="*/ 2358037 h 2601273"/>
                  <a:gd name="connsiteX46" fmla="*/ 183914 w 2038873"/>
                  <a:gd name="connsiteY46" fmla="*/ 2263987 h 2601273"/>
                  <a:gd name="connsiteX47" fmla="*/ 166364 w 2038873"/>
                  <a:gd name="connsiteY47" fmla="*/ 2087137 h 2601273"/>
                  <a:gd name="connsiteX48" fmla="*/ 241964 w 2038873"/>
                  <a:gd name="connsiteY48" fmla="*/ 2082637 h 2601273"/>
                  <a:gd name="connsiteX49" fmla="*/ 286964 w 2038873"/>
                  <a:gd name="connsiteY49" fmla="*/ 2149687 h 2601273"/>
                  <a:gd name="connsiteX50" fmla="*/ 406214 w 2038873"/>
                  <a:gd name="connsiteY50" fmla="*/ 2377387 h 2601273"/>
                  <a:gd name="connsiteX51" fmla="*/ 408014 w 2038873"/>
                  <a:gd name="connsiteY51" fmla="*/ 2499787 h 2601273"/>
                  <a:gd name="connsiteX52" fmla="*/ 378764 w 2038873"/>
                  <a:gd name="connsiteY52" fmla="*/ 2558737 h 2601273"/>
                  <a:gd name="connsiteX53" fmla="*/ 377864 w 2038873"/>
                  <a:gd name="connsiteY53" fmla="*/ 2601037 h 2601273"/>
                  <a:gd name="connsiteX54" fmla="*/ 397664 w 2038873"/>
                  <a:gd name="connsiteY54" fmla="*/ 2597887 h 2601273"/>
                  <a:gd name="connsiteX55" fmla="*/ 522314 w 2038873"/>
                  <a:gd name="connsiteY55" fmla="*/ 2533087 h 2601273"/>
                  <a:gd name="connsiteX56" fmla="*/ 535364 w 2038873"/>
                  <a:gd name="connsiteY56" fmla="*/ 2264887 h 2601273"/>
                  <a:gd name="connsiteX57" fmla="*/ 478664 w 2038873"/>
                  <a:gd name="connsiteY57" fmla="*/ 2108287 h 2601273"/>
                  <a:gd name="connsiteX58" fmla="*/ 516014 w 2038873"/>
                  <a:gd name="connsiteY58" fmla="*/ 2028187 h 2601273"/>
                  <a:gd name="connsiteX59" fmla="*/ 575864 w 2038873"/>
                  <a:gd name="connsiteY59" fmla="*/ 2098837 h 2601273"/>
                  <a:gd name="connsiteX60" fmla="*/ 668564 w 2038873"/>
                  <a:gd name="connsiteY60" fmla="*/ 2166337 h 2601273"/>
                  <a:gd name="connsiteX61" fmla="*/ 720764 w 2038873"/>
                  <a:gd name="connsiteY61" fmla="*/ 2190187 h 2601273"/>
                  <a:gd name="connsiteX62" fmla="*/ 727064 w 2038873"/>
                  <a:gd name="connsiteY62" fmla="*/ 2173087 h 2601273"/>
                  <a:gd name="connsiteX63" fmla="*/ 652814 w 2038873"/>
                  <a:gd name="connsiteY63" fmla="*/ 2060137 h 2601273"/>
                  <a:gd name="connsiteX64" fmla="*/ 615014 w 2038873"/>
                  <a:gd name="connsiteY64" fmla="*/ 1882387 h 2601273"/>
                  <a:gd name="connsiteX65" fmla="*/ 655964 w 2038873"/>
                  <a:gd name="connsiteY65" fmla="*/ 1695187 h 2601273"/>
                  <a:gd name="connsiteX66" fmla="*/ 704564 w 2038873"/>
                  <a:gd name="connsiteY66" fmla="*/ 1610587 h 2601273"/>
                  <a:gd name="connsiteX67" fmla="*/ 731564 w 2038873"/>
                  <a:gd name="connsiteY67" fmla="*/ 1528237 h 2601273"/>
                  <a:gd name="connsiteX68" fmla="*/ 1146465 w 2038873"/>
                  <a:gd name="connsiteY68" fmla="*/ 1707787 h 2601273"/>
                  <a:gd name="connsiteX69" fmla="*/ 1217565 w 2038873"/>
                  <a:gd name="connsiteY69" fmla="*/ 1829737 h 2601273"/>
                  <a:gd name="connsiteX70" fmla="*/ 1298565 w 2038873"/>
                  <a:gd name="connsiteY70" fmla="*/ 1988587 h 2601273"/>
                  <a:gd name="connsiteX71" fmla="*/ 1486664 w 2038873"/>
                  <a:gd name="connsiteY71" fmla="*/ 2448937 h 2601273"/>
                  <a:gd name="connsiteX72" fmla="*/ 1489364 w 2038873"/>
                  <a:gd name="connsiteY72" fmla="*/ 2553787 h 2601273"/>
                  <a:gd name="connsiteX73" fmla="*/ 1581614 w 2038873"/>
                  <a:gd name="connsiteY73" fmla="*/ 2449387 h 2601273"/>
                  <a:gd name="connsiteX74" fmla="*/ 1516815 w 2038873"/>
                  <a:gd name="connsiteY74" fmla="*/ 2154187 h 2601273"/>
                  <a:gd name="connsiteX75" fmla="*/ 1565864 w 2038873"/>
                  <a:gd name="connsiteY75" fmla="*/ 2184337 h 2601273"/>
                  <a:gd name="connsiteX76" fmla="*/ 1863765 w 2038873"/>
                  <a:gd name="connsiteY76" fmla="*/ 2246437 h 2601273"/>
                  <a:gd name="connsiteX77" fmla="*/ 2037914 w 2038873"/>
                  <a:gd name="connsiteY77" fmla="*/ 2055187 h 2601273"/>
                  <a:gd name="connsiteX78" fmla="*/ 209114 w 2038873"/>
                  <a:gd name="connsiteY78" fmla="*/ 823987 h 2601273"/>
                  <a:gd name="connsiteX79" fmla="*/ 209114 w 2038873"/>
                  <a:gd name="connsiteY79" fmla="*/ 823987 h 2601273"/>
                  <a:gd name="connsiteX80" fmla="*/ 209114 w 2038873"/>
                  <a:gd name="connsiteY80" fmla="*/ 823987 h 2601273"/>
                  <a:gd name="connsiteX81" fmla="*/ 209114 w 2038873"/>
                  <a:gd name="connsiteY81" fmla="*/ 823987 h 2601273"/>
                  <a:gd name="connsiteX82" fmla="*/ 209114 w 2038873"/>
                  <a:gd name="connsiteY82" fmla="*/ 823987 h 2601273"/>
                  <a:gd name="connsiteX83" fmla="*/ 209114 w 2038873"/>
                  <a:gd name="connsiteY83" fmla="*/ 823987 h 2601273"/>
                  <a:gd name="connsiteX84" fmla="*/ 846314 w 2038873"/>
                  <a:gd name="connsiteY84" fmla="*/ 1749187 h 2601273"/>
                  <a:gd name="connsiteX85" fmla="*/ 844964 w 2038873"/>
                  <a:gd name="connsiteY85" fmla="*/ 1725337 h 2601273"/>
                  <a:gd name="connsiteX86" fmla="*/ 844514 w 2038873"/>
                  <a:gd name="connsiteY86" fmla="*/ 1724437 h 2601273"/>
                  <a:gd name="connsiteX87" fmla="*/ 846764 w 2038873"/>
                  <a:gd name="connsiteY87" fmla="*/ 1727137 h 2601273"/>
                  <a:gd name="connsiteX88" fmla="*/ 846314 w 2038873"/>
                  <a:gd name="connsiteY88" fmla="*/ 1749187 h 260127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038873" h="2601273">
                    <a:moveTo>
                      <a:pt x="2037914" y="2055187"/>
                    </a:moveTo>
                    <a:cubicBezTo>
                      <a:pt x="2032965" y="2008837"/>
                      <a:pt x="1997414" y="2036737"/>
                      <a:pt x="1980765" y="2055637"/>
                    </a:cubicBezTo>
                    <a:cubicBezTo>
                      <a:pt x="1954664" y="2085787"/>
                      <a:pt x="1920914" y="2108737"/>
                      <a:pt x="1883114" y="2121787"/>
                    </a:cubicBezTo>
                    <a:cubicBezTo>
                      <a:pt x="1871864" y="2125387"/>
                      <a:pt x="1859715" y="2128537"/>
                      <a:pt x="1848465" y="2125837"/>
                    </a:cubicBezTo>
                    <a:cubicBezTo>
                      <a:pt x="1836765" y="2123137"/>
                      <a:pt x="1826414" y="2113237"/>
                      <a:pt x="1825965" y="2101537"/>
                    </a:cubicBezTo>
                    <a:cubicBezTo>
                      <a:pt x="1825965" y="2091187"/>
                      <a:pt x="1833614" y="2082187"/>
                      <a:pt x="1842614" y="2077237"/>
                    </a:cubicBezTo>
                    <a:cubicBezTo>
                      <a:pt x="1851614" y="2072287"/>
                      <a:pt x="1861965" y="2070037"/>
                      <a:pt x="1871414" y="2066887"/>
                    </a:cubicBezTo>
                    <a:cubicBezTo>
                      <a:pt x="1900215" y="2057887"/>
                      <a:pt x="1925414" y="2038087"/>
                      <a:pt x="1942515" y="2013337"/>
                    </a:cubicBezTo>
                    <a:cubicBezTo>
                      <a:pt x="1950614" y="2001637"/>
                      <a:pt x="1982565" y="1941787"/>
                      <a:pt x="1964114" y="1931437"/>
                    </a:cubicBezTo>
                    <a:cubicBezTo>
                      <a:pt x="1952864" y="1925137"/>
                      <a:pt x="1944315" y="1939087"/>
                      <a:pt x="1937565" y="1947187"/>
                    </a:cubicBezTo>
                    <a:cubicBezTo>
                      <a:pt x="1836765" y="2064187"/>
                      <a:pt x="1699965" y="1899487"/>
                      <a:pt x="1690965" y="1797787"/>
                    </a:cubicBezTo>
                    <a:cubicBezTo>
                      <a:pt x="1686914" y="1753237"/>
                      <a:pt x="1697265" y="1708237"/>
                      <a:pt x="1718864" y="1669087"/>
                    </a:cubicBezTo>
                    <a:cubicBezTo>
                      <a:pt x="1740015" y="1630837"/>
                      <a:pt x="1785465" y="1607887"/>
                      <a:pt x="1802114" y="1569637"/>
                    </a:cubicBezTo>
                    <a:cubicBezTo>
                      <a:pt x="1830015" y="1503937"/>
                      <a:pt x="1811565" y="1418887"/>
                      <a:pt x="1763864" y="1367587"/>
                    </a:cubicBezTo>
                    <a:cubicBezTo>
                      <a:pt x="1737315" y="1338787"/>
                      <a:pt x="1702664" y="1318987"/>
                      <a:pt x="1674315" y="1292437"/>
                    </a:cubicBezTo>
                    <a:cubicBezTo>
                      <a:pt x="1664414" y="1282987"/>
                      <a:pt x="1639664" y="1262737"/>
                      <a:pt x="1640565" y="1246987"/>
                    </a:cubicBezTo>
                    <a:cubicBezTo>
                      <a:pt x="1641914" y="1228087"/>
                      <a:pt x="1668914" y="1222237"/>
                      <a:pt x="1681965" y="1212787"/>
                    </a:cubicBezTo>
                    <a:cubicBezTo>
                      <a:pt x="1704914" y="1195687"/>
                      <a:pt x="1720664" y="1169587"/>
                      <a:pt x="1726065" y="1141687"/>
                    </a:cubicBezTo>
                    <a:cubicBezTo>
                      <a:pt x="1734614" y="1099837"/>
                      <a:pt x="1722914" y="1056187"/>
                      <a:pt x="1702664" y="1018837"/>
                    </a:cubicBezTo>
                    <a:cubicBezTo>
                      <a:pt x="1681965" y="980587"/>
                      <a:pt x="1646414" y="951787"/>
                      <a:pt x="1625715" y="914887"/>
                    </a:cubicBezTo>
                    <a:cubicBezTo>
                      <a:pt x="1605465" y="878437"/>
                      <a:pt x="1598265" y="834337"/>
                      <a:pt x="1587465" y="794737"/>
                    </a:cubicBezTo>
                    <a:cubicBezTo>
                      <a:pt x="1572614" y="739837"/>
                      <a:pt x="1551914" y="686287"/>
                      <a:pt x="1526265" y="635887"/>
                    </a:cubicBezTo>
                    <a:cubicBezTo>
                      <a:pt x="1500164" y="583687"/>
                      <a:pt x="1468215" y="534637"/>
                      <a:pt x="1431765" y="488737"/>
                    </a:cubicBezTo>
                    <a:cubicBezTo>
                      <a:pt x="1394414" y="441937"/>
                      <a:pt x="1348515" y="406387"/>
                      <a:pt x="1308015" y="363187"/>
                    </a:cubicBezTo>
                    <a:cubicBezTo>
                      <a:pt x="1227914" y="277687"/>
                      <a:pt x="1191914" y="161587"/>
                      <a:pt x="1096965" y="86437"/>
                    </a:cubicBezTo>
                    <a:cubicBezTo>
                      <a:pt x="1009215" y="17137"/>
                      <a:pt x="887264" y="-6263"/>
                      <a:pt x="778364" y="1387"/>
                    </a:cubicBezTo>
                    <a:cubicBezTo>
                      <a:pt x="781964" y="1387"/>
                      <a:pt x="786014" y="1837"/>
                      <a:pt x="789614" y="1837"/>
                    </a:cubicBezTo>
                    <a:cubicBezTo>
                      <a:pt x="754514" y="37"/>
                      <a:pt x="714014" y="22087"/>
                      <a:pt x="678914" y="25687"/>
                    </a:cubicBezTo>
                    <a:cubicBezTo>
                      <a:pt x="641564" y="29737"/>
                      <a:pt x="603314" y="20287"/>
                      <a:pt x="566864" y="30187"/>
                    </a:cubicBezTo>
                    <a:cubicBezTo>
                      <a:pt x="534464" y="39187"/>
                      <a:pt x="517814" y="63487"/>
                      <a:pt x="497114" y="87787"/>
                    </a:cubicBezTo>
                    <a:cubicBezTo>
                      <a:pt x="468314" y="121987"/>
                      <a:pt x="441314" y="157087"/>
                      <a:pt x="417464" y="194887"/>
                    </a:cubicBezTo>
                    <a:cubicBezTo>
                      <a:pt x="389114" y="239437"/>
                      <a:pt x="360314" y="283987"/>
                      <a:pt x="331514" y="328087"/>
                    </a:cubicBezTo>
                    <a:cubicBezTo>
                      <a:pt x="273914" y="417187"/>
                      <a:pt x="232964" y="517537"/>
                      <a:pt x="214964" y="622387"/>
                    </a:cubicBezTo>
                    <a:cubicBezTo>
                      <a:pt x="195614" y="733537"/>
                      <a:pt x="213164" y="833437"/>
                      <a:pt x="234764" y="942337"/>
                    </a:cubicBezTo>
                    <a:cubicBezTo>
                      <a:pt x="242864" y="983287"/>
                      <a:pt x="250964" y="1024687"/>
                      <a:pt x="250964" y="1066537"/>
                    </a:cubicBezTo>
                    <a:cubicBezTo>
                      <a:pt x="250514" y="1141687"/>
                      <a:pt x="212714" y="1197487"/>
                      <a:pt x="192464" y="1266337"/>
                    </a:cubicBezTo>
                    <a:cubicBezTo>
                      <a:pt x="169514" y="1343287"/>
                      <a:pt x="164564" y="1422037"/>
                      <a:pt x="189764" y="1498987"/>
                    </a:cubicBezTo>
                    <a:cubicBezTo>
                      <a:pt x="197864" y="1523287"/>
                      <a:pt x="156464" y="1586737"/>
                      <a:pt x="143864" y="1606987"/>
                    </a:cubicBezTo>
                    <a:cubicBezTo>
                      <a:pt x="123614" y="1639837"/>
                      <a:pt x="84464" y="1666387"/>
                      <a:pt x="67814" y="1699237"/>
                    </a:cubicBezTo>
                    <a:cubicBezTo>
                      <a:pt x="30914" y="1771237"/>
                      <a:pt x="100214" y="1858087"/>
                      <a:pt x="63314" y="1933687"/>
                    </a:cubicBezTo>
                    <a:cubicBezTo>
                      <a:pt x="50264" y="1960687"/>
                      <a:pt x="29564" y="1983637"/>
                      <a:pt x="14714" y="2010187"/>
                    </a:cubicBezTo>
                    <a:cubicBezTo>
                      <a:pt x="-46486" y="2119087"/>
                      <a:pt x="103814" y="2215837"/>
                      <a:pt x="91214" y="2329687"/>
                    </a:cubicBezTo>
                    <a:cubicBezTo>
                      <a:pt x="89414" y="2346337"/>
                      <a:pt x="84914" y="2362987"/>
                      <a:pt x="77714" y="2377837"/>
                    </a:cubicBezTo>
                    <a:cubicBezTo>
                      <a:pt x="71864" y="2389987"/>
                      <a:pt x="46214" y="2411587"/>
                      <a:pt x="46214" y="2423737"/>
                    </a:cubicBezTo>
                    <a:cubicBezTo>
                      <a:pt x="46664" y="2454787"/>
                      <a:pt x="102464" y="2429587"/>
                      <a:pt x="116864" y="2422387"/>
                    </a:cubicBezTo>
                    <a:cubicBezTo>
                      <a:pt x="143414" y="2408887"/>
                      <a:pt x="165464" y="2385487"/>
                      <a:pt x="177164" y="2358037"/>
                    </a:cubicBezTo>
                    <a:cubicBezTo>
                      <a:pt x="189314" y="2328337"/>
                      <a:pt x="189764" y="2295487"/>
                      <a:pt x="183914" y="2263987"/>
                    </a:cubicBezTo>
                    <a:cubicBezTo>
                      <a:pt x="173564" y="2207737"/>
                      <a:pt x="129914" y="2142487"/>
                      <a:pt x="166364" y="2087137"/>
                    </a:cubicBezTo>
                    <a:cubicBezTo>
                      <a:pt x="187514" y="2055187"/>
                      <a:pt x="217214" y="2053387"/>
                      <a:pt x="241964" y="2082637"/>
                    </a:cubicBezTo>
                    <a:cubicBezTo>
                      <a:pt x="259514" y="2103337"/>
                      <a:pt x="272564" y="2126737"/>
                      <a:pt x="286964" y="2149687"/>
                    </a:cubicBezTo>
                    <a:cubicBezTo>
                      <a:pt x="332414" y="2221687"/>
                      <a:pt x="383714" y="2294137"/>
                      <a:pt x="406214" y="2377387"/>
                    </a:cubicBezTo>
                    <a:cubicBezTo>
                      <a:pt x="417014" y="2417437"/>
                      <a:pt x="419714" y="2459737"/>
                      <a:pt x="408014" y="2499787"/>
                    </a:cubicBezTo>
                    <a:cubicBezTo>
                      <a:pt x="401714" y="2520937"/>
                      <a:pt x="391364" y="2540737"/>
                      <a:pt x="378764" y="2558737"/>
                    </a:cubicBezTo>
                    <a:cubicBezTo>
                      <a:pt x="369314" y="2571787"/>
                      <a:pt x="346364" y="2597437"/>
                      <a:pt x="377864" y="2601037"/>
                    </a:cubicBezTo>
                    <a:cubicBezTo>
                      <a:pt x="384614" y="2601937"/>
                      <a:pt x="391364" y="2600137"/>
                      <a:pt x="397664" y="2597887"/>
                    </a:cubicBezTo>
                    <a:cubicBezTo>
                      <a:pt x="442664" y="2584387"/>
                      <a:pt x="485864" y="2562787"/>
                      <a:pt x="522314" y="2533087"/>
                    </a:cubicBezTo>
                    <a:cubicBezTo>
                      <a:pt x="605114" y="2466037"/>
                      <a:pt x="570914" y="2349037"/>
                      <a:pt x="535364" y="2264887"/>
                    </a:cubicBezTo>
                    <a:cubicBezTo>
                      <a:pt x="513764" y="2214037"/>
                      <a:pt x="489464" y="2163187"/>
                      <a:pt x="478664" y="2108287"/>
                    </a:cubicBezTo>
                    <a:cubicBezTo>
                      <a:pt x="474164" y="2085337"/>
                      <a:pt x="466514" y="1971487"/>
                      <a:pt x="516014" y="2028187"/>
                    </a:cubicBezTo>
                    <a:cubicBezTo>
                      <a:pt x="536264" y="2051587"/>
                      <a:pt x="552914" y="2077237"/>
                      <a:pt x="575864" y="2098837"/>
                    </a:cubicBezTo>
                    <a:cubicBezTo>
                      <a:pt x="603764" y="2125387"/>
                      <a:pt x="634814" y="2147887"/>
                      <a:pt x="668564" y="2166337"/>
                    </a:cubicBezTo>
                    <a:cubicBezTo>
                      <a:pt x="680714" y="2173087"/>
                      <a:pt x="706814" y="2191087"/>
                      <a:pt x="720764" y="2190187"/>
                    </a:cubicBezTo>
                    <a:cubicBezTo>
                      <a:pt x="740114" y="2188837"/>
                      <a:pt x="732014" y="2185237"/>
                      <a:pt x="727064" y="2173087"/>
                    </a:cubicBezTo>
                    <a:cubicBezTo>
                      <a:pt x="711764" y="2132587"/>
                      <a:pt x="670814" y="2100637"/>
                      <a:pt x="652814" y="2060137"/>
                    </a:cubicBezTo>
                    <a:cubicBezTo>
                      <a:pt x="628064" y="2004337"/>
                      <a:pt x="615014" y="1943587"/>
                      <a:pt x="615014" y="1882387"/>
                    </a:cubicBezTo>
                    <a:cubicBezTo>
                      <a:pt x="615014" y="1818037"/>
                      <a:pt x="628964" y="1753687"/>
                      <a:pt x="655964" y="1695187"/>
                    </a:cubicBezTo>
                    <a:cubicBezTo>
                      <a:pt x="669464" y="1665937"/>
                      <a:pt x="692414" y="1640287"/>
                      <a:pt x="704564" y="1610587"/>
                    </a:cubicBezTo>
                    <a:cubicBezTo>
                      <a:pt x="715364" y="1584487"/>
                      <a:pt x="721214" y="1554787"/>
                      <a:pt x="731564" y="1528237"/>
                    </a:cubicBezTo>
                    <a:cubicBezTo>
                      <a:pt x="773864" y="1478737"/>
                      <a:pt x="1018215" y="1589437"/>
                      <a:pt x="1146465" y="1707787"/>
                    </a:cubicBezTo>
                    <a:cubicBezTo>
                      <a:pt x="1142414" y="1712737"/>
                      <a:pt x="1213065" y="1820737"/>
                      <a:pt x="1217565" y="1829737"/>
                    </a:cubicBezTo>
                    <a:cubicBezTo>
                      <a:pt x="1244565" y="1882837"/>
                      <a:pt x="1271565" y="1935487"/>
                      <a:pt x="1298565" y="1988587"/>
                    </a:cubicBezTo>
                    <a:cubicBezTo>
                      <a:pt x="1371015" y="2133487"/>
                      <a:pt x="1479465" y="2282887"/>
                      <a:pt x="1486664" y="2448937"/>
                    </a:cubicBezTo>
                    <a:cubicBezTo>
                      <a:pt x="1487565" y="2470987"/>
                      <a:pt x="1468215" y="2541637"/>
                      <a:pt x="1489364" y="2553787"/>
                    </a:cubicBezTo>
                    <a:cubicBezTo>
                      <a:pt x="1524914" y="2574487"/>
                      <a:pt x="1573515" y="2474137"/>
                      <a:pt x="1581614" y="2449387"/>
                    </a:cubicBezTo>
                    <a:cubicBezTo>
                      <a:pt x="1615815" y="2343637"/>
                      <a:pt x="1552364" y="2250037"/>
                      <a:pt x="1516815" y="2154187"/>
                    </a:cubicBezTo>
                    <a:cubicBezTo>
                      <a:pt x="1537965" y="2164087"/>
                      <a:pt x="1551914" y="2174437"/>
                      <a:pt x="1565864" y="2184337"/>
                    </a:cubicBezTo>
                    <a:cubicBezTo>
                      <a:pt x="1651815" y="2243287"/>
                      <a:pt x="1761164" y="2268487"/>
                      <a:pt x="1863765" y="2246437"/>
                    </a:cubicBezTo>
                    <a:cubicBezTo>
                      <a:pt x="1959614" y="2226637"/>
                      <a:pt x="2049164" y="2161837"/>
                      <a:pt x="2037914" y="2055187"/>
                    </a:cubicBezTo>
                    <a:close/>
                    <a:moveTo>
                      <a:pt x="209114" y="823987"/>
                    </a:moveTo>
                    <a:cubicBezTo>
                      <a:pt x="209114" y="823987"/>
                      <a:pt x="209114" y="823987"/>
                      <a:pt x="209114" y="823987"/>
                    </a:cubicBezTo>
                    <a:cubicBezTo>
                      <a:pt x="209114" y="823987"/>
                      <a:pt x="209114" y="823987"/>
                      <a:pt x="209114" y="823987"/>
                    </a:cubicBezTo>
                    <a:cubicBezTo>
                      <a:pt x="209114" y="823987"/>
                      <a:pt x="209114" y="823987"/>
                      <a:pt x="209114" y="823987"/>
                    </a:cubicBezTo>
                    <a:cubicBezTo>
                      <a:pt x="209114" y="823987"/>
                      <a:pt x="208664" y="823987"/>
                      <a:pt x="209114" y="823987"/>
                    </a:cubicBezTo>
                    <a:cubicBezTo>
                      <a:pt x="208664" y="823987"/>
                      <a:pt x="209114" y="823987"/>
                      <a:pt x="209114" y="823987"/>
                    </a:cubicBezTo>
                    <a:close/>
                    <a:moveTo>
                      <a:pt x="846314" y="1749187"/>
                    </a:moveTo>
                    <a:cubicBezTo>
                      <a:pt x="845864" y="1741087"/>
                      <a:pt x="845414" y="1732987"/>
                      <a:pt x="844964" y="1725337"/>
                    </a:cubicBezTo>
                    <a:cubicBezTo>
                      <a:pt x="844964" y="1724437"/>
                      <a:pt x="844514" y="1723987"/>
                      <a:pt x="844514" y="1724437"/>
                    </a:cubicBezTo>
                    <a:cubicBezTo>
                      <a:pt x="841814" y="1725337"/>
                      <a:pt x="846764" y="1721737"/>
                      <a:pt x="846764" y="1727137"/>
                    </a:cubicBezTo>
                    <a:cubicBezTo>
                      <a:pt x="846314" y="1733887"/>
                      <a:pt x="846314" y="1741537"/>
                      <a:pt x="846314" y="1749187"/>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sp>
            <p:nvSpPr>
              <p:cNvPr id="43" name="Freeform: Shape 152">
                <a:extLst>
                  <a:ext uri="{FF2B5EF4-FFF2-40B4-BE49-F238E27FC236}">
                    <a16:creationId xmlns:a16="http://schemas.microsoft.com/office/drawing/2014/main" id="{F9D18605-82F2-4B76-869E-B212C14DB647}"/>
                  </a:ext>
                </a:extLst>
              </p:cNvPr>
              <p:cNvSpPr/>
              <p:nvPr>
                <p:custDataLst>
                  <p:tags r:id="rId15"/>
                </p:custDataLst>
              </p:nvPr>
            </p:nvSpPr>
            <p:spPr>
              <a:xfrm>
                <a:off x="2099762" y="997060"/>
                <a:ext cx="8200" cy="21149"/>
              </a:xfrm>
              <a:custGeom>
                <a:gdLst>
                  <a:gd name="connsiteX0" fmla="*/ 0 w 8200"/>
                  <a:gd name="connsiteY0" fmla="*/ 0 h 21149"/>
                  <a:gd name="connsiteX1" fmla="*/ 6750 w 8200"/>
                  <a:gd name="connsiteY1" fmla="*/ 21150 h 21149"/>
                  <a:gd name="connsiteX2" fmla="*/ 0 w 8200"/>
                  <a:gd name="connsiteY2" fmla="*/ 0 h 21149"/>
                </a:gdLst>
                <a:cxnLst>
                  <a:cxn ang="0">
                    <a:pos x="connsiteX0" y="connsiteY0"/>
                  </a:cxn>
                  <a:cxn ang="0">
                    <a:pos x="connsiteX1" y="connsiteY1"/>
                  </a:cxn>
                  <a:cxn ang="0">
                    <a:pos x="connsiteX2" y="connsiteY2"/>
                  </a:cxn>
                </a:cxnLst>
                <a:rect l="l" t="t" r="r" b="b"/>
                <a:pathLst>
                  <a:path w="8200" h="21149">
                    <a:moveTo>
                      <a:pt x="0" y="0"/>
                    </a:moveTo>
                    <a:cubicBezTo>
                      <a:pt x="2700" y="8100"/>
                      <a:pt x="4050" y="12600"/>
                      <a:pt x="6750" y="21150"/>
                    </a:cubicBezTo>
                    <a:cubicBezTo>
                      <a:pt x="9450" y="9900"/>
                      <a:pt x="9000" y="4950"/>
                      <a:pt x="0" y="0"/>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grpSp>
        <p:sp>
          <p:nvSpPr>
            <p:cNvPr id="28" name="Freeform: Shape 137">
              <a:extLst>
                <a:ext uri="{FF2B5EF4-FFF2-40B4-BE49-F238E27FC236}">
                  <a16:creationId xmlns:a16="http://schemas.microsoft.com/office/drawing/2014/main" id="{70884273-DDD7-4CE8-B3D3-A7F830E7E41F}"/>
                </a:ext>
              </a:extLst>
            </p:cNvPr>
            <p:cNvSpPr/>
            <p:nvPr>
              <p:custDataLst>
                <p:tags r:id="rId16"/>
              </p:custDataLst>
            </p:nvPr>
          </p:nvSpPr>
          <p:spPr>
            <a:xfrm>
              <a:off x="541376" y="6213430"/>
              <a:ext cx="124107" cy="240868"/>
            </a:xfrm>
            <a:custGeom>
              <a:gdLst>
                <a:gd name="connsiteX0" fmla="*/ 81912 w 98111"/>
                <a:gd name="connsiteY0" fmla="*/ 242 h 190414"/>
                <a:gd name="connsiteX1" fmla="*/ 98112 w 98111"/>
                <a:gd name="connsiteY1" fmla="*/ 181143 h 190414"/>
                <a:gd name="connsiteX2" fmla="*/ 36462 w 98111"/>
                <a:gd name="connsiteY2" fmla="*/ 188793 h 190414"/>
                <a:gd name="connsiteX3" fmla="*/ 13062 w 98111"/>
                <a:gd name="connsiteY3" fmla="*/ 188793 h 190414"/>
                <a:gd name="connsiteX4" fmla="*/ 12 w 98111"/>
                <a:gd name="connsiteY4" fmla="*/ 148293 h 190414"/>
                <a:gd name="connsiteX5" fmla="*/ 9912 w 98111"/>
                <a:gd name="connsiteY5" fmla="*/ 107342 h 190414"/>
                <a:gd name="connsiteX6" fmla="*/ 59412 w 98111"/>
                <a:gd name="connsiteY6" fmla="*/ 15092 h 190414"/>
                <a:gd name="connsiteX7" fmla="*/ 81912 w 98111"/>
                <a:gd name="connsiteY7" fmla="*/ 242 h 19041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11" h="190414">
                  <a:moveTo>
                    <a:pt x="81912" y="242"/>
                  </a:moveTo>
                  <a:cubicBezTo>
                    <a:pt x="66162" y="59642"/>
                    <a:pt x="76962" y="123543"/>
                    <a:pt x="98112" y="181143"/>
                  </a:cubicBezTo>
                  <a:cubicBezTo>
                    <a:pt x="94062" y="185192"/>
                    <a:pt x="45462" y="187442"/>
                    <a:pt x="36462" y="188793"/>
                  </a:cubicBezTo>
                  <a:cubicBezTo>
                    <a:pt x="28812" y="189692"/>
                    <a:pt x="20712" y="191942"/>
                    <a:pt x="13062" y="188793"/>
                  </a:cubicBezTo>
                  <a:cubicBezTo>
                    <a:pt x="-888" y="178442"/>
                    <a:pt x="12" y="162692"/>
                    <a:pt x="12" y="148293"/>
                  </a:cubicBezTo>
                  <a:cubicBezTo>
                    <a:pt x="12" y="134342"/>
                    <a:pt x="2712" y="119942"/>
                    <a:pt x="9912" y="107342"/>
                  </a:cubicBezTo>
                  <a:cubicBezTo>
                    <a:pt x="27462" y="77192"/>
                    <a:pt x="46812" y="47942"/>
                    <a:pt x="59412" y="15092"/>
                  </a:cubicBezTo>
                  <a:cubicBezTo>
                    <a:pt x="63012" y="6992"/>
                    <a:pt x="69762" y="-1558"/>
                    <a:pt x="81912" y="242"/>
                  </a:cubicBezTo>
                  <a:close/>
                </a:path>
              </a:pathLst>
            </a:custGeom>
            <a:solidFill>
              <a:srgbClr val="CBCBCB"/>
            </a:solidFill>
            <a:ln w="4491" cap="flat">
              <a:noFill/>
              <a:prstDash val="solid"/>
              <a:miter/>
            </a:ln>
          </p:spPr>
          <p:txBody>
            <a:bodyPr rtlCol="0" anchor="ctr"/>
            <a:lstStyle/>
            <a:p>
              <a:endParaRPr lang="en-US">
                <a:solidFill>
                  <a:prstClr val="black"/>
                </a:solidFill>
              </a:endParaRPr>
            </a:p>
          </p:txBody>
        </p:sp>
        <p:sp>
          <p:nvSpPr>
            <p:cNvPr id="31" name="Freeform: Shape 140">
              <a:extLst>
                <a:ext uri="{FF2B5EF4-FFF2-40B4-BE49-F238E27FC236}">
                  <a16:creationId xmlns:a16="http://schemas.microsoft.com/office/drawing/2014/main" id="{4D0B4980-8F21-48AB-BE1E-E6979003BCF7}"/>
                </a:ext>
              </a:extLst>
            </p:cNvPr>
            <p:cNvSpPr/>
            <p:nvPr>
              <p:custDataLst>
                <p:tags r:id="rId17"/>
              </p:custDataLst>
            </p:nvPr>
          </p:nvSpPr>
          <p:spPr>
            <a:xfrm>
              <a:off x="981979" y="5618173"/>
              <a:ext cx="119898" cy="147005"/>
            </a:xfrm>
            <a:custGeom>
              <a:gdLst>
                <a:gd name="connsiteX0" fmla="*/ 37800 w 94783"/>
                <a:gd name="connsiteY0" fmla="*/ 116213 h 116212"/>
                <a:gd name="connsiteX1" fmla="*/ 0 w 94783"/>
                <a:gd name="connsiteY1" fmla="*/ 70313 h 116212"/>
                <a:gd name="connsiteX2" fmla="*/ 80100 w 94783"/>
                <a:gd name="connsiteY2" fmla="*/ 3262 h 116212"/>
                <a:gd name="connsiteX3" fmla="*/ 93600 w 94783"/>
                <a:gd name="connsiteY3" fmla="*/ 6863 h 116212"/>
                <a:gd name="connsiteX4" fmla="*/ 37800 w 94783"/>
                <a:gd name="connsiteY4" fmla="*/ 116213 h 116212"/>
              </a:gdLst>
              <a:cxnLst>
                <a:cxn ang="0">
                  <a:pos x="connsiteX0" y="connsiteY0"/>
                </a:cxn>
                <a:cxn ang="0">
                  <a:pos x="connsiteX1" y="connsiteY1"/>
                </a:cxn>
                <a:cxn ang="0">
                  <a:pos x="connsiteX2" y="connsiteY2"/>
                </a:cxn>
                <a:cxn ang="0">
                  <a:pos x="connsiteX3" y="connsiteY3"/>
                </a:cxn>
                <a:cxn ang="0">
                  <a:pos x="connsiteX4" y="connsiteY4"/>
                </a:cxn>
              </a:cxnLst>
              <a:rect l="l" t="t" r="r" b="b"/>
              <a:pathLst>
                <a:path w="94783" h="116212">
                  <a:moveTo>
                    <a:pt x="37800" y="116213"/>
                  </a:moveTo>
                  <a:cubicBezTo>
                    <a:pt x="25200" y="100912"/>
                    <a:pt x="12600" y="85613"/>
                    <a:pt x="0" y="70313"/>
                  </a:cubicBezTo>
                  <a:cubicBezTo>
                    <a:pt x="22950" y="43313"/>
                    <a:pt x="52200" y="24412"/>
                    <a:pt x="80100" y="3262"/>
                  </a:cubicBezTo>
                  <a:cubicBezTo>
                    <a:pt x="84600" y="113"/>
                    <a:pt x="90450" y="-3488"/>
                    <a:pt x="93600" y="6863"/>
                  </a:cubicBezTo>
                  <a:cubicBezTo>
                    <a:pt x="101700" y="35213"/>
                    <a:pt x="66600" y="104963"/>
                    <a:pt x="37800" y="116213"/>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32" name="Freeform: Shape 141">
              <a:extLst>
                <a:ext uri="{FF2B5EF4-FFF2-40B4-BE49-F238E27FC236}">
                  <a16:creationId xmlns:a16="http://schemas.microsoft.com/office/drawing/2014/main" id="{AA1F7EF0-4B6F-436B-9956-B5A306EBD2C9}"/>
                </a:ext>
              </a:extLst>
            </p:cNvPr>
            <p:cNvSpPr/>
            <p:nvPr>
              <p:custDataLst>
                <p:tags r:id="rId18"/>
              </p:custDataLst>
            </p:nvPr>
          </p:nvSpPr>
          <p:spPr>
            <a:xfrm>
              <a:off x="1205604" y="2416015"/>
              <a:ext cx="1527537" cy="2908574"/>
            </a:xfrm>
            <a:custGeom>
              <a:gdLst>
                <a:gd name="connsiteX0" fmla="*/ 1196617 w 1207568"/>
                <a:gd name="connsiteY0" fmla="*/ 2076124 h 2299323"/>
                <a:gd name="connsiteX1" fmla="*/ 1035517 w 1207568"/>
                <a:gd name="connsiteY1" fmla="*/ 1650874 h 2299323"/>
                <a:gd name="connsiteX2" fmla="*/ 949567 w 1207568"/>
                <a:gd name="connsiteY2" fmla="*/ 1429474 h 2299323"/>
                <a:gd name="connsiteX3" fmla="*/ 938767 w 1207568"/>
                <a:gd name="connsiteY3" fmla="*/ 1213024 h 2299323"/>
                <a:gd name="connsiteX4" fmla="*/ 1037317 w 1207568"/>
                <a:gd name="connsiteY4" fmla="*/ 1175224 h 2299323"/>
                <a:gd name="connsiteX5" fmla="*/ 1096267 w 1207568"/>
                <a:gd name="connsiteY5" fmla="*/ 1232823 h 2299323"/>
                <a:gd name="connsiteX6" fmla="*/ 1179967 w 1207568"/>
                <a:gd name="connsiteY6" fmla="*/ 1373224 h 2299323"/>
                <a:gd name="connsiteX7" fmla="*/ 1193017 w 1207568"/>
                <a:gd name="connsiteY7" fmla="*/ 1385374 h 2299323"/>
                <a:gd name="connsiteX8" fmla="*/ 1099417 w 1207568"/>
                <a:gd name="connsiteY8" fmla="*/ 1091524 h 2299323"/>
                <a:gd name="connsiteX9" fmla="*/ 1023367 w 1207568"/>
                <a:gd name="connsiteY9" fmla="*/ 878674 h 2299323"/>
                <a:gd name="connsiteX10" fmla="*/ 1047217 w 1207568"/>
                <a:gd name="connsiteY10" fmla="*/ 714424 h 2299323"/>
                <a:gd name="connsiteX11" fmla="*/ 1077367 w 1207568"/>
                <a:gd name="connsiteY11" fmla="*/ 834123 h 2299323"/>
                <a:gd name="connsiteX12" fmla="*/ 1114267 w 1207568"/>
                <a:gd name="connsiteY12" fmla="*/ 763473 h 2299323"/>
                <a:gd name="connsiteX13" fmla="*/ 1037767 w 1207568"/>
                <a:gd name="connsiteY13" fmla="*/ 531273 h 2299323"/>
                <a:gd name="connsiteX14" fmla="*/ 851017 w 1207568"/>
                <a:gd name="connsiteY14" fmla="*/ 424174 h 2299323"/>
                <a:gd name="connsiteX15" fmla="*/ 622417 w 1207568"/>
                <a:gd name="connsiteY15" fmla="*/ 184323 h 2299323"/>
                <a:gd name="connsiteX16" fmla="*/ 513967 w 1207568"/>
                <a:gd name="connsiteY16" fmla="*/ 37623 h 2299323"/>
                <a:gd name="connsiteX17" fmla="*/ 313717 w 1207568"/>
                <a:gd name="connsiteY17" fmla="*/ 33123 h 2299323"/>
                <a:gd name="connsiteX18" fmla="*/ 239017 w 1207568"/>
                <a:gd name="connsiteY18" fmla="*/ 37173 h 2299323"/>
                <a:gd name="connsiteX19" fmla="*/ 182317 w 1207568"/>
                <a:gd name="connsiteY19" fmla="*/ 70923 h 2299323"/>
                <a:gd name="connsiteX20" fmla="*/ 114367 w 1207568"/>
                <a:gd name="connsiteY20" fmla="*/ 192423 h 2299323"/>
                <a:gd name="connsiteX21" fmla="*/ 113917 w 1207568"/>
                <a:gd name="connsiteY21" fmla="*/ 193773 h 2299323"/>
                <a:gd name="connsiteX22" fmla="*/ 65317 w 1207568"/>
                <a:gd name="connsiteY22" fmla="*/ 282423 h 2299323"/>
                <a:gd name="connsiteX23" fmla="*/ 41917 w 1207568"/>
                <a:gd name="connsiteY23" fmla="*/ 411573 h 2299323"/>
                <a:gd name="connsiteX24" fmla="*/ 2767 w 1207568"/>
                <a:gd name="connsiteY24" fmla="*/ 544324 h 2299323"/>
                <a:gd name="connsiteX25" fmla="*/ 1867 w 1207568"/>
                <a:gd name="connsiteY25" fmla="*/ 556924 h 2299323"/>
                <a:gd name="connsiteX26" fmla="*/ 15817 w 1207568"/>
                <a:gd name="connsiteY26" fmla="*/ 553773 h 2299323"/>
                <a:gd name="connsiteX27" fmla="*/ 83767 w 1207568"/>
                <a:gd name="connsiteY27" fmla="*/ 447573 h 2299323"/>
                <a:gd name="connsiteX28" fmla="*/ 95467 w 1207568"/>
                <a:gd name="connsiteY28" fmla="*/ 435873 h 2299323"/>
                <a:gd name="connsiteX29" fmla="*/ 107167 w 1207568"/>
                <a:gd name="connsiteY29" fmla="*/ 448023 h 2299323"/>
                <a:gd name="connsiteX30" fmla="*/ 123367 w 1207568"/>
                <a:gd name="connsiteY30" fmla="*/ 497973 h 2299323"/>
                <a:gd name="connsiteX31" fmla="*/ 173767 w 1207568"/>
                <a:gd name="connsiteY31" fmla="*/ 894873 h 2299323"/>
                <a:gd name="connsiteX32" fmla="*/ 343867 w 1207568"/>
                <a:gd name="connsiteY32" fmla="*/ 1233724 h 2299323"/>
                <a:gd name="connsiteX33" fmla="*/ 228217 w 1207568"/>
                <a:gd name="connsiteY33" fmla="*/ 1659424 h 2299323"/>
                <a:gd name="connsiteX34" fmla="*/ 292117 w 1207568"/>
                <a:gd name="connsiteY34" fmla="*/ 1826374 h 2299323"/>
                <a:gd name="connsiteX35" fmla="*/ 419017 w 1207568"/>
                <a:gd name="connsiteY35" fmla="*/ 1946073 h 2299323"/>
                <a:gd name="connsiteX36" fmla="*/ 351517 w 1207568"/>
                <a:gd name="connsiteY36" fmla="*/ 1845274 h 2299323"/>
                <a:gd name="connsiteX37" fmla="*/ 307417 w 1207568"/>
                <a:gd name="connsiteY37" fmla="*/ 1712974 h 2299323"/>
                <a:gd name="connsiteX38" fmla="*/ 370867 w 1207568"/>
                <a:gd name="connsiteY38" fmla="*/ 1428573 h 2299323"/>
                <a:gd name="connsiteX39" fmla="*/ 417217 w 1207568"/>
                <a:gd name="connsiteY39" fmla="*/ 1289974 h 2299323"/>
                <a:gd name="connsiteX40" fmla="*/ 828517 w 1207568"/>
                <a:gd name="connsiteY40" fmla="*/ 1469974 h 2299323"/>
                <a:gd name="connsiteX41" fmla="*/ 1008067 w 1207568"/>
                <a:gd name="connsiteY41" fmla="*/ 1794874 h 2299323"/>
                <a:gd name="connsiteX42" fmla="*/ 1150717 w 1207568"/>
                <a:gd name="connsiteY42" fmla="*/ 2087374 h 2299323"/>
                <a:gd name="connsiteX43" fmla="*/ 1176367 w 1207568"/>
                <a:gd name="connsiteY43" fmla="*/ 2196724 h 2299323"/>
                <a:gd name="connsiteX44" fmla="*/ 1170967 w 1207568"/>
                <a:gd name="connsiteY44" fmla="*/ 2299324 h 2299323"/>
                <a:gd name="connsiteX45" fmla="*/ 1196617 w 1207568"/>
                <a:gd name="connsiteY45" fmla="*/ 2076124 h 2299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7568" h="2299323">
                  <a:moveTo>
                    <a:pt x="1196617" y="2076124"/>
                  </a:moveTo>
                  <a:cubicBezTo>
                    <a:pt x="1157017" y="1928974"/>
                    <a:pt x="1100767" y="1788573"/>
                    <a:pt x="1035517" y="1650874"/>
                  </a:cubicBezTo>
                  <a:cubicBezTo>
                    <a:pt x="1001767" y="1579323"/>
                    <a:pt x="969817" y="1506424"/>
                    <a:pt x="949567" y="1429474"/>
                  </a:cubicBezTo>
                  <a:cubicBezTo>
                    <a:pt x="931117" y="1357924"/>
                    <a:pt x="920317" y="1285924"/>
                    <a:pt x="938767" y="1213024"/>
                  </a:cubicBezTo>
                  <a:cubicBezTo>
                    <a:pt x="952267" y="1159024"/>
                    <a:pt x="990967" y="1144624"/>
                    <a:pt x="1037317" y="1175224"/>
                  </a:cubicBezTo>
                  <a:cubicBezTo>
                    <a:pt x="1060717" y="1190974"/>
                    <a:pt x="1079617" y="1211224"/>
                    <a:pt x="1096267" y="1232823"/>
                  </a:cubicBezTo>
                  <a:cubicBezTo>
                    <a:pt x="1130017" y="1276024"/>
                    <a:pt x="1152517" y="1325974"/>
                    <a:pt x="1179967" y="1373224"/>
                  </a:cubicBezTo>
                  <a:cubicBezTo>
                    <a:pt x="1184017" y="1379974"/>
                    <a:pt x="1184917" y="1385374"/>
                    <a:pt x="1193017" y="1385374"/>
                  </a:cubicBezTo>
                  <a:cubicBezTo>
                    <a:pt x="1212367" y="1291323"/>
                    <a:pt x="1139467" y="1172524"/>
                    <a:pt x="1099417" y="1091524"/>
                  </a:cubicBezTo>
                  <a:cubicBezTo>
                    <a:pt x="1066117" y="1024023"/>
                    <a:pt x="1033717" y="953823"/>
                    <a:pt x="1023367" y="878674"/>
                  </a:cubicBezTo>
                  <a:cubicBezTo>
                    <a:pt x="1018867" y="846273"/>
                    <a:pt x="1006267" y="732873"/>
                    <a:pt x="1047217" y="714424"/>
                  </a:cubicBezTo>
                  <a:cubicBezTo>
                    <a:pt x="1088617" y="695523"/>
                    <a:pt x="1078717" y="812523"/>
                    <a:pt x="1077367" y="834123"/>
                  </a:cubicBezTo>
                  <a:cubicBezTo>
                    <a:pt x="1098967" y="817023"/>
                    <a:pt x="1106617" y="788674"/>
                    <a:pt x="1114267" y="763473"/>
                  </a:cubicBezTo>
                  <a:cubicBezTo>
                    <a:pt x="1140367" y="677523"/>
                    <a:pt x="1109767" y="584824"/>
                    <a:pt x="1037767" y="531273"/>
                  </a:cubicBezTo>
                  <a:cubicBezTo>
                    <a:pt x="979717" y="488073"/>
                    <a:pt x="915367" y="456123"/>
                    <a:pt x="851017" y="424174"/>
                  </a:cubicBezTo>
                  <a:cubicBezTo>
                    <a:pt x="751567" y="375123"/>
                    <a:pt x="675067" y="279273"/>
                    <a:pt x="622417" y="184323"/>
                  </a:cubicBezTo>
                  <a:cubicBezTo>
                    <a:pt x="592717" y="130773"/>
                    <a:pt x="562567" y="75423"/>
                    <a:pt x="513967" y="37623"/>
                  </a:cubicBezTo>
                  <a:cubicBezTo>
                    <a:pt x="462217" y="-2877"/>
                    <a:pt x="364567" y="-19527"/>
                    <a:pt x="313717" y="33123"/>
                  </a:cubicBezTo>
                  <a:cubicBezTo>
                    <a:pt x="288967" y="34923"/>
                    <a:pt x="264217" y="35823"/>
                    <a:pt x="239017" y="37173"/>
                  </a:cubicBezTo>
                  <a:cubicBezTo>
                    <a:pt x="214267" y="38523"/>
                    <a:pt x="198067" y="52023"/>
                    <a:pt x="182317" y="70923"/>
                  </a:cubicBezTo>
                  <a:cubicBezTo>
                    <a:pt x="152167" y="107373"/>
                    <a:pt x="129667" y="148323"/>
                    <a:pt x="114367" y="192423"/>
                  </a:cubicBezTo>
                  <a:cubicBezTo>
                    <a:pt x="114367" y="192873"/>
                    <a:pt x="113917" y="193323"/>
                    <a:pt x="113917" y="193773"/>
                  </a:cubicBezTo>
                  <a:cubicBezTo>
                    <a:pt x="88717" y="218523"/>
                    <a:pt x="75667" y="249573"/>
                    <a:pt x="65317" y="282423"/>
                  </a:cubicBezTo>
                  <a:cubicBezTo>
                    <a:pt x="51817" y="324273"/>
                    <a:pt x="48217" y="368373"/>
                    <a:pt x="41917" y="411573"/>
                  </a:cubicBezTo>
                  <a:cubicBezTo>
                    <a:pt x="35167" y="457473"/>
                    <a:pt x="18517" y="500674"/>
                    <a:pt x="2767" y="544324"/>
                  </a:cubicBezTo>
                  <a:cubicBezTo>
                    <a:pt x="1417" y="547924"/>
                    <a:pt x="-2183" y="553324"/>
                    <a:pt x="1867" y="556924"/>
                  </a:cubicBezTo>
                  <a:cubicBezTo>
                    <a:pt x="7267" y="561424"/>
                    <a:pt x="12217" y="556473"/>
                    <a:pt x="15817" y="553773"/>
                  </a:cubicBezTo>
                  <a:cubicBezTo>
                    <a:pt x="33367" y="538473"/>
                    <a:pt x="75667" y="465123"/>
                    <a:pt x="83767" y="447573"/>
                  </a:cubicBezTo>
                  <a:cubicBezTo>
                    <a:pt x="86017" y="442623"/>
                    <a:pt x="87817" y="435424"/>
                    <a:pt x="95467" y="435873"/>
                  </a:cubicBezTo>
                  <a:cubicBezTo>
                    <a:pt x="102667" y="436323"/>
                    <a:pt x="104917" y="442623"/>
                    <a:pt x="107167" y="448023"/>
                  </a:cubicBezTo>
                  <a:cubicBezTo>
                    <a:pt x="113017" y="461523"/>
                    <a:pt x="125167" y="494373"/>
                    <a:pt x="123367" y="497973"/>
                  </a:cubicBezTo>
                  <a:cubicBezTo>
                    <a:pt x="160717" y="628023"/>
                    <a:pt x="118867" y="767523"/>
                    <a:pt x="173767" y="894873"/>
                  </a:cubicBezTo>
                  <a:cubicBezTo>
                    <a:pt x="223267" y="1009624"/>
                    <a:pt x="358267" y="1096024"/>
                    <a:pt x="343867" y="1233724"/>
                  </a:cubicBezTo>
                  <a:cubicBezTo>
                    <a:pt x="328567" y="1381323"/>
                    <a:pt x="224167" y="1509124"/>
                    <a:pt x="228217" y="1659424"/>
                  </a:cubicBezTo>
                  <a:cubicBezTo>
                    <a:pt x="230017" y="1720174"/>
                    <a:pt x="253867" y="1779573"/>
                    <a:pt x="292117" y="1826374"/>
                  </a:cubicBezTo>
                  <a:cubicBezTo>
                    <a:pt x="313717" y="1852924"/>
                    <a:pt x="372217" y="1933924"/>
                    <a:pt x="419017" y="1946073"/>
                  </a:cubicBezTo>
                  <a:cubicBezTo>
                    <a:pt x="407317" y="1922674"/>
                    <a:pt x="370417" y="1880823"/>
                    <a:pt x="351517" y="1845274"/>
                  </a:cubicBezTo>
                  <a:cubicBezTo>
                    <a:pt x="330817" y="1806124"/>
                    <a:pt x="313267" y="1757073"/>
                    <a:pt x="307417" y="1712974"/>
                  </a:cubicBezTo>
                  <a:cubicBezTo>
                    <a:pt x="293467" y="1602724"/>
                    <a:pt x="334417" y="1526224"/>
                    <a:pt x="370867" y="1428573"/>
                  </a:cubicBezTo>
                  <a:cubicBezTo>
                    <a:pt x="387967" y="1382224"/>
                    <a:pt x="405067" y="1336774"/>
                    <a:pt x="417217" y="1289974"/>
                  </a:cubicBezTo>
                  <a:cubicBezTo>
                    <a:pt x="431167" y="1301224"/>
                    <a:pt x="828967" y="1472224"/>
                    <a:pt x="828517" y="1469974"/>
                  </a:cubicBezTo>
                  <a:cubicBezTo>
                    <a:pt x="890167" y="1570323"/>
                    <a:pt x="954517" y="1691374"/>
                    <a:pt x="1008067" y="1794874"/>
                  </a:cubicBezTo>
                  <a:cubicBezTo>
                    <a:pt x="1058467" y="1892073"/>
                    <a:pt x="1123717" y="1980724"/>
                    <a:pt x="1150717" y="2087374"/>
                  </a:cubicBezTo>
                  <a:cubicBezTo>
                    <a:pt x="1159717" y="2122923"/>
                    <a:pt x="1173217" y="2159824"/>
                    <a:pt x="1176367" y="2196724"/>
                  </a:cubicBezTo>
                  <a:cubicBezTo>
                    <a:pt x="1177717" y="2215173"/>
                    <a:pt x="1169617" y="2245324"/>
                    <a:pt x="1170967" y="2299324"/>
                  </a:cubicBezTo>
                  <a:cubicBezTo>
                    <a:pt x="1211017" y="2234074"/>
                    <a:pt x="1215967" y="2149024"/>
                    <a:pt x="1196617" y="2076124"/>
                  </a:cubicBezTo>
                  <a:close/>
                </a:path>
              </a:pathLst>
            </a:custGeom>
            <a:solidFill>
              <a:srgbClr val="A06A49"/>
            </a:solidFill>
            <a:ln w="4491" cap="flat">
              <a:noFill/>
              <a:prstDash val="solid"/>
              <a:miter/>
            </a:ln>
          </p:spPr>
          <p:txBody>
            <a:bodyPr rtlCol="0" anchor="ctr"/>
            <a:lstStyle/>
            <a:p>
              <a:endParaRPr lang="en-US">
                <a:solidFill>
                  <a:prstClr val="black"/>
                </a:solidFill>
              </a:endParaRPr>
            </a:p>
          </p:txBody>
        </p:sp>
        <p:sp>
          <p:nvSpPr>
            <p:cNvPr id="33" name="Freeform: Shape 142">
              <a:extLst>
                <a:ext uri="{FF2B5EF4-FFF2-40B4-BE49-F238E27FC236}">
                  <a16:creationId xmlns:a16="http://schemas.microsoft.com/office/drawing/2014/main" id="{C1FC722C-5B35-4323-9A7F-0E3F7FBA95F2}"/>
                </a:ext>
              </a:extLst>
            </p:cNvPr>
            <p:cNvSpPr/>
            <p:nvPr>
              <p:custDataLst>
                <p:tags r:id="rId19"/>
              </p:custDataLst>
            </p:nvPr>
          </p:nvSpPr>
          <p:spPr>
            <a:xfrm>
              <a:off x="1341544" y="2459929"/>
              <a:ext cx="971895" cy="1317055"/>
            </a:xfrm>
            <a:custGeom>
              <a:gdLst>
                <a:gd name="connsiteX0" fmla="*/ 14103 w 768315"/>
                <a:gd name="connsiteY0" fmla="*/ 166709 h 1041175"/>
                <a:gd name="connsiteX1" fmla="*/ 82053 w 768315"/>
                <a:gd name="connsiteY1" fmla="*/ 45209 h 1041175"/>
                <a:gd name="connsiteX2" fmla="*/ 138753 w 768315"/>
                <a:gd name="connsiteY2" fmla="*/ 11459 h 1041175"/>
                <a:gd name="connsiteX3" fmla="*/ 233703 w 768315"/>
                <a:gd name="connsiteY3" fmla="*/ 5609 h 1041175"/>
                <a:gd name="connsiteX4" fmla="*/ 312903 w 768315"/>
                <a:gd name="connsiteY4" fmla="*/ 2909 h 1041175"/>
                <a:gd name="connsiteX5" fmla="*/ 494253 w 768315"/>
                <a:gd name="connsiteY5" fmla="*/ 199559 h 1041175"/>
                <a:gd name="connsiteX6" fmla="*/ 589653 w 768315"/>
                <a:gd name="connsiteY6" fmla="*/ 305759 h 1041175"/>
                <a:gd name="connsiteX7" fmla="*/ 644553 w 768315"/>
                <a:gd name="connsiteY7" fmla="*/ 344009 h 1041175"/>
                <a:gd name="connsiteX8" fmla="*/ 702153 w 768315"/>
                <a:gd name="connsiteY8" fmla="*/ 867809 h 1041175"/>
                <a:gd name="connsiteX9" fmla="*/ 449703 w 768315"/>
                <a:gd name="connsiteY9" fmla="*/ 1041059 h 1041175"/>
                <a:gd name="connsiteX10" fmla="*/ 337653 w 768315"/>
                <a:gd name="connsiteY10" fmla="*/ 1003259 h 1041175"/>
                <a:gd name="connsiteX11" fmla="*/ 98703 w 768315"/>
                <a:gd name="connsiteY11" fmla="*/ 746759 h 1041175"/>
                <a:gd name="connsiteX12" fmla="*/ 46953 w 768315"/>
                <a:gd name="connsiteY12" fmla="*/ 537509 h 1041175"/>
                <a:gd name="connsiteX13" fmla="*/ 13203 w 768315"/>
                <a:gd name="connsiteY13" fmla="*/ 352109 h 1041175"/>
                <a:gd name="connsiteX14" fmla="*/ 8703 w 768315"/>
                <a:gd name="connsiteY14" fmla="*/ 182459 h 1041175"/>
                <a:gd name="connsiteX15" fmla="*/ 14103 w 768315"/>
                <a:gd name="connsiteY15" fmla="*/ 166709 h 10411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315" h="1041175">
                  <a:moveTo>
                    <a:pt x="14103" y="166709"/>
                  </a:moveTo>
                  <a:cubicBezTo>
                    <a:pt x="29853" y="122609"/>
                    <a:pt x="51903" y="81209"/>
                    <a:pt x="82053" y="45209"/>
                  </a:cubicBezTo>
                  <a:cubicBezTo>
                    <a:pt x="97803" y="26309"/>
                    <a:pt x="114003" y="12809"/>
                    <a:pt x="138753" y="11459"/>
                  </a:cubicBezTo>
                  <a:cubicBezTo>
                    <a:pt x="170703" y="10109"/>
                    <a:pt x="202203" y="8759"/>
                    <a:pt x="233703" y="5609"/>
                  </a:cubicBezTo>
                  <a:cubicBezTo>
                    <a:pt x="259353" y="2909"/>
                    <a:pt x="287703" y="-3841"/>
                    <a:pt x="312903" y="2909"/>
                  </a:cubicBezTo>
                  <a:cubicBezTo>
                    <a:pt x="397953" y="26759"/>
                    <a:pt x="446103" y="133409"/>
                    <a:pt x="494253" y="199559"/>
                  </a:cubicBezTo>
                  <a:cubicBezTo>
                    <a:pt x="522153" y="238259"/>
                    <a:pt x="552753" y="275609"/>
                    <a:pt x="589653" y="305759"/>
                  </a:cubicBezTo>
                  <a:cubicBezTo>
                    <a:pt x="606753" y="319709"/>
                    <a:pt x="628803" y="329159"/>
                    <a:pt x="644553" y="344009"/>
                  </a:cubicBezTo>
                  <a:cubicBezTo>
                    <a:pt x="784953" y="478559"/>
                    <a:pt x="808353" y="705359"/>
                    <a:pt x="702153" y="867809"/>
                  </a:cubicBezTo>
                  <a:cubicBezTo>
                    <a:pt x="650403" y="947459"/>
                    <a:pt x="549153" y="1036559"/>
                    <a:pt x="449703" y="1041059"/>
                  </a:cubicBezTo>
                  <a:cubicBezTo>
                    <a:pt x="407853" y="1042859"/>
                    <a:pt x="373653" y="1023509"/>
                    <a:pt x="337653" y="1003259"/>
                  </a:cubicBezTo>
                  <a:cubicBezTo>
                    <a:pt x="231453" y="943859"/>
                    <a:pt x="142803" y="861959"/>
                    <a:pt x="98703" y="746759"/>
                  </a:cubicBezTo>
                  <a:cubicBezTo>
                    <a:pt x="73053" y="679709"/>
                    <a:pt x="60003" y="608609"/>
                    <a:pt x="46953" y="537509"/>
                  </a:cubicBezTo>
                  <a:cubicBezTo>
                    <a:pt x="35703" y="475859"/>
                    <a:pt x="24453" y="413759"/>
                    <a:pt x="13203" y="352109"/>
                  </a:cubicBezTo>
                  <a:cubicBezTo>
                    <a:pt x="3303" y="297659"/>
                    <a:pt x="-8397" y="236909"/>
                    <a:pt x="8703" y="182459"/>
                  </a:cubicBezTo>
                  <a:cubicBezTo>
                    <a:pt x="10503" y="177509"/>
                    <a:pt x="12303" y="172109"/>
                    <a:pt x="14103" y="166709"/>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sp>
          <p:nvSpPr>
            <p:cNvPr id="34" name="Freeform: Shape 143">
              <a:extLst>
                <a:ext uri="{FF2B5EF4-FFF2-40B4-BE49-F238E27FC236}">
                  <a16:creationId xmlns:a16="http://schemas.microsoft.com/office/drawing/2014/main" id="{AAABE40F-0A4E-491D-90C7-C0571497B680}"/>
                </a:ext>
              </a:extLst>
            </p:cNvPr>
            <p:cNvSpPr/>
            <p:nvPr>
              <p:custDataLst>
                <p:tags r:id="rId20"/>
              </p:custDataLst>
            </p:nvPr>
          </p:nvSpPr>
          <p:spPr>
            <a:xfrm>
              <a:off x="1598462" y="2911028"/>
              <a:ext cx="741437" cy="1864734"/>
            </a:xfrm>
            <a:custGeom>
              <a:gdLst>
                <a:gd name="connsiteX0" fmla="*/ 525150 w 586130"/>
                <a:gd name="connsiteY0" fmla="*/ 1090350 h 1474133"/>
                <a:gd name="connsiteX1" fmla="*/ 455400 w 586130"/>
                <a:gd name="connsiteY1" fmla="*/ 1223550 h 1474133"/>
                <a:gd name="connsiteX2" fmla="*/ 380700 w 586130"/>
                <a:gd name="connsiteY2" fmla="*/ 1473300 h 1474133"/>
                <a:gd name="connsiteX3" fmla="*/ 360000 w 586130"/>
                <a:gd name="connsiteY3" fmla="*/ 1459350 h 1474133"/>
                <a:gd name="connsiteX4" fmla="*/ 252900 w 586130"/>
                <a:gd name="connsiteY4" fmla="*/ 1296000 h 1474133"/>
                <a:gd name="connsiteX5" fmla="*/ 213750 w 586130"/>
                <a:gd name="connsiteY5" fmla="*/ 1056600 h 1474133"/>
                <a:gd name="connsiteX6" fmla="*/ 149850 w 586130"/>
                <a:gd name="connsiteY6" fmla="*/ 948150 h 1474133"/>
                <a:gd name="connsiteX7" fmla="*/ 108900 w 586130"/>
                <a:gd name="connsiteY7" fmla="*/ 904050 h 1474133"/>
                <a:gd name="connsiteX8" fmla="*/ 130500 w 586130"/>
                <a:gd name="connsiteY8" fmla="*/ 818100 h 1474133"/>
                <a:gd name="connsiteX9" fmla="*/ 130500 w 586130"/>
                <a:gd name="connsiteY9" fmla="*/ 750600 h 1474133"/>
                <a:gd name="connsiteX10" fmla="*/ 52200 w 586130"/>
                <a:gd name="connsiteY10" fmla="*/ 607500 h 1474133"/>
                <a:gd name="connsiteX11" fmla="*/ 0 w 586130"/>
                <a:gd name="connsiteY11" fmla="*/ 543600 h 1474133"/>
                <a:gd name="connsiteX12" fmla="*/ 140400 w 586130"/>
                <a:gd name="connsiteY12" fmla="*/ 648900 h 1474133"/>
                <a:gd name="connsiteX13" fmla="*/ 366300 w 586130"/>
                <a:gd name="connsiteY13" fmla="*/ 634050 h 1474133"/>
                <a:gd name="connsiteX14" fmla="*/ 504000 w 586130"/>
                <a:gd name="connsiteY14" fmla="*/ 496800 h 1474133"/>
                <a:gd name="connsiteX15" fmla="*/ 552600 w 586130"/>
                <a:gd name="connsiteY15" fmla="*/ 360900 h 1474133"/>
                <a:gd name="connsiteX16" fmla="*/ 544950 w 586130"/>
                <a:gd name="connsiteY16" fmla="*/ 167400 h 1474133"/>
                <a:gd name="connsiteX17" fmla="*/ 482400 w 586130"/>
                <a:gd name="connsiteY17" fmla="*/ 49050 h 1474133"/>
                <a:gd name="connsiteX18" fmla="*/ 445500 w 586130"/>
                <a:gd name="connsiteY18" fmla="*/ 0 h 1474133"/>
                <a:gd name="connsiteX19" fmla="*/ 546750 w 586130"/>
                <a:gd name="connsiteY19" fmla="*/ 54450 h 1474133"/>
                <a:gd name="connsiteX20" fmla="*/ 584100 w 586130"/>
                <a:gd name="connsiteY20" fmla="*/ 154800 h 1474133"/>
                <a:gd name="connsiteX21" fmla="*/ 582300 w 586130"/>
                <a:gd name="connsiteY21" fmla="*/ 285300 h 1474133"/>
                <a:gd name="connsiteX22" fmla="*/ 555750 w 586130"/>
                <a:gd name="connsiteY22" fmla="*/ 423450 h 1474133"/>
                <a:gd name="connsiteX23" fmla="*/ 506250 w 586130"/>
                <a:gd name="connsiteY23" fmla="*/ 556200 h 1474133"/>
                <a:gd name="connsiteX24" fmla="*/ 473850 w 586130"/>
                <a:gd name="connsiteY24" fmla="*/ 851400 h 1474133"/>
                <a:gd name="connsiteX25" fmla="*/ 488250 w 586130"/>
                <a:gd name="connsiteY25" fmla="*/ 980100 h 1474133"/>
                <a:gd name="connsiteX26" fmla="*/ 525150 w 586130"/>
                <a:gd name="connsiteY26" fmla="*/ 1090350 h 147413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130" h="1474133">
                  <a:moveTo>
                    <a:pt x="525150" y="1090350"/>
                  </a:moveTo>
                  <a:cubicBezTo>
                    <a:pt x="488700" y="1131300"/>
                    <a:pt x="474750" y="1173150"/>
                    <a:pt x="455400" y="1223550"/>
                  </a:cubicBezTo>
                  <a:cubicBezTo>
                    <a:pt x="426600" y="1296900"/>
                    <a:pt x="389700" y="1469700"/>
                    <a:pt x="380700" y="1473300"/>
                  </a:cubicBezTo>
                  <a:cubicBezTo>
                    <a:pt x="370350" y="1477350"/>
                    <a:pt x="364950" y="1465650"/>
                    <a:pt x="360000" y="1459350"/>
                  </a:cubicBezTo>
                  <a:cubicBezTo>
                    <a:pt x="319500" y="1407600"/>
                    <a:pt x="283950" y="1353600"/>
                    <a:pt x="252900" y="1296000"/>
                  </a:cubicBezTo>
                  <a:cubicBezTo>
                    <a:pt x="222750" y="1240200"/>
                    <a:pt x="225900" y="1098900"/>
                    <a:pt x="213750" y="1056600"/>
                  </a:cubicBezTo>
                  <a:cubicBezTo>
                    <a:pt x="202050" y="1015650"/>
                    <a:pt x="178200" y="979650"/>
                    <a:pt x="149850" y="948150"/>
                  </a:cubicBezTo>
                  <a:cubicBezTo>
                    <a:pt x="136350" y="933300"/>
                    <a:pt x="126000" y="915300"/>
                    <a:pt x="108900" y="904050"/>
                  </a:cubicBezTo>
                  <a:cubicBezTo>
                    <a:pt x="116100" y="875250"/>
                    <a:pt x="128250" y="847800"/>
                    <a:pt x="130500" y="818100"/>
                  </a:cubicBezTo>
                  <a:cubicBezTo>
                    <a:pt x="130050" y="795600"/>
                    <a:pt x="135450" y="777600"/>
                    <a:pt x="130500" y="750600"/>
                  </a:cubicBezTo>
                  <a:cubicBezTo>
                    <a:pt x="120600" y="693900"/>
                    <a:pt x="85950" y="651150"/>
                    <a:pt x="52200" y="607500"/>
                  </a:cubicBezTo>
                  <a:cubicBezTo>
                    <a:pt x="35550" y="585900"/>
                    <a:pt x="17550" y="564750"/>
                    <a:pt x="0" y="543600"/>
                  </a:cubicBezTo>
                  <a:cubicBezTo>
                    <a:pt x="37350" y="575100"/>
                    <a:pt x="102150" y="629100"/>
                    <a:pt x="140400" y="648900"/>
                  </a:cubicBezTo>
                  <a:cubicBezTo>
                    <a:pt x="214200" y="686700"/>
                    <a:pt x="296100" y="688050"/>
                    <a:pt x="366300" y="634050"/>
                  </a:cubicBezTo>
                  <a:cubicBezTo>
                    <a:pt x="418050" y="594450"/>
                    <a:pt x="464850" y="549000"/>
                    <a:pt x="504000" y="496800"/>
                  </a:cubicBezTo>
                  <a:cubicBezTo>
                    <a:pt x="534150" y="456300"/>
                    <a:pt x="545400" y="409050"/>
                    <a:pt x="552600" y="360900"/>
                  </a:cubicBezTo>
                  <a:cubicBezTo>
                    <a:pt x="562050" y="296100"/>
                    <a:pt x="562500" y="231300"/>
                    <a:pt x="544950" y="167400"/>
                  </a:cubicBezTo>
                  <a:cubicBezTo>
                    <a:pt x="531000" y="118350"/>
                    <a:pt x="516600" y="86400"/>
                    <a:pt x="482400" y="49050"/>
                  </a:cubicBezTo>
                  <a:cubicBezTo>
                    <a:pt x="472050" y="37350"/>
                    <a:pt x="464850" y="20250"/>
                    <a:pt x="445500" y="0"/>
                  </a:cubicBezTo>
                  <a:cubicBezTo>
                    <a:pt x="481950" y="13500"/>
                    <a:pt x="515700" y="31500"/>
                    <a:pt x="546750" y="54450"/>
                  </a:cubicBezTo>
                  <a:cubicBezTo>
                    <a:pt x="576450" y="76500"/>
                    <a:pt x="581850" y="120600"/>
                    <a:pt x="584100" y="154800"/>
                  </a:cubicBezTo>
                  <a:cubicBezTo>
                    <a:pt x="587250" y="198450"/>
                    <a:pt x="586800" y="242100"/>
                    <a:pt x="582300" y="285300"/>
                  </a:cubicBezTo>
                  <a:cubicBezTo>
                    <a:pt x="577800" y="332100"/>
                    <a:pt x="568800" y="378450"/>
                    <a:pt x="555750" y="423450"/>
                  </a:cubicBezTo>
                  <a:cubicBezTo>
                    <a:pt x="542250" y="469350"/>
                    <a:pt x="521550" y="511650"/>
                    <a:pt x="506250" y="556200"/>
                  </a:cubicBezTo>
                  <a:cubicBezTo>
                    <a:pt x="472500" y="655650"/>
                    <a:pt x="478350" y="747450"/>
                    <a:pt x="473850" y="851400"/>
                  </a:cubicBezTo>
                  <a:cubicBezTo>
                    <a:pt x="477450" y="891450"/>
                    <a:pt x="479250" y="940950"/>
                    <a:pt x="488250" y="980100"/>
                  </a:cubicBezTo>
                  <a:cubicBezTo>
                    <a:pt x="498600" y="1023300"/>
                    <a:pt x="517950" y="1067400"/>
                    <a:pt x="525150" y="1090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5" name="Freeform: Shape 144">
              <a:extLst>
                <a:ext uri="{FF2B5EF4-FFF2-40B4-BE49-F238E27FC236}">
                  <a16:creationId xmlns:a16="http://schemas.microsoft.com/office/drawing/2014/main" id="{9F004AFD-6468-4182-8BDE-449A3A80CB28}"/>
                </a:ext>
              </a:extLst>
            </p:cNvPr>
            <p:cNvSpPr/>
            <p:nvPr>
              <p:custDataLst>
                <p:tags r:id="rId21"/>
              </p:custDataLst>
            </p:nvPr>
          </p:nvSpPr>
          <p:spPr>
            <a:xfrm>
              <a:off x="623400" y="5802459"/>
              <a:ext cx="1699636" cy="653834"/>
            </a:xfrm>
            <a:custGeom>
              <a:gdLst>
                <a:gd name="connsiteX0" fmla="*/ 1338270 w 1343618"/>
                <a:gd name="connsiteY0" fmla="*/ 174828 h 516877"/>
                <a:gd name="connsiteX1" fmla="*/ 1263120 w 1343618"/>
                <a:gd name="connsiteY1" fmla="*/ 58728 h 516877"/>
                <a:gd name="connsiteX2" fmla="*/ 1194270 w 1343618"/>
                <a:gd name="connsiteY2" fmla="*/ 6078 h 516877"/>
                <a:gd name="connsiteX3" fmla="*/ 1045320 w 1343618"/>
                <a:gd name="connsiteY3" fmla="*/ 29028 h 516877"/>
                <a:gd name="connsiteX4" fmla="*/ 874320 w 1343618"/>
                <a:gd name="connsiteY4" fmla="*/ 73128 h 516877"/>
                <a:gd name="connsiteX5" fmla="*/ 830670 w 1343618"/>
                <a:gd name="connsiteY5" fmla="*/ 85728 h 516877"/>
                <a:gd name="connsiteX6" fmla="*/ 815820 w 1343618"/>
                <a:gd name="connsiteY6" fmla="*/ 90678 h 516877"/>
                <a:gd name="connsiteX7" fmla="*/ 794220 w 1343618"/>
                <a:gd name="connsiteY7" fmla="*/ 96978 h 516877"/>
                <a:gd name="connsiteX8" fmla="*/ 744270 w 1343618"/>
                <a:gd name="connsiteY8" fmla="*/ 119928 h 516877"/>
                <a:gd name="connsiteX9" fmla="*/ 699270 w 1343618"/>
                <a:gd name="connsiteY9" fmla="*/ 151428 h 516877"/>
                <a:gd name="connsiteX10" fmla="*/ 662370 w 1343618"/>
                <a:gd name="connsiteY10" fmla="*/ 184728 h 516877"/>
                <a:gd name="connsiteX11" fmla="*/ 628620 w 1343618"/>
                <a:gd name="connsiteY11" fmla="*/ 233778 h 516877"/>
                <a:gd name="connsiteX12" fmla="*/ 626370 w 1343618"/>
                <a:gd name="connsiteY12" fmla="*/ 234678 h 516877"/>
                <a:gd name="connsiteX13" fmla="*/ 624570 w 1343618"/>
                <a:gd name="connsiteY13" fmla="*/ 234228 h 516877"/>
                <a:gd name="connsiteX14" fmla="*/ 637170 w 1343618"/>
                <a:gd name="connsiteY14" fmla="*/ 201378 h 516877"/>
                <a:gd name="connsiteX15" fmla="*/ 676320 w 1343618"/>
                <a:gd name="connsiteY15" fmla="*/ 132078 h 516877"/>
                <a:gd name="connsiteX16" fmla="*/ 676320 w 1343618"/>
                <a:gd name="connsiteY16" fmla="*/ 125328 h 516877"/>
                <a:gd name="connsiteX17" fmla="*/ 629970 w 1343618"/>
                <a:gd name="connsiteY17" fmla="*/ 70428 h 516877"/>
                <a:gd name="connsiteX18" fmla="*/ 548070 w 1343618"/>
                <a:gd name="connsiteY18" fmla="*/ 33528 h 516877"/>
                <a:gd name="connsiteX19" fmla="*/ 529170 w 1343618"/>
                <a:gd name="connsiteY19" fmla="*/ 26778 h 516877"/>
                <a:gd name="connsiteX20" fmla="*/ 476070 w 1343618"/>
                <a:gd name="connsiteY20" fmla="*/ 15078 h 516877"/>
                <a:gd name="connsiteX21" fmla="*/ 443670 w 1343618"/>
                <a:gd name="connsiteY21" fmla="*/ 15528 h 516877"/>
                <a:gd name="connsiteX22" fmla="*/ 388320 w 1343618"/>
                <a:gd name="connsiteY22" fmla="*/ 35778 h 516877"/>
                <a:gd name="connsiteX23" fmla="*/ 375270 w 1343618"/>
                <a:gd name="connsiteY23" fmla="*/ 45228 h 516877"/>
                <a:gd name="connsiteX24" fmla="*/ 378420 w 1343618"/>
                <a:gd name="connsiteY24" fmla="*/ 68178 h 516877"/>
                <a:gd name="connsiteX25" fmla="*/ 353670 w 1343618"/>
                <a:gd name="connsiteY25" fmla="*/ 59628 h 516877"/>
                <a:gd name="connsiteX26" fmla="*/ 306420 w 1343618"/>
                <a:gd name="connsiteY26" fmla="*/ 43428 h 516877"/>
                <a:gd name="connsiteX27" fmla="*/ 255120 w 1343618"/>
                <a:gd name="connsiteY27" fmla="*/ 46578 h 516877"/>
                <a:gd name="connsiteX28" fmla="*/ 191220 w 1343618"/>
                <a:gd name="connsiteY28" fmla="*/ 96078 h 516877"/>
                <a:gd name="connsiteX29" fmla="*/ 97170 w 1343618"/>
                <a:gd name="connsiteY29" fmla="*/ 204528 h 516877"/>
                <a:gd name="connsiteX30" fmla="*/ 11220 w 1343618"/>
                <a:gd name="connsiteY30" fmla="*/ 337728 h 516877"/>
                <a:gd name="connsiteX31" fmla="*/ 19320 w 1343618"/>
                <a:gd name="connsiteY31" fmla="*/ 503778 h 516877"/>
                <a:gd name="connsiteX32" fmla="*/ 92220 w 1343618"/>
                <a:gd name="connsiteY32" fmla="*/ 512328 h 516877"/>
                <a:gd name="connsiteX33" fmla="*/ 192570 w 1343618"/>
                <a:gd name="connsiteY33" fmla="*/ 506928 h 516877"/>
                <a:gd name="connsiteX34" fmla="*/ 437820 w 1343618"/>
                <a:gd name="connsiteY34" fmla="*/ 487128 h 516877"/>
                <a:gd name="connsiteX35" fmla="*/ 517020 w 1343618"/>
                <a:gd name="connsiteY35" fmla="*/ 397128 h 516877"/>
                <a:gd name="connsiteX36" fmla="*/ 534570 w 1343618"/>
                <a:gd name="connsiteY36" fmla="*/ 379128 h 516877"/>
                <a:gd name="connsiteX37" fmla="*/ 539070 w 1343618"/>
                <a:gd name="connsiteY37" fmla="*/ 374178 h 516877"/>
                <a:gd name="connsiteX38" fmla="*/ 571020 w 1343618"/>
                <a:gd name="connsiteY38" fmla="*/ 389928 h 516877"/>
                <a:gd name="connsiteX39" fmla="*/ 599370 w 1343618"/>
                <a:gd name="connsiteY39" fmla="*/ 405678 h 516877"/>
                <a:gd name="connsiteX40" fmla="*/ 661920 w 1343618"/>
                <a:gd name="connsiteY40" fmla="*/ 403878 h 516877"/>
                <a:gd name="connsiteX41" fmla="*/ 794220 w 1343618"/>
                <a:gd name="connsiteY41" fmla="*/ 358878 h 516877"/>
                <a:gd name="connsiteX42" fmla="*/ 818970 w 1343618"/>
                <a:gd name="connsiteY42" fmla="*/ 360678 h 516877"/>
                <a:gd name="connsiteX43" fmla="*/ 845070 w 1343618"/>
                <a:gd name="connsiteY43" fmla="*/ 338628 h 516877"/>
                <a:gd name="connsiteX44" fmla="*/ 903570 w 1343618"/>
                <a:gd name="connsiteY44" fmla="*/ 301728 h 516877"/>
                <a:gd name="connsiteX45" fmla="*/ 913470 w 1343618"/>
                <a:gd name="connsiteY45" fmla="*/ 297228 h 516877"/>
                <a:gd name="connsiteX46" fmla="*/ 1196070 w 1343618"/>
                <a:gd name="connsiteY46" fmla="*/ 229728 h 516877"/>
                <a:gd name="connsiteX47" fmla="*/ 1340070 w 1343618"/>
                <a:gd name="connsiteY47" fmla="*/ 198228 h 516877"/>
                <a:gd name="connsiteX48" fmla="*/ 1338270 w 1343618"/>
                <a:gd name="connsiteY48" fmla="*/ 174828 h 51687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3618" h="516876">
                  <a:moveTo>
                    <a:pt x="1338270" y="174828"/>
                  </a:moveTo>
                  <a:cubicBezTo>
                    <a:pt x="1319370" y="132078"/>
                    <a:pt x="1294170" y="93378"/>
                    <a:pt x="1263120" y="58728"/>
                  </a:cubicBezTo>
                  <a:cubicBezTo>
                    <a:pt x="1243770" y="37128"/>
                    <a:pt x="1221720" y="17778"/>
                    <a:pt x="1194270" y="6078"/>
                  </a:cubicBezTo>
                  <a:cubicBezTo>
                    <a:pt x="1151070" y="-12822"/>
                    <a:pt x="1087620" y="17328"/>
                    <a:pt x="1045320" y="29028"/>
                  </a:cubicBezTo>
                  <a:cubicBezTo>
                    <a:pt x="988620" y="44328"/>
                    <a:pt x="929670" y="55578"/>
                    <a:pt x="874320" y="73128"/>
                  </a:cubicBezTo>
                  <a:cubicBezTo>
                    <a:pt x="860370" y="79428"/>
                    <a:pt x="845070" y="80778"/>
                    <a:pt x="830670" y="85728"/>
                  </a:cubicBezTo>
                  <a:cubicBezTo>
                    <a:pt x="825720" y="87978"/>
                    <a:pt x="820770" y="89328"/>
                    <a:pt x="815820" y="90678"/>
                  </a:cubicBezTo>
                  <a:cubicBezTo>
                    <a:pt x="808620" y="92478"/>
                    <a:pt x="801420" y="94728"/>
                    <a:pt x="794220" y="96978"/>
                  </a:cubicBezTo>
                  <a:cubicBezTo>
                    <a:pt x="776670" y="102378"/>
                    <a:pt x="756870" y="105078"/>
                    <a:pt x="744270" y="119928"/>
                  </a:cubicBezTo>
                  <a:cubicBezTo>
                    <a:pt x="731670" y="134778"/>
                    <a:pt x="716370" y="143778"/>
                    <a:pt x="699270" y="151428"/>
                  </a:cubicBezTo>
                  <a:cubicBezTo>
                    <a:pt x="683070" y="158178"/>
                    <a:pt x="667770" y="167178"/>
                    <a:pt x="662370" y="184728"/>
                  </a:cubicBezTo>
                  <a:cubicBezTo>
                    <a:pt x="656520" y="204978"/>
                    <a:pt x="644370" y="220278"/>
                    <a:pt x="628620" y="233778"/>
                  </a:cubicBezTo>
                  <a:cubicBezTo>
                    <a:pt x="627720" y="234228"/>
                    <a:pt x="627270" y="234678"/>
                    <a:pt x="626370" y="234678"/>
                  </a:cubicBezTo>
                  <a:cubicBezTo>
                    <a:pt x="625920" y="234678"/>
                    <a:pt x="624570" y="234228"/>
                    <a:pt x="624570" y="234228"/>
                  </a:cubicBezTo>
                  <a:cubicBezTo>
                    <a:pt x="626370" y="222528"/>
                    <a:pt x="630420" y="211728"/>
                    <a:pt x="637170" y="201378"/>
                  </a:cubicBezTo>
                  <a:cubicBezTo>
                    <a:pt x="650220" y="178428"/>
                    <a:pt x="670020" y="159078"/>
                    <a:pt x="676320" y="132078"/>
                  </a:cubicBezTo>
                  <a:cubicBezTo>
                    <a:pt x="676770" y="129828"/>
                    <a:pt x="676320" y="127578"/>
                    <a:pt x="676320" y="125328"/>
                  </a:cubicBezTo>
                  <a:cubicBezTo>
                    <a:pt x="672270" y="97878"/>
                    <a:pt x="650670" y="83928"/>
                    <a:pt x="629970" y="70428"/>
                  </a:cubicBezTo>
                  <a:cubicBezTo>
                    <a:pt x="604770" y="54228"/>
                    <a:pt x="575520" y="45228"/>
                    <a:pt x="548070" y="33528"/>
                  </a:cubicBezTo>
                  <a:cubicBezTo>
                    <a:pt x="541770" y="31278"/>
                    <a:pt x="535470" y="29028"/>
                    <a:pt x="529170" y="26778"/>
                  </a:cubicBezTo>
                  <a:cubicBezTo>
                    <a:pt x="511620" y="21378"/>
                    <a:pt x="494970" y="13728"/>
                    <a:pt x="476070" y="15078"/>
                  </a:cubicBezTo>
                  <a:cubicBezTo>
                    <a:pt x="465270" y="18228"/>
                    <a:pt x="454470" y="18228"/>
                    <a:pt x="443670" y="15528"/>
                  </a:cubicBezTo>
                  <a:cubicBezTo>
                    <a:pt x="422520" y="15078"/>
                    <a:pt x="406320" y="28128"/>
                    <a:pt x="388320" y="35778"/>
                  </a:cubicBezTo>
                  <a:cubicBezTo>
                    <a:pt x="383370" y="38478"/>
                    <a:pt x="378870" y="40728"/>
                    <a:pt x="375270" y="45228"/>
                  </a:cubicBezTo>
                  <a:cubicBezTo>
                    <a:pt x="369420" y="53778"/>
                    <a:pt x="381120" y="60078"/>
                    <a:pt x="378420" y="68178"/>
                  </a:cubicBezTo>
                  <a:cubicBezTo>
                    <a:pt x="369420" y="68178"/>
                    <a:pt x="361770" y="63228"/>
                    <a:pt x="353670" y="59628"/>
                  </a:cubicBezTo>
                  <a:cubicBezTo>
                    <a:pt x="338370" y="52878"/>
                    <a:pt x="323970" y="43428"/>
                    <a:pt x="306420" y="43428"/>
                  </a:cubicBezTo>
                  <a:cubicBezTo>
                    <a:pt x="289770" y="47928"/>
                    <a:pt x="272220" y="45228"/>
                    <a:pt x="255120" y="46578"/>
                  </a:cubicBezTo>
                  <a:cubicBezTo>
                    <a:pt x="224970" y="51528"/>
                    <a:pt x="209220" y="75378"/>
                    <a:pt x="191220" y="96078"/>
                  </a:cubicBezTo>
                  <a:cubicBezTo>
                    <a:pt x="159270" y="132528"/>
                    <a:pt x="131820" y="170778"/>
                    <a:pt x="97170" y="204528"/>
                  </a:cubicBezTo>
                  <a:cubicBezTo>
                    <a:pt x="59820" y="240978"/>
                    <a:pt x="28770" y="288228"/>
                    <a:pt x="11220" y="337728"/>
                  </a:cubicBezTo>
                  <a:cubicBezTo>
                    <a:pt x="-5880" y="393978"/>
                    <a:pt x="-3630" y="449328"/>
                    <a:pt x="19320" y="503778"/>
                  </a:cubicBezTo>
                  <a:cubicBezTo>
                    <a:pt x="29220" y="525828"/>
                    <a:pt x="69720" y="513678"/>
                    <a:pt x="92220" y="512328"/>
                  </a:cubicBezTo>
                  <a:cubicBezTo>
                    <a:pt x="125520" y="510528"/>
                    <a:pt x="158820" y="508728"/>
                    <a:pt x="192570" y="506928"/>
                  </a:cubicBezTo>
                  <a:cubicBezTo>
                    <a:pt x="272670" y="506928"/>
                    <a:pt x="359520" y="503778"/>
                    <a:pt x="437820" y="487128"/>
                  </a:cubicBezTo>
                  <a:cubicBezTo>
                    <a:pt x="518820" y="469578"/>
                    <a:pt x="513870" y="460128"/>
                    <a:pt x="517020" y="397128"/>
                  </a:cubicBezTo>
                  <a:cubicBezTo>
                    <a:pt x="522870" y="391278"/>
                    <a:pt x="528720" y="384978"/>
                    <a:pt x="534570" y="379128"/>
                  </a:cubicBezTo>
                  <a:cubicBezTo>
                    <a:pt x="536370" y="377778"/>
                    <a:pt x="537720" y="375978"/>
                    <a:pt x="539070" y="374178"/>
                  </a:cubicBezTo>
                  <a:cubicBezTo>
                    <a:pt x="552570" y="372828"/>
                    <a:pt x="562920" y="377778"/>
                    <a:pt x="571020" y="389928"/>
                  </a:cubicBezTo>
                  <a:cubicBezTo>
                    <a:pt x="577320" y="399378"/>
                    <a:pt x="587220" y="405678"/>
                    <a:pt x="599370" y="405678"/>
                  </a:cubicBezTo>
                  <a:cubicBezTo>
                    <a:pt x="620070" y="406128"/>
                    <a:pt x="641220" y="404328"/>
                    <a:pt x="661920" y="403878"/>
                  </a:cubicBezTo>
                  <a:cubicBezTo>
                    <a:pt x="710520" y="402528"/>
                    <a:pt x="748770" y="368328"/>
                    <a:pt x="794220" y="358878"/>
                  </a:cubicBezTo>
                  <a:cubicBezTo>
                    <a:pt x="800970" y="361128"/>
                    <a:pt x="809070" y="361578"/>
                    <a:pt x="818970" y="360678"/>
                  </a:cubicBezTo>
                  <a:cubicBezTo>
                    <a:pt x="829320" y="355728"/>
                    <a:pt x="838770" y="348528"/>
                    <a:pt x="845070" y="338628"/>
                  </a:cubicBezTo>
                  <a:cubicBezTo>
                    <a:pt x="864420" y="326478"/>
                    <a:pt x="880170" y="307578"/>
                    <a:pt x="903570" y="301728"/>
                  </a:cubicBezTo>
                  <a:cubicBezTo>
                    <a:pt x="906720" y="300378"/>
                    <a:pt x="909870" y="298128"/>
                    <a:pt x="913470" y="297228"/>
                  </a:cubicBezTo>
                  <a:cubicBezTo>
                    <a:pt x="1006620" y="270678"/>
                    <a:pt x="1101570" y="251778"/>
                    <a:pt x="1196070" y="229728"/>
                  </a:cubicBezTo>
                  <a:cubicBezTo>
                    <a:pt x="1243770" y="218478"/>
                    <a:pt x="1291470" y="206328"/>
                    <a:pt x="1340070" y="198228"/>
                  </a:cubicBezTo>
                  <a:cubicBezTo>
                    <a:pt x="1347270" y="191028"/>
                    <a:pt x="1341870" y="182478"/>
                    <a:pt x="1338270" y="174828"/>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grpSp>
          <p:nvGrpSpPr>
            <p:cNvPr id="36" name="Graphic 2">
              <a:extLst>
                <a:ext uri="{FF2B5EF4-FFF2-40B4-BE49-F238E27FC236}">
                  <a16:creationId xmlns:a16="http://schemas.microsoft.com/office/drawing/2014/main" id="{FC93B116-40F0-47F1-9DE4-84BE2A182EFF}"/>
                </a:ext>
              </a:extLst>
            </p:cNvPr>
            <p:cNvGrpSpPr/>
            <p:nvPr>
              <p:custDataLst>
                <p:tags r:id="rId22"/>
              </p:custDataLst>
            </p:nvPr>
          </p:nvGrpSpPr>
          <p:grpSpPr>
            <a:xfrm>
              <a:off x="622274" y="5802176"/>
              <a:ext cx="1700616" cy="654400"/>
              <a:chOff x="405553" y="3082808"/>
              <a:chExt cx="1344393" cy="517325"/>
            </a:xfrm>
            <a:solidFill>
              <a:srgbClr val="E2C2A7"/>
            </a:solidFill>
          </p:grpSpPr>
          <p:sp>
            <p:nvSpPr>
              <p:cNvPr id="38" name="Freeform: Shape 147">
                <a:extLst>
                  <a:ext uri="{FF2B5EF4-FFF2-40B4-BE49-F238E27FC236}">
                    <a16:creationId xmlns:a16="http://schemas.microsoft.com/office/drawing/2014/main" id="{6C848313-2706-4326-88D5-22EB39D1998C}"/>
                  </a:ext>
                </a:extLst>
              </p:cNvPr>
              <p:cNvSpPr/>
              <p:nvPr>
                <p:custDataLst>
                  <p:tags r:id="rId23"/>
                </p:custDataLst>
              </p:nvPr>
            </p:nvSpPr>
            <p:spPr>
              <a:xfrm>
                <a:off x="405553" y="3359561"/>
                <a:ext cx="517459" cy="240572"/>
              </a:xfrm>
              <a:custGeom>
                <a:gdLst>
                  <a:gd name="connsiteX0" fmla="*/ 472909 w 517459"/>
                  <a:gd name="connsiteY0" fmla="*/ 76500 h 240572"/>
                  <a:gd name="connsiteX1" fmla="*/ 308209 w 517459"/>
                  <a:gd name="connsiteY1" fmla="*/ 27000 h 240572"/>
                  <a:gd name="connsiteX2" fmla="*/ 260059 w 517459"/>
                  <a:gd name="connsiteY2" fmla="*/ 18450 h 240572"/>
                  <a:gd name="connsiteX3" fmla="*/ 275359 w 517459"/>
                  <a:gd name="connsiteY3" fmla="*/ 27450 h 240572"/>
                  <a:gd name="connsiteX4" fmla="*/ 408559 w 517459"/>
                  <a:gd name="connsiteY4" fmla="*/ 67050 h 240572"/>
                  <a:gd name="connsiteX5" fmla="*/ 482809 w 517459"/>
                  <a:gd name="connsiteY5" fmla="*/ 103050 h 240572"/>
                  <a:gd name="connsiteX6" fmla="*/ 501709 w 517459"/>
                  <a:gd name="connsiteY6" fmla="*/ 153000 h 240572"/>
                  <a:gd name="connsiteX7" fmla="*/ 460309 w 517459"/>
                  <a:gd name="connsiteY7" fmla="*/ 170550 h 240572"/>
                  <a:gd name="connsiteX8" fmla="*/ 409459 w 517459"/>
                  <a:gd name="connsiteY8" fmla="*/ 163800 h 240572"/>
                  <a:gd name="connsiteX9" fmla="*/ 278959 w 517459"/>
                  <a:gd name="connsiteY9" fmla="*/ 135900 h 240572"/>
                  <a:gd name="connsiteX10" fmla="*/ 343309 w 517459"/>
                  <a:gd name="connsiteY10" fmla="*/ 165150 h 240572"/>
                  <a:gd name="connsiteX11" fmla="*/ 371659 w 517459"/>
                  <a:gd name="connsiteY11" fmla="*/ 192600 h 240572"/>
                  <a:gd name="connsiteX12" fmla="*/ 336559 w 517459"/>
                  <a:gd name="connsiteY12" fmla="*/ 211050 h 240572"/>
                  <a:gd name="connsiteX13" fmla="*/ 181759 w 517459"/>
                  <a:gd name="connsiteY13" fmla="*/ 201150 h 240572"/>
                  <a:gd name="connsiteX14" fmla="*/ 80059 w 517459"/>
                  <a:gd name="connsiteY14" fmla="*/ 192600 h 240572"/>
                  <a:gd name="connsiteX15" fmla="*/ 62059 w 517459"/>
                  <a:gd name="connsiteY15" fmla="*/ 186300 h 240572"/>
                  <a:gd name="connsiteX16" fmla="*/ 35509 w 517459"/>
                  <a:gd name="connsiteY16" fmla="*/ 133200 h 240572"/>
                  <a:gd name="connsiteX17" fmla="*/ 34159 w 517459"/>
                  <a:gd name="connsiteY17" fmla="*/ 49050 h 240572"/>
                  <a:gd name="connsiteX18" fmla="*/ 41809 w 517459"/>
                  <a:gd name="connsiteY18" fmla="*/ 0 h 240572"/>
                  <a:gd name="connsiteX19" fmla="*/ 11659 w 517459"/>
                  <a:gd name="connsiteY19" fmla="*/ 62550 h 240572"/>
                  <a:gd name="connsiteX20" fmla="*/ 19759 w 517459"/>
                  <a:gd name="connsiteY20" fmla="*/ 228600 h 240572"/>
                  <a:gd name="connsiteX21" fmla="*/ 205609 w 517459"/>
                  <a:gd name="connsiteY21" fmla="*/ 231300 h 240572"/>
                  <a:gd name="connsiteX22" fmla="*/ 438259 w 517459"/>
                  <a:gd name="connsiteY22" fmla="*/ 211950 h 240572"/>
                  <a:gd name="connsiteX23" fmla="*/ 517459 w 517459"/>
                  <a:gd name="connsiteY23" fmla="*/ 121950 h 240572"/>
                  <a:gd name="connsiteX24" fmla="*/ 472909 w 517459"/>
                  <a:gd name="connsiteY24" fmla="*/ 76500 h 2405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7459" h="240571">
                    <a:moveTo>
                      <a:pt x="472909" y="76500"/>
                    </a:moveTo>
                    <a:cubicBezTo>
                      <a:pt x="421159" y="49950"/>
                      <a:pt x="364009" y="40050"/>
                      <a:pt x="308209" y="27000"/>
                    </a:cubicBezTo>
                    <a:cubicBezTo>
                      <a:pt x="292909" y="23400"/>
                      <a:pt x="277609" y="15300"/>
                      <a:pt x="260059" y="18450"/>
                    </a:cubicBezTo>
                    <a:cubicBezTo>
                      <a:pt x="263659" y="25650"/>
                      <a:pt x="269959" y="25650"/>
                      <a:pt x="275359" y="27450"/>
                    </a:cubicBezTo>
                    <a:cubicBezTo>
                      <a:pt x="319909" y="40500"/>
                      <a:pt x="364009" y="54000"/>
                      <a:pt x="408559" y="67050"/>
                    </a:cubicBezTo>
                    <a:cubicBezTo>
                      <a:pt x="435109" y="75150"/>
                      <a:pt x="460759" y="85950"/>
                      <a:pt x="482809" y="103050"/>
                    </a:cubicBezTo>
                    <a:cubicBezTo>
                      <a:pt x="499009" y="115650"/>
                      <a:pt x="505759" y="135000"/>
                      <a:pt x="501709" y="153000"/>
                    </a:cubicBezTo>
                    <a:cubicBezTo>
                      <a:pt x="497209" y="171900"/>
                      <a:pt x="476959" y="171900"/>
                      <a:pt x="460309" y="170550"/>
                    </a:cubicBezTo>
                    <a:cubicBezTo>
                      <a:pt x="443209" y="169200"/>
                      <a:pt x="426109" y="166950"/>
                      <a:pt x="409459" y="163800"/>
                    </a:cubicBezTo>
                    <a:cubicBezTo>
                      <a:pt x="365809" y="154800"/>
                      <a:pt x="322609" y="145350"/>
                      <a:pt x="278959" y="135900"/>
                    </a:cubicBezTo>
                    <a:cubicBezTo>
                      <a:pt x="299659" y="147150"/>
                      <a:pt x="321709" y="155700"/>
                      <a:pt x="343309" y="165150"/>
                    </a:cubicBezTo>
                    <a:cubicBezTo>
                      <a:pt x="355909" y="171000"/>
                      <a:pt x="374359" y="176400"/>
                      <a:pt x="371659" y="192600"/>
                    </a:cubicBezTo>
                    <a:cubicBezTo>
                      <a:pt x="369409" y="208350"/>
                      <a:pt x="350059" y="208800"/>
                      <a:pt x="336559" y="211050"/>
                    </a:cubicBezTo>
                    <a:cubicBezTo>
                      <a:pt x="284359" y="221400"/>
                      <a:pt x="232609" y="216000"/>
                      <a:pt x="181759" y="201150"/>
                    </a:cubicBezTo>
                    <a:cubicBezTo>
                      <a:pt x="148459" y="191250"/>
                      <a:pt x="116059" y="173700"/>
                      <a:pt x="80059" y="192600"/>
                    </a:cubicBezTo>
                    <a:cubicBezTo>
                      <a:pt x="73759" y="196200"/>
                      <a:pt x="67459" y="191250"/>
                      <a:pt x="62059" y="186300"/>
                    </a:cubicBezTo>
                    <a:cubicBezTo>
                      <a:pt x="46309" y="171900"/>
                      <a:pt x="40009" y="153000"/>
                      <a:pt x="35509" y="133200"/>
                    </a:cubicBezTo>
                    <a:cubicBezTo>
                      <a:pt x="28309" y="101700"/>
                      <a:pt x="27409" y="79650"/>
                      <a:pt x="34159" y="49050"/>
                    </a:cubicBezTo>
                    <a:cubicBezTo>
                      <a:pt x="36409" y="38700"/>
                      <a:pt x="40459" y="16200"/>
                      <a:pt x="41809" y="0"/>
                    </a:cubicBezTo>
                    <a:cubicBezTo>
                      <a:pt x="34159" y="8550"/>
                      <a:pt x="14359" y="56250"/>
                      <a:pt x="11659" y="62550"/>
                    </a:cubicBezTo>
                    <a:cubicBezTo>
                      <a:pt x="-5441" y="118800"/>
                      <a:pt x="-4541" y="154350"/>
                      <a:pt x="19759" y="228600"/>
                    </a:cubicBezTo>
                    <a:cubicBezTo>
                      <a:pt x="27859" y="253350"/>
                      <a:pt x="152509" y="232200"/>
                      <a:pt x="205609" y="231300"/>
                    </a:cubicBezTo>
                    <a:cubicBezTo>
                      <a:pt x="283459" y="225450"/>
                      <a:pt x="361309" y="228600"/>
                      <a:pt x="438259" y="211950"/>
                    </a:cubicBezTo>
                    <a:cubicBezTo>
                      <a:pt x="519259" y="194400"/>
                      <a:pt x="514309" y="184950"/>
                      <a:pt x="517459" y="121950"/>
                    </a:cubicBezTo>
                    <a:cubicBezTo>
                      <a:pt x="508909" y="100350"/>
                      <a:pt x="492259" y="86400"/>
                      <a:pt x="472909" y="76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9" name="Freeform: Shape 148">
                <a:extLst>
                  <a:ext uri="{FF2B5EF4-FFF2-40B4-BE49-F238E27FC236}">
                    <a16:creationId xmlns:a16="http://schemas.microsoft.com/office/drawing/2014/main" id="{389695C0-7557-45DF-B164-19E60E8F9848}"/>
                  </a:ext>
                </a:extLst>
              </p:cNvPr>
              <p:cNvSpPr/>
              <p:nvPr>
                <p:custDataLst>
                  <p:tags r:id="rId24"/>
                </p:custDataLst>
              </p:nvPr>
            </p:nvSpPr>
            <p:spPr>
              <a:xfrm>
                <a:off x="691713" y="3244811"/>
                <a:ext cx="533250" cy="244421"/>
              </a:xfrm>
              <a:custGeom>
                <a:gdLst>
                  <a:gd name="connsiteX0" fmla="*/ 497700 w 533250"/>
                  <a:gd name="connsiteY0" fmla="*/ 157500 h 244421"/>
                  <a:gd name="connsiteX1" fmla="*/ 515700 w 533250"/>
                  <a:gd name="connsiteY1" fmla="*/ 51750 h 244421"/>
                  <a:gd name="connsiteX2" fmla="*/ 522450 w 533250"/>
                  <a:gd name="connsiteY2" fmla="*/ 0 h 244421"/>
                  <a:gd name="connsiteX3" fmla="*/ 501300 w 533250"/>
                  <a:gd name="connsiteY3" fmla="*/ 97200 h 244421"/>
                  <a:gd name="connsiteX4" fmla="*/ 451800 w 533250"/>
                  <a:gd name="connsiteY4" fmla="*/ 192150 h 244421"/>
                  <a:gd name="connsiteX5" fmla="*/ 414900 w 533250"/>
                  <a:gd name="connsiteY5" fmla="*/ 198900 h 244421"/>
                  <a:gd name="connsiteX6" fmla="*/ 409500 w 533250"/>
                  <a:gd name="connsiteY6" fmla="*/ 164250 h 244421"/>
                  <a:gd name="connsiteX7" fmla="*/ 428400 w 533250"/>
                  <a:gd name="connsiteY7" fmla="*/ 102150 h 244421"/>
                  <a:gd name="connsiteX8" fmla="*/ 446400 w 533250"/>
                  <a:gd name="connsiteY8" fmla="*/ 37800 h 244421"/>
                  <a:gd name="connsiteX9" fmla="*/ 427050 w 533250"/>
                  <a:gd name="connsiteY9" fmla="*/ 75600 h 244421"/>
                  <a:gd name="connsiteX10" fmla="*/ 377100 w 533250"/>
                  <a:gd name="connsiteY10" fmla="*/ 192600 h 244421"/>
                  <a:gd name="connsiteX11" fmla="*/ 339300 w 533250"/>
                  <a:gd name="connsiteY11" fmla="*/ 207900 h 244421"/>
                  <a:gd name="connsiteX12" fmla="*/ 321300 w 533250"/>
                  <a:gd name="connsiteY12" fmla="*/ 176850 h 244421"/>
                  <a:gd name="connsiteX13" fmla="*/ 321300 w 533250"/>
                  <a:gd name="connsiteY13" fmla="*/ 147600 h 244421"/>
                  <a:gd name="connsiteX14" fmla="*/ 304650 w 533250"/>
                  <a:gd name="connsiteY14" fmla="*/ 137250 h 244421"/>
                  <a:gd name="connsiteX15" fmla="*/ 270900 w 533250"/>
                  <a:gd name="connsiteY15" fmla="*/ 126900 h 244421"/>
                  <a:gd name="connsiteX16" fmla="*/ 246600 w 533250"/>
                  <a:gd name="connsiteY16" fmla="*/ 59400 h 244421"/>
                  <a:gd name="connsiteX17" fmla="*/ 173700 w 533250"/>
                  <a:gd name="connsiteY17" fmla="*/ 70200 h 244421"/>
                  <a:gd name="connsiteX18" fmla="*/ 28800 w 533250"/>
                  <a:gd name="connsiteY18" fmla="*/ 10350 h 244421"/>
                  <a:gd name="connsiteX19" fmla="*/ 0 w 533250"/>
                  <a:gd name="connsiteY19" fmla="*/ 11700 h 244421"/>
                  <a:gd name="connsiteX20" fmla="*/ 57600 w 533250"/>
                  <a:gd name="connsiteY20" fmla="*/ 40500 h 244421"/>
                  <a:gd name="connsiteX21" fmla="*/ 218250 w 533250"/>
                  <a:gd name="connsiteY21" fmla="*/ 91800 h 244421"/>
                  <a:gd name="connsiteX22" fmla="*/ 241200 w 533250"/>
                  <a:gd name="connsiteY22" fmla="*/ 107100 h 244421"/>
                  <a:gd name="connsiteX23" fmla="*/ 248850 w 533250"/>
                  <a:gd name="connsiteY23" fmla="*/ 213300 h 244421"/>
                  <a:gd name="connsiteX24" fmla="*/ 285300 w 533250"/>
                  <a:gd name="connsiteY24" fmla="*/ 228600 h 244421"/>
                  <a:gd name="connsiteX25" fmla="*/ 313650 w 533250"/>
                  <a:gd name="connsiteY25" fmla="*/ 244350 h 244421"/>
                  <a:gd name="connsiteX26" fmla="*/ 376200 w 533250"/>
                  <a:gd name="connsiteY26" fmla="*/ 242550 h 244421"/>
                  <a:gd name="connsiteX27" fmla="*/ 533250 w 533250"/>
                  <a:gd name="connsiteY27" fmla="*/ 194850 h 244421"/>
                  <a:gd name="connsiteX28" fmla="*/ 497700 w 533250"/>
                  <a:gd name="connsiteY28" fmla="*/ 157500 h 24442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250" h="244421">
                    <a:moveTo>
                      <a:pt x="497700" y="157500"/>
                    </a:moveTo>
                    <a:cubicBezTo>
                      <a:pt x="508050" y="122850"/>
                      <a:pt x="509400" y="86850"/>
                      <a:pt x="515700" y="51750"/>
                    </a:cubicBezTo>
                    <a:cubicBezTo>
                      <a:pt x="518400" y="36900"/>
                      <a:pt x="524250" y="22050"/>
                      <a:pt x="522450" y="0"/>
                    </a:cubicBezTo>
                    <a:cubicBezTo>
                      <a:pt x="510750" y="36000"/>
                      <a:pt x="505800" y="66600"/>
                      <a:pt x="501300" y="97200"/>
                    </a:cubicBezTo>
                    <a:cubicBezTo>
                      <a:pt x="495900" y="134550"/>
                      <a:pt x="483300" y="168750"/>
                      <a:pt x="451800" y="192150"/>
                    </a:cubicBezTo>
                    <a:cubicBezTo>
                      <a:pt x="441450" y="199800"/>
                      <a:pt x="428400" y="208350"/>
                      <a:pt x="414900" y="198900"/>
                    </a:cubicBezTo>
                    <a:cubicBezTo>
                      <a:pt x="401400" y="189900"/>
                      <a:pt x="405900" y="176400"/>
                      <a:pt x="409500" y="164250"/>
                    </a:cubicBezTo>
                    <a:cubicBezTo>
                      <a:pt x="415350" y="143550"/>
                      <a:pt x="422550" y="122850"/>
                      <a:pt x="428400" y="102150"/>
                    </a:cubicBezTo>
                    <a:cubicBezTo>
                      <a:pt x="434700" y="81000"/>
                      <a:pt x="440550" y="59400"/>
                      <a:pt x="446400" y="37800"/>
                    </a:cubicBezTo>
                    <a:cubicBezTo>
                      <a:pt x="433800" y="48150"/>
                      <a:pt x="429750" y="62100"/>
                      <a:pt x="427050" y="75600"/>
                    </a:cubicBezTo>
                    <a:cubicBezTo>
                      <a:pt x="418950" y="118350"/>
                      <a:pt x="398250" y="155250"/>
                      <a:pt x="377100" y="192600"/>
                    </a:cubicBezTo>
                    <a:cubicBezTo>
                      <a:pt x="367650" y="209250"/>
                      <a:pt x="354600" y="211050"/>
                      <a:pt x="339300" y="207900"/>
                    </a:cubicBezTo>
                    <a:cubicBezTo>
                      <a:pt x="322200" y="204750"/>
                      <a:pt x="319950" y="191700"/>
                      <a:pt x="321300" y="176850"/>
                    </a:cubicBezTo>
                    <a:cubicBezTo>
                      <a:pt x="322200" y="166950"/>
                      <a:pt x="321750" y="157500"/>
                      <a:pt x="321300" y="147600"/>
                    </a:cubicBezTo>
                    <a:cubicBezTo>
                      <a:pt x="320850" y="137250"/>
                      <a:pt x="318150" y="129150"/>
                      <a:pt x="304650" y="137250"/>
                    </a:cubicBezTo>
                    <a:cubicBezTo>
                      <a:pt x="289800" y="146250"/>
                      <a:pt x="280350" y="139950"/>
                      <a:pt x="270900" y="126900"/>
                    </a:cubicBezTo>
                    <a:cubicBezTo>
                      <a:pt x="256950" y="107100"/>
                      <a:pt x="250200" y="85050"/>
                      <a:pt x="246600" y="59400"/>
                    </a:cubicBezTo>
                    <a:cubicBezTo>
                      <a:pt x="222750" y="77850"/>
                      <a:pt x="198450" y="75150"/>
                      <a:pt x="173700" y="70200"/>
                    </a:cubicBezTo>
                    <a:cubicBezTo>
                      <a:pt x="121500" y="59400"/>
                      <a:pt x="77400" y="29250"/>
                      <a:pt x="28800" y="10350"/>
                    </a:cubicBezTo>
                    <a:cubicBezTo>
                      <a:pt x="20700" y="7200"/>
                      <a:pt x="12600" y="3150"/>
                      <a:pt x="0" y="11700"/>
                    </a:cubicBezTo>
                    <a:cubicBezTo>
                      <a:pt x="20700" y="22500"/>
                      <a:pt x="38700" y="32850"/>
                      <a:pt x="57600" y="40500"/>
                    </a:cubicBezTo>
                    <a:cubicBezTo>
                      <a:pt x="109800" y="62100"/>
                      <a:pt x="159300" y="91800"/>
                      <a:pt x="218250" y="91800"/>
                    </a:cubicBezTo>
                    <a:cubicBezTo>
                      <a:pt x="228150" y="91800"/>
                      <a:pt x="236250" y="97650"/>
                      <a:pt x="241200" y="107100"/>
                    </a:cubicBezTo>
                    <a:cubicBezTo>
                      <a:pt x="259650" y="141300"/>
                      <a:pt x="269100" y="175950"/>
                      <a:pt x="248850" y="213300"/>
                    </a:cubicBezTo>
                    <a:cubicBezTo>
                      <a:pt x="264150" y="210150"/>
                      <a:pt x="276300" y="215100"/>
                      <a:pt x="285300" y="228600"/>
                    </a:cubicBezTo>
                    <a:cubicBezTo>
                      <a:pt x="291600" y="238050"/>
                      <a:pt x="301500" y="244350"/>
                      <a:pt x="313650" y="244350"/>
                    </a:cubicBezTo>
                    <a:cubicBezTo>
                      <a:pt x="334350" y="244800"/>
                      <a:pt x="355500" y="243000"/>
                      <a:pt x="376200" y="242550"/>
                    </a:cubicBezTo>
                    <a:cubicBezTo>
                      <a:pt x="433350" y="240750"/>
                      <a:pt x="476100" y="194400"/>
                      <a:pt x="533250" y="194850"/>
                    </a:cubicBezTo>
                    <a:cubicBezTo>
                      <a:pt x="500400" y="190350"/>
                      <a:pt x="490500" y="181800"/>
                      <a:pt x="497700" y="157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0" name="Freeform: Shape 149">
                <a:extLst>
                  <a:ext uri="{FF2B5EF4-FFF2-40B4-BE49-F238E27FC236}">
                    <a16:creationId xmlns:a16="http://schemas.microsoft.com/office/drawing/2014/main" id="{3614A10C-1262-425F-B6BB-3C100A319C6C}"/>
                  </a:ext>
                </a:extLst>
              </p:cNvPr>
              <p:cNvSpPr/>
              <p:nvPr>
                <p:custDataLst>
                  <p:tags r:id="rId25"/>
                </p:custDataLst>
              </p:nvPr>
            </p:nvSpPr>
            <p:spPr>
              <a:xfrm>
                <a:off x="809162" y="3164711"/>
                <a:ext cx="178650" cy="136349"/>
              </a:xfrm>
              <a:custGeom>
                <a:gdLst>
                  <a:gd name="connsiteX0" fmla="*/ 178650 w 178650"/>
                  <a:gd name="connsiteY0" fmla="*/ 136350 h 136349"/>
                  <a:gd name="connsiteX1" fmla="*/ 168300 w 178650"/>
                  <a:gd name="connsiteY1" fmla="*/ 119250 h 136349"/>
                  <a:gd name="connsiteX2" fmla="*/ 173700 w 178650"/>
                  <a:gd name="connsiteY2" fmla="*/ 47250 h 136349"/>
                  <a:gd name="connsiteX3" fmla="*/ 177750 w 178650"/>
                  <a:gd name="connsiteY3" fmla="*/ 37800 h 136349"/>
                  <a:gd name="connsiteX4" fmla="*/ 166050 w 178650"/>
                  <a:gd name="connsiteY4" fmla="*/ 33300 h 136349"/>
                  <a:gd name="connsiteX5" fmla="*/ 93600 w 178650"/>
                  <a:gd name="connsiteY5" fmla="*/ 14850 h 136349"/>
                  <a:gd name="connsiteX6" fmla="*/ 0 w 178650"/>
                  <a:gd name="connsiteY6" fmla="*/ 0 h 136349"/>
                  <a:gd name="connsiteX7" fmla="*/ 102150 w 178650"/>
                  <a:gd name="connsiteY7" fmla="*/ 46800 h 136349"/>
                  <a:gd name="connsiteX8" fmla="*/ 178650 w 178650"/>
                  <a:gd name="connsiteY8" fmla="*/ 136350 h 1363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50" h="136349">
                    <a:moveTo>
                      <a:pt x="178650" y="136350"/>
                    </a:moveTo>
                    <a:cubicBezTo>
                      <a:pt x="173250" y="127350"/>
                      <a:pt x="170550" y="123300"/>
                      <a:pt x="168300" y="119250"/>
                    </a:cubicBezTo>
                    <a:cubicBezTo>
                      <a:pt x="149400" y="85950"/>
                      <a:pt x="149850" y="78300"/>
                      <a:pt x="173700" y="47250"/>
                    </a:cubicBezTo>
                    <a:cubicBezTo>
                      <a:pt x="175950" y="44550"/>
                      <a:pt x="180000" y="41850"/>
                      <a:pt x="177750" y="37800"/>
                    </a:cubicBezTo>
                    <a:cubicBezTo>
                      <a:pt x="175500" y="33300"/>
                      <a:pt x="170550" y="32400"/>
                      <a:pt x="166050" y="33300"/>
                    </a:cubicBezTo>
                    <a:cubicBezTo>
                      <a:pt x="139050" y="37350"/>
                      <a:pt x="117000" y="24750"/>
                      <a:pt x="93600" y="14850"/>
                    </a:cubicBezTo>
                    <a:cubicBezTo>
                      <a:pt x="64350" y="2250"/>
                      <a:pt x="31950" y="2700"/>
                      <a:pt x="0" y="0"/>
                    </a:cubicBezTo>
                    <a:cubicBezTo>
                      <a:pt x="34200" y="15750"/>
                      <a:pt x="72450" y="22500"/>
                      <a:pt x="102150" y="46800"/>
                    </a:cubicBezTo>
                    <a:cubicBezTo>
                      <a:pt x="131850" y="70200"/>
                      <a:pt x="140850" y="111150"/>
                      <a:pt x="178650" y="136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1" name="Freeform: Shape 150">
                <a:extLst>
                  <a:ext uri="{FF2B5EF4-FFF2-40B4-BE49-F238E27FC236}">
                    <a16:creationId xmlns:a16="http://schemas.microsoft.com/office/drawing/2014/main" id="{0466BC9D-61E1-4650-ACA8-D461A5394A60}"/>
                  </a:ext>
                </a:extLst>
              </p:cNvPr>
              <p:cNvSpPr/>
              <p:nvPr>
                <p:custDataLst>
                  <p:tags r:id="rId26"/>
                </p:custDataLst>
              </p:nvPr>
            </p:nvSpPr>
            <p:spPr>
              <a:xfrm>
                <a:off x="1250554" y="3082808"/>
                <a:ext cx="499392" cy="340652"/>
              </a:xfrm>
              <a:custGeom>
                <a:gdLst>
                  <a:gd name="connsiteX0" fmla="*/ 494159 w 499392"/>
                  <a:gd name="connsiteY0" fmla="*/ 175053 h 340652"/>
                  <a:gd name="connsiteX1" fmla="*/ 419008 w 499392"/>
                  <a:gd name="connsiteY1" fmla="*/ 58953 h 340652"/>
                  <a:gd name="connsiteX2" fmla="*/ 350159 w 499392"/>
                  <a:gd name="connsiteY2" fmla="*/ 6303 h 340652"/>
                  <a:gd name="connsiteX3" fmla="*/ 293909 w 499392"/>
                  <a:gd name="connsiteY3" fmla="*/ 2253 h 340652"/>
                  <a:gd name="connsiteX4" fmla="*/ 337559 w 499392"/>
                  <a:gd name="connsiteY4" fmla="*/ 39603 h 340652"/>
                  <a:gd name="connsiteX5" fmla="*/ 392459 w 499392"/>
                  <a:gd name="connsiteY5" fmla="*/ 135903 h 340652"/>
                  <a:gd name="connsiteX6" fmla="*/ 372209 w 499392"/>
                  <a:gd name="connsiteY6" fmla="*/ 181353 h 340652"/>
                  <a:gd name="connsiteX7" fmla="*/ 333059 w 499392"/>
                  <a:gd name="connsiteY7" fmla="*/ 164253 h 340652"/>
                  <a:gd name="connsiteX8" fmla="*/ 319559 w 499392"/>
                  <a:gd name="connsiteY8" fmla="*/ 153903 h 340652"/>
                  <a:gd name="connsiteX9" fmla="*/ 309209 w 499392"/>
                  <a:gd name="connsiteY9" fmla="*/ 169203 h 340652"/>
                  <a:gd name="connsiteX10" fmla="*/ 256559 w 499392"/>
                  <a:gd name="connsiteY10" fmla="*/ 217803 h 340652"/>
                  <a:gd name="connsiteX11" fmla="*/ 96359 w 499392"/>
                  <a:gd name="connsiteY11" fmla="*/ 207453 h 340652"/>
                  <a:gd name="connsiteX12" fmla="*/ 72509 w 499392"/>
                  <a:gd name="connsiteY12" fmla="*/ 205653 h 340652"/>
                  <a:gd name="connsiteX13" fmla="*/ 509 w 499392"/>
                  <a:gd name="connsiteY13" fmla="*/ 340653 h 340652"/>
                  <a:gd name="connsiteX14" fmla="*/ 59009 w 499392"/>
                  <a:gd name="connsiteY14" fmla="*/ 301953 h 340652"/>
                  <a:gd name="connsiteX15" fmla="*/ 68909 w 499392"/>
                  <a:gd name="connsiteY15" fmla="*/ 299253 h 340652"/>
                  <a:gd name="connsiteX16" fmla="*/ 351508 w 499392"/>
                  <a:gd name="connsiteY16" fmla="*/ 231753 h 340652"/>
                  <a:gd name="connsiteX17" fmla="*/ 495508 w 499392"/>
                  <a:gd name="connsiteY17" fmla="*/ 200253 h 340652"/>
                  <a:gd name="connsiteX18" fmla="*/ 494159 w 499392"/>
                  <a:gd name="connsiteY18" fmla="*/ 175053 h 3406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9391" h="340652">
                    <a:moveTo>
                      <a:pt x="494159" y="175053"/>
                    </a:moveTo>
                    <a:cubicBezTo>
                      <a:pt x="475258" y="132303"/>
                      <a:pt x="450059" y="93603"/>
                      <a:pt x="419008" y="58953"/>
                    </a:cubicBezTo>
                    <a:cubicBezTo>
                      <a:pt x="399659" y="37353"/>
                      <a:pt x="377609" y="18003"/>
                      <a:pt x="350159" y="6303"/>
                    </a:cubicBezTo>
                    <a:cubicBezTo>
                      <a:pt x="338459" y="1353"/>
                      <a:pt x="324959" y="-2697"/>
                      <a:pt x="293909" y="2253"/>
                    </a:cubicBezTo>
                    <a:cubicBezTo>
                      <a:pt x="319109" y="16653"/>
                      <a:pt x="328559" y="30153"/>
                      <a:pt x="337559" y="39603"/>
                    </a:cubicBezTo>
                    <a:cubicBezTo>
                      <a:pt x="363209" y="67503"/>
                      <a:pt x="384359" y="98103"/>
                      <a:pt x="392459" y="135903"/>
                    </a:cubicBezTo>
                    <a:cubicBezTo>
                      <a:pt x="396959" y="156603"/>
                      <a:pt x="387959" y="175053"/>
                      <a:pt x="372209" y="181353"/>
                    </a:cubicBezTo>
                    <a:cubicBezTo>
                      <a:pt x="353758" y="188553"/>
                      <a:pt x="342059" y="179553"/>
                      <a:pt x="333059" y="164253"/>
                    </a:cubicBezTo>
                    <a:cubicBezTo>
                      <a:pt x="329909" y="159303"/>
                      <a:pt x="326758" y="153003"/>
                      <a:pt x="319559" y="153903"/>
                    </a:cubicBezTo>
                    <a:cubicBezTo>
                      <a:pt x="311008" y="154803"/>
                      <a:pt x="309659" y="162903"/>
                      <a:pt x="309209" y="169203"/>
                    </a:cubicBezTo>
                    <a:cubicBezTo>
                      <a:pt x="305609" y="200703"/>
                      <a:pt x="285809" y="214203"/>
                      <a:pt x="256559" y="217803"/>
                    </a:cubicBezTo>
                    <a:cubicBezTo>
                      <a:pt x="202559" y="224103"/>
                      <a:pt x="149009" y="222303"/>
                      <a:pt x="96359" y="207453"/>
                    </a:cubicBezTo>
                    <a:cubicBezTo>
                      <a:pt x="88259" y="205203"/>
                      <a:pt x="81059" y="201603"/>
                      <a:pt x="72509" y="205653"/>
                    </a:cubicBezTo>
                    <a:cubicBezTo>
                      <a:pt x="40559" y="220053"/>
                      <a:pt x="-5341" y="305103"/>
                      <a:pt x="509" y="340653"/>
                    </a:cubicBezTo>
                    <a:cubicBezTo>
                      <a:pt x="19859" y="328503"/>
                      <a:pt x="30208" y="311403"/>
                      <a:pt x="59009" y="301953"/>
                    </a:cubicBezTo>
                    <a:cubicBezTo>
                      <a:pt x="62159" y="300603"/>
                      <a:pt x="65309" y="300153"/>
                      <a:pt x="68909" y="299253"/>
                    </a:cubicBezTo>
                    <a:cubicBezTo>
                      <a:pt x="162059" y="272703"/>
                      <a:pt x="257008" y="253803"/>
                      <a:pt x="351508" y="231753"/>
                    </a:cubicBezTo>
                    <a:cubicBezTo>
                      <a:pt x="399209" y="220503"/>
                      <a:pt x="446909" y="208353"/>
                      <a:pt x="495508" y="200253"/>
                    </a:cubicBezTo>
                    <a:cubicBezTo>
                      <a:pt x="503159" y="191253"/>
                      <a:pt x="497758" y="182703"/>
                      <a:pt x="494159" y="175053"/>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grpSp>
        <p:sp>
          <p:nvSpPr>
            <p:cNvPr id="37" name="Freeform: Shape 146">
              <a:extLst>
                <a:ext uri="{FF2B5EF4-FFF2-40B4-BE49-F238E27FC236}">
                  <a16:creationId xmlns:a16="http://schemas.microsoft.com/office/drawing/2014/main" id="{F80DBFC6-9075-48FD-9126-8734B12D4E4C}"/>
                </a:ext>
              </a:extLst>
            </p:cNvPr>
            <p:cNvSpPr/>
            <p:nvPr>
              <p:custDataLst>
                <p:tags r:id="rId27"/>
              </p:custDataLst>
            </p:nvPr>
          </p:nvSpPr>
          <p:spPr>
            <a:xfrm>
              <a:off x="2063940" y="5747308"/>
              <a:ext cx="273881" cy="307612"/>
            </a:xfrm>
            <a:custGeom>
              <a:gdLst>
                <a:gd name="connsiteX0" fmla="*/ 200825 w 216512"/>
                <a:gd name="connsiteY0" fmla="*/ 243177 h 243177"/>
                <a:gd name="connsiteX1" fmla="*/ 142775 w 216512"/>
                <a:gd name="connsiteY1" fmla="*/ 133827 h 243177"/>
                <a:gd name="connsiteX2" fmla="*/ 78875 w 216512"/>
                <a:gd name="connsiteY2" fmla="*/ 69027 h 243177"/>
                <a:gd name="connsiteX3" fmla="*/ 125 w 216512"/>
                <a:gd name="connsiteY3" fmla="*/ 45177 h 243177"/>
                <a:gd name="connsiteX4" fmla="*/ 12725 w 216512"/>
                <a:gd name="connsiteY4" fmla="*/ 31677 h 243177"/>
                <a:gd name="connsiteX5" fmla="*/ 68075 w 216512"/>
                <a:gd name="connsiteY5" fmla="*/ 8727 h 243177"/>
                <a:gd name="connsiteX6" fmla="*/ 86525 w 216512"/>
                <a:gd name="connsiteY6" fmla="*/ 3777 h 243177"/>
                <a:gd name="connsiteX7" fmla="*/ 98675 w 216512"/>
                <a:gd name="connsiteY7" fmla="*/ 627 h 243177"/>
                <a:gd name="connsiteX8" fmla="*/ 111275 w 216512"/>
                <a:gd name="connsiteY8" fmla="*/ 1077 h 243177"/>
                <a:gd name="connsiteX9" fmla="*/ 145025 w 216512"/>
                <a:gd name="connsiteY9" fmla="*/ 24927 h 243177"/>
                <a:gd name="connsiteX10" fmla="*/ 175625 w 216512"/>
                <a:gd name="connsiteY10" fmla="*/ 83877 h 243177"/>
                <a:gd name="connsiteX11" fmla="*/ 215225 w 216512"/>
                <a:gd name="connsiteY11" fmla="*/ 204927 h 243177"/>
                <a:gd name="connsiteX12" fmla="*/ 205775 w 216512"/>
                <a:gd name="connsiteY12" fmla="*/ 242727 h 243177"/>
                <a:gd name="connsiteX13" fmla="*/ 200825 w 216512"/>
                <a:gd name="connsiteY13" fmla="*/ 243177 h 24317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512" h="243176">
                  <a:moveTo>
                    <a:pt x="200825" y="243177"/>
                  </a:moveTo>
                  <a:cubicBezTo>
                    <a:pt x="190925" y="201777"/>
                    <a:pt x="166625" y="168027"/>
                    <a:pt x="142775" y="133827"/>
                  </a:cubicBezTo>
                  <a:cubicBezTo>
                    <a:pt x="125225" y="108627"/>
                    <a:pt x="103625" y="87477"/>
                    <a:pt x="78875" y="69027"/>
                  </a:cubicBezTo>
                  <a:cubicBezTo>
                    <a:pt x="61775" y="56427"/>
                    <a:pt x="10475" y="45177"/>
                    <a:pt x="125" y="45177"/>
                  </a:cubicBezTo>
                  <a:cubicBezTo>
                    <a:pt x="-1225" y="39327"/>
                    <a:pt x="8675" y="34377"/>
                    <a:pt x="12725" y="31677"/>
                  </a:cubicBezTo>
                  <a:cubicBezTo>
                    <a:pt x="29825" y="21327"/>
                    <a:pt x="49175" y="14577"/>
                    <a:pt x="68075" y="8727"/>
                  </a:cubicBezTo>
                  <a:cubicBezTo>
                    <a:pt x="74375" y="6927"/>
                    <a:pt x="80225" y="5127"/>
                    <a:pt x="86525" y="3777"/>
                  </a:cubicBezTo>
                  <a:cubicBezTo>
                    <a:pt x="90575" y="2877"/>
                    <a:pt x="94625" y="1977"/>
                    <a:pt x="98675" y="627"/>
                  </a:cubicBezTo>
                  <a:cubicBezTo>
                    <a:pt x="103175" y="-273"/>
                    <a:pt x="107225" y="-273"/>
                    <a:pt x="111275" y="1077"/>
                  </a:cubicBezTo>
                  <a:cubicBezTo>
                    <a:pt x="125675" y="4677"/>
                    <a:pt x="136475" y="13677"/>
                    <a:pt x="145025" y="24927"/>
                  </a:cubicBezTo>
                  <a:cubicBezTo>
                    <a:pt x="152225" y="35277"/>
                    <a:pt x="171575" y="73077"/>
                    <a:pt x="175625" y="83877"/>
                  </a:cubicBezTo>
                  <a:cubicBezTo>
                    <a:pt x="185525" y="105927"/>
                    <a:pt x="213425" y="192777"/>
                    <a:pt x="215225" y="204927"/>
                  </a:cubicBezTo>
                  <a:cubicBezTo>
                    <a:pt x="215675" y="218427"/>
                    <a:pt x="221075" y="233277"/>
                    <a:pt x="205775" y="242727"/>
                  </a:cubicBezTo>
                  <a:cubicBezTo>
                    <a:pt x="203975" y="243177"/>
                    <a:pt x="202625" y="243177"/>
                    <a:pt x="200825" y="243177"/>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grpSp>
      <p:grpSp>
        <p:nvGrpSpPr>
          <p:cNvPr id="44" name="Group 168">
            <a:extLst>
              <a:ext uri="{FF2B5EF4-FFF2-40B4-BE49-F238E27FC236}">
                <a16:creationId xmlns:a16="http://schemas.microsoft.com/office/drawing/2014/main" id="{8905D8E4-EB15-4EA3-8C43-E442DF6542D0}"/>
              </a:ext>
            </a:extLst>
          </p:cNvPr>
          <p:cNvGrpSpPr/>
          <p:nvPr>
            <p:custDataLst>
              <p:tags r:id="rId28"/>
            </p:custDataLst>
          </p:nvPr>
        </p:nvGrpSpPr>
        <p:grpSpPr>
          <a:xfrm flipH="1">
            <a:off x="10013527" y="5640669"/>
            <a:ext cx="1595295" cy="1175110"/>
            <a:chOff x="3021553" y="4231522"/>
            <a:chExt cx="3075220" cy="2188279"/>
          </a:xfrm>
        </p:grpSpPr>
        <p:sp>
          <p:nvSpPr>
            <p:cNvPr id="45" name="Freeform: Shape 169">
              <a:extLst>
                <a:ext uri="{FF2B5EF4-FFF2-40B4-BE49-F238E27FC236}">
                  <a16:creationId xmlns:a16="http://schemas.microsoft.com/office/drawing/2014/main" id="{88F4DB34-1E16-4194-BF4E-7E9013D33E90}"/>
                </a:ext>
              </a:extLst>
            </p:cNvPr>
            <p:cNvSpPr/>
            <p:nvPr>
              <p:custDataLst>
                <p:tags r:id="rId29"/>
              </p:custDataLst>
            </p:nvPr>
          </p:nvSpPr>
          <p:spPr>
            <a:xfrm>
              <a:off x="3021553" y="5856257"/>
              <a:ext cx="2510902" cy="563544"/>
            </a:xfrm>
            <a:custGeom>
              <a:gdLst>
                <a:gd name="connsiteX0" fmla="*/ 1075050 w 1984950"/>
                <a:gd name="connsiteY0" fmla="*/ 445500 h 445500"/>
                <a:gd name="connsiteX1" fmla="*/ 0 w 1984950"/>
                <a:gd name="connsiteY1" fmla="*/ 440100 h 445500"/>
                <a:gd name="connsiteX2" fmla="*/ 1154250 w 1984950"/>
                <a:gd name="connsiteY2" fmla="*/ 0 h 445500"/>
                <a:gd name="connsiteX3" fmla="*/ 1984950 w 1984950"/>
                <a:gd name="connsiteY3" fmla="*/ 59400 h 445500"/>
              </a:gdLst>
              <a:cxnLst>
                <a:cxn ang="0">
                  <a:pos x="connsiteX0" y="connsiteY0"/>
                </a:cxn>
                <a:cxn ang="0">
                  <a:pos x="connsiteX1" y="connsiteY1"/>
                </a:cxn>
                <a:cxn ang="0">
                  <a:pos x="connsiteX2" y="connsiteY2"/>
                </a:cxn>
                <a:cxn ang="0">
                  <a:pos x="connsiteX3" y="connsiteY3"/>
                </a:cxn>
              </a:cxnLst>
              <a:rect l="l" t="t" r="r" b="b"/>
              <a:pathLst>
                <a:path w="1984949" h="445500">
                  <a:moveTo>
                    <a:pt x="1075050" y="445500"/>
                  </a:moveTo>
                  <a:lnTo>
                    <a:pt x="0" y="440100"/>
                  </a:lnTo>
                  <a:lnTo>
                    <a:pt x="1154250" y="0"/>
                  </a:lnTo>
                  <a:lnTo>
                    <a:pt x="1984950" y="59400"/>
                  </a:lnTo>
                  <a:close/>
                </a:path>
              </a:pathLst>
            </a:custGeom>
            <a:solidFill>
              <a:srgbClr val="949596"/>
            </a:solidFill>
            <a:ln w="4491" cap="flat">
              <a:noFill/>
              <a:prstDash val="solid"/>
              <a:miter/>
            </a:ln>
          </p:spPr>
          <p:txBody>
            <a:bodyPr rtlCol="0" anchor="ctr"/>
            <a:lstStyle/>
            <a:p>
              <a:endParaRPr lang="en-US">
                <a:solidFill>
                  <a:prstClr val="black"/>
                </a:solidFill>
              </a:endParaRPr>
            </a:p>
          </p:txBody>
        </p:sp>
        <p:sp>
          <p:nvSpPr>
            <p:cNvPr id="46" name="Freeform: Shape 170">
              <a:extLst>
                <a:ext uri="{FF2B5EF4-FFF2-40B4-BE49-F238E27FC236}">
                  <a16:creationId xmlns:a16="http://schemas.microsoft.com/office/drawing/2014/main" id="{9EEE9E6C-45A4-4F22-A599-2E0519B6D875}"/>
                </a:ext>
              </a:extLst>
            </p:cNvPr>
            <p:cNvSpPr/>
            <p:nvPr>
              <p:custDataLst>
                <p:tags r:id="rId30"/>
              </p:custDataLst>
            </p:nvPr>
          </p:nvSpPr>
          <p:spPr>
            <a:xfrm>
              <a:off x="4393414" y="4232824"/>
              <a:ext cx="1703359" cy="2124929"/>
            </a:xfrm>
            <a:custGeom>
              <a:gdLst>
                <a:gd name="connsiteX0" fmla="*/ 1143900 w 1346561"/>
                <a:gd name="connsiteY0" fmla="*/ 1227127 h 1679826"/>
                <a:gd name="connsiteX1" fmla="*/ 0 w 1346561"/>
                <a:gd name="connsiteY1" fmla="*/ 1679826 h 1679826"/>
                <a:gd name="connsiteX2" fmla="*/ 178650 w 1346561"/>
                <a:gd name="connsiteY2" fmla="*/ 375726 h 1679826"/>
                <a:gd name="connsiteX3" fmla="*/ 272700 w 1346561"/>
                <a:gd name="connsiteY3" fmla="*/ 281676 h 1679826"/>
                <a:gd name="connsiteX4" fmla="*/ 1224900 w 1346561"/>
                <a:gd name="connsiteY4" fmla="*/ 32376 h 1679826"/>
                <a:gd name="connsiteX5" fmla="*/ 1340550 w 1346561"/>
                <a:gd name="connsiteY5" fmla="*/ 94926 h 1679826"/>
                <a:gd name="connsiteX6" fmla="*/ 1143900 w 1346561"/>
                <a:gd name="connsiteY6" fmla="*/ 1227127 h 16798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561" h="1679826">
                  <a:moveTo>
                    <a:pt x="1143900" y="1227127"/>
                  </a:moveTo>
                  <a:lnTo>
                    <a:pt x="0" y="1679826"/>
                  </a:lnTo>
                  <a:lnTo>
                    <a:pt x="178650" y="375726"/>
                  </a:lnTo>
                  <a:cubicBezTo>
                    <a:pt x="178650" y="308226"/>
                    <a:pt x="204750" y="281676"/>
                    <a:pt x="272700" y="281676"/>
                  </a:cubicBezTo>
                  <a:lnTo>
                    <a:pt x="1224900" y="32376"/>
                  </a:lnTo>
                  <a:cubicBezTo>
                    <a:pt x="1327950" y="6276"/>
                    <a:pt x="1361700" y="-48624"/>
                    <a:pt x="1340550" y="94926"/>
                  </a:cubicBezTo>
                  <a:lnTo>
                    <a:pt x="1143900" y="1227127"/>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7" name="Freeform: Shape 171">
              <a:extLst>
                <a:ext uri="{FF2B5EF4-FFF2-40B4-BE49-F238E27FC236}">
                  <a16:creationId xmlns:a16="http://schemas.microsoft.com/office/drawing/2014/main" id="{2A16CBC6-1F13-40A6-A38A-F1DA3032712D}"/>
                </a:ext>
              </a:extLst>
            </p:cNvPr>
            <p:cNvSpPr/>
            <p:nvPr>
              <p:custDataLst>
                <p:tags r:id="rId31"/>
              </p:custDataLst>
            </p:nvPr>
          </p:nvSpPr>
          <p:spPr>
            <a:xfrm>
              <a:off x="4467984" y="4231522"/>
              <a:ext cx="1621467" cy="1528532"/>
            </a:xfrm>
            <a:custGeom>
              <a:gdLst>
                <a:gd name="connsiteX0" fmla="*/ 1160100 w 1281823"/>
                <a:gd name="connsiteY0" fmla="*/ 32505 h 1208355"/>
                <a:gd name="connsiteX1" fmla="*/ 207900 w 1281823"/>
                <a:gd name="connsiteY1" fmla="*/ 281805 h 1208355"/>
                <a:gd name="connsiteX2" fmla="*/ 113850 w 1281823"/>
                <a:gd name="connsiteY2" fmla="*/ 375855 h 1208355"/>
                <a:gd name="connsiteX3" fmla="*/ 0 w 1281823"/>
                <a:gd name="connsiteY3" fmla="*/ 1208355 h 1208355"/>
                <a:gd name="connsiteX4" fmla="*/ 1280250 w 1281823"/>
                <a:gd name="connsiteY4" fmla="*/ 60855 h 1208355"/>
                <a:gd name="connsiteX5" fmla="*/ 1160100 w 1281823"/>
                <a:gd name="connsiteY5" fmla="*/ 32505 h 12083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823" h="1208355">
                  <a:moveTo>
                    <a:pt x="1160100" y="32505"/>
                  </a:moveTo>
                  <a:lnTo>
                    <a:pt x="207900" y="281805"/>
                  </a:lnTo>
                  <a:cubicBezTo>
                    <a:pt x="140400" y="281805"/>
                    <a:pt x="113850" y="307905"/>
                    <a:pt x="113850" y="375855"/>
                  </a:cubicBezTo>
                  <a:lnTo>
                    <a:pt x="0" y="1208355"/>
                  </a:lnTo>
                  <a:lnTo>
                    <a:pt x="1280250" y="60855"/>
                  </a:lnTo>
                  <a:cubicBezTo>
                    <a:pt x="1290150" y="-39045"/>
                    <a:pt x="1253700" y="8655"/>
                    <a:pt x="1160100" y="32505"/>
                  </a:cubicBez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48" name="Freeform: Shape 172">
              <a:extLst>
                <a:ext uri="{FF2B5EF4-FFF2-40B4-BE49-F238E27FC236}">
                  <a16:creationId xmlns:a16="http://schemas.microsoft.com/office/drawing/2014/main" id="{0C88516C-6E09-4CCD-9CEA-F53762FC0268}"/>
                </a:ext>
              </a:extLst>
            </p:cNvPr>
            <p:cNvSpPr/>
            <p:nvPr>
              <p:custDataLst>
                <p:tags r:id="rId32"/>
              </p:custDataLst>
            </p:nvPr>
          </p:nvSpPr>
          <p:spPr>
            <a:xfrm>
              <a:off x="3056847" y="5800472"/>
              <a:ext cx="2506348" cy="562973"/>
            </a:xfrm>
            <a:custGeom>
              <a:gdLst>
                <a:gd name="connsiteX0" fmla="*/ 1071450 w 1981350"/>
                <a:gd name="connsiteY0" fmla="*/ 445050 h 445049"/>
                <a:gd name="connsiteX1" fmla="*/ 0 w 1981350"/>
                <a:gd name="connsiteY1" fmla="*/ 389250 h 445049"/>
                <a:gd name="connsiteX2" fmla="*/ 1150200 w 1981350"/>
                <a:gd name="connsiteY2" fmla="*/ 0 h 445049"/>
                <a:gd name="connsiteX3" fmla="*/ 1981350 w 1981350"/>
                <a:gd name="connsiteY3" fmla="*/ 58950 h 445049"/>
              </a:gdLst>
              <a:cxnLst>
                <a:cxn ang="0">
                  <a:pos x="connsiteX0" y="connsiteY0"/>
                </a:cxn>
                <a:cxn ang="0">
                  <a:pos x="connsiteX1" y="connsiteY1"/>
                </a:cxn>
                <a:cxn ang="0">
                  <a:pos x="connsiteX2" y="connsiteY2"/>
                </a:cxn>
                <a:cxn ang="0">
                  <a:pos x="connsiteX3" y="connsiteY3"/>
                </a:cxn>
              </a:cxnLst>
              <a:rect l="l" t="t" r="r" b="b"/>
              <a:pathLst>
                <a:path w="1981350" h="445049">
                  <a:moveTo>
                    <a:pt x="1071450" y="445050"/>
                  </a:moveTo>
                  <a:lnTo>
                    <a:pt x="0" y="389250"/>
                  </a:lnTo>
                  <a:lnTo>
                    <a:pt x="1150200" y="0"/>
                  </a:lnTo>
                  <a:lnTo>
                    <a:pt x="1981350" y="58950"/>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9" name="Freeform: Shape 173">
              <a:extLst>
                <a:ext uri="{FF2B5EF4-FFF2-40B4-BE49-F238E27FC236}">
                  <a16:creationId xmlns:a16="http://schemas.microsoft.com/office/drawing/2014/main" id="{346381F1-7CF5-470A-978C-BD6720FDB3FA}"/>
                </a:ext>
              </a:extLst>
            </p:cNvPr>
            <p:cNvSpPr/>
            <p:nvPr>
              <p:custDataLst>
                <p:tags r:id="rId33"/>
              </p:custDataLst>
            </p:nvPr>
          </p:nvSpPr>
          <p:spPr>
            <a:xfrm>
              <a:off x="3056847" y="5811857"/>
              <a:ext cx="1436183" cy="481005"/>
            </a:xfrm>
            <a:custGeom>
              <a:gdLst>
                <a:gd name="connsiteX0" fmla="*/ 1135350 w 1135350"/>
                <a:gd name="connsiteY0" fmla="*/ 0 h 380250"/>
                <a:gd name="connsiteX1" fmla="*/ 1094850 w 1135350"/>
                <a:gd name="connsiteY1" fmla="*/ 362250 h 380250"/>
                <a:gd name="connsiteX2" fmla="*/ 0 w 1135350"/>
                <a:gd name="connsiteY2" fmla="*/ 380250 h 380250"/>
              </a:gdLst>
              <a:cxnLst>
                <a:cxn ang="0">
                  <a:pos x="connsiteX0" y="connsiteY0"/>
                </a:cxn>
                <a:cxn ang="0">
                  <a:pos x="connsiteX1" y="connsiteY1"/>
                </a:cxn>
                <a:cxn ang="0">
                  <a:pos x="connsiteX2" y="connsiteY2"/>
                </a:cxn>
              </a:cxnLst>
              <a:rect l="l" t="t" r="r" b="b"/>
              <a:pathLst>
                <a:path w="1135350" h="380250">
                  <a:moveTo>
                    <a:pt x="1135350" y="0"/>
                  </a:moveTo>
                  <a:lnTo>
                    <a:pt x="1094850" y="362250"/>
                  </a:lnTo>
                  <a:lnTo>
                    <a:pt x="0" y="380250"/>
                  </a:ln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50" name="Freeform: Shape 174">
              <a:extLst>
                <a:ext uri="{FF2B5EF4-FFF2-40B4-BE49-F238E27FC236}">
                  <a16:creationId xmlns:a16="http://schemas.microsoft.com/office/drawing/2014/main" id="{47B60716-B518-46FA-824E-B34D9D311F12}"/>
                </a:ext>
              </a:extLst>
            </p:cNvPr>
            <p:cNvSpPr/>
            <p:nvPr>
              <p:custDataLst>
                <p:tags r:id="rId34"/>
              </p:custDataLst>
            </p:nvPr>
          </p:nvSpPr>
          <p:spPr>
            <a:xfrm>
              <a:off x="3697237" y="5946196"/>
              <a:ext cx="776438" cy="306818"/>
            </a:xfrm>
            <a:custGeom>
              <a:gdLst>
                <a:gd name="connsiteX0" fmla="*/ 613800 w 613800"/>
                <a:gd name="connsiteY0" fmla="*/ 0 h 242550"/>
                <a:gd name="connsiteX1" fmla="*/ 590850 w 613800"/>
                <a:gd name="connsiteY1" fmla="*/ 229050 h 242550"/>
                <a:gd name="connsiteX2" fmla="*/ 0 w 613800"/>
                <a:gd name="connsiteY2" fmla="*/ 242550 h 242550"/>
              </a:gdLst>
              <a:cxnLst>
                <a:cxn ang="0">
                  <a:pos x="connsiteX0" y="connsiteY0"/>
                </a:cxn>
                <a:cxn ang="0">
                  <a:pos x="connsiteX1" y="connsiteY1"/>
                </a:cxn>
                <a:cxn ang="0">
                  <a:pos x="connsiteX2" y="connsiteY2"/>
                </a:cxn>
              </a:cxnLst>
              <a:rect l="l" t="t" r="r" b="b"/>
              <a:pathLst>
                <a:path w="613800" h="242550">
                  <a:moveTo>
                    <a:pt x="613800" y="0"/>
                  </a:moveTo>
                  <a:lnTo>
                    <a:pt x="590850" y="229050"/>
                  </a:lnTo>
                  <a:lnTo>
                    <a:pt x="0" y="242550"/>
                  </a:lnTo>
                  <a:close/>
                </a:path>
              </a:pathLst>
            </a:custGeom>
            <a:solidFill>
              <a:srgbClr val="9599A2"/>
            </a:solidFill>
            <a:ln w="4491" cap="flat">
              <a:noFill/>
              <a:prstDash val="solid"/>
              <a:miter/>
            </a:ln>
          </p:spPr>
          <p:txBody>
            <a:bodyPr rtlCol="0" anchor="ctr"/>
            <a:lstStyle/>
            <a:p>
              <a:endParaRPr lang="en-US">
                <a:solidFill>
                  <a:prstClr val="black"/>
                </a:solidFill>
              </a:endParaRPr>
            </a:p>
          </p:txBody>
        </p:sp>
      </p:grpSp>
      <p:pic>
        <p:nvPicPr>
          <p:cNvPr id="6" name="Resim 5"/>
          <p:cNvPicPr>
            <a:picLocks noChangeAspect="1"/>
          </p:cNvPicPr>
          <p:nvPr>
            <p:custDataLst>
              <p:tags r:id="rId36"/>
            </p:custDataLst>
          </p:nvPr>
        </p:nvPicPr>
        <p:blipFill>
          <a:blip r:embed="rId35"/>
          <a:stretch>
            <a:fillRect/>
          </a:stretch>
        </p:blipFill>
        <p:spPr>
          <a:xfrm>
            <a:off x="1620540" y="1264512"/>
            <a:ext cx="8835562" cy="1450416"/>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53" name="Dikdörtgen 52"/>
          <p:cNvSpPr/>
          <p:nvPr>
            <p:custDataLst>
              <p:tags r:id="rId37"/>
            </p:custDataLst>
          </p:nvPr>
        </p:nvSpPr>
        <p:spPr>
          <a:xfrm>
            <a:off x="1727798" y="1749853"/>
            <a:ext cx="4741211" cy="7339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p:nvPr>
            <p:custDataLst>
              <p:tags r:id="rId38"/>
            </p:custDataLst>
          </p:nvPr>
        </p:nvCxnSpPr>
        <p:spPr>
          <a:xfrm>
            <a:off x="3630816" y="2483833"/>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custDataLst>
              <p:tags r:id="rId39"/>
            </p:custDataLst>
          </p:nvPr>
        </p:nvSpPr>
        <p:spPr>
          <a:xfrm>
            <a:off x="1294978" y="3611927"/>
            <a:ext cx="3856524" cy="19987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a:solidFill>
                  <a:schemeClr val="accent1">
                    <a:lumMod val="50000"/>
                  </a:schemeClr>
                </a:solidFill>
              </a:rPr>
              <a:t>Belgeyi gönderen idarenin </a:t>
            </a:r>
          </a:p>
          <a:p>
            <a:endParaRPr lang="tr-TR" sz="1600">
              <a:solidFill>
                <a:schemeClr val="accent1">
                  <a:lumMod val="50000"/>
                </a:schemeClr>
              </a:solidFill>
            </a:endParaRPr>
          </a:p>
          <a:p>
            <a:pPr marL="285750" indent="-285750">
              <a:buFont typeface="Wingdings" panose="05000000000000000000" pitchFamily="2" charset="2"/>
              <a:buChar char="§"/>
            </a:pPr>
            <a:r>
              <a:rPr lang="tr-TR" sz="1600">
                <a:solidFill>
                  <a:schemeClr val="accent1">
                    <a:lumMod val="50000"/>
                  </a:schemeClr>
                </a:solidFill>
              </a:rPr>
              <a:t>Adresi</a:t>
            </a:r>
          </a:p>
          <a:p>
            <a:pPr marL="285750" indent="-285750">
              <a:buFont typeface="Wingdings" panose="05000000000000000000" pitchFamily="2" charset="2"/>
              <a:buChar char="§"/>
            </a:pPr>
            <a:r>
              <a:rPr lang="tr-TR" sz="1600">
                <a:solidFill>
                  <a:schemeClr val="accent1">
                    <a:lumMod val="50000"/>
                  </a:schemeClr>
                </a:solidFill>
              </a:rPr>
              <a:t>Posta kodu</a:t>
            </a:r>
          </a:p>
          <a:p>
            <a:pPr marL="285750" indent="-285750">
              <a:buFont typeface="Wingdings" panose="05000000000000000000" pitchFamily="2" charset="2"/>
              <a:buChar char="§"/>
            </a:pPr>
            <a:r>
              <a:rPr lang="tr-TR" sz="1600">
                <a:solidFill>
                  <a:schemeClr val="accent1">
                    <a:lumMod val="50000"/>
                  </a:schemeClr>
                </a:solidFill>
              </a:rPr>
              <a:t>Telefon ve faks numarası,</a:t>
            </a:r>
          </a:p>
          <a:p>
            <a:pPr marL="285750" indent="-285750">
              <a:buFont typeface="Wingdings" panose="05000000000000000000" pitchFamily="2" charset="2"/>
              <a:buChar char="§"/>
            </a:pPr>
            <a:r>
              <a:rPr lang="tr-TR" sz="1600">
                <a:solidFill>
                  <a:schemeClr val="accent1">
                    <a:lumMod val="50000"/>
                  </a:schemeClr>
                </a:solidFill>
              </a:rPr>
              <a:t>e-posta adresi, internet adresi </a:t>
            </a:r>
          </a:p>
          <a:p>
            <a:pPr marL="285750" indent="-285750">
              <a:buFont typeface="Wingdings" panose="05000000000000000000" pitchFamily="2" charset="2"/>
              <a:buChar char="§"/>
            </a:pPr>
            <a:r>
              <a:rPr lang="tr-TR" sz="1600">
                <a:solidFill>
                  <a:schemeClr val="accent1">
                    <a:lumMod val="50000"/>
                  </a:schemeClr>
                </a:solidFill>
              </a:rPr>
              <a:t>Kayıtlı elektronik posta (KEP) adresi</a:t>
            </a:r>
          </a:p>
        </p:txBody>
      </p:sp>
      <p:sp>
        <p:nvSpPr>
          <p:cNvPr id="59" name="Dikdörtgen 58"/>
          <p:cNvSpPr/>
          <p:nvPr>
            <p:custDataLst>
              <p:tags r:id="rId40"/>
            </p:custDataLst>
          </p:nvPr>
        </p:nvSpPr>
        <p:spPr>
          <a:xfrm>
            <a:off x="7288415" y="1729975"/>
            <a:ext cx="2087217" cy="76440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0" name="Düz Ok Bağlayıcısı 59"/>
          <p:cNvCxnSpPr/>
          <p:nvPr>
            <p:custDataLst>
              <p:tags r:id="rId41"/>
            </p:custDataLst>
          </p:nvPr>
        </p:nvCxnSpPr>
        <p:spPr>
          <a:xfrm>
            <a:off x="8245886" y="2499605"/>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Dikdörtgen 60"/>
          <p:cNvSpPr/>
          <p:nvPr>
            <p:custDataLst>
              <p:tags r:id="rId42"/>
            </p:custDataLst>
          </p:nvPr>
        </p:nvSpPr>
        <p:spPr>
          <a:xfrm>
            <a:off x="7129874" y="3593440"/>
            <a:ext cx="2547653" cy="131591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a:solidFill>
                  <a:schemeClr val="accent1">
                    <a:lumMod val="50000"/>
                  </a:schemeClr>
                </a:solidFill>
              </a:rPr>
              <a:t>Bilgi alınacak kişinin</a:t>
            </a:r>
          </a:p>
          <a:p>
            <a:r>
              <a:rPr lang="tr-TR" sz="1600" b="1">
                <a:solidFill>
                  <a:schemeClr val="accent1">
                    <a:lumMod val="50000"/>
                  </a:schemeClr>
                </a:solidFill>
              </a:rPr>
              <a:t> </a:t>
            </a:r>
          </a:p>
          <a:p>
            <a:pPr marL="285750" indent="-285750">
              <a:buFont typeface="Wingdings" panose="05000000000000000000" pitchFamily="2" charset="2"/>
              <a:buChar char="§"/>
            </a:pPr>
            <a:r>
              <a:rPr lang="tr-TR" sz="1600">
                <a:solidFill>
                  <a:schemeClr val="accent1">
                    <a:lumMod val="50000"/>
                  </a:schemeClr>
                </a:solidFill>
              </a:rPr>
              <a:t>Adı Soyadı</a:t>
            </a:r>
          </a:p>
          <a:p>
            <a:pPr marL="285750" indent="-285750">
              <a:buFont typeface="Wingdings" panose="05000000000000000000" pitchFamily="2" charset="2"/>
              <a:buChar char="§"/>
            </a:pPr>
            <a:r>
              <a:rPr lang="tr-TR" sz="1600" err="1">
                <a:solidFill>
                  <a:schemeClr val="accent1">
                    <a:lumMod val="50000"/>
                  </a:schemeClr>
                </a:solidFill>
              </a:rPr>
              <a:t>Ünvanı</a:t>
            </a:r>
            <a:endParaRPr lang="tr-TR" sz="1600">
              <a:solidFill>
                <a:schemeClr val="accent1">
                  <a:lumMod val="50000"/>
                </a:schemeClr>
              </a:solidFill>
            </a:endParaRPr>
          </a:p>
          <a:p>
            <a:pPr marL="285750" indent="-285750">
              <a:buFont typeface="Wingdings" panose="05000000000000000000" pitchFamily="2" charset="2"/>
              <a:buChar char="§"/>
            </a:pPr>
            <a:r>
              <a:rPr lang="tr-TR" sz="1600">
                <a:solidFill>
                  <a:schemeClr val="accent1">
                    <a:lumMod val="50000"/>
                  </a:schemeClr>
                </a:solidFill>
              </a:rPr>
              <a:t>Telefon numarası</a:t>
            </a:r>
          </a:p>
        </p:txBody>
      </p:sp>
      <p:sp>
        <p:nvSpPr>
          <p:cNvPr id="51" name="Dikdörtgen 50"/>
          <p:cNvSpPr/>
          <p:nvPr>
            <p:custDataLst>
              <p:tags r:id="rId43"/>
            </p:custDataLst>
          </p:nvPr>
        </p:nvSpPr>
        <p:spPr>
          <a:xfrm>
            <a:off x="2324075" y="5895358"/>
            <a:ext cx="6883038" cy="461665"/>
          </a:xfrm>
          <a:prstGeom prst="rect">
            <a:avLst/>
          </a:prstGeom>
        </p:spPr>
        <p:txBody>
          <a:bodyPr wrap="none">
            <a:spAutoFit/>
          </a:bodyPr>
          <a:lstStyle/>
          <a:p>
            <a:pPr algn="ctr"/>
            <a:r>
              <a:rPr lang="tr-TR" sz="240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İhtiyaç halinde birden fazla kişi bilgisine yer verilebilir</a:t>
            </a:r>
            <a:r>
              <a:rPr lang="tr-TR" sz="2400" b="1">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9240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750"/>
                                        <p:tgtEl>
                                          <p:spTgt spid="53"/>
                                        </p:tgtEl>
                                      </p:cBhvr>
                                    </p:animEffect>
                                  </p:childTnLst>
                                </p:cTn>
                              </p:par>
                            </p:childTnLst>
                          </p:cTn>
                        </p:par>
                        <p:par>
                          <p:cTn id="13" fill="hold" nodeType="afterGroup">
                            <p:stCondLst>
                              <p:cond delay="750"/>
                            </p:stCondLst>
                            <p:childTnLst>
                              <p:par>
                                <p:cTn id="14" presetID="14" presetClass="entr" presetSubtype="1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randombar(horizontal)">
                                      <p:cBhvr>
                                        <p:cTn id="16" dur="500"/>
                                        <p:tgtEl>
                                          <p:spTgt spid="54"/>
                                        </p:tgtEl>
                                      </p:cBhvr>
                                    </p:animEffect>
                                  </p:childTnLst>
                                </p:cTn>
                              </p:par>
                            </p:childTnLst>
                          </p:cTn>
                        </p:par>
                        <p:par>
                          <p:cTn id="17" fill="hold" nodeType="afterGroup">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up)">
                                      <p:cBhvr>
                                        <p:cTn id="20" dur="1000"/>
                                        <p:tgtEl>
                                          <p:spTgt spid="58"/>
                                        </p:tgtEl>
                                      </p:cBhvr>
                                    </p:animEffect>
                                  </p:childTnLst>
                                </p:cTn>
                              </p:par>
                            </p:childTnLst>
                          </p:cTn>
                        </p:par>
                      </p:childTnLst>
                    </p:cTn>
                  </p:par>
                  <p:par>
                    <p:cTn id="21" fill="hold" nodeType="clickPar">
                      <p:stCondLst>
                        <p:cond delay="indefinite"/>
                        <p:cond evt="onBegin" delay="0">
                          <p:tn val="20"/>
                        </p:cond>
                      </p:stCondLst>
                      <p:childTnLst>
                        <p:par>
                          <p:cTn id="22" fill="hold" nodeType="after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randombar(horizontal)">
                                      <p:cBhvr>
                                        <p:cTn id="25" dur="500"/>
                                        <p:tgtEl>
                                          <p:spTgt spid="59"/>
                                        </p:tgtEl>
                                      </p:cBhvr>
                                    </p:animEffect>
                                  </p:childTnLst>
                                </p:cTn>
                              </p:par>
                            </p:childTnLst>
                          </p:cTn>
                        </p:par>
                        <p:par>
                          <p:cTn id="26" fill="hold" nodeType="afterGroup">
                            <p:stCondLst>
                              <p:cond delay="500"/>
                            </p:stCondLst>
                            <p:childTnLst>
                              <p:par>
                                <p:cTn id="27" presetID="14" presetClass="entr" presetSubtype="10"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randombar(horizontal)">
                                      <p:cBhvr>
                                        <p:cTn id="29" dur="250"/>
                                        <p:tgtEl>
                                          <p:spTgt spid="60"/>
                                        </p:tgtEl>
                                      </p:cBhvr>
                                    </p:animEffect>
                                  </p:childTnLst>
                                </p:cTn>
                              </p:par>
                            </p:childTnLst>
                          </p:cTn>
                        </p:par>
                        <p:par>
                          <p:cTn id="30" fill="hold" nodeType="afterGroup">
                            <p:stCondLst>
                              <p:cond delay="750"/>
                            </p:stCondLst>
                            <p:childTnLst>
                              <p:par>
                                <p:cTn id="31" presetID="14" presetClass="entr" presetSubtype="10"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randombar(horizontal)">
                                      <p:cBhvr>
                                        <p:cTn id="33" dur="1000"/>
                                        <p:tgtEl>
                                          <p:spTgt spid="61"/>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8" grpId="1"/>
      <p:bldP spid="59" grpId="2"/>
      <p:bldP spid="61" grpId="3"/>
    </p:bldLst>
  </p:timing>
</p:sld>
</file>

<file path=ppt/slides/slide1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5">
            <a:alphaModFix amt="67000"/>
            <a:lum/>
          </a:blip>
          <a:stretch>
            <a:fillRect/>
          </a:stretch>
        </a:blipFill>
        <a:effectLst/>
      </p:bgPr>
    </p:bg>
    <p:spTree>
      <p:nvGrpSpPr>
        <p:cNvPr id="1" name=""/>
        <p:cNvGrpSpPr/>
        <p:nvPr>
          <p:custDataLst>
            <p:tags r:id="rId2"/>
          </p:custDataLst>
        </p:nvPr>
      </p:nvGrpSpPr>
      <p:grpSpPr>
        <a:xfrm>
          <a:off x="0" y="0"/>
          <a:ext cx="0" cy="0"/>
        </a:xfrm>
      </p:grpSpPr>
      <p:sp>
        <p:nvSpPr>
          <p:cNvPr id="2" name="Başlık 1">
            <a:extLst>
              <a:ext uri="{FF2B5EF4-FFF2-40B4-BE49-F238E27FC236}">
                <a16:creationId xmlns:a16="http://schemas.microsoft.com/office/drawing/2014/main" id="{D96520E1-0AE0-4347-860A-FD137210E96A}"/>
              </a:ext>
            </a:extLst>
          </p:cNvPr>
          <p:cNvSpPr txBox="1"/>
          <p:nvPr>
            <p:custDataLst>
              <p:tags r:id="rId3"/>
            </p:custDataLst>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tr-TR" sz="5400" b="1" i="0" u="none" strike="noStrike" kern="1200" cap="none" spc="0" normalizeH="0" baseline="0" noProof="0">
                <a:ln>
                  <a:noFill/>
                </a:ln>
                <a:solidFill>
                  <a:sysClr val="window" lastClr="FFFFFF"/>
                </a:solidFill>
                <a:effectLst/>
                <a:uLnTx/>
                <a:uFillTx/>
                <a:latin typeface="Calibri Light"/>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p:nvPr>
            <p:custDataLst>
              <p:tags r:id="rId4"/>
            </p:custDataLst>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a:solidFill>
                  <a:prstClr val="white"/>
                </a:solidFill>
                <a:latin typeface="Calibri"/>
              </a:rPr>
              <a:t>Gizlilik Dereceli Belgeler</a:t>
            </a:r>
          </a:p>
          <a:p>
            <a:pPr lvl="0">
              <a:buFont typeface="Wingdings" panose="05000000000000000000" pitchFamily="2" charset="2"/>
              <a:buChar char="§"/>
            </a:pPr>
            <a:r>
              <a:rPr lang="tr-TR" sz="3200">
                <a:solidFill>
                  <a:prstClr val="white"/>
                </a:solidFill>
                <a:latin typeface="Calibri"/>
              </a:rPr>
              <a:t>Süreli ve Kişiye Özel Yazışmalar</a:t>
            </a:r>
          </a:p>
          <a:p>
            <a:pPr lvl="0">
              <a:buFont typeface="Wingdings" panose="05000000000000000000" pitchFamily="2" charset="2"/>
              <a:buChar char="§"/>
            </a:pPr>
            <a:r>
              <a:rPr lang="tr-TR" sz="3200">
                <a:solidFill>
                  <a:prstClr val="white"/>
                </a:solidFill>
                <a:latin typeface="Calibri"/>
              </a:rPr>
              <a:t>Sayfa Numarası</a:t>
            </a:r>
          </a:p>
          <a:p>
            <a:pPr lvl="0">
              <a:buFont typeface="Wingdings" panose="05000000000000000000" pitchFamily="2" charset="2"/>
              <a:buChar char="§"/>
            </a:pPr>
            <a:r>
              <a:rPr lang="tr-TR" sz="3200" err="1">
                <a:solidFill>
                  <a:prstClr val="white"/>
                </a:solidFill>
                <a:latin typeface="Calibri"/>
              </a:rPr>
              <a:t>Üstveri Elemanları</a:t>
            </a:r>
          </a:p>
        </p:txBody>
      </p:sp>
    </p:spTree>
    <p:extLst>
      <p:ext uri="{BB962C8B-B14F-4D97-AF65-F5344CB8AC3E}">
        <p14:creationId xmlns:p14="http://schemas.microsoft.com/office/powerpoint/2010/main" val="752120066"/>
      </p:ext>
    </p:extLst>
  </p:cSld>
  <p:clrMapOvr>
    <a:masterClrMapping/>
  </p:clrMapOvr>
  <p:transition spd="med">
    <p:pull/>
  </p:transition>
  <p:timing/>
</p:sld>
</file>

<file path=ppt/slides/slide1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228600"/>
            <a:ext cx="12192000" cy="7315200"/>
          </a:xfrm>
          <a:prstGeom prst="rect">
            <a:avLst/>
          </a:prstGeom>
        </p:spPr>
      </p:pic>
      <p:pic>
        <p:nvPicPr>
          <p:cNvPr id="3" name="Picture 3"/>
          <p:cNvPicPr>
            <a:picLocks noChangeAspect="1"/>
          </p:cNvPicPr>
          <p:nvPr>
            <p:custDataLst>
              <p:tags r:id="rId8"/>
            </p:custDataLst>
          </p:nvPr>
        </p:nvPicPr>
        <p:blipFill>
          <a:blip r:embed="rId6">
            <a:extLst>
              <a:ext uri="{BEBA8EAE-BF5A-486C-A8C5-ECC9F3942E4B}">
                <a14:imgProps xmlns:a14="http://schemas.microsoft.com/office/drawing/2010/main">
                  <a14:imgLayer r:embed="rId7">
                    <a14:imgEffect>
                      <a14:artisticGlowEdges/>
                    </a14:imgEffect>
                  </a14:imgLayer>
                </a14:imgProps>
              </a:ext>
            </a:extLst>
          </a:blip>
          <a:srcRect l="492" r="492" b="384"/>
          <a:stretch>
            <a:fillRect/>
          </a:stretch>
        </p:blipFill>
        <p:spPr>
          <a:xfrm>
            <a:off x="0" y="-228600"/>
            <a:ext cx="12264997" cy="8745465"/>
          </a:xfrm>
          <a:prstGeom prst="rect">
            <a:avLst/>
          </a:prstGeom>
        </p:spPr>
      </p:pic>
      <p:grpSp>
        <p:nvGrpSpPr>
          <p:cNvPr id="4" name="Group 4"/>
          <p:cNvGrpSpPr/>
          <p:nvPr>
            <p:custDataLst>
              <p:tags r:id="rId9"/>
            </p:custDataLst>
          </p:nvPr>
        </p:nvGrpSpPr>
        <p:grpSpPr>
          <a:xfrm>
            <a:off x="-1254171" y="597047"/>
            <a:ext cx="7810576" cy="4471035"/>
            <a:chOff x="0" y="-2673175"/>
            <a:chExt cx="15621152" cy="8942067"/>
          </a:xfrm>
        </p:grpSpPr>
        <p:sp>
          <p:nvSpPr>
            <p:cNvPr id="5" name="TextBox 5"/>
            <p:cNvSpPr txBox="1"/>
            <p:nvPr>
              <p:custDataLst>
                <p:tags r:id="rId10"/>
              </p:custDataLst>
            </p:nvPr>
          </p:nvSpPr>
          <p:spPr>
            <a:xfrm>
              <a:off x="216608" y="-2673175"/>
              <a:ext cx="15404543" cy="3539429"/>
            </a:xfrm>
            <a:prstGeom prst="rect">
              <a:avLst/>
            </a:prstGeom>
          </p:spPr>
          <p:txBody>
            <a:bodyPr lIns="0" tIns="0" rIns="0" bIns="0" rtlCol="0" anchor="t">
              <a:spAutoFit/>
            </a:bodyPr>
            <a:lstStyle/>
            <a:p>
              <a:pPr marL="0" marR="0" lvl="0" indent="0" algn="ctr" defTabSz="609630" rtl="0" eaLnBrk="1" fontAlgn="auto" latinLnBrk="0" hangingPunct="1">
                <a:lnSpc>
                  <a:spcPts val="6880"/>
                </a:lnSpc>
                <a:spcBef>
                  <a:spcPct val="0"/>
                </a:spcBef>
                <a:spcAft>
                  <a:spcPct val="0"/>
                </a:spcAft>
                <a:buClrTx/>
                <a:buSzTx/>
                <a:buFontTx/>
                <a:buNone/>
                <a:defRPr/>
              </a:pPr>
              <a:r>
                <a:rPr kumimoji="0" lang="tr-TR" sz="5734" b="0" i="0" u="none" strike="noStrike" kern="1200" cap="none" spc="0" normalizeH="0" baseline="0" noProof="0">
                  <a:ln>
                    <a:noFill/>
                  </a:ln>
                  <a:solidFill>
                    <a:srgbClr val="FFFFFF"/>
                  </a:solidFill>
                  <a:effectLst/>
                  <a:uLnTx/>
                  <a:uFillTx/>
                  <a:latin typeface="Corbel" panose="020b0503020204020204" pitchFamily="34" charset="0"/>
                  <a:ea typeface="+mn-ea"/>
                  <a:cs typeface="+mn-cs"/>
                </a:rPr>
                <a:t>"</a:t>
              </a:r>
              <a:r>
                <a:rPr kumimoji="0" lang="tr-TR" sz="5734" b="0" i="0" u="none" strike="noStrike" kern="1200" cap="none" spc="0" normalizeH="0" baseline="0" noProof="0">
                  <a:ln>
                    <a:noFill/>
                  </a:ln>
                  <a:solidFill>
                    <a:srgbClr val="FF0000"/>
                  </a:solidFill>
                  <a:effectLst/>
                  <a:uLnTx/>
                  <a:uFillTx/>
                  <a:latin typeface="Corbel" panose="020b0503020204020204" pitchFamily="34" charset="0"/>
                  <a:ea typeface="+mn-ea"/>
                  <a:cs typeface="+mn-cs"/>
                </a:rPr>
                <a:t>Gizlilik</a:t>
              </a:r>
              <a:r>
                <a:rPr kumimoji="0" lang="tr-TR" sz="5734" b="0" i="0" u="none" strike="noStrike" kern="1200" cap="none" spc="0" normalizeH="0" baseline="0" noProof="0">
                  <a:ln>
                    <a:noFill/>
                  </a:ln>
                  <a:solidFill>
                    <a:prstClr val="white"/>
                  </a:solidFill>
                  <a:effectLst/>
                  <a:uLnTx/>
                  <a:uFillTx/>
                  <a:latin typeface="Corbel" panose="020b0503020204020204" pitchFamily="34" charset="0"/>
                  <a:ea typeface="+mn-ea"/>
                  <a:cs typeface="+mn-cs"/>
                </a:rPr>
                <a:t>"</a:t>
              </a:r>
              <a:r>
                <a:rPr kumimoji="0" lang="tr-TR" sz="5734" b="0" i="0" u="none" strike="noStrike" kern="1200" cap="none" spc="0" normalizeH="0" baseline="0" noProof="0">
                  <a:ln>
                    <a:noFill/>
                  </a:ln>
                  <a:solidFill>
                    <a:srgbClr val="FF0000"/>
                  </a:solidFill>
                  <a:effectLst/>
                  <a:uLnTx/>
                  <a:uFillTx/>
                  <a:latin typeface="Corbel" panose="020b0503020204020204" pitchFamily="34" charset="0"/>
                  <a:ea typeface="+mn-ea"/>
                  <a:cs typeface="+mn-cs"/>
                </a:rPr>
                <a:t> </a:t>
              </a:r>
            </a:p>
            <a:p>
              <a:pPr marL="0" marR="0" lvl="0" indent="0" algn="ctr" defTabSz="609630" rtl="0" eaLnBrk="1" fontAlgn="auto" latinLnBrk="0" hangingPunct="1">
                <a:lnSpc>
                  <a:spcPts val="6880"/>
                </a:lnSpc>
                <a:spcBef>
                  <a:spcPct val="0"/>
                </a:spcBef>
                <a:spcAft>
                  <a:spcPct val="0"/>
                </a:spcAft>
                <a:buClrTx/>
                <a:buSzTx/>
                <a:buFontTx/>
                <a:buNone/>
                <a:defRPr/>
              </a:pPr>
              <a:r>
                <a:rPr kumimoji="0" lang="tr-TR" sz="5734" b="0" i="0" u="none" strike="noStrike" kern="1200" cap="none" spc="0" normalizeH="0" baseline="0" noProof="0">
                  <a:ln>
                    <a:noFill/>
                  </a:ln>
                  <a:solidFill>
                    <a:prstClr val="white"/>
                  </a:solidFill>
                  <a:effectLst/>
                  <a:uLnTx/>
                  <a:uFillTx/>
                  <a:latin typeface="Corbel" panose="020b0503020204020204" pitchFamily="34" charset="0"/>
                  <a:ea typeface="+mn-ea"/>
                  <a:cs typeface="+mn-cs"/>
                </a:rPr>
                <a:t>nedir</a:t>
              </a:r>
              <a:r>
                <a:rPr kumimoji="0" lang="tr-TR" sz="5734" b="0" i="0" u="none" strike="noStrike" kern="1200" cap="none" spc="0" normalizeH="0" baseline="0" noProof="0">
                  <a:ln>
                    <a:noFill/>
                  </a:ln>
                  <a:solidFill>
                    <a:srgbClr val="FFFFFF"/>
                  </a:solidFill>
                  <a:effectLst/>
                  <a:uLnTx/>
                  <a:uFillTx/>
                  <a:latin typeface="Corbel" panose="020b0503020204020204" pitchFamily="34" charset="0"/>
                  <a:ea typeface="+mn-ea"/>
                  <a:cs typeface="+mn-cs"/>
                </a:rPr>
                <a:t>?</a:t>
              </a:r>
            </a:p>
          </p:txBody>
        </p:sp>
        <p:sp>
          <p:nvSpPr>
            <p:cNvPr id="6" name="TextBox 6"/>
            <p:cNvSpPr txBox="1"/>
            <p:nvPr>
              <p:custDataLst>
                <p:tags r:id="rId11"/>
              </p:custDataLst>
            </p:nvPr>
          </p:nvSpPr>
          <p:spPr>
            <a:xfrm>
              <a:off x="0" y="-19050"/>
              <a:ext cx="15404543" cy="564258"/>
            </a:xfrm>
            <a:prstGeom prst="rect">
              <a:avLst/>
            </a:prstGeom>
          </p:spPr>
          <p:txBody>
            <a:bodyPr lIns="0" tIns="0" rIns="0" bIns="0" rtlCol="0" anchor="t">
              <a:spAutoFit/>
            </a:bodyPr>
            <a:lstStyle/>
            <a:p>
              <a:pPr marL="0" marR="0" lvl="0" indent="0" algn="l" defTabSz="609630" rtl="0" eaLnBrk="1" fontAlgn="auto" latinLnBrk="0" hangingPunct="1">
                <a:lnSpc>
                  <a:spcPts val="2240"/>
                </a:lnSpc>
                <a:spcBef>
                  <a:spcPct val="0"/>
                </a:spcBef>
                <a:spcAft>
                  <a:spcPct val="0"/>
                </a:spcAft>
                <a:buClrTx/>
                <a:buSzTx/>
                <a:buFontTx/>
                <a:buNone/>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custDataLst>
                <p:tags r:id="rId12"/>
              </p:custDataLst>
            </p:nvPr>
          </p:nvSpPr>
          <p:spPr>
            <a:xfrm>
              <a:off x="0" y="5678986"/>
              <a:ext cx="15404543" cy="58990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ct val="0"/>
                </a:spcAft>
                <a:buClrTx/>
                <a:buSzTx/>
                <a:buFontTx/>
                <a:buNone/>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Dikdörtgen 7"/>
          <p:cNvSpPr/>
          <p:nvPr>
            <p:custDataLst>
              <p:tags r:id="rId13"/>
            </p:custDataLst>
          </p:nvPr>
        </p:nvSpPr>
        <p:spPr>
          <a:xfrm>
            <a:off x="624857" y="3192409"/>
            <a:ext cx="4427525" cy="2308324"/>
          </a:xfrm>
          <a:prstGeom prst="rect">
            <a:avLst/>
          </a:prstGeom>
          <a:noFill/>
        </p:spPr>
        <p:txBody>
          <a:bodyPr wrap="square">
            <a:spAutoFit/>
          </a:bodyPr>
          <a:lstStyle/>
          <a:p>
            <a:pPr marL="0" marR="0" lvl="0" indent="0" algn="ctr" defTabSz="609630" rtl="0" eaLnBrk="1" fontAlgn="auto" latinLnBrk="0" hangingPunct="1">
              <a:lnSpc>
                <a:spcPct val="100000"/>
              </a:lnSpc>
              <a:spcBef>
                <a:spcPct val="0"/>
              </a:spcBef>
              <a:spcAft>
                <a:spcPct val="0"/>
              </a:spcAft>
              <a:buClrTx/>
              <a:buSzTx/>
              <a:buFontTx/>
              <a:buNone/>
              <a:defRPr/>
            </a:pPr>
            <a:r>
              <a:rPr kumimoji="0" lang="tr-TR" sz="2400" b="0" i="1" u="none" strike="noStrike" kern="1200" cap="none" spc="0" normalizeH="0" baseline="0" noProof="0">
                <a:ln>
                  <a:noFill/>
                </a:ln>
                <a:solidFill>
                  <a:srgbClr val="FFFFFF"/>
                </a:solidFill>
                <a:effectLst/>
                <a:uLnTx/>
                <a:uFillTx/>
                <a:latin typeface="Corbel" panose="020b0503020204020204" pitchFamily="34" charset="0"/>
                <a:ea typeface="+mn-ea"/>
                <a:cs typeface="+mn-cs"/>
              </a:rPr>
              <a:t>Gizlilik, bir bilginin bilmesi gereken prensibinin dışında kalan kişiler tarafından öğrenilmesi sonucunda oluşabilecek veya öngörülebilecek zararın boyutuna ve etki alanına göre alınan önlemlerdir.  </a:t>
            </a:r>
          </a:p>
        </p:txBody>
      </p:sp>
    </p:spTree>
    <p:extLst>
      <p:ext uri="{BB962C8B-B14F-4D97-AF65-F5344CB8AC3E}">
        <p14:creationId xmlns:p14="http://schemas.microsoft.com/office/powerpoint/2010/main" val="737116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3" name="Picture 3"/>
          <p:cNvPicPr>
            <a:picLocks noChangeAspect="1"/>
          </p:cNvPicPr>
          <p:nvPr>
            <p:custDataLst>
              <p:tags r:id="rId4"/>
            </p:custDataLst>
          </p:nvPr>
        </p:nvPicPr>
        <p:blipFill>
          <a:blip r:embed="rId3"/>
          <a:stretch>
            <a:fillRect/>
          </a:stretch>
        </p:blipFill>
        <p:spPr>
          <a:xfrm>
            <a:off x="461288" y="223810"/>
            <a:ext cx="630101" cy="633018"/>
          </a:xfrm>
          <a:prstGeom prst="rect">
            <a:avLst/>
          </a:prstGeom>
        </p:spPr>
      </p:pic>
      <p:sp>
        <p:nvSpPr>
          <p:cNvPr id="6" name="TextBox 6"/>
          <p:cNvSpPr txBox="1"/>
          <p:nvPr>
            <p:custDataLst>
              <p:tags r:id="rId5"/>
            </p:custDataLst>
          </p:nvPr>
        </p:nvSpPr>
        <p:spPr>
          <a:xfrm>
            <a:off x="1189144" y="40188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en-US" sz="2400" b="0" i="0" u="none" strike="noStrike" kern="1200" cap="none" spc="-59" normalizeH="0" baseline="0" noProof="0" err="1">
                <a:ln>
                  <a:noFill/>
                </a:ln>
                <a:solidFill>
                  <a:srgbClr val="F4F4F4"/>
                </a:solidFill>
                <a:effectLst/>
                <a:uLnTx/>
                <a:uFillTx/>
                <a:latin typeface="Corbel" panose="020b0503020204020204" pitchFamily="34" charset="0"/>
                <a:ea typeface="+mn-ea"/>
                <a:cs typeface="+mn-cs"/>
              </a:rPr>
              <a:t>Gizliliğin Dünü ve Bugünü</a:t>
            </a:r>
            <a:endParaRPr kumimoji="0" lang="en-US"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endParaRPr>
          </a:p>
        </p:txBody>
      </p:sp>
      <p:sp>
        <p:nvSpPr>
          <p:cNvPr id="7" name="TextBox 7"/>
          <p:cNvSpPr txBox="1"/>
          <p:nvPr>
            <p:custDataLst>
              <p:tags r:id="rId6"/>
            </p:custDataLst>
          </p:nvPr>
        </p:nvSpPr>
        <p:spPr>
          <a:xfrm>
            <a:off x="1050265" y="2234071"/>
            <a:ext cx="9989870" cy="564257"/>
          </a:xfrm>
          <a:prstGeom prst="rect">
            <a:avLst/>
          </a:prstGeom>
        </p:spPr>
        <p:txBody>
          <a:bodyPr lIns="0" tIns="0" rIns="0" bIns="0" rtlCol="0" anchor="t">
            <a:spAutoFit/>
          </a:bodyPr>
          <a:lstStyle/>
          <a:p>
            <a:pPr marL="0" marR="0" lvl="0" indent="0" algn="ctr" defTabSz="609630" rtl="0" eaLnBrk="1" fontAlgn="auto" latinLnBrk="0" hangingPunct="1">
              <a:lnSpc>
                <a:spcPts val="2220"/>
              </a:lnSpc>
              <a:spcBef>
                <a:spcPct val="0"/>
              </a:spcBef>
              <a:spcAft>
                <a:spcPct val="0"/>
              </a:spcAft>
              <a:buClrTx/>
              <a:buSzTx/>
              <a:buFontTx/>
              <a:buNone/>
              <a:defRPr/>
            </a:pPr>
            <a:r>
              <a:rPr kumimoji="0" lang="tr-TR" b="0" i="0" u="none" strike="noStrike" kern="1200" cap="none" spc="-59" normalizeH="0" baseline="0" noProof="0">
                <a:ln>
                  <a:noFill/>
                </a:ln>
                <a:solidFill>
                  <a:srgbClr val="F4F4F4"/>
                </a:solidFill>
                <a:effectLst/>
                <a:uLnTx/>
                <a:uFillTx/>
                <a:latin typeface="Corbel" panose="020b0503020204020204" pitchFamily="34" charset="0"/>
                <a:ea typeface="+mn-ea"/>
                <a:cs typeface="+mn-cs"/>
              </a:rPr>
              <a:t>13.05.1964 tarihli ve 6/3048 sayılı Bakanlar Kurulu Kararıyla yürürlüğe konulan </a:t>
            </a:r>
          </a:p>
          <a:p>
            <a:pPr marL="0" marR="0" lvl="0" indent="0" algn="ctr" defTabSz="609630" rtl="0" eaLnBrk="1" fontAlgn="auto" latinLnBrk="0" hangingPunct="1">
              <a:lnSpc>
                <a:spcPts val="2220"/>
              </a:lnSpc>
              <a:spcBef>
                <a:spcPct val="0"/>
              </a:spcBef>
              <a:spcAft>
                <a:spcPct val="0"/>
              </a:spcAft>
              <a:buClrTx/>
              <a:buSzTx/>
              <a:buFontTx/>
              <a:buNone/>
              <a:defRPr/>
            </a:pPr>
            <a:r>
              <a:rPr kumimoji="0" lang="tr-TR"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"Gizlilik Dereceli Evrak ve Gerecin Güvenliği Hakkında Esaslar"</a:t>
            </a:r>
          </a:p>
        </p:txBody>
      </p:sp>
      <p:sp>
        <p:nvSpPr>
          <p:cNvPr id="8" name="TextBox 8"/>
          <p:cNvSpPr txBox="1"/>
          <p:nvPr>
            <p:custDataLst>
              <p:tags r:id="rId7"/>
            </p:custDataLst>
          </p:nvPr>
        </p:nvSpPr>
        <p:spPr>
          <a:xfrm>
            <a:off x="4013200" y="3895795"/>
            <a:ext cx="8888805" cy="564257"/>
          </a:xfrm>
          <a:prstGeom prst="rect">
            <a:avLst/>
          </a:prstGeom>
        </p:spPr>
        <p:txBody>
          <a:bodyPr lIns="0" tIns="0" rIns="0" bIns="0" rtlCol="0" anchor="t">
            <a:spAutoFit/>
          </a:bodyPr>
          <a:lstStyle/>
          <a:p>
            <a:pPr marL="0" marR="0" lvl="0" indent="0" algn="ctr" defTabSz="609630" rtl="0" eaLnBrk="1" fontAlgn="auto" latinLnBrk="0" hangingPunct="1">
              <a:lnSpc>
                <a:spcPts val="2220"/>
              </a:lnSpc>
              <a:spcBef>
                <a:spcPct val="0"/>
              </a:spcBef>
              <a:spcAft>
                <a:spcPct val="0"/>
              </a:spcAft>
              <a:buClrTx/>
              <a:buSzTx/>
              <a:buFontTx/>
              <a:buNone/>
              <a:defRPr/>
            </a:pPr>
            <a:r>
              <a:rPr kumimoji="0" lang="tr-TR" b="0" i="0" u="none" strike="noStrike" kern="1200" cap="none" spc="-59" normalizeH="0" baseline="0" noProof="0">
                <a:ln>
                  <a:noFill/>
                </a:ln>
                <a:solidFill>
                  <a:srgbClr val="F4F4F4"/>
                </a:solidFill>
                <a:effectLst/>
                <a:uLnTx/>
                <a:uFillTx/>
                <a:latin typeface="Corbel" panose="020b0503020204020204" pitchFamily="34" charset="0"/>
                <a:ea typeface="+mn-ea"/>
                <a:cs typeface="+mn-cs"/>
              </a:rPr>
              <a:t>25.04.2022 tarihli ve 5529 sayılı Cumhurbaşkanı Kararı'yla yürürlüğe konulan </a:t>
            </a:r>
          </a:p>
          <a:p>
            <a:pPr marL="0" marR="0" lvl="0" indent="0" algn="ctr" defTabSz="609630" rtl="0" eaLnBrk="1" fontAlgn="auto" latinLnBrk="0" hangingPunct="1">
              <a:lnSpc>
                <a:spcPts val="2220"/>
              </a:lnSpc>
              <a:spcBef>
                <a:spcPct val="0"/>
              </a:spcBef>
              <a:spcAft>
                <a:spcPct val="0"/>
              </a:spcAft>
              <a:buClrTx/>
              <a:buSzTx/>
              <a:buFontTx/>
              <a:buNone/>
              <a:defRPr/>
            </a:pPr>
            <a:r>
              <a:rPr kumimoji="0" lang="tr-TR"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"Gizlilik Dereceli Belgelerde Uygulanacak Usul ve Esaslar Hakkında Yönetmelik" </a:t>
            </a:r>
          </a:p>
        </p:txBody>
      </p:sp>
      <p:sp>
        <p:nvSpPr>
          <p:cNvPr id="9" name="TextBox 7"/>
          <p:cNvSpPr txBox="1"/>
          <p:nvPr>
            <p:custDataLst>
              <p:tags r:id="rId8"/>
            </p:custDataLst>
          </p:nvPr>
        </p:nvSpPr>
        <p:spPr>
          <a:xfrm>
            <a:off x="355600" y="3995564"/>
            <a:ext cx="3556000" cy="564257"/>
          </a:xfrm>
          <a:prstGeom prst="rect">
            <a:avLst/>
          </a:prstGeom>
        </p:spPr>
        <p:txBody>
          <a:bodyPr wrap="square" lIns="0" tIns="0" rIns="0" bIns="0" rtlCol="0" anchor="t">
            <a:spAutoFit/>
          </a:bodyPr>
          <a:lstStyle/>
          <a:p>
            <a:pPr marL="0" marR="0" lvl="0" indent="0" algn="ctr" defTabSz="609630" rtl="0" eaLnBrk="1" fontAlgn="auto" latinLnBrk="0" hangingPunct="1">
              <a:lnSpc>
                <a:spcPts val="2220"/>
              </a:lnSpc>
              <a:spcBef>
                <a:spcPct val="0"/>
              </a:spcBef>
              <a:spcAft>
                <a:spcPct val="0"/>
              </a:spcAft>
              <a:buClrTx/>
              <a:buSzTx/>
              <a:buFontTx/>
              <a:buNone/>
              <a:defRPr/>
            </a:pPr>
            <a:r>
              <a:rPr kumimoji="0" lang="tr-TR" b="0" i="0" u="none" strike="noStrike" kern="1200" cap="none" spc="-59" normalizeH="0" baseline="0" noProof="0">
                <a:ln>
                  <a:noFill/>
                </a:ln>
                <a:solidFill>
                  <a:srgbClr val="F4F4F4"/>
                </a:solidFill>
                <a:effectLst/>
                <a:uLnTx/>
                <a:uFillTx/>
                <a:latin typeface="Corbel" panose="020b0503020204020204" pitchFamily="34" charset="0"/>
                <a:ea typeface="+mn-ea"/>
                <a:cs typeface="+mn-cs"/>
              </a:rPr>
              <a:t>Osmanlı Devleti’nin Son Dönemleri ve Cumhuriyet’in İlk Yılları</a:t>
            </a:r>
            <a:endParaRPr kumimoji="0" lang="en-US" b="0" i="0" u="none" strike="noStrike" kern="1200" cap="none" spc="-59" normalizeH="0" baseline="0" noProof="0">
              <a:ln>
                <a:noFill/>
              </a:ln>
              <a:solidFill>
                <a:srgbClr val="F4F4F4"/>
              </a:solidFill>
              <a:effectLst/>
              <a:uLnTx/>
              <a:uFillTx/>
              <a:latin typeface="Corbel" panose="020b0503020204020204" pitchFamily="34" charset="0"/>
              <a:ea typeface="+mn-ea"/>
              <a:cs typeface="+mn-cs"/>
            </a:endParaRPr>
          </a:p>
        </p:txBody>
      </p:sp>
      <p:cxnSp>
        <p:nvCxnSpPr>
          <p:cNvPr id="11" name="Düz Bağlayıcı 10"/>
          <p:cNvCxnSpPr/>
          <p:nvPr>
            <p:custDataLst>
              <p:tags r:id="rId9"/>
            </p:custDataLst>
          </p:nvPr>
        </p:nvCxnSpPr>
        <p:spPr>
          <a:xfrm>
            <a:off x="1930400" y="3327400"/>
            <a:ext cx="82296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custDataLst>
              <p:tags r:id="rId10"/>
            </p:custDataLst>
          </p:nvPr>
        </p:nvCxnSpPr>
        <p:spPr>
          <a:xfrm flipH="1" flipV="1">
            <a:off x="1930400" y="3327400"/>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p:custDataLst>
              <p:tags r:id="rId11"/>
            </p:custDataLst>
          </p:nvPr>
        </p:nvSpPr>
        <p:spPr>
          <a:xfrm>
            <a:off x="1828800" y="3556000"/>
            <a:ext cx="203200" cy="203200"/>
          </a:xfrm>
          <a:prstGeom prst="ellipse">
            <a:avLst/>
          </a:prstGeom>
          <a:solidFill>
            <a:schemeClr val="accent6">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ct val="0"/>
              </a:spcBef>
              <a:spcAft>
                <a:spcPct val="0"/>
              </a:spcAft>
              <a:buClrTx/>
              <a:buSzTx/>
              <a:buFontTx/>
              <a:buNone/>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Düz Bağlayıcı 18"/>
          <p:cNvCxnSpPr/>
          <p:nvPr>
            <p:custDataLst>
              <p:tags r:id="rId12"/>
            </p:custDataLst>
          </p:nvPr>
        </p:nvCxnSpPr>
        <p:spPr>
          <a:xfrm flipH="1" flipV="1">
            <a:off x="6033752" y="3022600"/>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Oval 19"/>
          <p:cNvSpPr/>
          <p:nvPr>
            <p:custDataLst>
              <p:tags r:id="rId13"/>
            </p:custDataLst>
          </p:nvPr>
        </p:nvSpPr>
        <p:spPr>
          <a:xfrm>
            <a:off x="5943600" y="2920999"/>
            <a:ext cx="203200" cy="203200"/>
          </a:xfrm>
          <a:prstGeom prst="ellipse">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ct val="0"/>
              </a:spcBef>
              <a:spcAft>
                <a:spcPct val="0"/>
              </a:spcAft>
              <a:buClrTx/>
              <a:buSzTx/>
              <a:buFontTx/>
              <a:buNone/>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Düz Bağlayıcı 20"/>
          <p:cNvCxnSpPr/>
          <p:nvPr>
            <p:custDataLst>
              <p:tags r:id="rId14"/>
            </p:custDataLst>
          </p:nvPr>
        </p:nvCxnSpPr>
        <p:spPr>
          <a:xfrm flipH="1" flipV="1">
            <a:off x="10160000" y="3328473"/>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custDataLst>
              <p:tags r:id="rId15"/>
            </p:custDataLst>
          </p:nvPr>
        </p:nvSpPr>
        <p:spPr>
          <a:xfrm>
            <a:off x="10058400" y="3556000"/>
            <a:ext cx="203200" cy="203200"/>
          </a:xfrm>
          <a:prstGeom prst="ellipse">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ct val="0"/>
              </a:spcBef>
              <a:spcAft>
                <a:spcPct val="0"/>
              </a:spcAft>
              <a:buClrTx/>
              <a:buSzTx/>
              <a:buFontTx/>
              <a:buNone/>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sp>
        <p:nvSpPr>
          <p:cNvPr id="23" name="Metin kutusu 22"/>
          <p:cNvSpPr txBox="1"/>
          <p:nvPr>
            <p:custDataLst>
              <p:tags r:id="rId16"/>
            </p:custDataLst>
          </p:nvPr>
        </p:nvSpPr>
        <p:spPr>
          <a:xfrm>
            <a:off x="2032000" y="3429909"/>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ct val="0"/>
              </a:spcBef>
              <a:spcAft>
                <a:spcPct val="0"/>
              </a:spcAft>
              <a:buClrTx/>
              <a:buSzTx/>
              <a:buFontTx/>
              <a:buNone/>
              <a:defRPr/>
            </a:pPr>
            <a:r>
              <a:rPr kumimoji="0" lang="tr-TR" b="0" i="0" u="none" strike="noStrike" kern="1200" cap="none" spc="0" normalizeH="0" baseline="0" noProof="0">
                <a:ln>
                  <a:noFill/>
                </a:ln>
                <a:solidFill>
                  <a:prstClr val="white"/>
                </a:solidFill>
                <a:effectLst/>
                <a:uLnTx/>
                <a:uFillTx/>
                <a:latin typeface="Corbel" panose="020b0503020204020204" pitchFamily="34" charset="0"/>
                <a:ea typeface="+mn-ea"/>
                <a:cs typeface="+mn-cs"/>
              </a:rPr>
              <a:t>1</a:t>
            </a:r>
          </a:p>
        </p:txBody>
      </p:sp>
      <p:sp>
        <p:nvSpPr>
          <p:cNvPr id="24" name="Metin kutusu 23"/>
          <p:cNvSpPr txBox="1"/>
          <p:nvPr>
            <p:custDataLst>
              <p:tags r:id="rId17"/>
            </p:custDataLst>
          </p:nvPr>
        </p:nvSpPr>
        <p:spPr>
          <a:xfrm>
            <a:off x="6190563" y="2803031"/>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ct val="0"/>
              </a:spcBef>
              <a:spcAft>
                <a:spcPct val="0"/>
              </a:spcAft>
              <a:buClrTx/>
              <a:buSzTx/>
              <a:buFontTx/>
              <a:buNone/>
              <a:defRPr/>
            </a:pPr>
            <a:r>
              <a:rPr kumimoji="0" lang="tr-TR" b="0" i="0" u="none" strike="noStrike" kern="1200" cap="none" spc="0" normalizeH="0" baseline="0" noProof="0">
                <a:ln>
                  <a:noFill/>
                </a:ln>
                <a:solidFill>
                  <a:prstClr val="white"/>
                </a:solidFill>
                <a:effectLst/>
                <a:uLnTx/>
                <a:uFillTx/>
                <a:latin typeface="Corbel" panose="020b0503020204020204" pitchFamily="34" charset="0"/>
                <a:ea typeface="+mn-ea"/>
                <a:cs typeface="+mn-cs"/>
              </a:rPr>
              <a:t>2</a:t>
            </a:r>
          </a:p>
        </p:txBody>
      </p:sp>
      <p:sp>
        <p:nvSpPr>
          <p:cNvPr id="25" name="Metin kutusu 24"/>
          <p:cNvSpPr txBox="1"/>
          <p:nvPr>
            <p:custDataLst>
              <p:tags r:id="rId18"/>
            </p:custDataLst>
          </p:nvPr>
        </p:nvSpPr>
        <p:spPr>
          <a:xfrm>
            <a:off x="10261599" y="3416673"/>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ct val="0"/>
              </a:spcBef>
              <a:spcAft>
                <a:spcPct val="0"/>
              </a:spcAft>
              <a:buClrTx/>
              <a:buSzTx/>
              <a:buFontTx/>
              <a:buNone/>
              <a:defRPr/>
            </a:pPr>
            <a:r>
              <a:rPr kumimoji="0" lang="tr-TR" b="0" i="0" u="none" strike="noStrike" kern="1200" cap="none" spc="0" normalizeH="0" baseline="0" noProof="0">
                <a:ln>
                  <a:noFill/>
                </a:ln>
                <a:solidFill>
                  <a:prstClr val="white"/>
                </a:solidFill>
                <a:effectLst/>
                <a:uLnTx/>
                <a:uFillTx/>
                <a:latin typeface="Corbel" panose="020b0503020204020204" pitchFamily="34" charset="0"/>
                <a:ea typeface="+mn-ea"/>
                <a:cs typeface="+mn-cs"/>
              </a:rPr>
              <a:t>3</a:t>
            </a:r>
          </a:p>
        </p:txBody>
      </p:sp>
    </p:spTree>
    <p:extLst>
      <p:ext uri="{BB962C8B-B14F-4D97-AF65-F5344CB8AC3E}">
        <p14:creationId xmlns:p14="http://schemas.microsoft.com/office/powerpoint/2010/main" val="18579916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anim calcmode="lin" valueType="num">
                                      <p:cBhvr>
                                        <p:cTn id="18" dur="250" fill="hold"/>
                                        <p:tgtEl>
                                          <p:spTgt spid="8"/>
                                        </p:tgtEl>
                                        <p:attrNameLst>
                                          <p:attrName>ppt_x</p:attrName>
                                        </p:attrNameLst>
                                      </p:cBhvr>
                                      <p:tavLst>
                                        <p:tav tm="0">
                                          <p:val>
                                            <p:strVal val="#ppt_x"/>
                                          </p:val>
                                        </p:tav>
                                        <p:tav tm="100000">
                                          <p:val>
                                            <p:strVal val="#ppt_x"/>
                                          </p:val>
                                        </p:tav>
                                      </p:tavLst>
                                    </p:anim>
                                    <p:anim calcmode="lin" valueType="num">
                                      <p:cBhvr>
                                        <p:cTn id="1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1"/>
      <p:bldP spid="9" grpId="2"/>
    </p:bldLst>
  </p:timing>
</p:sld>
</file>

<file path=ppt/slides/slide1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6" name="Resim 5"/>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3"/>
          <p:cNvPicPr>
            <a:picLocks noChangeAspect="1"/>
          </p:cNvPicPr>
          <p:nvPr>
            <p:custDataLst>
              <p:tags r:id="rId6"/>
            </p:custDataLst>
          </p:nvPr>
        </p:nvPicPr>
        <p:blipFill>
          <a:blip r:embed="rId5"/>
          <a:stretch>
            <a:fillRect/>
          </a:stretch>
        </p:blipFill>
        <p:spPr>
          <a:xfrm>
            <a:off x="406401" y="357777"/>
            <a:ext cx="742019" cy="745455"/>
          </a:xfrm>
          <a:prstGeom prst="rect">
            <a:avLst/>
          </a:prstGeom>
        </p:spPr>
      </p:pic>
      <p:sp>
        <p:nvSpPr>
          <p:cNvPr id="10" name="TextBox 5"/>
          <p:cNvSpPr txBox="1"/>
          <p:nvPr>
            <p:custDataLst>
              <p:tags r:id="rId7"/>
            </p:custDataLst>
          </p:nvPr>
        </p:nvSpPr>
        <p:spPr>
          <a:xfrm>
            <a:off x="1304925" y="589439"/>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Bugünü</a:t>
            </a:r>
          </a:p>
        </p:txBody>
      </p:sp>
    </p:spTree>
    <p:extLst>
      <p:ext uri="{BB962C8B-B14F-4D97-AF65-F5344CB8AC3E}">
        <p14:creationId xmlns:p14="http://schemas.microsoft.com/office/powerpoint/2010/main" val="4005556768"/>
      </p:ext>
    </p:extLst>
  </p:cSld>
  <p:clrMapOvr>
    <a:masterClrMapping/>
  </p:clrMapOvr>
  <p:transition spd="slow">
    <p:wipe/>
  </p:transition>
  <p:timing/>
</p:sld>
</file>

<file path=ppt/slides/slide1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pic>
        <p:nvPicPr>
          <p:cNvPr id="3" name="Picture 2"/>
          <p:cNvPicPr>
            <a:picLocks noChangeAspect="1"/>
          </p:cNvPicPr>
          <p:nvPr>
            <p:custDataLst>
              <p:tags r:id="rId7"/>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0" y="76200"/>
            <a:ext cx="12192000" cy="6858000"/>
          </a:xfrm>
          <a:prstGeom prst="rect">
            <a:avLst/>
          </a:prstGeom>
        </p:spPr>
      </p:pic>
      <p:pic>
        <p:nvPicPr>
          <p:cNvPr id="4" name="Picture 3"/>
          <p:cNvPicPr>
            <a:picLocks noChangeAspect="1"/>
          </p:cNvPicPr>
          <p:nvPr>
            <p:custDataLst>
              <p:tags r:id="rId9"/>
            </p:custDataLst>
          </p:nvPr>
        </p:nvPicPr>
        <p:blipFill>
          <a:blip r:embed="rId8"/>
          <a:stretch>
            <a:fillRect/>
          </a:stretch>
        </p:blipFill>
        <p:spPr>
          <a:xfrm>
            <a:off x="406401" y="357777"/>
            <a:ext cx="742019" cy="745455"/>
          </a:xfrm>
          <a:prstGeom prst="rect">
            <a:avLst/>
          </a:prstGeom>
        </p:spPr>
      </p:pic>
      <p:sp>
        <p:nvSpPr>
          <p:cNvPr id="5" name="TextBox 5"/>
          <p:cNvSpPr txBox="1"/>
          <p:nvPr>
            <p:custDataLst>
              <p:tags r:id="rId10"/>
            </p:custDataLst>
          </p:nvPr>
        </p:nvSpPr>
        <p:spPr>
          <a:xfrm>
            <a:off x="1270000" y="58572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Gizliliğin Dünü ve Bugünü</a:t>
            </a:r>
          </a:p>
        </p:txBody>
      </p:sp>
      <p:pic>
        <p:nvPicPr>
          <p:cNvPr id="6" name="Resim 5"/>
          <p:cNvPicPr>
            <a:picLocks noChangeAspect="1"/>
          </p:cNvPicPr>
          <p:nvPr>
            <p:custDataLst>
              <p:tags r:id="rId12"/>
            </p:custDataLst>
          </p:nvPr>
        </p:nvPicPr>
        <p:blipFill>
          <a:blip r:embed="rId11"/>
          <a:srcRect l="67636"/>
          <a:stretch>
            <a:fillRect/>
          </a:stretch>
        </p:blipFill>
        <p:spPr>
          <a:xfrm>
            <a:off x="525737" y="1710998"/>
            <a:ext cx="3538263" cy="3873645"/>
          </a:xfrm>
          <a:prstGeom prst="rect">
            <a:avLst/>
          </a:prstGeom>
        </p:spPr>
      </p:pic>
      <p:pic>
        <p:nvPicPr>
          <p:cNvPr id="7" name="Resim 6"/>
          <p:cNvPicPr>
            <a:picLocks noChangeAspect="1"/>
          </p:cNvPicPr>
          <p:nvPr>
            <p:custDataLst>
              <p:tags r:id="rId14"/>
            </p:custDataLst>
          </p:nvPr>
        </p:nvPicPr>
        <p:blipFill>
          <a:blip r:embed="rId13"/>
          <a:stretch>
            <a:fillRect/>
          </a:stretch>
        </p:blipFill>
        <p:spPr>
          <a:xfrm>
            <a:off x="8196319" y="2565400"/>
            <a:ext cx="3755441" cy="2345836"/>
          </a:xfrm>
          <a:prstGeom prst="rect">
            <a:avLst/>
          </a:prstGeom>
        </p:spPr>
      </p:pic>
      <p:pic>
        <p:nvPicPr>
          <p:cNvPr id="8" name="Resim 7"/>
          <p:cNvPicPr>
            <a:picLocks noChangeAspect="1"/>
          </p:cNvPicPr>
          <p:nvPr>
            <p:custDataLst>
              <p:tags r:id="rId16"/>
            </p:custDataLst>
          </p:nvPr>
        </p:nvPicPr>
        <p:blipFill>
          <a:blip r:embed="rId15"/>
          <a:stretch>
            <a:fillRect/>
          </a:stretch>
        </p:blipFill>
        <p:spPr>
          <a:xfrm>
            <a:off x="4499624" y="1749476"/>
            <a:ext cx="3284977" cy="3851602"/>
          </a:xfrm>
          <a:prstGeom prst="rect">
            <a:avLst/>
          </a:prstGeom>
        </p:spPr>
      </p:pic>
    </p:spTree>
    <p:extLst>
      <p:ext uri="{BB962C8B-B14F-4D97-AF65-F5344CB8AC3E}">
        <p14:creationId xmlns:p14="http://schemas.microsoft.com/office/powerpoint/2010/main" val="1508002213"/>
      </p:ext>
    </p:extLst>
  </p:cSld>
  <p:clrMapOvr>
    <a:masterClrMapping/>
  </p:clrMapOvr>
  <p:transition spd="slow">
    <p:wipe/>
  </p:transition>
  <p:timing/>
</p:sld>
</file>

<file path=ppt/slides/slide1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pic>
        <p:nvPicPr>
          <p:cNvPr id="3" name="Picture 2"/>
          <p:cNvPicPr>
            <a:picLocks noChangeAspect="1"/>
          </p:cNvPicPr>
          <p:nvPr>
            <p:custDataLst>
              <p:tags r:id="rId7"/>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0" y="0"/>
            <a:ext cx="12192000" cy="6858000"/>
          </a:xfrm>
          <a:prstGeom prst="rect">
            <a:avLst/>
          </a:prstGeom>
        </p:spPr>
      </p:pic>
      <p:pic>
        <p:nvPicPr>
          <p:cNvPr id="4" name="Picture 3"/>
          <p:cNvPicPr>
            <a:picLocks noChangeAspect="1"/>
          </p:cNvPicPr>
          <p:nvPr>
            <p:custDataLst>
              <p:tags r:id="rId9"/>
            </p:custDataLst>
          </p:nvPr>
        </p:nvPicPr>
        <p:blipFill>
          <a:blip r:embed="rId8"/>
          <a:stretch>
            <a:fillRect/>
          </a:stretch>
        </p:blipFill>
        <p:spPr>
          <a:xfrm>
            <a:off x="406401" y="357777"/>
            <a:ext cx="742019" cy="745455"/>
          </a:xfrm>
          <a:prstGeom prst="rect">
            <a:avLst/>
          </a:prstGeom>
        </p:spPr>
      </p:pic>
      <p:sp>
        <p:nvSpPr>
          <p:cNvPr id="5" name="TextBox 5"/>
          <p:cNvSpPr txBox="1"/>
          <p:nvPr>
            <p:custDataLst>
              <p:tags r:id="rId10"/>
            </p:custDataLst>
          </p:nvPr>
        </p:nvSpPr>
        <p:spPr>
          <a:xfrm>
            <a:off x="1270000" y="58572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Bugünü</a:t>
            </a:r>
          </a:p>
        </p:txBody>
      </p:sp>
      <p:pic>
        <p:nvPicPr>
          <p:cNvPr id="9" name="Resim 8"/>
          <p:cNvPicPr>
            <a:picLocks noChangeAspect="1"/>
          </p:cNvPicPr>
          <p:nvPr>
            <p:custDataLst>
              <p:tags r:id="rId12"/>
            </p:custDataLst>
          </p:nvPr>
        </p:nvPicPr>
        <p:blipFill>
          <a:blip r:embed="rId11"/>
          <a:stretch>
            <a:fillRect/>
          </a:stretch>
        </p:blipFill>
        <p:spPr>
          <a:xfrm>
            <a:off x="508000" y="1622940"/>
            <a:ext cx="3728805" cy="1557766"/>
          </a:xfrm>
          <a:prstGeom prst="rect">
            <a:avLst/>
          </a:prstGeom>
        </p:spPr>
      </p:pic>
      <p:pic>
        <p:nvPicPr>
          <p:cNvPr id="10" name="Resim 9"/>
          <p:cNvPicPr>
            <a:picLocks noChangeAspect="1"/>
          </p:cNvPicPr>
          <p:nvPr>
            <p:custDataLst>
              <p:tags r:id="rId14"/>
            </p:custDataLst>
          </p:nvPr>
        </p:nvPicPr>
        <p:blipFill>
          <a:blip r:embed="rId13"/>
          <a:stretch>
            <a:fillRect/>
          </a:stretch>
        </p:blipFill>
        <p:spPr>
          <a:xfrm>
            <a:off x="9753600" y="2291611"/>
            <a:ext cx="1883665" cy="2030728"/>
          </a:xfrm>
          <a:prstGeom prst="rect">
            <a:avLst/>
          </a:prstGeom>
        </p:spPr>
      </p:pic>
      <p:pic>
        <p:nvPicPr>
          <p:cNvPr id="11" name="Resim 10"/>
          <p:cNvPicPr>
            <a:picLocks noChangeAspect="1"/>
          </p:cNvPicPr>
          <p:nvPr>
            <p:custDataLst>
              <p:tags r:id="rId16"/>
            </p:custDataLst>
          </p:nvPr>
        </p:nvPicPr>
        <p:blipFill>
          <a:blip r:embed="rId15"/>
          <a:stretch>
            <a:fillRect/>
          </a:stretch>
        </p:blipFill>
        <p:spPr>
          <a:xfrm>
            <a:off x="508001" y="3530600"/>
            <a:ext cx="3728805" cy="1583477"/>
          </a:xfrm>
          <a:prstGeom prst="rect">
            <a:avLst/>
          </a:prstGeom>
        </p:spPr>
      </p:pic>
      <p:pic>
        <p:nvPicPr>
          <p:cNvPr id="12" name="Resim 11"/>
          <p:cNvPicPr>
            <a:picLocks noChangeAspect="1"/>
          </p:cNvPicPr>
          <p:nvPr>
            <p:custDataLst>
              <p:tags r:id="rId18"/>
            </p:custDataLst>
          </p:nvPr>
        </p:nvPicPr>
        <p:blipFill>
          <a:blip r:embed="rId17"/>
          <a:stretch>
            <a:fillRect/>
          </a:stretch>
        </p:blipFill>
        <p:spPr>
          <a:xfrm>
            <a:off x="4887003" y="2388375"/>
            <a:ext cx="4216400" cy="1837083"/>
          </a:xfrm>
          <a:prstGeom prst="rect">
            <a:avLst/>
          </a:prstGeom>
        </p:spPr>
      </p:pic>
    </p:spTree>
    <p:extLst>
      <p:ext uri="{BB962C8B-B14F-4D97-AF65-F5344CB8AC3E}">
        <p14:creationId xmlns:p14="http://schemas.microsoft.com/office/powerpoint/2010/main" val="2947667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69763"/>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61288" y="223810"/>
            <a:ext cx="630101" cy="633018"/>
          </a:xfrm>
          <a:prstGeom prst="rect">
            <a:avLst/>
          </a:prstGeom>
        </p:spPr>
      </p:pic>
      <p:sp>
        <p:nvSpPr>
          <p:cNvPr id="6" name="TextBox 6"/>
          <p:cNvSpPr txBox="1"/>
          <p:nvPr>
            <p:custDataLst>
              <p:tags r:id="rId8"/>
            </p:custDataLst>
          </p:nvPr>
        </p:nvSpPr>
        <p:spPr>
          <a:xfrm>
            <a:off x="1189144" y="40188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ct val="0"/>
              </a:spcBef>
              <a:spcAft>
                <a:spcPct val="0"/>
              </a:spcAft>
              <a:buClrTx/>
              <a:buSzTx/>
              <a:buFontTx/>
              <a:buNone/>
              <a:defRPr/>
            </a:pPr>
            <a:r>
              <a:rPr kumimoji="0" lang="en-US" sz="2400" b="0" i="0" u="none" strike="noStrike" kern="1200" cap="none" spc="-59" normalizeH="0" baseline="0" noProof="0" err="1">
                <a:ln>
                  <a:noFill/>
                </a:ln>
                <a:solidFill>
                  <a:srgbClr val="F4F4F4"/>
                </a:solidFill>
                <a:effectLst/>
                <a:uLnTx/>
                <a:uFillTx/>
                <a:latin typeface="Corbel" panose="020b0503020204020204" pitchFamily="34" charset="0"/>
                <a:ea typeface="+mn-ea"/>
                <a:cs typeface="+mn-cs"/>
              </a:rPr>
              <a:t>Gizliliğin Dünü ve Bugünü</a:t>
            </a:r>
            <a:endParaRPr kumimoji="0" lang="en-US"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endParaRPr>
          </a:p>
        </p:txBody>
      </p:sp>
      <p:sp>
        <p:nvSpPr>
          <p:cNvPr id="68" name="Dikdörtgen 67"/>
          <p:cNvSpPr/>
          <p:nvPr>
            <p:custDataLst>
              <p:tags r:id="rId9"/>
            </p:custDataLst>
          </p:nvPr>
        </p:nvSpPr>
        <p:spPr>
          <a:xfrm>
            <a:off x="461288" y="1389648"/>
            <a:ext cx="11486872" cy="3631763"/>
          </a:xfrm>
          <a:prstGeom prst="rect">
            <a:avLst/>
          </a:prstGeom>
        </p:spPr>
        <p:txBody>
          <a:bodyPr wrap="square">
            <a:spAutoFit/>
          </a:bodyPr>
          <a:lstStyle/>
          <a:p>
            <a:pPr marL="342900" marR="0" lvl="0" indent="-342900" algn="just" defTabSz="914400" rtl="0" eaLnBrk="1" fontAlgn="auto" latinLnBrk="0" hangingPunct="1">
              <a:lnSpc>
                <a:spcPct val="115000"/>
              </a:lnSpc>
              <a:spcBef>
                <a:spcPct val="0"/>
              </a:spcBef>
              <a:spcAft>
                <a:spcPct val="0"/>
              </a:spcAft>
              <a:buClrTx/>
              <a:buSzTx/>
              <a:buFont typeface="+mj-lt"/>
              <a:buAutoNum type="arabicParenR"/>
              <a:defRPr/>
            </a:pPr>
            <a:r>
              <a:rPr kumimoji="0" lang="tr-TR" sz="2000" b="0" i="0" u="none" strike="noStrike" kern="1200" cap="none" spc="0" normalizeH="0" baseline="0" noProof="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Kamu kurum ve kuruluşlarında muhteviyatına veya güncelliğine göre gizlilik dereceli belgeler için uygulanacak usul ve esasların belirlenmesi ile birlikte uygulama birliğinin sağlanması, </a:t>
            </a:r>
          </a:p>
          <a:p>
            <a:pPr marL="342900" marR="0" lvl="0" indent="-342900" algn="just" defTabSz="914400" rtl="0" eaLnBrk="1" fontAlgn="auto" latinLnBrk="0" hangingPunct="1">
              <a:lnSpc>
                <a:spcPct val="115000"/>
              </a:lnSpc>
              <a:spcBef>
                <a:spcPct val="0"/>
              </a:spcBef>
              <a:spcAft>
                <a:spcPct val="0"/>
              </a:spcAft>
              <a:buClrTx/>
              <a:buSzTx/>
              <a:buFont typeface="+mj-lt"/>
              <a:buAutoNum type="arabicParenR"/>
              <a:defRPr/>
            </a:pPr>
            <a:endParaRPr kumimoji="0" lang="tr-TR" sz="2000" b="0" i="0" u="none" strike="noStrike" kern="1200" cap="none" spc="0" normalizeH="0" baseline="0" noProof="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ct val="0"/>
              </a:spcBef>
              <a:spcAft>
                <a:spcPct val="0"/>
              </a:spcAft>
              <a:buClrTx/>
              <a:buSzTx/>
              <a:buFont typeface="+mj-lt"/>
              <a:buAutoNum type="arabicParenR"/>
              <a:defRPr/>
            </a:pPr>
            <a:endParaRPr kumimoji="0" lang="tr-TR" sz="2000" b="0" i="0" u="none" strike="noStrike" kern="1200" cap="none" spc="0" normalizeH="0" baseline="0" noProof="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ct val="0"/>
              </a:spcBef>
              <a:spcAft>
                <a:spcPct val="0"/>
              </a:spcAft>
              <a:buClrTx/>
              <a:buSzTx/>
              <a:buFont typeface="+mj-lt"/>
              <a:buAutoNum type="arabicParenR"/>
              <a:defRPr/>
            </a:pPr>
            <a:r>
              <a:rPr kumimoji="0" lang="tr-TR" sz="2000" b="0" i="0" u="none" strike="noStrike" kern="1200" cap="none" spc="0" normalizeH="0" baseline="0" noProof="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58 yıl önce hazırlanmış olan Esasların günümüz ihtiyaçlarına ve teknolojisine uygun hale getirilmesi, </a:t>
            </a:r>
          </a:p>
          <a:p>
            <a:pPr marL="342900" marR="0" lvl="0" indent="-342900" algn="just" defTabSz="914400" rtl="0" eaLnBrk="1" fontAlgn="auto" latinLnBrk="0" hangingPunct="1">
              <a:lnSpc>
                <a:spcPct val="115000"/>
              </a:lnSpc>
              <a:spcBef>
                <a:spcPct val="0"/>
              </a:spcBef>
              <a:spcAft>
                <a:spcPct val="0"/>
              </a:spcAft>
              <a:buClrTx/>
              <a:buSzTx/>
              <a:buFont typeface="+mj-lt"/>
              <a:buAutoNum type="arabicParenR"/>
              <a:defRPr/>
            </a:pPr>
            <a:endParaRPr kumimoji="0" lang="tr-TR" sz="2000" b="0" i="0" u="none" strike="noStrike" kern="1200" cap="none" spc="0" normalizeH="0" baseline="0" noProof="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ct val="0"/>
              </a:spcBef>
              <a:spcAft>
                <a:spcPct val="0"/>
              </a:spcAft>
              <a:buClrTx/>
              <a:buSzTx/>
              <a:buFont typeface="+mj-lt"/>
              <a:buAutoNum type="arabicParenR"/>
              <a:defRPr/>
            </a:pPr>
            <a:endParaRPr kumimoji="0" lang="tr-TR" sz="2000" b="0" i="0" u="none" strike="noStrike" kern="1200" cap="none" spc="0" normalizeH="0" baseline="0" noProof="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ct val="0"/>
              </a:spcBef>
              <a:spcAft>
                <a:spcPts val="800"/>
              </a:spcAft>
              <a:buClrTx/>
              <a:buSzTx/>
              <a:buFont typeface="+mj-lt"/>
              <a:buAutoNum type="arabicParenR"/>
              <a:defRPr/>
            </a:pPr>
            <a:r>
              <a:rPr kumimoji="0" lang="tr-TR" sz="2000" b="0" i="0" u="none" strike="noStrike" kern="1200" cap="none" spc="0" normalizeH="0" baseline="0" noProof="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Sadece savunma, güvenlik ve istihbarat görevlerini icra eden kamu kurum ve kuruluşlarımıza yönelik hazırlanan Esaslar yerine; tüm idarelerce anlaşılabilir ve uygulanabilir bir düzenlemenin hayata geçirilmesi amaçlanmıştır.</a:t>
            </a:r>
          </a:p>
        </p:txBody>
      </p:sp>
    </p:spTree>
    <p:extLst>
      <p:ext uri="{BB962C8B-B14F-4D97-AF65-F5344CB8AC3E}">
        <p14:creationId xmlns:p14="http://schemas.microsoft.com/office/powerpoint/2010/main" val="4113280577"/>
      </p:ext>
    </p:extLst>
  </p:cSld>
  <p:clrMapOvr>
    <a:masterClrMapping/>
  </p:clrMapOvr>
  <p:transition/>
  <p:timing/>
</p:sld>
</file>

<file path=ppt/slides/slide1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2424"/>
            <a:ext cx="12192000" cy="68580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326660" y="212997"/>
            <a:ext cx="742019" cy="745455"/>
          </a:xfrm>
          <a:prstGeom prst="rect">
            <a:avLst/>
          </a:prstGeom>
        </p:spPr>
      </p:pic>
      <p:sp>
        <p:nvSpPr>
          <p:cNvPr id="5" name="TextBox 5"/>
          <p:cNvSpPr txBox="1"/>
          <p:nvPr>
            <p:custDataLst>
              <p:tags r:id="rId8"/>
            </p:custDataLst>
          </p:nvPr>
        </p:nvSpPr>
        <p:spPr>
          <a:xfrm>
            <a:off x="1219200" y="303262"/>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1"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Gizliliğin Dünü ve Bugünü</a:t>
            </a:r>
          </a:p>
        </p:txBody>
      </p:sp>
      <p:sp>
        <p:nvSpPr>
          <p:cNvPr id="6" name="TextBox 6"/>
          <p:cNvSpPr txBox="1"/>
          <p:nvPr>
            <p:custDataLst>
              <p:tags r:id="rId9"/>
            </p:custDataLst>
          </p:nvPr>
        </p:nvSpPr>
        <p:spPr>
          <a:xfrm>
            <a:off x="1240665" y="642894"/>
            <a:ext cx="3459623" cy="205184"/>
          </a:xfrm>
          <a:prstGeom prst="rect">
            <a:avLst/>
          </a:prstGeom>
        </p:spPr>
        <p:txBody>
          <a:bodyPr wrap="square" lIns="0" tIns="0" rIns="0" bIns="0" rtlCol="0" anchor="t">
            <a:spAutoFit/>
          </a:bodyPr>
          <a:lstStyle/>
          <a:p>
            <a:pPr marL="0" marR="0" lvl="0" indent="0" algn="l" defTabSz="609630" rtl="0" eaLnBrk="1" fontAlgn="auto" latinLnBrk="0" hangingPunct="1">
              <a:lnSpc>
                <a:spcPts val="1554"/>
              </a:lnSpc>
              <a:spcBef>
                <a:spcPct val="0"/>
              </a:spcBef>
              <a:spcAft>
                <a:spcPct val="0"/>
              </a:spcAft>
              <a:buClrTx/>
              <a:buSzTx/>
              <a:buFontTx/>
              <a:buNone/>
              <a:defRPr/>
            </a:pPr>
            <a:r>
              <a:rPr kumimoji="0" lang="tr-TR" b="0" i="0" u="none" strike="noStrike" kern="1200" cap="none" spc="-42" normalizeH="0" baseline="0" noProof="0">
                <a:ln>
                  <a:noFill/>
                </a:ln>
                <a:solidFill>
                  <a:prstClr val="white">
                    <a:lumMod val="85000"/>
                  </a:prstClr>
                </a:solidFill>
                <a:effectLst/>
                <a:uLnTx/>
                <a:uFillTx/>
                <a:latin typeface="Corbel" panose="020b0503020204020204" pitchFamily="34" charset="0"/>
                <a:ea typeface="+mn-ea"/>
                <a:cs typeface="+mn-cs"/>
              </a:rPr>
              <a:t>Bilinmesi Gereken Hususlar</a:t>
            </a:r>
          </a:p>
        </p:txBody>
      </p:sp>
      <p:sp>
        <p:nvSpPr>
          <p:cNvPr id="7" name="Dikdörtgen 6"/>
          <p:cNvSpPr/>
          <p:nvPr>
            <p:custDataLst>
              <p:tags r:id="rId10"/>
            </p:custDataLst>
          </p:nvPr>
        </p:nvSpPr>
        <p:spPr>
          <a:xfrm>
            <a:off x="1062005" y="1896627"/>
            <a:ext cx="2789706" cy="348120"/>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3 Millî Gizlilik Derecesi </a:t>
            </a:r>
          </a:p>
        </p:txBody>
      </p:sp>
      <p:sp>
        <p:nvSpPr>
          <p:cNvPr id="8" name="Dikdörtgen 7"/>
          <p:cNvSpPr/>
          <p:nvPr>
            <p:custDataLst>
              <p:tags r:id="rId11"/>
            </p:custDataLst>
          </p:nvPr>
        </p:nvSpPr>
        <p:spPr>
          <a:xfrm>
            <a:off x="1055379" y="3088385"/>
            <a:ext cx="3501702" cy="339031"/>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Süreli Gizlilik ve Değerlendirme Komisyonları</a:t>
            </a:r>
          </a:p>
        </p:txBody>
      </p:sp>
      <p:sp>
        <p:nvSpPr>
          <p:cNvPr id="9" name="Dikdörtgen 8"/>
          <p:cNvSpPr/>
          <p:nvPr>
            <p:custDataLst>
              <p:tags r:id="rId12"/>
            </p:custDataLst>
          </p:nvPr>
        </p:nvSpPr>
        <p:spPr>
          <a:xfrm>
            <a:off x="7314242" y="3003958"/>
            <a:ext cx="4824121" cy="354795"/>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Hizmete Özel Belgelerde Kurumsal </a:t>
            </a:r>
          </a:p>
          <a:p>
            <a:pPr marL="0" marR="0" lvl="0" indent="0" algn="l" defTabSz="414887" rtl="0" eaLnBrk="1" fontAlgn="auto" latinLnBrk="0" hangingPunct="1">
              <a:lnSpc>
                <a:spcPct val="90000"/>
              </a:lnSpc>
              <a:spcBef>
                <a:spcPct val="0"/>
              </a:spcBef>
              <a:spcAft>
                <a:spcPct val="35000"/>
              </a:spcAft>
              <a:buClrTx/>
              <a:buSzTx/>
              <a:buFontTx/>
              <a:buNone/>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Şifreleme Sertifikalarının Kullanımı</a:t>
            </a:r>
          </a:p>
        </p:txBody>
      </p:sp>
      <p:sp>
        <p:nvSpPr>
          <p:cNvPr id="10" name="Dikdörtgen 9"/>
          <p:cNvSpPr/>
          <p:nvPr>
            <p:custDataLst>
              <p:tags r:id="rId13"/>
            </p:custDataLst>
          </p:nvPr>
        </p:nvSpPr>
        <p:spPr>
          <a:xfrm>
            <a:off x="981529" y="5137706"/>
            <a:ext cx="5473247" cy="497774"/>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Gizlilik Derecesi Bulunmayan Belgenin Mahremiyeti </a:t>
            </a:r>
          </a:p>
        </p:txBody>
      </p:sp>
      <p:sp>
        <p:nvSpPr>
          <p:cNvPr id="11" name="Elmas 10"/>
          <p:cNvSpPr/>
          <p:nvPr>
            <p:custDataLst>
              <p:tags r:id="rId14"/>
            </p:custDataLst>
          </p:nvPr>
        </p:nvSpPr>
        <p:spPr>
          <a:xfrm>
            <a:off x="731340" y="1839320"/>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ct val="0"/>
              </a:spcBef>
              <a:spcAft>
                <a:spcPct val="0"/>
              </a:spcAft>
              <a:buClrTx/>
              <a:buSzTx/>
              <a:buFontTx/>
              <a:buNone/>
              <a:defRPr/>
            </a:pPr>
            <a:endParaRPr kumimoji="0" lang="tr-TR"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Resim 14"/>
          <p:cNvPicPr>
            <a:picLocks noChangeAspect="1"/>
          </p:cNvPicPr>
          <p:nvPr>
            <p:custDataLst>
              <p:tags r:id="rId16"/>
            </p:custDataLst>
          </p:nvPr>
        </p:nvPicPr>
        <p:blipFill>
          <a:blip r:embed="rId15">
            <a:extLst>
              <a:ext uri="{28A0092B-C50C-407E-A947-70E740481C1C}">
                <a14:useLocalDpi xmlns:a14="http://schemas.microsoft.com/office/drawing/2010/main" val="0"/>
              </a:ext>
            </a:extLst>
          </a:blip>
          <a:stretch>
            <a:fillRect/>
          </a:stretch>
        </p:blipFill>
        <p:spPr>
          <a:xfrm>
            <a:off x="842698" y="1940796"/>
            <a:ext cx="320281" cy="320281"/>
          </a:xfrm>
          <a:prstGeom prst="rect">
            <a:avLst/>
          </a:prstGeom>
        </p:spPr>
      </p:pic>
      <p:sp>
        <p:nvSpPr>
          <p:cNvPr id="19" name="Dikdörtgen 18"/>
          <p:cNvSpPr/>
          <p:nvPr>
            <p:custDataLst>
              <p:tags r:id="rId17"/>
            </p:custDataLst>
          </p:nvPr>
        </p:nvSpPr>
        <p:spPr>
          <a:xfrm>
            <a:off x="1033292" y="4048157"/>
            <a:ext cx="2476867" cy="471134"/>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just" defTabSz="609630" rtl="0" eaLnBrk="1" fontAlgn="auto" latinLnBrk="0" hangingPunct="1">
              <a:lnSpc>
                <a:spcPct val="100000"/>
              </a:lnSpc>
              <a:spcBef>
                <a:spcPct val="0"/>
              </a:spcBef>
              <a:spcAft>
                <a:spcPts val="533"/>
              </a:spcAft>
              <a:buClrTx/>
              <a:buSzTx/>
              <a:buFontTx/>
              <a:buNone/>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Çok Gizli Belge Bürosu</a:t>
            </a:r>
          </a:p>
        </p:txBody>
      </p:sp>
      <p:sp>
        <p:nvSpPr>
          <p:cNvPr id="22" name="Dikdörtgen 21"/>
          <p:cNvSpPr/>
          <p:nvPr>
            <p:custDataLst>
              <p:tags r:id="rId18"/>
            </p:custDataLst>
          </p:nvPr>
        </p:nvSpPr>
        <p:spPr>
          <a:xfrm>
            <a:off x="7381052" y="4128197"/>
            <a:ext cx="1865068" cy="352213"/>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Kılavuz ve Eğitimler</a:t>
            </a:r>
          </a:p>
        </p:txBody>
      </p:sp>
      <p:sp>
        <p:nvSpPr>
          <p:cNvPr id="25" name="Dikdörtgen 24"/>
          <p:cNvSpPr/>
          <p:nvPr>
            <p:custDataLst>
              <p:tags r:id="rId19"/>
            </p:custDataLst>
          </p:nvPr>
        </p:nvSpPr>
        <p:spPr>
          <a:xfrm>
            <a:off x="7312033" y="1884619"/>
            <a:ext cx="3427538" cy="339287"/>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Teknolojiye Uygun Güvenlik Tedbirleri</a:t>
            </a:r>
          </a:p>
        </p:txBody>
      </p:sp>
      <p:sp>
        <p:nvSpPr>
          <p:cNvPr id="33" name="Elmas 32"/>
          <p:cNvSpPr/>
          <p:nvPr>
            <p:custDataLst>
              <p:tags r:id="rId20"/>
            </p:custDataLst>
          </p:nvPr>
        </p:nvSpPr>
        <p:spPr>
          <a:xfrm>
            <a:off x="719307" y="2985125"/>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ct val="0"/>
              </a:spcBef>
              <a:spcAft>
                <a:spcPct val="0"/>
              </a:spcAft>
              <a:buClrTx/>
              <a:buSzTx/>
              <a:buFontTx/>
              <a:buNone/>
              <a:defRPr/>
            </a:pPr>
            <a:endParaRPr kumimoji="0" lang="tr-TR"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Elmas 33"/>
          <p:cNvSpPr/>
          <p:nvPr>
            <p:custDataLst>
              <p:tags r:id="rId21"/>
            </p:custDataLst>
          </p:nvPr>
        </p:nvSpPr>
        <p:spPr>
          <a:xfrm>
            <a:off x="710982" y="4032992"/>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ct val="0"/>
              </a:spcBef>
              <a:spcAft>
                <a:spcPct val="0"/>
              </a:spcAft>
              <a:buClrTx/>
              <a:buSzTx/>
              <a:buFontTx/>
              <a:buNone/>
              <a:defRPr/>
            </a:pPr>
            <a:endParaRPr kumimoji="0" lang="tr-TR"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Elmas 34"/>
          <p:cNvSpPr/>
          <p:nvPr>
            <p:custDataLst>
              <p:tags r:id="rId22"/>
            </p:custDataLst>
          </p:nvPr>
        </p:nvSpPr>
        <p:spPr>
          <a:xfrm>
            <a:off x="6928613" y="1797739"/>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ct val="0"/>
              </a:spcBef>
              <a:spcAft>
                <a:spcPct val="0"/>
              </a:spcAft>
              <a:buClrTx/>
              <a:buSzTx/>
              <a:buFontTx/>
              <a:buNone/>
              <a:defRPr/>
            </a:pPr>
            <a:endParaRPr kumimoji="0" lang="tr-TR"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Elmas 35"/>
          <p:cNvSpPr/>
          <p:nvPr>
            <p:custDataLst>
              <p:tags r:id="rId23"/>
            </p:custDataLst>
          </p:nvPr>
        </p:nvSpPr>
        <p:spPr>
          <a:xfrm>
            <a:off x="6928613" y="2951424"/>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ct val="0"/>
              </a:spcBef>
              <a:spcAft>
                <a:spcPct val="0"/>
              </a:spcAft>
              <a:buClrTx/>
              <a:buSzTx/>
              <a:buFontTx/>
              <a:buNone/>
              <a:defRPr/>
            </a:pPr>
            <a:endParaRPr kumimoji="0" lang="tr-TR"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Elmas 36"/>
          <p:cNvSpPr/>
          <p:nvPr>
            <p:custDataLst>
              <p:tags r:id="rId24"/>
            </p:custDataLst>
          </p:nvPr>
        </p:nvSpPr>
        <p:spPr>
          <a:xfrm>
            <a:off x="6948253" y="4072946"/>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ct val="0"/>
              </a:spcBef>
              <a:spcAft>
                <a:spcPct val="0"/>
              </a:spcAft>
              <a:buClrTx/>
              <a:buSzTx/>
              <a:buFontTx/>
              <a:buNone/>
              <a:defRPr/>
            </a:pPr>
            <a:endParaRPr kumimoji="0" lang="tr-TR"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Elmas 37"/>
          <p:cNvSpPr/>
          <p:nvPr>
            <p:custDataLst>
              <p:tags r:id="rId25"/>
            </p:custDataLst>
          </p:nvPr>
        </p:nvSpPr>
        <p:spPr>
          <a:xfrm>
            <a:off x="679761" y="5104663"/>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ct val="0"/>
              </a:spcBef>
              <a:spcAft>
                <a:spcPct val="0"/>
              </a:spcAft>
              <a:buClrTx/>
              <a:buSzTx/>
              <a:buFontTx/>
              <a:buNone/>
              <a:defRPr/>
            </a:pPr>
            <a:endParaRPr kumimoji="0" lang="tr-TR"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6" name="Resim 15"/>
          <p:cNvPicPr>
            <a:picLocks noChangeAspect="1"/>
          </p:cNvPicPr>
          <p:nvPr>
            <p:custDataLst>
              <p:tags r:id="rId27"/>
            </p:custDataLst>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22611" r="23106"/>
          <a:stretch>
            <a:fillRect/>
          </a:stretch>
        </p:blipFill>
        <p:spPr>
          <a:xfrm>
            <a:off x="785703" y="3067760"/>
            <a:ext cx="393555" cy="380627"/>
          </a:xfrm>
          <a:prstGeom prst="rect">
            <a:avLst/>
          </a:prstGeom>
        </p:spPr>
      </p:pic>
      <p:pic>
        <p:nvPicPr>
          <p:cNvPr id="21" name="Resim 20"/>
          <p:cNvPicPr>
            <a:picLocks noChangeAspect="1"/>
          </p:cNvPicPr>
          <p:nvPr>
            <p:custDataLst>
              <p:tags r:id="rId29"/>
            </p:custDataLst>
          </p:nvPr>
        </p:nvPicPr>
        <p:blipFill>
          <a:blip r:embed="rId28">
            <a:extLst>
              <a:ext uri="{28A0092B-C50C-407E-A947-70E740481C1C}">
                <a14:useLocalDpi xmlns:a14="http://schemas.microsoft.com/office/drawing/2010/main" val="0"/>
              </a:ext>
            </a:extLst>
          </a:blip>
          <a:stretch>
            <a:fillRect/>
          </a:stretch>
        </p:blipFill>
        <p:spPr>
          <a:xfrm>
            <a:off x="789194" y="4081564"/>
            <a:ext cx="378979" cy="378979"/>
          </a:xfrm>
          <a:prstGeom prst="rect">
            <a:avLst/>
          </a:prstGeom>
        </p:spPr>
      </p:pic>
      <p:pic>
        <p:nvPicPr>
          <p:cNvPr id="27" name="Resim 26"/>
          <p:cNvPicPr>
            <a:picLocks noChangeAspect="1"/>
          </p:cNvPicPr>
          <p:nvPr>
            <p:custDataLst>
              <p:tags r:id="rId31"/>
            </p:custDataLst>
          </p:nvPr>
        </p:nvPicPr>
        <p:blipFill>
          <a:blip r:embed="rId30">
            <a:extLst>
              <a:ext uri="{28A0092B-C50C-407E-A947-70E740481C1C}">
                <a14:useLocalDpi xmlns:a14="http://schemas.microsoft.com/office/drawing/2010/main" val="0"/>
              </a:ext>
            </a:extLst>
          </a:blip>
          <a:stretch>
            <a:fillRect/>
          </a:stretch>
        </p:blipFill>
        <p:spPr>
          <a:xfrm>
            <a:off x="7002670" y="1869142"/>
            <a:ext cx="378383" cy="325224"/>
          </a:xfrm>
          <a:prstGeom prst="rect">
            <a:avLst/>
          </a:prstGeom>
        </p:spPr>
      </p:pic>
      <p:pic>
        <p:nvPicPr>
          <p:cNvPr id="17" name="Resim 16"/>
          <p:cNvPicPr>
            <a:picLocks noChangeAspect="1"/>
          </p:cNvPicPr>
          <p:nvPr>
            <p:custDataLst>
              <p:tags r:id="rId33"/>
            </p:custDataLst>
          </p:nvPr>
        </p:nvPicPr>
        <p:blipFill>
          <a:blip r:embed="rId32">
            <a:extLst>
              <a:ext uri="{28A0092B-C50C-407E-A947-70E740481C1C}">
                <a14:useLocalDpi xmlns:a14="http://schemas.microsoft.com/office/drawing/2010/main" val="0"/>
              </a:ext>
            </a:extLst>
          </a:blip>
          <a:stretch>
            <a:fillRect/>
          </a:stretch>
        </p:blipFill>
        <p:spPr>
          <a:xfrm>
            <a:off x="7033703" y="3089936"/>
            <a:ext cx="355600" cy="355600"/>
          </a:xfrm>
          <a:prstGeom prst="rect">
            <a:avLst/>
          </a:prstGeom>
        </p:spPr>
      </p:pic>
      <p:pic>
        <p:nvPicPr>
          <p:cNvPr id="18" name="Resim 17"/>
          <p:cNvPicPr>
            <a:picLocks noChangeAspect="1"/>
          </p:cNvPicPr>
          <p:nvPr>
            <p:custDataLst>
              <p:tags r:id="rId35"/>
            </p:custDataLst>
          </p:nvPr>
        </p:nvPicPr>
        <p:blipFill>
          <a:blip r:embed="rId34">
            <a:extLst>
              <a:ext uri="{28A0092B-C50C-407E-A947-70E740481C1C}">
                <a14:useLocalDpi xmlns:a14="http://schemas.microsoft.com/office/drawing/2010/main" val="0"/>
              </a:ext>
            </a:extLst>
          </a:blip>
          <a:stretch>
            <a:fillRect/>
          </a:stretch>
        </p:blipFill>
        <p:spPr>
          <a:xfrm>
            <a:off x="778329" y="5174411"/>
            <a:ext cx="406400" cy="406400"/>
          </a:xfrm>
          <a:prstGeom prst="rect">
            <a:avLst/>
          </a:prstGeom>
        </p:spPr>
      </p:pic>
      <p:pic>
        <p:nvPicPr>
          <p:cNvPr id="24" name="Resim 23"/>
          <p:cNvPicPr>
            <a:picLocks noChangeAspect="1"/>
          </p:cNvPicPr>
          <p:nvPr>
            <p:custDataLst>
              <p:tags r:id="rId37"/>
            </p:custDataLst>
          </p:nvPr>
        </p:nvPicPr>
        <p:blipFill>
          <a:blip r:embed="rId36">
            <a:extLst>
              <a:ext uri="{28A0092B-C50C-407E-A947-70E740481C1C}">
                <a14:useLocalDpi xmlns:a14="http://schemas.microsoft.com/office/drawing/2010/main" val="0"/>
              </a:ext>
            </a:extLst>
          </a:blip>
          <a:stretch>
            <a:fillRect/>
          </a:stretch>
        </p:blipFill>
        <p:spPr>
          <a:xfrm>
            <a:off x="7065209" y="4114900"/>
            <a:ext cx="406400" cy="406400"/>
          </a:xfrm>
          <a:prstGeom prst="rect">
            <a:avLst/>
          </a:prstGeom>
        </p:spPr>
      </p:pic>
    </p:spTree>
    <p:extLst>
      <p:ext uri="{BB962C8B-B14F-4D97-AF65-F5344CB8AC3E}">
        <p14:creationId xmlns:p14="http://schemas.microsoft.com/office/powerpoint/2010/main" val="730089273"/>
      </p:ext>
    </p:extLst>
  </p:cSld>
  <p:clrMapOvr>
    <a:masterClrMapping/>
  </p:clrMapOvr>
  <p:transition/>
  <p:timing/>
</p:sld>
</file>

<file path=ppt/slides/slide1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0"/>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61288" y="223810"/>
            <a:ext cx="630101" cy="633018"/>
          </a:xfrm>
          <a:prstGeom prst="rect">
            <a:avLst/>
          </a:prstGeom>
        </p:spPr>
      </p:pic>
      <p:pic>
        <p:nvPicPr>
          <p:cNvPr id="4" name="Picture 4"/>
          <p:cNvPicPr>
            <a:picLocks noChangeAspect="1"/>
          </p:cNvPicPr>
          <p:nvPr>
            <p:custDataLst>
              <p:tags r:id="rId9"/>
            </p:custDataLst>
          </p:nvPr>
        </p:nvPicPr>
        <p:blipFill>
          <a:blip r:embed="rId8"/>
          <a:stretch>
            <a:fillRect/>
          </a:stretch>
        </p:blipFill>
        <p:spPr>
          <a:xfrm>
            <a:off x="2883755" y="947638"/>
            <a:ext cx="6424491" cy="3970113"/>
          </a:xfrm>
          <a:prstGeom prst="rect">
            <a:avLst/>
          </a:prstGeom>
        </p:spPr>
      </p:pic>
      <p:sp>
        <p:nvSpPr>
          <p:cNvPr id="5" name="TextBox 5"/>
          <p:cNvSpPr txBox="1"/>
          <p:nvPr>
            <p:custDataLst>
              <p:tags r:id="rId10"/>
            </p:custDataLst>
          </p:nvPr>
        </p:nvSpPr>
        <p:spPr>
          <a:xfrm>
            <a:off x="1189144" y="40188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Millî</a:t>
            </a:r>
            <a:r>
              <a:rPr kumimoji="0" lang="en-US"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Gizlilik</a:t>
            </a:r>
            <a:r>
              <a:rPr kumimoji="0" lang="en-US"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Dereceleri</a:t>
            </a:r>
          </a:p>
        </p:txBody>
      </p:sp>
      <p:sp>
        <p:nvSpPr>
          <p:cNvPr id="6" name="TextBox 6"/>
          <p:cNvSpPr txBox="1"/>
          <p:nvPr>
            <p:custDataLst>
              <p:tags r:id="rId11"/>
            </p:custDataLst>
          </p:nvPr>
        </p:nvSpPr>
        <p:spPr>
          <a:xfrm>
            <a:off x="7501783" y="4843700"/>
            <a:ext cx="3924024" cy="1093248"/>
          </a:xfrm>
          <a:prstGeom prst="rect">
            <a:avLst/>
          </a:prstGeom>
        </p:spPr>
        <p:txBody>
          <a:bodyPr wrap="square" lIns="0" tIns="0" rIns="0" bIns="0" rtlCol="0" anchor="t">
            <a:spAutoFit/>
          </a:bodyPr>
          <a:lstStyle/>
          <a:p>
            <a:pPr marL="0" marR="0" lvl="0" indent="0" algn="just" defTabSz="609630" rtl="0" eaLnBrk="1" fontAlgn="auto" latinLnBrk="0" hangingPunct="1">
              <a:lnSpc>
                <a:spcPts val="1440"/>
              </a:lnSpc>
              <a:spcBef>
                <a:spcPct val="0"/>
              </a:spcBef>
              <a:spcAft>
                <a:spcPct val="0"/>
              </a:spcAft>
              <a:buClrTx/>
              <a:buSzTx/>
              <a:buFontTx/>
              <a:buNone/>
              <a:defRPr/>
            </a:pPr>
            <a:r>
              <a:rPr kumimoji="0" lang="tr-TR" sz="1800" b="0" i="1" u="none" strike="noStrike" kern="1200" cap="none" spc="0" normalizeH="0" baseline="0" noProof="0">
                <a:ln>
                  <a:noFill/>
                </a:ln>
                <a:solidFill>
                  <a:srgbClr val="FFFFFF"/>
                </a:solidFill>
                <a:effectLst/>
                <a:uLnTx/>
                <a:uFillTx/>
                <a:latin typeface="Corbel" panose="020b0503020204020204" pitchFamily="34" charset="0"/>
                <a:ea typeface="+mn-ea"/>
                <a:cs typeface="+mn-cs"/>
              </a:rPr>
              <a:t>Açıklanması veya yetkisiz kişilerce öğrenilmesi hâlinde Devletin dış ilişkilerine, millî savunmasına, millî güvenliğine ve müttefiklerle olan faaliyetlerine önemli derecede zarar verebilecek belgeler için kullanılır.</a:t>
            </a:r>
          </a:p>
        </p:txBody>
      </p:sp>
      <p:sp>
        <p:nvSpPr>
          <p:cNvPr id="7" name="TextBox 7"/>
          <p:cNvSpPr txBox="1"/>
          <p:nvPr>
            <p:custDataLst>
              <p:tags r:id="rId12"/>
            </p:custDataLst>
          </p:nvPr>
        </p:nvSpPr>
        <p:spPr>
          <a:xfrm>
            <a:off x="2600383" y="4895555"/>
            <a:ext cx="4096593" cy="734175"/>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ct val="0"/>
              </a:spcAft>
              <a:buClrTx/>
              <a:buSzTx/>
              <a:buFontTx/>
              <a:buNone/>
              <a:defRPr/>
            </a:pPr>
            <a:r>
              <a:rPr kumimoji="0" lang="tr-TR" sz="1800" b="0" i="1" u="none" strike="noStrike" kern="1200" cap="none" spc="0" normalizeH="0" baseline="0" noProof="0">
                <a:ln>
                  <a:noFill/>
                </a:ln>
                <a:solidFill>
                  <a:srgbClr val="FFFFFF"/>
                </a:solidFill>
                <a:effectLst/>
                <a:uLnTx/>
                <a:uFillTx/>
                <a:latin typeface="Corbel" panose="020b0503020204020204" pitchFamily="34" charset="0"/>
                <a:ea typeface="+mn-ea"/>
                <a:cs typeface="+mn-cs"/>
              </a:rPr>
              <a:t>İzinsiz açıklanması veya yetkisiz kişilerce öğrenilmesi hâlinde Devletin menfaatlerine, güvenlik, istihbarat ve teknoloji faaliyetlerine zarar verebilecek belgeler için kullanılır. </a:t>
            </a:r>
          </a:p>
        </p:txBody>
      </p:sp>
      <p:sp>
        <p:nvSpPr>
          <p:cNvPr id="8" name="TextBox 8"/>
          <p:cNvSpPr txBox="1"/>
          <p:nvPr>
            <p:custDataLst>
              <p:tags r:id="rId13"/>
            </p:custDataLst>
          </p:nvPr>
        </p:nvSpPr>
        <p:spPr>
          <a:xfrm>
            <a:off x="461288" y="3633439"/>
            <a:ext cx="4572000" cy="913712"/>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ct val="0"/>
              </a:spcAft>
              <a:buClrTx/>
              <a:buSzTx/>
              <a:buFontTx/>
              <a:buNone/>
              <a:defRPr/>
            </a:pPr>
            <a:r>
              <a:rPr kumimoji="0" lang="tr-TR" sz="1800" b="0" i="1" u="none" strike="noStrike" kern="1200" cap="none" spc="0" normalizeH="0" baseline="0" noProof="0">
                <a:ln>
                  <a:noFill/>
                </a:ln>
                <a:solidFill>
                  <a:srgbClr val="FFFFFF"/>
                </a:solidFill>
                <a:effectLst/>
                <a:uLnTx/>
                <a:uFillTx/>
                <a:latin typeface="Corbel" panose="020b0503020204020204" pitchFamily="34" charset="0"/>
                <a:ea typeface="+mn-ea"/>
                <a:cs typeface="+mn-cs"/>
              </a:rPr>
              <a:t>İzinsiz açıklanması veya yetkisiz kişilerce öğrenilmesi hâlinde herhangi bir idari faaliyete, gerçek veya tüzel kişiye, idari soruşturmaya, adli soruşturmaya ve kovuşturmaya zarar verebilecek belgeler için kullanılır.</a:t>
            </a:r>
          </a:p>
        </p:txBody>
      </p:sp>
      <p:sp>
        <p:nvSpPr>
          <p:cNvPr id="9" name="Metin kutusu 8"/>
          <p:cNvSpPr txBox="1"/>
          <p:nvPr>
            <p:custDataLst>
              <p:tags r:id="rId14"/>
            </p:custDataLst>
          </p:nvPr>
        </p:nvSpPr>
        <p:spPr>
          <a:xfrm>
            <a:off x="1091389" y="2365374"/>
            <a:ext cx="26305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2400" b="0" i="0" u="none" strike="noStrike" kern="1200" cap="none" spc="0" normalizeH="0" baseline="0" noProof="0">
                <a:ln>
                  <a:noFill/>
                </a:ln>
                <a:solidFill>
                  <a:srgbClr val="00B0F0"/>
                </a:solidFill>
                <a:effectLst/>
                <a:uLnTx/>
                <a:uFillTx/>
                <a:latin typeface="Corbel" panose="020b0503020204020204" pitchFamily="34" charset="0"/>
                <a:ea typeface="+mn-ea"/>
                <a:cs typeface="+mn-cs"/>
              </a:rPr>
              <a:t>‘‘Elektronik Ortam’’</a:t>
            </a:r>
          </a:p>
        </p:txBody>
      </p:sp>
      <p:sp>
        <p:nvSpPr>
          <p:cNvPr id="10" name="Metin kutusu 9"/>
          <p:cNvSpPr txBox="1"/>
          <p:nvPr>
            <p:custDataLst>
              <p:tags r:id="rId15"/>
            </p:custDataLst>
          </p:nvPr>
        </p:nvSpPr>
        <p:spPr>
          <a:xfrm>
            <a:off x="6061564" y="6102303"/>
            <a:ext cx="22650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2400" b="0" i="0" u="none" strike="noStrike" kern="1200" cap="none" spc="0" normalizeH="0" baseline="0" noProof="0">
                <a:ln>
                  <a:noFill/>
                </a:ln>
                <a:solidFill>
                  <a:srgbClr val="FFC000"/>
                </a:solidFill>
                <a:effectLst/>
                <a:uLnTx/>
                <a:uFillTx/>
                <a:latin typeface="Corbel" panose="020b0503020204020204" pitchFamily="34" charset="0"/>
                <a:ea typeface="+mn-ea"/>
                <a:cs typeface="+mn-cs"/>
              </a:rPr>
              <a:t>‘‘Fiziksel Ortam’’</a:t>
            </a:r>
          </a:p>
        </p:txBody>
      </p:sp>
    </p:spTree>
    <p:extLst>
      <p:ext uri="{BB962C8B-B14F-4D97-AF65-F5344CB8AC3E}">
        <p14:creationId xmlns:p14="http://schemas.microsoft.com/office/powerpoint/2010/main" val="20841871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1"/>
    </p:bldLst>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Metin kutusu 2"/>
          <p:cNvSpPr txBox="1"/>
          <p:nvPr/>
        </p:nvSpPr>
        <p:spPr>
          <a:xfrm>
            <a:off x="8040616" y="2187537"/>
            <a:ext cx="1654628" cy="338554"/>
          </a:xfrm>
          <a:prstGeom prst="rect">
            <a:avLst/>
          </a:prstGeom>
          <a:noFill/>
        </p:spPr>
        <p:txBody>
          <a:bodyPr wrap="square" rtlCol="0">
            <a:spAutoFit/>
          </a:bodyPr>
          <a:lstStyle/>
          <a:p>
            <a:r>
              <a:rPr lang="tr-TR" sz="1600" b="1">
                <a:solidFill>
                  <a:srgbClr val="252831"/>
                </a:solidFill>
                <a:latin typeface="Bahnschrift" panose="020b0502040204020203" pitchFamily="34" charset="0"/>
              </a:rPr>
              <a:t>Fiziksel Ortam</a:t>
            </a:r>
          </a:p>
        </p:txBody>
      </p:sp>
      <p:sp>
        <p:nvSpPr>
          <p:cNvPr id="15" name="Metin kutusu 14"/>
          <p:cNvSpPr txBox="1"/>
          <p:nvPr/>
        </p:nvSpPr>
        <p:spPr>
          <a:xfrm>
            <a:off x="4180559" y="3370046"/>
            <a:ext cx="3909551" cy="400110"/>
          </a:xfrm>
          <a:prstGeom prst="rect">
            <a:avLst/>
          </a:prstGeom>
          <a:noFill/>
        </p:spPr>
        <p:txBody>
          <a:bodyPr wrap="square" rtlCol="0">
            <a:spAutoFit/>
          </a:bodyPr>
          <a:lstStyle/>
          <a:p>
            <a:pPr algn="ctr"/>
            <a:r>
              <a:rPr lang="tr-TR" sz="2000" b="1">
                <a:solidFill>
                  <a:srgbClr val="252831"/>
                </a:solidFill>
                <a:latin typeface="Bahnschrift" panose="020b0502040204020203" pitchFamily="34" charset="0"/>
              </a:rPr>
              <a:t>Belge Yönetimi</a:t>
            </a:r>
          </a:p>
        </p:txBody>
      </p:sp>
      <p:sp>
        <p:nvSpPr>
          <p:cNvPr id="16" name="Metin kutusu 15"/>
          <p:cNvSpPr txBox="1"/>
          <p:nvPr/>
        </p:nvSpPr>
        <p:spPr>
          <a:xfrm>
            <a:off x="2573643" y="2169984"/>
            <a:ext cx="1797416" cy="338554"/>
          </a:xfrm>
          <a:prstGeom prst="rect">
            <a:avLst/>
          </a:prstGeom>
          <a:noFill/>
        </p:spPr>
        <p:txBody>
          <a:bodyPr wrap="square" rtlCol="0">
            <a:spAutoFit/>
          </a:bodyPr>
          <a:lstStyle/>
          <a:p>
            <a:pPr algn="ctr"/>
            <a:r>
              <a:rPr lang="tr-TR" sz="1600" b="1">
                <a:solidFill>
                  <a:srgbClr val="252831"/>
                </a:solidFill>
                <a:latin typeface="Bahnschrift" panose="020b0502040204020203" pitchFamily="34" charset="0"/>
              </a:rPr>
              <a:t>Elektronik Ortam</a:t>
            </a:r>
          </a:p>
        </p:txBody>
      </p:sp>
      <p:sp>
        <p:nvSpPr>
          <p:cNvPr id="4" name="Yuvarlatılmış Dikdörtgen 3"/>
          <p:cNvSpPr/>
          <p:nvPr/>
        </p:nvSpPr>
        <p:spPr>
          <a:xfrm>
            <a:off x="2469696" y="4034970"/>
            <a:ext cx="7358743" cy="1950194"/>
          </a:xfrm>
          <a:prstGeom prst="roundRect">
            <a:avLst/>
          </a:prstGeom>
          <a:solidFill>
            <a:schemeClr val="accent1">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5" name="Metin kutusu 4"/>
          <p:cNvSpPr txBox="1"/>
          <p:nvPr/>
        </p:nvSpPr>
        <p:spPr>
          <a:xfrm>
            <a:off x="2902147" y="4205872"/>
            <a:ext cx="6493841" cy="1051570"/>
          </a:xfrm>
          <a:prstGeom prst="rect">
            <a:avLst/>
          </a:prstGeom>
          <a:noFill/>
        </p:spPr>
        <p:txBody>
          <a:bodyPr wrap="square" rtlCol="0">
            <a:spAutoFit/>
          </a:bodyPr>
          <a:lstStyle/>
          <a:p>
            <a:pPr algn="ctr" eaLnBrk="0" fontAlgn="base" hangingPunct="0">
              <a:spcBef>
                <a:spcPct val="0"/>
              </a:spcBef>
              <a:spcAft>
                <a:spcPts val="475"/>
              </a:spcAft>
            </a:pPr>
            <a:r>
              <a:rPr lang="tr-TR" altLang="tr-TR">
                <a:solidFill>
                  <a:srgbClr val="000000"/>
                </a:solidFill>
                <a:latin typeface="Bahnschrift" panose="020b0502040204020203" pitchFamily="34" charset="0"/>
                <a:cs typeface="Times New Roman" panose="02020603050405020304" pitchFamily="18" charset="0"/>
              </a:rPr>
              <a:t>Belgenin;</a:t>
            </a:r>
          </a:p>
          <a:p>
            <a:pPr algn="ctr" eaLnBrk="0" fontAlgn="base" hangingPunct="0">
              <a:spcBef>
                <a:spcPct val="0"/>
              </a:spcBef>
              <a:spcAft>
                <a:spcPts val="475"/>
              </a:spcAft>
            </a:pPr>
            <a:r>
              <a:rPr lang="tr-TR" altLang="tr-TR">
                <a:solidFill>
                  <a:srgbClr val="000000"/>
                </a:solidFill>
                <a:latin typeface="Bahnschrift" panose="020b0502040204020203" pitchFamily="34" charset="0"/>
                <a:cs typeface="Times New Roman" panose="02020603050405020304" pitchFamily="18" charset="0"/>
              </a:rPr>
              <a:t>Üretim, Dağıtım, Saklama ve Tasfiye Sürecinin Planlanması</a:t>
            </a:r>
            <a:endParaRPr lang="tr-TR" altLang="tr-TR">
              <a:solidFill>
                <a:srgbClr val="252831"/>
              </a:solidFill>
              <a:latin typeface="Bahnschrift" panose="020b0502040204020203" pitchFamily="34" charset="0"/>
              <a:cs typeface="Times New Roman" panose="02020603050405020304" pitchFamily="18" charset="0"/>
            </a:endParaRPr>
          </a:p>
          <a:p>
            <a:endParaRPr lang="tr-TR">
              <a:solidFill>
                <a:srgbClr val="252831"/>
              </a:solidFill>
            </a:endParaRPr>
          </a:p>
        </p:txBody>
      </p:sp>
      <p:sp>
        <p:nvSpPr>
          <p:cNvPr id="20" name="Metin kutusu 19"/>
          <p:cNvSpPr txBox="1"/>
          <p:nvPr/>
        </p:nvSpPr>
        <p:spPr>
          <a:xfrm>
            <a:off x="1490618" y="4856266"/>
            <a:ext cx="9316895" cy="892552"/>
          </a:xfrm>
          <a:prstGeom prst="rect">
            <a:avLst/>
          </a:prstGeom>
          <a:noFill/>
        </p:spPr>
        <p:txBody>
          <a:bodyPr wrap="square" rtlCol="0">
            <a:spAutoFit/>
          </a:bodyPr>
          <a:lstStyle/>
          <a:p>
            <a:pPr algn="ctr"/>
            <a:r>
              <a:rPr lang="tr-TR" sz="2600">
                <a:latin typeface="Bahnschrift" panose="020b0502040204020203" pitchFamily="34" charset="0"/>
                <a:cs typeface="Times New Roman" panose="02020603050405020304" pitchFamily="18" charset="0"/>
              </a:rPr>
              <a:t>=</a:t>
            </a:r>
          </a:p>
          <a:p>
            <a:pPr algn="ctr"/>
            <a:r>
              <a:rPr lang="tr-TR" sz="2600">
                <a:latin typeface="Bahnschrift" panose="020b0502040204020203" pitchFamily="34" charset="0"/>
                <a:cs typeface="Times New Roman" panose="02020603050405020304" pitchFamily="18" charset="0"/>
              </a:rPr>
              <a:t>Kurumsallaşma </a:t>
            </a:r>
            <a:endParaRPr lang="tr-TR" sz="2400" i="1">
              <a:solidFill>
                <a:srgbClr val="FFFFFF"/>
              </a:solidFill>
            </a:endParaRPr>
          </a:p>
        </p:txBody>
      </p:sp>
      <p:pic>
        <p:nvPicPr>
          <p:cNvPr id="21" name="Resim 20"/>
          <p:cNvPicPr/>
          <p:nvPr/>
        </p:nvPicPr>
        <p:blipFill>
          <a:blip r:embed="rId2">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22"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rgbClr val="252831">
                    <a:lumMod val="90000"/>
                    <a:lumOff val="10000"/>
                  </a:srgbClr>
                </a:solidFill>
                <a:latin typeface="Candara Light" panose="020e0502030303020204" pitchFamily="34" charset="0"/>
              </a:rPr>
              <a:t>Belge Yönetimi</a:t>
            </a:r>
          </a:p>
        </p:txBody>
      </p:sp>
      <p:sp>
        <p:nvSpPr>
          <p:cNvPr id="30" name="Freeform: Shape 2">
            <a:extLst>
              <a:ext uri="{FF2B5EF4-FFF2-40B4-BE49-F238E27FC236}">
                <a16:creationId xmlns:a16="http://schemas.microsoft.com/office/drawing/2014/main" id="{E9647152-983C-49E8-9F34-F9883A63DBB6}"/>
              </a:ext>
            </a:extLst>
          </p:cNvPr>
          <p:cNvSpPr/>
          <p:nvPr/>
        </p:nvSpPr>
        <p:spPr>
          <a:xfrm>
            <a:off x="4371059" y="1469380"/>
            <a:ext cx="1774869" cy="1419896"/>
          </a:xfrm>
          <a:custGeom>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a:p>
        </p:txBody>
      </p:sp>
      <p:sp>
        <p:nvSpPr>
          <p:cNvPr id="31" name="Freeform: Shape 4">
            <a:extLst>
              <a:ext uri="{FF2B5EF4-FFF2-40B4-BE49-F238E27FC236}">
                <a16:creationId xmlns:a16="http://schemas.microsoft.com/office/drawing/2014/main" id="{0CE3B5B2-728D-403D-9D87-14149A2E1A61}"/>
              </a:ext>
            </a:extLst>
          </p:cNvPr>
          <p:cNvSpPr/>
          <p:nvPr/>
        </p:nvSpPr>
        <p:spPr>
          <a:xfrm rot="16200000" flipV="1">
            <a:off x="6270836" y="1646866"/>
            <a:ext cx="1774869" cy="1419896"/>
          </a:xfrm>
          <a:custGeom>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a:p>
        </p:txBody>
      </p:sp>
    </p:spTree>
    <p:extLst>
      <p:ext uri="{BB962C8B-B14F-4D97-AF65-F5344CB8AC3E}">
        <p14:creationId xmlns:p14="http://schemas.microsoft.com/office/powerpoint/2010/main" val="2645736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grpId="0" nodeType="withEffect">
                                  <p:stCondLst>
                                    <p:cond delay="0"/>
                                  </p:stCondLst>
                                  <p:childTnLst>
                                    <p:animScale>
                                      <p:cBhvr>
                                        <p:cTn id="6" dur="2500" fill="hold"/>
                                        <p:tgtEl>
                                          <p:spTgt spid="15"/>
                                        </p:tgtEl>
                                      </p:cBhvr>
                                      <p:by x="150000" y="150000"/>
                                    </p:animScale>
                                  </p:childTnLst>
                                </p:cTn>
                              </p:par>
                              <p:par>
                                <p:cTn id="7" presetID="1" presetClass="entr" presetSubtype="0" fill="hold" grpId="0" nodeType="withEffect">
                                  <p:stCondLst>
                                    <p:cond delay="50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4000"/>
                                        <p:tgtEl>
                                          <p:spTgt spid="20"/>
                                        </p:tgtEl>
                                      </p:cBhvr>
                                    </p:animEffect>
                                  </p:childTnLst>
                                </p:cTn>
                              </p:par>
                              <p:par>
                                <p:cTn id="14" presetID="42" presetClass="path" presetSubtype="0" accel="50000" decel="50000" fill="hold" grpId="1" nodeType="withEffect">
                                  <p:stCondLst>
                                    <p:cond delay="0"/>
                                  </p:stCondLst>
                                  <p:childTnLst>
                                    <p:animMotion origin="layout" path="M 5.55112E-17 -4.07407E-06 L 0.02617 0.00116" pathEditMode="relative" rAng="0" ptsTypes="AA">
                                      <p:cBhvr>
                                        <p:cTn id="15" dur="2000" fill="hold"/>
                                        <p:tgtEl>
                                          <p:spTgt spid="30"/>
                                        </p:tgtEl>
                                        <p:attrNameLst>
                                          <p:attrName>ppt_x</p:attrName>
                                          <p:attrName>ppt_y</p:attrName>
                                        </p:attrNameLst>
                                      </p:cBhvr>
                                      <p:rCtr x="1302" y="46"/>
                                    </p:animMotion>
                                  </p:childTnLst>
                                </p:cTn>
                              </p:par>
                              <p:par>
                                <p:cTn id="16" presetID="42" presetClass="path" presetSubtype="0" accel="50000" decel="50000" fill="hold" grpId="1" nodeType="withEffect">
                                  <p:stCondLst>
                                    <p:cond delay="0"/>
                                  </p:stCondLst>
                                  <p:childTnLst>
                                    <p:animMotion origin="layout" path="M -0.01484 1.48148E-06 L -0.0276 0.00116" pathEditMode="relative" rAng="0" ptsTypes="AA">
                                      <p:cBhvr>
                                        <p:cTn id="17" dur="2000" fill="hold"/>
                                        <p:tgtEl>
                                          <p:spTgt spid="31"/>
                                        </p:tgtEl>
                                        <p:attrNameLst>
                                          <p:attrName>ppt_x</p:attrName>
                                          <p:attrName>ppt_y</p:attrName>
                                        </p:attrNameLst>
                                      </p:cBhvr>
                                      <p:rCtr x="-63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1"/>
      <p:bldP spid="30" grpId="2" uiExpand="1"/>
      <p:bldP spid="30" grpId="3"/>
      <p:bldP spid="31" grpId="4" uiExpand="1"/>
      <p:bldP spid="31" grpId="5"/>
    </p:bldLst>
  </p:timing>
</p:sld>
</file>

<file path=ppt/slides/slide1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3" name="Picture 3"/>
          <p:cNvPicPr>
            <a:picLocks noChangeAspect="1"/>
          </p:cNvPicPr>
          <p:nvPr>
            <p:custDataLst>
              <p:tags r:id="rId4"/>
            </p:custDataLst>
          </p:nvPr>
        </p:nvPicPr>
        <p:blipFill>
          <a:blip r:embed="rId3"/>
          <a:stretch>
            <a:fillRect/>
          </a:stretch>
        </p:blipFill>
        <p:spPr>
          <a:xfrm>
            <a:off x="406400" y="279400"/>
            <a:ext cx="630101" cy="633018"/>
          </a:xfrm>
          <a:prstGeom prst="rect">
            <a:avLst/>
          </a:prstGeom>
        </p:spPr>
      </p:pic>
      <p:sp>
        <p:nvSpPr>
          <p:cNvPr id="4" name="TextBox 4"/>
          <p:cNvSpPr txBox="1"/>
          <p:nvPr>
            <p:custDataLst>
              <p:tags r:id="rId5"/>
            </p:custDataLst>
          </p:nvPr>
        </p:nvSpPr>
        <p:spPr>
          <a:xfrm>
            <a:off x="1168400" y="451129"/>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Gizlilik Derecesinin İşaretlenmesi</a:t>
            </a:r>
          </a:p>
        </p:txBody>
      </p:sp>
      <p:sp>
        <p:nvSpPr>
          <p:cNvPr id="5" name="TextBox 5"/>
          <p:cNvSpPr txBox="1"/>
          <p:nvPr>
            <p:custDataLst>
              <p:tags r:id="rId6"/>
            </p:custDataLst>
          </p:nvPr>
        </p:nvSpPr>
        <p:spPr>
          <a:xfrm>
            <a:off x="530868" y="5558862"/>
            <a:ext cx="10825510" cy="569900"/>
          </a:xfrm>
          <a:prstGeom prst="rect">
            <a:avLst/>
          </a:prstGeom>
        </p:spPr>
        <p:txBody>
          <a:bodyPr wrap="square" lIns="0" tIns="0" rIns="0" bIns="0" rtlCol="0" anchor="t">
            <a:spAutoFit/>
          </a:bodyPr>
          <a:lstStyle/>
          <a:p>
            <a:pPr marL="259093" marR="0" lvl="1" indent="-129546" algn="just" defTabSz="609630" rtl="0" eaLnBrk="1" fontAlgn="auto" latinLnBrk="0" hangingPunct="1">
              <a:lnSpc>
                <a:spcPct val="105000"/>
              </a:lnSpc>
              <a:spcBef>
                <a:spcPct val="0"/>
              </a:spcBef>
              <a:spcAft>
                <a:spcPct val="0"/>
              </a:spcAft>
              <a:buClrTx/>
              <a:buSzTx/>
              <a:buFont typeface="Arial"/>
              <a:buChar char="•"/>
              <a:defRPr/>
            </a:pPr>
            <a:r>
              <a:rPr kumimoji="0" lang="tr-TR" sz="1800" b="1" i="0" u="none" strike="noStrike" kern="1200" cap="none" spc="0" normalizeH="0" baseline="0" noProof="0">
                <a:ln>
                  <a:noFill/>
                </a:ln>
                <a:solidFill>
                  <a:srgbClr val="FFFFFF"/>
                </a:solidFill>
                <a:effectLst/>
                <a:uLnTx/>
                <a:uFillTx/>
                <a:latin typeface="Corbel" panose="020b0503020204020204" pitchFamily="34" charset="0"/>
                <a:ea typeface="+mn-ea"/>
                <a:cs typeface="+mn-cs"/>
              </a:rPr>
              <a:t>Gizlilik dereceli bir belgenin veya ekinin bulunduğu elektronik malzemenin dışı içerdiği belgenin gizlilik derecesi yazılarak veya yapıştırılarak işaretlenmeli</a:t>
            </a:r>
          </a:p>
        </p:txBody>
      </p:sp>
      <p:sp>
        <p:nvSpPr>
          <p:cNvPr id="7" name="AutoShape 7"/>
          <p:cNvSpPr/>
          <p:nvPr>
            <p:custDataLst>
              <p:tags r:id="rId7"/>
            </p:custDataLst>
          </p:nvPr>
        </p:nvSpPr>
        <p:spPr>
          <a:xfrm rot="-2700000">
            <a:off x="7835013" y="3051929"/>
            <a:ext cx="1219412" cy="0"/>
          </a:xfrm>
          <a:prstGeom prst="line">
            <a:avLst/>
          </a:prstGeom>
          <a:ln w="28575" cap="flat">
            <a:solidFill>
              <a:srgbClr val="C1272D"/>
            </a:solidFill>
            <a:prstDash val="sysDot"/>
            <a:headEnd type="none" w="sm" len="sm"/>
            <a:tailEnd type="none" w="sm" len="sm"/>
          </a:ln>
        </p:spPr>
        <p:txBody>
          <a:bodyPr/>
          <a:lstStyle/>
          <a:p/>
        </p:txBody>
      </p:sp>
      <p:sp>
        <p:nvSpPr>
          <p:cNvPr id="8" name="AutoShape 8"/>
          <p:cNvSpPr/>
          <p:nvPr>
            <p:custDataLst>
              <p:tags r:id="rId8"/>
            </p:custDataLst>
          </p:nvPr>
        </p:nvSpPr>
        <p:spPr>
          <a:xfrm rot="2620797">
            <a:off x="7850392" y="2201653"/>
            <a:ext cx="1181531" cy="0"/>
          </a:xfrm>
          <a:prstGeom prst="line">
            <a:avLst/>
          </a:prstGeom>
          <a:ln w="28575" cap="flat">
            <a:solidFill>
              <a:srgbClr val="C1272D"/>
            </a:solidFill>
            <a:prstDash val="sysDot"/>
            <a:headEnd type="none" w="sm" len="sm"/>
            <a:tailEnd type="none" w="sm" len="sm"/>
          </a:ln>
        </p:spPr>
        <p:txBody>
          <a:bodyPr/>
          <a:lstStyle/>
          <a:p/>
        </p:txBody>
      </p:sp>
      <p:pic>
        <p:nvPicPr>
          <p:cNvPr id="9" name="Picture 9"/>
          <p:cNvPicPr>
            <a:picLocks noChangeAspect="1"/>
          </p:cNvPicPr>
          <p:nvPr>
            <p:custDataLst>
              <p:tags r:id="rId10"/>
            </p:custDataLst>
          </p:nvPr>
        </p:nvPicPr>
        <p:blipFill>
          <a:blip r:embed="rId9"/>
          <a:srcRect t="507" b="507"/>
          <a:stretch>
            <a:fillRect/>
          </a:stretch>
        </p:blipFill>
        <p:spPr>
          <a:xfrm>
            <a:off x="2667759" y="1173657"/>
            <a:ext cx="5339040" cy="1245958"/>
          </a:xfrm>
          <a:prstGeom prst="rect">
            <a:avLst/>
          </a:prstGeom>
        </p:spPr>
      </p:pic>
      <p:pic>
        <p:nvPicPr>
          <p:cNvPr id="10" name="Picture 10"/>
          <p:cNvPicPr>
            <a:picLocks noChangeAspect="1"/>
          </p:cNvPicPr>
          <p:nvPr>
            <p:custDataLst>
              <p:tags r:id="rId12"/>
            </p:custDataLst>
          </p:nvPr>
        </p:nvPicPr>
        <p:blipFill>
          <a:blip r:embed="rId11"/>
          <a:srcRect l="3094" r="3859"/>
          <a:stretch>
            <a:fillRect/>
          </a:stretch>
        </p:blipFill>
        <p:spPr>
          <a:xfrm>
            <a:off x="2667759" y="3049867"/>
            <a:ext cx="5339040" cy="903175"/>
          </a:xfrm>
          <a:prstGeom prst="rect">
            <a:avLst/>
          </a:prstGeom>
        </p:spPr>
      </p:pic>
      <p:sp>
        <p:nvSpPr>
          <p:cNvPr id="11" name="TextBox 11"/>
          <p:cNvSpPr txBox="1"/>
          <p:nvPr>
            <p:custDataLst>
              <p:tags r:id="rId13"/>
            </p:custDataLst>
          </p:nvPr>
        </p:nvSpPr>
        <p:spPr>
          <a:xfrm>
            <a:off x="8882639" y="1821232"/>
            <a:ext cx="2351819" cy="1745093"/>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ct val="0"/>
              </a:spcAft>
              <a:buClrTx/>
              <a:buSzTx/>
              <a:buFontTx/>
              <a:buNone/>
              <a:defRPr/>
            </a:pPr>
            <a:r>
              <a:rPr kumimoji="0" lang="tr-TR" sz="1800" b="1" i="0" u="none" strike="noStrike" kern="1200" cap="none" spc="0" normalizeH="0" baseline="0" noProof="0">
                <a:ln>
                  <a:noFill/>
                </a:ln>
                <a:solidFill>
                  <a:srgbClr val="FFFFFF"/>
                </a:solidFill>
                <a:effectLst/>
                <a:uLnTx/>
                <a:uFillTx/>
                <a:latin typeface="Corbel" panose="020b0503020204020204" pitchFamily="34" charset="0"/>
                <a:ea typeface="+mn-ea"/>
                <a:cs typeface="+mn-cs"/>
              </a:rPr>
              <a:t>Gizlilik dereceli belgelerin üzerinde üst ve alt orta kenarda, kırmızı renkli olacak şekilde gizlilik derecesi gösterilmelidir</a:t>
            </a:r>
            <a:r>
              <a:rPr kumimoji="0" lang="tr-TR" sz="1600" b="1" i="0" u="none" strike="noStrike" kern="1200" cap="none" spc="0" normalizeH="0" baseline="0" noProof="0">
                <a:ln>
                  <a:noFill/>
                </a:ln>
                <a:solidFill>
                  <a:srgbClr val="FFFFFF"/>
                </a:solidFill>
                <a:effectLst/>
                <a:uLnTx/>
                <a:uFillTx/>
                <a:latin typeface="Corbel" panose="020b0503020204020204" pitchFamily="34" charset="0"/>
                <a:ea typeface="+mn-ea"/>
                <a:cs typeface="+mn-cs"/>
              </a:rPr>
              <a:t>.</a:t>
            </a:r>
          </a:p>
        </p:txBody>
      </p:sp>
      <p:sp>
        <p:nvSpPr>
          <p:cNvPr id="2" name="Dikdörtgen 1"/>
          <p:cNvSpPr/>
          <p:nvPr>
            <p:custDataLst>
              <p:tags r:id="rId14"/>
            </p:custDataLst>
          </p:nvPr>
        </p:nvSpPr>
        <p:spPr>
          <a:xfrm>
            <a:off x="530868" y="4504102"/>
            <a:ext cx="11518892" cy="646331"/>
          </a:xfrm>
          <a:prstGeom prst="rect">
            <a:avLst/>
          </a:prstGeom>
        </p:spPr>
        <p:txBody>
          <a:bodyPr wrap="square">
            <a:spAutoFit/>
          </a:bodyPr>
          <a:lstStyle/>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tr-TR" sz="1800" b="1" i="0" u="none" strike="noStrike" kern="1200" cap="none" spc="0" normalizeH="0" baseline="0" noProof="0">
                <a:ln>
                  <a:noFill/>
                </a:ln>
                <a:solidFill>
                  <a:srgbClr val="FFFFFF"/>
                </a:solidFill>
                <a:effectLst/>
                <a:uLnTx/>
                <a:uFillTx/>
                <a:latin typeface="Corbel" panose="020b0503020204020204" pitchFamily="34" charset="0"/>
                <a:ea typeface="+mn-ea"/>
                <a:cs typeface="+mn-cs"/>
              </a:rPr>
              <a:t>Muhtelif gizlilik derecelerine sahip eki veya ilgisi olan belgeye</a:t>
            </a:r>
            <a:r>
              <a:rPr kumimoji="0" lang="tr-TR" sz="1800" b="1" i="0" u="none" strike="noStrike" kern="1200" cap="none" spc="0" normalizeH="0" baseline="0" noProof="0">
                <a:ln>
                  <a:noFill/>
                </a:ln>
                <a:solidFill>
                  <a:prstClr val="white"/>
                </a:solidFill>
                <a:effectLst/>
                <a:uLnTx/>
                <a:uFillTx/>
                <a:latin typeface="Corbel" panose="020b0503020204020204" pitchFamily="34" charset="0"/>
                <a:ea typeface="+mn-ea"/>
                <a:cs typeface="+mn-cs"/>
              </a:rPr>
              <a:t>,</a:t>
            </a:r>
            <a:r>
              <a:rPr kumimoji="0" lang="tr-TR" sz="1800" b="1" i="0" u="none" strike="noStrike" kern="1200" cap="none" spc="0" normalizeH="0" baseline="0" noProof="0">
                <a:ln>
                  <a:noFill/>
                </a:ln>
                <a:solidFill>
                  <a:srgbClr val="FFC000"/>
                </a:solidFill>
                <a:effectLst/>
                <a:uLnTx/>
                <a:uFillTx/>
                <a:latin typeface="Corbel" panose="020b0503020204020204" pitchFamily="34" charset="0"/>
                <a:ea typeface="+mn-ea"/>
                <a:cs typeface="+mn-cs"/>
              </a:rPr>
              <a:t> en yüksek gizlilik derecesini taşıyan ekin veya ilginin gizlilik derecesi verilmeli</a:t>
            </a:r>
          </a:p>
        </p:txBody>
      </p:sp>
    </p:spTree>
    <p:extLst>
      <p:ext uri="{BB962C8B-B14F-4D97-AF65-F5344CB8AC3E}">
        <p14:creationId xmlns:p14="http://schemas.microsoft.com/office/powerpoint/2010/main" val="3376078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1"/>
    </p:bldLst>
  </p:timing>
</p:sld>
</file>

<file path=ppt/slides/slide1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11" name="Picture 4"/>
          <p:cNvPicPr>
            <a:picLocks noChangeAspect="1"/>
          </p:cNvPicPr>
          <p:nvPr>
            <p:custDataLst>
              <p:tags r:id="rId4"/>
            </p:custDataLst>
          </p:nvPr>
        </p:nvPicPr>
        <p:blipFill>
          <a:blip r:embed="rId3"/>
          <a:stretch>
            <a:fillRect/>
          </a:stretch>
        </p:blipFill>
        <p:spPr>
          <a:xfrm>
            <a:off x="457200" y="373129"/>
            <a:ext cx="583530" cy="586231"/>
          </a:xfrm>
          <a:prstGeom prst="rect">
            <a:avLst/>
          </a:prstGeom>
        </p:spPr>
      </p:pic>
      <p:sp>
        <p:nvSpPr>
          <p:cNvPr id="12" name="TextBox 18"/>
          <p:cNvSpPr txBox="1"/>
          <p:nvPr>
            <p:custDataLst>
              <p:tags r:id="rId5"/>
            </p:custDataLst>
          </p:nvPr>
        </p:nvSpPr>
        <p:spPr>
          <a:xfrm>
            <a:off x="1168401" y="521513"/>
            <a:ext cx="7885447" cy="282129"/>
          </a:xfrm>
          <a:prstGeom prst="rect">
            <a:avLst/>
          </a:prstGeom>
        </p:spPr>
        <p:txBody>
          <a:bodyPr wrap="square" lIns="0" tIns="0" rIns="0" bIns="0" rtlCol="0" anchor="t">
            <a:spAutoFit/>
          </a:bodyPr>
          <a:lstStyle/>
          <a:p>
            <a:pPr marL="0" marR="0" lvl="0" indent="0" algn="l" defTabSz="609660" rtl="0" eaLnBrk="1" fontAlgn="auto" latinLnBrk="0" hangingPunct="1">
              <a:lnSpc>
                <a:spcPts val="2220"/>
              </a:lnSpc>
              <a:spcBef>
                <a:spcPct val="0"/>
              </a:spcBef>
              <a:spcAft>
                <a:spcPct val="0"/>
              </a:spcAft>
              <a:buClrTx/>
              <a:buSzTx/>
              <a:buFontTx/>
              <a:buNone/>
              <a:defRPr/>
            </a:pPr>
            <a:r>
              <a:rPr kumimoji="0" lang="tr-TR" sz="2400" b="1"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Çok Gizli ve Gizli Belgenin Oluşturulacağı Cihaz Özellikleri</a:t>
            </a:r>
            <a:endParaRPr kumimoji="0" lang="en-US" sz="2400" b="1"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endParaRPr>
          </a:p>
        </p:txBody>
      </p:sp>
      <p:sp>
        <p:nvSpPr>
          <p:cNvPr id="13" name="Dikdörtgen 12"/>
          <p:cNvSpPr/>
          <p:nvPr>
            <p:custDataLst>
              <p:tags r:id="rId6"/>
            </p:custDataLst>
          </p:nvPr>
        </p:nvSpPr>
        <p:spPr>
          <a:xfrm>
            <a:off x="5087298" y="959360"/>
            <a:ext cx="6850701" cy="5355312"/>
          </a:xfrm>
          <a:prstGeom prst="rect">
            <a:avLst/>
          </a:prstGeom>
        </p:spPr>
        <p:txBody>
          <a:bodyPr wrap="square">
            <a:spAutoFit/>
          </a:bodyPr>
          <a:lstStyle/>
          <a:p>
            <a:pPr marL="0" marR="0" lvl="0" indent="0" algn="just" defTabSz="60966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prstClr val="white">
                  <a:lumMod val="95000"/>
                </a:prstClr>
              </a:solidFill>
              <a:effectLst/>
              <a:uLnTx/>
              <a:uFillTx/>
              <a:latin typeface="Corbel" panose="020b0503020204020204" pitchFamily="34" charset="0"/>
              <a:ea typeface="+mn-ea"/>
              <a:cs typeface="Arial" panose="020b0604020202020204" pitchFamily="34" charset="0"/>
            </a:endParaRPr>
          </a:p>
          <a:p>
            <a:pPr marL="190520" marR="0" lvl="0" indent="-190520" algn="just" defTabSz="609660" rtl="0" eaLnBrk="1" fontAlgn="auto" latinLnBrk="0" hangingPunct="1">
              <a:lnSpc>
                <a:spcPct val="200000"/>
              </a:lnSpc>
              <a:spcBef>
                <a:spcPct val="0"/>
              </a:spcBef>
              <a:spcAft>
                <a:spcPct val="0"/>
              </a:spcAft>
              <a:buClrTx/>
              <a:buSzTx/>
              <a:buFont typeface="Arial" panose="020b0604020202020204" pitchFamily="34" charset="0"/>
              <a:buChar char="•"/>
              <a:defRPr/>
            </a:pPr>
            <a:r>
              <a:rPr kumimoji="0" lang="tr-TR" sz="1800"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güvenliğinin sağlanması </a:t>
            </a:r>
          </a:p>
          <a:p>
            <a:pPr marL="190520" marR="0" lvl="0" indent="-190520" algn="just" defTabSz="609660" rtl="0" eaLnBrk="1" fontAlgn="auto" latinLnBrk="0" hangingPunct="1">
              <a:lnSpc>
                <a:spcPct val="200000"/>
              </a:lnSpc>
              <a:spcBef>
                <a:spcPct val="0"/>
              </a:spcBef>
              <a:spcAft>
                <a:spcPct val="0"/>
              </a:spcAft>
              <a:buClrTx/>
              <a:buSzTx/>
              <a:buFont typeface="Arial" panose="020b0604020202020204" pitchFamily="34" charset="0"/>
              <a:buChar char="•"/>
              <a:defRPr/>
            </a:pPr>
            <a:r>
              <a:rPr kumimoji="0" lang="tr-TR" sz="1800"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bağlantı noktalarının kontrolü </a:t>
            </a:r>
          </a:p>
          <a:p>
            <a:pPr marL="190520" marR="0" lvl="0" indent="-190520" algn="just" defTabSz="609660" rtl="0" eaLnBrk="1" fontAlgn="auto" latinLnBrk="0" hangingPunct="1">
              <a:lnSpc>
                <a:spcPct val="200000"/>
              </a:lnSpc>
              <a:spcBef>
                <a:spcPct val="0"/>
              </a:spcBef>
              <a:spcAft>
                <a:spcPct val="0"/>
              </a:spcAft>
              <a:buClrTx/>
              <a:buSzTx/>
              <a:buFont typeface="Arial" panose="020b0604020202020204" pitchFamily="34" charset="0"/>
              <a:buChar char="•"/>
              <a:defRPr/>
            </a:pPr>
            <a:r>
              <a:rPr kumimoji="0" lang="tr-TR" sz="1800"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Cihazlara yazılımsal olarak erişim güvenliği sağlanması</a:t>
            </a:r>
          </a:p>
          <a:p>
            <a:pPr marL="190520" marR="0" lvl="0" indent="-190520" algn="just" defTabSz="609660" rtl="0" eaLnBrk="1" fontAlgn="auto" latinLnBrk="0" hangingPunct="1">
              <a:lnSpc>
                <a:spcPct val="200000"/>
              </a:lnSpc>
              <a:spcBef>
                <a:spcPct val="0"/>
              </a:spcBef>
              <a:spcAft>
                <a:spcPct val="0"/>
              </a:spcAft>
              <a:buClrTx/>
              <a:buSzTx/>
              <a:buFont typeface="Arial" panose="020b0604020202020204" pitchFamily="34" charset="0"/>
              <a:buChar char="•"/>
              <a:defRPr/>
            </a:pPr>
            <a:r>
              <a:rPr kumimoji="0" lang="tr-TR" sz="18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Güvenli derin silme yazılımlarının  </a:t>
            </a:r>
            <a:r>
              <a:rPr kumimoji="0" lang="tr-TR" sz="1800"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Arial" panose="020b0604020202020204" pitchFamily="34" charset="0"/>
              </a:rPr>
              <a:t>ve fiziksel olarak imhanın kullanılması</a:t>
            </a:r>
          </a:p>
          <a:p>
            <a:pPr marL="190520" marR="0" lvl="0" indent="-190520" algn="just" defTabSz="609660" rtl="0" eaLnBrk="1" fontAlgn="auto" latinLnBrk="0" hangingPunct="1">
              <a:lnSpc>
                <a:spcPct val="200000"/>
              </a:lnSpc>
              <a:spcBef>
                <a:spcPct val="0"/>
              </a:spcBef>
              <a:spcAft>
                <a:spcPct val="0"/>
              </a:spcAft>
              <a:buClrTx/>
              <a:buSzTx/>
              <a:buFont typeface="Arial" panose="020b0604020202020204" pitchFamily="34" charset="0"/>
              <a:buChar char="•"/>
              <a:defRPr/>
            </a:pPr>
            <a:r>
              <a:rPr kumimoji="0" lang="tr-TR" sz="1800"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 uygulamalarının kapalı ağda çalıştırılması ve güncellenmesi</a:t>
            </a:r>
          </a:p>
          <a:p>
            <a:pPr marL="190520" marR="0" lvl="0" indent="-190520" algn="just" defTabSz="609660" rtl="0" eaLnBrk="1" fontAlgn="auto" latinLnBrk="0" hangingPunct="1">
              <a:lnSpc>
                <a:spcPct val="200000"/>
              </a:lnSpc>
              <a:spcBef>
                <a:spcPct val="0"/>
              </a:spcBef>
              <a:spcAft>
                <a:spcPct val="0"/>
              </a:spcAft>
              <a:buClrTx/>
              <a:buSzTx/>
              <a:buFont typeface="Arial" panose="020b0604020202020204" pitchFamily="34" charset="0"/>
              <a:buChar char="•"/>
              <a:defRPr/>
            </a:pPr>
            <a:r>
              <a:rPr kumimoji="0" lang="tr-TR" sz="1800"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Cihazlarda kullanılan ve atıl duruma gelen sarf malzemeleri yetkili kişi gözetiminde </a:t>
            </a:r>
            <a:r>
              <a:rPr kumimoji="0" lang="tr-TR" sz="18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imha edilmesi</a:t>
            </a:r>
          </a:p>
        </p:txBody>
      </p:sp>
      <p:pic>
        <p:nvPicPr>
          <p:cNvPr id="14" name="Resim 13"/>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579814" y="2265940"/>
            <a:ext cx="4069675" cy="2345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2702756"/>
      </p:ext>
    </p:extLst>
  </p:cSld>
  <p:clrMapOvr>
    <a:masterClrMapping/>
  </p:clrMapOvr>
  <p:transition/>
  <p:timing/>
</p:sld>
</file>

<file path=ppt/slides/slide1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7" name="Picture 3"/>
          <p:cNvPicPr>
            <a:picLocks noChangeAspect="1"/>
          </p:cNvPicPr>
          <p:nvPr>
            <p:custDataLst>
              <p:tags r:id="rId4"/>
            </p:custDataLst>
          </p:nvPr>
        </p:nvPicPr>
        <p:blipFill>
          <a:blip r:embed="rId3"/>
          <a:stretch>
            <a:fillRect/>
          </a:stretch>
        </p:blipFill>
        <p:spPr>
          <a:xfrm>
            <a:off x="373716" y="167243"/>
            <a:ext cx="717673" cy="720995"/>
          </a:xfrm>
          <a:prstGeom prst="rect">
            <a:avLst/>
          </a:prstGeom>
        </p:spPr>
      </p:pic>
      <p:sp>
        <p:nvSpPr>
          <p:cNvPr id="8" name="TextBox 8"/>
          <p:cNvSpPr txBox="1"/>
          <p:nvPr>
            <p:custDataLst>
              <p:tags r:id="rId5"/>
            </p:custDataLst>
          </p:nvPr>
        </p:nvSpPr>
        <p:spPr>
          <a:xfrm>
            <a:off x="1189144" y="27425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Çok Gizli Belge</a:t>
            </a:r>
          </a:p>
        </p:txBody>
      </p:sp>
      <p:sp>
        <p:nvSpPr>
          <p:cNvPr id="9" name="TextBox 10"/>
          <p:cNvSpPr txBox="1"/>
          <p:nvPr>
            <p:custDataLst>
              <p:tags r:id="rId6"/>
            </p:custDataLst>
          </p:nvPr>
        </p:nvSpPr>
        <p:spPr>
          <a:xfrm>
            <a:off x="1189144" y="654050"/>
            <a:ext cx="4256764"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ct val="0"/>
              </a:spcAft>
              <a:buClrTx/>
              <a:buSzTx/>
              <a:buFontTx/>
              <a:buNone/>
              <a:defRPr/>
            </a:pPr>
            <a:r>
              <a:rPr kumimoji="0" lang="tr-TR" sz="2000" b="1" i="0" u="none" strike="noStrike" kern="1200" cap="none" spc="-40" normalizeH="0" baseline="0" noProof="0">
                <a:ln>
                  <a:noFill/>
                </a:ln>
                <a:solidFill>
                  <a:srgbClr val="F4F4F4"/>
                </a:solidFill>
                <a:effectLst/>
                <a:uLnTx/>
                <a:uFillTx/>
                <a:latin typeface="Corbel" panose="020b0503020204020204" pitchFamily="34" charset="0"/>
                <a:ea typeface="+mn-ea"/>
                <a:cs typeface="+mn-cs"/>
              </a:rPr>
              <a:t>Çok Gizli Belge Bürosunun İşleyişi</a:t>
            </a:r>
          </a:p>
        </p:txBody>
      </p:sp>
      <p:sp>
        <p:nvSpPr>
          <p:cNvPr id="10" name="Dikdörtgen 9"/>
          <p:cNvSpPr/>
          <p:nvPr>
            <p:custDataLst>
              <p:tags r:id="rId7"/>
            </p:custDataLst>
          </p:nvPr>
        </p:nvSpPr>
        <p:spPr>
          <a:xfrm>
            <a:off x="798021" y="1209104"/>
            <a:ext cx="7760715" cy="2957861"/>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lang="tr-TR" b="1" i="0" u="none" strike="noStrike" kern="1200" cap="none" spc="0" normalizeH="0" baseline="0" noProof="0">
                <a:ln>
                  <a:noFill/>
                </a:ln>
                <a:solidFill>
                  <a:srgbClr val="9E832F"/>
                </a:solidFill>
                <a:effectLst/>
                <a:uLnTx/>
                <a:uFillTx/>
                <a:latin typeface="Calibri"/>
                <a:ea typeface="+mn-ea"/>
                <a:cs typeface="+mn-cs"/>
              </a:rPr>
              <a:t>Çok Gizli Belge Yoğunluğu Olmayan İdare</a:t>
            </a:r>
            <a:r>
              <a:rPr kumimoji="0" lang="tr-TR" b="1" i="0" u="none" strike="noStrike" kern="1200" cap="none" spc="0" normalizeH="0" baseline="0" noProof="0">
                <a:ln>
                  <a:noFill/>
                </a:ln>
                <a:solidFill>
                  <a:prstClr val="white">
                    <a:lumMod val="95000"/>
                  </a:prstClr>
                </a:solidFill>
                <a:effectLst/>
                <a:uLnTx/>
                <a:uFillTx/>
                <a:latin typeface="Calibri"/>
                <a:ea typeface="+mn-ea"/>
                <a:cs typeface="+mn-cs"/>
              </a:rPr>
              <a:t>:</a:t>
            </a:r>
            <a:r>
              <a:rPr kumimoji="0" lang="tr-TR" b="0" i="0" u="none" strike="noStrike" kern="1200" cap="none" spc="0" normalizeH="0" baseline="0" noProof="0">
                <a:ln>
                  <a:noFill/>
                </a:ln>
                <a:solidFill>
                  <a:prstClr val="white">
                    <a:lumMod val="95000"/>
                  </a:prstClr>
                </a:solidFill>
                <a:effectLst/>
                <a:uLnTx/>
                <a:uFillTx/>
                <a:latin typeface="Calibri"/>
                <a:ea typeface="+mn-ea"/>
                <a:cs typeface="+mn-cs"/>
              </a:rPr>
              <a:t> </a:t>
            </a:r>
            <a:r>
              <a:rPr kumimoji="0" lang="tr-TR" b="1" i="0" u="none" strike="noStrike" kern="1200" cap="none" spc="0" normalizeH="0" baseline="0" noProof="0">
                <a:ln>
                  <a:noFill/>
                </a:ln>
                <a:solidFill>
                  <a:prstClr val="white">
                    <a:lumMod val="95000"/>
                  </a:prstClr>
                </a:solidFill>
                <a:effectLst/>
                <a:uLnTx/>
                <a:uFillTx/>
                <a:latin typeface="Calibri"/>
                <a:ea typeface="+mn-ea"/>
                <a:cs typeface="+mn-cs"/>
              </a:rPr>
              <a:t>İdareye gelebilecek veya idarece üretilebilecek Çok Gizli belgelerin işlemleri büro personeli marifetiyle gerçekleştirilmelidir. İlgisiz kişilerin erişemeyeceği ve kontrollü bir şekilde girilebilen bir odada kasa içerisinde, Çok Gizli belge veya belgeler muhafaza edilmelidir. </a:t>
            </a:r>
          </a:p>
          <a:p>
            <a:pPr marL="0" marR="0" lvl="0" indent="0" algn="just" defTabSz="914400" rtl="0" eaLnBrk="1" fontAlgn="auto" latinLnBrk="0" hangingPunct="1">
              <a:lnSpc>
                <a:spcPct val="150000"/>
              </a:lnSpc>
              <a:spcBef>
                <a:spcPct val="0"/>
              </a:spcBef>
              <a:spcAft>
                <a:spcPct val="0"/>
              </a:spcAft>
              <a:buClrTx/>
              <a:buSzTx/>
              <a:buFont typeface="Arial" panose="020b0604020202020204" pitchFamily="34" charset="0"/>
              <a:buChar char="•"/>
              <a:defRPr/>
            </a:pPr>
            <a:endParaRPr kumimoji="0" lang="tr-TR" b="0" i="0" u="none" strike="noStrike" kern="1200" cap="none" spc="0" normalizeH="0" baseline="0" noProof="0">
              <a:ln>
                <a:noFill/>
              </a:ln>
              <a:solidFill>
                <a:prstClr val="white">
                  <a:lumMod val="95000"/>
                </a:prstClr>
              </a:solidFill>
              <a:effectLst/>
              <a:uLnTx/>
              <a:uFillTx/>
              <a:latin typeface="Calibri"/>
              <a:ea typeface="+mn-ea"/>
              <a:cs typeface="+mn-cs"/>
            </a:endParaRPr>
          </a:p>
          <a:p>
            <a:pPr marL="0" marR="0" lvl="0" indent="0" algn="just" defTabSz="914400" rtl="0" eaLnBrk="1" fontAlgn="auto" latinLnBrk="0" hangingPunct="1">
              <a:lnSpc>
                <a:spcPct val="150000"/>
              </a:lnSpc>
              <a:spcBef>
                <a:spcPct val="0"/>
              </a:spcBef>
              <a:spcAft>
                <a:spcPct val="0"/>
              </a:spcAft>
              <a:buClrTx/>
              <a:buSzTx/>
              <a:buFont typeface="Arial" panose="020b0604020202020204" pitchFamily="34" charset="0"/>
              <a:buChar char="•"/>
              <a:defRPr/>
            </a:pPr>
            <a:endParaRPr kumimoji="0" lang="tr-TR" b="0" i="0" u="none" strike="noStrike" kern="1200" cap="none" spc="0" normalizeH="0" baseline="0" noProof="0">
              <a:ln>
                <a:noFill/>
              </a:ln>
              <a:solidFill>
                <a:prstClr val="white">
                  <a:lumMod val="95000"/>
                </a:prstClr>
              </a:solidFill>
              <a:effectLst/>
              <a:uLnTx/>
              <a:uFillTx/>
              <a:latin typeface="Calibri"/>
              <a:ea typeface="+mn-ea"/>
              <a:cs typeface="+mn-cs"/>
            </a:endParaRPr>
          </a:p>
        </p:txBody>
      </p:sp>
      <p:sp>
        <p:nvSpPr>
          <p:cNvPr id="11" name="Dikdörtgen 10"/>
          <p:cNvSpPr/>
          <p:nvPr>
            <p:custDataLst>
              <p:tags r:id="rId8"/>
            </p:custDataLst>
          </p:nvPr>
        </p:nvSpPr>
        <p:spPr>
          <a:xfrm>
            <a:off x="5239099" y="4557114"/>
            <a:ext cx="6639274" cy="2126864"/>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lang="tr-TR" b="1" i="0" u="none" strike="noStrike" kern="1200" cap="none" spc="0" normalizeH="0" baseline="0" noProof="0">
                <a:ln>
                  <a:noFill/>
                </a:ln>
                <a:solidFill>
                  <a:srgbClr val="9E832F"/>
                </a:solidFill>
                <a:effectLst/>
                <a:uLnTx/>
                <a:uFillTx/>
                <a:latin typeface="Calibri"/>
                <a:ea typeface="+mn-ea"/>
                <a:cs typeface="+mn-cs"/>
              </a:rPr>
              <a:t>Çok Gizli Belge Yoğunluğu Olan İdare:</a:t>
            </a:r>
            <a:r>
              <a:rPr kumimoji="0" lang="tr-TR" b="0" i="0" u="none" strike="noStrike" kern="1200" cap="none" spc="0" normalizeH="0" baseline="0" noProof="0">
                <a:ln>
                  <a:noFill/>
                </a:ln>
                <a:solidFill>
                  <a:srgbClr val="000000"/>
                </a:solidFill>
                <a:effectLst/>
                <a:uLnTx/>
                <a:uFillTx/>
                <a:latin typeface="Calibri"/>
                <a:ea typeface="+mn-ea"/>
                <a:cs typeface="+mn-cs"/>
              </a:rPr>
              <a:t> </a:t>
            </a:r>
            <a:r>
              <a:rPr kumimoji="0" lang="tr-TR" b="1" i="0" u="none" strike="noStrike" kern="1200" cap="none" spc="0" normalizeH="0" baseline="0" noProof="0">
                <a:ln>
                  <a:noFill/>
                </a:ln>
                <a:solidFill>
                  <a:prstClr val="white">
                    <a:lumMod val="95000"/>
                  </a:prstClr>
                </a:solidFill>
                <a:effectLst/>
                <a:uLnTx/>
                <a:uFillTx/>
                <a:latin typeface="Calibri"/>
                <a:ea typeface="+mn-ea"/>
                <a:cs typeface="+mn-cs"/>
              </a:rPr>
              <a:t>Savunma, güvenlik ve istihbarat görevlerini icra eden idarelerde ve bu idarelerle müşterek faaliyet yürüten idarelerde büro personeli sadece söz konusu büroyla ilgili faaliyetleri gerçekleştirmek üzere görevlendirilebilmektedir. </a:t>
            </a:r>
          </a:p>
        </p:txBody>
      </p:sp>
      <p:pic>
        <p:nvPicPr>
          <p:cNvPr id="17" name="Resim 16"/>
          <p:cNvPicPr>
            <a:picLocks noChangeAspect="1"/>
          </p:cNvPicPr>
          <p:nvPr>
            <p:custDataLst>
              <p:tags r:id="rId10"/>
            </p:custDataLst>
          </p:nvPr>
        </p:nvPicPr>
        <p:blipFill>
          <a:blip r:embed="rId9"/>
          <a:srcRect b="3616"/>
          <a:stretch>
            <a:fillRect/>
          </a:stretch>
        </p:blipFill>
        <p:spPr>
          <a:xfrm>
            <a:off x="9865478" y="990600"/>
            <a:ext cx="1278083" cy="2535486"/>
          </a:xfrm>
          <a:prstGeom prst="rect">
            <a:avLst/>
          </a:prstGeom>
        </p:spPr>
      </p:pic>
      <p:pic>
        <p:nvPicPr>
          <p:cNvPr id="18" name="Resim 17"/>
          <p:cNvPicPr>
            <a:picLocks noChangeAspect="1"/>
          </p:cNvPicPr>
          <p:nvPr>
            <p:custDataLst>
              <p:tags r:id="rId12"/>
            </p:custDataLst>
          </p:nvPr>
        </p:nvPicPr>
        <p:blipFill>
          <a:blip r:embed="rId11"/>
          <a:srcRect b="7652"/>
          <a:stretch>
            <a:fillRect/>
          </a:stretch>
        </p:blipFill>
        <p:spPr>
          <a:xfrm>
            <a:off x="1734246" y="3775100"/>
            <a:ext cx="1680163" cy="2560249"/>
          </a:xfrm>
          <a:prstGeom prst="rect">
            <a:avLst/>
          </a:prstGeom>
        </p:spPr>
      </p:pic>
    </p:spTree>
    <p:extLst>
      <p:ext uri="{BB962C8B-B14F-4D97-AF65-F5344CB8AC3E}">
        <p14:creationId xmlns:p14="http://schemas.microsoft.com/office/powerpoint/2010/main" val="980891849"/>
      </p:ext>
    </p:extLst>
  </p:cSld>
  <p:clrMapOvr>
    <a:masterClrMapping/>
  </p:clrMapOvr>
  <p:transition/>
  <p:timing/>
</p:sld>
</file>

<file path=ppt/slides/slide1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3"/>
          </p:custDataLst>
        </p:nvPr>
      </p:nvGrpSpPr>
      <p:grpSpPr>
        <a:xfrm>
          <a:off x="0" y="0"/>
          <a:ext cx="0" cy="0"/>
        </a:xfrm>
      </p:grpSpPr>
      <p:pic>
        <p:nvPicPr>
          <p:cNvPr id="2" name="Picture 2"/>
          <p:cNvPicPr>
            <a:picLocks noChangeAspect="1"/>
          </p:cNvPicPr>
          <p:nvPr>
            <p:custDataLst>
              <p:tags r:id="rId5"/>
            </p:custDataLst>
          </p:nvPr>
        </p:nvPicPr>
        <p:blipFill>
          <a:blip r:embed="rId4"/>
          <a:stretch>
            <a:fillRect/>
          </a:stretch>
        </p:blipFill>
        <p:spPr>
          <a:xfrm>
            <a:off x="329629" y="300212"/>
            <a:ext cx="740787" cy="744217"/>
          </a:xfrm>
          <a:prstGeom prst="rect">
            <a:avLst/>
          </a:prstGeom>
        </p:spPr>
      </p:pic>
      <p:sp>
        <p:nvSpPr>
          <p:cNvPr id="3" name="TextBox 3"/>
          <p:cNvSpPr txBox="1"/>
          <p:nvPr>
            <p:custDataLst>
              <p:tags r:id="rId6"/>
            </p:custDataLst>
          </p:nvPr>
        </p:nvSpPr>
        <p:spPr>
          <a:xfrm>
            <a:off x="4955524" y="2167451"/>
            <a:ext cx="760186"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ct val="0"/>
              </a:spcBef>
              <a:spcAft>
                <a:spcPct val="0"/>
              </a:spcAft>
              <a:buClrTx/>
              <a:buSzTx/>
              <a:buFontTx/>
              <a:buNone/>
              <a:defRPr/>
            </a:pPr>
            <a:r>
              <a:rPr kumimoji="0" lang="tr-TR" b="0" i="0" u="none" strike="noStrike" kern="1200" cap="none" spc="0" normalizeH="0" baseline="0" noProof="0">
                <a:ln>
                  <a:noFill/>
                </a:ln>
                <a:solidFill>
                  <a:srgbClr val="000000"/>
                </a:solidFill>
                <a:effectLst/>
                <a:uLnTx/>
                <a:uFillTx/>
                <a:latin typeface="Corbel" panose="020b0503020204020204" pitchFamily="34" charset="0"/>
                <a:ea typeface="+mn-ea"/>
                <a:cs typeface="+mn-cs"/>
              </a:rPr>
              <a:t>GÖREV</a:t>
            </a:r>
          </a:p>
        </p:txBody>
      </p:sp>
      <p:sp>
        <p:nvSpPr>
          <p:cNvPr id="4" name="TextBox 4"/>
          <p:cNvSpPr txBox="1"/>
          <p:nvPr>
            <p:custDataLst>
              <p:tags r:id="rId7"/>
            </p:custDataLst>
          </p:nvPr>
        </p:nvSpPr>
        <p:spPr>
          <a:xfrm>
            <a:off x="4798606" y="3516954"/>
            <a:ext cx="1127584"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ct val="0"/>
              </a:spcBef>
              <a:spcAft>
                <a:spcPct val="0"/>
              </a:spcAft>
              <a:buClrTx/>
              <a:buSzTx/>
              <a:buFontTx/>
              <a:buNone/>
              <a:defRPr/>
            </a:pPr>
            <a:r>
              <a:rPr kumimoji="0" lang="tr-TR" b="0" i="0" u="none" strike="noStrike" kern="1200" cap="none" spc="0" normalizeH="0" baseline="0" noProof="0">
                <a:ln>
                  <a:noFill/>
                </a:ln>
                <a:solidFill>
                  <a:srgbClr val="000000"/>
                </a:solidFill>
                <a:effectLst/>
                <a:uLnTx/>
                <a:uFillTx/>
                <a:latin typeface="Corbel" panose="020b0503020204020204" pitchFamily="34" charset="0"/>
                <a:ea typeface="+mn-ea"/>
                <a:cs typeface="+mn-cs"/>
              </a:rPr>
              <a:t>TANIMLAR</a:t>
            </a:r>
          </a:p>
        </p:txBody>
      </p:sp>
      <p:sp>
        <p:nvSpPr>
          <p:cNvPr id="5" name="TextBox 5"/>
          <p:cNvSpPr txBox="1"/>
          <p:nvPr>
            <p:custDataLst>
              <p:tags r:id="rId8"/>
            </p:custDataLst>
          </p:nvPr>
        </p:nvSpPr>
        <p:spPr>
          <a:xfrm>
            <a:off x="4798606" y="4994187"/>
            <a:ext cx="1051665"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ct val="0"/>
              </a:spcBef>
              <a:spcAft>
                <a:spcPct val="0"/>
              </a:spcAft>
              <a:buClrTx/>
              <a:buSzTx/>
              <a:buFontTx/>
              <a:buNone/>
              <a:defRPr/>
            </a:pPr>
            <a:r>
              <a:rPr kumimoji="0" lang="tr-TR" b="0" i="0" u="none" strike="noStrike" kern="1200" cap="none" spc="0" normalizeH="0" baseline="0" noProof="0">
                <a:ln>
                  <a:noFill/>
                </a:ln>
                <a:solidFill>
                  <a:srgbClr val="000000"/>
                </a:solidFill>
                <a:effectLst/>
                <a:uLnTx/>
                <a:uFillTx/>
                <a:latin typeface="Corbel" panose="020b0503020204020204" pitchFamily="34" charset="0"/>
                <a:ea typeface="+mn-ea"/>
                <a:cs typeface="+mn-cs"/>
              </a:rPr>
              <a:t>YETKİLER</a:t>
            </a:r>
          </a:p>
        </p:txBody>
      </p:sp>
      <p:sp>
        <p:nvSpPr>
          <p:cNvPr id="6" name="TextBox 6"/>
          <p:cNvSpPr txBox="1"/>
          <p:nvPr>
            <p:custDataLst>
              <p:tags r:id="rId9"/>
            </p:custDataLst>
          </p:nvPr>
        </p:nvSpPr>
        <p:spPr>
          <a:xfrm>
            <a:off x="6480360" y="2167451"/>
            <a:ext cx="1330201"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ct val="0"/>
              </a:spcBef>
              <a:spcAft>
                <a:spcPct val="0"/>
              </a:spcAft>
              <a:buClrTx/>
              <a:buSzTx/>
              <a:buFontTx/>
              <a:buNone/>
              <a:defRPr/>
            </a:pPr>
            <a:r>
              <a:rPr kumimoji="0" lang="tr-TR" b="0" i="0" u="none" strike="noStrike" kern="1200" cap="none" spc="0" normalizeH="0" baseline="0" noProof="0">
                <a:ln>
                  <a:noFill/>
                </a:ln>
                <a:solidFill>
                  <a:srgbClr val="000000"/>
                </a:solidFill>
                <a:effectLst/>
                <a:uLnTx/>
                <a:uFillTx/>
                <a:latin typeface="Corbel" panose="020b0503020204020204" pitchFamily="34" charset="0"/>
                <a:ea typeface="+mn-ea"/>
                <a:cs typeface="+mn-cs"/>
              </a:rPr>
              <a:t>Büro Yetkilisi</a:t>
            </a:r>
          </a:p>
        </p:txBody>
      </p:sp>
      <p:sp>
        <p:nvSpPr>
          <p:cNvPr id="7" name="TextBox 7"/>
          <p:cNvSpPr txBox="1"/>
          <p:nvPr>
            <p:custDataLst>
              <p:tags r:id="rId10"/>
            </p:custDataLst>
          </p:nvPr>
        </p:nvSpPr>
        <p:spPr>
          <a:xfrm>
            <a:off x="6407951" y="4767572"/>
            <a:ext cx="1475019" cy="1090042"/>
          </a:xfrm>
          <a:prstGeom prst="rect">
            <a:avLst/>
          </a:prstGeom>
        </p:spPr>
        <p:txBody>
          <a:bodyPr lIns="0" tIns="0" rIns="0" bIns="0" rtlCol="0" anchor="t">
            <a:spAutoFit/>
          </a:bodyPr>
          <a:lstStyle/>
          <a:p>
            <a:pPr marL="0" marR="0" lvl="0" indent="0" algn="ctr" defTabSz="609630" rtl="0" eaLnBrk="1" fontAlgn="auto" latinLnBrk="0" hangingPunct="1">
              <a:lnSpc>
                <a:spcPts val="1654"/>
              </a:lnSpc>
              <a:spcBef>
                <a:spcPct val="0"/>
              </a:spcBef>
              <a:spcAft>
                <a:spcPct val="0"/>
              </a:spcAft>
              <a:buClrTx/>
              <a:buSzTx/>
              <a:buFontTx/>
              <a:buNone/>
              <a:defRPr/>
            </a:pPr>
            <a:r>
              <a:rPr kumimoji="0" lang="tr-TR" b="0" i="0" u="none" strike="noStrike" kern="1200" cap="none" spc="0" normalizeH="0" baseline="0" noProof="0">
                <a:ln>
                  <a:noFill/>
                </a:ln>
                <a:solidFill>
                  <a:srgbClr val="000000"/>
                </a:solidFill>
                <a:effectLst/>
                <a:uLnTx/>
                <a:uFillTx/>
                <a:latin typeface="Corbel" panose="020b0503020204020204" pitchFamily="34" charset="0"/>
                <a:ea typeface="+mn-ea"/>
                <a:cs typeface="+mn-cs"/>
              </a:rPr>
              <a:t>Çok Gizli belge işlemleriyle ilgili tüm yetkilere sahiptir.</a:t>
            </a:r>
          </a:p>
        </p:txBody>
      </p:sp>
      <p:pic>
        <p:nvPicPr>
          <p:cNvPr id="8" name="Picture 8"/>
          <p:cNvPicPr>
            <a:picLocks noChangeAspect="1"/>
          </p:cNvPicPr>
          <p:nvPr>
            <p:custDataLst>
              <p:tags r:id="rId12"/>
            </p:custDataLst>
          </p:nvPr>
        </p:nvPicPr>
        <p:blipFill>
          <a:blip r:embed="rId11"/>
          <a:srcRect l="740" r="740"/>
          <a:stretch>
            <a:fillRect/>
          </a:stretch>
        </p:blipFill>
        <p:spPr>
          <a:xfrm>
            <a:off x="3912570" y="1128319"/>
            <a:ext cx="4039389" cy="5599293"/>
          </a:xfrm>
          <a:prstGeom prst="rect">
            <a:avLst/>
          </a:prstGeom>
        </p:spPr>
      </p:pic>
      <p:pic>
        <p:nvPicPr>
          <p:cNvPr id="9" name="Picture 9"/>
          <p:cNvPicPr>
            <a:picLocks noChangeAspect="1"/>
          </p:cNvPicPr>
          <p:nvPr>
            <p:custDataLst>
              <p:tags r:id="rId15"/>
            </p:custDataLst>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3964815" y="1948075"/>
            <a:ext cx="1359624" cy="786882"/>
          </a:xfrm>
          <a:prstGeom prst="rect">
            <a:avLst/>
          </a:prstGeom>
        </p:spPr>
      </p:pic>
      <p:pic>
        <p:nvPicPr>
          <p:cNvPr id="10" name="Picture 10"/>
          <p:cNvPicPr>
            <a:picLocks noChangeAspect="1"/>
          </p:cNvPicPr>
          <p:nvPr>
            <p:custDataLst>
              <p:tags r:id="rId17"/>
            </p:custDataLst>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6331463" y="2954609"/>
            <a:ext cx="1359624" cy="786882"/>
          </a:xfrm>
          <a:prstGeom prst="rect">
            <a:avLst/>
          </a:prstGeom>
        </p:spPr>
      </p:pic>
      <p:pic>
        <p:nvPicPr>
          <p:cNvPr id="11" name="Picture 11"/>
          <p:cNvPicPr>
            <a:picLocks noChangeAspect="1"/>
          </p:cNvPicPr>
          <p:nvPr>
            <p:custDataLst>
              <p:tags r:id="rId19"/>
            </p:custDataLst>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5362398" y="4910776"/>
            <a:ext cx="1359624" cy="786882"/>
          </a:xfrm>
          <a:prstGeom prst="rect">
            <a:avLst/>
          </a:prstGeom>
        </p:spPr>
      </p:pic>
      <p:sp>
        <p:nvSpPr>
          <p:cNvPr id="12" name="TextBox 12"/>
          <p:cNvSpPr txBox="1"/>
          <p:nvPr>
            <p:custDataLst>
              <p:tags r:id="rId20"/>
            </p:custDataLst>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Çok Gizli Belge</a:t>
            </a:r>
          </a:p>
        </p:txBody>
      </p:sp>
      <p:sp>
        <p:nvSpPr>
          <p:cNvPr id="13" name="TextBox 13"/>
          <p:cNvSpPr txBox="1"/>
          <p:nvPr>
            <p:custDataLst>
              <p:tags r:id="rId21"/>
            </p:custDataLst>
          </p:nvPr>
        </p:nvSpPr>
        <p:spPr>
          <a:xfrm>
            <a:off x="1209178" y="713718"/>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Nasıl Hazırlanır?</a:t>
            </a:r>
          </a:p>
        </p:txBody>
      </p:sp>
      <p:sp>
        <p:nvSpPr>
          <p:cNvPr id="14" name="TextBox 14"/>
          <p:cNvSpPr txBox="1"/>
          <p:nvPr>
            <p:custDataLst>
              <p:tags r:id="rId22"/>
            </p:custDataLst>
          </p:nvPr>
        </p:nvSpPr>
        <p:spPr>
          <a:xfrm>
            <a:off x="9003569" y="1773778"/>
            <a:ext cx="2640054" cy="1384995"/>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ct val="0"/>
              </a:spcAft>
              <a:buClrTx/>
              <a:buSzTx/>
              <a:buFont typeface="Arial"/>
              <a:buChar char="•"/>
              <a:defRPr/>
            </a:pPr>
            <a:r>
              <a:rPr kumimoji="0" lang="tr-TR" b="0" i="0" u="none" strike="noStrike" kern="1200" cap="none" spc="-58" normalizeH="0" baseline="0" noProof="0">
                <a:ln>
                  <a:noFill/>
                </a:ln>
                <a:solidFill>
                  <a:srgbClr val="FFFFFF"/>
                </a:solidFill>
                <a:effectLst/>
                <a:uLnTx/>
                <a:uFillTx/>
                <a:latin typeface="Corbel" panose="020b0503020204020204" pitchFamily="34" charset="0"/>
                <a:ea typeface="+mn-ea"/>
                <a:cs typeface="+mn-cs"/>
              </a:rPr>
              <a:t>Çıkış kontrol numarası, sıra numarası ile içinde bulunulan yılın son iki hanesinin arasında eğik çizgi olacak şekilde yazılmalı</a:t>
            </a:r>
          </a:p>
        </p:txBody>
      </p:sp>
      <p:sp>
        <p:nvSpPr>
          <p:cNvPr id="15" name="AutoShape 15"/>
          <p:cNvSpPr/>
          <p:nvPr>
            <p:custDataLst>
              <p:tags r:id="rId23"/>
            </p:custDataLst>
          </p:nvPr>
        </p:nvSpPr>
        <p:spPr>
          <a:xfrm>
            <a:off x="5362398" y="2341515"/>
            <a:ext cx="3603071" cy="0"/>
          </a:xfrm>
          <a:prstGeom prst="line">
            <a:avLst/>
          </a:prstGeom>
          <a:ln w="38100" cap="flat">
            <a:solidFill>
              <a:srgbClr val="DA0000"/>
            </a:solidFill>
            <a:prstDash val="solid"/>
            <a:headEnd type="none" w="sm" len="sm"/>
            <a:tailEnd type="triangle" w="lg" len="med"/>
          </a:ln>
        </p:spPr>
        <p:txBody>
          <a:bodyPr/>
          <a:lstStyle/>
          <a:p/>
        </p:txBody>
      </p:sp>
      <p:sp>
        <p:nvSpPr>
          <p:cNvPr id="16" name="AutoShape 16"/>
          <p:cNvSpPr/>
          <p:nvPr>
            <p:custDataLst>
              <p:tags r:id="rId24"/>
            </p:custDataLst>
          </p:nvPr>
        </p:nvSpPr>
        <p:spPr>
          <a:xfrm rot="-10800000">
            <a:off x="3323178" y="3322649"/>
            <a:ext cx="2976257" cy="0"/>
          </a:xfrm>
          <a:prstGeom prst="line">
            <a:avLst/>
          </a:prstGeom>
          <a:ln w="38100" cap="flat">
            <a:solidFill>
              <a:srgbClr val="DA0000"/>
            </a:solidFill>
            <a:prstDash val="solid"/>
            <a:headEnd type="none" w="sm" len="sm"/>
            <a:tailEnd type="triangle" w="lg" len="med"/>
          </a:ln>
        </p:spPr>
        <p:txBody>
          <a:bodyPr/>
          <a:lstStyle/>
          <a:p/>
        </p:txBody>
      </p:sp>
      <p:sp>
        <p:nvSpPr>
          <p:cNvPr id="17" name="TextBox 17"/>
          <p:cNvSpPr txBox="1"/>
          <p:nvPr>
            <p:custDataLst>
              <p:tags r:id="rId25"/>
            </p:custDataLst>
          </p:nvPr>
        </p:nvSpPr>
        <p:spPr>
          <a:xfrm>
            <a:off x="329629" y="2161100"/>
            <a:ext cx="2716965" cy="3000821"/>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ct val="0"/>
              </a:spcAft>
              <a:buClrTx/>
              <a:buSzTx/>
              <a:buFont typeface="Arial"/>
              <a:buChar char="•"/>
              <a:defRPr/>
            </a:pPr>
            <a:r>
              <a:rPr kumimoji="0" lang="tr-TR" b="0" i="0" u="none" strike="noStrike" kern="1200" cap="none" spc="-58" normalizeH="0" baseline="0" noProof="0">
                <a:ln>
                  <a:noFill/>
                </a:ln>
                <a:solidFill>
                  <a:srgbClr val="FFFFFF"/>
                </a:solidFill>
                <a:effectLst/>
                <a:uLnTx/>
                <a:uFillTx/>
                <a:latin typeface="Corbel" panose="020b0503020204020204" pitchFamily="34" charset="0"/>
                <a:ea typeface="+mn-ea"/>
                <a:cs typeface="+mn-cs"/>
              </a:rPr>
              <a:t>Çok Gizli belgenin paraf nüshası 001 kabul edilmeli, muhataba iletilen dağıtım nüshası ise 0002 olarak belirlenmeli</a:t>
            </a:r>
          </a:p>
          <a:p>
            <a:pPr marL="125366" marR="0" lvl="1" indent="0" algn="just" defTabSz="609630" rtl="0" eaLnBrk="1" fontAlgn="auto" latinLnBrk="0" hangingPunct="1">
              <a:lnSpc>
                <a:spcPts val="1811"/>
              </a:lnSpc>
              <a:spcBef>
                <a:spcPct val="0"/>
              </a:spcBef>
              <a:spcAft>
                <a:spcPct val="0"/>
              </a:spcAft>
              <a:buClrTx/>
              <a:buSzTx/>
              <a:buFontTx/>
              <a:buNone/>
              <a:defRPr/>
            </a:pPr>
            <a:r>
              <a:rPr kumimoji="0" lang="tr-TR" b="0" i="0" u="none" strike="noStrike" kern="1200" cap="none" spc="-58" normalizeH="0" baseline="0" noProof="0">
                <a:ln>
                  <a:noFill/>
                </a:ln>
                <a:solidFill>
                  <a:srgbClr val="FFFFFF"/>
                </a:solidFill>
                <a:effectLst/>
                <a:uLnTx/>
                <a:uFillTx/>
                <a:latin typeface="Corbel" panose="020b0503020204020204" pitchFamily="34" charset="0"/>
                <a:ea typeface="+mn-ea"/>
                <a:cs typeface="+mn-cs"/>
              </a:rPr>
              <a:t> </a:t>
            </a:r>
          </a:p>
          <a:p>
            <a:pPr marL="250732" marR="0" lvl="1" indent="-125366" algn="just" defTabSz="609630" rtl="0" eaLnBrk="1" fontAlgn="auto" latinLnBrk="0" hangingPunct="1">
              <a:lnSpc>
                <a:spcPts val="1811"/>
              </a:lnSpc>
              <a:spcBef>
                <a:spcPct val="0"/>
              </a:spcBef>
              <a:spcAft>
                <a:spcPct val="0"/>
              </a:spcAft>
              <a:buClrTx/>
              <a:buSzTx/>
              <a:buFont typeface="Arial"/>
              <a:buChar char="•"/>
              <a:defRPr/>
            </a:pPr>
            <a:r>
              <a:rPr kumimoji="0" lang="tr-TR" b="0" i="0" u="none" strike="noStrike" kern="1200" cap="none" spc="-58" normalizeH="0" baseline="0" noProof="0">
                <a:ln>
                  <a:noFill/>
                </a:ln>
                <a:solidFill>
                  <a:srgbClr val="FFFFFF"/>
                </a:solidFill>
                <a:effectLst/>
                <a:uLnTx/>
                <a:uFillTx/>
                <a:latin typeface="Corbel" panose="020b0503020204020204" pitchFamily="34" charset="0"/>
                <a:ea typeface="+mn-ea"/>
                <a:cs typeface="+mn-cs"/>
              </a:rPr>
              <a:t>Birden fazla muhatabı olan Çok Gizli belgelerde, dağıtımda sıralanan muhataplara iletilecek her bir nüshaya dağıtımdaki sıra esas alınarak nüsha sayısı verilmeli</a:t>
            </a:r>
          </a:p>
        </p:txBody>
      </p:sp>
      <p:sp>
        <p:nvSpPr>
          <p:cNvPr id="18" name="AutoShape 18"/>
          <p:cNvSpPr/>
          <p:nvPr>
            <p:custDataLst>
              <p:tags r:id="rId26"/>
            </p:custDataLst>
          </p:nvPr>
        </p:nvSpPr>
        <p:spPr>
          <a:xfrm>
            <a:off x="6722023" y="5304217"/>
            <a:ext cx="2243447" cy="0"/>
          </a:xfrm>
          <a:prstGeom prst="line">
            <a:avLst/>
          </a:prstGeom>
          <a:ln w="38100" cap="flat">
            <a:solidFill>
              <a:srgbClr val="DA0000"/>
            </a:solidFill>
            <a:prstDash val="solid"/>
            <a:headEnd type="none" w="sm" len="sm"/>
            <a:tailEnd type="triangle" w="lg" len="med"/>
          </a:ln>
        </p:spPr>
        <p:txBody>
          <a:bodyPr/>
          <a:lstStyle/>
          <a:p/>
        </p:txBody>
      </p:sp>
      <p:sp>
        <p:nvSpPr>
          <p:cNvPr id="19" name="TextBox 19"/>
          <p:cNvSpPr txBox="1"/>
          <p:nvPr>
            <p:custDataLst>
              <p:tags r:id="rId27"/>
            </p:custDataLst>
          </p:nvPr>
        </p:nvSpPr>
        <p:spPr>
          <a:xfrm>
            <a:off x="9003569" y="4647389"/>
            <a:ext cx="2640054" cy="1154162"/>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ct val="0"/>
              </a:spcAft>
              <a:buClrTx/>
              <a:buSzTx/>
              <a:buFont typeface="Arial"/>
              <a:buChar char="•"/>
              <a:defRPr/>
            </a:pPr>
            <a:r>
              <a:rPr kumimoji="0" lang="tr-TR" b="0" i="0" u="none" strike="noStrike" kern="1200" cap="none" spc="-58" normalizeH="0" baseline="0" noProof="0">
                <a:ln>
                  <a:noFill/>
                </a:ln>
                <a:solidFill>
                  <a:srgbClr val="FFFFFF"/>
                </a:solidFill>
                <a:effectLst/>
                <a:uLnTx/>
                <a:uFillTx/>
                <a:latin typeface="Corbel" panose="020b0503020204020204" pitchFamily="34" charset="0"/>
                <a:ea typeface="+mn-ea"/>
                <a:cs typeface="+mn-cs"/>
              </a:rPr>
              <a:t>Üst yazının ve varsa eklerin sağ alt köşesinde toplam sayfa sayısının kaçıncı sayfasında olunduğu belirtilmeli</a:t>
            </a:r>
          </a:p>
        </p:txBody>
      </p:sp>
    </p:spTree>
    <p:extLst>
      <p:ext uri="{BB962C8B-B14F-4D97-AF65-F5344CB8AC3E}">
        <p14:creationId xmlns:p14="http://schemas.microsoft.com/office/powerpoint/2010/main" val="1890616778"/>
      </p:ext>
    </p:extLst>
  </p:cSld>
  <p:clrMapOvr>
    <a:masterClrMapping/>
  </p:clrMapOvr>
  <p:transition/>
  <p:timing/>
</p:sld>
</file>

<file path=ppt/slides/slide1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0"/>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329629" y="300212"/>
            <a:ext cx="740787" cy="744217"/>
          </a:xfrm>
          <a:prstGeom prst="rect">
            <a:avLst/>
          </a:prstGeom>
        </p:spPr>
      </p:pic>
      <p:sp>
        <p:nvSpPr>
          <p:cNvPr id="5" name="TextBox 5"/>
          <p:cNvSpPr txBox="1"/>
          <p:nvPr>
            <p:custDataLst>
              <p:tags r:id="rId8"/>
            </p:custDataLst>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1"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Çok Gizli Belge</a:t>
            </a:r>
          </a:p>
        </p:txBody>
      </p:sp>
      <p:sp>
        <p:nvSpPr>
          <p:cNvPr id="6" name="TextBox 6"/>
          <p:cNvSpPr txBox="1"/>
          <p:nvPr>
            <p:custDataLst>
              <p:tags r:id="rId9"/>
            </p:custDataLst>
          </p:nvPr>
        </p:nvSpPr>
        <p:spPr>
          <a:xfrm>
            <a:off x="1205110" y="705461"/>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İç ve Dış Zarf</a:t>
            </a:r>
          </a:p>
        </p:txBody>
      </p:sp>
      <p:pic>
        <p:nvPicPr>
          <p:cNvPr id="7" name="Picture 7"/>
          <p:cNvPicPr>
            <a:picLocks noChangeAspect="1"/>
          </p:cNvPicPr>
          <p:nvPr>
            <p:custDataLst>
              <p:tags r:id="rId11"/>
            </p:custDataLst>
          </p:nvPr>
        </p:nvPicPr>
        <p:blipFill>
          <a:blip r:embed="rId10"/>
          <a:stretch>
            <a:fillRect/>
          </a:stretch>
        </p:blipFill>
        <p:spPr>
          <a:xfrm>
            <a:off x="1368651" y="2183191"/>
            <a:ext cx="4102863" cy="1850087"/>
          </a:xfrm>
          <a:prstGeom prst="rect">
            <a:avLst/>
          </a:prstGeom>
        </p:spPr>
      </p:pic>
      <p:pic>
        <p:nvPicPr>
          <p:cNvPr id="8" name="Picture 8"/>
          <p:cNvPicPr>
            <a:picLocks noChangeAspect="1"/>
          </p:cNvPicPr>
          <p:nvPr>
            <p:custDataLst>
              <p:tags r:id="rId13"/>
            </p:custDataLst>
          </p:nvPr>
        </p:nvPicPr>
        <p:blipFill>
          <a:blip r:embed="rId12"/>
          <a:stretch>
            <a:fillRect/>
          </a:stretch>
        </p:blipFill>
        <p:spPr>
          <a:xfrm>
            <a:off x="6553200" y="2236477"/>
            <a:ext cx="4058675" cy="1835619"/>
          </a:xfrm>
          <a:prstGeom prst="rect">
            <a:avLst/>
          </a:prstGeom>
        </p:spPr>
      </p:pic>
      <p:sp>
        <p:nvSpPr>
          <p:cNvPr id="9" name="TextBox 9"/>
          <p:cNvSpPr txBox="1"/>
          <p:nvPr>
            <p:custDataLst>
              <p:tags r:id="rId14"/>
            </p:custDataLst>
          </p:nvPr>
        </p:nvSpPr>
        <p:spPr>
          <a:xfrm>
            <a:off x="1674254" y="4209636"/>
            <a:ext cx="2866575"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ct val="0"/>
              </a:spcBef>
              <a:spcAft>
                <a:spcPct val="0"/>
              </a:spcAft>
              <a:buClrTx/>
              <a:buSzTx/>
              <a:buFontTx/>
              <a:buNone/>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Çok Gizli Belge İç Zarf Örneği</a:t>
            </a:r>
          </a:p>
        </p:txBody>
      </p:sp>
      <p:sp>
        <p:nvSpPr>
          <p:cNvPr id="10" name="TextBox 10"/>
          <p:cNvSpPr txBox="1"/>
          <p:nvPr>
            <p:custDataLst>
              <p:tags r:id="rId15"/>
            </p:custDataLst>
          </p:nvPr>
        </p:nvSpPr>
        <p:spPr>
          <a:xfrm>
            <a:off x="6689342" y="4236041"/>
            <a:ext cx="3472699"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ct val="0"/>
              </a:spcBef>
              <a:spcAft>
                <a:spcPct val="0"/>
              </a:spcAft>
              <a:buClrTx/>
              <a:buSzTx/>
              <a:buFontTx/>
              <a:buNone/>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Çok Gizli Belge Dış Zarf Örneği</a:t>
            </a:r>
          </a:p>
        </p:txBody>
      </p:sp>
    </p:spTree>
    <p:extLst>
      <p:ext uri="{BB962C8B-B14F-4D97-AF65-F5344CB8AC3E}">
        <p14:creationId xmlns:p14="http://schemas.microsoft.com/office/powerpoint/2010/main" val="2920450147"/>
      </p:ext>
    </p:extLst>
  </p:cSld>
  <p:clrMapOvr>
    <a:masterClrMapping/>
  </p:clrMapOvr>
  <p:transition/>
  <p:timing/>
</p:sld>
</file>

<file path=ppt/slides/slide1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0"/>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329629" y="300212"/>
            <a:ext cx="740787" cy="744217"/>
          </a:xfrm>
          <a:prstGeom prst="rect">
            <a:avLst/>
          </a:prstGeom>
        </p:spPr>
      </p:pic>
      <p:pic>
        <p:nvPicPr>
          <p:cNvPr id="4" name="Picture 4"/>
          <p:cNvPicPr>
            <a:picLocks noChangeAspect="1"/>
          </p:cNvPicPr>
          <p:nvPr>
            <p:custDataLst>
              <p:tags r:id="rId10"/>
            </p:custDataLst>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536489" y="2286000"/>
            <a:ext cx="3246391" cy="2743200"/>
          </a:xfrm>
          <a:prstGeom prst="rect">
            <a:avLst/>
          </a:prstGeom>
        </p:spPr>
      </p:pic>
      <p:pic>
        <p:nvPicPr>
          <p:cNvPr id="5" name="Picture 5"/>
          <p:cNvPicPr>
            <a:picLocks noChangeAspect="1"/>
          </p:cNvPicPr>
          <p:nvPr>
            <p:custDataLst>
              <p:tags r:id="rId13"/>
            </p:custDataLst>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5896276" y="2513646"/>
            <a:ext cx="526817" cy="598655"/>
          </a:xfrm>
          <a:prstGeom prst="rect">
            <a:avLst/>
          </a:prstGeom>
        </p:spPr>
      </p:pic>
      <p:pic>
        <p:nvPicPr>
          <p:cNvPr id="6" name="Picture 6"/>
          <p:cNvPicPr>
            <a:picLocks noChangeAspect="1"/>
          </p:cNvPicPr>
          <p:nvPr>
            <p:custDataLst>
              <p:tags r:id="rId16"/>
            </p:custDataLst>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4860722" y="4217585"/>
            <a:ext cx="530584" cy="530584"/>
          </a:xfrm>
          <a:prstGeom prst="rect">
            <a:avLst/>
          </a:prstGeom>
        </p:spPr>
      </p:pic>
      <p:pic>
        <p:nvPicPr>
          <p:cNvPr id="7" name="Picture 7"/>
          <p:cNvPicPr>
            <a:picLocks noChangeAspect="1"/>
          </p:cNvPicPr>
          <p:nvPr>
            <p:custDataLst>
              <p:tags r:id="rId19"/>
            </p:custDataLst>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6998420" y="4165153"/>
            <a:ext cx="396451" cy="583015"/>
          </a:xfrm>
          <a:prstGeom prst="rect">
            <a:avLst/>
          </a:prstGeom>
        </p:spPr>
      </p:pic>
      <p:sp>
        <p:nvSpPr>
          <p:cNvPr id="8" name="TextBox 8"/>
          <p:cNvSpPr txBox="1"/>
          <p:nvPr>
            <p:custDataLst>
              <p:tags r:id="rId20"/>
            </p:custDataLst>
          </p:nvPr>
        </p:nvSpPr>
        <p:spPr>
          <a:xfrm>
            <a:off x="1189144" y="38276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Çok Gizli Belge</a:t>
            </a:r>
          </a:p>
        </p:txBody>
      </p:sp>
      <p:sp>
        <p:nvSpPr>
          <p:cNvPr id="9" name="TextBox 9"/>
          <p:cNvSpPr txBox="1"/>
          <p:nvPr>
            <p:custDataLst>
              <p:tags r:id="rId21"/>
            </p:custDataLst>
          </p:nvPr>
        </p:nvSpPr>
        <p:spPr>
          <a:xfrm>
            <a:off x="1189144" y="714454"/>
            <a:ext cx="4461876"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Nasıl Teslim Alınır ve Havale Edilir?</a:t>
            </a:r>
          </a:p>
        </p:txBody>
      </p:sp>
      <p:sp>
        <p:nvSpPr>
          <p:cNvPr id="10" name="TextBox 10"/>
          <p:cNvSpPr txBox="1"/>
          <p:nvPr>
            <p:custDataLst>
              <p:tags r:id="rId22"/>
            </p:custDataLst>
          </p:nvPr>
        </p:nvSpPr>
        <p:spPr>
          <a:xfrm>
            <a:off x="4298375" y="1163947"/>
            <a:ext cx="3852946" cy="969496"/>
          </a:xfrm>
          <a:prstGeom prst="rect">
            <a:avLst/>
          </a:prstGeom>
        </p:spPr>
        <p:txBody>
          <a:bodyPr wrap="square" lIns="0" tIns="0" rIns="0" bIns="0" rtlCol="0" anchor="t">
            <a:spAutoFit/>
          </a:bodyPr>
          <a:lstStyle/>
          <a:p>
            <a:pPr marL="0" marR="0" lvl="0" indent="0" algn="ctr" defTabSz="914400" rtl="0" eaLnBrk="1" fontAlgn="auto" latinLnBrk="0" hangingPunct="1">
              <a:lnSpc>
                <a:spcPct val="10500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Büro veya kurye personeli, Çok Gizli belgeyi muhatap idarenin büro personeline teslim etmelidir.</a:t>
            </a:r>
          </a:p>
        </p:txBody>
      </p:sp>
      <p:sp>
        <p:nvSpPr>
          <p:cNvPr id="11" name="TextBox 11"/>
          <p:cNvSpPr txBox="1"/>
          <p:nvPr>
            <p:custDataLst>
              <p:tags r:id="rId23"/>
            </p:custDataLst>
          </p:nvPr>
        </p:nvSpPr>
        <p:spPr>
          <a:xfrm>
            <a:off x="162559" y="4697349"/>
            <a:ext cx="4507673" cy="1938992"/>
          </a:xfrm>
          <a:prstGeom prst="rect">
            <a:avLst/>
          </a:prstGeom>
        </p:spPr>
        <p:txBody>
          <a:bodyPr wrap="square" lIns="0" tIns="0" rIns="0" bIns="0" rtlCol="0" anchor="t">
            <a:spAutoFit/>
          </a:bodyPr>
          <a:lstStyle/>
          <a:p>
            <a:pPr marL="228611" marR="0" lvl="0" indent="-228611" algn="just" defTabSz="914400" rtl="0" eaLnBrk="1" fontAlgn="auto" latinLnBrk="0" hangingPunct="1">
              <a:lnSpc>
                <a:spcPct val="105000"/>
              </a:lnSpc>
              <a:spcBef>
                <a:spcPct val="0"/>
              </a:spcBef>
              <a:spcAft>
                <a:spcPct val="0"/>
              </a:spcAft>
              <a:buClrTx/>
              <a:buSzTx/>
              <a:buFont typeface="Arial" panose="020b0604020202020204" pitchFamily="34" charset="0"/>
              <a:buChar char="•"/>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Çok Gizli Belgenin </a:t>
            </a:r>
            <a:r>
              <a:rPr kumimoji="0" lang="tr-TR" sz="2000" b="0" i="0" u="none" strike="noStrike" kern="1200" cap="none" spc="-40" normalizeH="0" baseline="0" noProof="0">
                <a:ln>
                  <a:noFill/>
                </a:ln>
                <a:solidFill>
                  <a:srgbClr val="C3A22E"/>
                </a:solidFill>
                <a:effectLst/>
                <a:uLnTx/>
                <a:uFillTx/>
                <a:latin typeface="Corbel" panose="020b0503020204020204" pitchFamily="34" charset="0"/>
                <a:ea typeface="+mn-ea"/>
                <a:cs typeface="+mn-cs"/>
              </a:rPr>
              <a:t>sayfa sayısının, çıkış kontrol numarasının, eklerinin ve Çok  Gizli Belge Senedi’nin </a:t>
            </a: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kontrolleri tamamlanmalı</a:t>
            </a:r>
          </a:p>
          <a:p>
            <a:pPr marL="228611" marR="0" lvl="0" indent="-228611" algn="just" defTabSz="914400" rtl="0" eaLnBrk="1" fontAlgn="auto" latinLnBrk="0" hangingPunct="1">
              <a:lnSpc>
                <a:spcPct val="105000"/>
              </a:lnSpc>
              <a:spcBef>
                <a:spcPct val="0"/>
              </a:spcBef>
              <a:spcAft>
                <a:spcPct val="0"/>
              </a:spcAft>
              <a:buClrTx/>
              <a:buSzTx/>
              <a:buFont typeface="Arial" panose="020b0604020202020204" pitchFamily="34" charset="0"/>
              <a:buChar char="•"/>
              <a:defRPr/>
            </a:pPr>
            <a:endPar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endParaRPr>
          </a:p>
          <a:p>
            <a:pPr marL="228611" marR="0" lvl="0" indent="-228611" algn="just" defTabSz="914400" rtl="0" eaLnBrk="1" fontAlgn="auto" latinLnBrk="0" hangingPunct="1">
              <a:lnSpc>
                <a:spcPct val="105000"/>
              </a:lnSpc>
              <a:spcBef>
                <a:spcPct val="0"/>
              </a:spcBef>
              <a:spcAft>
                <a:spcPct val="0"/>
              </a:spcAft>
              <a:buClrTx/>
              <a:buSzTx/>
              <a:buFont typeface="Arial" panose="020b0604020202020204" pitchFamily="34" charset="0"/>
              <a:buChar char="•"/>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Kontroller sonucu eksik ya da hata olduğu anlaşılması halinde tutanak tutulmalı</a:t>
            </a:r>
          </a:p>
        </p:txBody>
      </p:sp>
      <p:sp>
        <p:nvSpPr>
          <p:cNvPr id="12" name="TextBox 12"/>
          <p:cNvSpPr txBox="1"/>
          <p:nvPr>
            <p:custDataLst>
              <p:tags r:id="rId24"/>
            </p:custDataLst>
          </p:nvPr>
        </p:nvSpPr>
        <p:spPr>
          <a:xfrm>
            <a:off x="6721597" y="5035550"/>
            <a:ext cx="5307843" cy="1615827"/>
          </a:xfrm>
          <a:prstGeom prst="rect">
            <a:avLst/>
          </a:prstGeom>
        </p:spPr>
        <p:txBody>
          <a:bodyPr wrap="square" lIns="0" tIns="0" rIns="0" bIns="0" rtlCol="0" anchor="t">
            <a:spAutoFit/>
          </a:bodyPr>
          <a:lstStyle/>
          <a:p>
            <a:pPr marL="228611" marR="0" lvl="0" indent="-228611" algn="just" defTabSz="914400" rtl="0" eaLnBrk="1" fontAlgn="auto" latinLnBrk="0" hangingPunct="1">
              <a:lnSpc>
                <a:spcPct val="105000"/>
              </a:lnSpc>
              <a:spcBef>
                <a:spcPct val="0"/>
              </a:spcBef>
              <a:spcAft>
                <a:spcPct val="0"/>
              </a:spcAft>
              <a:buClrTx/>
              <a:buSzTx/>
              <a:buFont typeface="Arial" panose="020b0604020202020204" pitchFamily="34" charset="0"/>
              <a:buChar char="•"/>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Kontrollerin ardından büro personeli </a:t>
            </a:r>
            <a:r>
              <a:rPr kumimoji="0" lang="tr-TR" sz="2000" b="0" i="0" u="none" strike="noStrike" kern="1200" cap="none" spc="-40" normalizeH="0" baseline="0" noProof="0">
                <a:ln>
                  <a:noFill/>
                </a:ln>
                <a:solidFill>
                  <a:srgbClr val="C3A22E"/>
                </a:solidFill>
                <a:effectLst/>
                <a:uLnTx/>
                <a:uFillTx/>
                <a:latin typeface="Corbel" panose="020b0503020204020204" pitchFamily="34" charset="0"/>
                <a:ea typeface="+mn-ea"/>
                <a:cs typeface="+mn-cs"/>
              </a:rPr>
              <a:t>Çok  Gizli Belge Senedi’nin</a:t>
            </a: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 ikisini de imzalayıp birini büro veya kurye personeline geri vermeli</a:t>
            </a:r>
          </a:p>
          <a:p>
            <a:pPr marL="0" marR="0" lvl="0" indent="0" algn="just" defTabSz="914400" rtl="0" eaLnBrk="1" fontAlgn="auto" latinLnBrk="0" hangingPunct="1">
              <a:lnSpc>
                <a:spcPct val="105000"/>
              </a:lnSpc>
              <a:spcBef>
                <a:spcPct val="0"/>
              </a:spcBef>
              <a:spcAft>
                <a:spcPct val="0"/>
              </a:spcAft>
              <a:buClrTx/>
              <a:buSzTx/>
              <a:buFontTx/>
              <a:buNone/>
              <a:defRPr/>
            </a:pPr>
            <a:endPar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endParaRPr>
          </a:p>
          <a:p>
            <a:pPr marL="228611" marR="0" lvl="0" indent="-228611" algn="just" defTabSz="914400" rtl="0" eaLnBrk="1" fontAlgn="auto" latinLnBrk="0" hangingPunct="1">
              <a:lnSpc>
                <a:spcPct val="105000"/>
              </a:lnSpc>
              <a:spcBef>
                <a:spcPct val="0"/>
              </a:spcBef>
              <a:spcAft>
                <a:spcPct val="0"/>
              </a:spcAft>
              <a:buClrTx/>
              <a:buSzTx/>
              <a:buFont typeface="Arial" panose="020b0604020202020204" pitchFamily="34" charset="0"/>
              <a:buChar char="•"/>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Bir diğeri muhatap idare tarafından saklanmalı</a:t>
            </a:r>
          </a:p>
        </p:txBody>
      </p:sp>
      <p:sp>
        <p:nvSpPr>
          <p:cNvPr id="13" name="TextBox 16"/>
          <p:cNvSpPr txBox="1"/>
          <p:nvPr>
            <p:custDataLst>
              <p:tags r:id="rId25"/>
            </p:custDataLst>
          </p:nvPr>
        </p:nvSpPr>
        <p:spPr>
          <a:xfrm>
            <a:off x="5251417" y="3718010"/>
            <a:ext cx="279779" cy="320601"/>
          </a:xfrm>
          <a:prstGeom prst="rect">
            <a:avLst/>
          </a:prstGeom>
        </p:spPr>
        <p:txBody>
          <a:bodyPr lIns="0" tIns="0" rIns="0" bIns="0" rtlCol="0" anchor="t">
            <a:spAutoFit/>
          </a:bodyPr>
          <a:lstStyle/>
          <a:p>
            <a:pPr marL="0" marR="0" lvl="0" indent="0" algn="ctr" defTabSz="609660" rtl="0" eaLnBrk="1" fontAlgn="auto" latinLnBrk="0" hangingPunct="1">
              <a:lnSpc>
                <a:spcPts val="2471"/>
              </a:lnSpc>
              <a:spcBef>
                <a:spcPct val="0"/>
              </a:spcBef>
              <a:spcAft>
                <a:spcPct val="0"/>
              </a:spcAft>
              <a:buClrTx/>
              <a:buSzTx/>
              <a:buFontTx/>
              <a:buNone/>
              <a:defRPr/>
            </a:pPr>
            <a:r>
              <a:rPr kumimoji="0" lang="tr-TR" sz="2667" b="0" i="0" u="none" strike="noStrike" kern="1200" cap="none" spc="-98" normalizeH="0" baseline="0" noProof="0">
                <a:ln>
                  <a:noFill/>
                </a:ln>
                <a:solidFill>
                  <a:srgbClr val="FFFFFF"/>
                </a:solidFill>
                <a:effectLst/>
                <a:uLnTx/>
                <a:uFillTx/>
                <a:latin typeface="Corbel" panose="020b0503020204020204" pitchFamily="34" charset="0"/>
                <a:ea typeface="+mn-ea"/>
                <a:cs typeface="+mn-cs"/>
              </a:rPr>
              <a:t>2</a:t>
            </a:r>
          </a:p>
        </p:txBody>
      </p:sp>
      <p:sp>
        <p:nvSpPr>
          <p:cNvPr id="14" name="TextBox 16"/>
          <p:cNvSpPr txBox="1"/>
          <p:nvPr>
            <p:custDataLst>
              <p:tags r:id="rId26"/>
            </p:custDataLst>
          </p:nvPr>
        </p:nvSpPr>
        <p:spPr>
          <a:xfrm>
            <a:off x="6299200" y="2208103"/>
            <a:ext cx="422397" cy="320601"/>
          </a:xfrm>
          <a:prstGeom prst="rect">
            <a:avLst/>
          </a:prstGeom>
        </p:spPr>
        <p:txBody>
          <a:bodyPr wrap="square" lIns="0" tIns="0" rIns="0" bIns="0" rtlCol="0" anchor="t">
            <a:spAutoFit/>
          </a:bodyPr>
          <a:lstStyle/>
          <a:p>
            <a:pPr marL="0" marR="0" lvl="0" indent="0" algn="ctr" defTabSz="609660" rtl="0" eaLnBrk="1" fontAlgn="auto" latinLnBrk="0" hangingPunct="1">
              <a:lnSpc>
                <a:spcPts val="2471"/>
              </a:lnSpc>
              <a:spcBef>
                <a:spcPct val="0"/>
              </a:spcBef>
              <a:spcAft>
                <a:spcPct val="0"/>
              </a:spcAft>
              <a:buClrTx/>
              <a:buSzTx/>
              <a:buFontTx/>
              <a:buNone/>
              <a:defRPr/>
            </a:pPr>
            <a:r>
              <a:rPr kumimoji="0" lang="tr-TR" sz="2667" b="0" i="0" u="none" strike="noStrike" kern="1200" cap="none" spc="-98" normalizeH="0" baseline="0" noProof="0">
                <a:ln>
                  <a:noFill/>
                </a:ln>
                <a:solidFill>
                  <a:srgbClr val="FFFFFF"/>
                </a:solidFill>
                <a:effectLst/>
                <a:uLnTx/>
                <a:uFillTx/>
                <a:latin typeface="Corbel" panose="020b0503020204020204" pitchFamily="34" charset="0"/>
                <a:ea typeface="+mn-ea"/>
                <a:cs typeface="+mn-cs"/>
              </a:rPr>
              <a:t>1</a:t>
            </a:r>
          </a:p>
        </p:txBody>
      </p:sp>
      <p:sp>
        <p:nvSpPr>
          <p:cNvPr id="15" name="TextBox 16"/>
          <p:cNvSpPr txBox="1"/>
          <p:nvPr>
            <p:custDataLst>
              <p:tags r:id="rId27"/>
            </p:custDataLst>
          </p:nvPr>
        </p:nvSpPr>
        <p:spPr>
          <a:xfrm>
            <a:off x="6807201" y="3725958"/>
            <a:ext cx="279779" cy="320601"/>
          </a:xfrm>
          <a:prstGeom prst="rect">
            <a:avLst/>
          </a:prstGeom>
        </p:spPr>
        <p:txBody>
          <a:bodyPr lIns="0" tIns="0" rIns="0" bIns="0" rtlCol="0" anchor="t">
            <a:spAutoFit/>
          </a:bodyPr>
          <a:lstStyle/>
          <a:p>
            <a:pPr marL="0" marR="0" lvl="0" indent="0" algn="ctr" defTabSz="609660" rtl="0" eaLnBrk="1" fontAlgn="auto" latinLnBrk="0" hangingPunct="1">
              <a:lnSpc>
                <a:spcPts val="2471"/>
              </a:lnSpc>
              <a:spcBef>
                <a:spcPct val="0"/>
              </a:spcBef>
              <a:spcAft>
                <a:spcPct val="0"/>
              </a:spcAft>
              <a:buClrTx/>
              <a:buSzTx/>
              <a:buFontTx/>
              <a:buNone/>
              <a:defRPr/>
            </a:pPr>
            <a:r>
              <a:rPr kumimoji="0" lang="tr-TR" sz="2667" b="0" i="0" u="none" strike="noStrike" kern="1200" cap="none" spc="-98" normalizeH="0" baseline="0" noProof="0">
                <a:ln>
                  <a:noFill/>
                </a:ln>
                <a:solidFill>
                  <a:srgbClr val="FFFFFF"/>
                </a:solidFill>
                <a:effectLst/>
                <a:uLnTx/>
                <a:uFillTx/>
                <a:latin typeface="Corbel" panose="020b0503020204020204" pitchFamily="34" charset="0"/>
                <a:ea typeface="+mn-ea"/>
                <a:cs typeface="+mn-cs"/>
              </a:rPr>
              <a:t>3</a:t>
            </a:r>
          </a:p>
        </p:txBody>
      </p:sp>
    </p:spTree>
    <p:extLst>
      <p:ext uri="{BB962C8B-B14F-4D97-AF65-F5344CB8AC3E}">
        <p14:creationId xmlns:p14="http://schemas.microsoft.com/office/powerpoint/2010/main" val="200114645"/>
      </p:ext>
    </p:extLst>
  </p:cSld>
  <p:clrMapOvr>
    <a:masterClrMapping/>
  </p:clrMapOvr>
  <p:transition/>
  <p:timing/>
</p:sld>
</file>

<file path=ppt/slides/slide1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3" name="Picture 3"/>
          <p:cNvPicPr>
            <a:picLocks noChangeAspect="1"/>
          </p:cNvPicPr>
          <p:nvPr>
            <p:custDataLst>
              <p:tags r:id="rId4"/>
            </p:custDataLst>
          </p:nvPr>
        </p:nvPicPr>
        <p:blipFill>
          <a:blip r:embed="rId3"/>
          <a:stretch>
            <a:fillRect/>
          </a:stretch>
        </p:blipFill>
        <p:spPr>
          <a:xfrm>
            <a:off x="329629" y="300212"/>
            <a:ext cx="740787" cy="744217"/>
          </a:xfrm>
          <a:prstGeom prst="rect">
            <a:avLst/>
          </a:prstGeom>
        </p:spPr>
      </p:pic>
      <p:sp>
        <p:nvSpPr>
          <p:cNvPr id="4" name="TextBox 4"/>
          <p:cNvSpPr txBox="1"/>
          <p:nvPr>
            <p:custDataLst>
              <p:tags r:id="rId5"/>
            </p:custDataLst>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Çok Gizli Belge</a:t>
            </a:r>
          </a:p>
        </p:txBody>
      </p:sp>
      <p:sp>
        <p:nvSpPr>
          <p:cNvPr id="5" name="TextBox 5"/>
          <p:cNvSpPr txBox="1"/>
          <p:nvPr>
            <p:custDataLst>
              <p:tags r:id="rId6"/>
            </p:custDataLst>
          </p:nvPr>
        </p:nvSpPr>
        <p:spPr>
          <a:xfrm>
            <a:off x="1189144" y="714454"/>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Nasıl Teslim Alınır ve Havale Edilir?</a:t>
            </a:r>
          </a:p>
        </p:txBody>
      </p:sp>
      <p:pic>
        <p:nvPicPr>
          <p:cNvPr id="6" name="Picture 6"/>
          <p:cNvPicPr>
            <a:picLocks noChangeAspect="1"/>
          </p:cNvPicPr>
          <p:nvPr>
            <p:custDataLst>
              <p:tags r:id="rId8"/>
            </p:custDataLst>
          </p:nvPr>
        </p:nvPicPr>
        <p:blipFill>
          <a:blip r:embed="rId7"/>
          <a:srcRect l="3495"/>
          <a:stretch>
            <a:fillRect/>
          </a:stretch>
        </p:blipFill>
        <p:spPr>
          <a:xfrm>
            <a:off x="409737" y="1624881"/>
            <a:ext cx="7057881" cy="4196799"/>
          </a:xfrm>
          <a:prstGeom prst="rect">
            <a:avLst/>
          </a:prstGeom>
        </p:spPr>
      </p:pic>
      <p:sp>
        <p:nvSpPr>
          <p:cNvPr id="7" name="TextBox 7"/>
          <p:cNvSpPr txBox="1"/>
          <p:nvPr>
            <p:custDataLst>
              <p:tags r:id="rId9"/>
            </p:custDataLst>
          </p:nvPr>
        </p:nvSpPr>
        <p:spPr>
          <a:xfrm>
            <a:off x="8056982" y="2760324"/>
            <a:ext cx="3348915" cy="1925912"/>
          </a:xfrm>
          <a:prstGeom prst="rect">
            <a:avLst/>
          </a:prstGeom>
        </p:spPr>
        <p:txBody>
          <a:bodyPr lIns="0" tIns="0" rIns="0" bIns="0" rtlCol="0" anchor="t">
            <a:spAutoFit/>
          </a:bodyPr>
          <a:lstStyle/>
          <a:p>
            <a:pPr marL="0" marR="0" lvl="0" indent="0" algn="ctr" defTabSz="609630" rtl="0" eaLnBrk="1" fontAlgn="auto" latinLnBrk="0" hangingPunct="1">
              <a:lnSpc>
                <a:spcPct val="10500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Büro personeli kontrollerin ardından giriş kontrol numarası vererek </a:t>
            </a:r>
            <a:r>
              <a:rPr kumimoji="0" lang="tr-TR" sz="2000" b="0" i="0" u="none" strike="noStrike" kern="1200" cap="none" spc="-40" normalizeH="0" baseline="0" noProof="0">
                <a:ln>
                  <a:noFill/>
                </a:ln>
                <a:solidFill>
                  <a:srgbClr val="C3A22E"/>
                </a:solidFill>
                <a:effectLst/>
                <a:uLnTx/>
                <a:uFillTx/>
                <a:latin typeface="Corbel" panose="020b0503020204020204" pitchFamily="34" charset="0"/>
                <a:ea typeface="+mn-ea"/>
                <a:cs typeface="+mn-cs"/>
              </a:rPr>
              <a:t>Gelen Çok Gizli Belge Kayıt Defteri</a:t>
            </a: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’ne kayıt yapmalı ve </a:t>
            </a:r>
            <a:r>
              <a:rPr kumimoji="0" lang="tr-TR" sz="2000" b="0" i="0" u="none" strike="noStrike" kern="1200" cap="none" spc="-40" normalizeH="0" baseline="0" noProof="0">
                <a:ln>
                  <a:noFill/>
                </a:ln>
                <a:solidFill>
                  <a:srgbClr val="C3A22E"/>
                </a:solidFill>
                <a:effectLst/>
                <a:uLnTx/>
                <a:uFillTx/>
                <a:latin typeface="Corbel" panose="020b0503020204020204" pitchFamily="34" charset="0"/>
                <a:ea typeface="+mn-ea"/>
                <a:cs typeface="+mn-cs"/>
              </a:rPr>
              <a:t>Çok Gizli Belge Takip Kontrol Forumu'nu</a:t>
            </a: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 hazırlamalı</a:t>
            </a:r>
          </a:p>
        </p:txBody>
      </p:sp>
    </p:spTree>
    <p:extLst>
      <p:ext uri="{BB962C8B-B14F-4D97-AF65-F5344CB8AC3E}">
        <p14:creationId xmlns:p14="http://schemas.microsoft.com/office/powerpoint/2010/main" val="720159306"/>
      </p:ext>
    </p:extLst>
  </p:cSld>
  <p:clrMapOvr>
    <a:masterClrMapping/>
  </p:clrMapOvr>
  <p:transition/>
  <p:timing/>
</p:sld>
</file>

<file path=ppt/slides/slide1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 y="-277639"/>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49999" y="332333"/>
            <a:ext cx="687581" cy="690765"/>
          </a:xfrm>
          <a:prstGeom prst="rect">
            <a:avLst/>
          </a:prstGeom>
        </p:spPr>
      </p:pic>
      <p:pic>
        <p:nvPicPr>
          <p:cNvPr id="4" name="Picture 4"/>
          <p:cNvPicPr>
            <a:picLocks noChangeAspect="1"/>
          </p:cNvPicPr>
          <p:nvPr>
            <p:custDataLst>
              <p:tags r:id="rId10"/>
            </p:custDataLst>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5400000">
            <a:off x="4344170" y="2487109"/>
            <a:ext cx="3407567" cy="1328951"/>
          </a:xfrm>
          <a:prstGeom prst="rect">
            <a:avLst/>
          </a:prstGeom>
        </p:spPr>
      </p:pic>
      <p:pic>
        <p:nvPicPr>
          <p:cNvPr id="5" name="Picture 5"/>
          <p:cNvPicPr>
            <a:picLocks noChangeAspect="1"/>
          </p:cNvPicPr>
          <p:nvPr>
            <p:custDataLst>
              <p:tags r:id="rId13"/>
            </p:custDataLst>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6105833" y="1643758"/>
            <a:ext cx="382327" cy="422461"/>
          </a:xfrm>
          <a:prstGeom prst="rect">
            <a:avLst/>
          </a:prstGeom>
        </p:spPr>
      </p:pic>
      <p:pic>
        <p:nvPicPr>
          <p:cNvPr id="6" name="Picture 6"/>
          <p:cNvPicPr>
            <a:picLocks noChangeAspect="1"/>
          </p:cNvPicPr>
          <p:nvPr>
            <p:custDataLst>
              <p:tags r:id="rId16"/>
            </p:custDataLst>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5644415" y="2288978"/>
            <a:ext cx="329633" cy="467264"/>
          </a:xfrm>
          <a:prstGeom prst="rect">
            <a:avLst/>
          </a:prstGeom>
        </p:spPr>
      </p:pic>
      <p:pic>
        <p:nvPicPr>
          <p:cNvPr id="7" name="Picture 7"/>
          <p:cNvPicPr>
            <a:picLocks noChangeAspect="1"/>
          </p:cNvPicPr>
          <p:nvPr>
            <p:custDataLst>
              <p:tags r:id="rId19"/>
            </p:custDataLst>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6067732" y="2971859"/>
            <a:ext cx="499902" cy="408102"/>
          </a:xfrm>
          <a:prstGeom prst="rect">
            <a:avLst/>
          </a:prstGeom>
        </p:spPr>
      </p:pic>
      <p:pic>
        <p:nvPicPr>
          <p:cNvPr id="8" name="Picture 8"/>
          <p:cNvPicPr>
            <a:picLocks noChangeAspect="1"/>
          </p:cNvPicPr>
          <p:nvPr>
            <p:custDataLst>
              <p:tags r:id="rId22"/>
            </p:custDataLst>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5607676" y="3599096"/>
            <a:ext cx="403110" cy="415189"/>
          </a:xfrm>
          <a:prstGeom prst="rect">
            <a:avLst/>
          </a:prstGeom>
        </p:spPr>
      </p:pic>
      <p:pic>
        <p:nvPicPr>
          <p:cNvPr id="9" name="Picture 9"/>
          <p:cNvPicPr>
            <a:picLocks noChangeAspect="1"/>
          </p:cNvPicPr>
          <p:nvPr>
            <p:custDataLst>
              <p:tags r:id="rId25"/>
            </p:custDataLst>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6046906" y="4186412"/>
            <a:ext cx="500181" cy="458347"/>
          </a:xfrm>
          <a:prstGeom prst="rect">
            <a:avLst/>
          </a:prstGeom>
        </p:spPr>
      </p:pic>
      <p:sp>
        <p:nvSpPr>
          <p:cNvPr id="10" name="TextBox 10"/>
          <p:cNvSpPr txBox="1"/>
          <p:nvPr>
            <p:custDataLst>
              <p:tags r:id="rId26"/>
            </p:custDataLst>
          </p:nvPr>
        </p:nvSpPr>
        <p:spPr>
          <a:xfrm>
            <a:off x="1224851" y="388155"/>
            <a:ext cx="6962177" cy="292837"/>
          </a:xfrm>
          <a:prstGeom prst="rect">
            <a:avLst/>
          </a:prstGeom>
        </p:spPr>
        <p:txBody>
          <a:bodyPr lIns="0" tIns="0" rIns="0" bIns="0" rtlCol="0" anchor="t">
            <a:spAutoFit/>
          </a:bodyPr>
          <a:lstStyle/>
          <a:p>
            <a:pPr marL="0" marR="0" lvl="0" indent="0" algn="l" defTabSz="609660" rtl="0" eaLnBrk="1" fontAlgn="auto" latinLnBrk="0" hangingPunct="1">
              <a:lnSpc>
                <a:spcPts val="2220"/>
              </a:lnSpc>
              <a:spcBef>
                <a:spcPct val="0"/>
              </a:spcBef>
              <a:spcAft>
                <a:spcPct val="0"/>
              </a:spcAft>
              <a:buClrTx/>
              <a:buSzTx/>
              <a:buFontTx/>
              <a:buNone/>
              <a:defRPr/>
            </a:pPr>
            <a:r>
              <a:rPr kumimoji="0" lang="tr-TR" sz="2400" b="1"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Gizli Belge</a:t>
            </a:r>
          </a:p>
        </p:txBody>
      </p:sp>
      <p:sp>
        <p:nvSpPr>
          <p:cNvPr id="11" name="TextBox 11"/>
          <p:cNvSpPr txBox="1"/>
          <p:nvPr>
            <p:custDataLst>
              <p:tags r:id="rId27"/>
            </p:custDataLst>
          </p:nvPr>
        </p:nvSpPr>
        <p:spPr>
          <a:xfrm>
            <a:off x="1383935" y="1618358"/>
            <a:ext cx="4479100"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Birim Yöneticisinin oluru </a:t>
            </a: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ile yetkilendirilmiş, güvenlik soruşturması ve arşiv araştırması yapılmış personel tarafından</a:t>
            </a:r>
          </a:p>
        </p:txBody>
      </p:sp>
      <p:sp>
        <p:nvSpPr>
          <p:cNvPr id="12" name="TextBox 12"/>
          <p:cNvSpPr txBox="1"/>
          <p:nvPr>
            <p:custDataLst>
              <p:tags r:id="rId28"/>
            </p:custDataLst>
          </p:nvPr>
        </p:nvSpPr>
        <p:spPr>
          <a:xfrm>
            <a:off x="6641177" y="2336535"/>
            <a:ext cx="46299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Yetkisi bulunmayan personelin </a:t>
            </a: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girişinin ve çıkışının engellendiği, kimlerin erişim sağladığının </a:t>
            </a: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bilinebileceği çalışma alanlarında</a:t>
            </a:r>
          </a:p>
        </p:txBody>
      </p:sp>
      <p:sp>
        <p:nvSpPr>
          <p:cNvPr id="13" name="TextBox 13"/>
          <p:cNvSpPr txBox="1"/>
          <p:nvPr>
            <p:custDataLst>
              <p:tags r:id="rId29"/>
            </p:custDataLst>
          </p:nvPr>
        </p:nvSpPr>
        <p:spPr>
          <a:xfrm>
            <a:off x="1364908" y="2965509"/>
            <a:ext cx="4517155"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Yönetmelik'in 9'uncu maddesinin altıncı fıkrasında belirtilen </a:t>
            </a: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güvenlik tedbirleri alınmış bilgisayar ve yazıcı aracılığıyla</a:t>
            </a:r>
          </a:p>
        </p:txBody>
      </p:sp>
      <p:sp>
        <p:nvSpPr>
          <p:cNvPr id="14" name="TextBox 14"/>
          <p:cNvSpPr txBox="1"/>
          <p:nvPr>
            <p:custDataLst>
              <p:tags r:id="rId30"/>
            </p:custDataLst>
          </p:nvPr>
        </p:nvSpPr>
        <p:spPr>
          <a:xfrm>
            <a:off x="6641178" y="3620614"/>
            <a:ext cx="4743071" cy="384721"/>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Fiziksel ortamda </a:t>
            </a: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paraf ve dağıtım nüshası olmak üzere </a:t>
            </a: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en az iki nüsha </a:t>
            </a: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halinde hazırlanarak</a:t>
            </a:r>
          </a:p>
        </p:txBody>
      </p:sp>
      <p:sp>
        <p:nvSpPr>
          <p:cNvPr id="15" name="TextBox 15"/>
          <p:cNvSpPr txBox="1"/>
          <p:nvPr>
            <p:custDataLst>
              <p:tags r:id="rId31"/>
            </p:custDataLst>
          </p:nvPr>
        </p:nvSpPr>
        <p:spPr>
          <a:xfrm>
            <a:off x="1383936" y="4305417"/>
            <a:ext cx="39125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İlgisiz kişilerce görülmesi, öğrenilmesi ve bilgi edinilmesi engellenecek şekilde paraf ve imza aşamaları tamamlanmalıdır.</a:t>
            </a:r>
          </a:p>
        </p:txBody>
      </p:sp>
      <p:sp>
        <p:nvSpPr>
          <p:cNvPr id="16" name="TextBox 16"/>
          <p:cNvSpPr txBox="1"/>
          <p:nvPr>
            <p:custDataLst>
              <p:tags r:id="rId32"/>
            </p:custDataLst>
          </p:nvPr>
        </p:nvSpPr>
        <p:spPr>
          <a:xfrm>
            <a:off x="252919" y="5841846"/>
            <a:ext cx="1162041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1667"/>
              </a:lnSpc>
              <a:spcBef>
                <a:spcPct val="0"/>
              </a:spcBef>
              <a:spcAft>
                <a:spcPct val="0"/>
              </a:spcAft>
              <a:buClrTx/>
              <a:buSzTx/>
              <a:buFontTx/>
              <a:buNone/>
              <a:defRPr/>
            </a:pPr>
            <a:r>
              <a:rPr kumimoji="0" lang="tr-TR" b="0" i="0" u="none" strike="noStrike" kern="1200" cap="none" spc="-40" normalizeH="0" baseline="0" noProof="0">
                <a:ln>
                  <a:noFill/>
                </a:ln>
                <a:solidFill>
                  <a:srgbClr val="FFC000"/>
                </a:solidFill>
                <a:effectLst/>
                <a:uLnTx/>
                <a:uFillTx/>
                <a:latin typeface="Corbel" panose="020b0503020204020204" pitchFamily="34" charset="0"/>
                <a:ea typeface="+mn-ea"/>
                <a:cs typeface="+mn-cs"/>
              </a:rPr>
              <a:t>Dışişleri Bakanlığı, Türk Silahlı Kuvvetleri, Milli İstihbarat Teşkilatı Başkanlığı, Emniyet Genel Müdürlüğü, Jandarma Genel Komutanlığı ve Sahil Güvenlik Komutanlığı</a:t>
            </a:r>
            <a:r>
              <a:rPr kumimoji="0" lang="tr-TR" b="0" i="0" u="none" strike="noStrike" kern="1200" cap="none" spc="-58" normalizeH="0" baseline="0" noProof="0">
                <a:ln>
                  <a:noFill/>
                </a:ln>
                <a:solidFill>
                  <a:srgbClr val="FFC000"/>
                </a:solidFill>
                <a:effectLst/>
                <a:uLnTx/>
                <a:uFillTx/>
                <a:latin typeface="Corbel" panose="020b0503020204020204" pitchFamily="34" charset="0"/>
                <a:ea typeface="+mn-ea"/>
                <a:cs typeface="+mn-cs"/>
              </a:rPr>
              <a:t> ile bu kurumlara ait kodlu veya kriptolu haberleşme sistemlerini kullanan kamu idareleri</a:t>
            </a:r>
            <a:endParaRPr kumimoji="0" lang="tr-TR" b="0"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endParaRPr>
          </a:p>
        </p:txBody>
      </p:sp>
      <p:sp>
        <p:nvSpPr>
          <p:cNvPr id="17" name="TextBox 17"/>
          <p:cNvSpPr txBox="1"/>
          <p:nvPr>
            <p:custDataLst>
              <p:tags r:id="rId33"/>
            </p:custDataLst>
          </p:nvPr>
        </p:nvSpPr>
        <p:spPr>
          <a:xfrm>
            <a:off x="1224851" y="729851"/>
            <a:ext cx="5185433" cy="211981"/>
          </a:xfrm>
          <a:prstGeom prst="rect">
            <a:avLst/>
          </a:prstGeom>
        </p:spPr>
        <p:txBody>
          <a:bodyPr lIns="0" tIns="0" rIns="0" bIns="0" rtlCol="0" anchor="t">
            <a:spAutoFit/>
          </a:bodyPr>
          <a:lstStyle/>
          <a:p>
            <a:pPr marL="0" marR="0" lvl="0" indent="0" algn="l" defTabSz="60966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9" name="Metin kutusu 18"/>
          <p:cNvSpPr txBox="1"/>
          <p:nvPr>
            <p:custDataLst>
              <p:tags r:id="rId34"/>
            </p:custDataLst>
          </p:nvPr>
        </p:nvSpPr>
        <p:spPr>
          <a:xfrm>
            <a:off x="0" y="5287137"/>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tr-TR" b="1" i="0" u="none" strike="noStrike" kern="1200" cap="none" spc="0" normalizeH="0" baseline="0" noProof="0">
                <a:ln>
                  <a:noFill/>
                </a:ln>
                <a:solidFill>
                  <a:prstClr val="white"/>
                </a:solidFill>
                <a:effectLst/>
                <a:uLnTx/>
                <a:uFillTx/>
                <a:latin typeface="Corbel" panose="020b0503020204020204" pitchFamily="34" charset="0"/>
                <a:ea typeface="+mn-ea"/>
                <a:cs typeface="+mn-cs"/>
              </a:rPr>
              <a:t>İstisnai İdareler</a:t>
            </a:r>
          </a:p>
        </p:txBody>
      </p:sp>
    </p:spTree>
    <p:extLst>
      <p:ext uri="{BB962C8B-B14F-4D97-AF65-F5344CB8AC3E}">
        <p14:creationId xmlns:p14="http://schemas.microsoft.com/office/powerpoint/2010/main" val="22361462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 fill="hold"/>
                                        <p:tgtEl>
                                          <p:spTgt spid="16"/>
                                        </p:tgtEl>
                                        <p:attrNameLst>
                                          <p:attrName>ppt_x</p:attrName>
                                        </p:attrNameLst>
                                      </p:cBhvr>
                                      <p:tavLst>
                                        <p:tav tm="0">
                                          <p:val>
                                            <p:strVal val="#ppt_x"/>
                                          </p:val>
                                        </p:tav>
                                        <p:tav tm="100000">
                                          <p:val>
                                            <p:strVal val="#ppt_x"/>
                                          </p:val>
                                        </p:tav>
                                      </p:tavLst>
                                    </p:anim>
                                    <p:anim calcmode="lin" valueType="num">
                                      <p:cBhvr additive="base">
                                        <p:cTn id="8" dur="1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 fill="hold"/>
                                        <p:tgtEl>
                                          <p:spTgt spid="19"/>
                                        </p:tgtEl>
                                        <p:attrNameLst>
                                          <p:attrName>ppt_x</p:attrName>
                                        </p:attrNameLst>
                                      </p:cBhvr>
                                      <p:tavLst>
                                        <p:tav tm="0">
                                          <p:val>
                                            <p:strVal val="#ppt_x"/>
                                          </p:val>
                                        </p:tav>
                                        <p:tav tm="100000">
                                          <p:val>
                                            <p:strVal val="#ppt_x"/>
                                          </p:val>
                                        </p:tav>
                                      </p:tavLst>
                                    </p:anim>
                                    <p:anim calcmode="lin" valueType="num">
                                      <p:cBhvr additive="base">
                                        <p:cTn id="12" dur="1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1"/>
    </p:bldLst>
  </p:timing>
</p:sld>
</file>

<file path=ppt/slides/slide1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355113"/>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00470" y="322504"/>
            <a:ext cx="687581" cy="690765"/>
          </a:xfrm>
          <a:prstGeom prst="rect">
            <a:avLst/>
          </a:prstGeom>
        </p:spPr>
      </p:pic>
      <p:sp>
        <p:nvSpPr>
          <p:cNvPr id="4" name="TextBox 4"/>
          <p:cNvSpPr txBox="1"/>
          <p:nvPr>
            <p:custDataLst>
              <p:tags r:id="rId8"/>
            </p:custDataLst>
          </p:nvPr>
        </p:nvSpPr>
        <p:spPr>
          <a:xfrm>
            <a:off x="1175322" y="378326"/>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custDataLst>
              <p:tags r:id="rId9"/>
            </p:custDataLst>
          </p:nvPr>
        </p:nvSpPr>
        <p:spPr>
          <a:xfrm>
            <a:off x="1175322" y="720022"/>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custDataLst>
              <p:tags r:id="rId12"/>
            </p:custDataLst>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260699" y="1965336"/>
            <a:ext cx="4876800" cy="1584960"/>
          </a:xfrm>
          <a:prstGeom prst="rect">
            <a:avLst/>
          </a:prstGeom>
        </p:spPr>
      </p:pic>
      <p:pic>
        <p:nvPicPr>
          <p:cNvPr id="7" name="Picture 7"/>
          <p:cNvPicPr>
            <a:picLocks noChangeAspect="1"/>
          </p:cNvPicPr>
          <p:nvPr>
            <p:custDataLst>
              <p:tags r:id="rId14"/>
            </p:custDataLst>
          </p:nvPr>
        </p:nvPicPr>
        <p:blipFill>
          <a:blip r:embed="rId13"/>
          <a:stretch>
            <a:fillRect/>
          </a:stretch>
        </p:blipFill>
        <p:spPr>
          <a:xfrm>
            <a:off x="3440271" y="2216822"/>
            <a:ext cx="1150183" cy="1147807"/>
          </a:xfrm>
          <a:prstGeom prst="rect">
            <a:avLst/>
          </a:prstGeom>
        </p:spPr>
      </p:pic>
      <p:pic>
        <p:nvPicPr>
          <p:cNvPr id="8" name="Picture 8"/>
          <p:cNvPicPr>
            <a:picLocks noChangeAspect="1"/>
          </p:cNvPicPr>
          <p:nvPr>
            <p:custDataLst>
              <p:tags r:id="rId16"/>
            </p:custDataLst>
          </p:nvPr>
        </p:nvPicPr>
        <p:blipFill>
          <a:blip r:embed="rId15"/>
          <a:stretch>
            <a:fillRect/>
          </a:stretch>
        </p:blipFill>
        <p:spPr>
          <a:xfrm>
            <a:off x="6879966" y="2206360"/>
            <a:ext cx="1150183" cy="1147807"/>
          </a:xfrm>
          <a:prstGeom prst="rect">
            <a:avLst/>
          </a:prstGeom>
        </p:spPr>
      </p:pic>
      <p:pic>
        <p:nvPicPr>
          <p:cNvPr id="9" name="Picture 9"/>
          <p:cNvPicPr>
            <a:picLocks noChangeAspect="1"/>
          </p:cNvPicPr>
          <p:nvPr>
            <p:custDataLst>
              <p:tags r:id="rId18"/>
            </p:custDataLst>
          </p:nvPr>
        </p:nvPicPr>
        <p:blipFill>
          <a:blip r:embed="rId17"/>
          <a:stretch>
            <a:fillRect/>
          </a:stretch>
        </p:blipFill>
        <p:spPr>
          <a:xfrm>
            <a:off x="5165581" y="2217263"/>
            <a:ext cx="1139258" cy="1136904"/>
          </a:xfrm>
          <a:prstGeom prst="rect">
            <a:avLst/>
          </a:prstGeom>
        </p:spPr>
      </p:pic>
      <p:sp>
        <p:nvSpPr>
          <p:cNvPr id="10" name="TextBox 10"/>
          <p:cNvSpPr txBox="1"/>
          <p:nvPr>
            <p:custDataLst>
              <p:tags r:id="rId19"/>
            </p:custDataLst>
          </p:nvPr>
        </p:nvSpPr>
        <p:spPr>
          <a:xfrm>
            <a:off x="1280160" y="3550933"/>
            <a:ext cx="2318296" cy="1192634"/>
          </a:xfrm>
          <a:prstGeom prst="rect">
            <a:avLst/>
          </a:prstGeom>
        </p:spPr>
        <p:txBody>
          <a:bodyPr wrap="square" lIns="0" tIns="0" rIns="0" bIns="0" rtlCol="0" anchor="t">
            <a:spAutoFit/>
          </a:bodyPr>
          <a:lstStyle/>
          <a:p>
            <a:pPr marL="0" marR="0" lvl="0" indent="0" algn="ctr" defTabSz="914400" rtl="0" eaLnBrk="1" fontAlgn="auto" latinLnBrk="0" hangingPunct="1">
              <a:lnSpc>
                <a:spcPts val="3149"/>
              </a:lnSpc>
              <a:spcBef>
                <a:spcPct val="0"/>
              </a:spcBef>
              <a:spcAft>
                <a:spcPct val="0"/>
              </a:spcAft>
              <a:buClrTx/>
              <a:buSzTx/>
              <a:buFontTx/>
              <a:buNone/>
              <a:defRPr/>
            </a:pPr>
            <a:r>
              <a:rPr kumimoji="0" lang="tr-TR" sz="1800" b="0" i="0" u="none" strike="noStrike" kern="1200" cap="none" spc="-83" normalizeH="0" baseline="0" noProof="0">
                <a:ln>
                  <a:noFill/>
                </a:ln>
                <a:solidFill>
                  <a:srgbClr val="FEFEFE"/>
                </a:solidFill>
                <a:effectLst/>
                <a:uLnTx/>
                <a:uFillTx/>
                <a:latin typeface="Corbel" panose="020b0503020204020204" pitchFamily="34" charset="0"/>
                <a:ea typeface="+mn-ea"/>
                <a:cs typeface="+mn-cs"/>
              </a:rPr>
              <a:t>İmza aşaması tamamlanan belgeye EBYS üzerinden sayı alınmalı</a:t>
            </a:r>
          </a:p>
        </p:txBody>
      </p:sp>
      <p:sp>
        <p:nvSpPr>
          <p:cNvPr id="11" name="TextBox 11"/>
          <p:cNvSpPr txBox="1"/>
          <p:nvPr>
            <p:custDataLst>
              <p:tags r:id="rId20"/>
            </p:custDataLst>
          </p:nvPr>
        </p:nvSpPr>
        <p:spPr>
          <a:xfrm>
            <a:off x="5032485" y="4030114"/>
            <a:ext cx="1333228" cy="258404"/>
          </a:xfrm>
          <a:prstGeom prst="rect">
            <a:avLst/>
          </a:prstGeom>
        </p:spPr>
        <p:txBody>
          <a:bodyPr wrap="square" lIns="0" tIns="0" rIns="0" bIns="0" rtlCol="0" anchor="t">
            <a:spAutoFit/>
          </a:bodyPr>
          <a:lstStyle/>
          <a:p>
            <a:pPr marL="0" marR="0" lvl="0" indent="0" algn="l" defTabSz="914400" rtl="0" eaLnBrk="1" fontAlgn="auto" latinLnBrk="0" hangingPunct="1">
              <a:lnSpc>
                <a:spcPts val="2099"/>
              </a:lnSpc>
              <a:spcBef>
                <a:spcPct val="0"/>
              </a:spcBef>
              <a:spcAft>
                <a:spcPct val="0"/>
              </a:spcAft>
              <a:buClrTx/>
              <a:buSzTx/>
              <a:buFontTx/>
              <a:buNone/>
              <a:defRPr/>
            </a:pPr>
            <a:endParaRPr kumimoji="0" lang="tr-TR" sz="1666" b="0" i="0" u="none" strike="noStrike" kern="1200" cap="none" spc="-83" normalizeH="0" baseline="0" noProof="0">
              <a:ln>
                <a:noFill/>
              </a:ln>
              <a:solidFill>
                <a:srgbClr val="FEFEFE"/>
              </a:solidFill>
              <a:effectLst/>
              <a:uLnTx/>
              <a:uFillTx/>
              <a:latin typeface="Corbel" panose="020b0503020204020204" pitchFamily="34" charset="0"/>
              <a:ea typeface="+mn-ea"/>
              <a:cs typeface="+mn-cs"/>
            </a:endParaRPr>
          </a:p>
        </p:txBody>
      </p:sp>
      <p:sp>
        <p:nvSpPr>
          <p:cNvPr id="12" name="TextBox 12"/>
          <p:cNvSpPr txBox="1"/>
          <p:nvPr>
            <p:custDataLst>
              <p:tags r:id="rId21"/>
            </p:custDataLst>
          </p:nvPr>
        </p:nvSpPr>
        <p:spPr>
          <a:xfrm>
            <a:off x="8137499" y="3894929"/>
            <a:ext cx="1073140" cy="258404"/>
          </a:xfrm>
          <a:prstGeom prst="rect">
            <a:avLst/>
          </a:prstGeom>
        </p:spPr>
        <p:txBody>
          <a:bodyPr wrap="square" lIns="0" tIns="0" rIns="0" bIns="0" rtlCol="0" anchor="t">
            <a:spAutoFit/>
          </a:bodyPr>
          <a:lstStyle/>
          <a:p>
            <a:pPr marL="0" marR="0" lvl="0" indent="0" algn="just" defTabSz="914400" rtl="0" eaLnBrk="1" fontAlgn="auto" latinLnBrk="0" hangingPunct="1">
              <a:lnSpc>
                <a:spcPts val="2099"/>
              </a:lnSpc>
              <a:spcBef>
                <a:spcPct val="0"/>
              </a:spcBef>
              <a:spcAft>
                <a:spcPct val="0"/>
              </a:spcAft>
              <a:buClrTx/>
              <a:buSzTx/>
              <a:buFontTx/>
              <a:buNone/>
              <a:defRPr/>
            </a:pPr>
            <a:endParaRPr kumimoji="0" lang="tr-TR" sz="1666" b="0" i="0" u="none" strike="noStrike" kern="1200" cap="none" spc="-83" normalizeH="0" baseline="0" noProof="0">
              <a:ln>
                <a:noFill/>
              </a:ln>
              <a:solidFill>
                <a:srgbClr val="FEFEFE"/>
              </a:solidFill>
              <a:effectLst/>
              <a:uLnTx/>
              <a:uFillTx/>
              <a:latin typeface="Corbel" panose="020b0503020204020204" pitchFamily="34" charset="0"/>
              <a:ea typeface="+mn-ea"/>
              <a:cs typeface="+mn-cs"/>
            </a:endParaRPr>
          </a:p>
        </p:txBody>
      </p:sp>
      <p:sp>
        <p:nvSpPr>
          <p:cNvPr id="13" name="Dikdörtgen 12"/>
          <p:cNvSpPr/>
          <p:nvPr>
            <p:custDataLst>
              <p:tags r:id="rId22"/>
            </p:custDataLst>
          </p:nvPr>
        </p:nvSpPr>
        <p:spPr>
          <a:xfrm>
            <a:off x="4312925" y="4030114"/>
            <a:ext cx="2432446" cy="1284967"/>
          </a:xfrm>
          <a:prstGeom prst="rect">
            <a:avLst/>
          </a:prstGeom>
        </p:spPr>
        <p:txBody>
          <a:bodyPr wrap="square">
            <a:spAutoFit/>
          </a:bodyPr>
          <a:lstStyle/>
          <a:p>
            <a:pPr marL="0" marR="0" lvl="0" indent="0" algn="ctr" defTabSz="914400" rtl="0" eaLnBrk="1" fontAlgn="auto" latinLnBrk="0" hangingPunct="1">
              <a:lnSpc>
                <a:spcPts val="3149"/>
              </a:lnSpc>
              <a:spcBef>
                <a:spcPct val="0"/>
              </a:spcBef>
              <a:spcAft>
                <a:spcPct val="0"/>
              </a:spcAft>
              <a:buClrTx/>
              <a:buSzTx/>
              <a:buFontTx/>
              <a:buNone/>
              <a:defRPr/>
            </a:pPr>
            <a:r>
              <a:rPr kumimoji="0" lang="en-US" sz="1800" b="0" i="0" u="none" strike="noStrike" kern="1200" cap="none" spc="-83" normalizeH="0" baseline="0" noProof="0" err="1">
                <a:ln>
                  <a:noFill/>
                </a:ln>
                <a:solidFill>
                  <a:srgbClr val="FEFEFE"/>
                </a:solidFill>
                <a:effectLst/>
                <a:uLnTx/>
                <a:uFillTx/>
                <a:latin typeface="Corbel" panose="020b0503020204020204" pitchFamily="34" charset="0"/>
                <a:ea typeface="+mn-ea"/>
                <a:cs typeface="+mn-cs"/>
              </a:rPr>
              <a:t>Paraf nüshası belgeyi üreten birimde saklanmak üzere muhafaza edilmeli</a:t>
            </a:r>
            <a:endParaRPr kumimoji="0" lang="en-US" sz="1800" b="0" i="0" u="none" strike="noStrike" kern="1200" cap="none" spc="-124" normalizeH="0" baseline="0" noProof="0">
              <a:ln>
                <a:noFill/>
              </a:ln>
              <a:solidFill>
                <a:srgbClr val="FEFEFE"/>
              </a:solidFill>
              <a:effectLst/>
              <a:uLnTx/>
              <a:uFillTx/>
              <a:latin typeface="Corbel" panose="020b0503020204020204" pitchFamily="34" charset="0"/>
              <a:ea typeface="+mn-ea"/>
              <a:cs typeface="+mn-cs"/>
            </a:endParaRPr>
          </a:p>
        </p:txBody>
      </p:sp>
      <p:sp>
        <p:nvSpPr>
          <p:cNvPr id="14" name="Dikdörtgen 13"/>
          <p:cNvSpPr/>
          <p:nvPr>
            <p:custDataLst>
              <p:tags r:id="rId23"/>
            </p:custDataLst>
          </p:nvPr>
        </p:nvSpPr>
        <p:spPr>
          <a:xfrm>
            <a:off x="7257741" y="3646034"/>
            <a:ext cx="2832656" cy="1284967"/>
          </a:xfrm>
          <a:prstGeom prst="rect">
            <a:avLst/>
          </a:prstGeom>
        </p:spPr>
        <p:txBody>
          <a:bodyPr wrap="square">
            <a:spAutoFit/>
          </a:bodyPr>
          <a:lstStyle/>
          <a:p>
            <a:pPr marL="0" marR="0" lvl="0" indent="0" algn="ctr" defTabSz="914400" rtl="0" eaLnBrk="1" fontAlgn="auto" latinLnBrk="0" hangingPunct="1">
              <a:lnSpc>
                <a:spcPts val="3149"/>
              </a:lnSpc>
              <a:spcBef>
                <a:spcPct val="0"/>
              </a:spcBef>
              <a:spcAft>
                <a:spcPct val="0"/>
              </a:spcAft>
              <a:buClrTx/>
              <a:buSzTx/>
              <a:buFontTx/>
              <a:buNone/>
              <a:defRPr/>
            </a:pPr>
            <a:r>
              <a:rPr kumimoji="0" lang="en-US" sz="1800" b="0" i="0" u="none" strike="noStrike" kern="1200" cap="none" spc="-124" normalizeH="0" baseline="0" noProof="0" err="1">
                <a:ln>
                  <a:noFill/>
                </a:ln>
                <a:solidFill>
                  <a:srgbClr val="FEFEFE"/>
                </a:solidFill>
                <a:effectLst/>
                <a:uLnTx/>
                <a:uFillTx/>
                <a:latin typeface="Corbel" panose="020b0503020204020204" pitchFamily="34" charset="0"/>
                <a:ea typeface="+mn-ea"/>
                <a:cs typeface="+mn-cs"/>
              </a:rPr>
              <a:t>İç içe çift zarf yapıla</a:t>
            </a:r>
            <a:r>
              <a:rPr kumimoji="0" lang="tr-TR" sz="1800" b="0" i="0" u="none" strike="noStrike" kern="1200" cap="none" spc="-124" normalizeH="0" baseline="0" noProof="0">
                <a:ln>
                  <a:noFill/>
                </a:ln>
                <a:solidFill>
                  <a:srgbClr val="FEFEFE"/>
                </a:solidFill>
                <a:effectLst/>
                <a:uLnTx/>
                <a:uFillTx/>
                <a:latin typeface="Corbel" panose="020b0503020204020204" pitchFamily="34" charset="0"/>
                <a:ea typeface="+mn-ea"/>
                <a:cs typeface="+mn-cs"/>
              </a:rPr>
              <a:t>n </a:t>
            </a:r>
            <a:r>
              <a:rPr kumimoji="0" lang="en-US" sz="1800" b="0" i="0" u="none" strike="noStrike" kern="1200" cap="none" spc="-124" normalizeH="0" baseline="0" noProof="0" err="1">
                <a:ln>
                  <a:noFill/>
                </a:ln>
                <a:solidFill>
                  <a:srgbClr val="FEFEFE"/>
                </a:solidFill>
                <a:effectLst/>
                <a:uLnTx/>
                <a:uFillTx/>
                <a:latin typeface="Corbel" panose="020b0503020204020204" pitchFamily="34" charset="0"/>
                <a:ea typeface="+mn-ea"/>
                <a:cs typeface="+mn-cs"/>
              </a:rPr>
              <a:t>belge</a:t>
            </a:r>
            <a:r>
              <a:rPr kumimoji="0" lang="tr-TR" sz="1800" b="0" i="0" u="none" strike="noStrike" kern="1200" cap="none" spc="-124" normalizeH="0" baseline="0" noProof="0">
                <a:ln>
                  <a:noFill/>
                </a:ln>
                <a:solidFill>
                  <a:srgbClr val="FEFEFE"/>
                </a:solidFill>
                <a:effectLst/>
                <a:uLnTx/>
                <a:uFillTx/>
                <a:latin typeface="Corbel" panose="020b0503020204020204" pitchFamily="34" charset="0"/>
                <a:ea typeface="+mn-ea"/>
                <a:cs typeface="+mn-cs"/>
              </a:rPr>
              <a:t>,</a:t>
            </a:r>
            <a:r>
              <a:rPr kumimoji="0" lang="en-US" sz="1800" b="0" i="0" u="none" strike="noStrike" kern="1200" cap="none" spc="-124" normalizeH="0" baseline="0" noProof="0">
                <a:ln>
                  <a:noFill/>
                </a:ln>
                <a:solidFill>
                  <a:srgbClr val="FEFEFE"/>
                </a:solidFill>
                <a:effectLst/>
                <a:uLnTx/>
                <a:uFillTx/>
                <a:latin typeface="Corbel" panose="020b0503020204020204" pitchFamily="34" charset="0"/>
                <a:ea typeface="+mn-ea"/>
                <a:cs typeface="+mn-cs"/>
              </a:rPr>
              <a:t> </a:t>
            </a:r>
            <a:r>
              <a:rPr kumimoji="0" lang="tr-TR" sz="1800" b="0" i="0" u="none" strike="noStrike" kern="1200" cap="none" spc="-124" normalizeH="0" baseline="0" noProof="0">
                <a:ln>
                  <a:noFill/>
                </a:ln>
                <a:solidFill>
                  <a:srgbClr val="FEFEFE"/>
                </a:solidFill>
                <a:effectLst/>
                <a:uLnTx/>
                <a:uFillTx/>
                <a:latin typeface="Corbel" panose="020b0503020204020204" pitchFamily="34" charset="0"/>
                <a:ea typeface="+mn-ea"/>
                <a:cs typeface="+mn-cs"/>
              </a:rPr>
              <a:t>belge </a:t>
            </a:r>
            <a:r>
              <a:rPr kumimoji="0" lang="en-US" sz="1800" b="0" i="0" u="none" strike="noStrike" kern="1200" cap="none" spc="-124" normalizeH="0" baseline="0" noProof="0" err="1">
                <a:ln>
                  <a:noFill/>
                </a:ln>
                <a:solidFill>
                  <a:srgbClr val="FEFEFE"/>
                </a:solidFill>
                <a:effectLst/>
                <a:uLnTx/>
                <a:uFillTx/>
                <a:latin typeface="Corbel" panose="020b0503020204020204" pitchFamily="34" charset="0"/>
                <a:ea typeface="+mn-ea"/>
                <a:cs typeface="+mn-cs"/>
              </a:rPr>
              <a:t>yönetiminden sorumlu birime teslim edilmeli</a:t>
            </a:r>
            <a:endParaRPr kumimoji="0" lang="en-US" sz="1800" b="0" i="0" u="none" strike="noStrike" kern="1200" cap="none" spc="-124" normalizeH="0" baseline="0" noProof="0">
              <a:ln>
                <a:noFill/>
              </a:ln>
              <a:solidFill>
                <a:srgbClr val="FEFEF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065012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anim calcmode="lin" valueType="num">
                                      <p:cBhvr>
                                        <p:cTn id="18" dur="250" fill="hold"/>
                                        <p:tgtEl>
                                          <p:spTgt spid="14"/>
                                        </p:tgtEl>
                                        <p:attrNameLst>
                                          <p:attrName>ppt_x</p:attrName>
                                        </p:attrNameLst>
                                      </p:cBhvr>
                                      <p:tavLst>
                                        <p:tav tm="0">
                                          <p:val>
                                            <p:strVal val="#ppt_x"/>
                                          </p:val>
                                        </p:tav>
                                        <p:tav tm="100000">
                                          <p:val>
                                            <p:strVal val="#ppt_x"/>
                                          </p:val>
                                        </p:tav>
                                      </p:tavLst>
                                    </p:anim>
                                    <p:anim calcmode="lin" valueType="num">
                                      <p:cBhvr>
                                        <p:cTn id="1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1"/>
      <p:bldP spid="14" grpId="2"/>
    </p:bldLst>
  </p:timing>
</p:sld>
</file>

<file path=ppt/slides/slide1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0"/>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14293" y="194936"/>
            <a:ext cx="687581" cy="690765"/>
          </a:xfrm>
          <a:prstGeom prst="rect">
            <a:avLst/>
          </a:prstGeom>
        </p:spPr>
      </p:pic>
      <p:sp>
        <p:nvSpPr>
          <p:cNvPr id="6" name="TextBox 6"/>
          <p:cNvSpPr txBox="1"/>
          <p:nvPr>
            <p:custDataLst>
              <p:tags r:id="rId8"/>
            </p:custDataLst>
          </p:nvPr>
        </p:nvSpPr>
        <p:spPr>
          <a:xfrm>
            <a:off x="1189144"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custDataLst>
              <p:tags r:id="rId9"/>
            </p:custDataLst>
          </p:nvPr>
        </p:nvSpPr>
        <p:spPr>
          <a:xfrm>
            <a:off x="1189144" y="592455"/>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Nasıl Gönderilir?</a:t>
            </a:r>
          </a:p>
        </p:txBody>
      </p:sp>
      <p:sp>
        <p:nvSpPr>
          <p:cNvPr id="9" name="Dikdörtgen 8"/>
          <p:cNvSpPr/>
          <p:nvPr>
            <p:custDataLst>
              <p:tags r:id="rId10"/>
            </p:custDataLst>
          </p:nvPr>
        </p:nvSpPr>
        <p:spPr>
          <a:xfrm>
            <a:off x="2196870" y="3911508"/>
            <a:ext cx="2462662" cy="369332"/>
          </a:xfrm>
          <a:prstGeom prst="rect">
            <a:avLst/>
          </a:prstGeom>
        </p:spPr>
        <p:txBody>
          <a:bodyPr wrap="none">
            <a:spAutoFit/>
          </a:bodyPr>
          <a:lstStyle/>
          <a:p>
            <a:pPr marL="0" marR="0" lvl="0" indent="0" algn="l" defTabSz="609630" rtl="0" eaLnBrk="1" fontAlgn="auto" latinLnBrk="0" hangingPunct="1">
              <a:lnSpc>
                <a:spcPct val="100000"/>
              </a:lnSpc>
              <a:spcBef>
                <a:spcPct val="0"/>
              </a:spcBef>
              <a:spcAft>
                <a:spcPct val="0"/>
              </a:spcAft>
              <a:buClrTx/>
              <a:buSzTx/>
              <a:buFontTx/>
              <a:buNone/>
              <a:defRPr/>
            </a:pPr>
            <a:r>
              <a:rPr kumimoji="0" lang="tr-TR" b="0" i="0" u="none" strike="noStrike" kern="1200" cap="none" spc="0" normalizeH="0" baseline="0" noProof="0">
                <a:ln>
                  <a:noFill/>
                </a:ln>
                <a:solidFill>
                  <a:prstClr val="white">
                    <a:lumMod val="95000"/>
                  </a:prstClr>
                </a:solidFill>
                <a:effectLst/>
                <a:uLnTx/>
                <a:uFillTx/>
                <a:latin typeface="Calibri"/>
                <a:ea typeface="+mn-ea"/>
                <a:cs typeface="+mn-cs"/>
              </a:rPr>
              <a:t>Gizli Belge İç Zarf Örneği</a:t>
            </a:r>
          </a:p>
        </p:txBody>
      </p:sp>
      <p:sp>
        <p:nvSpPr>
          <p:cNvPr id="10" name="Dikdörtgen 9"/>
          <p:cNvSpPr/>
          <p:nvPr>
            <p:custDataLst>
              <p:tags r:id="rId11"/>
            </p:custDataLst>
          </p:nvPr>
        </p:nvSpPr>
        <p:spPr>
          <a:xfrm>
            <a:off x="7772400" y="6368764"/>
            <a:ext cx="2592505" cy="369332"/>
          </a:xfrm>
          <a:prstGeom prst="rect">
            <a:avLst/>
          </a:prstGeom>
        </p:spPr>
        <p:txBody>
          <a:bodyPr wrap="none">
            <a:spAutoFit/>
          </a:bodyPr>
          <a:lstStyle/>
          <a:p>
            <a:pPr marL="0" marR="0" lvl="0" indent="0" algn="l" defTabSz="609630" rtl="0" eaLnBrk="1" fontAlgn="auto" latinLnBrk="0" hangingPunct="1">
              <a:lnSpc>
                <a:spcPct val="100000"/>
              </a:lnSpc>
              <a:spcBef>
                <a:spcPct val="0"/>
              </a:spcBef>
              <a:spcAft>
                <a:spcPct val="0"/>
              </a:spcAft>
              <a:buClrTx/>
              <a:buSzTx/>
              <a:buFontTx/>
              <a:buNone/>
              <a:defRPr/>
            </a:pPr>
            <a:r>
              <a:rPr kumimoji="0" lang="tr-TR" b="0" i="0" u="none" strike="noStrike" kern="1200" cap="none" spc="0" normalizeH="0" baseline="0" noProof="0">
                <a:ln>
                  <a:noFill/>
                </a:ln>
                <a:solidFill>
                  <a:prstClr val="white">
                    <a:lumMod val="95000"/>
                  </a:prstClr>
                </a:solidFill>
                <a:effectLst/>
                <a:uLnTx/>
                <a:uFillTx/>
                <a:latin typeface="Calibri"/>
                <a:ea typeface="+mn-ea"/>
                <a:cs typeface="+mn-cs"/>
              </a:rPr>
              <a:t>Gizli Belge Dış Zarf Örneği</a:t>
            </a:r>
          </a:p>
        </p:txBody>
      </p:sp>
      <p:pic>
        <p:nvPicPr>
          <p:cNvPr id="11" name="Resim 10"/>
          <p:cNvPicPr>
            <a:picLocks noChangeAspect="1"/>
          </p:cNvPicPr>
          <p:nvPr>
            <p:custDataLst>
              <p:tags r:id="rId13"/>
            </p:custDataLst>
          </p:nvPr>
        </p:nvPicPr>
        <p:blipFill>
          <a:blip r:embed="rId12"/>
          <a:stretch>
            <a:fillRect/>
          </a:stretch>
        </p:blipFill>
        <p:spPr>
          <a:xfrm>
            <a:off x="758083" y="1588627"/>
            <a:ext cx="4796411" cy="2164506"/>
          </a:xfrm>
          <a:prstGeom prst="rect">
            <a:avLst/>
          </a:prstGeom>
        </p:spPr>
      </p:pic>
      <p:pic>
        <p:nvPicPr>
          <p:cNvPr id="12" name="Resim 11"/>
          <p:cNvPicPr>
            <a:picLocks noChangeAspect="1"/>
          </p:cNvPicPr>
          <p:nvPr>
            <p:custDataLst>
              <p:tags r:id="rId15"/>
            </p:custDataLst>
          </p:nvPr>
        </p:nvPicPr>
        <p:blipFill>
          <a:blip r:embed="rId14"/>
          <a:stretch>
            <a:fillRect/>
          </a:stretch>
        </p:blipFill>
        <p:spPr>
          <a:xfrm>
            <a:off x="6386681" y="4065396"/>
            <a:ext cx="4829243" cy="2162515"/>
          </a:xfrm>
          <a:prstGeom prst="rect">
            <a:avLst/>
          </a:prstGeom>
        </p:spPr>
      </p:pic>
    </p:spTree>
    <p:extLst>
      <p:ext uri="{BB962C8B-B14F-4D97-AF65-F5344CB8AC3E}">
        <p14:creationId xmlns:p14="http://schemas.microsoft.com/office/powerpoint/2010/main" val="3018648580"/>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a:gsLst>
            <a:gs pos="26000">
              <a:schemeClr val="lt1">
                <a:alpha val="89000"/>
              </a:schemeClr>
            </a:gs>
            <a:gs pos="44000">
              <a:schemeClr val="lt2"/>
            </a:gs>
            <a:gs pos="72000">
              <a:schemeClr val="lt2"/>
            </a:gs>
            <a:gs pos="100000">
              <a:srgbClr val="D0D8E5"/>
            </a:gs>
          </a:gsLst>
          <a:path path="circle">
            <a:fillToRect r="100000" b="100000"/>
          </a:path>
          <a:tileRect l="-100000" t="-100000"/>
        </a:gradFill>
        <a:effectLst/>
      </p:bgPr>
    </p:bg>
    <p:spTree>
      <p:nvGrpSpPr>
        <p:cNvPr id="1" name=""/>
        <p:cNvGrpSpPr/>
        <p:nvPr/>
      </p:nvGrpSpPr>
      <p:grpSpPr>
        <a:xfrm>
          <a:off x="0" y="0"/>
          <a:ext cx="0" cy="0"/>
        </a:xfrm>
      </p:grpSpPr>
      <p:sp>
        <p:nvSpPr>
          <p:cNvPr id="9" name="Dikdörtgen 8"/>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Metin kutusu 7"/>
          <p:cNvSpPr txBox="1"/>
          <p:nvPr/>
        </p:nvSpPr>
        <p:spPr>
          <a:xfrm>
            <a:off x="630957" y="659277"/>
            <a:ext cx="5506756" cy="1107996"/>
          </a:xfrm>
          <a:prstGeom prst="rect">
            <a:avLst/>
          </a:prstGeom>
          <a:noFill/>
        </p:spPr>
        <p:txBody>
          <a:bodyPr wrap="square" rtlCol="0">
            <a:spAutoFit/>
          </a:bodyPr>
          <a:lstStyle/>
          <a:p>
            <a:r>
              <a:rPr lang="tr-TR" sz="6600" b="1">
                <a:solidFill>
                  <a:schemeClr val="accent5">
                    <a:lumMod val="50000"/>
                  </a:schemeClr>
                </a:solidFill>
                <a:latin typeface="Vladimir Script" panose="03050402040407070305" pitchFamily="66" charset="0"/>
              </a:rPr>
              <a:t>Belge memurun,</a:t>
            </a:r>
          </a:p>
        </p:txBody>
      </p:sp>
      <p:sp>
        <p:nvSpPr>
          <p:cNvPr id="15" name="Dikdörtgen 14"/>
          <p:cNvSpPr/>
          <p:nvPr/>
        </p:nvSpPr>
        <p:spPr>
          <a:xfrm>
            <a:off x="6832334" y="311290"/>
            <a:ext cx="5155932" cy="4289586"/>
          </a:xfrm>
          <a:prstGeom prst="rect">
            <a:avLst/>
          </a:prstGeom>
          <a:solidFill>
            <a:srgbClr val="3A3E4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4" name="Resim 13"/>
          <p:cNvPicPr>
            <a:picLocks noChangeAspect="1"/>
          </p:cNvPicPr>
          <p:nvPr/>
        </p:nvPicPr>
        <p:blipFill>
          <a:blip r:embed="rId2"/>
          <a:stretch>
            <a:fillRect/>
          </a:stretch>
        </p:blipFill>
        <p:spPr>
          <a:xfrm>
            <a:off x="6545180" y="560746"/>
            <a:ext cx="5239352" cy="4527167"/>
          </a:xfrm>
          <a:prstGeom prst="rect">
            <a:avLst/>
          </a:prstGeom>
          <a:ln>
            <a:noFill/>
          </a:ln>
          <a:effectLst>
            <a:softEdge rad="112500"/>
          </a:effectLst>
        </p:spPr>
      </p:pic>
      <p:sp>
        <p:nvSpPr>
          <p:cNvPr id="16" name="Eksi 15"/>
          <p:cNvSpPr/>
          <p:nvPr/>
        </p:nvSpPr>
        <p:spPr>
          <a:xfrm>
            <a:off x="-468428" y="4866412"/>
            <a:ext cx="8005009" cy="133940"/>
          </a:xfrm>
          <a:prstGeom prst="mathMinus">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3" name="Resim 12"/>
          <p:cNvPicPr>
            <a:picLocks noChangeAspect="1"/>
          </p:cNvPicPr>
          <p:nvPr/>
        </p:nvPicPr>
        <p:blipFill>
          <a:blip r:embed="rId3">
            <a:clrChange>
              <a:clrFrom>
                <a:srgbClr val="D9C1BB"/>
              </a:clrFrom>
              <a:clrTo>
                <a:srgbClr val="D9C1BB">
                  <a:alpha val="0"/>
                </a:srgbClr>
              </a:clrTo>
            </a:clrChange>
          </a:blip>
          <a:stretch>
            <a:fillRect/>
          </a:stretch>
        </p:blipFill>
        <p:spPr>
          <a:xfrm>
            <a:off x="2927887" y="4673906"/>
            <a:ext cx="1043204" cy="828014"/>
          </a:xfrm>
          <a:prstGeom prst="rect">
            <a:avLst/>
          </a:prstGeom>
          <a:effectLst>
            <a:outerShdw blurRad="50800" dist="38100" dir="16200000" rotWithShape="0">
              <a:prstClr val="black">
                <a:alpha val="40000"/>
              </a:prstClr>
            </a:outerShdw>
          </a:effectLst>
        </p:spPr>
      </p:pic>
      <p:sp>
        <p:nvSpPr>
          <p:cNvPr id="2" name="Dikdörtgen 1"/>
          <p:cNvSpPr/>
          <p:nvPr/>
        </p:nvSpPr>
        <p:spPr>
          <a:xfrm>
            <a:off x="655432" y="1478811"/>
            <a:ext cx="3068469" cy="1107996"/>
          </a:xfrm>
          <a:prstGeom prst="rect">
            <a:avLst/>
          </a:prstGeom>
        </p:spPr>
        <p:txBody>
          <a:bodyPr wrap="none">
            <a:spAutoFit/>
          </a:bodyPr>
          <a:lstStyle/>
          <a:p>
            <a:pPr lvl="0"/>
            <a:r>
              <a:rPr lang="tr-TR" sz="6600" b="1">
                <a:solidFill>
                  <a:schemeClr val="accent5">
                    <a:lumMod val="50000"/>
                  </a:schemeClr>
                </a:solidFill>
                <a:latin typeface="Vladimir Script" panose="03050402040407070305" pitchFamily="66" charset="0"/>
              </a:rPr>
              <a:t>memur ise </a:t>
            </a:r>
          </a:p>
        </p:txBody>
      </p:sp>
      <p:sp>
        <p:nvSpPr>
          <p:cNvPr id="3" name="Dikdörtgen 2"/>
          <p:cNvSpPr/>
          <p:nvPr/>
        </p:nvSpPr>
        <p:spPr>
          <a:xfrm>
            <a:off x="448740" y="2380881"/>
            <a:ext cx="5647700" cy="1107996"/>
          </a:xfrm>
          <a:prstGeom prst="rect">
            <a:avLst/>
          </a:prstGeom>
        </p:spPr>
        <p:txBody>
          <a:bodyPr wrap="none">
            <a:spAutoFit/>
          </a:bodyPr>
          <a:lstStyle/>
          <a:p>
            <a:pPr lvl="0"/>
            <a:r>
              <a:rPr lang="tr-TR" sz="6600" b="1">
                <a:solidFill>
                  <a:schemeClr val="accent5">
                    <a:lumMod val="50000"/>
                  </a:schemeClr>
                </a:solidFill>
                <a:latin typeface="Vladimir Script" panose="03050402040407070305" pitchFamily="66" charset="0"/>
              </a:rPr>
              <a:t>kurumun kalitesini </a:t>
            </a:r>
          </a:p>
        </p:txBody>
      </p:sp>
      <p:sp>
        <p:nvSpPr>
          <p:cNvPr id="4" name="Dikdörtgen 3"/>
          <p:cNvSpPr/>
          <p:nvPr/>
        </p:nvSpPr>
        <p:spPr>
          <a:xfrm>
            <a:off x="630957" y="3256848"/>
            <a:ext cx="2367956" cy="1107996"/>
          </a:xfrm>
          <a:prstGeom prst="rect">
            <a:avLst/>
          </a:prstGeom>
        </p:spPr>
        <p:txBody>
          <a:bodyPr wrap="none">
            <a:spAutoFit/>
          </a:bodyPr>
          <a:lstStyle/>
          <a:p>
            <a:pPr lvl="0"/>
            <a:r>
              <a:rPr lang="tr-TR" sz="6600" b="1">
                <a:solidFill>
                  <a:schemeClr val="accent5">
                    <a:lumMod val="50000"/>
                  </a:schemeClr>
                </a:solidFill>
                <a:latin typeface="Vladimir Script" panose="03050402040407070305" pitchFamily="66" charset="0"/>
              </a:rPr>
              <a:t>gösterir.</a:t>
            </a:r>
          </a:p>
        </p:txBody>
      </p:sp>
    </p:spTree>
    <p:extLst>
      <p:ext uri="{BB962C8B-B14F-4D97-AF65-F5344CB8AC3E}">
        <p14:creationId xmlns:p14="http://schemas.microsoft.com/office/powerpoint/2010/main" val="2435537337"/>
      </p:ext>
    </p:extLst>
  </p:cSld>
  <p:clrMapOvr>
    <a:masterClrMapping/>
  </p:clrMapOvr>
  <p:transition/>
  <p:timing/>
</p:sld>
</file>

<file path=ppt/slides/slide1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0"/>
            <a:ext cx="12192000" cy="7710738"/>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14293" y="194936"/>
            <a:ext cx="687581" cy="690765"/>
          </a:xfrm>
          <a:prstGeom prst="rect">
            <a:avLst/>
          </a:prstGeom>
        </p:spPr>
      </p:pic>
      <p:pic>
        <p:nvPicPr>
          <p:cNvPr id="4" name="Picture 4"/>
          <p:cNvPicPr>
            <a:picLocks noChangeAspect="1"/>
          </p:cNvPicPr>
          <p:nvPr>
            <p:custDataLst>
              <p:tags r:id="rId10"/>
            </p:custDataLst>
          </p:nvPr>
        </p:nvPicPr>
        <p:blipFill>
          <a:blip r:embed="rId8">
            <a:alphaModFix amt="75000"/>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94542" y="4755869"/>
            <a:ext cx="1414664" cy="1886219"/>
          </a:xfrm>
          <a:prstGeom prst="rect">
            <a:avLst/>
          </a:prstGeom>
        </p:spPr>
      </p:pic>
      <p:pic>
        <p:nvPicPr>
          <p:cNvPr id="5" name="Picture 5"/>
          <p:cNvPicPr>
            <a:picLocks noChangeAspect="1"/>
          </p:cNvPicPr>
          <p:nvPr>
            <p:custDataLst>
              <p:tags r:id="rId13"/>
            </p:custDataLst>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781861" y="-88861"/>
            <a:ext cx="4309827" cy="4282891"/>
          </a:xfrm>
          <a:prstGeom prst="rect">
            <a:avLst/>
          </a:prstGeom>
        </p:spPr>
      </p:pic>
      <p:sp>
        <p:nvSpPr>
          <p:cNvPr id="6" name="TextBox 6"/>
          <p:cNvSpPr txBox="1"/>
          <p:nvPr>
            <p:custDataLst>
              <p:tags r:id="rId14"/>
            </p:custDataLst>
          </p:nvPr>
        </p:nvSpPr>
        <p:spPr>
          <a:xfrm>
            <a:off x="1189144" y="25075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custDataLst>
              <p:tags r:id="rId15"/>
            </p:custDataLst>
          </p:nvPr>
        </p:nvSpPr>
        <p:spPr>
          <a:xfrm>
            <a:off x="1189144" y="592455"/>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Nasıl Gönderilir?</a:t>
            </a:r>
          </a:p>
        </p:txBody>
      </p:sp>
      <p:sp>
        <p:nvSpPr>
          <p:cNvPr id="8" name="TextBox 8"/>
          <p:cNvSpPr txBox="1"/>
          <p:nvPr>
            <p:custDataLst>
              <p:tags r:id="rId16"/>
            </p:custDataLst>
          </p:nvPr>
        </p:nvSpPr>
        <p:spPr>
          <a:xfrm>
            <a:off x="2052332" y="5711679"/>
            <a:ext cx="9659391" cy="730969"/>
          </a:xfrm>
          <a:prstGeom prst="rect">
            <a:avLst/>
          </a:prstGeom>
        </p:spPr>
        <p:txBody>
          <a:bodyPr lIns="0" tIns="0" rIns="0" bIns="0" rtlCol="0" anchor="t">
            <a:spAutoFit/>
          </a:bodyPr>
          <a:lstStyle/>
          <a:p>
            <a:pPr marL="0" marR="0" lvl="0" indent="0" algn="just" defTabSz="914400" rtl="0" eaLnBrk="1" fontAlgn="auto" latinLnBrk="0" hangingPunct="1">
              <a:lnSpc>
                <a:spcPts val="1850"/>
              </a:lnSpc>
              <a:spcBef>
                <a:spcPct val="0"/>
              </a:spcBef>
              <a:spcAft>
                <a:spcPct val="0"/>
              </a:spcAft>
              <a:buClrTx/>
              <a:buSzTx/>
              <a:buFontTx/>
              <a:buNone/>
              <a:defRPr/>
            </a:pPr>
            <a:r>
              <a:rPr kumimoji="0" lang="tr-TR" sz="2000" b="0" i="0" u="none" strike="noStrike" kern="1200" cap="none" spc="-50" normalizeH="0" baseline="0" noProof="0">
                <a:ln>
                  <a:noFill/>
                </a:ln>
                <a:solidFill>
                  <a:srgbClr val="F4F4F4"/>
                </a:solidFill>
                <a:effectLst/>
                <a:uLnTx/>
                <a:uFillTx/>
                <a:latin typeface="Corbel" panose="020b0503020204020204" pitchFamily="34" charset="0"/>
                <a:ea typeface="+mn-ea"/>
                <a:cs typeface="+mn-cs"/>
              </a:rPr>
              <a:t>1961 tarihli "Diplomatik İlişkiler Hakkında Viyana Sözleşmesi" kapsamında izin verilen, diplomatik çanta ve kapları teşkil eden paketleri ve sayısını belirten bir resmî belge ile taşımak üzere Dışişleri Bakanlığı tarafından görevlendirilen diplomatik pasaport hamili kişilerdir</a:t>
            </a:r>
            <a:r>
              <a:rPr kumimoji="0" lang="tr-TR" sz="1667" b="0" i="0" u="none" strike="noStrike" kern="1200" cap="none" spc="-50" normalizeH="0" baseline="0" noProof="0">
                <a:ln>
                  <a:noFill/>
                </a:ln>
                <a:solidFill>
                  <a:srgbClr val="F4F4F4"/>
                </a:solidFill>
                <a:effectLst/>
                <a:uLnTx/>
                <a:uFillTx/>
                <a:latin typeface="Corbel" panose="020b0503020204020204" pitchFamily="34" charset="0"/>
                <a:ea typeface="+mn-ea"/>
                <a:cs typeface="+mn-cs"/>
              </a:rPr>
              <a:t>.</a:t>
            </a:r>
          </a:p>
        </p:txBody>
      </p:sp>
      <p:sp>
        <p:nvSpPr>
          <p:cNvPr id="9" name="TextBox 9"/>
          <p:cNvSpPr txBox="1"/>
          <p:nvPr>
            <p:custDataLst>
              <p:tags r:id="rId17"/>
            </p:custDataLst>
          </p:nvPr>
        </p:nvSpPr>
        <p:spPr>
          <a:xfrm>
            <a:off x="2052332" y="5239221"/>
            <a:ext cx="1682155" cy="256480"/>
          </a:xfrm>
          <a:prstGeom prst="rect">
            <a:avLst/>
          </a:prstGeom>
        </p:spPr>
        <p:txBody>
          <a:bodyPr lIns="0" tIns="0" rIns="0" bIns="0" rtlCol="0" anchor="t">
            <a:spAutoFit/>
          </a:bodyPr>
          <a:lstStyle/>
          <a:p>
            <a:pPr marL="0" marR="0" lvl="0" indent="0" algn="l" defTabSz="914400" rtl="0" eaLnBrk="1" fontAlgn="auto" latinLnBrk="0" hangingPunct="1">
              <a:lnSpc>
                <a:spcPts val="1998"/>
              </a:lnSpc>
              <a:spcBef>
                <a:spcPct val="0"/>
              </a:spcBef>
              <a:spcAft>
                <a:spcPct val="0"/>
              </a:spcAft>
              <a:buClrTx/>
              <a:buSzTx/>
              <a:buFontTx/>
              <a:buNone/>
              <a:defRPr/>
            </a:pPr>
            <a:r>
              <a:rPr kumimoji="0" lang="tr-TR" sz="1800" b="0" i="0" u="none" strike="noStrike" kern="1200" cap="none" spc="-54" normalizeH="0" baseline="0" noProof="0">
                <a:ln>
                  <a:noFill/>
                </a:ln>
                <a:solidFill>
                  <a:srgbClr val="8F0105"/>
                </a:solidFill>
                <a:effectLst/>
                <a:uLnTx/>
                <a:uFillTx/>
                <a:latin typeface="Corbel" panose="020b0503020204020204" pitchFamily="34" charset="0"/>
                <a:ea typeface="+mn-ea"/>
                <a:cs typeface="+mn-cs"/>
              </a:rPr>
              <a:t>Diplomatik Kurye</a:t>
            </a:r>
          </a:p>
        </p:txBody>
      </p:sp>
      <p:sp>
        <p:nvSpPr>
          <p:cNvPr id="10" name="TextBox 10"/>
          <p:cNvSpPr txBox="1"/>
          <p:nvPr>
            <p:custDataLst>
              <p:tags r:id="rId18"/>
            </p:custDataLst>
          </p:nvPr>
        </p:nvSpPr>
        <p:spPr>
          <a:xfrm>
            <a:off x="758083" y="3205480"/>
            <a:ext cx="4747631" cy="449226"/>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ct val="0"/>
              </a:spcAft>
              <a:buClrTx/>
              <a:buSzTx/>
              <a:buFontTx/>
              <a:buNone/>
              <a:defRPr/>
            </a:pPr>
            <a:r>
              <a:rPr kumimoji="0" lang="tr-TR" sz="1333" b="0" i="0" u="none" strike="noStrike" kern="1200" cap="none" spc="-67" normalizeH="0" baseline="0" noProof="0">
                <a:ln>
                  <a:noFill/>
                </a:ln>
                <a:solidFill>
                  <a:srgbClr val="FEFEFE"/>
                </a:solidFill>
                <a:effectLst/>
                <a:uLnTx/>
                <a:uFillTx/>
                <a:latin typeface="Corbel" panose="020b0503020204020204" pitchFamily="34" charset="0"/>
                <a:ea typeface="+mn-ea"/>
                <a:cs typeface="+mn-cs"/>
              </a:rPr>
              <a:t> </a:t>
            </a:r>
            <a:r>
              <a:rPr kumimoji="0" lang="tr-TR" sz="2000" b="0" i="0" u="none" strike="noStrike" kern="1200" cap="none" spc="-67" normalizeH="0" baseline="0" noProof="0">
                <a:ln>
                  <a:noFill/>
                </a:ln>
                <a:solidFill>
                  <a:srgbClr val="FEFEFE"/>
                </a:solidFill>
                <a:effectLst/>
                <a:uLnTx/>
                <a:uFillTx/>
                <a:latin typeface="Corbel" panose="020b0503020204020204" pitchFamily="34" charset="0"/>
                <a:ea typeface="+mn-ea"/>
                <a:cs typeface="+mn-cs"/>
              </a:rPr>
              <a:t>Ülke dışına gönderilmesi gereken belgelerin ise diplomatik kurye ile gönderimi sağlanmalı</a:t>
            </a:r>
          </a:p>
        </p:txBody>
      </p:sp>
      <p:sp>
        <p:nvSpPr>
          <p:cNvPr id="11" name="TextBox 11"/>
          <p:cNvSpPr txBox="1"/>
          <p:nvPr>
            <p:custDataLst>
              <p:tags r:id="rId19"/>
            </p:custDataLst>
          </p:nvPr>
        </p:nvSpPr>
        <p:spPr>
          <a:xfrm>
            <a:off x="6096000" y="521268"/>
            <a:ext cx="5615722" cy="667234"/>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ct val="0"/>
              </a:spcAft>
              <a:buClrTx/>
              <a:buSzTx/>
              <a:buFontTx/>
              <a:buNone/>
              <a:defRPr/>
            </a:pPr>
            <a:r>
              <a:rPr kumimoji="0" lang="tr-TR" sz="2000" b="0" i="0" u="none" strike="noStrike" kern="1200" cap="none" spc="-67" normalizeH="0" baseline="0" noProof="0">
                <a:ln>
                  <a:noFill/>
                </a:ln>
                <a:solidFill>
                  <a:srgbClr val="FEFEFE"/>
                </a:solidFill>
                <a:effectLst/>
                <a:uLnTx/>
                <a:uFillTx/>
                <a:latin typeface="Corbel" panose="020b0503020204020204" pitchFamily="34" charset="0"/>
                <a:ea typeface="+mn-ea"/>
                <a:cs typeface="+mn-cs"/>
              </a:rPr>
              <a:t>Zarflanmış  ve kapatılmış Gizli belge, mümkün olduğunca belgeyi hazırlayan idarenin kurye görevlisi tarafından bizzat teslim edilmeli</a:t>
            </a:r>
          </a:p>
        </p:txBody>
      </p:sp>
      <p:sp>
        <p:nvSpPr>
          <p:cNvPr id="12" name="TextBox 12"/>
          <p:cNvSpPr txBox="1"/>
          <p:nvPr>
            <p:custDataLst>
              <p:tags r:id="rId20"/>
            </p:custDataLst>
          </p:nvPr>
        </p:nvSpPr>
        <p:spPr>
          <a:xfrm>
            <a:off x="321356" y="1234672"/>
            <a:ext cx="3377570" cy="449226"/>
          </a:xfrm>
          <a:prstGeom prst="rect">
            <a:avLst/>
          </a:prstGeom>
        </p:spPr>
        <p:txBody>
          <a:bodyPr wrap="square" lIns="0" tIns="0" rIns="0" bIns="0" rtlCol="0" anchor="t">
            <a:spAutoFit/>
          </a:bodyPr>
          <a:lstStyle/>
          <a:p>
            <a:pPr marL="0" marR="0" lvl="0" indent="0" algn="ctr" defTabSz="914400" rtl="0" eaLnBrk="1" fontAlgn="auto" latinLnBrk="0" hangingPunct="1">
              <a:lnSpc>
                <a:spcPts val="1680"/>
              </a:lnSpc>
              <a:spcBef>
                <a:spcPct val="0"/>
              </a:spcBef>
              <a:spcAft>
                <a:spcPct val="0"/>
              </a:spcAft>
              <a:buClrTx/>
              <a:buSzTx/>
              <a:buFontTx/>
              <a:buNone/>
              <a:defRPr/>
            </a:pPr>
            <a:r>
              <a:rPr kumimoji="0" lang="tr-TR" sz="2000" b="0" i="0" u="none" strike="noStrike" kern="1200" cap="none" spc="-67" normalizeH="0" baseline="0" noProof="0">
                <a:ln>
                  <a:noFill/>
                </a:ln>
                <a:solidFill>
                  <a:srgbClr val="FEFEFE"/>
                </a:solidFill>
                <a:effectLst/>
                <a:uLnTx/>
                <a:uFillTx/>
                <a:latin typeface="Corbel" panose="020b0503020204020204" pitchFamily="34" charset="0"/>
                <a:ea typeface="+mn-ea"/>
                <a:cs typeface="+mn-cs"/>
              </a:rPr>
              <a:t>Ancak zorunlu hallerde PTT aracılığı ile gönderim sağlanmalı</a:t>
            </a:r>
          </a:p>
        </p:txBody>
      </p:sp>
      <p:sp>
        <p:nvSpPr>
          <p:cNvPr id="13" name="TextBox 13"/>
          <p:cNvSpPr txBox="1"/>
          <p:nvPr>
            <p:custDataLst>
              <p:tags r:id="rId21"/>
            </p:custDataLst>
          </p:nvPr>
        </p:nvSpPr>
        <p:spPr>
          <a:xfrm>
            <a:off x="6255529" y="1643612"/>
            <a:ext cx="5296665" cy="449226"/>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ct val="0"/>
              </a:spcAft>
              <a:buClrTx/>
              <a:buSzTx/>
              <a:buFontTx/>
              <a:buNone/>
              <a:defRPr/>
            </a:pPr>
            <a:r>
              <a:rPr kumimoji="0" lang="tr-TR" sz="2000" b="0" i="0" u="none" strike="noStrike" kern="1200" cap="none" spc="-67" normalizeH="0" baseline="0" noProof="0">
                <a:ln>
                  <a:noFill/>
                </a:ln>
                <a:solidFill>
                  <a:srgbClr val="FEFEFE"/>
                </a:solidFill>
                <a:effectLst/>
                <a:uLnTx/>
                <a:uFillTx/>
                <a:latin typeface="Corbel" panose="020b0503020204020204" pitchFamily="34" charset="0"/>
                <a:ea typeface="+mn-ea"/>
                <a:cs typeface="+mn-cs"/>
              </a:rPr>
              <a:t>Her iki gönderim şekli için de mutlaka zimmet formu düzenlenmeli</a:t>
            </a:r>
          </a:p>
        </p:txBody>
      </p:sp>
    </p:spTree>
    <p:extLst>
      <p:ext uri="{BB962C8B-B14F-4D97-AF65-F5344CB8AC3E}">
        <p14:creationId xmlns:p14="http://schemas.microsoft.com/office/powerpoint/2010/main" val="4005619454"/>
      </p:ext>
    </p:extLst>
  </p:cSld>
  <p:clrMapOvr>
    <a:masterClrMapping/>
  </p:clrMapOvr>
  <p:transition/>
  <p:timing/>
</p:sld>
</file>

<file path=ppt/slides/slide1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147" y="0"/>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14293" y="194936"/>
            <a:ext cx="687581" cy="690765"/>
          </a:xfrm>
          <a:prstGeom prst="rect">
            <a:avLst/>
          </a:prstGeom>
        </p:spPr>
      </p:pic>
      <p:sp>
        <p:nvSpPr>
          <p:cNvPr id="4" name="TextBox 4"/>
          <p:cNvSpPr txBox="1"/>
          <p:nvPr>
            <p:custDataLst>
              <p:tags r:id="rId8"/>
            </p:custDataLst>
          </p:nvPr>
        </p:nvSpPr>
        <p:spPr>
          <a:xfrm>
            <a:off x="1189144" y="25075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custDataLst>
              <p:tags r:id="rId9"/>
            </p:custDataLst>
          </p:nvPr>
        </p:nvSpPr>
        <p:spPr>
          <a:xfrm>
            <a:off x="1189144" y="592455"/>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Nasıl Teslim Alınır?</a:t>
            </a:r>
          </a:p>
        </p:txBody>
      </p:sp>
      <p:pic>
        <p:nvPicPr>
          <p:cNvPr id="6" name="Picture 6"/>
          <p:cNvPicPr>
            <a:picLocks noChangeAspect="1"/>
          </p:cNvPicPr>
          <p:nvPr>
            <p:custDataLst>
              <p:tags r:id="rId12"/>
            </p:custDataLst>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236612" y="1844192"/>
            <a:ext cx="5393299" cy="1752822"/>
          </a:xfrm>
          <a:prstGeom prst="rect">
            <a:avLst/>
          </a:prstGeom>
        </p:spPr>
      </p:pic>
      <p:pic>
        <p:nvPicPr>
          <p:cNvPr id="7" name="Picture 7"/>
          <p:cNvPicPr>
            <a:picLocks noChangeAspect="1"/>
          </p:cNvPicPr>
          <p:nvPr>
            <p:custDataLst>
              <p:tags r:id="rId15"/>
            </p:custDataLst>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3667792" y="2447858"/>
            <a:ext cx="792769" cy="601063"/>
          </a:xfrm>
          <a:prstGeom prst="rect">
            <a:avLst/>
          </a:prstGeom>
        </p:spPr>
      </p:pic>
      <p:pic>
        <p:nvPicPr>
          <p:cNvPr id="8" name="Picture 8"/>
          <p:cNvPicPr>
            <a:picLocks noChangeAspect="1"/>
          </p:cNvPicPr>
          <p:nvPr>
            <p:custDataLst>
              <p:tags r:id="rId18"/>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5601931" y="2392285"/>
            <a:ext cx="662660" cy="656636"/>
          </a:xfrm>
          <a:prstGeom prst="rect">
            <a:avLst/>
          </a:prstGeom>
        </p:spPr>
      </p:pic>
      <p:pic>
        <p:nvPicPr>
          <p:cNvPr id="9" name="Picture 9"/>
          <p:cNvPicPr>
            <a:picLocks noChangeAspect="1"/>
          </p:cNvPicPr>
          <p:nvPr>
            <p:custDataLst>
              <p:tags r:id="rId21"/>
            </p:custDataLst>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7278307" y="2189805"/>
            <a:ext cx="1061595" cy="1061595"/>
          </a:xfrm>
          <a:prstGeom prst="rect">
            <a:avLst/>
          </a:prstGeom>
        </p:spPr>
      </p:pic>
      <p:sp>
        <p:nvSpPr>
          <p:cNvPr id="10" name="TextBox 10"/>
          <p:cNvSpPr txBox="1"/>
          <p:nvPr>
            <p:custDataLst>
              <p:tags r:id="rId22"/>
            </p:custDataLst>
          </p:nvPr>
        </p:nvSpPr>
        <p:spPr>
          <a:xfrm>
            <a:off x="2474090" y="1409397"/>
            <a:ext cx="7239524" cy="218008"/>
          </a:xfrm>
          <a:prstGeom prst="rect">
            <a:avLst/>
          </a:prstGeom>
        </p:spPr>
        <p:txBody>
          <a:bodyPr wrap="square" lIns="0" tIns="0" rIns="0" bIns="0" rtlCol="0" anchor="t">
            <a:spAutoFit/>
          </a:bodyPr>
          <a:lstStyle/>
          <a:p>
            <a:pPr marL="0" marR="0" lvl="0" indent="0" algn="ctr" defTabSz="914400" rtl="0" eaLnBrk="1" fontAlgn="auto" latinLnBrk="0" hangingPunct="1">
              <a:lnSpc>
                <a:spcPts val="1673"/>
              </a:lnSpc>
              <a:spcBef>
                <a:spcPct val="0"/>
              </a:spcBef>
              <a:spcAft>
                <a:spcPct val="0"/>
              </a:spcAft>
              <a:buClrTx/>
              <a:buSzTx/>
              <a:buFontTx/>
              <a:buNone/>
              <a:defRPr/>
            </a:pPr>
            <a:r>
              <a:rPr kumimoji="0" lang="tr-TR" sz="1800" b="0" i="0" u="none" strike="noStrike" kern="1200" cap="none" spc="-66" normalizeH="0" baseline="0" noProof="0">
                <a:ln>
                  <a:noFill/>
                </a:ln>
                <a:solidFill>
                  <a:srgbClr val="FEFEFE"/>
                </a:solidFill>
                <a:effectLst/>
                <a:uLnTx/>
                <a:uFillTx/>
                <a:latin typeface="Corbel" panose="020b0503020204020204" pitchFamily="34" charset="0"/>
                <a:ea typeface="+mn-ea"/>
                <a:cs typeface="+mn-cs"/>
              </a:rPr>
              <a:t>İdareye gelen Gizli belge sadece yetkisi bulunan personelce teslim alınabilmektedir.</a:t>
            </a:r>
          </a:p>
        </p:txBody>
      </p:sp>
      <p:sp>
        <p:nvSpPr>
          <p:cNvPr id="11" name="TextBox 11"/>
          <p:cNvSpPr txBox="1"/>
          <p:nvPr>
            <p:custDataLst>
              <p:tags r:id="rId23"/>
            </p:custDataLst>
          </p:nvPr>
        </p:nvSpPr>
        <p:spPr>
          <a:xfrm>
            <a:off x="3236612" y="3876780"/>
            <a:ext cx="1426094" cy="218008"/>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ct val="0"/>
              </a:spcAft>
              <a:buClrTx/>
              <a:buSzTx/>
              <a:buFontTx/>
              <a:buNone/>
              <a:defRPr/>
            </a:pPr>
            <a:r>
              <a:rPr kumimoji="0" lang="tr-TR" sz="1600" b="0" i="0" u="none" strike="noStrike" kern="1200" cap="none" spc="-66" normalizeH="0" baseline="0" noProof="0">
                <a:ln>
                  <a:noFill/>
                </a:ln>
                <a:solidFill>
                  <a:srgbClr val="FEFEFE"/>
                </a:solidFill>
                <a:effectLst/>
                <a:uLnTx/>
                <a:uFillTx/>
                <a:latin typeface="Corbel" panose="020b0503020204020204" pitchFamily="34" charset="0"/>
                <a:ea typeface="+mn-ea"/>
                <a:cs typeface="+mn-cs"/>
              </a:rPr>
              <a:t>Zarfı teslim alır.</a:t>
            </a:r>
          </a:p>
        </p:txBody>
      </p:sp>
      <p:sp>
        <p:nvSpPr>
          <p:cNvPr id="12" name="TextBox 12"/>
          <p:cNvSpPr txBox="1"/>
          <p:nvPr>
            <p:custDataLst>
              <p:tags r:id="rId24"/>
            </p:custDataLst>
          </p:nvPr>
        </p:nvSpPr>
        <p:spPr>
          <a:xfrm>
            <a:off x="4698979" y="3771448"/>
            <a:ext cx="2468564" cy="436017"/>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ct val="0"/>
              </a:spcAft>
              <a:buClrTx/>
              <a:buSzTx/>
              <a:buFontTx/>
              <a:buNone/>
              <a:defRPr/>
            </a:pPr>
            <a:r>
              <a:rPr kumimoji="0" lang="tr-TR" sz="1600" b="0" i="0" u="none" strike="noStrike" kern="1200" cap="none" spc="-66" normalizeH="0" baseline="0" noProof="0">
                <a:ln>
                  <a:noFill/>
                </a:ln>
                <a:solidFill>
                  <a:srgbClr val="FEFEFE"/>
                </a:solidFill>
                <a:effectLst/>
                <a:uLnTx/>
                <a:uFillTx/>
                <a:latin typeface="Corbel" panose="020b0503020204020204" pitchFamily="34" charset="0"/>
                <a:ea typeface="+mn-ea"/>
                <a:cs typeface="+mn-cs"/>
              </a:rPr>
              <a:t>Dış zarfı açabilir ancak</a:t>
            </a:r>
          </a:p>
          <a:p>
            <a:pPr marL="0" marR="0" lvl="0" indent="0" algn="ctr" defTabSz="914400" rtl="0" eaLnBrk="1" fontAlgn="auto" latinLnBrk="0" hangingPunct="1">
              <a:lnSpc>
                <a:spcPts val="1673"/>
              </a:lnSpc>
              <a:spcBef>
                <a:spcPct val="0"/>
              </a:spcBef>
              <a:spcAft>
                <a:spcPct val="0"/>
              </a:spcAft>
              <a:buClrTx/>
              <a:buSzTx/>
              <a:buFontTx/>
              <a:buNone/>
              <a:defRPr/>
            </a:pPr>
            <a:r>
              <a:rPr kumimoji="0" lang="tr-TR" sz="1600" b="0" i="0" u="none" strike="noStrike" kern="1200" cap="none" spc="-66" normalizeH="0" baseline="0" noProof="0">
                <a:ln>
                  <a:noFill/>
                </a:ln>
                <a:solidFill>
                  <a:srgbClr val="FEFEFE"/>
                </a:solidFill>
                <a:effectLst/>
                <a:uLnTx/>
                <a:uFillTx/>
                <a:latin typeface="Corbel" panose="020b0503020204020204" pitchFamily="34" charset="0"/>
                <a:ea typeface="+mn-ea"/>
                <a:cs typeface="+mn-cs"/>
              </a:rPr>
              <a:t>iç zarfı açamaz.</a:t>
            </a:r>
          </a:p>
        </p:txBody>
      </p:sp>
      <p:sp>
        <p:nvSpPr>
          <p:cNvPr id="13" name="TextBox 13"/>
          <p:cNvSpPr txBox="1"/>
          <p:nvPr>
            <p:custDataLst>
              <p:tags r:id="rId25"/>
            </p:custDataLst>
          </p:nvPr>
        </p:nvSpPr>
        <p:spPr>
          <a:xfrm>
            <a:off x="6975702" y="3771448"/>
            <a:ext cx="1862381" cy="654025"/>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ct val="0"/>
              </a:spcAft>
              <a:buClrTx/>
              <a:buSzTx/>
              <a:buFontTx/>
              <a:buNone/>
              <a:defRPr/>
            </a:pPr>
            <a:r>
              <a:rPr kumimoji="0" lang="tr-TR" sz="1600" b="0" i="0" u="none" strike="noStrike" kern="1200" cap="none" spc="-66" normalizeH="0" baseline="0" noProof="0">
                <a:ln>
                  <a:noFill/>
                </a:ln>
                <a:solidFill>
                  <a:srgbClr val="FEFEFE"/>
                </a:solidFill>
                <a:effectLst/>
                <a:uLnTx/>
                <a:uFillTx/>
                <a:latin typeface="Corbel" panose="020b0503020204020204" pitchFamily="34" charset="0"/>
                <a:ea typeface="+mn-ea"/>
                <a:cs typeface="+mn-cs"/>
              </a:rPr>
              <a:t>Zarf üzerindeki</a:t>
            </a:r>
          </a:p>
          <a:p>
            <a:pPr marL="0" marR="0" lvl="0" indent="0" algn="ctr" defTabSz="914400" rtl="0" eaLnBrk="1" fontAlgn="auto" latinLnBrk="0" hangingPunct="1">
              <a:lnSpc>
                <a:spcPts val="1673"/>
              </a:lnSpc>
              <a:spcBef>
                <a:spcPct val="0"/>
              </a:spcBef>
              <a:spcAft>
                <a:spcPct val="0"/>
              </a:spcAft>
              <a:buClrTx/>
              <a:buSzTx/>
              <a:buFontTx/>
              <a:buNone/>
              <a:defRPr/>
            </a:pPr>
            <a:r>
              <a:rPr kumimoji="0" lang="tr-TR" sz="1600" b="0" i="0" u="none" strike="noStrike" kern="1200" cap="none" spc="-66" normalizeH="0" baseline="0" noProof="0">
                <a:ln>
                  <a:noFill/>
                </a:ln>
                <a:solidFill>
                  <a:srgbClr val="FEFEFE"/>
                </a:solidFill>
                <a:effectLst/>
                <a:uLnTx/>
                <a:uFillTx/>
                <a:latin typeface="Corbel" panose="020b0503020204020204" pitchFamily="34" charset="0"/>
                <a:ea typeface="+mn-ea"/>
                <a:cs typeface="+mn-cs"/>
              </a:rPr>
              <a:t>bilgilere göre kayıt yapar.</a:t>
            </a:r>
          </a:p>
        </p:txBody>
      </p:sp>
      <p:sp>
        <p:nvSpPr>
          <p:cNvPr id="14" name="TextBox 14"/>
          <p:cNvSpPr txBox="1"/>
          <p:nvPr>
            <p:custDataLst>
              <p:tags r:id="rId26"/>
            </p:custDataLst>
          </p:nvPr>
        </p:nvSpPr>
        <p:spPr>
          <a:xfrm>
            <a:off x="414293" y="4679298"/>
            <a:ext cx="6728921" cy="256480"/>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ct val="0"/>
              </a:spcAft>
              <a:buClrTx/>
              <a:buSzTx/>
              <a:buFontTx/>
              <a:buNone/>
              <a:defRPr/>
            </a:pPr>
            <a:r>
              <a:rPr kumimoji="0" lang="tr-TR" sz="1800" b="0" i="0" u="none" strike="noStrike" kern="1200" cap="none" spc="-66" normalizeH="0" baseline="0" noProof="0">
                <a:ln>
                  <a:noFill/>
                </a:ln>
                <a:solidFill>
                  <a:srgbClr val="FEFEFE"/>
                </a:solidFill>
                <a:effectLst/>
                <a:uLnTx/>
                <a:uFillTx/>
                <a:latin typeface="Corbel" panose="020b0503020204020204" pitchFamily="34" charset="0"/>
                <a:ea typeface="+mn-ea"/>
                <a:cs typeface="+mn-cs"/>
              </a:rPr>
              <a:t>EBYS’ ye veya kurumsal belge kayıt sistemine kayıt yapılmalı</a:t>
            </a:r>
          </a:p>
        </p:txBody>
      </p:sp>
      <p:sp>
        <p:nvSpPr>
          <p:cNvPr id="15" name="TextBox 14"/>
          <p:cNvSpPr txBox="1"/>
          <p:nvPr>
            <p:custDataLst>
              <p:tags r:id="rId27"/>
            </p:custDataLst>
          </p:nvPr>
        </p:nvSpPr>
        <p:spPr>
          <a:xfrm>
            <a:off x="1177970" y="5110897"/>
            <a:ext cx="9611950" cy="512961"/>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ct val="0"/>
              </a:spcAft>
              <a:buClrTx/>
              <a:buSzTx/>
              <a:buFontTx/>
              <a:buNone/>
              <a:defRPr/>
            </a:pPr>
            <a:endParaRPr kumimoji="0" lang="tr-TR" sz="1800" b="0" i="0" u="none" strike="noStrike" kern="1200" cap="none" spc="-66" normalizeH="0" baseline="0" noProof="0">
              <a:ln>
                <a:noFill/>
              </a:ln>
              <a:solidFill>
                <a:srgbClr val="FEFEFE"/>
              </a:solidFill>
              <a:effectLst/>
              <a:uLnTx/>
              <a:uFillTx/>
              <a:latin typeface="Corbel" panose="020b0503020204020204" pitchFamily="34" charset="0"/>
              <a:ea typeface="+mn-ea"/>
              <a:cs typeface="+mn-cs"/>
            </a:endParaRPr>
          </a:p>
          <a:p>
            <a:pPr marL="0" marR="0" lvl="0" indent="0" algn="just" defTabSz="914400" rtl="0" eaLnBrk="1" fontAlgn="auto" latinLnBrk="0" hangingPunct="1">
              <a:lnSpc>
                <a:spcPts val="2000"/>
              </a:lnSpc>
              <a:spcBef>
                <a:spcPct val="0"/>
              </a:spcBef>
              <a:spcAft>
                <a:spcPct val="0"/>
              </a:spcAft>
              <a:buClrTx/>
              <a:buSzTx/>
              <a:buFontTx/>
              <a:buNone/>
              <a:defRPr/>
            </a:pPr>
            <a:r>
              <a:rPr kumimoji="0" lang="tr-TR" sz="1800" b="0" i="0" u="none" strike="noStrike" kern="1200" cap="none" spc="-66" normalizeH="0" baseline="0" noProof="0">
                <a:ln>
                  <a:noFill/>
                </a:ln>
                <a:solidFill>
                  <a:srgbClr val="FEFEFE"/>
                </a:solidFill>
                <a:effectLst/>
                <a:uLnTx/>
                <a:uFillTx/>
                <a:latin typeface="Corbel" panose="020b0503020204020204" pitchFamily="34" charset="0"/>
                <a:ea typeface="+mn-ea"/>
                <a:cs typeface="+mn-cs"/>
              </a:rPr>
              <a:t>Zarfı açılmamış belge, muhatap kısmında yer alan birimin yöneticisine zimmet formuyla birlikte teslim edilmeli</a:t>
            </a:r>
          </a:p>
        </p:txBody>
      </p:sp>
      <p:sp>
        <p:nvSpPr>
          <p:cNvPr id="16" name="TextBox 14"/>
          <p:cNvSpPr txBox="1"/>
          <p:nvPr>
            <p:custDataLst>
              <p:tags r:id="rId28"/>
            </p:custDataLst>
          </p:nvPr>
        </p:nvSpPr>
        <p:spPr>
          <a:xfrm>
            <a:off x="2020160" y="5972574"/>
            <a:ext cx="6728921" cy="256480"/>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ct val="0"/>
              </a:spcAft>
              <a:buClrTx/>
              <a:buSzTx/>
              <a:buFontTx/>
              <a:buNone/>
              <a:defRPr/>
            </a:pPr>
            <a:r>
              <a:rPr kumimoji="0" lang="tr-TR" sz="1800" b="0" i="0" u="none" strike="noStrike" kern="1200" cap="none" spc="-66" normalizeH="0" baseline="0" noProof="0">
                <a:ln>
                  <a:noFill/>
                </a:ln>
                <a:solidFill>
                  <a:srgbClr val="FEFEFE"/>
                </a:solidFill>
                <a:effectLst/>
                <a:uLnTx/>
                <a:uFillTx/>
                <a:latin typeface="Corbel" panose="020b0503020204020204" pitchFamily="34" charset="0"/>
                <a:ea typeface="+mn-ea"/>
                <a:cs typeface="+mn-cs"/>
              </a:rPr>
              <a:t>Zarf açıldıktan sonra Gizli belgenin ilgisiz kişilerce görülmesi engellenmeli</a:t>
            </a:r>
          </a:p>
        </p:txBody>
      </p:sp>
    </p:spTree>
    <p:extLst>
      <p:ext uri="{BB962C8B-B14F-4D97-AF65-F5344CB8AC3E}">
        <p14:creationId xmlns:p14="http://schemas.microsoft.com/office/powerpoint/2010/main" val="21170792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 fill="hold"/>
                                        <p:tgtEl>
                                          <p:spTgt spid="14"/>
                                        </p:tgtEl>
                                        <p:attrNameLst>
                                          <p:attrName>ppt_x</p:attrName>
                                        </p:attrNameLst>
                                      </p:cBhvr>
                                      <p:tavLst>
                                        <p:tav tm="0">
                                          <p:val>
                                            <p:strVal val="#ppt_x"/>
                                          </p:val>
                                        </p:tav>
                                        <p:tav tm="100000">
                                          <p:val>
                                            <p:strVal val="#ppt_x"/>
                                          </p:val>
                                        </p:tav>
                                      </p:tavLst>
                                    </p:anim>
                                    <p:anim calcmode="lin" valueType="num">
                                      <p:cBhvr additive="base">
                                        <p:cTn id="8" dur="10" fill="hold"/>
                                        <p:tgtEl>
                                          <p:spTgt spid="1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50" fill="hold"/>
                                        <p:tgtEl>
                                          <p:spTgt spid="15"/>
                                        </p:tgtEl>
                                        <p:attrNameLst>
                                          <p:attrName>ppt_x</p:attrName>
                                        </p:attrNameLst>
                                      </p:cBhvr>
                                      <p:tavLst>
                                        <p:tav tm="0">
                                          <p:val>
                                            <p:strVal val="#ppt_x"/>
                                          </p:val>
                                        </p:tav>
                                        <p:tav tm="100000">
                                          <p:val>
                                            <p:strVal val="#ppt_x"/>
                                          </p:val>
                                        </p:tav>
                                      </p:tavLst>
                                    </p:anim>
                                    <p:anim calcmode="lin" valueType="num">
                                      <p:cBhvr additive="base">
                                        <p:cTn id="13" dur="250" fill="hold"/>
                                        <p:tgtEl>
                                          <p:spTgt spid="1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6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300" fill="hold"/>
                                        <p:tgtEl>
                                          <p:spTgt spid="16"/>
                                        </p:tgtEl>
                                        <p:attrNameLst>
                                          <p:attrName>ppt_x</p:attrName>
                                        </p:attrNameLst>
                                      </p:cBhvr>
                                      <p:tavLst>
                                        <p:tav tm="0">
                                          <p:val>
                                            <p:strVal val="#ppt_x"/>
                                          </p:val>
                                        </p:tav>
                                        <p:tav tm="100000">
                                          <p:val>
                                            <p:strVal val="#ppt_x"/>
                                          </p:val>
                                        </p:tav>
                                      </p:tavLst>
                                    </p:anim>
                                    <p:anim calcmode="lin" valueType="num">
                                      <p:cBhvr additive="base">
                                        <p:cTn id="18" dur="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1"/>
      <p:bldP spid="16" grpId="2"/>
    </p:bldLst>
  </p:timing>
</p:sld>
</file>

<file path=ppt/slides/slide1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23100"/>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14293" y="299836"/>
            <a:ext cx="687581" cy="690765"/>
          </a:xfrm>
          <a:prstGeom prst="rect">
            <a:avLst/>
          </a:prstGeom>
        </p:spPr>
      </p:pic>
      <p:sp>
        <p:nvSpPr>
          <p:cNvPr id="4" name="TextBox 4"/>
          <p:cNvSpPr txBox="1"/>
          <p:nvPr>
            <p:custDataLst>
              <p:tags r:id="rId8"/>
            </p:custDataLst>
          </p:nvPr>
        </p:nvSpPr>
        <p:spPr>
          <a:xfrm>
            <a:off x="1189144" y="3556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custDataLst>
              <p:tags r:id="rId9"/>
            </p:custDataLst>
          </p:nvPr>
        </p:nvSpPr>
        <p:spPr>
          <a:xfrm>
            <a:off x="1189144" y="697354"/>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custDataLst>
              <p:tags r:id="rId12"/>
            </p:custDataLst>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011456" y="2523050"/>
            <a:ext cx="1690769" cy="2471837"/>
          </a:xfrm>
          <a:prstGeom prst="rect">
            <a:avLst/>
          </a:prstGeom>
        </p:spPr>
      </p:pic>
      <p:grpSp>
        <p:nvGrpSpPr>
          <p:cNvPr id="7" name="Group 7"/>
          <p:cNvGrpSpPr/>
          <p:nvPr>
            <p:custDataLst>
              <p:tags r:id="rId13"/>
            </p:custDataLst>
          </p:nvPr>
        </p:nvGrpSpPr>
        <p:grpSpPr>
          <a:xfrm>
            <a:off x="1721458" y="3634500"/>
            <a:ext cx="270765" cy="472677"/>
            <a:chExt cx="86428" cy="150878"/>
          </a:xfrm>
        </p:grpSpPr>
        <p:sp>
          <p:nvSpPr>
            <p:cNvPr id="8" name="Freeform 8"/>
            <p:cNvSpPr/>
            <p:nvPr>
              <p:custDataLst>
                <p:tags r:id="rId14"/>
              </p:custDataLst>
            </p:nvPr>
          </p:nvSpPr>
          <p:spPr>
            <a:xfrm>
              <a:off x="0" y="0"/>
              <a:ext cx="86428" cy="150878"/>
            </a:xfrm>
            <a:custGeom>
              <a:rect l="l" t="t" r="r" b="b"/>
              <a:pathLst>
                <a:path w="86428" h="150878">
                  <a:moveTo>
                    <a:pt x="0" y="0"/>
                  </a:moveTo>
                  <a:lnTo>
                    <a:pt x="86428" y="0"/>
                  </a:lnTo>
                  <a:lnTo>
                    <a:pt x="86428" y="150878"/>
                  </a:lnTo>
                  <a:lnTo>
                    <a:pt x="0" y="150878"/>
                  </a:lnTo>
                  <a:close/>
                </a:path>
              </a:pathLst>
            </a:custGeom>
            <a:solidFill>
              <a:srgbClr val="C8C7C7"/>
            </a:solidFill>
          </p:spPr>
          <p:txBody>
            <a:bodyPr/>
            <a:lstStyle/>
            <a:p/>
          </p:txBody>
        </p:sp>
        <p:sp>
          <p:nvSpPr>
            <p:cNvPr id="9" name="TextBox 9"/>
            <p:cNvSpPr txBox="1"/>
            <p:nvPr>
              <p:custDataLst>
                <p:tags r:id="rId15"/>
              </p:custDataLst>
            </p:nvPr>
          </p:nvSpPr>
          <p:spPr>
            <a:xfrm>
              <a:off x="0" y="0"/>
              <a:ext cx="812800" cy="812800"/>
            </a:xfrm>
            <a:prstGeom prst="rect">
              <a:avLst/>
            </a:prstGeom>
          </p:spPr>
          <p:txBody>
            <a:bodyPr lIns="33867" tIns="33867" rIns="33867" bIns="33867" rtlCol="0" anchor="ctr"/>
            <a:lstStyle/>
            <a:p>
              <a:pPr marL="0" marR="0" lvl="0" indent="0" algn="ctr" defTabSz="609630" rtl="0" eaLnBrk="1" fontAlgn="auto" latinLnBrk="0" hangingPunct="1">
                <a:lnSpc>
                  <a:spcPts val="959"/>
                </a:lnSpc>
                <a:spcBef>
                  <a:spcPct val="0"/>
                </a:spcBef>
                <a:spcAft>
                  <a:spcPct val="0"/>
                </a:spcAft>
                <a:buClrTx/>
                <a:buSzTx/>
                <a:buFontTx/>
                <a:buNone/>
                <a:defRPr/>
              </a:pPr>
              <a:endParaRPr kumimoji="0" lang="tr-TR" sz="20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grpSp>
      <p:pic>
        <p:nvPicPr>
          <p:cNvPr id="10" name="Picture 10"/>
          <p:cNvPicPr>
            <a:picLocks noChangeAspect="1"/>
          </p:cNvPicPr>
          <p:nvPr>
            <p:custDataLst>
              <p:tags r:id="rId18"/>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1770089" y="3699664"/>
            <a:ext cx="359631" cy="407513"/>
          </a:xfrm>
          <a:prstGeom prst="rect">
            <a:avLst/>
          </a:prstGeom>
        </p:spPr>
      </p:pic>
      <p:pic>
        <p:nvPicPr>
          <p:cNvPr id="12" name="Picture 12"/>
          <p:cNvPicPr>
            <a:picLocks noChangeAspect="1"/>
          </p:cNvPicPr>
          <p:nvPr>
            <p:custDataLst>
              <p:tags r:id="rId21"/>
            </p:custDataLst>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978277" y="1445701"/>
            <a:ext cx="1801667" cy="831019"/>
          </a:xfrm>
          <a:prstGeom prst="rect">
            <a:avLst/>
          </a:prstGeom>
        </p:spPr>
      </p:pic>
      <p:pic>
        <p:nvPicPr>
          <p:cNvPr id="13" name="Picture 13"/>
          <p:cNvPicPr>
            <a:picLocks noChangeAspect="1"/>
          </p:cNvPicPr>
          <p:nvPr>
            <p:custDataLst>
              <p:tags r:id="rId24"/>
            </p:custDataLst>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rot="-9109287">
            <a:off x="2678422" y="2098355"/>
            <a:ext cx="1854861" cy="449803"/>
          </a:xfrm>
          <a:prstGeom prst="rect">
            <a:avLst/>
          </a:prstGeom>
        </p:spPr>
      </p:pic>
      <p:sp>
        <p:nvSpPr>
          <p:cNvPr id="14" name="TextBox 14"/>
          <p:cNvSpPr txBox="1"/>
          <p:nvPr>
            <p:custDataLst>
              <p:tags r:id="rId25"/>
            </p:custDataLst>
          </p:nvPr>
        </p:nvSpPr>
        <p:spPr>
          <a:xfrm>
            <a:off x="3143836" y="3318858"/>
            <a:ext cx="2056801" cy="1846659"/>
          </a:xfrm>
          <a:prstGeom prst="rect">
            <a:avLst/>
          </a:prstGeom>
        </p:spPr>
        <p:txBody>
          <a:bodyPr lIns="0" tIns="0" rIns="0" bIns="0" rtlCol="0" anchor="t">
            <a:spAutoFit/>
          </a:bodyPr>
          <a:lstStyle/>
          <a:p>
            <a:pPr marL="0" marR="0" lvl="0" indent="0" algn="ctr" defTabSz="609630" rtl="0" eaLnBrk="1" fontAlgn="auto" latinLnBrk="0" hangingPunct="1">
              <a:spcBef>
                <a:spcPct val="0"/>
              </a:spcBef>
              <a:spcAft>
                <a:spcPct val="0"/>
              </a:spcAft>
              <a:buClrTx/>
              <a:buSzTx/>
              <a:buFontTx/>
              <a:buNone/>
              <a:defRPr/>
            </a:pPr>
            <a:r>
              <a:rPr kumimoji="0" lang="tr-TR" sz="2000" b="1" i="0" u="none" strike="noStrike" kern="1200" cap="none" spc="0" normalizeH="0" baseline="0" noProof="0">
                <a:ln>
                  <a:noFill/>
                </a:ln>
                <a:solidFill>
                  <a:prstClr val="white"/>
                </a:solidFill>
                <a:effectLst/>
                <a:uLnTx/>
                <a:uFillTx/>
                <a:latin typeface="Corbel" panose="020b0503020204020204" pitchFamily="34" charset="0"/>
                <a:ea typeface="+mn-ea"/>
                <a:cs typeface="+mn-cs"/>
              </a:rPr>
              <a:t>Yetkisiz kişilerin erişemeyeceği, giriş ve çıkışın kontrollü bir şekilde sağlandığı odalarda </a:t>
            </a:r>
          </a:p>
        </p:txBody>
      </p:sp>
      <p:sp>
        <p:nvSpPr>
          <p:cNvPr id="15" name="TextBox 15"/>
          <p:cNvSpPr txBox="1"/>
          <p:nvPr>
            <p:custDataLst>
              <p:tags r:id="rId26"/>
            </p:custDataLst>
          </p:nvPr>
        </p:nvSpPr>
        <p:spPr>
          <a:xfrm>
            <a:off x="963396" y="1578438"/>
            <a:ext cx="1831427" cy="561436"/>
          </a:xfrm>
          <a:prstGeom prst="rect">
            <a:avLst/>
          </a:prstGeom>
        </p:spPr>
        <p:txBody>
          <a:bodyPr wrap="square" lIns="0" tIns="0" rIns="0" bIns="0" rtlCol="0" anchor="t">
            <a:spAutoFit/>
          </a:bodyPr>
          <a:lstStyle/>
          <a:p>
            <a:pPr marL="0" marR="0" lvl="0" indent="0" algn="ctr" defTabSz="609630" rtl="0" eaLnBrk="1" fontAlgn="auto" latinLnBrk="0" hangingPunct="1">
              <a:lnSpc>
                <a:spcPts val="1396"/>
              </a:lnSpc>
              <a:spcBef>
                <a:spcPct val="0"/>
              </a:spcBef>
              <a:spcAft>
                <a:spcPct val="0"/>
              </a:spcAft>
              <a:buClrTx/>
              <a:buSzTx/>
              <a:buFontTx/>
              <a:buNone/>
              <a:defRPr/>
            </a:pPr>
            <a:r>
              <a:rPr kumimoji="0" lang="tr-TR" sz="2000" b="1" i="0" u="none" strike="noStrike" kern="1200" cap="none" spc="0" normalizeH="0" baseline="0" noProof="0">
                <a:ln>
                  <a:noFill/>
                </a:ln>
                <a:solidFill>
                  <a:srgbClr val="FFFEF3"/>
                </a:solidFill>
                <a:effectLst/>
                <a:uLnTx/>
                <a:uFillTx/>
                <a:latin typeface="Corbel" panose="020b0503020204020204" pitchFamily="34" charset="0"/>
                <a:ea typeface="+mn-ea"/>
                <a:cs typeface="+mn-cs"/>
              </a:rPr>
              <a:t>Gizli belge yoğunluğu olduğunda  </a:t>
            </a:r>
          </a:p>
        </p:txBody>
      </p:sp>
      <p:pic>
        <p:nvPicPr>
          <p:cNvPr id="16" name="Picture 16"/>
          <p:cNvPicPr>
            <a:picLocks noChangeAspect="1"/>
          </p:cNvPicPr>
          <p:nvPr>
            <p:custDataLst>
              <p:tags r:id="rId29"/>
            </p:custDataLst>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tretch>
            <a:fillRect/>
          </a:stretch>
        </p:blipFill>
        <p:spPr>
          <a:xfrm>
            <a:off x="9009596" y="4041666"/>
            <a:ext cx="2377457" cy="2377457"/>
          </a:xfrm>
          <a:prstGeom prst="rect">
            <a:avLst/>
          </a:prstGeom>
        </p:spPr>
      </p:pic>
      <p:pic>
        <p:nvPicPr>
          <p:cNvPr id="17" name="Picture 17"/>
          <p:cNvPicPr>
            <a:picLocks noChangeAspect="1"/>
          </p:cNvPicPr>
          <p:nvPr>
            <p:custDataLst>
              <p:tags r:id="rId32"/>
            </p:custDataLst>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1"/>
              </a:ext>
            </a:extLst>
          </a:blip>
          <a:stretch>
            <a:fillRect/>
          </a:stretch>
        </p:blipFill>
        <p:spPr>
          <a:xfrm>
            <a:off x="9544462" y="5085988"/>
            <a:ext cx="255690" cy="223147"/>
          </a:xfrm>
          <a:prstGeom prst="rect">
            <a:avLst/>
          </a:prstGeom>
        </p:spPr>
      </p:pic>
      <p:pic>
        <p:nvPicPr>
          <p:cNvPr id="18" name="Picture 18"/>
          <p:cNvPicPr>
            <a:picLocks noChangeAspect="1"/>
          </p:cNvPicPr>
          <p:nvPr>
            <p:custDataLst>
              <p:tags r:id="rId34"/>
            </p:custDataLst>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3"/>
              </a:ext>
            </a:extLst>
          </a:blip>
          <a:stretch>
            <a:fillRect/>
          </a:stretch>
        </p:blipFill>
        <p:spPr>
          <a:xfrm>
            <a:off x="10758620" y="5085988"/>
            <a:ext cx="255690" cy="223147"/>
          </a:xfrm>
          <a:prstGeom prst="rect">
            <a:avLst/>
          </a:prstGeom>
        </p:spPr>
      </p:pic>
      <p:pic>
        <p:nvPicPr>
          <p:cNvPr id="19" name="Picture 19"/>
          <p:cNvPicPr>
            <a:picLocks noChangeAspect="1"/>
          </p:cNvPicPr>
          <p:nvPr>
            <p:custDataLst>
              <p:tags r:id="rId36"/>
            </p:custDataLst>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35"/>
              </a:ext>
            </a:extLst>
          </a:blip>
          <a:stretch>
            <a:fillRect/>
          </a:stretch>
        </p:blipFill>
        <p:spPr>
          <a:xfrm>
            <a:off x="9295769" y="2959455"/>
            <a:ext cx="1755362" cy="809661"/>
          </a:xfrm>
          <a:prstGeom prst="rect">
            <a:avLst/>
          </a:prstGeom>
        </p:spPr>
      </p:pic>
      <p:sp>
        <p:nvSpPr>
          <p:cNvPr id="20" name="TextBox 20"/>
          <p:cNvSpPr txBox="1"/>
          <p:nvPr>
            <p:custDataLst>
              <p:tags r:id="rId37"/>
            </p:custDataLst>
          </p:nvPr>
        </p:nvSpPr>
        <p:spPr>
          <a:xfrm>
            <a:off x="9418066" y="3094980"/>
            <a:ext cx="1560516" cy="561436"/>
          </a:xfrm>
          <a:prstGeom prst="rect">
            <a:avLst/>
          </a:prstGeom>
        </p:spPr>
        <p:txBody>
          <a:bodyPr wrap="square" lIns="0" tIns="0" rIns="0" bIns="0" rtlCol="0" anchor="t">
            <a:spAutoFit/>
          </a:bodyPr>
          <a:lstStyle/>
          <a:p>
            <a:pPr marL="0" marR="0" lvl="0" indent="0" algn="ctr" defTabSz="609630" rtl="0" eaLnBrk="1" fontAlgn="auto" latinLnBrk="0" hangingPunct="1">
              <a:lnSpc>
                <a:spcPts val="1360"/>
              </a:lnSpc>
              <a:spcBef>
                <a:spcPct val="0"/>
              </a:spcBef>
              <a:spcAft>
                <a:spcPct val="0"/>
              </a:spcAft>
              <a:buClrTx/>
              <a:buSzTx/>
              <a:buFontTx/>
              <a:buNone/>
              <a:defRPr/>
            </a:pPr>
            <a:r>
              <a:rPr kumimoji="0" lang="tr-TR" sz="2000" b="1" i="0" u="none" strike="noStrike" kern="1200" cap="none" spc="0" normalizeH="0" baseline="0" noProof="0">
                <a:ln>
                  <a:noFill/>
                </a:ln>
                <a:solidFill>
                  <a:srgbClr val="FFFEF3"/>
                </a:solidFill>
                <a:effectLst/>
                <a:uLnTx/>
                <a:uFillTx/>
                <a:latin typeface="Corbel" panose="020b0503020204020204" pitchFamily="34" charset="0"/>
                <a:ea typeface="+mn-ea"/>
                <a:cs typeface="+mn-cs"/>
              </a:rPr>
              <a:t>Gizli belge yoğunluğu olmadığında  </a:t>
            </a:r>
          </a:p>
        </p:txBody>
      </p:sp>
      <p:sp>
        <p:nvSpPr>
          <p:cNvPr id="21" name="TextBox 21"/>
          <p:cNvSpPr txBox="1"/>
          <p:nvPr>
            <p:custDataLst>
              <p:tags r:id="rId38"/>
            </p:custDataLst>
          </p:nvPr>
        </p:nvSpPr>
        <p:spPr>
          <a:xfrm>
            <a:off x="6374578" y="4726293"/>
            <a:ext cx="2185346" cy="1846659"/>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ct val="0"/>
              </a:spcAft>
              <a:buClrTx/>
              <a:buSzTx/>
              <a:buFontTx/>
              <a:buNone/>
              <a:defRPr/>
            </a:pPr>
            <a:r>
              <a:rPr kumimoji="0" lang="tr-TR" sz="2000" b="0" i="0" u="none" strike="noStrike" kern="1200" cap="none" spc="0" normalizeH="0" baseline="0" noProof="0">
                <a:ln>
                  <a:noFill/>
                </a:ln>
                <a:solidFill>
                  <a:srgbClr val="000000"/>
                </a:solidFill>
                <a:effectLst/>
                <a:uLnTx/>
                <a:uFillTx/>
                <a:latin typeface="Corbel" panose="020b0503020204020204" pitchFamily="34" charset="0"/>
                <a:ea typeface="+mn-ea"/>
                <a:cs typeface="+mn-cs"/>
              </a:rPr>
              <a:t> </a:t>
            </a:r>
            <a:r>
              <a:rPr kumimoji="0" lang="tr-TR" sz="2000" b="1" i="0" u="none" strike="noStrike" kern="1200" cap="none" spc="0" normalizeH="0" baseline="0" noProof="0">
                <a:ln>
                  <a:noFill/>
                </a:ln>
                <a:solidFill>
                  <a:prstClr val="white"/>
                </a:solidFill>
                <a:effectLst/>
                <a:uLnTx/>
                <a:uFillTx/>
                <a:latin typeface="Corbel" panose="020b0503020204020204" pitchFamily="34" charset="0"/>
                <a:ea typeface="+mn-ea"/>
                <a:cs typeface="+mn-cs"/>
              </a:rPr>
              <a:t>Yetkili kişilerin odasında yer alan ve anahtar, manyetik kart veya şifre ile açılabilen dolaplarda</a:t>
            </a:r>
          </a:p>
        </p:txBody>
      </p:sp>
      <p:pic>
        <p:nvPicPr>
          <p:cNvPr id="22" name="Picture 22"/>
          <p:cNvPicPr>
            <a:picLocks noChangeAspect="1"/>
          </p:cNvPicPr>
          <p:nvPr>
            <p:custDataLst>
              <p:tags r:id="rId40"/>
            </p:custDataLst>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39"/>
              </a:ext>
            </a:extLst>
          </a:blip>
          <a:stretch>
            <a:fillRect/>
          </a:stretch>
        </p:blipFill>
        <p:spPr>
          <a:xfrm rot="9326093" flipH="1">
            <a:off x="7479271" y="3549994"/>
            <a:ext cx="1807187" cy="438243"/>
          </a:xfrm>
          <a:prstGeom prst="rect">
            <a:avLst/>
          </a:prstGeom>
        </p:spPr>
      </p:pic>
    </p:spTree>
    <p:extLst>
      <p:ext uri="{BB962C8B-B14F-4D97-AF65-F5344CB8AC3E}">
        <p14:creationId xmlns:p14="http://schemas.microsoft.com/office/powerpoint/2010/main" val="19359890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1"/>
    </p:bldLst>
  </p:timing>
</p:sld>
</file>

<file path=ppt/slides/slide1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3" name="Picture 3"/>
          <p:cNvPicPr>
            <a:picLocks noChangeAspect="1"/>
          </p:cNvPicPr>
          <p:nvPr>
            <p:custDataLst>
              <p:tags r:id="rId4"/>
            </p:custDataLst>
          </p:nvPr>
        </p:nvPicPr>
        <p:blipFill>
          <a:blip r:embed="rId3"/>
          <a:stretch>
            <a:fillRect/>
          </a:stretch>
        </p:blipFill>
        <p:spPr>
          <a:xfrm>
            <a:off x="409973" y="327274"/>
            <a:ext cx="713749" cy="717053"/>
          </a:xfrm>
          <a:prstGeom prst="rect">
            <a:avLst/>
          </a:prstGeom>
        </p:spPr>
      </p:pic>
      <p:sp>
        <p:nvSpPr>
          <p:cNvPr id="7" name="TextBox 7"/>
          <p:cNvSpPr txBox="1"/>
          <p:nvPr>
            <p:custDataLst>
              <p:tags r:id="rId5"/>
            </p:custDataLst>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1"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9" name="TextBox 9"/>
          <p:cNvSpPr txBox="1"/>
          <p:nvPr>
            <p:custDataLst>
              <p:tags r:id="rId6"/>
            </p:custDataLst>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1" i="0" u="none" strike="noStrike" kern="1200" cap="none" spc="0" normalizeH="0" baseline="0" noProof="0">
                <a:ln>
                  <a:noFill/>
                </a:ln>
                <a:solidFill>
                  <a:prstClr val="white">
                    <a:lumMod val="85000"/>
                  </a:prstClr>
                </a:solidFill>
                <a:effectLst/>
                <a:uLnTx/>
                <a:uFillTx/>
                <a:latin typeface="Calibri"/>
                <a:ea typeface="+mn-ea"/>
                <a:cs typeface="+mn-cs"/>
              </a:rPr>
              <a:t>Hizmete Özel Derecesinin Kullanıldığı Belgeler</a:t>
            </a:r>
            <a:endParaRPr kumimoji="0" lang="tr-TR" sz="2000" b="1"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endParaRPr>
          </a:p>
        </p:txBody>
      </p:sp>
      <p:sp>
        <p:nvSpPr>
          <p:cNvPr id="6" name="Dikdörtgen 5"/>
          <p:cNvSpPr/>
          <p:nvPr>
            <p:custDataLst>
              <p:tags r:id="rId7"/>
            </p:custDataLst>
          </p:nvPr>
        </p:nvSpPr>
        <p:spPr>
          <a:xfrm>
            <a:off x="233016" y="1206755"/>
            <a:ext cx="7427624" cy="5324535"/>
          </a:xfrm>
          <a:prstGeom prst="rect">
            <a:avLst/>
          </a:prstGeom>
        </p:spPr>
        <p:txBody>
          <a:bodyPr wrap="square">
            <a:spAutoFit/>
          </a:bodyPr>
          <a:lstStyle/>
          <a:p>
            <a:pPr marL="0" marR="0" lvl="0" indent="0" algn="just" defTabSz="609630" rtl="0" eaLnBrk="1" fontAlgn="auto" latinLnBrk="0" hangingPunct="1">
              <a:lnSpc>
                <a:spcPct val="200000"/>
              </a:lnSpc>
              <a:spcBef>
                <a:spcPct val="0"/>
              </a:spcBef>
              <a:spcAft>
                <a:spcPct val="0"/>
              </a:spcAft>
              <a:buClrTx/>
              <a:buSzTx/>
              <a:buFontTx/>
              <a:buNone/>
              <a:defRPr/>
            </a:pPr>
            <a:r>
              <a:rPr kumimoji="0" lang="tr-TR" sz="1700" b="0" i="0" u="none" strike="noStrike" kern="1200" cap="none" spc="0" normalizeH="0" baseline="0" noProof="0">
                <a:ln>
                  <a:noFill/>
                </a:ln>
                <a:solidFill>
                  <a:prstClr val="white"/>
                </a:solidFill>
                <a:effectLst/>
                <a:uLnTx/>
                <a:uFillTx/>
                <a:latin typeface="Corbel" panose="020b0503020204020204" pitchFamily="34" charset="0"/>
                <a:ea typeface="+mn-ea"/>
                <a:cs typeface="+mn-cs"/>
              </a:rPr>
              <a:t>a)</a:t>
            </a:r>
            <a:r>
              <a:rPr kumimoji="0" lang="tr-TR" sz="1700" b="0" i="0" u="none" strike="noStrike" kern="1200" cap="none" spc="0" normalizeH="0" baseline="0" noProof="0">
                <a:ln>
                  <a:noFill/>
                </a:ln>
                <a:solidFill>
                  <a:srgbClr val="FFC000"/>
                </a:solidFill>
                <a:effectLst/>
                <a:uLnTx/>
                <a:uFillTx/>
                <a:latin typeface="Corbel" panose="020b0503020204020204" pitchFamily="34" charset="0"/>
                <a:ea typeface="+mn-ea"/>
                <a:cs typeface="+mn-cs"/>
              </a:rPr>
              <a:t> İdarece yürütülen faaliyeti engelleyici veya faaliyete zarar verici ya da gerçek veya tüzel kişiye çıkar sağlayıcı</a:t>
            </a:r>
            <a:r>
              <a:rPr kumimoji="0" lang="tr-TR" sz="1700" b="0" i="0" u="none" strike="noStrike" kern="1200" cap="none" spc="0" normalizeH="0" baseline="0" noProof="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sonuçlara sebebiyet verecek belgeler</a:t>
            </a:r>
          </a:p>
          <a:p>
            <a:pPr marL="0" marR="0" lvl="0" indent="0" algn="just" defTabSz="609630" rtl="0" eaLnBrk="1" fontAlgn="auto" latinLnBrk="0" hangingPunct="1">
              <a:lnSpc>
                <a:spcPct val="200000"/>
              </a:lnSpc>
              <a:spcBef>
                <a:spcPct val="0"/>
              </a:spcBef>
              <a:spcAft>
                <a:spcPct val="0"/>
              </a:spcAft>
              <a:buClrTx/>
              <a:buSzTx/>
              <a:buFontTx/>
              <a:buNone/>
              <a:defRPr/>
            </a:pPr>
            <a:r>
              <a:rPr kumimoji="0" lang="tr-TR" sz="1700" b="0" i="0" u="none" strike="noStrike" kern="1200" cap="none" spc="0" normalizeH="0" baseline="0" noProof="0">
                <a:ln>
                  <a:noFill/>
                </a:ln>
                <a:solidFill>
                  <a:prstClr val="white"/>
                </a:solidFill>
                <a:effectLst/>
                <a:uLnTx/>
                <a:uFillTx/>
                <a:latin typeface="Corbel" panose="020b0503020204020204" pitchFamily="34" charset="0"/>
                <a:ea typeface="+mn-ea"/>
                <a:cs typeface="+mn-cs"/>
              </a:rPr>
              <a:t>b) </a:t>
            </a:r>
            <a:r>
              <a:rPr kumimoji="0" lang="tr-TR" sz="1700" b="0" i="0" u="none" strike="noStrike" kern="1200" cap="none" spc="0" normalizeH="0" baseline="0" noProof="0">
                <a:ln>
                  <a:noFill/>
                </a:ln>
                <a:solidFill>
                  <a:srgbClr val="FFC000"/>
                </a:solidFill>
                <a:effectLst/>
                <a:uLnTx/>
                <a:uFillTx/>
                <a:latin typeface="Corbel" panose="020b0503020204020204" pitchFamily="34" charset="0"/>
                <a:ea typeface="+mn-ea"/>
                <a:cs typeface="+mn-cs"/>
              </a:rPr>
              <a:t>Gerçek veya tüzel kişiye ticari, maddi veya manevi olarak zarar verici</a:t>
            </a:r>
            <a:r>
              <a:rPr kumimoji="0" lang="tr-TR" sz="1700" b="0" i="0" u="none" strike="noStrike" kern="1200" cap="none" spc="0" normalizeH="0" baseline="0" noProof="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sonuçlara yol açabilecek belgeler </a:t>
            </a:r>
          </a:p>
          <a:p>
            <a:pPr marL="0" marR="0" lvl="0" indent="0" algn="just" defTabSz="609630" rtl="0" eaLnBrk="1" fontAlgn="auto" latinLnBrk="0" hangingPunct="1">
              <a:lnSpc>
                <a:spcPct val="200000"/>
              </a:lnSpc>
              <a:spcBef>
                <a:spcPct val="0"/>
              </a:spcBef>
              <a:spcAft>
                <a:spcPct val="0"/>
              </a:spcAft>
              <a:buClrTx/>
              <a:buSzTx/>
              <a:buFontTx/>
              <a:buNone/>
              <a:defRPr/>
            </a:pPr>
            <a:r>
              <a:rPr kumimoji="0" lang="tr-TR" sz="1700" b="0"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c) İlgili </a:t>
            </a:r>
            <a:r>
              <a:rPr kumimoji="0" lang="tr-TR" sz="1700" b="0" i="0" u="none" strike="noStrike" kern="1200" cap="none" spc="0" normalizeH="0" baseline="0" noProof="0">
                <a:ln>
                  <a:noFill/>
                </a:ln>
                <a:solidFill>
                  <a:srgbClr val="FFC000"/>
                </a:solidFill>
                <a:effectLst/>
                <a:uLnTx/>
                <a:uFillTx/>
                <a:latin typeface="Corbel" panose="020b0503020204020204" pitchFamily="34" charset="0"/>
                <a:ea typeface="+mn-ea"/>
                <a:cs typeface="+mn-cs"/>
              </a:rPr>
              <a:t>mevzuat kapsamında </a:t>
            </a:r>
            <a:r>
              <a:rPr kumimoji="0" lang="tr-TR" sz="1700" b="0"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korunması gereken bilgileri içeren belgeler. </a:t>
            </a:r>
          </a:p>
          <a:p>
            <a:pPr marL="0" marR="0" lvl="0" indent="0" algn="just" defTabSz="609630" rtl="0" eaLnBrk="1" fontAlgn="auto" latinLnBrk="0" hangingPunct="1">
              <a:lnSpc>
                <a:spcPct val="200000"/>
              </a:lnSpc>
              <a:spcBef>
                <a:spcPct val="0"/>
              </a:spcBef>
              <a:spcAft>
                <a:spcPct val="0"/>
              </a:spcAft>
              <a:buClrTx/>
              <a:buSzTx/>
              <a:buFontTx/>
              <a:buNone/>
              <a:defRPr/>
            </a:pPr>
            <a:r>
              <a:rPr kumimoji="0" lang="tr-TR" sz="1700" b="0" i="0" u="none" strike="noStrike" kern="1200" cap="none" spc="0" normalizeH="0" baseline="0" noProof="0">
                <a:ln>
                  <a:noFill/>
                </a:ln>
                <a:solidFill>
                  <a:prstClr val="white"/>
                </a:solidFill>
                <a:effectLst/>
                <a:uLnTx/>
                <a:uFillTx/>
                <a:latin typeface="Corbel" panose="020b0503020204020204" pitchFamily="34" charset="0"/>
                <a:ea typeface="+mn-ea"/>
                <a:cs typeface="+mn-cs"/>
              </a:rPr>
              <a:t>ç) </a:t>
            </a:r>
            <a:r>
              <a:rPr kumimoji="0" lang="tr-TR" sz="1700" b="0" i="0" u="none" strike="noStrike" kern="1200" cap="none" spc="0" normalizeH="0" baseline="0" noProof="0">
                <a:ln>
                  <a:noFill/>
                </a:ln>
                <a:solidFill>
                  <a:srgbClr val="FFC000"/>
                </a:solidFill>
                <a:effectLst/>
                <a:uLnTx/>
                <a:uFillTx/>
                <a:latin typeface="Corbel" panose="020b0503020204020204" pitchFamily="34" charset="0"/>
                <a:ea typeface="+mn-ea"/>
                <a:cs typeface="+mn-cs"/>
              </a:rPr>
              <a:t>Özlük ve disiplin işlemlerine </a:t>
            </a:r>
            <a:r>
              <a:rPr kumimoji="0" lang="tr-TR" sz="1700" b="0" i="0" u="none" strike="noStrike" kern="1200" cap="none" spc="0" normalizeH="0" baseline="0" noProof="0">
                <a:ln>
                  <a:noFill/>
                </a:ln>
                <a:solidFill>
                  <a:prstClr val="white"/>
                </a:solidFill>
                <a:effectLst/>
                <a:uLnTx/>
                <a:uFillTx/>
                <a:latin typeface="Corbel" panose="020b0503020204020204" pitchFamily="34" charset="0"/>
                <a:ea typeface="+mn-ea"/>
                <a:cs typeface="+mn-cs"/>
              </a:rPr>
              <a:t>ilişkin bilgi içeren belgeler</a:t>
            </a:r>
          </a:p>
          <a:p>
            <a:pPr marL="0" marR="0" lvl="0" indent="0" algn="just" defTabSz="609630" rtl="0" eaLnBrk="1" fontAlgn="auto" latinLnBrk="0" hangingPunct="1">
              <a:lnSpc>
                <a:spcPct val="200000"/>
              </a:lnSpc>
              <a:spcBef>
                <a:spcPct val="0"/>
              </a:spcBef>
              <a:spcAft>
                <a:spcPct val="0"/>
              </a:spcAft>
              <a:buClrTx/>
              <a:buSzTx/>
              <a:buFontTx/>
              <a:buNone/>
              <a:defRPr/>
            </a:pPr>
            <a:r>
              <a:rPr kumimoji="0" lang="tr-TR" sz="1700" b="0"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d) </a:t>
            </a:r>
            <a:r>
              <a:rPr kumimoji="0" lang="tr-TR" sz="1700" b="0" i="0" u="none" strike="noStrike" kern="1200" cap="none" spc="0" normalizeH="0" baseline="0" noProof="0">
                <a:ln>
                  <a:noFill/>
                </a:ln>
                <a:solidFill>
                  <a:srgbClr val="FFC000"/>
                </a:solidFill>
                <a:effectLst/>
                <a:uLnTx/>
                <a:uFillTx/>
                <a:latin typeface="Corbel" panose="020b0503020204020204" pitchFamily="34" charset="0"/>
                <a:ea typeface="+mn-ea"/>
                <a:cs typeface="+mn-cs"/>
              </a:rPr>
              <a:t>İdari soruşturmaya, adli soruşturmaya ve kovuşturmaya zarar </a:t>
            </a:r>
            <a:r>
              <a:rPr kumimoji="0" lang="tr-TR" sz="1700" b="0"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verebilecek nitelikteki belgeler</a:t>
            </a:r>
          </a:p>
          <a:p>
            <a:pPr marL="0" marR="0" lvl="0" indent="0" algn="just" defTabSz="609630" rtl="0" eaLnBrk="1" fontAlgn="auto" latinLnBrk="0" hangingPunct="1">
              <a:lnSpc>
                <a:spcPct val="200000"/>
              </a:lnSpc>
              <a:spcBef>
                <a:spcPct val="0"/>
              </a:spcBef>
              <a:spcAft>
                <a:spcPct val="0"/>
              </a:spcAft>
              <a:buClrTx/>
              <a:buSzTx/>
              <a:buFontTx/>
              <a:buNone/>
              <a:defRPr/>
            </a:pPr>
            <a:r>
              <a:rPr kumimoji="0" lang="tr-TR" sz="1700" b="0"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e) </a:t>
            </a:r>
            <a:r>
              <a:rPr kumimoji="0" lang="tr-TR" sz="1700" b="0" i="0" u="none" strike="noStrike" kern="1200" cap="none" spc="0" normalizeH="0" baseline="0" noProof="0">
                <a:ln>
                  <a:noFill/>
                </a:ln>
                <a:solidFill>
                  <a:srgbClr val="FFC000"/>
                </a:solidFill>
                <a:effectLst/>
                <a:uLnTx/>
                <a:uFillTx/>
                <a:latin typeface="Corbel" panose="020b0503020204020204" pitchFamily="34" charset="0"/>
                <a:ea typeface="+mn-ea"/>
                <a:cs typeface="+mn-cs"/>
              </a:rPr>
              <a:t>Bir araya getirildiğinde </a:t>
            </a:r>
            <a:r>
              <a:rPr kumimoji="0" lang="tr-TR" sz="1700" b="0"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Hizmete Özel olarak derecelendirmeyi gerektiren belgeler</a:t>
            </a:r>
          </a:p>
        </p:txBody>
      </p:sp>
      <p:pic>
        <p:nvPicPr>
          <p:cNvPr id="4" name="Resim 3"/>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7853680" y="2173436"/>
            <a:ext cx="4181380" cy="3002116"/>
          </a:xfrm>
          <a:prstGeom prst="rect">
            <a:avLst/>
          </a:prstGeom>
          <a:effectLst>
            <a:glow rad="127000">
              <a:schemeClr val="tx1">
                <a:alpha val="61000"/>
              </a:schemeClr>
            </a:glow>
          </a:effectLst>
        </p:spPr>
      </p:pic>
    </p:spTree>
    <p:extLst>
      <p:ext uri="{BB962C8B-B14F-4D97-AF65-F5344CB8AC3E}">
        <p14:creationId xmlns:p14="http://schemas.microsoft.com/office/powerpoint/2010/main" val="2642897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124877"/>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09973" y="327274"/>
            <a:ext cx="713749" cy="717053"/>
          </a:xfrm>
          <a:prstGeom prst="rect">
            <a:avLst/>
          </a:prstGeom>
        </p:spPr>
      </p:pic>
      <p:pic>
        <p:nvPicPr>
          <p:cNvPr id="4" name="Picture 4"/>
          <p:cNvPicPr>
            <a:picLocks noChangeAspect="1"/>
          </p:cNvPicPr>
          <p:nvPr>
            <p:custDataLst>
              <p:tags r:id="rId10"/>
            </p:custDataLst>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40241" y="1970096"/>
            <a:ext cx="864192" cy="844748"/>
          </a:xfrm>
          <a:prstGeom prst="rect">
            <a:avLst/>
          </a:prstGeom>
        </p:spPr>
      </p:pic>
      <p:pic>
        <p:nvPicPr>
          <p:cNvPr id="5" name="Picture 5"/>
          <p:cNvPicPr>
            <a:picLocks noChangeAspect="1"/>
          </p:cNvPicPr>
          <p:nvPr>
            <p:custDataLst>
              <p:tags r:id="rId13"/>
            </p:custDataLst>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137526" y="3276726"/>
            <a:ext cx="871389" cy="871389"/>
          </a:xfrm>
          <a:prstGeom prst="rect">
            <a:avLst/>
          </a:prstGeom>
        </p:spPr>
      </p:pic>
      <p:sp>
        <p:nvSpPr>
          <p:cNvPr id="7" name="TextBox 7"/>
          <p:cNvSpPr txBox="1"/>
          <p:nvPr>
            <p:custDataLst>
              <p:tags r:id="rId14"/>
            </p:custDataLst>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1"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custDataLst>
              <p:tags r:id="rId15"/>
            </p:custDataLst>
          </p:nvPr>
        </p:nvSpPr>
        <p:spPr>
          <a:xfrm>
            <a:off x="1641183" y="2279655"/>
            <a:ext cx="9592625" cy="243656"/>
          </a:xfrm>
          <a:prstGeom prst="rect">
            <a:avLst/>
          </a:prstGeom>
        </p:spPr>
        <p:txBody>
          <a:bodyPr lIns="0" tIns="0" rIns="0" bIns="0" rtlCol="0" anchor="t">
            <a:spAutoFit/>
          </a:bodyPr>
          <a:lstStyle/>
          <a:p>
            <a:pPr marL="0" marR="0" lvl="0" indent="0" algn="just" defTabSz="609630" rtl="0" eaLnBrk="1" fontAlgn="auto" latinLnBrk="0" hangingPunct="1">
              <a:lnSpc>
                <a:spcPts val="1850"/>
              </a:lnSpc>
              <a:spcBef>
                <a:spcPct val="0"/>
              </a:spcBef>
              <a:spcAft>
                <a:spcPct val="0"/>
              </a:spcAft>
              <a:buClrTx/>
              <a:buSzTx/>
              <a:buFontTx/>
              <a:buNone/>
              <a:defRPr/>
            </a:pPr>
            <a:r>
              <a:rPr kumimoji="0" lang="tr-TR" sz="1800" b="0" i="0" u="none" strike="noStrike" kern="1200" cap="none" spc="-50" normalizeH="0" baseline="0" noProof="0" err="1">
                <a:ln>
                  <a:noFill/>
                </a:ln>
                <a:solidFill>
                  <a:srgbClr val="FFC000"/>
                </a:solidFill>
                <a:effectLst/>
                <a:uLnTx/>
                <a:uFillTx/>
                <a:latin typeface="Corbel" panose="020b0503020204020204" pitchFamily="34" charset="0"/>
                <a:ea typeface="+mn-ea"/>
                <a:cs typeface="+mn-cs"/>
              </a:rPr>
              <a:t>EBYS'de hazırlanmalı ve güvenli elektronik imza </a:t>
            </a:r>
            <a:r>
              <a:rPr kumimoji="0" lang="tr-TR" sz="1800" b="0" i="0" u="none" strike="noStrike" kern="1200" cap="none" spc="-50" normalizeH="0" baseline="0" noProof="0">
                <a:ln>
                  <a:noFill/>
                </a:ln>
                <a:solidFill>
                  <a:prstClr val="white">
                    <a:lumMod val="85000"/>
                  </a:prstClr>
                </a:solidFill>
                <a:effectLst/>
                <a:uLnTx/>
                <a:uFillTx/>
                <a:latin typeface="Corbel" panose="020b0503020204020204" pitchFamily="34" charset="0"/>
                <a:ea typeface="+mn-ea"/>
                <a:cs typeface="+mn-cs"/>
              </a:rPr>
              <a:t>ile imzalanmalı </a:t>
            </a:r>
          </a:p>
        </p:txBody>
      </p:sp>
      <p:sp>
        <p:nvSpPr>
          <p:cNvPr id="9" name="TextBox 9"/>
          <p:cNvSpPr txBox="1"/>
          <p:nvPr>
            <p:custDataLst>
              <p:tags r:id="rId16"/>
            </p:custDataLst>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1333"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 </a:t>
            </a: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0" name="TextBox 10"/>
          <p:cNvSpPr txBox="1"/>
          <p:nvPr>
            <p:custDataLst>
              <p:tags r:id="rId17"/>
            </p:custDataLst>
          </p:nvPr>
        </p:nvSpPr>
        <p:spPr>
          <a:xfrm>
            <a:off x="1620863" y="5083568"/>
            <a:ext cx="673519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ct val="0"/>
              </a:spcAft>
              <a:buClrTx/>
              <a:buSzTx/>
              <a:buFontTx/>
              <a:buNone/>
              <a:defRPr/>
            </a:pPr>
            <a:r>
              <a:rPr kumimoji="0" lang="tr-TR" sz="1800" b="0" i="0" u="none" strike="noStrike" kern="1200" cap="none" spc="-50" normalizeH="0" baseline="0" noProof="0">
                <a:ln>
                  <a:noFill/>
                </a:ln>
                <a:solidFill>
                  <a:prstClr val="white">
                    <a:lumMod val="85000"/>
                  </a:prstClr>
                </a:solidFill>
                <a:effectLst/>
                <a:uLnTx/>
                <a:uFillTx/>
                <a:latin typeface="Corbel" panose="020b0503020204020204" pitchFamily="34" charset="0"/>
                <a:ea typeface="+mn-ea"/>
                <a:cs typeface="+mn-cs"/>
              </a:rPr>
              <a:t>Ancak başka personel tarafından hazırlanmış ya da idare dışından gelmiş olan Hizmete Özel belgelere </a:t>
            </a:r>
            <a:r>
              <a:rPr kumimoji="0" lang="tr-TR" sz="1800" b="0" i="0" u="none" strike="noStrike" kern="1200" cap="none" spc="-50" normalizeH="0" baseline="0" noProof="0">
                <a:ln>
                  <a:noFill/>
                </a:ln>
                <a:solidFill>
                  <a:srgbClr val="FFC000"/>
                </a:solidFill>
                <a:effectLst/>
                <a:uLnTx/>
                <a:uFillTx/>
                <a:latin typeface="Corbel" panose="020b0503020204020204" pitchFamily="34" charset="0"/>
                <a:ea typeface="+mn-ea"/>
                <a:cs typeface="+mn-cs"/>
              </a:rPr>
              <a:t>erişim izne tabi olmalı</a:t>
            </a:r>
          </a:p>
        </p:txBody>
      </p:sp>
      <p:sp>
        <p:nvSpPr>
          <p:cNvPr id="11" name="TextBox 11"/>
          <p:cNvSpPr txBox="1"/>
          <p:nvPr>
            <p:custDataLst>
              <p:tags r:id="rId18"/>
            </p:custDataLst>
          </p:nvPr>
        </p:nvSpPr>
        <p:spPr>
          <a:xfrm>
            <a:off x="4316289" y="3532723"/>
            <a:ext cx="613121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ct val="0"/>
              </a:spcAft>
              <a:buClrTx/>
              <a:buSzTx/>
              <a:buFontTx/>
              <a:buNone/>
              <a:defRPr/>
            </a:pPr>
            <a:r>
              <a:rPr kumimoji="0" lang="tr-TR" sz="1800" b="0" i="0" u="none" strike="noStrike" kern="1200" cap="none" spc="-50" normalizeH="0" baseline="0" noProof="0" err="1">
                <a:ln>
                  <a:noFill/>
                </a:ln>
                <a:solidFill>
                  <a:prstClr val="white">
                    <a:lumMod val="85000"/>
                  </a:prstClr>
                </a:solidFill>
                <a:effectLst/>
                <a:uLnTx/>
                <a:uFillTx/>
                <a:latin typeface="Corbel" panose="020b0503020204020204" pitchFamily="34" charset="0"/>
                <a:ea typeface="+mn-ea"/>
                <a:cs typeface="+mn-cs"/>
              </a:rPr>
              <a:t>EBYS'de yetki verilmesine gerek duyulmaksızın </a:t>
            </a:r>
            <a:r>
              <a:rPr kumimoji="0" lang="tr-TR" sz="1800" b="0" i="0" u="none" strike="noStrike" kern="1200" cap="none" spc="-50" normalizeH="0" baseline="0" noProof="0">
                <a:ln>
                  <a:noFill/>
                </a:ln>
                <a:solidFill>
                  <a:srgbClr val="FFC000"/>
                </a:solidFill>
                <a:effectLst/>
                <a:uLnTx/>
                <a:uFillTx/>
                <a:latin typeface="Corbel" panose="020b0503020204020204" pitchFamily="34" charset="0"/>
                <a:ea typeface="+mn-ea"/>
                <a:cs typeface="+mn-cs"/>
              </a:rPr>
              <a:t>Hizmete Özel belge tüm personel tarafından</a:t>
            </a:r>
            <a:r>
              <a:rPr kumimoji="0" lang="tr-TR" sz="1800" b="0" i="0" u="none" strike="noStrike" kern="1200" cap="none" spc="-50" normalizeH="0" baseline="0" noProof="0">
                <a:ln>
                  <a:noFill/>
                </a:ln>
                <a:solidFill>
                  <a:srgbClr val="00B0F0"/>
                </a:solidFill>
                <a:effectLst/>
                <a:uLnTx/>
                <a:uFillTx/>
                <a:latin typeface="Corbel" panose="020b0503020204020204" pitchFamily="34" charset="0"/>
                <a:ea typeface="+mn-ea"/>
                <a:cs typeface="+mn-cs"/>
              </a:rPr>
              <a:t> </a:t>
            </a:r>
            <a:r>
              <a:rPr kumimoji="0" lang="tr-TR" sz="1800" b="0" i="0" u="none" strike="noStrike" kern="1200" cap="none" spc="-50" normalizeH="0" baseline="0" noProof="0">
                <a:ln>
                  <a:noFill/>
                </a:ln>
                <a:solidFill>
                  <a:prstClr val="white">
                    <a:lumMod val="85000"/>
                  </a:prstClr>
                </a:solidFill>
                <a:effectLst/>
                <a:uLnTx/>
                <a:uFillTx/>
                <a:latin typeface="Corbel" panose="020b0503020204020204" pitchFamily="34" charset="0"/>
                <a:ea typeface="+mn-ea"/>
                <a:cs typeface="+mn-cs"/>
              </a:rPr>
              <a:t>hazırlanabilmeli</a:t>
            </a:r>
          </a:p>
        </p:txBody>
      </p:sp>
      <p:pic>
        <p:nvPicPr>
          <p:cNvPr id="12" name="Resim 11"/>
          <p:cNvPicPr>
            <a:picLocks noChangeAspect="1"/>
          </p:cNvPicPr>
          <p:nvPr>
            <p:custDataLst>
              <p:tags r:id="rId20"/>
            </p:custDataLst>
          </p:nvPr>
        </p:nvPicPr>
        <p:blipFill>
          <a:blip r:embed="rId19"/>
          <a:stretch>
            <a:fillRect/>
          </a:stretch>
        </p:blipFill>
        <p:spPr>
          <a:xfrm>
            <a:off x="526647" y="4902200"/>
            <a:ext cx="831935" cy="838985"/>
          </a:xfrm>
          <a:prstGeom prst="rect">
            <a:avLst/>
          </a:prstGeom>
        </p:spPr>
      </p:pic>
    </p:spTree>
    <p:extLst>
      <p:ext uri="{BB962C8B-B14F-4D97-AF65-F5344CB8AC3E}">
        <p14:creationId xmlns:p14="http://schemas.microsoft.com/office/powerpoint/2010/main" val="37008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 fill="hold"/>
                                        <p:tgtEl>
                                          <p:spTgt spid="8"/>
                                        </p:tgtEl>
                                        <p:attrNameLst>
                                          <p:attrName>ppt_x</p:attrName>
                                        </p:attrNameLst>
                                      </p:cBhvr>
                                      <p:tavLst>
                                        <p:tav tm="0">
                                          <p:val>
                                            <p:strVal val="#ppt_x"/>
                                          </p:val>
                                        </p:tav>
                                        <p:tav tm="100000">
                                          <p:val>
                                            <p:strVal val="#ppt_x"/>
                                          </p:val>
                                        </p:tav>
                                      </p:tavLst>
                                    </p:anim>
                                    <p:anim calcmode="lin" valueType="num">
                                      <p:cBhvr additive="base">
                                        <p:cTn id="8" dur="1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 fill="hold"/>
                                        <p:tgtEl>
                                          <p:spTgt spid="4"/>
                                        </p:tgtEl>
                                        <p:attrNameLst>
                                          <p:attrName>ppt_x</p:attrName>
                                        </p:attrNameLst>
                                      </p:cBhvr>
                                      <p:tavLst>
                                        <p:tav tm="0">
                                          <p:val>
                                            <p:strVal val="#ppt_x"/>
                                          </p:val>
                                        </p:tav>
                                        <p:tav tm="100000">
                                          <p:val>
                                            <p:strVal val="#ppt_x"/>
                                          </p:val>
                                        </p:tav>
                                      </p:tavLst>
                                    </p:anim>
                                    <p:anim calcmode="lin" valueType="num">
                                      <p:cBhvr additive="base">
                                        <p:cTn id="12"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after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300" fill="hold"/>
                                        <p:tgtEl>
                                          <p:spTgt spid="12"/>
                                        </p:tgtEl>
                                        <p:attrNameLst>
                                          <p:attrName>ppt_x</p:attrName>
                                        </p:attrNameLst>
                                      </p:cBhvr>
                                      <p:tavLst>
                                        <p:tav tm="0">
                                          <p:val>
                                            <p:strVal val="#ppt_x"/>
                                          </p:val>
                                        </p:tav>
                                        <p:tav tm="100000">
                                          <p:val>
                                            <p:strVal val="#ppt_x"/>
                                          </p:val>
                                        </p:tav>
                                      </p:tavLst>
                                    </p:anim>
                                    <p:anim calcmode="lin" valueType="num">
                                      <p:cBhvr additive="base">
                                        <p:cTn id="26" dur="3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300" fill="hold"/>
                                        <p:tgtEl>
                                          <p:spTgt spid="10"/>
                                        </p:tgtEl>
                                        <p:attrNameLst>
                                          <p:attrName>ppt_x</p:attrName>
                                        </p:attrNameLst>
                                      </p:cBhvr>
                                      <p:tavLst>
                                        <p:tav tm="0">
                                          <p:val>
                                            <p:strVal val="#ppt_x"/>
                                          </p:val>
                                        </p:tav>
                                        <p:tav tm="100000">
                                          <p:val>
                                            <p:strVal val="#ppt_x"/>
                                          </p:val>
                                        </p:tav>
                                      </p:tavLst>
                                    </p:anim>
                                    <p:anim calcmode="lin" valueType="num">
                                      <p:cBhvr additive="base">
                                        <p:cTn id="30" dur="3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1"/>
      <p:bldP spid="11" grpId="2"/>
    </p:bldLst>
  </p:timing>
</p:sld>
</file>

<file path=ppt/slides/slide1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 y="0"/>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09973" y="324347"/>
            <a:ext cx="713749" cy="717053"/>
          </a:xfrm>
          <a:prstGeom prst="rect">
            <a:avLst/>
          </a:prstGeom>
        </p:spPr>
      </p:pic>
      <p:pic>
        <p:nvPicPr>
          <p:cNvPr id="4" name="Picture 4"/>
          <p:cNvPicPr>
            <a:picLocks noChangeAspect="1"/>
          </p:cNvPicPr>
          <p:nvPr>
            <p:custDataLst>
              <p:tags r:id="rId9"/>
            </p:custDataLst>
          </p:nvPr>
        </p:nvPicPr>
        <p:blipFill>
          <a:blip r:embed="rId8"/>
          <a:srcRect b="12884"/>
          <a:stretch>
            <a:fillRect/>
          </a:stretch>
        </p:blipFill>
        <p:spPr>
          <a:xfrm>
            <a:off x="2604929" y="1332649"/>
            <a:ext cx="6982142" cy="4711155"/>
          </a:xfrm>
          <a:prstGeom prst="rect">
            <a:avLst/>
          </a:prstGeom>
        </p:spPr>
      </p:pic>
      <p:grpSp>
        <p:nvGrpSpPr>
          <p:cNvPr id="5" name="Group 5"/>
          <p:cNvGrpSpPr/>
          <p:nvPr>
            <p:custDataLst>
              <p:tags r:id="rId10"/>
            </p:custDataLst>
          </p:nvPr>
        </p:nvGrpSpPr>
        <p:grpSpPr>
          <a:xfrm>
            <a:off x="2604929" y="5171700"/>
            <a:ext cx="6982142" cy="872104"/>
            <a:chExt cx="2758377" cy="344535"/>
          </a:xfrm>
        </p:grpSpPr>
        <p:sp>
          <p:nvSpPr>
            <p:cNvPr id="6" name="Freeform 6"/>
            <p:cNvSpPr/>
            <p:nvPr>
              <p:custDataLst>
                <p:tags r:id="rId11"/>
              </p:custDataLst>
            </p:nvPr>
          </p:nvSpPr>
          <p:spPr>
            <a:xfrm>
              <a:off x="0" y="0"/>
              <a:ext cx="2758377" cy="344535"/>
            </a:xfrm>
            <a:custGeom>
              <a:rect l="l" t="t" r="r" b="b"/>
              <a:pathLst>
                <a:path w="2758377" h="344535">
                  <a:moveTo>
                    <a:pt x="0" y="0"/>
                  </a:moveTo>
                  <a:lnTo>
                    <a:pt x="2758377" y="0"/>
                  </a:lnTo>
                  <a:lnTo>
                    <a:pt x="2758377" y="344535"/>
                  </a:lnTo>
                  <a:lnTo>
                    <a:pt x="0" y="344535"/>
                  </a:lnTo>
                  <a:close/>
                </a:path>
              </a:pathLst>
            </a:custGeom>
            <a:solidFill>
              <a:srgbClr val="F4F4F4"/>
            </a:solidFill>
          </p:spPr>
          <p:txBody>
            <a:bodyPr/>
            <a:lstStyle/>
            <a:p/>
          </p:txBody>
        </p:sp>
        <p:sp>
          <p:nvSpPr>
            <p:cNvPr id="7" name="TextBox 7"/>
            <p:cNvSpPr txBox="1"/>
            <p:nvPr>
              <p:custDataLst>
                <p:tags r:id="rId12"/>
              </p:custDataLst>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ct val="0"/>
                </a:spcBef>
                <a:spcAft>
                  <a:spcPct val="0"/>
                </a:spcAft>
                <a:buClrTx/>
                <a:buSzTx/>
                <a:buFontTx/>
                <a:buNone/>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custDataLst>
              <p:tags r:id="rId13"/>
            </p:custDataLst>
          </p:nvPr>
        </p:nvSpPr>
        <p:spPr>
          <a:xfrm>
            <a:off x="1252062" y="41931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9" name="TextBox 9"/>
          <p:cNvSpPr txBox="1"/>
          <p:nvPr>
            <p:custDataLst>
              <p:tags r:id="rId14"/>
            </p:custDataLst>
          </p:nvPr>
        </p:nvSpPr>
        <p:spPr>
          <a:xfrm>
            <a:off x="1252062" y="791209"/>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Şifreleme Sertifikasının Kullanımı </a:t>
            </a:r>
          </a:p>
        </p:txBody>
      </p:sp>
      <p:grpSp>
        <p:nvGrpSpPr>
          <p:cNvPr id="10" name="Group 10"/>
          <p:cNvGrpSpPr/>
          <p:nvPr>
            <p:custDataLst>
              <p:tags r:id="rId15"/>
            </p:custDataLst>
          </p:nvPr>
        </p:nvGrpSpPr>
        <p:grpSpPr>
          <a:xfrm>
            <a:off x="6566308" y="5093238"/>
            <a:ext cx="3020763" cy="342890"/>
            <a:chExt cx="1193388" cy="135463"/>
          </a:xfrm>
        </p:grpSpPr>
        <p:sp>
          <p:nvSpPr>
            <p:cNvPr id="11" name="Freeform 11"/>
            <p:cNvSpPr/>
            <p:nvPr>
              <p:custDataLst>
                <p:tags r:id="rId16"/>
              </p:custDataLst>
            </p:nvPr>
          </p:nvSpPr>
          <p:spPr>
            <a:xfrm>
              <a:off x="0" y="0"/>
              <a:ext cx="1193388" cy="135463"/>
            </a:xfrm>
            <a:custGeom>
              <a:rect l="l" t="t" r="r" b="b"/>
              <a:pathLst>
                <a:path w="1193388" h="135463">
                  <a:moveTo>
                    <a:pt x="0" y="0"/>
                  </a:moveTo>
                  <a:lnTo>
                    <a:pt x="1193388" y="0"/>
                  </a:lnTo>
                  <a:lnTo>
                    <a:pt x="1193388" y="135463"/>
                  </a:lnTo>
                  <a:lnTo>
                    <a:pt x="0" y="135463"/>
                  </a:lnTo>
                  <a:close/>
                </a:path>
              </a:pathLst>
            </a:custGeom>
            <a:solidFill>
              <a:srgbClr val="F4F4F4"/>
            </a:solidFill>
          </p:spPr>
          <p:txBody>
            <a:bodyPr/>
            <a:lstStyle/>
            <a:p/>
          </p:txBody>
        </p:sp>
        <p:sp>
          <p:nvSpPr>
            <p:cNvPr id="12" name="TextBox 12"/>
            <p:cNvSpPr txBox="1"/>
            <p:nvPr>
              <p:custDataLst>
                <p:tags r:id="rId17"/>
              </p:custDataLst>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ct val="0"/>
                </a:spcBef>
                <a:spcAft>
                  <a:spcPct val="0"/>
                </a:spcAft>
                <a:buClrTx/>
                <a:buSzTx/>
                <a:buFontTx/>
                <a:buNone/>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custDataLst>
              <p:tags r:id="rId18"/>
            </p:custDataLst>
          </p:nvPr>
        </p:nvGrpSpPr>
        <p:grpSpPr>
          <a:xfrm>
            <a:off x="5540560" y="5093238"/>
            <a:ext cx="640922" cy="421353"/>
            <a:chExt cx="253204" cy="166460"/>
          </a:xfrm>
        </p:grpSpPr>
        <p:sp>
          <p:nvSpPr>
            <p:cNvPr id="14" name="Freeform 14"/>
            <p:cNvSpPr/>
            <p:nvPr>
              <p:custDataLst>
                <p:tags r:id="rId19"/>
              </p:custDataLst>
            </p:nvPr>
          </p:nvSpPr>
          <p:spPr>
            <a:xfrm>
              <a:off x="0" y="0"/>
              <a:ext cx="253204" cy="166460"/>
            </a:xfrm>
            <a:custGeom>
              <a:rect l="l" t="t" r="r" b="b"/>
              <a:pathLst>
                <a:path w="253204" h="166460">
                  <a:moveTo>
                    <a:pt x="0" y="0"/>
                  </a:moveTo>
                  <a:lnTo>
                    <a:pt x="253204" y="0"/>
                  </a:lnTo>
                  <a:lnTo>
                    <a:pt x="253204" y="166460"/>
                  </a:lnTo>
                  <a:lnTo>
                    <a:pt x="0" y="166460"/>
                  </a:lnTo>
                  <a:close/>
                </a:path>
              </a:pathLst>
            </a:custGeom>
            <a:solidFill>
              <a:srgbClr val="F4F4F4"/>
            </a:solidFill>
          </p:spPr>
          <p:txBody>
            <a:bodyPr/>
            <a:lstStyle/>
            <a:p/>
          </p:txBody>
        </p:sp>
        <p:sp>
          <p:nvSpPr>
            <p:cNvPr id="15" name="TextBox 15"/>
            <p:cNvSpPr txBox="1"/>
            <p:nvPr>
              <p:custDataLst>
                <p:tags r:id="rId20"/>
              </p:custDataLst>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ct val="0"/>
                </a:spcBef>
                <a:spcAft>
                  <a:spcPct val="0"/>
                </a:spcAft>
                <a:buClrTx/>
                <a:buSzTx/>
                <a:buFontTx/>
                <a:buNone/>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560470370"/>
      </p:ext>
    </p:extLst>
  </p:cSld>
  <p:clrMapOvr>
    <a:masterClrMapping/>
  </p:clrMapOvr>
  <p:transition/>
  <p:timing/>
</p:sld>
</file>

<file path=ppt/slides/slide1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0"/>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98694" y="375147"/>
            <a:ext cx="713749" cy="717053"/>
          </a:xfrm>
          <a:prstGeom prst="rect">
            <a:avLst/>
          </a:prstGeom>
        </p:spPr>
      </p:pic>
      <p:sp>
        <p:nvSpPr>
          <p:cNvPr id="4" name="TextBox 4"/>
          <p:cNvSpPr txBox="1"/>
          <p:nvPr>
            <p:custDataLst>
              <p:tags r:id="rId8"/>
            </p:custDataLst>
          </p:nvPr>
        </p:nvSpPr>
        <p:spPr>
          <a:xfrm>
            <a:off x="2116534" y="1983029"/>
            <a:ext cx="8679079" cy="3693319"/>
          </a:xfrm>
          <a:prstGeom prst="rect">
            <a:avLst/>
          </a:prstGeom>
        </p:spPr>
        <p:txBody>
          <a:bodyPr lIns="0" tIns="0" rIns="0" bIns="0" rtlCol="0" anchor="t">
            <a:spAutoFit/>
          </a:bodyPr>
          <a:lstStyle/>
          <a:p>
            <a:pPr marL="0" marR="0" lvl="0" indent="0" algn="just" defTabSz="609630" rtl="0" eaLnBrk="1" fontAlgn="auto" latinLnBrk="0" hangingPunct="1">
              <a:lnSpc>
                <a:spcPts val="3173"/>
              </a:lnSpc>
              <a:spcBef>
                <a:spcPct val="0"/>
              </a:spcBef>
              <a:spcAft>
                <a:spcPct val="0"/>
              </a:spcAft>
              <a:buClrTx/>
              <a:buSzTx/>
              <a:buFontTx/>
              <a:buNone/>
              <a:defRPr/>
            </a:pPr>
            <a:r>
              <a:rPr kumimoji="0" lang="tr-TR" sz="2000" b="0" i="0" u="none" strike="noStrike" kern="1200" cap="none" spc="-55" normalizeH="0" baseline="0" noProof="0">
                <a:ln>
                  <a:noFill/>
                </a:ln>
                <a:solidFill>
                  <a:prstClr val="white">
                    <a:lumMod val="85000"/>
                  </a:prstClr>
                </a:solidFill>
                <a:effectLst/>
                <a:uLnTx/>
                <a:uFillTx/>
                <a:latin typeface="Corbel" panose="020b0503020204020204" pitchFamily="34" charset="0"/>
                <a:ea typeface="+mn-ea"/>
                <a:cs typeface="+mn-cs"/>
              </a:rPr>
              <a:t>Şifreleme sürecinin sağlıklı yürütülmesi için </a:t>
            </a:r>
            <a:r>
              <a:rPr kumimoji="0" lang="tr-TR" sz="2000" b="0" i="0" u="none" strike="noStrike" kern="1200" cap="none" spc="-55" normalizeH="0" baseline="0" noProof="0">
                <a:ln>
                  <a:noFill/>
                </a:ln>
                <a:solidFill>
                  <a:srgbClr val="FFC000"/>
                </a:solidFill>
                <a:effectLst/>
                <a:uLnTx/>
                <a:uFillTx/>
                <a:latin typeface="Corbel" panose="020b0503020204020204" pitchFamily="34" charset="0"/>
                <a:ea typeface="+mn-ea"/>
                <a:cs typeface="+mn-cs"/>
              </a:rPr>
              <a:t>belge muhatabının Devlet Teşkilatı Merkezi Kayıt Sistemi'nde (DETSİS) yer alan birimler esas alınarak seçilmeli</a:t>
            </a:r>
            <a:endParaRPr kumimoji="0" lang="tr-TR" sz="2000" b="0" i="0" u="none" strike="noStrike" kern="1200" cap="none" spc="-55" normalizeH="0" baseline="0" noProof="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ct val="0"/>
              </a:spcBef>
              <a:spcAft>
                <a:spcPct val="0"/>
              </a:spcAft>
              <a:buClrTx/>
              <a:buSzTx/>
              <a:buFontTx/>
              <a:buNone/>
              <a:defRPr/>
            </a:pPr>
            <a:endParaRPr kumimoji="0" lang="tr-TR" sz="1866" b="0" i="0" u="none" strike="noStrike" kern="1200" cap="none" spc="-55" normalizeH="0" baseline="0" noProof="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ct val="0"/>
              </a:spcBef>
              <a:spcAft>
                <a:spcPct val="0"/>
              </a:spcAft>
              <a:buClrTx/>
              <a:buSzTx/>
              <a:buFontTx/>
              <a:buNone/>
              <a:defRPr/>
            </a:pPr>
            <a:endParaRPr kumimoji="0" lang="tr-TR" sz="1866" b="0" i="0" u="none" strike="noStrike" kern="1200" cap="none" spc="-55" normalizeH="0" baseline="0" noProof="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ct val="0"/>
              </a:spcBef>
              <a:spcAft>
                <a:spcPct val="0"/>
              </a:spcAft>
              <a:buClrTx/>
              <a:buSzTx/>
              <a:buFontTx/>
              <a:buNone/>
              <a:defRPr/>
            </a:pPr>
            <a:endParaRPr kumimoji="0" lang="tr-TR" sz="1866" b="0" i="0" u="none" strike="noStrike" kern="1200" cap="none" spc="-55" normalizeH="0" baseline="0" noProof="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ct val="0"/>
              </a:spcBef>
              <a:spcAft>
                <a:spcPct val="0"/>
              </a:spcAft>
              <a:buClrTx/>
              <a:buSzTx/>
              <a:buFontTx/>
              <a:buNone/>
              <a:defRPr/>
            </a:pPr>
            <a:endParaRPr kumimoji="0" lang="tr-TR" sz="1866" b="0" i="0" u="none" strike="noStrike" kern="1200" cap="none" spc="-55" normalizeH="0" baseline="0" noProof="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ct val="0"/>
              </a:spcBef>
              <a:spcAft>
                <a:spcPct val="0"/>
              </a:spcAft>
              <a:buClrTx/>
              <a:buSzTx/>
              <a:buFontTx/>
              <a:buNone/>
              <a:defRPr/>
            </a:pPr>
            <a:endParaRPr kumimoji="0" lang="tr-TR" sz="1866" b="0" i="0" u="none" strike="noStrike" kern="1200" cap="none" spc="-55" normalizeH="0" baseline="0" noProof="0">
              <a:ln>
                <a:noFill/>
              </a:ln>
              <a:solidFill>
                <a:prstClr val="white">
                  <a:lumMod val="85000"/>
                </a:prstClr>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ct val="0"/>
              </a:spcBef>
              <a:spcAft>
                <a:spcPct val="0"/>
              </a:spcAft>
              <a:buClrTx/>
              <a:buSzTx/>
              <a:buFontTx/>
              <a:buNone/>
              <a:defRPr/>
            </a:pPr>
            <a:r>
              <a:rPr kumimoji="0" lang="tr-TR" sz="2000" b="0" i="0" u="none" strike="noStrike" kern="1200" cap="none" spc="-55" normalizeH="0" baseline="0" noProof="0">
                <a:ln>
                  <a:noFill/>
                </a:ln>
                <a:solidFill>
                  <a:prstClr val="white">
                    <a:lumMod val="85000"/>
                  </a:prstClr>
                </a:solidFill>
                <a:effectLst/>
                <a:uLnTx/>
                <a:uFillTx/>
                <a:latin typeface="Corbel" panose="020b0503020204020204" pitchFamily="34" charset="0"/>
                <a:ea typeface="+mn-ea"/>
                <a:cs typeface="+mn-cs"/>
              </a:rPr>
              <a:t>Personelin EBYS’de muhataba ait gönderim şeklinin ve gönderim adreslerinin kullanıcılara gösterimi sağlanmalı</a:t>
            </a:r>
          </a:p>
        </p:txBody>
      </p:sp>
      <p:sp>
        <p:nvSpPr>
          <p:cNvPr id="7" name="TextBox 7"/>
          <p:cNvSpPr txBox="1"/>
          <p:nvPr>
            <p:custDataLst>
              <p:tags r:id="rId9"/>
            </p:custDataLst>
          </p:nvPr>
        </p:nvSpPr>
        <p:spPr>
          <a:xfrm>
            <a:off x="1325682" y="47060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1"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custDataLst>
              <p:tags r:id="rId10"/>
            </p:custDataLst>
          </p:nvPr>
        </p:nvSpPr>
        <p:spPr>
          <a:xfrm>
            <a:off x="1316967" y="829239"/>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srgbClr val="F4F4F4"/>
                </a:solidFill>
                <a:effectLst/>
                <a:uLnTx/>
                <a:uFillTx/>
                <a:latin typeface="Corbel" panose="020b0503020204020204" pitchFamily="34" charset="0"/>
                <a:ea typeface="+mn-ea"/>
                <a:cs typeface="+mn-cs"/>
              </a:rPr>
              <a:t>Doğru Muhatap Seçimi</a:t>
            </a:r>
          </a:p>
        </p:txBody>
      </p:sp>
      <p:pic>
        <p:nvPicPr>
          <p:cNvPr id="6" name="Resim 5"/>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279900" y="1832839"/>
            <a:ext cx="1662588" cy="1112591"/>
          </a:xfrm>
          <a:prstGeom prst="rect">
            <a:avLst/>
          </a:prstGeom>
        </p:spPr>
      </p:pic>
      <p:pic>
        <p:nvPicPr>
          <p:cNvPr id="10" name="Resim 9"/>
          <p:cNvPicPr>
            <a:picLocks noChangeAspect="1"/>
          </p:cNvPicPr>
          <p:nvPr>
            <p:custDataLst>
              <p:tags r:id="rId14"/>
            </p:custDataLst>
          </p:nvPr>
        </p:nvPicPr>
        <p:blipFill>
          <a:blip r:embed="rId13">
            <a:extLst>
              <a:ext uri="{28A0092B-C50C-407E-A947-70E740481C1C}">
                <a14:useLocalDpi xmlns:a14="http://schemas.microsoft.com/office/drawing/2010/main" val="0"/>
              </a:ext>
            </a:extLst>
          </a:blip>
          <a:stretch>
            <a:fillRect/>
          </a:stretch>
        </p:blipFill>
        <p:spPr>
          <a:xfrm>
            <a:off x="215912" y="4728638"/>
            <a:ext cx="1684710" cy="1118949"/>
          </a:xfrm>
          <a:prstGeom prst="rect">
            <a:avLst/>
          </a:prstGeom>
        </p:spPr>
      </p:pic>
    </p:spTree>
    <p:extLst>
      <p:ext uri="{BB962C8B-B14F-4D97-AF65-F5344CB8AC3E}">
        <p14:creationId xmlns:p14="http://schemas.microsoft.com/office/powerpoint/2010/main" val="4028965665"/>
      </p:ext>
    </p:extLst>
  </p:cSld>
  <p:clrMapOvr>
    <a:masterClrMapping/>
  </p:clrMapOvr>
  <p:transition/>
  <p:timing/>
</p:sld>
</file>

<file path=ppt/slides/slide1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155643"/>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77882" y="375147"/>
            <a:ext cx="713749" cy="717053"/>
          </a:xfrm>
          <a:prstGeom prst="rect">
            <a:avLst/>
          </a:prstGeom>
        </p:spPr>
      </p:pic>
      <p:sp>
        <p:nvSpPr>
          <p:cNvPr id="4" name="TextBox 4"/>
          <p:cNvSpPr txBox="1"/>
          <p:nvPr>
            <p:custDataLst>
              <p:tags r:id="rId8"/>
            </p:custDataLst>
          </p:nvPr>
        </p:nvSpPr>
        <p:spPr>
          <a:xfrm>
            <a:off x="1319971" y="5003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1"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custDataLst>
              <p:tags r:id="rId9"/>
            </p:custDataLst>
          </p:nvPr>
        </p:nvSpPr>
        <p:spPr>
          <a:xfrm>
            <a:off x="1319971" y="8420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custDataLst>
              <p:tags r:id="rId12"/>
            </p:custDataLst>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33308"/>
          <a:stretch>
            <a:fillRect/>
          </a:stretch>
        </p:blipFill>
        <p:spPr>
          <a:xfrm>
            <a:off x="8545901" y="-394787"/>
            <a:ext cx="1695090" cy="7036567"/>
          </a:xfrm>
          <a:prstGeom prst="rect">
            <a:avLst/>
          </a:prstGeom>
        </p:spPr>
      </p:pic>
      <p:pic>
        <p:nvPicPr>
          <p:cNvPr id="7" name="Picture 7"/>
          <p:cNvPicPr>
            <a:picLocks noChangeAspect="1"/>
          </p:cNvPicPr>
          <p:nvPr>
            <p:custDataLst>
              <p:tags r:id="rId15"/>
            </p:custDataLst>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rot="-5400000">
            <a:off x="8693670" y="1796415"/>
            <a:ext cx="1274195" cy="1274195"/>
          </a:xfrm>
          <a:prstGeom prst="rect">
            <a:avLst/>
          </a:prstGeom>
        </p:spPr>
      </p:pic>
      <p:pic>
        <p:nvPicPr>
          <p:cNvPr id="8" name="Picture 8"/>
          <p:cNvPicPr>
            <a:picLocks noChangeAspect="1"/>
          </p:cNvPicPr>
          <p:nvPr>
            <p:custDataLst>
              <p:tags r:id="rId18"/>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rot="-5400000">
            <a:off x="8756349" y="3429000"/>
            <a:ext cx="1274195" cy="1274195"/>
          </a:xfrm>
          <a:prstGeom prst="rect">
            <a:avLst/>
          </a:prstGeom>
        </p:spPr>
      </p:pic>
      <p:pic>
        <p:nvPicPr>
          <p:cNvPr id="9" name="Picture 9"/>
          <p:cNvPicPr>
            <a:picLocks noChangeAspect="1"/>
          </p:cNvPicPr>
          <p:nvPr>
            <p:custDataLst>
              <p:tags r:id="rId20"/>
            </p:custDataLst>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rot="-5400000">
            <a:off x="8693670" y="5058795"/>
            <a:ext cx="1274195" cy="1274195"/>
          </a:xfrm>
          <a:prstGeom prst="rect">
            <a:avLst/>
          </a:prstGeom>
        </p:spPr>
      </p:pic>
      <p:pic>
        <p:nvPicPr>
          <p:cNvPr id="10" name="Picture 10"/>
          <p:cNvPicPr>
            <a:picLocks noChangeAspect="1"/>
          </p:cNvPicPr>
          <p:nvPr>
            <p:custDataLst>
              <p:tags r:id="rId23"/>
            </p:custDataLst>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9014176" y="3698082"/>
            <a:ext cx="758540" cy="797414"/>
          </a:xfrm>
          <a:prstGeom prst="rect">
            <a:avLst/>
          </a:prstGeom>
        </p:spPr>
      </p:pic>
      <p:pic>
        <p:nvPicPr>
          <p:cNvPr id="11" name="Picture 11"/>
          <p:cNvPicPr>
            <a:picLocks noChangeAspect="1"/>
          </p:cNvPicPr>
          <p:nvPr>
            <p:custDataLst>
              <p:tags r:id="rId25"/>
            </p:custDataLst>
          </p:nvPr>
        </p:nvPicPr>
        <p:blipFill>
          <a:blip r:embed="rId24"/>
          <a:stretch>
            <a:fillRect/>
          </a:stretch>
        </p:blipFill>
        <p:spPr>
          <a:xfrm>
            <a:off x="9006846" y="5317590"/>
            <a:ext cx="647843" cy="756605"/>
          </a:xfrm>
          <a:prstGeom prst="rect">
            <a:avLst/>
          </a:prstGeom>
        </p:spPr>
      </p:pic>
      <p:pic>
        <p:nvPicPr>
          <p:cNvPr id="12" name="Picture 12"/>
          <p:cNvPicPr>
            <a:picLocks noChangeAspect="1"/>
          </p:cNvPicPr>
          <p:nvPr>
            <p:custDataLst>
              <p:tags r:id="rId28"/>
            </p:custDataLst>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tretch>
            <a:fillRect/>
          </a:stretch>
        </p:blipFill>
        <p:spPr>
          <a:xfrm>
            <a:off x="8951497" y="2053054"/>
            <a:ext cx="686728" cy="760918"/>
          </a:xfrm>
          <a:prstGeom prst="rect">
            <a:avLst/>
          </a:prstGeom>
        </p:spPr>
      </p:pic>
      <p:sp>
        <p:nvSpPr>
          <p:cNvPr id="13" name="TextBox 13"/>
          <p:cNvSpPr txBox="1"/>
          <p:nvPr>
            <p:custDataLst>
              <p:tags r:id="rId29"/>
            </p:custDataLst>
          </p:nvPr>
        </p:nvSpPr>
        <p:spPr>
          <a:xfrm>
            <a:off x="2577379" y="5514805"/>
            <a:ext cx="7358521" cy="346249"/>
          </a:xfrm>
          <a:prstGeom prst="rect">
            <a:avLst/>
          </a:prstGeom>
        </p:spPr>
        <p:txBody>
          <a:bodyPr lIns="0" tIns="0" rIns="0" bIns="0" rtlCol="0" anchor="t">
            <a:spAutoFit/>
          </a:bodyPr>
          <a:lstStyle/>
          <a:p>
            <a:pPr marL="0" marR="0" lvl="0" indent="0" algn="just" defTabSz="609630" rtl="0" eaLnBrk="1" fontAlgn="auto" latinLnBrk="0" hangingPunct="1">
              <a:lnSpc>
                <a:spcPts val="2720"/>
              </a:lnSpc>
              <a:spcBef>
                <a:spcPct val="0"/>
              </a:spcBef>
              <a:spcAft>
                <a:spcPct val="0"/>
              </a:spcAft>
              <a:buClrTx/>
              <a:buSzTx/>
              <a:buFontTx/>
              <a:buNone/>
              <a:defRPr/>
            </a:pPr>
            <a:r>
              <a:rPr kumimoji="0" lang="tr-TR" sz="1800" b="0" i="0" u="none" strike="noStrike" kern="1200" cap="none" spc="-48" normalizeH="0" baseline="0" noProof="0">
                <a:ln>
                  <a:noFill/>
                </a:ln>
                <a:solidFill>
                  <a:prstClr val="white">
                    <a:lumMod val="85000"/>
                  </a:prstClr>
                </a:solidFill>
                <a:effectLst/>
                <a:uLnTx/>
                <a:uFillTx/>
                <a:latin typeface="Corbel" panose="020b0503020204020204" pitchFamily="34" charset="0"/>
                <a:ea typeface="+mn-ea"/>
                <a:cs typeface="+mn-cs"/>
              </a:rPr>
              <a:t>Fiziksel olarak iletilecek olan belge </a:t>
            </a:r>
            <a:r>
              <a:rPr kumimoji="0" lang="tr-TR" sz="1800" b="0" i="0" u="none" strike="noStrike" kern="1200" cap="none" spc="-48" normalizeH="0" baseline="0" noProof="0">
                <a:ln>
                  <a:noFill/>
                </a:ln>
                <a:solidFill>
                  <a:srgbClr val="FFC000"/>
                </a:solidFill>
                <a:effectLst/>
                <a:uLnTx/>
                <a:uFillTx/>
                <a:latin typeface="Corbel" panose="020b0503020204020204" pitchFamily="34" charset="0"/>
                <a:ea typeface="+mn-ea"/>
                <a:cs typeface="+mn-cs"/>
              </a:rPr>
              <a:t>tek zarf yapılarak </a:t>
            </a:r>
            <a:r>
              <a:rPr kumimoji="0" lang="tr-TR" sz="1800" b="0" i="0" u="none" strike="noStrike" kern="1200" cap="none" spc="-48" normalizeH="0" baseline="0" noProof="0">
                <a:ln>
                  <a:noFill/>
                </a:ln>
                <a:solidFill>
                  <a:prstClr val="white">
                    <a:lumMod val="85000"/>
                  </a:prstClr>
                </a:solidFill>
                <a:effectLst/>
                <a:uLnTx/>
                <a:uFillTx/>
                <a:latin typeface="Corbel" panose="020b0503020204020204" pitchFamily="34" charset="0"/>
                <a:ea typeface="+mn-ea"/>
                <a:cs typeface="+mn-cs"/>
              </a:rPr>
              <a:t>gönderilmeli</a:t>
            </a:r>
          </a:p>
        </p:txBody>
      </p:sp>
      <p:sp>
        <p:nvSpPr>
          <p:cNvPr id="14" name="TextBox 14"/>
          <p:cNvSpPr txBox="1"/>
          <p:nvPr>
            <p:custDataLst>
              <p:tags r:id="rId30"/>
            </p:custDataLst>
          </p:nvPr>
        </p:nvSpPr>
        <p:spPr>
          <a:xfrm>
            <a:off x="834756" y="2248170"/>
            <a:ext cx="7738380" cy="320601"/>
          </a:xfrm>
          <a:prstGeom prst="rect">
            <a:avLst/>
          </a:prstGeom>
        </p:spPr>
        <p:txBody>
          <a:bodyPr wrap="square" lIns="0" tIns="0" rIns="0" bIns="0" rtlCol="0" anchor="t">
            <a:spAutoFit/>
          </a:bodyPr>
          <a:lstStyle/>
          <a:p>
            <a:pPr marL="0" marR="0" lvl="0" indent="0" algn="just" defTabSz="609630" rtl="0" eaLnBrk="1" fontAlgn="auto" latinLnBrk="0" hangingPunct="1">
              <a:lnSpc>
                <a:spcPts val="2720"/>
              </a:lnSpc>
              <a:spcBef>
                <a:spcPct val="0"/>
              </a:spcBef>
              <a:spcAft>
                <a:spcPct val="0"/>
              </a:spcAft>
              <a:buClrTx/>
              <a:buSzTx/>
              <a:buFontTx/>
              <a:buNone/>
              <a:defRPr/>
            </a:pPr>
            <a:r>
              <a:rPr kumimoji="0" lang="tr-TR" sz="1800" b="0" i="0" u="none" strike="noStrike" kern="1200" cap="none" spc="-48" normalizeH="0" baseline="0" noProof="0">
                <a:ln>
                  <a:noFill/>
                </a:ln>
                <a:solidFill>
                  <a:srgbClr val="FFC000"/>
                </a:solidFill>
                <a:effectLst/>
                <a:uLnTx/>
                <a:uFillTx/>
                <a:latin typeface="Corbel" panose="020b0503020204020204" pitchFamily="34" charset="0"/>
                <a:ea typeface="+mn-ea"/>
                <a:cs typeface="+mn-cs"/>
              </a:rPr>
              <a:t>e-Yazışma Teknik Rehberi'nde </a:t>
            </a:r>
            <a:r>
              <a:rPr kumimoji="0" lang="tr-TR" sz="1800" b="0" i="0" u="none" strike="noStrike" kern="1200" cap="none" spc="-48" normalizeH="0" baseline="0" noProof="0">
                <a:ln>
                  <a:noFill/>
                </a:ln>
                <a:solidFill>
                  <a:prstClr val="white">
                    <a:lumMod val="85000"/>
                  </a:prstClr>
                </a:solidFill>
                <a:effectLst/>
                <a:uLnTx/>
                <a:uFillTx/>
                <a:latin typeface="Corbel" panose="020b0503020204020204" pitchFamily="34" charset="0"/>
                <a:ea typeface="+mn-ea"/>
                <a:cs typeface="+mn-cs"/>
              </a:rPr>
              <a:t>belirtilen kurumsal şifreleme sertifikasıyla şifrelenmeli</a:t>
            </a:r>
          </a:p>
        </p:txBody>
      </p:sp>
      <p:sp>
        <p:nvSpPr>
          <p:cNvPr id="15" name="TextBox 15"/>
          <p:cNvSpPr txBox="1"/>
          <p:nvPr>
            <p:custDataLst>
              <p:tags r:id="rId31"/>
            </p:custDataLst>
          </p:nvPr>
        </p:nvSpPr>
        <p:spPr>
          <a:xfrm>
            <a:off x="296542" y="3829876"/>
            <a:ext cx="7946461" cy="320601"/>
          </a:xfrm>
          <a:prstGeom prst="rect">
            <a:avLst/>
          </a:prstGeom>
        </p:spPr>
        <p:txBody>
          <a:bodyPr wrap="square" lIns="0" tIns="0" rIns="0" bIns="0" rtlCol="0" anchor="t">
            <a:spAutoFit/>
          </a:bodyPr>
          <a:lstStyle/>
          <a:p>
            <a:pPr marL="0" marR="0" lvl="0" indent="0" algn="r" defTabSz="609630" rtl="0" eaLnBrk="1" fontAlgn="auto" latinLnBrk="0" hangingPunct="1">
              <a:lnSpc>
                <a:spcPts val="2720"/>
              </a:lnSpc>
              <a:spcBef>
                <a:spcPct val="0"/>
              </a:spcBef>
              <a:spcAft>
                <a:spcPct val="0"/>
              </a:spcAft>
              <a:buClrTx/>
              <a:buSzTx/>
              <a:buFontTx/>
              <a:buNone/>
              <a:defRPr/>
            </a:pPr>
            <a:r>
              <a:rPr kumimoji="0" lang="tr-TR" sz="1800" b="0" i="0" u="none" strike="noStrike" kern="1200" cap="none" spc="-48" normalizeH="0" baseline="0" noProof="0">
                <a:ln>
                  <a:noFill/>
                </a:ln>
                <a:solidFill>
                  <a:prstClr val="white">
                    <a:lumMod val="85000"/>
                  </a:prstClr>
                </a:solidFill>
                <a:effectLst/>
                <a:uLnTx/>
                <a:uFillTx/>
                <a:latin typeface="Corbel" panose="020b0503020204020204" pitchFamily="34" charset="0"/>
                <a:ea typeface="+mn-ea"/>
                <a:cs typeface="+mn-cs"/>
              </a:rPr>
              <a:t>Fiziksel olarak üretilen </a:t>
            </a:r>
            <a:r>
              <a:rPr kumimoji="0" lang="tr-TR" sz="1800" b="0" i="0" u="none" strike="noStrike" kern="1200" cap="none" spc="-48" normalizeH="0" baseline="0" noProof="0">
                <a:ln>
                  <a:noFill/>
                </a:ln>
                <a:solidFill>
                  <a:srgbClr val="FFC000"/>
                </a:solidFill>
                <a:effectLst/>
                <a:uLnTx/>
                <a:uFillTx/>
                <a:latin typeface="Corbel" panose="020b0503020204020204" pitchFamily="34" charset="0"/>
                <a:ea typeface="+mn-ea"/>
                <a:cs typeface="+mn-cs"/>
              </a:rPr>
              <a:t>Hizmete Özel belge elden veya posta yoluyla </a:t>
            </a:r>
            <a:r>
              <a:rPr kumimoji="0" lang="tr-TR" sz="1800" b="0" i="0" u="none" strike="noStrike" kern="1200" cap="none" spc="-48" normalizeH="0" baseline="0" noProof="0">
                <a:ln>
                  <a:noFill/>
                </a:ln>
                <a:solidFill>
                  <a:prstClr val="white">
                    <a:lumMod val="85000"/>
                  </a:prstClr>
                </a:solidFill>
                <a:effectLst/>
                <a:uLnTx/>
                <a:uFillTx/>
                <a:latin typeface="Corbel" panose="020b0503020204020204" pitchFamily="34" charset="0"/>
                <a:ea typeface="+mn-ea"/>
                <a:cs typeface="+mn-cs"/>
              </a:rPr>
              <a:t>muhataba iletilmeli </a:t>
            </a:r>
          </a:p>
        </p:txBody>
      </p:sp>
    </p:spTree>
    <p:extLst>
      <p:ext uri="{BB962C8B-B14F-4D97-AF65-F5344CB8AC3E}">
        <p14:creationId xmlns:p14="http://schemas.microsoft.com/office/powerpoint/2010/main" val="2745362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anim calcmode="lin" valueType="num">
                                      <p:cBhvr>
                                        <p:cTn id="8" dur="10" fill="hold"/>
                                        <p:tgtEl>
                                          <p:spTgt spid="14"/>
                                        </p:tgtEl>
                                        <p:attrNameLst>
                                          <p:attrName>ppt_x</p:attrName>
                                        </p:attrNameLst>
                                      </p:cBhvr>
                                      <p:tavLst>
                                        <p:tav tm="0">
                                          <p:val>
                                            <p:strVal val="#ppt_x"/>
                                          </p:val>
                                        </p:tav>
                                        <p:tav tm="100000">
                                          <p:val>
                                            <p:strVal val="#ppt_x"/>
                                          </p:val>
                                        </p:tav>
                                      </p:tavLst>
                                    </p:anim>
                                    <p:anim calcmode="lin" valueType="num">
                                      <p:cBhvr>
                                        <p:cTn id="9" dur="1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anim calcmode="lin" valueType="num">
                                      <p:cBhvr>
                                        <p:cTn id="15" dur="250" fill="hold"/>
                                        <p:tgtEl>
                                          <p:spTgt spid="15"/>
                                        </p:tgtEl>
                                        <p:attrNameLst>
                                          <p:attrName>ppt_x</p:attrName>
                                        </p:attrNameLst>
                                      </p:cBhvr>
                                      <p:tavLst>
                                        <p:tav tm="0">
                                          <p:val>
                                            <p:strVal val="#ppt_x"/>
                                          </p:val>
                                        </p:tav>
                                        <p:tav tm="100000">
                                          <p:val>
                                            <p:strVal val="#ppt_x"/>
                                          </p:val>
                                        </p:tav>
                                      </p:tavLst>
                                    </p:anim>
                                    <p:anim calcmode="lin" valueType="num">
                                      <p:cBhvr>
                                        <p:cTn id="1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400"/>
                                        <p:tgtEl>
                                          <p:spTgt spid="13"/>
                                        </p:tgtEl>
                                      </p:cBhvr>
                                    </p:animEffect>
                                    <p:anim calcmode="lin" valueType="num">
                                      <p:cBhvr>
                                        <p:cTn id="22" dur="400" fill="hold"/>
                                        <p:tgtEl>
                                          <p:spTgt spid="13"/>
                                        </p:tgtEl>
                                        <p:attrNameLst>
                                          <p:attrName>ppt_x</p:attrName>
                                        </p:attrNameLst>
                                      </p:cBhvr>
                                      <p:tavLst>
                                        <p:tav tm="0">
                                          <p:val>
                                            <p:strVal val="#ppt_x"/>
                                          </p:val>
                                        </p:tav>
                                        <p:tav tm="100000">
                                          <p:val>
                                            <p:strVal val="#ppt_x"/>
                                          </p:val>
                                        </p:tav>
                                      </p:tavLst>
                                    </p:anim>
                                    <p:anim calcmode="lin" valueType="num">
                                      <p:cBhvr>
                                        <p:cTn id="23" dur="4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1"/>
      <p:bldP spid="15" grpId="2"/>
    </p:bldLst>
  </p:timing>
</p:sld>
</file>

<file path=ppt/slides/slide1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470166"/>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09973" y="273547"/>
            <a:ext cx="713749" cy="717053"/>
          </a:xfrm>
          <a:prstGeom prst="rect">
            <a:avLst/>
          </a:prstGeom>
        </p:spPr>
      </p:pic>
      <p:sp>
        <p:nvSpPr>
          <p:cNvPr id="4" name="TextBox 4"/>
          <p:cNvSpPr txBox="1"/>
          <p:nvPr>
            <p:custDataLst>
              <p:tags r:id="rId8"/>
            </p:custDataLst>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custDataLst>
              <p:tags r:id="rId9"/>
            </p:custDataLst>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custDataLst>
              <p:tags r:id="rId11"/>
            </p:custDataLst>
          </p:nvPr>
        </p:nvPicPr>
        <p:blipFill>
          <a:blip r:embed="rId10"/>
          <a:stretch>
            <a:fillRect/>
          </a:stretch>
        </p:blipFill>
        <p:spPr>
          <a:xfrm>
            <a:off x="3251200" y="1898848"/>
            <a:ext cx="5312040" cy="2439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398032"/>
      </p:ext>
    </p:extLst>
  </p:cSld>
  <p:clrMapOvr>
    <a:masterClrMapping/>
  </p:clrMapOvr>
  <p:transition/>
  <p:timing/>
</p:sld>
</file>

<file path=ppt/slides/slide1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3" name="Picture 3"/>
          <p:cNvPicPr>
            <a:picLocks noChangeAspect="1"/>
          </p:cNvPicPr>
          <p:nvPr>
            <p:custDataLst>
              <p:tags r:id="rId4"/>
            </p:custDataLst>
          </p:nvPr>
        </p:nvPicPr>
        <p:blipFill>
          <a:blip r:embed="rId3"/>
          <a:stretch>
            <a:fillRect/>
          </a:stretch>
        </p:blipFill>
        <p:spPr>
          <a:xfrm>
            <a:off x="409973" y="273547"/>
            <a:ext cx="713749" cy="717053"/>
          </a:xfrm>
          <a:prstGeom prst="rect">
            <a:avLst/>
          </a:prstGeom>
        </p:spPr>
      </p:pic>
      <p:sp>
        <p:nvSpPr>
          <p:cNvPr id="4" name="TextBox 4"/>
          <p:cNvSpPr txBox="1"/>
          <p:nvPr>
            <p:custDataLst>
              <p:tags r:id="rId5"/>
            </p:custDataLst>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custDataLst>
              <p:tags r:id="rId6"/>
            </p:custDataLst>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Nasıl Teslim Alınır?</a:t>
            </a:r>
          </a:p>
        </p:txBody>
      </p:sp>
      <p:pic>
        <p:nvPicPr>
          <p:cNvPr id="6" name="Picture 6"/>
          <p:cNvPicPr>
            <a:picLocks noChangeAspect="1"/>
          </p:cNvPicPr>
          <p:nvPr>
            <p:custDataLst>
              <p:tags r:id="rId9"/>
            </p:custDataLst>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303896" y="3128539"/>
            <a:ext cx="2446676" cy="1125471"/>
          </a:xfrm>
          <a:prstGeom prst="rect">
            <a:avLst/>
          </a:prstGeom>
        </p:spPr>
      </p:pic>
      <p:pic>
        <p:nvPicPr>
          <p:cNvPr id="7" name="Picture 7"/>
          <p:cNvPicPr>
            <a:picLocks noChangeAspect="1"/>
          </p:cNvPicPr>
          <p:nvPr>
            <p:custDataLst>
              <p:tags r:id="rId12"/>
            </p:custDataLst>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889528" y="818184"/>
            <a:ext cx="3232897" cy="1487133"/>
          </a:xfrm>
          <a:prstGeom prst="rect">
            <a:avLst/>
          </a:prstGeom>
        </p:spPr>
      </p:pic>
      <p:pic>
        <p:nvPicPr>
          <p:cNvPr id="8" name="Picture 8"/>
          <p:cNvPicPr>
            <a:picLocks noChangeAspect="1"/>
          </p:cNvPicPr>
          <p:nvPr>
            <p:custDataLst>
              <p:tags r:id="rId15"/>
            </p:custDataLst>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7627210" y="2946276"/>
            <a:ext cx="3064908" cy="1409858"/>
          </a:xfrm>
          <a:prstGeom prst="rect">
            <a:avLst/>
          </a:prstGeom>
        </p:spPr>
      </p:pic>
      <p:pic>
        <p:nvPicPr>
          <p:cNvPr id="9" name="Picture 9"/>
          <p:cNvPicPr>
            <a:picLocks noChangeAspect="1"/>
          </p:cNvPicPr>
          <p:nvPr>
            <p:custDataLst>
              <p:tags r:id="rId18"/>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3840711" y="5100365"/>
            <a:ext cx="3178247" cy="1461993"/>
          </a:xfrm>
          <a:prstGeom prst="rect">
            <a:avLst/>
          </a:prstGeom>
        </p:spPr>
      </p:pic>
      <p:pic>
        <p:nvPicPr>
          <p:cNvPr id="17" name="Picture 17"/>
          <p:cNvPicPr>
            <a:picLocks noChangeAspect="1"/>
          </p:cNvPicPr>
          <p:nvPr>
            <p:custDataLst>
              <p:tags r:id="rId20"/>
            </p:custDataLst>
          </p:nvPr>
        </p:nvPicPr>
        <p:blipFill>
          <a:blip r:embed="rId19"/>
          <a:stretch>
            <a:fillRect/>
          </a:stretch>
        </p:blipFill>
        <p:spPr>
          <a:xfrm>
            <a:off x="4267129" y="2407598"/>
            <a:ext cx="2544109" cy="2538852"/>
          </a:xfrm>
          <a:prstGeom prst="rect">
            <a:avLst/>
          </a:prstGeom>
        </p:spPr>
      </p:pic>
      <p:sp>
        <p:nvSpPr>
          <p:cNvPr id="18" name="TextBox 18"/>
          <p:cNvSpPr txBox="1"/>
          <p:nvPr>
            <p:custDataLst>
              <p:tags r:id="rId21"/>
            </p:custDataLst>
          </p:nvPr>
        </p:nvSpPr>
        <p:spPr>
          <a:xfrm>
            <a:off x="1363463" y="3306806"/>
            <a:ext cx="2282388" cy="775469"/>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prstClr val="white"/>
                </a:solidFill>
                <a:effectLst/>
                <a:uLnTx/>
                <a:uFillTx/>
                <a:latin typeface="Corbel" panose="020b0503020204020204" pitchFamily="34" charset="0"/>
                <a:ea typeface="+mn-ea"/>
                <a:cs typeface="+mn-cs"/>
              </a:rPr>
              <a:t>KEP ile geldiğinde belge, </a:t>
            </a: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Kurumsal şifreleme sertifikası </a:t>
            </a:r>
            <a:r>
              <a:rPr kumimoji="0" lang="tr-TR" b="1" i="0" u="none" strike="noStrike" kern="1200" cap="none" spc="-58" normalizeH="0" baseline="0" noProof="0">
                <a:ln>
                  <a:noFill/>
                </a:ln>
                <a:solidFill>
                  <a:prstClr val="white"/>
                </a:solidFill>
                <a:effectLst/>
                <a:uLnTx/>
                <a:uFillTx/>
                <a:latin typeface="Corbel" panose="020b0503020204020204" pitchFamily="34" charset="0"/>
                <a:ea typeface="+mn-ea"/>
                <a:cs typeface="+mn-cs"/>
              </a:rPr>
              <a:t>kullanılarak açılmalıdır.</a:t>
            </a:r>
          </a:p>
        </p:txBody>
      </p:sp>
      <p:sp>
        <p:nvSpPr>
          <p:cNvPr id="19" name="TextBox 19"/>
          <p:cNvSpPr txBox="1"/>
          <p:nvPr>
            <p:custDataLst>
              <p:tags r:id="rId22"/>
            </p:custDataLst>
          </p:nvPr>
        </p:nvSpPr>
        <p:spPr>
          <a:xfrm>
            <a:off x="3889528" y="917516"/>
            <a:ext cx="3129430"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Fiziksel olarak iletilen belgenin aslına</a:t>
            </a:r>
          </a:p>
          <a:p>
            <a:pPr marL="0" marR="0" lvl="0" indent="0" algn="ctr" defTabSz="60963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Dijital Türkiye üzerinden</a:t>
            </a:r>
          </a:p>
          <a:p>
            <a:pPr marL="0" marR="0" lvl="0" indent="0" algn="ctr" defTabSz="60963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erişilerek EBYS’ye dâhil</a:t>
            </a:r>
            <a:r>
              <a:rPr kumimoji="0" lang="tr-TR" b="1" i="0" u="none" strike="noStrike" kern="1200" cap="none" spc="-58" normalizeH="0" baseline="0" noProof="0">
                <a:ln>
                  <a:noFill/>
                </a:ln>
                <a:solidFill>
                  <a:srgbClr val="00B0F0"/>
                </a:solidFill>
                <a:effectLst/>
                <a:uLnTx/>
                <a:uFillTx/>
                <a:latin typeface="Corbel" panose="020b0503020204020204" pitchFamily="34" charset="0"/>
                <a:ea typeface="+mn-ea"/>
                <a:cs typeface="+mn-cs"/>
              </a:rPr>
              <a:t> </a:t>
            </a: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edilmeli ve kurumsal şifreleme</a:t>
            </a:r>
          </a:p>
          <a:p>
            <a:pPr marL="0" marR="0" lvl="0" indent="0" algn="ctr" defTabSz="60963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sertifikası kullanılarak açılmalıdır.</a:t>
            </a:r>
          </a:p>
        </p:txBody>
      </p:sp>
      <p:sp>
        <p:nvSpPr>
          <p:cNvPr id="20" name="TextBox 20"/>
          <p:cNvSpPr txBox="1"/>
          <p:nvPr>
            <p:custDataLst>
              <p:tags r:id="rId23"/>
            </p:custDataLst>
          </p:nvPr>
        </p:nvSpPr>
        <p:spPr>
          <a:xfrm>
            <a:off x="7627210" y="3111179"/>
            <a:ext cx="3064908"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Belgenin sadece üstveri bilgileri e-Devlet üzerinde görüntülenmelidir. </a:t>
            </a: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Belgelerin içeriğine erişim mümkün olmayacağından, </a:t>
            </a: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"ASLI GİBİDİR" </a:t>
            </a:r>
            <a:r>
              <a:rPr kumimoji="0" lang="tr-TR" b="1" i="0" u="none" strike="noStrike" kern="1200" cap="none" spc="-58" normalizeH="0" baseline="0" noProof="0">
                <a:ln>
                  <a:noFill/>
                </a:ln>
                <a:solidFill>
                  <a:prstClr val="white">
                    <a:lumMod val="85000"/>
                  </a:prstClr>
                </a:solidFill>
                <a:effectLst/>
                <a:uLnTx/>
                <a:uFillTx/>
                <a:latin typeface="Corbel" panose="020b0503020204020204" pitchFamily="34" charset="0"/>
                <a:ea typeface="+mn-ea"/>
                <a:cs typeface="+mn-cs"/>
              </a:rPr>
              <a:t>kaşesi kullanılabilmelidir. </a:t>
            </a:r>
          </a:p>
        </p:txBody>
      </p:sp>
      <p:sp>
        <p:nvSpPr>
          <p:cNvPr id="21" name="TextBox 21"/>
          <p:cNvSpPr txBox="1"/>
          <p:nvPr>
            <p:custDataLst>
              <p:tags r:id="rId24"/>
            </p:custDataLst>
          </p:nvPr>
        </p:nvSpPr>
        <p:spPr>
          <a:xfrm>
            <a:off x="3995270" y="5408196"/>
            <a:ext cx="2869128"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ct val="0"/>
              </a:spcAft>
              <a:buClrTx/>
              <a:buSzTx/>
              <a:buFontTx/>
              <a:buNone/>
              <a:defRPr/>
            </a:pPr>
            <a:r>
              <a:rPr kumimoji="0" lang="tr-TR" b="1" i="0" u="none" strike="noStrike" kern="1200" cap="none" spc="-58" normalizeH="0" baseline="0" noProof="0">
                <a:ln>
                  <a:noFill/>
                </a:ln>
                <a:solidFill>
                  <a:srgbClr val="FEFEFE"/>
                </a:solidFill>
                <a:effectLst/>
                <a:uLnTx/>
                <a:uFillTx/>
                <a:latin typeface="Corbel" panose="020b0503020204020204" pitchFamily="34" charset="0"/>
                <a:ea typeface="+mn-ea"/>
                <a:cs typeface="+mn-cs"/>
              </a:rPr>
              <a:t>Fiziksel olarak  iletilen belgenin e-Devlet'ten erişilen EYP'sinde yer almayan </a:t>
            </a:r>
            <a:r>
              <a:rPr kumimoji="0" lang="tr-TR" b="1" i="0" u="none" strike="noStrike" kern="1200" cap="none" spc="-58" normalizeH="0" baseline="0" noProof="0">
                <a:ln>
                  <a:noFill/>
                </a:ln>
                <a:solidFill>
                  <a:srgbClr val="FFC000"/>
                </a:solidFill>
                <a:effectLst/>
                <a:uLnTx/>
                <a:uFillTx/>
                <a:latin typeface="Corbel" panose="020b0503020204020204" pitchFamily="34" charset="0"/>
                <a:ea typeface="+mn-ea"/>
                <a:cs typeface="+mn-cs"/>
              </a:rPr>
              <a:t>fiziki ekleri varsa bunlar belgeye eklenerek EBYS'ye kaydedilmelidir</a:t>
            </a:r>
            <a:r>
              <a:rPr kumimoji="0" lang="tr-TR" b="1" i="0" u="none" strike="noStrike" kern="1200" cap="none" spc="-58" normalizeH="0" baseline="0" noProof="0">
                <a:ln>
                  <a:noFill/>
                </a:ln>
                <a:solidFill>
                  <a:srgbClr val="FEFEFE"/>
                </a:solidFill>
                <a:effectLst/>
                <a:uLnTx/>
                <a:uFillTx/>
                <a:latin typeface="Corbel" panose="020b0503020204020204" pitchFamily="34" charset="0"/>
                <a:ea typeface="+mn-ea"/>
                <a:cs typeface="+mn-cs"/>
              </a:rPr>
              <a:t>.</a:t>
            </a:r>
          </a:p>
          <a:p>
            <a:pPr marL="0" marR="0" lvl="0" indent="0" algn="ctr" defTabSz="609630" rtl="0" eaLnBrk="1" fontAlgn="auto" latinLnBrk="0" hangingPunct="1">
              <a:lnSpc>
                <a:spcPts val="1463"/>
              </a:lnSpc>
              <a:spcBef>
                <a:spcPct val="0"/>
              </a:spcBef>
              <a:spcAft>
                <a:spcPct val="0"/>
              </a:spcAft>
              <a:buClrTx/>
              <a:buSzTx/>
              <a:buFontTx/>
              <a:buNone/>
              <a:defRPr/>
            </a:pPr>
            <a:endParaRPr kumimoji="0" lang="tr-TR" b="1" i="0" u="none" strike="noStrike" kern="1200" cap="none" spc="-58" normalizeH="0" baseline="0" noProof="0">
              <a:ln>
                <a:noFill/>
              </a:ln>
              <a:solidFill>
                <a:srgbClr val="FEFEFE"/>
              </a:solidFill>
              <a:effectLst/>
              <a:uLnTx/>
              <a:uFillTx/>
              <a:latin typeface="Corbel" panose="020b0503020204020204" pitchFamily="34" charset="0"/>
              <a:ea typeface="+mn-ea"/>
              <a:cs typeface="+mn-cs"/>
            </a:endParaRPr>
          </a:p>
        </p:txBody>
      </p:sp>
      <p:pic>
        <p:nvPicPr>
          <p:cNvPr id="22" name="Picture 10"/>
          <p:cNvPicPr>
            <a:picLocks noChangeAspect="1"/>
          </p:cNvPicPr>
          <p:nvPr>
            <p:custDataLst>
              <p:tags r:id="rId27"/>
            </p:custDataLst>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tretch>
            <a:fillRect/>
          </a:stretch>
        </p:blipFill>
        <p:spPr>
          <a:xfrm>
            <a:off x="3563358" y="1390821"/>
            <a:ext cx="374428" cy="374428"/>
          </a:xfrm>
          <a:prstGeom prst="rect">
            <a:avLst/>
          </a:prstGeom>
        </p:spPr>
      </p:pic>
      <p:pic>
        <p:nvPicPr>
          <p:cNvPr id="23" name="Picture 11"/>
          <p:cNvPicPr>
            <a:picLocks noChangeAspect="1"/>
          </p:cNvPicPr>
          <p:nvPr>
            <p:custDataLst>
              <p:tags r:id="rId30"/>
            </p:custDataLst>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29"/>
              </a:ext>
            </a:extLst>
          </a:blip>
          <a:stretch>
            <a:fillRect/>
          </a:stretch>
        </p:blipFill>
        <p:spPr>
          <a:xfrm>
            <a:off x="7425551" y="3443590"/>
            <a:ext cx="409273" cy="409273"/>
          </a:xfrm>
          <a:prstGeom prst="rect">
            <a:avLst/>
          </a:prstGeom>
        </p:spPr>
      </p:pic>
      <p:pic>
        <p:nvPicPr>
          <p:cNvPr id="24" name="Picture 12"/>
          <p:cNvPicPr>
            <a:picLocks noChangeAspect="1"/>
          </p:cNvPicPr>
          <p:nvPr>
            <p:custDataLst>
              <p:tags r:id="rId33"/>
            </p:custDataLst>
          </p:nvPr>
        </p:nvPicPr>
        <p:blipFill>
          <a:blip r:embed="rId31">
            <a:extLst>
              <a:ext uri="{28A0092B-C50C-407E-A947-70E740481C1C}">
                <a14:useLocalDpi xmlns:a14="http://schemas.microsoft.com/office/drawing/2010/main" val="0"/>
              </a:ext>
              <a:ext uri="{96DAC541-7B7A-43D3-8B79-37D633B846F1}">
                <asvg:svgBlip xmlns="" xmlns:asvg="http://schemas.microsoft.com/office/drawing/2016/SVG/main" r:embed="rId32"/>
              </a:ext>
            </a:extLst>
          </a:blip>
          <a:stretch>
            <a:fillRect/>
          </a:stretch>
        </p:blipFill>
        <p:spPr>
          <a:xfrm>
            <a:off x="3620841" y="5611626"/>
            <a:ext cx="405206" cy="405206"/>
          </a:xfrm>
          <a:prstGeom prst="rect">
            <a:avLst/>
          </a:prstGeom>
        </p:spPr>
      </p:pic>
      <p:pic>
        <p:nvPicPr>
          <p:cNvPr id="26" name="Picture 13"/>
          <p:cNvPicPr>
            <a:picLocks noChangeAspect="1"/>
          </p:cNvPicPr>
          <p:nvPr>
            <p:custDataLst>
              <p:tags r:id="rId36"/>
            </p:custDataLst>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35"/>
              </a:ext>
            </a:extLst>
          </a:blip>
          <a:stretch>
            <a:fillRect/>
          </a:stretch>
        </p:blipFill>
        <p:spPr>
          <a:xfrm>
            <a:off x="1137864" y="3520799"/>
            <a:ext cx="332064" cy="332064"/>
          </a:xfrm>
          <a:prstGeom prst="rect">
            <a:avLst/>
          </a:prstGeom>
        </p:spPr>
      </p:pic>
    </p:spTree>
    <p:extLst>
      <p:ext uri="{BB962C8B-B14F-4D97-AF65-F5344CB8AC3E}">
        <p14:creationId xmlns:p14="http://schemas.microsoft.com/office/powerpoint/2010/main" val="4031967649"/>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 name="Resim 39"/>
          <p:cNvPicPr/>
          <p:nvPr/>
        </p:nvPicPr>
        <p:blipFill>
          <a:blip r:embed="rId2">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rgbClr val="252831">
                    <a:lumMod val="90000"/>
                    <a:lumOff val="10000"/>
                  </a:srgbClr>
                </a:solidFill>
                <a:latin typeface="Candara Light" panose="020e0502030303020204" pitchFamily="34" charset="0"/>
              </a:rPr>
              <a:t>Yönetmeliğin Tarihçesi</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7" name="Metin kutusu 6"/>
          <p:cNvSpPr txBox="1"/>
          <p:nvPr/>
        </p:nvSpPr>
        <p:spPr>
          <a:xfrm>
            <a:off x="2582519" y="1569781"/>
            <a:ext cx="7512095" cy="707886"/>
          </a:xfrm>
          <a:prstGeom prst="rect">
            <a:avLst/>
          </a:prstGeom>
          <a:noFill/>
        </p:spPr>
        <p:txBody>
          <a:bodyPr wrap="square" rtlCol="0">
            <a:spAutoFit/>
          </a:bodyPr>
          <a:lstStyle/>
          <a:p>
            <a:pPr algn="just"/>
            <a:r>
              <a:rPr lang="tr-TR" sz="2000">
                <a:solidFill>
                  <a:srgbClr val="68728D">
                    <a:lumMod val="75000"/>
                  </a:srgbClr>
                </a:solidFill>
                <a:latin typeface="Arial Narrow" panose="020b0606020202030204" pitchFamily="34" charset="0"/>
              </a:rPr>
              <a:t>Resmî yazışma usul ve esasları ilk olarak 1994 yılında yayımlanan mülga Başbakanlığın 1994/9 sayılı Genelgesi ile belirlenmiştir. </a:t>
            </a:r>
          </a:p>
        </p:txBody>
      </p:sp>
      <p:pic>
        <p:nvPicPr>
          <p:cNvPr id="4" name="Resim 3"/>
          <p:cNvPicPr>
            <a:picLocks noChangeAspect="1"/>
          </p:cNvPicPr>
          <p:nvPr/>
        </p:nvPicPr>
        <p:blipFill>
          <a:blip r:embed="rId3">
            <a:clrChange>
              <a:clrFrom>
                <a:srgbClr val="E4E4E4"/>
              </a:clrFrom>
              <a:clrTo>
                <a:srgbClr val="E4E4E4">
                  <a:alpha val="0"/>
                </a:srgbClr>
              </a:clrTo>
            </a:clrChange>
          </a:blip>
          <a:stretch>
            <a:fillRect/>
          </a:stretch>
        </p:blipFill>
        <p:spPr>
          <a:xfrm rot="5400000">
            <a:off x="-1138605" y="2970814"/>
            <a:ext cx="5595257" cy="1725702"/>
          </a:xfrm>
          <a:prstGeom prst="rect">
            <a:avLst/>
          </a:prstGeom>
        </p:spPr>
      </p:pic>
      <p:sp>
        <p:nvSpPr>
          <p:cNvPr id="5" name="Metin kutusu 4"/>
          <p:cNvSpPr txBox="1"/>
          <p:nvPr/>
        </p:nvSpPr>
        <p:spPr>
          <a:xfrm>
            <a:off x="1147186" y="1692892"/>
            <a:ext cx="934894" cy="461665"/>
          </a:xfrm>
          <a:prstGeom prst="rect">
            <a:avLst/>
          </a:prstGeom>
          <a:noFill/>
        </p:spPr>
        <p:txBody>
          <a:bodyPr wrap="square" rtlCol="0">
            <a:spAutoFit/>
          </a:bodyPr>
          <a:lstStyle/>
          <a:p>
            <a:pPr algn="ctr"/>
            <a:r>
              <a:rPr lang="tr-TR" sz="2400">
                <a:solidFill>
                  <a:srgbClr val="252831"/>
                </a:solidFill>
                <a:latin typeface="Adobe Garamond Pro Bold" panose="02020702060506020403" pitchFamily="18" charset="-94"/>
              </a:rPr>
              <a:t>1994</a:t>
            </a:r>
          </a:p>
        </p:txBody>
      </p:sp>
      <p:sp>
        <p:nvSpPr>
          <p:cNvPr id="13" name="Metin kutusu 12"/>
          <p:cNvSpPr txBox="1"/>
          <p:nvPr/>
        </p:nvSpPr>
        <p:spPr>
          <a:xfrm>
            <a:off x="1039698" y="2979875"/>
            <a:ext cx="1132114" cy="461665"/>
          </a:xfrm>
          <a:prstGeom prst="rect">
            <a:avLst/>
          </a:prstGeom>
          <a:noFill/>
        </p:spPr>
        <p:txBody>
          <a:bodyPr wrap="square" rtlCol="0">
            <a:spAutoFit/>
          </a:bodyPr>
          <a:lstStyle/>
          <a:p>
            <a:pPr algn="ctr"/>
            <a:r>
              <a:rPr lang="tr-TR" sz="2400">
                <a:solidFill>
                  <a:srgbClr val="252831"/>
                </a:solidFill>
                <a:latin typeface="Adobe Garamond Pro Bold" panose="02020702060506020403" pitchFamily="18" charset="-94"/>
              </a:rPr>
              <a:t>2004</a:t>
            </a:r>
          </a:p>
        </p:txBody>
      </p:sp>
      <p:sp>
        <p:nvSpPr>
          <p:cNvPr id="14" name="Metin kutusu 13"/>
          <p:cNvSpPr txBox="1"/>
          <p:nvPr/>
        </p:nvSpPr>
        <p:spPr>
          <a:xfrm>
            <a:off x="1054022" y="4301883"/>
            <a:ext cx="1132114" cy="461665"/>
          </a:xfrm>
          <a:prstGeom prst="rect">
            <a:avLst/>
          </a:prstGeom>
          <a:noFill/>
        </p:spPr>
        <p:txBody>
          <a:bodyPr wrap="square" rtlCol="0">
            <a:spAutoFit/>
          </a:bodyPr>
          <a:lstStyle/>
          <a:p>
            <a:pPr algn="ctr"/>
            <a:r>
              <a:rPr lang="tr-TR" sz="2400">
                <a:solidFill>
                  <a:srgbClr val="252831"/>
                </a:solidFill>
                <a:latin typeface="Adobe Garamond Pro Bold" panose="02020702060506020403" pitchFamily="18" charset="-94"/>
              </a:rPr>
              <a:t>2015</a:t>
            </a:r>
          </a:p>
        </p:txBody>
      </p:sp>
      <p:sp>
        <p:nvSpPr>
          <p:cNvPr id="15" name="Metin kutusu 14"/>
          <p:cNvSpPr txBox="1"/>
          <p:nvPr/>
        </p:nvSpPr>
        <p:spPr>
          <a:xfrm>
            <a:off x="1062900" y="5588698"/>
            <a:ext cx="1132114" cy="461665"/>
          </a:xfrm>
          <a:prstGeom prst="rect">
            <a:avLst/>
          </a:prstGeom>
          <a:noFill/>
        </p:spPr>
        <p:txBody>
          <a:bodyPr wrap="square" rtlCol="0">
            <a:spAutoFit/>
          </a:bodyPr>
          <a:lstStyle/>
          <a:p>
            <a:pPr algn="ctr"/>
            <a:r>
              <a:rPr lang="tr-TR" sz="2400">
                <a:solidFill>
                  <a:srgbClr val="252831"/>
                </a:solidFill>
                <a:latin typeface="Adobe Garamond Pro Bold" panose="02020702060506020403" pitchFamily="18" charset="-94"/>
              </a:rPr>
              <a:t>2020</a:t>
            </a:r>
            <a:endParaRPr lang="tr-TR" sz="2800">
              <a:solidFill>
                <a:srgbClr val="252831"/>
              </a:solidFill>
              <a:latin typeface="Adobe Garamond Pro Bold" panose="02020702060506020403" pitchFamily="18" charset="-94"/>
            </a:endParaRPr>
          </a:p>
        </p:txBody>
      </p:sp>
      <p:sp>
        <p:nvSpPr>
          <p:cNvPr id="9" name="Dikdörtgen 8"/>
          <p:cNvSpPr/>
          <p:nvPr/>
        </p:nvSpPr>
        <p:spPr>
          <a:xfrm>
            <a:off x="2617354" y="4724790"/>
            <a:ext cx="7580382" cy="707886"/>
          </a:xfrm>
          <a:prstGeom prst="rect">
            <a:avLst/>
          </a:prstGeom>
        </p:spPr>
        <p:txBody>
          <a:bodyPr wrap="square">
            <a:spAutoFit/>
          </a:bodyPr>
          <a:lstStyle/>
          <a:p>
            <a:pPr algn="just"/>
            <a:r>
              <a:rPr lang="tr-TR" sz="2000">
                <a:solidFill>
                  <a:srgbClr val="68728D">
                    <a:lumMod val="75000"/>
                  </a:srgbClr>
                </a:solidFill>
                <a:latin typeface="Arial Narrow" panose="020b0606020202030204" pitchFamily="34" charset="0"/>
              </a:rPr>
              <a:t>2015 yılında ilk defa yönetmeliğe dâhil olan elektronik ortam kavramı, 2020 yılında yayımlanan yönetmeliğin temelini oluşturmuştur. </a:t>
            </a:r>
          </a:p>
        </p:txBody>
      </p:sp>
      <p:sp>
        <p:nvSpPr>
          <p:cNvPr id="10" name="Dikdörtgen 9"/>
          <p:cNvSpPr/>
          <p:nvPr/>
        </p:nvSpPr>
        <p:spPr>
          <a:xfrm>
            <a:off x="2582519" y="3299466"/>
            <a:ext cx="7615217" cy="707886"/>
          </a:xfrm>
          <a:prstGeom prst="rect">
            <a:avLst/>
          </a:prstGeom>
        </p:spPr>
        <p:txBody>
          <a:bodyPr wrap="square">
            <a:spAutoFit/>
          </a:bodyPr>
          <a:lstStyle/>
          <a:p>
            <a:pPr algn="just"/>
            <a:r>
              <a:rPr lang="tr-TR" sz="2000">
                <a:solidFill>
                  <a:srgbClr val="68728D">
                    <a:lumMod val="75000"/>
                  </a:srgbClr>
                </a:solidFill>
                <a:latin typeface="Arial Narrow" panose="020b0606020202030204" pitchFamily="34" charset="0"/>
              </a:rPr>
              <a:t>2004 ve 2015 yıllarında yayımlanan Yönetmelikler ile söz konusu usul ve esasların kapsamı genişletilmiştir. </a:t>
            </a:r>
          </a:p>
        </p:txBody>
      </p:sp>
    </p:spTree>
    <p:extLst>
      <p:ext uri="{BB962C8B-B14F-4D97-AF65-F5344CB8AC3E}">
        <p14:creationId xmlns:p14="http://schemas.microsoft.com/office/powerpoint/2010/main" val="2293077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grpId="0" nodeType="withEffect">
                                  <p:stCondLst>
                                    <p:cond delay="200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grpId="0" nodeType="withEffect">
                                  <p:stCondLst>
                                    <p:cond delay="3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par>
                                <p:cTn id="20" presetID="22" presetClass="entr" presetSubtype="1"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1000"/>
                                        <p:tgtEl>
                                          <p:spTgt spid="7"/>
                                        </p:tgtEl>
                                      </p:cBhvr>
                                    </p:animEffect>
                                  </p:childTnLst>
                                </p:cTn>
                              </p:par>
                              <p:par>
                                <p:cTn id="23" presetID="22" presetClass="entr" presetSubtype="1" fill="hold" grpId="0" nodeType="withEffect">
                                  <p:stCondLst>
                                    <p:cond delay="120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1000"/>
                                        <p:tgtEl>
                                          <p:spTgt spid="10"/>
                                        </p:tgtEl>
                                      </p:cBhvr>
                                    </p:animEffect>
                                  </p:childTnLst>
                                </p:cTn>
                              </p:par>
                              <p:par>
                                <p:cTn id="26" presetID="22" presetClass="entr" presetSubtype="1" fill="hold" grpId="0" nodeType="withEffect">
                                  <p:stCondLst>
                                    <p:cond delay="310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1"/>
      <p:bldP spid="13" grpId="2"/>
      <p:bldP spid="14" grpId="3"/>
      <p:bldP spid="15" grpId="4"/>
      <p:bldP spid="9" grpId="5"/>
      <p:bldP spid="10" grpId="6"/>
    </p:bldLst>
  </p:timing>
</p:sld>
</file>

<file path=ppt/slides/slide1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0"/>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09973" y="222747"/>
            <a:ext cx="713749" cy="717053"/>
          </a:xfrm>
          <a:prstGeom prst="rect">
            <a:avLst/>
          </a:prstGeom>
        </p:spPr>
      </p:pic>
      <p:sp>
        <p:nvSpPr>
          <p:cNvPr id="4" name="TextBox 4"/>
          <p:cNvSpPr txBox="1"/>
          <p:nvPr>
            <p:custDataLst>
              <p:tags r:id="rId8"/>
            </p:custDataLst>
          </p:nvPr>
        </p:nvSpPr>
        <p:spPr>
          <a:xfrm>
            <a:off x="1252062" y="3479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custDataLst>
              <p:tags r:id="rId9"/>
            </p:custDataLst>
          </p:nvPr>
        </p:nvSpPr>
        <p:spPr>
          <a:xfrm>
            <a:off x="1252062" y="6896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custDataLst>
              <p:tags r:id="rId12"/>
            </p:custDataLst>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1" b="33362"/>
          <a:stretch>
            <a:fillRect/>
          </a:stretch>
        </p:blipFill>
        <p:spPr>
          <a:xfrm>
            <a:off x="1714500" y="1883843"/>
            <a:ext cx="2909707" cy="3119957"/>
          </a:xfrm>
          <a:prstGeom prst="rect">
            <a:avLst/>
          </a:prstGeom>
        </p:spPr>
      </p:pic>
      <p:pic>
        <p:nvPicPr>
          <p:cNvPr id="7" name="Picture 7"/>
          <p:cNvPicPr>
            <a:picLocks noChangeAspect="1"/>
          </p:cNvPicPr>
          <p:nvPr>
            <p:custDataLst>
              <p:tags r:id="rId15"/>
            </p:custDataLst>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2318409" y="2278034"/>
            <a:ext cx="732267" cy="590288"/>
          </a:xfrm>
          <a:prstGeom prst="rect">
            <a:avLst/>
          </a:prstGeom>
        </p:spPr>
      </p:pic>
      <p:pic>
        <p:nvPicPr>
          <p:cNvPr id="9" name="Picture 9"/>
          <p:cNvPicPr>
            <a:picLocks noChangeAspect="1"/>
          </p:cNvPicPr>
          <p:nvPr>
            <p:custDataLst>
              <p:tags r:id="rId18"/>
            </p:custDataLst>
          </p:nvPr>
        </p:nvPicPr>
        <p:blipFill>
          <a:blip r:embed="rId16">
            <a:extLst>
              <a:ext uri="{BEBA8EAE-BF5A-486C-A8C5-ECC9F3942E4B}">
                <a14:imgProps xmlns:a14="http://schemas.microsoft.com/office/drawing/2010/main">
                  <a14:imgLayer r:embed="rId17">
                    <a14:imgEffect>
                      <a14:artisticGlowEdges/>
                    </a14:imgEffect>
                  </a14:imgLayer>
                </a14:imgProps>
              </a:ext>
              <a:ext uri="{28A0092B-C50C-407E-A947-70E740481C1C}">
                <a14:useLocalDpi xmlns:a14="http://schemas.microsoft.com/office/drawing/2010/main" val="0"/>
              </a:ext>
            </a:extLst>
          </a:blip>
          <a:stretch>
            <a:fillRect/>
          </a:stretch>
        </p:blipFill>
        <p:spPr>
          <a:xfrm>
            <a:off x="3293963" y="3806269"/>
            <a:ext cx="742361" cy="798219"/>
          </a:xfrm>
          <a:prstGeom prst="rect">
            <a:avLst/>
          </a:prstGeom>
        </p:spPr>
      </p:pic>
      <p:sp>
        <p:nvSpPr>
          <p:cNvPr id="10" name="TextBox 10"/>
          <p:cNvSpPr txBox="1"/>
          <p:nvPr>
            <p:custDataLst>
              <p:tags r:id="rId19"/>
            </p:custDataLst>
          </p:nvPr>
        </p:nvSpPr>
        <p:spPr>
          <a:xfrm>
            <a:off x="4512840" y="4009011"/>
            <a:ext cx="6929860" cy="116185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Belgelerin tutulduğu ve işlendiği alanlarda </a:t>
            </a:r>
          </a:p>
          <a:p>
            <a:pPr marL="0" marR="0" lvl="0" indent="0" algn="ctr" defTabSz="609630" rtl="0" eaLnBrk="1" fontAlgn="auto" latinLnBrk="0" hangingPunct="1">
              <a:lnSpc>
                <a:spcPct val="10500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(veri merkezleri, sistem odaları, sunucular, veri tabanları) </a:t>
            </a:r>
          </a:p>
          <a:p>
            <a:pPr marL="0" marR="0" lvl="0" indent="0" algn="ctr" defTabSz="609630" rtl="0" eaLnBrk="1" fontAlgn="auto" latinLnBrk="0" hangingPunct="1">
              <a:lnSpc>
                <a:spcPct val="105000"/>
              </a:lnSpc>
              <a:spcBef>
                <a:spcPct val="0"/>
              </a:spcBef>
              <a:spcAft>
                <a:spcPct val="0"/>
              </a:spcAft>
              <a:buClrTx/>
              <a:buSzTx/>
              <a:buFontTx/>
              <a:buNone/>
              <a:defRPr/>
            </a:pPr>
            <a:r>
              <a:rPr kumimoji="0" lang="tr-TR" sz="2000" b="0" i="0" u="none" strike="noStrike" kern="1200" cap="none" spc="-40" normalizeH="0" baseline="0" noProof="0">
                <a:ln>
                  <a:noFill/>
                </a:ln>
                <a:solidFill>
                  <a:srgbClr val="FFC000"/>
                </a:solidFill>
                <a:effectLst/>
                <a:uLnTx/>
                <a:uFillTx/>
                <a:latin typeface="Corbel" panose="020b0503020204020204" pitchFamily="34" charset="0"/>
                <a:ea typeface="+mn-ea"/>
                <a:cs typeface="+mn-cs"/>
              </a:rPr>
              <a:t>yayma güvenliği (TEMPEST) </a:t>
            </a: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önlemleri alınmalı</a:t>
            </a:r>
          </a:p>
          <a:p>
            <a:pPr marL="0" marR="0" lvl="0" indent="0" algn="just" defTabSz="609630" rtl="0" eaLnBrk="1" fontAlgn="auto" latinLnBrk="0" hangingPunct="1">
              <a:lnSpc>
                <a:spcPts val="1480"/>
              </a:lnSpc>
              <a:spcBef>
                <a:spcPct val="0"/>
              </a:spcBef>
              <a:spcAft>
                <a:spcPct val="0"/>
              </a:spcAft>
              <a:buClrTx/>
              <a:buSzTx/>
              <a:buFontTx/>
              <a:buNone/>
              <a:defRPr/>
            </a:pPr>
            <a:endParaRPr kumimoji="0" lang="tr-TR" sz="14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endParaRPr>
          </a:p>
        </p:txBody>
      </p:sp>
      <p:sp>
        <p:nvSpPr>
          <p:cNvPr id="15" name="TextBox 10"/>
          <p:cNvSpPr txBox="1"/>
          <p:nvPr>
            <p:custDataLst>
              <p:tags r:id="rId20"/>
            </p:custDataLst>
          </p:nvPr>
        </p:nvSpPr>
        <p:spPr>
          <a:xfrm>
            <a:off x="3583465" y="2481300"/>
            <a:ext cx="7571901" cy="310085"/>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Hizmete Özel belgeler, </a:t>
            </a:r>
            <a:r>
              <a:rPr kumimoji="0" lang="tr-TR" sz="2000" b="0" i="0" u="none" strike="noStrike" kern="1200" cap="none" spc="-40" normalizeH="0" baseline="0" noProof="0" err="1">
                <a:ln>
                  <a:noFill/>
                </a:ln>
                <a:solidFill>
                  <a:srgbClr val="FFC000"/>
                </a:solidFill>
                <a:effectLst/>
                <a:uLnTx/>
                <a:uFillTx/>
                <a:latin typeface="Corbel" panose="020b0503020204020204" pitchFamily="34" charset="0"/>
                <a:ea typeface="+mn-ea"/>
                <a:cs typeface="+mn-cs"/>
              </a:rPr>
              <a:t>EBYS'lerde şifreli veya kriptolu </a:t>
            </a: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olarak saklanmalı</a:t>
            </a:r>
          </a:p>
        </p:txBody>
      </p:sp>
    </p:spTree>
    <p:extLst>
      <p:ext uri="{BB962C8B-B14F-4D97-AF65-F5344CB8AC3E}">
        <p14:creationId xmlns:p14="http://schemas.microsoft.com/office/powerpoint/2010/main" val="728725691"/>
      </p:ext>
    </p:extLst>
  </p:cSld>
  <p:clrMapOvr>
    <a:masterClrMapping/>
  </p:clrMapOvr>
  <p:transition/>
  <p:timing/>
</p:sld>
</file>

<file path=ppt/slides/slide1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3" name="Picture 3"/>
          <p:cNvPicPr>
            <a:picLocks noChangeAspect="1"/>
          </p:cNvPicPr>
          <p:nvPr>
            <p:custDataLst>
              <p:tags r:id="rId4"/>
            </p:custDataLst>
          </p:nvPr>
        </p:nvPicPr>
        <p:blipFill>
          <a:blip r:embed="rId3"/>
          <a:stretch>
            <a:fillRect/>
          </a:stretch>
        </p:blipFill>
        <p:spPr>
          <a:xfrm>
            <a:off x="409973" y="125592"/>
            <a:ext cx="713749" cy="717053"/>
          </a:xfrm>
          <a:prstGeom prst="rect">
            <a:avLst/>
          </a:prstGeom>
        </p:spPr>
      </p:pic>
      <p:sp>
        <p:nvSpPr>
          <p:cNvPr id="5" name="TextBox 5"/>
          <p:cNvSpPr txBox="1"/>
          <p:nvPr>
            <p:custDataLst>
              <p:tags r:id="rId5"/>
            </p:custDataLst>
          </p:nvPr>
        </p:nvSpPr>
        <p:spPr>
          <a:xfrm>
            <a:off x="1252062"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ct val="0"/>
              </a:spcBef>
              <a:spcAft>
                <a:spcPct val="0"/>
              </a:spcAft>
              <a:buClrTx/>
              <a:buSzTx/>
              <a:buFontTx/>
              <a:buNone/>
              <a:defRPr/>
            </a:pPr>
            <a:r>
              <a:rPr kumimoji="0" lang="tr-TR" sz="2400" b="0" i="0" u="none" strike="noStrike" kern="1200" cap="none" spc="-59" normalizeH="0" baseline="0" noProof="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6" name="TextBox 6"/>
          <p:cNvSpPr txBox="1"/>
          <p:nvPr>
            <p:custDataLst>
              <p:tags r:id="rId6"/>
            </p:custDataLst>
          </p:nvPr>
        </p:nvSpPr>
        <p:spPr>
          <a:xfrm>
            <a:off x="1252062" y="592455"/>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ct val="0"/>
              </a:spcAft>
              <a:buClrTx/>
              <a:buSzTx/>
              <a:buFontTx/>
              <a:buNone/>
              <a:defRPr/>
            </a:pPr>
            <a:r>
              <a:rPr kumimoji="0" lang="tr-TR" sz="2000" b="0" i="0" u="none" strike="noStrike" kern="1200" cap="none" spc="-40" normalizeH="0" baseline="0" noProof="0">
                <a:ln>
                  <a:noFill/>
                </a:ln>
                <a:solidFill>
                  <a:prstClr val="white">
                    <a:lumMod val="85000"/>
                  </a:prstClr>
                </a:solidFill>
                <a:effectLst/>
                <a:uLnTx/>
                <a:uFillTx/>
                <a:latin typeface="Corbel" panose="020b0503020204020204" pitchFamily="34" charset="0"/>
                <a:ea typeface="+mn-ea"/>
                <a:cs typeface="+mn-cs"/>
              </a:rPr>
              <a:t>Erişim Yönetimi</a:t>
            </a:r>
          </a:p>
        </p:txBody>
      </p:sp>
      <p:sp>
        <p:nvSpPr>
          <p:cNvPr id="8" name="TextBox 8"/>
          <p:cNvSpPr txBox="1"/>
          <p:nvPr>
            <p:custDataLst>
              <p:tags r:id="rId7"/>
            </p:custDataLst>
          </p:nvPr>
        </p:nvSpPr>
        <p:spPr>
          <a:xfrm>
            <a:off x="7899556" y="3976565"/>
            <a:ext cx="3053789"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ct val="0"/>
              </a:spcAft>
              <a:buClrTx/>
              <a:buSzTx/>
              <a:buFontTx/>
              <a:buNone/>
              <a:defRPr/>
            </a:pPr>
            <a:r>
              <a:rPr kumimoji="0" lang="tr-TR" b="1" i="0" u="none" strike="noStrike" kern="1200" cap="none" spc="-49" normalizeH="0" baseline="0" noProof="0" err="1">
                <a:ln>
                  <a:noFill/>
                </a:ln>
                <a:solidFill>
                  <a:prstClr val="white">
                    <a:lumMod val="85000"/>
                  </a:prstClr>
                </a:solidFill>
                <a:effectLst/>
                <a:uLnTx/>
                <a:uFillTx/>
                <a:latin typeface="Corbel" panose="020b0503020204020204" pitchFamily="34" charset="0"/>
                <a:ea typeface="+mn-ea"/>
                <a:cs typeface="+mn-cs"/>
              </a:rPr>
              <a:t>EBYS'lerde personele</a:t>
            </a:r>
          </a:p>
          <a:p>
            <a:pPr marL="0" marR="0" lvl="0" indent="0" algn="ctr" defTabSz="609630" rtl="0" eaLnBrk="1" fontAlgn="auto" latinLnBrk="0" hangingPunct="1">
              <a:lnSpc>
                <a:spcPct val="105000"/>
              </a:lnSpc>
              <a:spcBef>
                <a:spcPct val="0"/>
              </a:spcBef>
              <a:spcAft>
                <a:spcPct val="0"/>
              </a:spcAft>
              <a:buClrTx/>
              <a:buSzTx/>
              <a:buFontTx/>
              <a:buNone/>
              <a:defRPr/>
            </a:pPr>
            <a:r>
              <a:rPr kumimoji="0" lang="tr-TR" b="1" i="0" u="none" strike="noStrike" kern="1200" cap="none" spc="-49" normalizeH="0" baseline="0" noProof="0">
                <a:ln>
                  <a:noFill/>
                </a:ln>
                <a:solidFill>
                  <a:srgbClr val="FFC000"/>
                </a:solidFill>
                <a:effectLst/>
                <a:uLnTx/>
                <a:uFillTx/>
                <a:latin typeface="Corbel" panose="020b0503020204020204" pitchFamily="34" charset="0"/>
                <a:ea typeface="+mn-ea"/>
                <a:cs typeface="+mn-cs"/>
              </a:rPr>
              <a:t>belge bazlı erişim yetkisi </a:t>
            </a:r>
            <a:r>
              <a:rPr kumimoji="0" lang="tr-TR" b="1" i="0" u="none" strike="noStrike" kern="1200" cap="none" spc="-49" normalizeH="0" baseline="0" noProof="0">
                <a:ln>
                  <a:noFill/>
                </a:ln>
                <a:solidFill>
                  <a:prstClr val="white">
                    <a:lumMod val="85000"/>
                  </a:prstClr>
                </a:solidFill>
                <a:effectLst/>
                <a:uLnTx/>
                <a:uFillTx/>
                <a:latin typeface="Corbel" panose="020b0503020204020204" pitchFamily="34" charset="0"/>
                <a:ea typeface="+mn-ea"/>
                <a:cs typeface="+mn-cs"/>
              </a:rPr>
              <a:t>tanımlanmalıdır.</a:t>
            </a:r>
          </a:p>
        </p:txBody>
      </p:sp>
      <p:sp>
        <p:nvSpPr>
          <p:cNvPr id="9" name="TextBox 9"/>
          <p:cNvSpPr txBox="1"/>
          <p:nvPr>
            <p:custDataLst>
              <p:tags r:id="rId8"/>
            </p:custDataLst>
          </p:nvPr>
        </p:nvSpPr>
        <p:spPr>
          <a:xfrm>
            <a:off x="4383052" y="1419783"/>
            <a:ext cx="3101262" cy="115159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ct val="0"/>
              </a:spcAft>
              <a:buClrTx/>
              <a:buSzTx/>
              <a:buFontTx/>
              <a:buNone/>
              <a:defRPr/>
            </a:pPr>
            <a:r>
              <a:rPr kumimoji="0" lang="tr-TR" b="1" i="0" u="none" strike="noStrike" kern="1200" cap="none" spc="-49" normalizeH="0" baseline="0" noProof="0">
                <a:ln>
                  <a:noFill/>
                </a:ln>
                <a:solidFill>
                  <a:prstClr val="white">
                    <a:lumMod val="85000"/>
                  </a:prstClr>
                </a:solidFill>
                <a:effectLst/>
                <a:uLnTx/>
                <a:uFillTx/>
                <a:latin typeface="Corbel" panose="020b0503020204020204" pitchFamily="34" charset="0"/>
                <a:ea typeface="+mn-ea"/>
                <a:cs typeface="+mn-cs"/>
              </a:rPr>
              <a:t>Birim ve alt birim yöneticileri EBYS'yi yöneten birimden personel için </a:t>
            </a:r>
            <a:r>
              <a:rPr kumimoji="0" lang="tr-TR" b="1" i="0" u="none" strike="noStrike" kern="1200" cap="none" spc="-49" normalizeH="0" baseline="0" noProof="0">
                <a:ln>
                  <a:noFill/>
                </a:ln>
                <a:solidFill>
                  <a:srgbClr val="FFC000"/>
                </a:solidFill>
                <a:effectLst/>
                <a:uLnTx/>
                <a:uFillTx/>
                <a:latin typeface="Corbel" panose="020b0503020204020204" pitchFamily="34" charset="0"/>
                <a:ea typeface="+mn-ea"/>
                <a:cs typeface="+mn-cs"/>
              </a:rPr>
              <a:t>yetki talebinde</a:t>
            </a:r>
            <a:r>
              <a:rPr kumimoji="0" lang="tr-TR" b="1" i="0" u="none" strike="noStrike" kern="1200" cap="none" spc="-49" normalizeH="0" baseline="0" noProof="0">
                <a:ln>
                  <a:noFill/>
                </a:ln>
                <a:solidFill>
                  <a:srgbClr val="00B0F0"/>
                </a:solidFill>
                <a:effectLst/>
                <a:uLnTx/>
                <a:uFillTx/>
                <a:latin typeface="Corbel" panose="020b0503020204020204" pitchFamily="34" charset="0"/>
                <a:ea typeface="+mn-ea"/>
                <a:cs typeface="+mn-cs"/>
              </a:rPr>
              <a:t> </a:t>
            </a:r>
            <a:r>
              <a:rPr kumimoji="0" lang="tr-TR" b="1" i="0" u="none" strike="noStrike" kern="1200" cap="none" spc="-49" normalizeH="0" baseline="0" noProof="0">
                <a:ln>
                  <a:noFill/>
                </a:ln>
                <a:solidFill>
                  <a:prstClr val="white">
                    <a:lumMod val="85000"/>
                  </a:prstClr>
                </a:solidFill>
                <a:effectLst/>
                <a:uLnTx/>
                <a:uFillTx/>
                <a:latin typeface="Corbel" panose="020b0503020204020204" pitchFamily="34" charset="0"/>
                <a:ea typeface="+mn-ea"/>
                <a:cs typeface="+mn-cs"/>
              </a:rPr>
              <a:t>bulunmalıdır.</a:t>
            </a:r>
          </a:p>
        </p:txBody>
      </p:sp>
      <p:sp>
        <p:nvSpPr>
          <p:cNvPr id="10" name="TextBox 10"/>
          <p:cNvSpPr txBox="1"/>
          <p:nvPr>
            <p:custDataLst>
              <p:tags r:id="rId9"/>
            </p:custDataLst>
          </p:nvPr>
        </p:nvSpPr>
        <p:spPr>
          <a:xfrm>
            <a:off x="7355830" y="2344489"/>
            <a:ext cx="3490509"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ct val="0"/>
              </a:spcAft>
              <a:buClrTx/>
              <a:buSzTx/>
              <a:buFontTx/>
              <a:buNone/>
              <a:defRPr/>
            </a:pPr>
            <a:r>
              <a:rPr kumimoji="0" lang="tr-TR" b="1" i="0" u="none" strike="noStrike" kern="1200" cap="none" spc="-49" normalizeH="0" baseline="0" noProof="0">
                <a:ln>
                  <a:noFill/>
                </a:ln>
                <a:solidFill>
                  <a:prstClr val="white">
                    <a:lumMod val="85000"/>
                  </a:prstClr>
                </a:solidFill>
                <a:effectLst/>
                <a:uLnTx/>
                <a:uFillTx/>
                <a:latin typeface="Corbel" panose="020b0503020204020204" pitchFamily="34" charset="0"/>
                <a:ea typeface="+mn-ea"/>
                <a:cs typeface="+mn-cs"/>
              </a:rPr>
              <a:t>EBYS, yöneticiyi havale işleminin gerçekleşeceği personelin kleransı noktasında </a:t>
            </a:r>
            <a:r>
              <a:rPr kumimoji="0" lang="tr-TR" b="1" i="0" u="none" strike="noStrike" kern="1200" cap="none" spc="-49" normalizeH="0" baseline="0" noProof="0">
                <a:ln>
                  <a:noFill/>
                </a:ln>
                <a:solidFill>
                  <a:srgbClr val="FFC000"/>
                </a:solidFill>
                <a:effectLst/>
                <a:uLnTx/>
                <a:uFillTx/>
                <a:latin typeface="Corbel" panose="020b0503020204020204" pitchFamily="34" charset="0"/>
                <a:ea typeface="+mn-ea"/>
                <a:cs typeface="+mn-cs"/>
              </a:rPr>
              <a:t>uyarmalıdır.</a:t>
            </a:r>
          </a:p>
        </p:txBody>
      </p:sp>
      <p:sp>
        <p:nvSpPr>
          <p:cNvPr id="11" name="TextBox 11"/>
          <p:cNvSpPr txBox="1"/>
          <p:nvPr>
            <p:custDataLst>
              <p:tags r:id="rId10"/>
            </p:custDataLst>
          </p:nvPr>
        </p:nvSpPr>
        <p:spPr>
          <a:xfrm>
            <a:off x="3889498" y="5250337"/>
            <a:ext cx="3761588" cy="569900"/>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ct val="0"/>
              </a:spcAft>
              <a:buClrTx/>
              <a:buSzTx/>
              <a:buFontTx/>
              <a:buNone/>
              <a:defRPr/>
            </a:pPr>
            <a:r>
              <a:rPr kumimoji="0" lang="tr-TR" b="1" i="0" u="none" strike="noStrike" kern="1200" cap="none" spc="-49" normalizeH="0" baseline="0" noProof="0">
                <a:ln>
                  <a:noFill/>
                </a:ln>
                <a:solidFill>
                  <a:prstClr val="white">
                    <a:lumMod val="85000"/>
                  </a:prstClr>
                </a:solidFill>
                <a:effectLst/>
                <a:uLnTx/>
                <a:uFillTx/>
                <a:latin typeface="Corbel" panose="020b0503020204020204" pitchFamily="34" charset="0"/>
                <a:ea typeface="+mn-ea"/>
                <a:cs typeface="+mn-cs"/>
              </a:rPr>
              <a:t> Personelin </a:t>
            </a:r>
            <a:r>
              <a:rPr kumimoji="0" lang="tr-TR" b="1" i="0" u="none" strike="noStrike" kern="1200" cap="none" spc="-49" normalizeH="0" baseline="0" noProof="0">
                <a:ln>
                  <a:noFill/>
                </a:ln>
                <a:solidFill>
                  <a:srgbClr val="FFC000"/>
                </a:solidFill>
                <a:effectLst/>
                <a:uLnTx/>
                <a:uFillTx/>
                <a:latin typeface="Corbel" panose="020b0503020204020204" pitchFamily="34" charset="0"/>
                <a:ea typeface="+mn-ea"/>
                <a:cs typeface="+mn-cs"/>
              </a:rPr>
              <a:t>erişim yetkisine sahip olup olmadığı kontrolü </a:t>
            </a:r>
            <a:r>
              <a:rPr kumimoji="0" lang="tr-TR" b="1" i="0" u="none" strike="noStrike" kern="1200" cap="none" spc="-49" normalizeH="0" baseline="0" noProof="0">
                <a:ln>
                  <a:noFill/>
                </a:ln>
                <a:solidFill>
                  <a:prstClr val="white">
                    <a:lumMod val="85000"/>
                  </a:prstClr>
                </a:solidFill>
                <a:effectLst/>
                <a:uLnTx/>
                <a:uFillTx/>
                <a:latin typeface="Corbel" panose="020b0503020204020204" pitchFamily="34" charset="0"/>
                <a:ea typeface="+mn-ea"/>
                <a:cs typeface="+mn-cs"/>
              </a:rPr>
              <a:t>sağlanmalıdır.</a:t>
            </a:r>
          </a:p>
        </p:txBody>
      </p:sp>
      <p:sp>
        <p:nvSpPr>
          <p:cNvPr id="12" name="TextBox 12"/>
          <p:cNvSpPr txBox="1"/>
          <p:nvPr>
            <p:custDataLst>
              <p:tags r:id="rId11"/>
            </p:custDataLst>
          </p:nvPr>
        </p:nvSpPr>
        <p:spPr>
          <a:xfrm>
            <a:off x="1760571" y="4053701"/>
            <a:ext cx="2304025"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ct val="0"/>
              </a:spcAft>
              <a:buClrTx/>
              <a:buSzTx/>
              <a:buFontTx/>
              <a:buNone/>
              <a:defRPr/>
            </a:pPr>
            <a:r>
              <a:rPr kumimoji="0" lang="tr-TR" b="1" i="0" u="none" strike="noStrike" kern="1200" cap="none" spc="-49" normalizeH="0" baseline="0" noProof="0">
                <a:ln>
                  <a:noFill/>
                </a:ln>
                <a:solidFill>
                  <a:prstClr val="white">
                    <a:lumMod val="85000"/>
                  </a:prstClr>
                </a:solidFill>
                <a:effectLst/>
                <a:uLnTx/>
                <a:uFillTx/>
                <a:latin typeface="Corbel" panose="020b0503020204020204" pitchFamily="34" charset="0"/>
                <a:ea typeface="+mn-ea"/>
                <a:cs typeface="+mn-cs"/>
              </a:rPr>
              <a:t>Sistem yöneticileri de izne ve kontrole tabi olmaldır.</a:t>
            </a:r>
          </a:p>
        </p:txBody>
      </p:sp>
      <p:sp>
        <p:nvSpPr>
          <p:cNvPr id="13" name="TextBox 13"/>
          <p:cNvSpPr txBox="1"/>
          <p:nvPr>
            <p:custDataLst>
              <p:tags r:id="rId12"/>
            </p:custDataLst>
          </p:nvPr>
        </p:nvSpPr>
        <p:spPr>
          <a:xfrm>
            <a:off x="1394348" y="2356928"/>
            <a:ext cx="2831464"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ct val="0"/>
              </a:spcAft>
              <a:buClrTx/>
              <a:buSzTx/>
              <a:buFontTx/>
              <a:buNone/>
              <a:defRPr/>
            </a:pPr>
            <a:r>
              <a:rPr kumimoji="0" lang="tr-TR" b="1" i="0" u="none" strike="noStrike" kern="1200" cap="none" spc="-49" normalizeH="0" baseline="0" noProof="0">
                <a:ln>
                  <a:noFill/>
                </a:ln>
                <a:solidFill>
                  <a:prstClr val="white">
                    <a:lumMod val="85000"/>
                  </a:prstClr>
                </a:solidFill>
                <a:effectLst/>
                <a:uLnTx/>
                <a:uFillTx/>
                <a:latin typeface="Corbel" panose="020b0503020204020204" pitchFamily="34" charset="0"/>
                <a:ea typeface="+mn-ea"/>
                <a:cs typeface="+mn-cs"/>
              </a:rPr>
              <a:t>İşlemlere ait saklanan veriler </a:t>
            </a:r>
            <a:r>
              <a:rPr kumimoji="0" lang="tr-TR" b="1" i="0" u="none" strike="noStrike" kern="1200" cap="none" spc="-49" normalizeH="0" baseline="0" noProof="0" err="1">
                <a:ln>
                  <a:noFill/>
                </a:ln>
                <a:solidFill>
                  <a:srgbClr val="FFC000"/>
                </a:solidFill>
                <a:effectLst/>
                <a:uLnTx/>
                <a:uFillTx/>
                <a:latin typeface="Corbel" panose="020b0503020204020204" pitchFamily="34" charset="0"/>
                <a:ea typeface="+mn-ea"/>
                <a:cs typeface="+mn-cs"/>
              </a:rPr>
              <a:t>EBYS'lerin günlük kayıtlarında </a:t>
            </a:r>
            <a:r>
              <a:rPr kumimoji="0" lang="tr-TR" b="1" i="0" u="none" strike="noStrike" kern="1200" cap="none" spc="-49" normalizeH="0" baseline="0" noProof="0">
                <a:ln>
                  <a:noFill/>
                </a:ln>
                <a:solidFill>
                  <a:prstClr val="white">
                    <a:lumMod val="85000"/>
                  </a:prstClr>
                </a:solidFill>
                <a:effectLst/>
                <a:uLnTx/>
                <a:uFillTx/>
                <a:latin typeface="Corbel" panose="020b0503020204020204" pitchFamily="34" charset="0"/>
                <a:ea typeface="+mn-ea"/>
                <a:cs typeface="+mn-cs"/>
              </a:rPr>
              <a:t>tutulmalıdır.</a:t>
            </a:r>
          </a:p>
        </p:txBody>
      </p:sp>
      <p:pic>
        <p:nvPicPr>
          <p:cNvPr id="15" name="Resim 14"/>
          <p:cNvPicPr>
            <a:picLocks noChangeAspect="1"/>
          </p:cNvPicPr>
          <p:nvPr>
            <p:custDataLst>
              <p:tags r:id="rId15"/>
            </p:custDataLst>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51016" y="2500992"/>
            <a:ext cx="2988746" cy="2305973"/>
          </a:xfrm>
          <a:prstGeom prst="rect">
            <a:avLst/>
          </a:prstGeom>
        </p:spPr>
      </p:pic>
      <p:pic>
        <p:nvPicPr>
          <p:cNvPr id="17" name="Picture 14"/>
          <p:cNvPicPr>
            <a:picLocks noChangeAspect="1"/>
          </p:cNvPicPr>
          <p:nvPr>
            <p:custDataLst>
              <p:tags r:id="rId18"/>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rot="3192415">
            <a:off x="8980203" y="3264266"/>
            <a:ext cx="812238" cy="390143"/>
          </a:xfrm>
          <a:prstGeom prst="rect">
            <a:avLst/>
          </a:prstGeom>
        </p:spPr>
      </p:pic>
      <p:pic>
        <p:nvPicPr>
          <p:cNvPr id="18" name="Picture 15"/>
          <p:cNvPicPr>
            <a:picLocks noChangeAspect="1"/>
          </p:cNvPicPr>
          <p:nvPr>
            <p:custDataLst>
              <p:tags r:id="rId20"/>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rot="2166039">
            <a:off x="8164318" y="1684690"/>
            <a:ext cx="899916" cy="349166"/>
          </a:xfrm>
          <a:prstGeom prst="rect">
            <a:avLst/>
          </a:prstGeom>
        </p:spPr>
      </p:pic>
      <p:pic>
        <p:nvPicPr>
          <p:cNvPr id="19" name="Picture 16"/>
          <p:cNvPicPr>
            <a:picLocks noChangeAspect="1"/>
          </p:cNvPicPr>
          <p:nvPr>
            <p:custDataLst>
              <p:tags r:id="rId22"/>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rot="13376902">
            <a:off x="2770618" y="5024614"/>
            <a:ext cx="855761" cy="363163"/>
          </a:xfrm>
          <a:prstGeom prst="rect">
            <a:avLst/>
          </a:prstGeom>
        </p:spPr>
      </p:pic>
      <p:pic>
        <p:nvPicPr>
          <p:cNvPr id="22" name="Picture 15"/>
          <p:cNvPicPr>
            <a:picLocks noChangeAspect="1"/>
          </p:cNvPicPr>
          <p:nvPr>
            <p:custDataLst>
              <p:tags r:id="rId24"/>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rot="16946320">
            <a:off x="2241601" y="3345918"/>
            <a:ext cx="802883" cy="392675"/>
          </a:xfrm>
          <a:prstGeom prst="rect">
            <a:avLst/>
          </a:prstGeom>
        </p:spPr>
      </p:pic>
      <p:pic>
        <p:nvPicPr>
          <p:cNvPr id="20" name="Picture 15"/>
          <p:cNvPicPr>
            <a:picLocks noChangeAspect="1"/>
          </p:cNvPicPr>
          <p:nvPr>
            <p:custDataLst>
              <p:tags r:id="rId26"/>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25"/>
              </a:ext>
            </a:extLst>
          </a:blip>
          <a:stretch>
            <a:fillRect/>
          </a:stretch>
        </p:blipFill>
        <p:spPr>
          <a:xfrm rot="8973044">
            <a:off x="8195411" y="5150148"/>
            <a:ext cx="934648" cy="392675"/>
          </a:xfrm>
          <a:prstGeom prst="rect">
            <a:avLst/>
          </a:prstGeom>
        </p:spPr>
      </p:pic>
      <p:pic>
        <p:nvPicPr>
          <p:cNvPr id="21" name="Picture 15"/>
          <p:cNvPicPr>
            <a:picLocks noChangeAspect="1"/>
          </p:cNvPicPr>
          <p:nvPr>
            <p:custDataLst>
              <p:tags r:id="rId28"/>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27"/>
              </a:ext>
            </a:extLst>
          </a:blip>
          <a:stretch>
            <a:fillRect/>
          </a:stretch>
        </p:blipFill>
        <p:spPr>
          <a:xfrm rot="18979054">
            <a:off x="2834552" y="1831282"/>
            <a:ext cx="655122" cy="320408"/>
          </a:xfrm>
          <a:prstGeom prst="rect">
            <a:avLst/>
          </a:prstGeom>
        </p:spPr>
      </p:pic>
    </p:spTree>
    <p:extLst>
      <p:ext uri="{BB962C8B-B14F-4D97-AF65-F5344CB8AC3E}">
        <p14:creationId xmlns:p14="http://schemas.microsoft.com/office/powerpoint/2010/main" val="3010497766"/>
      </p:ext>
    </p:extLst>
  </p:cSld>
  <p:clrMapOvr>
    <a:masterClrMapping/>
  </p:clrMapOvr>
  <p:transition/>
  <p:timing/>
</p:sld>
</file>

<file path=ppt/slides/slide1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78737"/>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09973" y="291500"/>
            <a:ext cx="713749" cy="717053"/>
          </a:xfrm>
          <a:prstGeom prst="rect">
            <a:avLst/>
          </a:prstGeom>
        </p:spPr>
      </p:pic>
      <p:sp>
        <p:nvSpPr>
          <p:cNvPr id="4" name="TextBox 4"/>
          <p:cNvSpPr txBox="1"/>
          <p:nvPr>
            <p:custDataLst>
              <p:tags r:id="rId8"/>
            </p:custDataLst>
          </p:nvPr>
        </p:nvSpPr>
        <p:spPr>
          <a:xfrm>
            <a:off x="1241576" y="532170"/>
            <a:ext cx="8027229" cy="263983"/>
          </a:xfrm>
          <a:prstGeom prst="rect">
            <a:avLst/>
          </a:prstGeom>
        </p:spPr>
        <p:txBody>
          <a:bodyPr lIns="0" tIns="0" rIns="0" bIns="0" rtlCol="0" anchor="t">
            <a:spAutoFit/>
          </a:bodyPr>
          <a:lstStyle/>
          <a:p>
            <a:pPr marL="0" marR="0" lvl="0" indent="0" algn="l" defTabSz="914400" rtl="0" eaLnBrk="1" fontAlgn="auto" latinLnBrk="0" hangingPunct="1">
              <a:lnSpc>
                <a:spcPts val="1924"/>
              </a:lnSpc>
              <a:spcBef>
                <a:spcPct val="0"/>
              </a:spcBef>
              <a:spcAft>
                <a:spcPct val="0"/>
              </a:spcAft>
              <a:buClrTx/>
              <a:buSzTx/>
              <a:buFontTx/>
              <a:buNone/>
              <a:defRPr/>
            </a:pPr>
            <a:r>
              <a:rPr kumimoji="0" lang="tr-TR" sz="2400" b="1" i="0" u="none" strike="noStrike" kern="1200" cap="none" spc="-52" normalizeH="0" baseline="0" noProof="0">
                <a:ln>
                  <a:noFill/>
                </a:ln>
                <a:solidFill>
                  <a:srgbClr val="F4F4F4"/>
                </a:solidFill>
                <a:effectLst/>
                <a:uLnTx/>
                <a:uFillTx/>
                <a:latin typeface="Corbel" panose="020b0503020204020204" pitchFamily="34" charset="0"/>
                <a:ea typeface="+mn-ea"/>
                <a:cs typeface="+mn-cs"/>
              </a:rPr>
              <a:t>Gizli ve Hizmete Özel Belgenin Kurum Arşivine Devri</a:t>
            </a:r>
          </a:p>
        </p:txBody>
      </p:sp>
      <p:sp>
        <p:nvSpPr>
          <p:cNvPr id="7" name="TextBox 7"/>
          <p:cNvSpPr txBox="1"/>
          <p:nvPr>
            <p:custDataLst>
              <p:tags r:id="rId9"/>
            </p:custDataLst>
          </p:nvPr>
        </p:nvSpPr>
        <p:spPr>
          <a:xfrm>
            <a:off x="4227380" y="4658898"/>
            <a:ext cx="4663472" cy="654025"/>
          </a:xfrm>
          <a:prstGeom prst="rect">
            <a:avLst/>
          </a:prstGeom>
        </p:spPr>
        <p:txBody>
          <a:bodyPr lIns="0" tIns="0" rIns="0" bIns="0" rtlCol="0" anchor="t">
            <a:spAutoFit/>
          </a:bodyPr>
          <a:lstStyle/>
          <a:p>
            <a:pPr marL="0" marR="0" lvl="0" indent="0" algn="l" defTabSz="914400" rtl="0" eaLnBrk="1" fontAlgn="auto" latinLnBrk="0" hangingPunct="1">
              <a:lnSpc>
                <a:spcPts val="1705"/>
              </a:lnSpc>
              <a:spcBef>
                <a:spcPct val="0"/>
              </a:spcBef>
              <a:spcAft>
                <a:spcPct val="0"/>
              </a:spcAft>
              <a:buClrTx/>
              <a:buSzTx/>
              <a:buFontTx/>
              <a:buNone/>
              <a:defRPr/>
            </a:pPr>
            <a:r>
              <a:rPr kumimoji="0" lang="tr-TR" b="0" i="0" u="none" strike="noStrike" kern="1200" cap="none" spc="0" normalizeH="0" baseline="0" noProof="0">
                <a:ln>
                  <a:noFill/>
                </a:ln>
                <a:solidFill>
                  <a:srgbClr val="000000"/>
                </a:solidFill>
                <a:effectLst/>
                <a:uLnTx/>
                <a:uFillTx/>
                <a:latin typeface="El Messiri Regular Bold"/>
                <a:ea typeface="+mn-ea"/>
                <a:cs typeface="+mn-cs"/>
              </a:rPr>
              <a:t>Kurum arşivinde yetkisiz kişilerin erişemeyeceği alanlarda belgelerin muhafaza edilmesi</a:t>
            </a:r>
          </a:p>
        </p:txBody>
      </p:sp>
      <p:sp>
        <p:nvSpPr>
          <p:cNvPr id="9" name="TextBox 9"/>
          <p:cNvSpPr txBox="1"/>
          <p:nvPr>
            <p:custDataLst>
              <p:tags r:id="rId10"/>
            </p:custDataLst>
          </p:nvPr>
        </p:nvSpPr>
        <p:spPr>
          <a:xfrm>
            <a:off x="4227380" y="2901496"/>
            <a:ext cx="4663472" cy="436017"/>
          </a:xfrm>
          <a:prstGeom prst="rect">
            <a:avLst/>
          </a:prstGeom>
        </p:spPr>
        <p:txBody>
          <a:bodyPr lIns="0" tIns="0" rIns="0" bIns="0" rtlCol="0" anchor="t">
            <a:spAutoFit/>
          </a:bodyPr>
          <a:lstStyle/>
          <a:p>
            <a:pPr marL="0" marR="0" lvl="0" indent="0" algn="l" defTabSz="914400" rtl="0" eaLnBrk="1" fontAlgn="auto" latinLnBrk="0" hangingPunct="1">
              <a:lnSpc>
                <a:spcPts val="1671"/>
              </a:lnSpc>
              <a:spcBef>
                <a:spcPct val="0"/>
              </a:spcBef>
              <a:spcAft>
                <a:spcPct val="0"/>
              </a:spcAft>
              <a:buClrTx/>
              <a:buSzTx/>
              <a:buFontTx/>
              <a:buNone/>
              <a:defRPr/>
            </a:pPr>
            <a:r>
              <a:rPr kumimoji="0" lang="tr-TR" b="0" i="0" u="none" strike="noStrike" kern="1200" cap="none" spc="0" normalizeH="0" baseline="0" noProof="0">
                <a:ln>
                  <a:noFill/>
                </a:ln>
                <a:solidFill>
                  <a:srgbClr val="000000"/>
                </a:solidFill>
                <a:effectLst/>
                <a:uLnTx/>
                <a:uFillTx/>
                <a:latin typeface="El Messiri Regular"/>
                <a:ea typeface="+mn-ea"/>
                <a:cs typeface="+mn-cs"/>
              </a:rPr>
              <a:t>Devir-teslim esnasında ilgisiz kişilerin belgeleri görmesinin engellenmesi</a:t>
            </a:r>
          </a:p>
        </p:txBody>
      </p:sp>
      <p:sp>
        <p:nvSpPr>
          <p:cNvPr id="10" name="TextBox 10"/>
          <p:cNvSpPr txBox="1"/>
          <p:nvPr>
            <p:custDataLst>
              <p:tags r:id="rId11"/>
            </p:custDataLst>
          </p:nvPr>
        </p:nvSpPr>
        <p:spPr>
          <a:xfrm>
            <a:off x="4227380" y="3765642"/>
            <a:ext cx="4663472" cy="461665"/>
          </a:xfrm>
          <a:prstGeom prst="rect">
            <a:avLst/>
          </a:prstGeom>
        </p:spPr>
        <p:txBody>
          <a:bodyPr lIns="0" tIns="0" rIns="0" bIns="0" rtlCol="0" anchor="t">
            <a:spAutoFit/>
          </a:bodyPr>
          <a:lstStyle/>
          <a:p>
            <a:pPr marL="0" marR="0" lvl="0" indent="0" algn="l" defTabSz="914400" rtl="0" eaLnBrk="1" fontAlgn="auto" latinLnBrk="0" hangingPunct="1">
              <a:lnSpc>
                <a:spcPts val="1809"/>
              </a:lnSpc>
              <a:spcBef>
                <a:spcPct val="0"/>
              </a:spcBef>
              <a:spcAft>
                <a:spcPct val="0"/>
              </a:spcAft>
              <a:buClrTx/>
              <a:buSzTx/>
              <a:buFontTx/>
              <a:buNone/>
              <a:defRPr/>
            </a:pPr>
            <a:r>
              <a:rPr kumimoji="0" lang="tr-TR" b="0" i="0" u="none" strike="noStrike" kern="1200" cap="none" spc="0" normalizeH="0" baseline="0" noProof="0">
                <a:ln>
                  <a:noFill/>
                </a:ln>
                <a:solidFill>
                  <a:srgbClr val="000000"/>
                </a:solidFill>
                <a:effectLst/>
                <a:uLnTx/>
                <a:uFillTx/>
                <a:latin typeface="El Messiri Regular"/>
                <a:ea typeface="+mn-ea"/>
                <a:cs typeface="+mn-cs"/>
              </a:rPr>
              <a:t>Belgelerin kurum arşivinde Gizli belge görme yetkisi bulunan kişilere teslim edilmesi</a:t>
            </a:r>
          </a:p>
        </p:txBody>
      </p:sp>
      <p:sp>
        <p:nvSpPr>
          <p:cNvPr id="14" name="TextBox 14"/>
          <p:cNvSpPr txBox="1"/>
          <p:nvPr>
            <p:custDataLst>
              <p:tags r:id="rId12"/>
            </p:custDataLst>
          </p:nvPr>
        </p:nvSpPr>
        <p:spPr>
          <a:xfrm>
            <a:off x="948957" y="6069792"/>
            <a:ext cx="10408198" cy="461665"/>
          </a:xfrm>
          <a:prstGeom prst="rect">
            <a:avLst/>
          </a:prstGeom>
        </p:spPr>
        <p:txBody>
          <a:bodyPr lIns="0" tIns="0" rIns="0" bIns="0" rtlCol="0" anchor="t">
            <a:spAutoFit/>
          </a:bodyPr>
          <a:lstStyle/>
          <a:p>
            <a:pPr marL="0" marR="0" lvl="0" indent="0" algn="ctr" defTabSz="914400" rtl="0" eaLnBrk="1" fontAlgn="auto" latinLnBrk="0" hangingPunct="1">
              <a:lnSpc>
                <a:spcPts val="1776"/>
              </a:lnSpc>
              <a:spcBef>
                <a:spcPct val="0"/>
              </a:spcBef>
              <a:spcAft>
                <a:spcPct val="0"/>
              </a:spcAft>
              <a:buClrTx/>
              <a:buSzTx/>
              <a:buFontTx/>
              <a:buNone/>
              <a:defRPr/>
            </a:pPr>
            <a:r>
              <a:rPr kumimoji="0" lang="tr-TR" b="0" i="0" u="none" strike="noStrike" kern="1200" cap="none" spc="-48" normalizeH="0" baseline="0" noProof="0">
                <a:ln>
                  <a:noFill/>
                </a:ln>
                <a:solidFill>
                  <a:srgbClr val="F4F4F4"/>
                </a:solidFill>
                <a:effectLst/>
                <a:uLnTx/>
                <a:uFillTx/>
                <a:latin typeface="HK Grotesk Bold"/>
                <a:ea typeface="+mn-ea"/>
                <a:cs typeface="+mn-cs"/>
              </a:rPr>
              <a:t>Elektronik ortamda hazırlanan Hizmete Özel belgelerin elektronik ortamdaki kurum arşivine devir sürecinde EBYS'de olduğu gibi yetki kontrolü yapılmalı ve belgelere yetkisiz kişilerin erişimi engellenmelidir.</a:t>
            </a:r>
          </a:p>
        </p:txBody>
      </p:sp>
      <p:pic>
        <p:nvPicPr>
          <p:cNvPr id="15" name="Picture 15"/>
          <p:cNvPicPr>
            <a:picLocks noChangeAspect="1"/>
          </p:cNvPicPr>
          <p:nvPr>
            <p:custDataLst>
              <p:tags r:id="rId15"/>
            </p:custDataLst>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811921" y="5928907"/>
            <a:ext cx="370788" cy="371717"/>
          </a:xfrm>
          <a:prstGeom prst="rect">
            <a:avLst/>
          </a:prstGeom>
        </p:spPr>
      </p:pic>
      <p:pic>
        <p:nvPicPr>
          <p:cNvPr id="16" name="Picture 16"/>
          <p:cNvPicPr>
            <a:picLocks noChangeAspect="1"/>
          </p:cNvPicPr>
          <p:nvPr>
            <p:custDataLst>
              <p:tags r:id="rId18"/>
            </p:custDataLst>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rot="-10800000">
            <a:off x="11147258" y="6110612"/>
            <a:ext cx="419793" cy="420845"/>
          </a:xfrm>
          <a:prstGeom prst="rect">
            <a:avLst/>
          </a:prstGeom>
        </p:spPr>
      </p:pic>
      <p:pic>
        <p:nvPicPr>
          <p:cNvPr id="17" name="Resim 16"/>
          <p:cNvPicPr>
            <a:picLocks noChangeAspect="1"/>
          </p:cNvPicPr>
          <p:nvPr>
            <p:custDataLst>
              <p:tags r:id="rId20"/>
            </p:custDataLst>
          </p:nvPr>
        </p:nvPicPr>
        <p:blipFill>
          <a:blip r:embed="rId19"/>
          <a:stretch>
            <a:fillRect/>
          </a:stretch>
        </p:blipFill>
        <p:spPr>
          <a:xfrm>
            <a:off x="3106002" y="1899786"/>
            <a:ext cx="5784850" cy="3240386"/>
          </a:xfrm>
          <a:prstGeom prst="rect">
            <a:avLst/>
          </a:prstGeom>
        </p:spPr>
      </p:pic>
    </p:spTree>
    <p:extLst>
      <p:ext uri="{BB962C8B-B14F-4D97-AF65-F5344CB8AC3E}">
        <p14:creationId xmlns:p14="http://schemas.microsoft.com/office/powerpoint/2010/main" val="2884727397"/>
      </p:ext>
    </p:extLst>
  </p:cSld>
  <p:clrMapOvr>
    <a:masterClrMapping/>
  </p:clrMapOvr>
  <p:transition/>
  <p:timing/>
</p:sld>
</file>

<file path=ppt/slides/slide1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66121F"/>
        </a:solidFill>
        <a:effectLst/>
      </p:bgPr>
    </p:bg>
    <p:spTree>
      <p:nvGrpSpPr>
        <p:cNvPr id="1" name=""/>
        <p:cNvGrpSpPr/>
        <p:nvPr>
          <p:custDataLst>
            <p:tags r:id="rId2"/>
          </p:custDataLst>
        </p:nvPr>
      </p:nvGrpSpPr>
      <p:grpSpPr>
        <a:xfrm>
          <a:off x="0" y="0"/>
          <a:ext cx="0" cy="0"/>
        </a:xfrm>
      </p:grpSpPr>
      <p:pic>
        <p:nvPicPr>
          <p:cNvPr id="2" name="Picture 2"/>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160" y="-457200"/>
            <a:ext cx="12192000" cy="7315200"/>
          </a:xfrm>
          <a:prstGeom prst="rect">
            <a:avLst/>
          </a:prstGeom>
        </p:spPr>
      </p:pic>
      <p:pic>
        <p:nvPicPr>
          <p:cNvPr id="3" name="Picture 3"/>
          <p:cNvPicPr>
            <a:picLocks noChangeAspect="1"/>
          </p:cNvPicPr>
          <p:nvPr>
            <p:custDataLst>
              <p:tags r:id="rId7"/>
            </p:custDataLst>
          </p:nvPr>
        </p:nvPicPr>
        <p:blipFill>
          <a:blip r:embed="rId6"/>
          <a:stretch>
            <a:fillRect/>
          </a:stretch>
        </p:blipFill>
        <p:spPr>
          <a:xfrm>
            <a:off x="409973" y="291500"/>
            <a:ext cx="713749" cy="717053"/>
          </a:xfrm>
          <a:prstGeom prst="rect">
            <a:avLst/>
          </a:prstGeom>
        </p:spPr>
      </p:pic>
      <p:sp>
        <p:nvSpPr>
          <p:cNvPr id="4" name="TextBox 4"/>
          <p:cNvSpPr txBox="1"/>
          <p:nvPr>
            <p:custDataLst>
              <p:tags r:id="rId8"/>
            </p:custDataLst>
          </p:nvPr>
        </p:nvSpPr>
        <p:spPr>
          <a:xfrm>
            <a:off x="1270000" y="506397"/>
            <a:ext cx="8027229" cy="369332"/>
          </a:xfrm>
          <a:prstGeom prst="rect">
            <a:avLst/>
          </a:prstGeom>
        </p:spPr>
        <p:txBody>
          <a:bodyPr lIns="0" tIns="0" rIns="0" bIns="0" rtlCol="0" anchor="t">
            <a:spAutoFit/>
          </a:bodyPr>
          <a:lstStyle/>
          <a:p>
            <a:pPr marL="0" marR="0" lvl="0" indent="0" algn="l" defTabSz="609630" rtl="0" eaLnBrk="1" fontAlgn="auto" latinLnBrk="0" hangingPunct="1">
              <a:lnSpc>
                <a:spcPct val="100000"/>
              </a:lnSpc>
              <a:spcBef>
                <a:spcPct val="0"/>
              </a:spcBef>
              <a:spcAft>
                <a:spcPct val="0"/>
              </a:spcAft>
              <a:buClrTx/>
              <a:buSzTx/>
              <a:buFontTx/>
              <a:buNone/>
              <a:defRPr/>
            </a:pPr>
            <a:r>
              <a:rPr kumimoji="0" lang="tr-TR" sz="2400" b="1" i="0" u="none" strike="noStrike" kern="1200" cap="none" spc="-52" normalizeH="0" baseline="0" noProof="0">
                <a:ln>
                  <a:noFill/>
                </a:ln>
                <a:solidFill>
                  <a:prstClr val="white">
                    <a:lumMod val="85000"/>
                  </a:prstClr>
                </a:solidFill>
                <a:effectLst/>
                <a:uLnTx/>
                <a:uFillTx/>
                <a:latin typeface="Corbel" panose="020b0503020204020204" pitchFamily="34" charset="0"/>
                <a:ea typeface="+mn-ea"/>
                <a:cs typeface="+mn-cs"/>
              </a:rPr>
              <a:t>Belge Sızıntılarına Engel Olmak İçin</a:t>
            </a:r>
          </a:p>
        </p:txBody>
      </p:sp>
      <p:sp>
        <p:nvSpPr>
          <p:cNvPr id="5" name="Dikdörtgen 4"/>
          <p:cNvSpPr/>
          <p:nvPr>
            <p:custDataLst>
              <p:tags r:id="rId9"/>
            </p:custDataLst>
          </p:nvPr>
        </p:nvSpPr>
        <p:spPr>
          <a:xfrm>
            <a:off x="926232" y="1451828"/>
            <a:ext cx="6756400" cy="4135106"/>
          </a:xfrm>
          <a:prstGeom prst="rect">
            <a:avLst/>
          </a:prstGeom>
        </p:spPr>
        <p:txBody>
          <a:bodyPr wrap="square">
            <a:spAutoFit/>
          </a:bodyPr>
          <a:lstStyle/>
          <a:p>
            <a:pPr marL="304815" marR="0" lvl="0" indent="-304815" algn="l" defTabSz="609630" rtl="0" eaLnBrk="1" fontAlgn="auto" latinLnBrk="0" hangingPunct="1">
              <a:lnSpc>
                <a:spcPct val="250000"/>
              </a:lnSpc>
              <a:spcBef>
                <a:spcPct val="0"/>
              </a:spcBef>
              <a:spcAft>
                <a:spcPct val="0"/>
              </a:spcAft>
              <a:buClrTx/>
              <a:buSzTx/>
              <a:buFont typeface="Arial" panose="020b0604020202020204" pitchFamily="34" charset="0"/>
              <a:buChar char="•"/>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Şifrelerinizi asla paylaşmayın</a:t>
            </a:r>
          </a:p>
          <a:p>
            <a:pPr marL="304815" marR="0" lvl="0" indent="-304815" algn="l" defTabSz="609630" rtl="0" eaLnBrk="1" fontAlgn="auto" latinLnBrk="0" hangingPunct="1">
              <a:lnSpc>
                <a:spcPct val="250000"/>
              </a:lnSpc>
              <a:spcBef>
                <a:spcPct val="0"/>
              </a:spcBef>
              <a:spcAft>
                <a:spcPct val="0"/>
              </a:spcAft>
              <a:buClrTx/>
              <a:buSzTx/>
              <a:buFont typeface="Arial" panose="020b0604020202020204" pitchFamily="34" charset="0"/>
              <a:buChar char="•"/>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İrtibatta bulunduğunuz kişileri doğrulayın</a:t>
            </a:r>
          </a:p>
          <a:p>
            <a:pPr marL="304815" marR="0" lvl="0" indent="-304815" algn="l" defTabSz="609630" rtl="0" eaLnBrk="1" fontAlgn="auto" latinLnBrk="0" hangingPunct="1">
              <a:lnSpc>
                <a:spcPct val="250000"/>
              </a:lnSpc>
              <a:spcBef>
                <a:spcPct val="0"/>
              </a:spcBef>
              <a:spcAft>
                <a:spcPct val="0"/>
              </a:spcAft>
              <a:buClrTx/>
              <a:buSzTx/>
              <a:buFont typeface="Arial" panose="020b0604020202020204" pitchFamily="34" charset="0"/>
              <a:buChar char="•"/>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Çöpe atılması gereken dokümanların imha edin</a:t>
            </a:r>
          </a:p>
          <a:p>
            <a:pPr marL="304815" marR="0" lvl="0" indent="-304815" algn="l" defTabSz="609630" rtl="0" eaLnBrk="1" fontAlgn="auto" latinLnBrk="0" hangingPunct="1">
              <a:lnSpc>
                <a:spcPct val="250000"/>
              </a:lnSpc>
              <a:spcBef>
                <a:spcPct val="0"/>
              </a:spcBef>
              <a:spcAft>
                <a:spcPct val="0"/>
              </a:spcAft>
              <a:buClrTx/>
              <a:buSzTx/>
              <a:buFont typeface="Arial" panose="020b0604020202020204" pitchFamily="34" charset="0"/>
              <a:buChar char="•"/>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Şifre korumalı ekran koruyucular kullanın</a:t>
            </a:r>
          </a:p>
          <a:p>
            <a:pPr marL="304815" marR="0" lvl="0" indent="-304815" algn="l" defTabSz="609630" rtl="0" eaLnBrk="1" fontAlgn="auto" latinLnBrk="0" hangingPunct="1">
              <a:lnSpc>
                <a:spcPct val="250000"/>
              </a:lnSpc>
              <a:spcBef>
                <a:spcPct val="0"/>
              </a:spcBef>
              <a:spcAft>
                <a:spcPct val="0"/>
              </a:spcAft>
              <a:buClrTx/>
              <a:buSzTx/>
              <a:buFont typeface="Arial" panose="020b0604020202020204" pitchFamily="34" charset="0"/>
              <a:buChar char="•"/>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Temiz masa / temiz ekran politikasını benimseyin</a:t>
            </a:r>
          </a:p>
          <a:p>
            <a:pPr marL="304815" marR="0" lvl="0" indent="-304815" algn="l" defTabSz="609630" rtl="0" eaLnBrk="1" fontAlgn="auto" latinLnBrk="0" hangingPunct="1">
              <a:lnSpc>
                <a:spcPct val="250000"/>
              </a:lnSpc>
              <a:spcBef>
                <a:spcPct val="0"/>
              </a:spcBef>
              <a:spcAft>
                <a:spcPct val="0"/>
              </a:spcAft>
              <a:buClrTx/>
              <a:buSzTx/>
              <a:buFont typeface="Arial" panose="020b0604020202020204" pitchFamily="34" charset="0"/>
              <a:buChar char="•"/>
              <a:defRPr/>
            </a:pPr>
            <a:r>
              <a:rPr kumimoji="0" lang="tr-TR" b="1" i="0" u="none" strike="noStrike" kern="1200" cap="none" spc="0" normalizeH="0" baseline="0" noProof="0">
                <a:ln>
                  <a:noFill/>
                </a:ln>
                <a:solidFill>
                  <a:prstClr val="white">
                    <a:lumMod val="85000"/>
                  </a:prstClr>
                </a:solidFill>
                <a:effectLst/>
                <a:uLnTx/>
                <a:uFillTx/>
                <a:latin typeface="Corbel" panose="020b0503020204020204" pitchFamily="34" charset="0"/>
                <a:ea typeface="+mn-ea"/>
                <a:cs typeface="+mn-cs"/>
              </a:rPr>
              <a:t>Açık bilgi veri tabanlarında bilgilerinizi paylaşmayın</a:t>
            </a:r>
          </a:p>
        </p:txBody>
      </p:sp>
      <p:pic>
        <p:nvPicPr>
          <p:cNvPr id="6" name="Resim 5"/>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6435387" y="1945444"/>
            <a:ext cx="4877881" cy="2598649"/>
          </a:xfrm>
          <a:prstGeom prst="rect">
            <a:avLst/>
          </a:prstGeom>
        </p:spPr>
      </p:pic>
    </p:spTree>
    <p:extLst>
      <p:ext uri="{BB962C8B-B14F-4D97-AF65-F5344CB8AC3E}">
        <p14:creationId xmlns:p14="http://schemas.microsoft.com/office/powerpoint/2010/main" val="12445286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8" presetClass="emph" presetSubtype="0" fill="hold" grpId="0" nodeType="clickEffect">
                                  <p:stCondLst>
                                    <p:cond delay="0"/>
                                  </p:stCondLst>
                                  <p:iterate type="lt">
                                    <p:tmPct val="4000"/>
                                  </p:iterate>
                                  <p:childTnLst>
                                    <p:set>
                                      <p:cBhvr override="childStyle">
                                        <p:cTn id="6" dur="25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26: Süreli ve Kişiye Özel Yazışmalar</a:t>
            </a:r>
          </a:p>
        </p:txBody>
      </p:sp>
      <p:sp>
        <p:nvSpPr>
          <p:cNvPr id="26" name="TextBox 97">
            <a:extLst>
              <a:ext uri="{FF2B5EF4-FFF2-40B4-BE49-F238E27FC236}">
                <a16:creationId xmlns:a16="http://schemas.microsoft.com/office/drawing/2014/main" id="{854480BF-68F0-408A-A4AE-4FE55CA30272}"/>
              </a:ext>
            </a:extLst>
          </p:cNvPr>
          <p:cNvSpPr txBox="1"/>
          <p:nvPr>
            <p:custDataLst>
              <p:tags r:id="rId7"/>
            </p:custDataLst>
          </p:nvPr>
        </p:nvSpPr>
        <p:spPr>
          <a:xfrm>
            <a:off x="4931400" y="3875270"/>
            <a:ext cx="3776788" cy="1200329"/>
          </a:xfrm>
          <a:prstGeom prst="rect">
            <a:avLst/>
          </a:prstGeom>
          <a:noFill/>
        </p:spPr>
        <p:txBody>
          <a:bodyPr wrap="square" rtlCol="0">
            <a:spAutoFit/>
          </a:bodyPr>
          <a:lstStyle/>
          <a:p>
            <a:pPr algn="ctr" defTabSz="914286"/>
            <a:r>
              <a:rPr lang="tr-TR" altLang="ko-KR" sz="3600" b="1">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anose="020b0604020202020204" pitchFamily="34" charset="0"/>
              </a:rPr>
              <a:t>Süreli </a:t>
            </a:r>
          </a:p>
          <a:p>
            <a:pPr algn="ctr" defTabSz="914286"/>
            <a:r>
              <a:rPr lang="tr-TR" altLang="ko-KR" sz="3600" b="1">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anose="020b0604020202020204" pitchFamily="34" charset="0"/>
              </a:rPr>
              <a:t>Yazışmalar</a:t>
            </a:r>
            <a:endParaRPr lang="ko-KR" altLang="en-US" sz="3600" b="1">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anose="020b0604020202020204" pitchFamily="34" charset="0"/>
            </a:endParaRPr>
          </a:p>
        </p:txBody>
      </p:sp>
      <p:sp>
        <p:nvSpPr>
          <p:cNvPr id="32" name="Block Arc 99">
            <a:extLst>
              <a:ext uri="{FF2B5EF4-FFF2-40B4-BE49-F238E27FC236}">
                <a16:creationId xmlns:a16="http://schemas.microsoft.com/office/drawing/2014/main" id="{BF87A9B3-4B04-4B01-B72F-03B03AE4039B}"/>
              </a:ext>
            </a:extLst>
          </p:cNvPr>
          <p:cNvSpPr/>
          <p:nvPr>
            <p:custDataLst>
              <p:tags r:id="rId8"/>
            </p:custDataLst>
          </p:nvPr>
        </p:nvSpPr>
        <p:spPr>
          <a:xfrm>
            <a:off x="4975077" y="2703225"/>
            <a:ext cx="3667855" cy="3667855"/>
          </a:xfrm>
          <a:prstGeom prst="blockArc">
            <a:avLst>
              <a:gd name="adj1" fmla="val 5393158"/>
              <a:gd name="adj2" fmla="val 1720847"/>
              <a:gd name="adj3" fmla="val 2141"/>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Rectangle 100">
            <a:extLst>
              <a:ext uri="{FF2B5EF4-FFF2-40B4-BE49-F238E27FC236}">
                <a16:creationId xmlns:a16="http://schemas.microsoft.com/office/drawing/2014/main" id="{0F13D8C8-46E4-4442-BA97-E2677425BD71}"/>
              </a:ext>
            </a:extLst>
          </p:cNvPr>
          <p:cNvSpPr/>
          <p:nvPr>
            <p:custDataLst>
              <p:tags r:id="rId9"/>
            </p:custDataLst>
          </p:nvPr>
        </p:nvSpPr>
        <p:spPr>
          <a:xfrm>
            <a:off x="6760935" y="5689216"/>
            <a:ext cx="88927" cy="68186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Oval 33">
            <a:extLst>
              <a:ext uri="{FF2B5EF4-FFF2-40B4-BE49-F238E27FC236}">
                <a16:creationId xmlns:a16="http://schemas.microsoft.com/office/drawing/2014/main" id="{147B66A0-3002-44F2-AD9D-4359D819595F}"/>
              </a:ext>
            </a:extLst>
          </p:cNvPr>
          <p:cNvSpPr/>
          <p:nvPr>
            <p:custDataLst>
              <p:tags r:id="rId10"/>
            </p:custDataLst>
          </p:nvPr>
        </p:nvSpPr>
        <p:spPr>
          <a:xfrm>
            <a:off x="8034178"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Oval 34">
            <a:extLst>
              <a:ext uri="{FF2B5EF4-FFF2-40B4-BE49-F238E27FC236}">
                <a16:creationId xmlns:a16="http://schemas.microsoft.com/office/drawing/2014/main" id="{6F35F48D-31E0-4278-AE62-01F32AD52ED5}"/>
              </a:ext>
            </a:extLst>
          </p:cNvPr>
          <p:cNvSpPr/>
          <p:nvPr>
            <p:custDataLst>
              <p:tags r:id="rId11"/>
            </p:custDataLst>
          </p:nvPr>
        </p:nvSpPr>
        <p:spPr>
          <a:xfrm>
            <a:off x="6496332" y="2437969"/>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6" name="Oval 35">
            <a:extLst>
              <a:ext uri="{FF2B5EF4-FFF2-40B4-BE49-F238E27FC236}">
                <a16:creationId xmlns:a16="http://schemas.microsoft.com/office/drawing/2014/main" id="{21BEB88A-3CFA-415C-87B6-BA149FE5BE05}"/>
              </a:ext>
            </a:extLst>
          </p:cNvPr>
          <p:cNvSpPr/>
          <p:nvPr>
            <p:custDataLst>
              <p:tags r:id="rId12"/>
            </p:custDataLst>
          </p:nvPr>
        </p:nvSpPr>
        <p:spPr>
          <a:xfrm>
            <a:off x="4889544"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7" name="Oval 36">
            <a:extLst>
              <a:ext uri="{FF2B5EF4-FFF2-40B4-BE49-F238E27FC236}">
                <a16:creationId xmlns:a16="http://schemas.microsoft.com/office/drawing/2014/main" id="{E3105BB9-F184-4FE4-93D6-B7AE144DBA6A}"/>
              </a:ext>
            </a:extLst>
          </p:cNvPr>
          <p:cNvSpPr/>
          <p:nvPr>
            <p:custDataLst>
              <p:tags r:id="rId13"/>
            </p:custDataLst>
          </p:nvPr>
        </p:nvSpPr>
        <p:spPr>
          <a:xfrm>
            <a:off x="4979267"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8" name="Oval 37">
            <a:extLst>
              <a:ext uri="{FF2B5EF4-FFF2-40B4-BE49-F238E27FC236}">
                <a16:creationId xmlns:a16="http://schemas.microsoft.com/office/drawing/2014/main" id="{E00E7996-2AC8-468A-A603-B4FB16BF717F}"/>
              </a:ext>
            </a:extLst>
          </p:cNvPr>
          <p:cNvSpPr/>
          <p:nvPr>
            <p:custDataLst>
              <p:tags r:id="rId14"/>
            </p:custDataLst>
          </p:nvPr>
        </p:nvSpPr>
        <p:spPr>
          <a:xfrm>
            <a:off x="8020440"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4" name="Dikdörtgen 3"/>
          <p:cNvSpPr/>
          <p:nvPr>
            <p:custDataLst>
              <p:tags r:id="rId15"/>
            </p:custDataLst>
          </p:nvPr>
        </p:nvSpPr>
        <p:spPr>
          <a:xfrm>
            <a:off x="1330789" y="5163211"/>
            <a:ext cx="3616959" cy="969496"/>
          </a:xfrm>
          <a:prstGeom prst="rect">
            <a:avLst/>
          </a:prstGeom>
        </p:spPr>
        <p:txBody>
          <a:bodyPr wrap="square">
            <a:spAutoFit/>
          </a:bodyPr>
          <a:lstStyle/>
          <a:p>
            <a:pPr algn="r"/>
            <a:r>
              <a:rPr lang="tr-TR" sz="1900" i="1">
                <a:solidFill>
                  <a:schemeClr val="bg1"/>
                </a:solidFill>
                <a:latin typeface="Times New Roman" panose="02020603050405020304" pitchFamily="18" charset="0"/>
                <a:cs typeface="Times New Roman" panose="02020603050405020304" pitchFamily="18" charset="0"/>
              </a:rPr>
              <a:t>Süreli resmî yazışmalarda </a:t>
            </a:r>
            <a:r>
              <a:rPr lang="tr-TR" sz="1900" b="1">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a:solidFill>
                  <a:schemeClr val="bg1"/>
                </a:solidFill>
                <a:latin typeface="Times New Roman" panose="02020603050405020304" pitchFamily="18" charset="0"/>
                <a:cs typeface="Times New Roman" panose="02020603050405020304" pitchFamily="18" charset="0"/>
              </a:rPr>
              <a:t>veya </a:t>
            </a:r>
            <a:r>
              <a:rPr lang="tr-TR" sz="1900" b="1">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a:solidFill>
                  <a:schemeClr val="bg1"/>
                </a:solidFill>
                <a:latin typeface="Times New Roman" panose="02020603050405020304" pitchFamily="18" charset="0"/>
                <a:cs typeface="Times New Roman" panose="02020603050405020304" pitchFamily="18" charset="0"/>
              </a:rPr>
              <a:t>ibaresine yer verilir.</a:t>
            </a:r>
          </a:p>
        </p:txBody>
      </p:sp>
      <p:sp>
        <p:nvSpPr>
          <p:cNvPr id="5" name="Dikdörtgen 4"/>
          <p:cNvSpPr/>
          <p:nvPr>
            <p:custDataLst>
              <p:tags r:id="rId16"/>
            </p:custDataLst>
          </p:nvPr>
        </p:nvSpPr>
        <p:spPr>
          <a:xfrm>
            <a:off x="1857582" y="3285731"/>
            <a:ext cx="2925418" cy="1261884"/>
          </a:xfrm>
          <a:prstGeom prst="rect">
            <a:avLst/>
          </a:prstGeom>
        </p:spPr>
        <p:txBody>
          <a:bodyPr wrap="square">
            <a:spAutoFit/>
          </a:bodyPr>
          <a:lstStyle/>
          <a:p>
            <a:pPr algn="ctr"/>
            <a:r>
              <a:rPr lang="tr-TR" sz="1900" i="1">
                <a:solidFill>
                  <a:schemeClr val="bg1"/>
                </a:solidFill>
                <a:latin typeface="Times New Roman" panose="02020603050405020304" pitchFamily="18" charset="0"/>
                <a:cs typeface="Times New Roman" panose="02020603050405020304" pitchFamily="18" charset="0"/>
              </a:rPr>
              <a:t> </a:t>
            </a:r>
            <a:r>
              <a:rPr lang="tr-TR" sz="1900" b="1">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a:solidFill>
                  <a:schemeClr val="bg1"/>
                </a:solidFill>
                <a:latin typeface="Times New Roman" panose="02020603050405020304" pitchFamily="18" charset="0"/>
                <a:cs typeface="Times New Roman" panose="02020603050405020304" pitchFamily="18" charset="0"/>
              </a:rPr>
              <a:t>ibaresi taşıyan belgeye derhâl ve süratle cevap verilmeli, gereği yapılmalıdır.</a:t>
            </a:r>
          </a:p>
        </p:txBody>
      </p:sp>
      <p:sp>
        <p:nvSpPr>
          <p:cNvPr id="6" name="Dikdörtgen 5"/>
          <p:cNvSpPr/>
          <p:nvPr>
            <p:custDataLst>
              <p:tags r:id="rId17"/>
            </p:custDataLst>
          </p:nvPr>
        </p:nvSpPr>
        <p:spPr>
          <a:xfrm>
            <a:off x="4573004" y="1407744"/>
            <a:ext cx="4546171" cy="969496"/>
          </a:xfrm>
          <a:prstGeom prst="rect">
            <a:avLst/>
          </a:prstGeom>
        </p:spPr>
        <p:txBody>
          <a:bodyPr wrap="square">
            <a:spAutoFit/>
          </a:bodyPr>
          <a:lstStyle/>
          <a:p>
            <a:pPr algn="ctr"/>
            <a:r>
              <a:rPr lang="tr-TR" sz="1900" b="1">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a:solidFill>
                  <a:schemeClr val="bg1"/>
                </a:solidFill>
                <a:latin typeface="Times New Roman" panose="02020603050405020304" pitchFamily="18" charset="0"/>
                <a:cs typeface="Times New Roman" panose="02020603050405020304" pitchFamily="18" charset="0"/>
              </a:rPr>
              <a:t>ibaresi taşıyan belgelerin içerisinde veya üstveri alanında süre belirtilmemelidir. </a:t>
            </a:r>
          </a:p>
        </p:txBody>
      </p:sp>
      <p:sp>
        <p:nvSpPr>
          <p:cNvPr id="7" name="Dikdörtgen 6"/>
          <p:cNvSpPr/>
          <p:nvPr>
            <p:custDataLst>
              <p:tags r:id="rId18"/>
            </p:custDataLst>
          </p:nvPr>
        </p:nvSpPr>
        <p:spPr>
          <a:xfrm>
            <a:off x="8560138" y="3201546"/>
            <a:ext cx="3484499" cy="969496"/>
          </a:xfrm>
          <a:prstGeom prst="rect">
            <a:avLst/>
          </a:prstGeom>
        </p:spPr>
        <p:txBody>
          <a:bodyPr wrap="square">
            <a:spAutoFit/>
          </a:bodyPr>
          <a:lstStyle/>
          <a:p>
            <a:pPr algn="ctr"/>
            <a:r>
              <a:rPr lang="tr-TR" sz="1900" b="1">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a:solidFill>
                  <a:schemeClr val="bg1"/>
                </a:solidFill>
                <a:latin typeface="Times New Roman" panose="02020603050405020304" pitchFamily="18" charset="0"/>
                <a:cs typeface="Times New Roman" panose="02020603050405020304" pitchFamily="18" charset="0"/>
              </a:rPr>
              <a:t>ibaresi taşıyan belgeye belgede belirtilen süre içinde cevap verilir.</a:t>
            </a:r>
          </a:p>
        </p:txBody>
      </p:sp>
      <p:sp>
        <p:nvSpPr>
          <p:cNvPr id="8" name="Dikdörtgen 7"/>
          <p:cNvSpPr/>
          <p:nvPr>
            <p:custDataLst>
              <p:tags r:id="rId19"/>
            </p:custDataLst>
          </p:nvPr>
        </p:nvSpPr>
        <p:spPr>
          <a:xfrm>
            <a:off x="8764311" y="5201222"/>
            <a:ext cx="3221609" cy="1554272"/>
          </a:xfrm>
          <a:prstGeom prst="rect">
            <a:avLst/>
          </a:prstGeom>
        </p:spPr>
        <p:txBody>
          <a:bodyPr wrap="square">
            <a:spAutoFit/>
          </a:bodyPr>
          <a:lstStyle/>
          <a:p>
            <a:pPr algn="ctr"/>
            <a:r>
              <a:rPr lang="tr-TR" sz="190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a:solidFill>
                  <a:schemeClr val="bg1"/>
                </a:solidFill>
                <a:latin typeface="Times New Roman" panose="02020603050405020304" pitchFamily="18" charset="0"/>
                <a:cs typeface="Times New Roman" panose="02020603050405020304" pitchFamily="18" charset="0"/>
              </a:rPr>
              <a:t>ibaresi taşıyan belgelere cevap verilmesi gereken süre ya da tarih metin içinde ve ilgili üstveri alanında belirtilmelidir.</a:t>
            </a:r>
          </a:p>
        </p:txBody>
      </p:sp>
      <p:grpSp>
        <p:nvGrpSpPr>
          <p:cNvPr id="65" name="Google Shape;603;p37"/>
          <p:cNvGrpSpPr/>
          <p:nvPr>
            <p:custDataLst>
              <p:tags r:id="rId20"/>
            </p:custDataLst>
          </p:nvPr>
        </p:nvGrpSpPr>
        <p:grpSpPr>
          <a:xfrm>
            <a:off x="8208710" y="3609987"/>
            <a:ext cx="336908" cy="330262"/>
            <a:chOff x="5983625" y="301625"/>
            <a:chExt cx="403000" cy="395050"/>
          </a:xfrm>
          <a:solidFill>
            <a:schemeClr val="bg1"/>
          </a:solidFill>
        </p:grpSpPr>
        <p:sp>
          <p:nvSpPr>
            <p:cNvPr id="66" name="Google Shape;604;p37"/>
            <p:cNvSpPr/>
            <p:nvPr>
              <p:custDataLst>
                <p:tags r:id="rId21"/>
              </p:custDataLst>
            </p:nvPr>
          </p:nvSpPr>
          <p:spPr>
            <a:xfrm>
              <a:off x="5983625" y="319925"/>
              <a:ext cx="403000" cy="67200"/>
            </a:xfrm>
            <a:custGeom>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7" name="Google Shape;605;p37"/>
            <p:cNvSpPr/>
            <p:nvPr>
              <p:custDataLst>
                <p:tags r:id="rId22"/>
              </p:custDataLst>
            </p:nvPr>
          </p:nvSpPr>
          <p:spPr>
            <a:xfrm>
              <a:off x="5983625" y="664900"/>
              <a:ext cx="403000" cy="31775"/>
            </a:xfrm>
            <a:custGeom>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8" name="Google Shape;606;p37"/>
            <p:cNvSpPr/>
            <p:nvPr>
              <p:custDataLst>
                <p:tags r:id="rId23"/>
              </p:custDataLst>
            </p:nvPr>
          </p:nvSpPr>
          <p:spPr>
            <a:xfrm>
              <a:off x="6041025" y="301625"/>
              <a:ext cx="29325" cy="63500"/>
            </a:xfrm>
            <a:custGeom>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9" name="Google Shape;607;p37"/>
            <p:cNvSpPr/>
            <p:nvPr>
              <p:custDataLst>
                <p:tags r:id="rId24"/>
              </p:custDataLst>
            </p:nvPr>
          </p:nvSpPr>
          <p:spPr>
            <a:xfrm>
              <a:off x="6297450" y="301625"/>
              <a:ext cx="29350" cy="63500"/>
            </a:xfrm>
            <a:custGeom>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0" name="Google Shape;608;p37"/>
            <p:cNvSpPr/>
            <p:nvPr>
              <p:custDataLst>
                <p:tags r:id="rId25"/>
              </p:custDataLst>
            </p:nvPr>
          </p:nvSpPr>
          <p:spPr>
            <a:xfrm>
              <a:off x="6097200" y="509200"/>
              <a:ext cx="50700" cy="53775"/>
            </a:xfrm>
            <a:custGeom>
              <a:rect l="l" t="t" r="r" b="b"/>
              <a:pathLst>
                <a:path w="2028" h="2151" extrusionOk="0">
                  <a:moveTo>
                    <a:pt x="0" y="1"/>
                  </a:moveTo>
                  <a:lnTo>
                    <a:pt x="0" y="2150"/>
                  </a:lnTo>
                  <a:lnTo>
                    <a:pt x="2027" y="2150"/>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1" name="Google Shape;609;p37"/>
            <p:cNvSpPr/>
            <p:nvPr>
              <p:custDataLst>
                <p:tags r:id="rId26"/>
              </p:custDataLst>
            </p:nvPr>
          </p:nvSpPr>
          <p:spPr>
            <a:xfrm>
              <a:off x="6097200" y="448150"/>
              <a:ext cx="50700" cy="48875"/>
            </a:xfrm>
            <a:custGeom>
              <a:rect l="l" t="t" r="r" b="b"/>
              <a:pathLst>
                <a:path w="2028" h="1954"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2" name="Google Shape;610;p37"/>
            <p:cNvSpPr/>
            <p:nvPr>
              <p:custDataLst>
                <p:tags r:id="rId27"/>
              </p:custDataLst>
            </p:nvPr>
          </p:nvSpPr>
          <p:spPr>
            <a:xfrm>
              <a:off x="6097200" y="575150"/>
              <a:ext cx="50700" cy="48875"/>
            </a:xfrm>
            <a:custGeom>
              <a:rect l="l" t="t" r="r" b="b"/>
              <a:pathLst>
                <a:path w="2028" h="1954"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3" name="Google Shape;611;p37"/>
            <p:cNvSpPr/>
            <p:nvPr>
              <p:custDataLst>
                <p:tags r:id="rId28"/>
              </p:custDataLst>
            </p:nvPr>
          </p:nvSpPr>
          <p:spPr>
            <a:xfrm>
              <a:off x="6160075" y="575150"/>
              <a:ext cx="50100" cy="48875"/>
            </a:xfrm>
            <a:custGeom>
              <a:rect l="l" t="t" r="r" b="b"/>
              <a:pathLst>
                <a:path w="2004" h="1954"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4" name="Google Shape;612;p37"/>
            <p:cNvSpPr/>
            <p:nvPr>
              <p:custDataLst>
                <p:tags r:id="rId29"/>
              </p:custDataLst>
            </p:nvPr>
          </p:nvSpPr>
          <p:spPr>
            <a:xfrm>
              <a:off x="6034300" y="509200"/>
              <a:ext cx="50700" cy="53775"/>
            </a:xfrm>
            <a:custGeom>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5" name="Google Shape;613;p37"/>
            <p:cNvSpPr/>
            <p:nvPr>
              <p:custDataLst>
                <p:tags r:id="rId30"/>
              </p:custDataLst>
            </p:nvPr>
          </p:nvSpPr>
          <p:spPr>
            <a:xfrm>
              <a:off x="6034300" y="575150"/>
              <a:ext cx="50700" cy="48875"/>
            </a:xfrm>
            <a:custGeom>
              <a:rect l="l" t="t" r="r" b="b"/>
              <a:pathLst>
                <a:path w="2028" h="1954"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6" name="Google Shape;614;p37"/>
            <p:cNvSpPr/>
            <p:nvPr>
              <p:custDataLst>
                <p:tags r:id="rId31"/>
              </p:custDataLst>
            </p:nvPr>
          </p:nvSpPr>
          <p:spPr>
            <a:xfrm>
              <a:off x="6034300" y="448150"/>
              <a:ext cx="50700" cy="48875"/>
            </a:xfrm>
            <a:custGeom>
              <a:rect l="l" t="t" r="r" b="b"/>
              <a:pathLst>
                <a:path w="2028" h="1954"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7" name="Google Shape;615;p37"/>
            <p:cNvSpPr/>
            <p:nvPr>
              <p:custDataLst>
                <p:tags r:id="rId32"/>
              </p:custDataLst>
            </p:nvPr>
          </p:nvSpPr>
          <p:spPr>
            <a:xfrm>
              <a:off x="6160075" y="509200"/>
              <a:ext cx="50100" cy="53775"/>
            </a:xfrm>
            <a:custGeom>
              <a:rect l="l" t="t" r="r" b="b"/>
              <a:pathLst>
                <a:path w="2004" h="2151" extrusionOk="0">
                  <a:moveTo>
                    <a:pt x="1" y="1"/>
                  </a:moveTo>
                  <a:lnTo>
                    <a:pt x="1" y="2150"/>
                  </a:lnTo>
                  <a:lnTo>
                    <a:pt x="2003" y="2150"/>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8" name="Google Shape;616;p37"/>
            <p:cNvSpPr/>
            <p:nvPr>
              <p:custDataLst>
                <p:tags r:id="rId33"/>
              </p:custDataLst>
            </p:nvPr>
          </p:nvSpPr>
          <p:spPr>
            <a:xfrm>
              <a:off x="5983625" y="399300"/>
              <a:ext cx="403000" cy="272950"/>
            </a:xfrm>
            <a:custGeom>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9" name="Google Shape;617;p37"/>
            <p:cNvSpPr/>
            <p:nvPr>
              <p:custDataLst>
                <p:tags r:id="rId34"/>
              </p:custDataLst>
            </p:nvPr>
          </p:nvSpPr>
          <p:spPr>
            <a:xfrm>
              <a:off x="6285250" y="575150"/>
              <a:ext cx="50700" cy="48875"/>
            </a:xfrm>
            <a:custGeom>
              <a:rect l="l" t="t" r="r" b="b"/>
              <a:pathLst>
                <a:path w="2028" h="1954"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0" name="Google Shape;618;p37"/>
            <p:cNvSpPr/>
            <p:nvPr>
              <p:custDataLst>
                <p:tags r:id="rId35"/>
              </p:custDataLst>
            </p:nvPr>
          </p:nvSpPr>
          <p:spPr>
            <a:xfrm>
              <a:off x="6285250" y="509200"/>
              <a:ext cx="50700" cy="53775"/>
            </a:xfrm>
            <a:custGeom>
              <a:rect l="l" t="t" r="r" b="b"/>
              <a:pathLst>
                <a:path w="2028" h="2151" extrusionOk="0">
                  <a:moveTo>
                    <a:pt x="0" y="1"/>
                  </a:moveTo>
                  <a:lnTo>
                    <a:pt x="0"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1" name="Google Shape;619;p37"/>
            <p:cNvSpPr/>
            <p:nvPr>
              <p:custDataLst>
                <p:tags r:id="rId36"/>
              </p:custDataLst>
            </p:nvPr>
          </p:nvSpPr>
          <p:spPr>
            <a:xfrm>
              <a:off x="6285250" y="448150"/>
              <a:ext cx="50700" cy="48875"/>
            </a:xfrm>
            <a:custGeom>
              <a:rect l="l" t="t" r="r" b="b"/>
              <a:pathLst>
                <a:path w="2028" h="1954"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2" name="Google Shape;620;p37"/>
            <p:cNvSpPr/>
            <p:nvPr>
              <p:custDataLst>
                <p:tags r:id="rId37"/>
              </p:custDataLst>
            </p:nvPr>
          </p:nvSpPr>
          <p:spPr>
            <a:xfrm>
              <a:off x="6222350" y="575150"/>
              <a:ext cx="50700" cy="48875"/>
            </a:xfrm>
            <a:custGeom>
              <a:rect l="l" t="t" r="r" b="b"/>
              <a:pathLst>
                <a:path w="2028" h="1954"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3" name="Google Shape;621;p37"/>
            <p:cNvSpPr/>
            <p:nvPr>
              <p:custDataLst>
                <p:tags r:id="rId38"/>
              </p:custDataLst>
            </p:nvPr>
          </p:nvSpPr>
          <p:spPr>
            <a:xfrm>
              <a:off x="6160075" y="448150"/>
              <a:ext cx="50100" cy="48875"/>
            </a:xfrm>
            <a:custGeom>
              <a:rect l="l" t="t" r="r" b="b"/>
              <a:pathLst>
                <a:path w="2004" h="1954"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4" name="Google Shape;622;p37"/>
            <p:cNvSpPr/>
            <p:nvPr>
              <p:custDataLst>
                <p:tags r:id="rId39"/>
              </p:custDataLst>
            </p:nvPr>
          </p:nvSpPr>
          <p:spPr>
            <a:xfrm>
              <a:off x="6222350" y="509200"/>
              <a:ext cx="50700" cy="53775"/>
            </a:xfrm>
            <a:custGeom>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5" name="Google Shape;623;p37"/>
            <p:cNvSpPr/>
            <p:nvPr>
              <p:custDataLst>
                <p:tags r:id="rId40"/>
              </p:custDataLst>
            </p:nvPr>
          </p:nvSpPr>
          <p:spPr>
            <a:xfrm>
              <a:off x="6222350" y="448150"/>
              <a:ext cx="50700" cy="48875"/>
            </a:xfrm>
            <a:custGeom>
              <a:rect l="l" t="t" r="r" b="b"/>
              <a:pathLst>
                <a:path w="2028" h="1954"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86" name="Google Shape;774;p37"/>
          <p:cNvSpPr/>
          <p:nvPr>
            <p:custDataLst>
              <p:tags r:id="rId41"/>
            </p:custDataLst>
          </p:nvPr>
        </p:nvSpPr>
        <p:spPr>
          <a:xfrm>
            <a:off x="5069363" y="3611571"/>
            <a:ext cx="340949" cy="323541"/>
          </a:xfrm>
          <a:custGeom>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7" name="Google Shape;795;p37"/>
          <p:cNvSpPr/>
          <p:nvPr>
            <p:custDataLst>
              <p:tags r:id="rId42"/>
            </p:custDataLst>
          </p:nvPr>
        </p:nvSpPr>
        <p:spPr>
          <a:xfrm>
            <a:off x="6674698" y="2627816"/>
            <a:ext cx="343053" cy="343032"/>
          </a:xfrm>
          <a:custGeom>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88" name="Google Shape;627;p37"/>
          <p:cNvGrpSpPr/>
          <p:nvPr>
            <p:custDataLst>
              <p:tags r:id="rId43"/>
            </p:custDataLst>
          </p:nvPr>
        </p:nvGrpSpPr>
        <p:grpSpPr>
          <a:xfrm>
            <a:off x="8210382" y="5302913"/>
            <a:ext cx="347107" cy="420111"/>
            <a:chOff x="584925" y="922575"/>
            <a:chExt cx="415200" cy="502525"/>
          </a:xfrm>
          <a:solidFill>
            <a:schemeClr val="bg1"/>
          </a:solidFill>
        </p:grpSpPr>
        <p:sp>
          <p:nvSpPr>
            <p:cNvPr id="89" name="Google Shape;628;p37"/>
            <p:cNvSpPr/>
            <p:nvPr>
              <p:custDataLst>
                <p:tags r:id="rId44"/>
              </p:custDataLst>
            </p:nvPr>
          </p:nvSpPr>
          <p:spPr>
            <a:xfrm>
              <a:off x="584925" y="961025"/>
              <a:ext cx="378575" cy="464075"/>
            </a:xfrm>
            <a:custGeom>
              <a:rect l="l" t="t" r="r" b="b"/>
              <a:pathLst>
                <a:path w="15142"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0" name="Google Shape;629;p37"/>
            <p:cNvSpPr/>
            <p:nvPr>
              <p:custDataLst>
                <p:tags r:id="rId45"/>
              </p:custDataLst>
            </p:nvPr>
          </p:nvSpPr>
          <p:spPr>
            <a:xfrm>
              <a:off x="621550" y="922575"/>
              <a:ext cx="378575" cy="464050"/>
            </a:xfrm>
            <a:custGeom>
              <a:rect l="l" t="t" r="r" b="b"/>
              <a:pathLst>
                <a:path w="15142"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1" name="Google Shape;630;p37"/>
            <p:cNvSpPr/>
            <p:nvPr>
              <p:custDataLst>
                <p:tags r:id="rId46"/>
              </p:custDataLst>
            </p:nvPr>
          </p:nvSpPr>
          <p:spPr>
            <a:xfrm>
              <a:off x="915850" y="922575"/>
              <a:ext cx="84275" cy="84275"/>
            </a:xfrm>
            <a:custGeom>
              <a:rect l="l" t="t" r="r" b="b"/>
              <a:pathLst>
                <a:path w="3370" h="3370"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92" name="Google Shape;624;p37"/>
          <p:cNvGrpSpPr/>
          <p:nvPr>
            <p:custDataLst>
              <p:tags r:id="rId47"/>
            </p:custDataLst>
          </p:nvPr>
        </p:nvGrpSpPr>
        <p:grpSpPr>
          <a:xfrm>
            <a:off x="5157016" y="5359855"/>
            <a:ext cx="331808" cy="331307"/>
            <a:chOff x="6660750" y="298550"/>
            <a:chExt cx="396900" cy="396300"/>
          </a:xfrm>
          <a:solidFill>
            <a:schemeClr val="bg1"/>
          </a:solidFill>
        </p:grpSpPr>
        <p:sp>
          <p:nvSpPr>
            <p:cNvPr id="93" name="Google Shape;625;p37"/>
            <p:cNvSpPr/>
            <p:nvPr>
              <p:custDataLst>
                <p:tags r:id="rId48"/>
              </p:custDataLst>
            </p:nvPr>
          </p:nvSpPr>
          <p:spPr>
            <a:xfrm>
              <a:off x="6660750" y="298550"/>
              <a:ext cx="396900" cy="396300"/>
            </a:xfrm>
            <a:custGeom>
              <a:rect l="l" t="t" r="r" b="b"/>
              <a:pathLst>
                <a:path w="15875"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4" name="Google Shape;626;p37"/>
            <p:cNvSpPr/>
            <p:nvPr>
              <p:custDataLst>
                <p:tags r:id="rId49"/>
              </p:custDataLst>
            </p:nvPr>
          </p:nvSpPr>
          <p:spPr>
            <a:xfrm>
              <a:off x="6697400" y="335200"/>
              <a:ext cx="323625" cy="323025"/>
            </a:xfrm>
            <a:custGeom>
              <a:rect l="l" t="t" r="r" b="b"/>
              <a:pathLst>
                <a:path w="12945" h="12920"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2757687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nodeType="afterGroup">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nodeType="afterGroup">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par>
                          <p:cTn id="34" fill="hold" nodeType="afterGroup">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nodeType="afterGroup">
                            <p:stCondLst>
                              <p:cond delay="35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par>
                          <p:cTn id="42" fill="hold" nodeType="afterGroup">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nodeType="afterGroup">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nodeType="afterGroup">
                            <p:stCondLst>
                              <p:cond delay="5000"/>
                            </p:stCondLst>
                            <p:childTnLst>
                              <p:par>
                                <p:cTn id="51" presetID="10" presetClass="entr" presetSubtype="0" fill="hold" nodeType="after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childTnLst>
                          </p:cTn>
                        </p:par>
                        <p:par>
                          <p:cTn id="54" fill="hold" nodeType="afterGroup">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nodeType="afterGroup">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1"/>
      <p:bldP spid="36" grpId="2"/>
      <p:bldP spid="37" grpId="3"/>
      <p:bldP spid="38" grpId="4"/>
      <p:bldP spid="4" grpId="5"/>
      <p:bldP spid="5" grpId="6"/>
      <p:bldP spid="6" grpId="7"/>
      <p:bldP spid="7" grpId="8"/>
      <p:bldP spid="8" grpId="9"/>
      <p:bldP spid="86" grpId="10"/>
      <p:bldP spid="87" grpId="11"/>
    </p:bldLst>
  </p:timing>
</p:sld>
</file>

<file path=ppt/slides/slide1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10" name="Google Shape;547;p33"/>
          <p:cNvSpPr/>
          <p:nvPr>
            <p:custDataLst>
              <p:tags r:id="rId8"/>
            </p:custDataLst>
          </p:nvPr>
        </p:nvSpPr>
        <p:spPr>
          <a:xfrm>
            <a:off x="5105371" y="3135086"/>
            <a:ext cx="6389944" cy="3722914"/>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ct val="0"/>
              </a:spcBef>
              <a:spcAft>
                <a:spcPct val="0"/>
              </a:spcAft>
              <a:buNone/>
            </a:pPr>
            <a:endParaRPr/>
          </a:p>
        </p:txBody>
      </p:sp>
      <p:pic>
        <p:nvPicPr>
          <p:cNvPr id="12" name="Resim 11">
            <a:extLst>
              <a:ext uri="{FF2B5EF4-FFF2-40B4-BE49-F238E27FC236}">
                <a16:creationId xmlns:a16="http://schemas.microsoft.com/office/drawing/2014/main" id="{10B34169-7A59-4E55-886C-6A18B238F9BB}"/>
              </a:ext>
            </a:extLst>
          </p:cNvPr>
          <p:cNvPicPr>
            <a:picLocks noChangeAspect="1"/>
          </p:cNvPicPr>
          <p:nvPr>
            <p:custDataLst>
              <p:tags r:id="rId10"/>
            </p:custDataLst>
          </p:nvPr>
        </p:nvPicPr>
        <p:blipFill>
          <a:blip r:embed="rId9"/>
          <a:stretch>
            <a:fillRect/>
          </a:stretch>
        </p:blipFill>
        <p:spPr>
          <a:xfrm>
            <a:off x="5368692" y="4788326"/>
            <a:ext cx="5847948" cy="1342508"/>
          </a:xfrm>
          <a:prstGeom prst="rect">
            <a:avLst/>
          </a:prstGeom>
          <a:noFill/>
          <a:ln>
            <a:noFill/>
          </a:ln>
        </p:spPr>
      </p:pic>
      <p:cxnSp>
        <p:nvCxnSpPr>
          <p:cNvPr id="5" name="Düz Bağlayıcı 4"/>
          <p:cNvCxnSpPr/>
          <p:nvPr>
            <p:custDataLst>
              <p:tags r:id="rId11"/>
            </p:custDataLst>
          </p:nvPr>
        </p:nvCxnSpPr>
        <p:spPr>
          <a:xfrm flipV="1">
            <a:off x="5576420" y="4215855"/>
            <a:ext cx="5462679" cy="8277"/>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5" name="Dikdörtgen 14"/>
          <p:cNvSpPr/>
          <p:nvPr>
            <p:custDataLst>
              <p:tags r:id="rId12"/>
            </p:custDataLst>
          </p:nvPr>
        </p:nvSpPr>
        <p:spPr>
          <a:xfrm>
            <a:off x="347218" y="1382906"/>
            <a:ext cx="10869422" cy="461665"/>
          </a:xfrm>
          <a:prstGeom prst="rect">
            <a:avLst/>
          </a:prstGeom>
        </p:spPr>
        <p:txBody>
          <a:bodyPr wrap="square">
            <a:spAutoFit/>
          </a:bodyPr>
          <a:lstStyle/>
          <a:p>
            <a:r>
              <a:rPr lang="tr-TR" sz="2400" b="1" i="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belgelerinde “ACELE” </a:t>
            </a:r>
            <a:r>
              <a:rPr lang="tr-TR" sz="2400" b="1" i="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veya </a:t>
            </a:r>
            <a:r>
              <a:rPr lang="tr-TR" sz="2400" b="1" i="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“GÜNLÜDÜR” </a:t>
            </a:r>
            <a:r>
              <a:rPr lang="tr-TR" sz="2400" b="1" i="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ibaresinin kullanılması uygun değildir. </a:t>
            </a:r>
          </a:p>
        </p:txBody>
      </p:sp>
      <p:sp>
        <p:nvSpPr>
          <p:cNvPr id="13" name="Dikdörtgen 12"/>
          <p:cNvSpPr/>
          <p:nvPr>
            <p:custDataLst>
              <p:tags r:id="rId13"/>
            </p:custDataLst>
          </p:nvPr>
        </p:nvSpPr>
        <p:spPr>
          <a:xfrm>
            <a:off x="347218" y="2166663"/>
            <a:ext cx="10956508" cy="646331"/>
          </a:xfrm>
          <a:prstGeom prst="rect">
            <a:avLst/>
          </a:prstGeom>
        </p:spPr>
        <p:txBody>
          <a:bodyPr wrap="square">
            <a:spAutoFit/>
          </a:bodyPr>
          <a:lstStyle/>
          <a:p>
            <a:r>
              <a:rPr lang="tr-TR" b="1" i="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“ACELE” </a:t>
            </a:r>
            <a:r>
              <a:rPr lang="tr-TR" b="1" i="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yerine</a:t>
            </a:r>
            <a:r>
              <a:rPr lang="tr-TR" b="1" i="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r>
              <a:rPr lang="tr-TR" b="1" i="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ÇOK ACELE, İVEDİ, ÇOK İVEDİ, ACİL </a:t>
            </a:r>
            <a:r>
              <a:rPr lang="tr-TR" b="1" i="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vb. ibareleri kullanılmamalıdır. </a:t>
            </a:r>
          </a:p>
        </p:txBody>
      </p:sp>
      <p:pic>
        <p:nvPicPr>
          <p:cNvPr id="4" name="Resim 3"/>
          <p:cNvPicPr>
            <a:picLocks noChangeAspect="1"/>
          </p:cNvPicPr>
          <p:nvPr>
            <p:custDataLst>
              <p:tags r:id="rId15"/>
            </p:custDataLst>
          </p:nvPr>
        </p:nvPicPr>
        <p:blipFill>
          <a:blip r:embed="rId14"/>
          <a:stretch>
            <a:fillRect/>
          </a:stretch>
        </p:blipFill>
        <p:spPr>
          <a:xfrm>
            <a:off x="5368692" y="3315452"/>
            <a:ext cx="5847948" cy="1454474"/>
          </a:xfrm>
          <a:prstGeom prst="rect">
            <a:avLst/>
          </a:prstGeom>
        </p:spPr>
      </p:pic>
    </p:spTree>
    <p:extLst>
      <p:ext uri="{BB962C8B-B14F-4D97-AF65-F5344CB8AC3E}">
        <p14:creationId xmlns:p14="http://schemas.microsoft.com/office/powerpoint/2010/main" val="3568552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1"/>
    </p:bldLst>
  </p:timing>
</p:sld>
</file>

<file path=ppt/slides/slide1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14" name="Freeform 2">
            <a:extLst>
              <a:ext uri="{FF2B5EF4-FFF2-40B4-BE49-F238E27FC236}">
                <a16:creationId xmlns:a16="http://schemas.microsoft.com/office/drawing/2014/main" id="{E5613825-5FE8-4F87-BB63-E14AE8879BEE}"/>
              </a:ext>
            </a:extLst>
          </p:cNvPr>
          <p:cNvSpPr/>
          <p:nvPr>
            <p:custDataLst>
              <p:tags r:id="rId8"/>
            </p:custDataLst>
          </p:nvPr>
        </p:nvSpPr>
        <p:spPr>
          <a:xfrm>
            <a:off x="186730" y="2594857"/>
            <a:ext cx="2384447" cy="2691185"/>
          </a:xfrm>
          <a:custGeom>
            <a:gdLst>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15" fmla="*/ 0 w 4193197"/>
              <a:gd name="connsiteY15" fmla="*/ 4797476 h 480226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3197" h="4732613">
                <a:moveTo>
                  <a:pt x="2171154" y="2793543"/>
                </a:moveTo>
                <a:cubicBezTo>
                  <a:pt x="2171137" y="2796491"/>
                  <a:pt x="2241171" y="3055163"/>
                  <a:pt x="2357263" y="3138467"/>
                </a:cubicBezTo>
                <a:cubicBezTo>
                  <a:pt x="2473355" y="3221771"/>
                  <a:pt x="2602241" y="3253280"/>
                  <a:pt x="2817602" y="3293369"/>
                </a:cubicBezTo>
                <a:cubicBezTo>
                  <a:pt x="3120276" y="3326939"/>
                  <a:pt x="3353266" y="3509048"/>
                  <a:pt x="3694648" y="3318714"/>
                </a:cubicBezTo>
                <a:cubicBezTo>
                  <a:pt x="3836971" y="3193620"/>
                  <a:pt x="3740754" y="3068524"/>
                  <a:pt x="3739953" y="2863915"/>
                </a:cubicBezTo>
                <a:cubicBezTo>
                  <a:pt x="3775679" y="2763640"/>
                  <a:pt x="3886456" y="2819891"/>
                  <a:pt x="3894780" y="2718532"/>
                </a:cubicBezTo>
                <a:cubicBezTo>
                  <a:pt x="3894481" y="2664225"/>
                  <a:pt x="3872007" y="2665768"/>
                  <a:pt x="3849533" y="2632168"/>
                </a:cubicBezTo>
                <a:cubicBezTo>
                  <a:pt x="3878881" y="2600142"/>
                  <a:pt x="3931042" y="2590928"/>
                  <a:pt x="3937577" y="2536090"/>
                </a:cubicBezTo>
                <a:cubicBezTo>
                  <a:pt x="3940460" y="2476644"/>
                  <a:pt x="3869273" y="2411520"/>
                  <a:pt x="3870902" y="2327368"/>
                </a:cubicBezTo>
                <a:cubicBezTo>
                  <a:pt x="3906766" y="2246916"/>
                  <a:pt x="4161291" y="2257906"/>
                  <a:pt x="4193179" y="2117819"/>
                </a:cubicBezTo>
                <a:cubicBezTo>
                  <a:pt x="4196354" y="1985132"/>
                  <a:pt x="3794012" y="1784857"/>
                  <a:pt x="3777308" y="1501095"/>
                </a:cubicBezTo>
                <a:cubicBezTo>
                  <a:pt x="3788793" y="-21000"/>
                  <a:pt x="2469554" y="2993"/>
                  <a:pt x="2185723" y="38"/>
                </a:cubicBezTo>
                <a:cubicBezTo>
                  <a:pt x="1850254" y="-3455"/>
                  <a:pt x="986143" y="238773"/>
                  <a:pt x="734030" y="949391"/>
                </a:cubicBezTo>
                <a:cubicBezTo>
                  <a:pt x="415922" y="2116797"/>
                  <a:pt x="1089409" y="2188910"/>
                  <a:pt x="1201500" y="2874269"/>
                </a:cubicBezTo>
                <a:cubicBezTo>
                  <a:pt x="1152798" y="3891015"/>
                  <a:pt x="200250" y="4412113"/>
                  <a:pt x="0" y="4732613"/>
                </a:cubicBezTo>
              </a:path>
            </a:pathLst>
          </a:custGeom>
          <a:ln w="38100">
            <a:solidFill>
              <a:schemeClr val="accent1">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286"/>
            <a:endParaRPr lang="ko-KR" altLang="en-US" sz="1200">
              <a:solidFill>
                <a:prstClr val="black"/>
              </a:solidFill>
            </a:endParaRPr>
          </a:p>
        </p:txBody>
      </p:sp>
      <p:sp>
        <p:nvSpPr>
          <p:cNvPr id="8" name="Rounded Rectangle 44">
            <a:extLst>
              <a:ext uri="{FF2B5EF4-FFF2-40B4-BE49-F238E27FC236}">
                <a16:creationId xmlns:a16="http://schemas.microsoft.com/office/drawing/2014/main" id="{77D21E5A-5A90-4B88-9373-9BE1D1344387}"/>
              </a:ext>
            </a:extLst>
          </p:cNvPr>
          <p:cNvSpPr/>
          <p:nvPr>
            <p:custDataLst>
              <p:tags r:id="rId9"/>
            </p:custDataLst>
          </p:nvPr>
        </p:nvSpPr>
        <p:spPr>
          <a:xfrm rot="7829982">
            <a:off x="7584581" y="5450742"/>
            <a:ext cx="458100" cy="516950"/>
          </a:xfrm>
          <a:custGeom>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Dikdörtgen 8">
            <a:extLst>
              <a:ext uri="{FF2B5EF4-FFF2-40B4-BE49-F238E27FC236}">
                <a16:creationId xmlns:a16="http://schemas.microsoft.com/office/drawing/2014/main" id="{BE2FAE09-A391-4955-BEEC-E37C286D8D60}"/>
              </a:ext>
            </a:extLst>
          </p:cNvPr>
          <p:cNvSpPr/>
          <p:nvPr>
            <p:custDataLst>
              <p:tags r:id="rId10"/>
            </p:custDataLst>
          </p:nvPr>
        </p:nvSpPr>
        <p:spPr>
          <a:xfrm>
            <a:off x="3439296" y="3898258"/>
            <a:ext cx="8308567"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a:solidFill>
                  <a:schemeClr val="bg1"/>
                </a:solidFill>
                <a:latin typeface="Times New Roman" panose="02020603050405020304" pitchFamily="18" charset="0"/>
                <a:cs typeface="Times New Roman" panose="02020603050405020304" pitchFamily="18" charset="0"/>
              </a:rPr>
              <a:t>“KİŞİYE ÖZEL” ibareli belge zarfı açılmadan zarf üzerinde yer alan bilgiler, EBYS’ye veya kurumsal belge kayıt sistemine kaydedilmeli ve ilgilisine teslim edilmelidir. </a:t>
            </a:r>
          </a:p>
        </p:txBody>
      </p:sp>
      <p:sp>
        <p:nvSpPr>
          <p:cNvPr id="10" name="Dikdörtgen 9">
            <a:extLst>
              <a:ext uri="{FF2B5EF4-FFF2-40B4-BE49-F238E27FC236}">
                <a16:creationId xmlns:a16="http://schemas.microsoft.com/office/drawing/2014/main" id="{5A972D04-B39A-43AF-A282-84775054FD82}"/>
              </a:ext>
            </a:extLst>
          </p:cNvPr>
          <p:cNvSpPr/>
          <p:nvPr>
            <p:custDataLst>
              <p:tags r:id="rId11"/>
            </p:custDataLst>
          </p:nvPr>
        </p:nvSpPr>
        <p:spPr>
          <a:xfrm>
            <a:off x="3439296" y="4993655"/>
            <a:ext cx="8395653"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a:solidFill>
                  <a:schemeClr val="bg1"/>
                </a:solidFill>
                <a:latin typeface="Times New Roman" panose="02020603050405020304" pitchFamily="18" charset="0"/>
                <a:cs typeface="Times New Roman" panose="02020603050405020304" pitchFamily="18" charset="0"/>
              </a:rPr>
              <a:t>“KİŞİYE ÖZEL” ibareli belge üzerinde yalnızca ilgili kişi tasarruf hakkına sahiptir ve belge, ilgilinin talebi ile EBYS’ye kaydedilmelidir.</a:t>
            </a:r>
          </a:p>
        </p:txBody>
      </p:sp>
      <p:sp>
        <p:nvSpPr>
          <p:cNvPr id="11" name="Dikdörtgen 10">
            <a:extLst>
              <a:ext uri="{FF2B5EF4-FFF2-40B4-BE49-F238E27FC236}">
                <a16:creationId xmlns:a16="http://schemas.microsoft.com/office/drawing/2014/main" id="{0D32FA4E-85C3-4AD8-B486-31775ADCD679}"/>
              </a:ext>
            </a:extLst>
          </p:cNvPr>
          <p:cNvSpPr/>
          <p:nvPr>
            <p:custDataLst>
              <p:tags r:id="rId12"/>
            </p:custDataLst>
          </p:nvPr>
        </p:nvSpPr>
        <p:spPr>
          <a:xfrm>
            <a:off x="3439296" y="6086086"/>
            <a:ext cx="8395653" cy="61555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700">
                <a:solidFill>
                  <a:schemeClr val="bg1"/>
                </a:solidFill>
                <a:latin typeface="Times New Roman" panose="02020603050405020304" pitchFamily="18" charset="0"/>
                <a:cs typeface="Times New Roman" panose="02020603050405020304" pitchFamily="18" charset="0"/>
              </a:rPr>
              <a:t>“KİŞİYE ÖZEL” ibaresi taşıyan zarfın üzerinde muhatabın belirtilmemesi veya bulunamaması durumunda zarf, ilgili makama teslim edilmelidir.</a:t>
            </a:r>
          </a:p>
        </p:txBody>
      </p:sp>
      <p:sp>
        <p:nvSpPr>
          <p:cNvPr id="12" name="Rounded Rectangle 44">
            <a:extLst>
              <a:ext uri="{FF2B5EF4-FFF2-40B4-BE49-F238E27FC236}">
                <a16:creationId xmlns:a16="http://schemas.microsoft.com/office/drawing/2014/main" id="{77D21E5A-5A90-4B88-9373-9BE1D1344387}"/>
              </a:ext>
            </a:extLst>
          </p:cNvPr>
          <p:cNvSpPr/>
          <p:nvPr>
            <p:custDataLst>
              <p:tags r:id="rId13"/>
            </p:custDataLst>
          </p:nvPr>
        </p:nvSpPr>
        <p:spPr>
          <a:xfrm rot="7829982">
            <a:off x="7511302" y="4372298"/>
            <a:ext cx="458100" cy="516950"/>
          </a:xfrm>
          <a:custGeom>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3" name="Resim 12">
            <a:extLst>
              <a:ext uri="{FF2B5EF4-FFF2-40B4-BE49-F238E27FC236}">
                <a16:creationId xmlns:a16="http://schemas.microsoft.com/office/drawing/2014/main" id="{AACA90EE-FC10-49EC-8B66-58327094BE03}"/>
              </a:ext>
            </a:extLst>
          </p:cNvPr>
          <p:cNvPicPr>
            <a:picLocks noChangeAspect="1"/>
          </p:cNvPicPr>
          <p:nvPr>
            <p:custDataLst>
              <p:tags r:id="rId15"/>
            </p:custDataLst>
          </p:nvPr>
        </p:nvPicPr>
        <p:blipFill>
          <a:blip r:embed="rId14"/>
          <a:srcRect l="1607" t="4930" r="2108" b="3740"/>
          <a:stretch>
            <a:fillRect/>
          </a:stretch>
        </p:blipFill>
        <p:spPr>
          <a:xfrm>
            <a:off x="7637122" y="1273441"/>
            <a:ext cx="4313583" cy="1898375"/>
          </a:xfrm>
          <a:prstGeom prst="rect">
            <a:avLst/>
          </a:prstGeom>
          <a:noFill/>
          <a:ln>
            <a:noFill/>
          </a:ln>
        </p:spPr>
      </p:pic>
      <p:sp>
        <p:nvSpPr>
          <p:cNvPr id="15" name="Satır Belirtme Çizgisi 1 14"/>
          <p:cNvSpPr/>
          <p:nvPr>
            <p:custDataLst>
              <p:tags r:id="rId16"/>
            </p:custDataLst>
          </p:nvPr>
        </p:nvSpPr>
        <p:spPr>
          <a:xfrm>
            <a:off x="3517782" y="1815297"/>
            <a:ext cx="3950547" cy="1358271"/>
          </a:xfrm>
          <a:prstGeom prst="borderCallout1">
            <a:avLst>
              <a:gd name="adj1" fmla="val 54830"/>
              <a:gd name="adj2" fmla="val -1096"/>
              <a:gd name="adj3" fmla="val 93501"/>
              <a:gd name="adj4" fmla="val -2801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custDataLst>
              <p:tags r:id="rId17"/>
            </p:custDataLst>
          </p:nvPr>
        </p:nvSpPr>
        <p:spPr>
          <a:xfrm>
            <a:off x="3575441" y="1808623"/>
            <a:ext cx="3835228" cy="1323439"/>
          </a:xfrm>
          <a:prstGeom prst="rect">
            <a:avLst/>
          </a:prstGeom>
        </p:spPr>
        <p:txBody>
          <a:bodyPr wrap="square">
            <a:spAutoFit/>
          </a:bodyPr>
          <a:lstStyle/>
          <a:p>
            <a:pPr algn="ctr"/>
            <a:r>
              <a:rPr lang="tr-TR" sz="2000" i="1">
                <a:solidFill>
                  <a:schemeClr val="bg1"/>
                </a:solidFill>
                <a:latin typeface="Calibri" panose="020f0502020204030204" pitchFamily="34" charset="0"/>
                <a:cs typeface="Calibri" panose="020f0502020204030204" pitchFamily="34" charset="0"/>
              </a:rPr>
              <a:t>Kişiye Özel, bir gizlilik derecesinden ziyade belgenin ilgilisine teslim edilmesini ve sonrasında yürütülecek süreci ifade eder.</a:t>
            </a:r>
          </a:p>
        </p:txBody>
      </p:sp>
    </p:spTree>
    <p:extLst>
      <p:ext uri="{BB962C8B-B14F-4D97-AF65-F5344CB8AC3E}">
        <p14:creationId xmlns:p14="http://schemas.microsoft.com/office/powerpoint/2010/main" val="3646989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sld>
</file>

<file path=ppt/slides/slide1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27: Sayfa Numarası</a:t>
            </a:r>
          </a:p>
        </p:txBody>
      </p:sp>
      <p:pic>
        <p:nvPicPr>
          <p:cNvPr id="48" name="Resim 47"/>
          <p:cNvPicPr>
            <a:picLocks noChangeAspect="1"/>
          </p:cNvPicPr>
          <p:nvPr>
            <p:custDataLst>
              <p:tags r:id="rId8"/>
            </p:custDataLst>
          </p:nvPr>
        </p:nvPicPr>
        <p:blipFill>
          <a:blip r:embed="rId7"/>
          <a:srcRect t="64597"/>
          <a:stretch>
            <a:fillRect/>
          </a:stretch>
        </p:blipFill>
        <p:spPr>
          <a:xfrm>
            <a:off x="6366933" y="3782226"/>
            <a:ext cx="5369066" cy="2728641"/>
          </a:xfrm>
          <a:prstGeom prst="rect">
            <a:avLst/>
          </a:prstGeom>
          <a:ln>
            <a:solidFill>
              <a:schemeClr val="tx2">
                <a:lumMod val="75000"/>
              </a:schemeClr>
            </a:solidFill>
          </a:ln>
          <a:effectLst>
            <a:outerShdw blurRad="50800" dist="38100" dir="10800000" algn="r" rotWithShape="0">
              <a:prstClr val="black">
                <a:alpha val="40000"/>
              </a:prstClr>
            </a:outerShdw>
          </a:effectLst>
        </p:spPr>
      </p:pic>
      <p:pic>
        <p:nvPicPr>
          <p:cNvPr id="47" name="Resim 46"/>
          <p:cNvPicPr>
            <a:picLocks noChangeAspect="1"/>
          </p:cNvPicPr>
          <p:nvPr>
            <p:custDataLst>
              <p:tags r:id="rId10"/>
            </p:custDataLst>
          </p:nvPr>
        </p:nvPicPr>
        <p:blipFill>
          <a:blip r:embed="rId9"/>
          <a:srcRect t="76851"/>
          <a:stretch>
            <a:fillRect/>
          </a:stretch>
        </p:blipFill>
        <p:spPr>
          <a:xfrm>
            <a:off x="3393169" y="3710933"/>
            <a:ext cx="6967518" cy="2122600"/>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9" name="Dikdörtgen 8"/>
          <p:cNvSpPr/>
          <p:nvPr>
            <p:custDataLst>
              <p:tags r:id="rId11"/>
            </p:custDataLst>
          </p:nvPr>
        </p:nvSpPr>
        <p:spPr>
          <a:xfrm>
            <a:off x="659790" y="1621745"/>
            <a:ext cx="9805010" cy="1446550"/>
          </a:xfrm>
          <a:prstGeom prst="rect">
            <a:avLst/>
          </a:prstGeom>
        </p:spPr>
        <p:txBody>
          <a:bodyPr wrap="square">
            <a:spAutoFit/>
          </a:bodyPr>
          <a:lstStyle/>
          <a:p>
            <a:r>
              <a:rPr lang="tr-TR" sz="2200">
                <a:solidFill>
                  <a:schemeClr val="bg1"/>
                </a:solidFill>
                <a:latin typeface="Calibri" panose="020f0502020204030204" pitchFamily="34" charset="0"/>
                <a:cs typeface="Calibri" panose="020f0502020204030204" pitchFamily="34" charset="0"/>
              </a:rPr>
              <a:t>Üst yazısı birden fazla sayfa tutan belgelerde ve belgeye ek yapılan dokümanlarda </a:t>
            </a:r>
          </a:p>
          <a:p>
            <a:r>
              <a:rPr lang="tr-TR" sz="2200" b="1">
                <a:solidFill>
                  <a:schemeClr val="bg1"/>
                </a:solidFill>
                <a:latin typeface="Calibri" panose="020f0502020204030204" pitchFamily="34" charset="0"/>
                <a:cs typeface="Calibri" panose="020f0502020204030204" pitchFamily="34" charset="0"/>
              </a:rPr>
              <a:t>‘‘Sayfa Numarası’’ </a:t>
            </a:r>
          </a:p>
          <a:p>
            <a:pPr marL="342900" indent="-342900">
              <a:buFont typeface="Arial" panose="020b0604020202020204" pitchFamily="34" charset="0"/>
              <a:buChar char="•"/>
            </a:pPr>
            <a:r>
              <a:rPr lang="tr-TR" sz="2200">
                <a:solidFill>
                  <a:schemeClr val="bg1"/>
                </a:solidFill>
                <a:latin typeface="Calibri" panose="020f0502020204030204" pitchFamily="34" charset="0"/>
                <a:cs typeface="Calibri" panose="020f0502020204030204" pitchFamily="34" charset="0"/>
              </a:rPr>
              <a:t>iletişim bilgilerinin altında ve sayfanın ortasında</a:t>
            </a:r>
          </a:p>
          <a:p>
            <a:pPr marL="342900" indent="-342900">
              <a:buFont typeface="Arial" panose="020b0604020202020204" pitchFamily="34" charset="0"/>
              <a:buChar char="•"/>
            </a:pPr>
            <a:r>
              <a:rPr lang="tr-TR" sz="2200">
                <a:solidFill>
                  <a:schemeClr val="bg1"/>
                </a:solidFill>
                <a:latin typeface="Calibri" panose="020f0502020204030204" pitchFamily="34" charset="0"/>
                <a:cs typeface="Calibri" panose="020f0502020204030204" pitchFamily="34" charset="0"/>
              </a:rPr>
              <a:t>toplam sayfa sayısının kaçıncısı olduğunu gösterecek şekilde belirtilir. </a:t>
            </a:r>
          </a:p>
        </p:txBody>
      </p:sp>
      <p:sp>
        <p:nvSpPr>
          <p:cNvPr id="51" name="Oval 50"/>
          <p:cNvSpPr/>
          <p:nvPr>
            <p:custDataLst>
              <p:tags r:id="rId12"/>
            </p:custDataLst>
          </p:nvPr>
        </p:nvSpPr>
        <p:spPr>
          <a:xfrm>
            <a:off x="6273799" y="5300133"/>
            <a:ext cx="1278467" cy="533399"/>
          </a:xfrm>
          <a:prstGeom prst="ellipse">
            <a:avLst/>
          </a:prstGeom>
          <a:noFill/>
          <a:ln>
            <a:solidFill>
              <a:srgbClr val="B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Oval 51"/>
          <p:cNvSpPr/>
          <p:nvPr>
            <p:custDataLst>
              <p:tags r:id="rId13"/>
            </p:custDataLst>
          </p:nvPr>
        </p:nvSpPr>
        <p:spPr>
          <a:xfrm>
            <a:off x="8517466" y="6047042"/>
            <a:ext cx="1278467" cy="429130"/>
          </a:xfrm>
          <a:prstGeom prst="ellipse">
            <a:avLst/>
          </a:prstGeom>
          <a:noFill/>
          <a:ln>
            <a:solidFill>
              <a:srgbClr val="B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018169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grpId="0" nodeType="withEffect">
                                  <p:stCondLst>
                                    <p:cond delay="0"/>
                                  </p:stCondLst>
                                  <p:childTnLst>
                                    <p:animScale>
                                      <p:cBhvr>
                                        <p:cTn id="6" dur="2000" fill="hold"/>
                                        <p:tgtEl>
                                          <p:spTgt spid="51"/>
                                        </p:tgtEl>
                                      </p:cBhvr>
                                      <p:by x="50000" y="50000"/>
                                    </p:animScale>
                                  </p:childTnLst>
                                </p:cTn>
                              </p:par>
                              <p:par>
                                <p:cTn id="7" presetID="6" presetClass="emph" presetSubtype="0" fill="hold" grpId="0" nodeType="withEffect">
                                  <p:stCondLst>
                                    <p:cond delay="0"/>
                                  </p:stCondLst>
                                  <p:childTnLst>
                                    <p:animScale>
                                      <p:cBhvr>
                                        <p:cTn id="8" dur="2000" fill="hold"/>
                                        <p:tgtEl>
                                          <p:spTgt spid="5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1"/>
    </p:bldLst>
  </p:timing>
</p:sld>
</file>

<file path=ppt/slides/slide1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28: Üstveri Elemanları</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15" name="Freeform: Shape 96">
            <a:extLst>
              <a:ext uri="{FF2B5EF4-FFF2-40B4-BE49-F238E27FC236}">
                <a16:creationId xmlns:a16="http://schemas.microsoft.com/office/drawing/2014/main" id="{DF375085-4E9E-4CD4-B48E-19513A46CF85}"/>
              </a:ext>
            </a:extLst>
          </p:cNvPr>
          <p:cNvSpPr/>
          <p:nvPr>
            <p:custDataLst>
              <p:tags r:id="rId8"/>
            </p:custDataLst>
          </p:nvPr>
        </p:nvSpPr>
        <p:spPr>
          <a:xfrm flipV="1">
            <a:off x="1839211" y="2179120"/>
            <a:ext cx="105815" cy="410680"/>
          </a:xfrm>
          <a:custGeom>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a:p>
        </p:txBody>
      </p:sp>
      <p:pic>
        <p:nvPicPr>
          <p:cNvPr id="16"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rot="21204310">
            <a:off x="-201275" y="918533"/>
            <a:ext cx="3694640" cy="3631138"/>
          </a:xfrm>
          <a:prstGeom prst="rect">
            <a:avLst/>
          </a:prstGeom>
          <a:noFill/>
          <a:extLst>
            <a:ext uri="{909E8E84-426E-40DD-AFC4-6F175D3DCCD1}">
              <a14:hiddenFill xmlns:a14="http://schemas.microsoft.com/office/drawing/2010/main">
                <a:solidFill>
                  <a:srgbClr val="FFFFFF"/>
                </a:solidFill>
              </a14:hiddenFill>
            </a:ext>
          </a:extLst>
        </p:spPr>
      </p:pic>
      <p:sp>
        <p:nvSpPr>
          <p:cNvPr id="17" name="Dikdörtgen 16"/>
          <p:cNvSpPr/>
          <p:nvPr>
            <p:custDataLst>
              <p:tags r:id="rId11"/>
            </p:custDataLst>
          </p:nvPr>
        </p:nvSpPr>
        <p:spPr>
          <a:xfrm>
            <a:off x="3455503" y="2077355"/>
            <a:ext cx="7978440" cy="707886"/>
          </a:xfrm>
          <a:prstGeom prst="rect">
            <a:avLst/>
          </a:prstGeom>
        </p:spPr>
        <p:txBody>
          <a:bodyPr wrap="square">
            <a:spAutoFit/>
          </a:bodyPr>
          <a:lstStyle/>
          <a:p>
            <a:r>
              <a:rPr lang="tr-TR" sz="2000">
                <a:solidFill>
                  <a:schemeClr val="tx2">
                    <a:lumMod val="25000"/>
                  </a:schemeClr>
                </a:solidFill>
                <a:latin typeface="Calibri" panose="020f0502020204030204" pitchFamily="34" charset="0"/>
                <a:cs typeface="Calibri" panose="020f0502020204030204" pitchFamily="34" charset="0"/>
              </a:rPr>
              <a:t>Belge görüntüsü üzerinde yer alan bilgiler ile üstveride yer alan bilgiler arasında fark olmamalıdır. </a:t>
            </a:r>
          </a:p>
        </p:txBody>
      </p:sp>
      <p:pic>
        <p:nvPicPr>
          <p:cNvPr id="18" name="Picture 2"/>
          <p:cNvPicPr>
            <a:picLocks noChangeAspect="1" noChangeArrowheads="1"/>
          </p:cNvPicPr>
          <p:nvPr>
            <p:custDataLst>
              <p:tags r:id="rId13"/>
            </p:custDataLst>
          </p:nvPr>
        </p:nvPicPr>
        <p:blipFill>
          <a:blip r:embed="rId12">
            <a:extLst>
              <a:ext uri="{28A0092B-C50C-407E-A947-70E740481C1C}">
                <a14:useLocalDpi xmlns:a14="http://schemas.microsoft.com/office/drawing/2010/main" val="0"/>
              </a:ext>
            </a:extLst>
          </a:blip>
          <a:srcRect l="711" t="10497" r="1594" b="1843"/>
          <a:stretch>
            <a:fillRect/>
          </a:stretch>
        </p:blipFill>
        <p:spPr bwMode="auto">
          <a:xfrm>
            <a:off x="3689656" y="3885266"/>
            <a:ext cx="7792279" cy="2922104"/>
          </a:xfrm>
          <a:prstGeom prst="rect">
            <a:avLst/>
          </a:prstGeom>
          <a:noFill/>
          <a:ln w="38100">
            <a:solidFill>
              <a:schemeClr val="bg2">
                <a:lumMod val="40000"/>
                <a:lumOff val="60000"/>
              </a:schemeClr>
            </a:solidFill>
            <a:miter lim="800000"/>
          </a:ln>
          <a:extLst>
            <a:ext uri="{909E8E84-426E-40DD-AFC4-6F175D3DCCD1}">
              <a14:hiddenFill xmlns:a14="http://schemas.microsoft.com/office/drawing/2010/main">
                <a:solidFill>
                  <a:schemeClr val="accent1"/>
                </a:solidFill>
              </a14:hiddenFill>
            </a:ext>
          </a:extLst>
        </p:spPr>
      </p:pic>
      <p:sp>
        <p:nvSpPr>
          <p:cNvPr id="19" name="Dikdörtgen 18"/>
          <p:cNvSpPr/>
          <p:nvPr>
            <p:custDataLst>
              <p:tags r:id="rId14"/>
            </p:custDataLst>
          </p:nvPr>
        </p:nvSpPr>
        <p:spPr>
          <a:xfrm>
            <a:off x="3580325" y="3351242"/>
            <a:ext cx="8700052" cy="400110"/>
          </a:xfrm>
          <a:prstGeom prst="rect">
            <a:avLst/>
          </a:prstGeom>
        </p:spPr>
        <p:txBody>
          <a:bodyPr wrap="square">
            <a:spAutoFit/>
          </a:bodyPr>
          <a:lstStyle/>
          <a:p>
            <a:r>
              <a:rPr lang="tr-TR" sz="2000">
                <a:solidFill>
                  <a:schemeClr val="tx2">
                    <a:lumMod val="25000"/>
                  </a:schemeClr>
                </a:solidFill>
                <a:latin typeface="Calibri" panose="020f0502020204030204" pitchFamily="34" charset="0"/>
                <a:cs typeface="Calibri" panose="020f0502020204030204" pitchFamily="34" charset="0"/>
              </a:rPr>
              <a:t>Asgari olarak üst veri elemanlarına ilişkin örnek aşağıdaki gibi olmalıdır. </a:t>
            </a:r>
          </a:p>
        </p:txBody>
      </p:sp>
    </p:spTree>
    <p:extLst>
      <p:ext uri="{BB962C8B-B14F-4D97-AF65-F5344CB8AC3E}">
        <p14:creationId xmlns:p14="http://schemas.microsoft.com/office/powerpoint/2010/main" val="19662383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nodeType="withEffect">
                                  <p:stCondLst>
                                    <p:cond delay="0"/>
                                  </p:stCondLst>
                                  <p:childTnLst>
                                    <p:animScale>
                                      <p:cBhvr>
                                        <p:cTn id="6" dur="1000" fill="hold"/>
                                        <p:tgtEl>
                                          <p:spTgt spid="16"/>
                                        </p:tgtEl>
                                      </p:cBhvr>
                                      <p:by x="50000" y="50000"/>
                                    </p:animScale>
                                  </p:childTnLst>
                                </p:cTn>
                              </p:par>
                            </p:childTnLst>
                          </p:cTn>
                        </p:par>
                        <p:par>
                          <p:cTn id="7" fill="hold" nodeType="afterGroup">
                            <p:stCondLst>
                              <p:cond delay="1000"/>
                            </p:stCondLst>
                            <p:childTnLst>
                              <p:par>
                                <p:cTn id="8" presetID="22" presetClass="entr" presetSubtype="1"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28: Üstveri Elemanları</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4" name="Dikdörtgen 3"/>
          <p:cNvSpPr/>
          <p:nvPr>
            <p:custDataLst>
              <p:tags r:id="rId8"/>
            </p:custDataLst>
          </p:nvPr>
        </p:nvSpPr>
        <p:spPr>
          <a:xfrm>
            <a:off x="1123406" y="1629879"/>
            <a:ext cx="9048206" cy="1015663"/>
          </a:xfrm>
          <a:prstGeom prst="rect">
            <a:avLst/>
          </a:prstGeom>
        </p:spPr>
        <p:txBody>
          <a:bodyPr wrap="square">
            <a:spAutoFit/>
          </a:bodyPr>
          <a:lstStyle/>
          <a:p>
            <a:pPr algn="just"/>
            <a:r>
              <a:rPr lang="tr-TR" sz="2000">
                <a:solidFill>
                  <a:schemeClr val="tx2">
                    <a:lumMod val="25000"/>
                  </a:schemeClr>
                </a:solidFill>
                <a:latin typeface="Calibri" panose="020f0502020204030204" pitchFamily="34" charset="0"/>
                <a:cs typeface="Calibri" panose="020f0502020204030204" pitchFamily="34" charset="0"/>
              </a:rPr>
              <a:t>İdare dışına, elektronik ortamda gönderimin mümkün olmadığı durumlarda fiziksel olarak gönderilen belgelerde üst veri elemanlarının çıktısının alınması gerektiğinde </a:t>
            </a:r>
            <a:r>
              <a:rPr lang="tr-TR" sz="2000" b="1">
                <a:solidFill>
                  <a:schemeClr val="tx2">
                    <a:lumMod val="25000"/>
                  </a:schemeClr>
                </a:solidFill>
                <a:latin typeface="Calibri" panose="020f0502020204030204" pitchFamily="34" charset="0"/>
                <a:cs typeface="Calibri" panose="020f0502020204030204" pitchFamily="34" charset="0"/>
              </a:rPr>
              <a:t>belge paraf ve koordine bilgilerinin karşı kuruma gönderilmesine gerek yoktur.</a:t>
            </a:r>
          </a:p>
        </p:txBody>
      </p:sp>
      <p:pic>
        <p:nvPicPr>
          <p:cNvPr id="11" name="Picture 2"/>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4278804" y="5594545"/>
            <a:ext cx="68865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bwMode="auto">
          <a:xfrm>
            <a:off x="4278804" y="3822895"/>
            <a:ext cx="68865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custDataLst>
              <p:tags r:id="rId14"/>
            </p:custDataLst>
          </p:nvPr>
        </p:nvPicPr>
        <p:blipFill>
          <a:blip r:embed="rId13">
            <a:extLst>
              <a:ext uri="{28A0092B-C50C-407E-A947-70E740481C1C}">
                <a14:useLocalDpi xmlns:a14="http://schemas.microsoft.com/office/drawing/2010/main" val="0"/>
              </a:ext>
            </a:extLst>
          </a:blip>
          <a:stretch>
            <a:fillRect/>
          </a:stretch>
        </p:blipFill>
        <p:spPr bwMode="auto">
          <a:xfrm>
            <a:off x="4278804" y="2889445"/>
            <a:ext cx="688657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747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par>
                          <p:cTn id="8" fill="hold" nodeType="afterGroup">
                            <p:stCondLst>
                              <p:cond delay="30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500"/>
                                        <p:tgtEl>
                                          <p:spTgt spid="13"/>
                                        </p:tgtEl>
                                      </p:cBhvr>
                                    </p:animEffect>
                                  </p:childTnLst>
                                </p:cTn>
                              </p:par>
                            </p:childTnLst>
                          </p:cTn>
                        </p:par>
                        <p:par>
                          <p:cTn id="12" fill="hold" nodeType="afterGroup">
                            <p:stCondLst>
                              <p:cond delay="45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500"/>
                                        <p:tgtEl>
                                          <p:spTgt spid="12"/>
                                        </p:tgtEl>
                                      </p:cBhvr>
                                    </p:animEffect>
                                  </p:childTnLst>
                                </p:cTn>
                              </p:par>
                            </p:childTnLst>
                          </p:cTn>
                        </p:par>
                        <p:par>
                          <p:cTn id="16" fill="hold" nodeType="afterGroup">
                            <p:stCondLst>
                              <p:cond delay="60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Resim 2"/>
          <p:cNvPicPr/>
          <p:nvPr/>
        </p:nvPicPr>
        <p:blipFill>
          <a:blip r:embed="rId2">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resmiyazisma.gov.tr</a:t>
            </a:r>
          </a:p>
        </p:txBody>
      </p:sp>
      <p:sp>
        <p:nvSpPr>
          <p:cNvPr id="5" name="Dikdörtgen 4"/>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Dikdörtgen 5"/>
          <p:cNvSpPr/>
          <p:nvPr/>
        </p:nvSpPr>
        <p:spPr>
          <a:xfrm>
            <a:off x="771387" y="2468528"/>
            <a:ext cx="5324613" cy="2169825"/>
          </a:xfrm>
          <a:prstGeom prst="rect">
            <a:avLst/>
          </a:prstGeom>
        </p:spPr>
        <p:txBody>
          <a:bodyPr wrap="square">
            <a:spAutoFit/>
          </a:bodyPr>
          <a:lstStyle/>
          <a:p>
            <a:pPr marL="285750" indent="-285750" algn="just">
              <a:lnSpc>
                <a:spcPct val="150000"/>
              </a:lnSpc>
              <a:buClr>
                <a:schemeClr val="accent3">
                  <a:lumMod val="50000"/>
                </a:schemeClr>
              </a:buClr>
              <a:buFont typeface="Wingdings" panose="05000000000000000000" pitchFamily="2" charset="2"/>
              <a:buChar char="§"/>
            </a:pPr>
            <a:r>
              <a:rPr lang="tr-TR">
                <a:latin typeface="Palatino Linotype" panose="02040502050505030304" pitchFamily="18" charset="0"/>
              </a:rPr>
              <a:t>26 eğitim videosu </a:t>
            </a:r>
          </a:p>
          <a:p>
            <a:pPr marL="285750" indent="-285750" algn="just">
              <a:lnSpc>
                <a:spcPct val="150000"/>
              </a:lnSpc>
              <a:buClr>
                <a:schemeClr val="accent3">
                  <a:lumMod val="50000"/>
                </a:schemeClr>
              </a:buClr>
              <a:buFont typeface="Wingdings" panose="05000000000000000000" pitchFamily="2" charset="2"/>
              <a:buChar char="§"/>
            </a:pPr>
            <a:r>
              <a:rPr lang="tr-TR">
                <a:latin typeface="Palatino Linotype" panose="02040502050505030304" pitchFamily="18" charset="0"/>
              </a:rPr>
              <a:t>Yönetmelik Kılavuzu</a:t>
            </a:r>
          </a:p>
          <a:p>
            <a:pPr marL="285750" indent="-285750" algn="just">
              <a:lnSpc>
                <a:spcPct val="150000"/>
              </a:lnSpc>
              <a:buClr>
                <a:schemeClr val="accent3">
                  <a:lumMod val="50000"/>
                </a:schemeClr>
              </a:buClr>
              <a:buFont typeface="Wingdings" panose="05000000000000000000" pitchFamily="2" charset="2"/>
              <a:buChar char="§"/>
            </a:pPr>
            <a:r>
              <a:rPr lang="tr-TR" err="1">
                <a:latin typeface="Palatino Linotype" panose="02040502050505030304" pitchFamily="18" charset="0"/>
              </a:rPr>
              <a:t>EBYS’de Yapılacak Düzenlemeler Dokümanı</a:t>
            </a:r>
          </a:p>
          <a:p>
            <a:pPr marL="285750" indent="-285750" algn="just">
              <a:lnSpc>
                <a:spcPct val="150000"/>
              </a:lnSpc>
              <a:buClr>
                <a:schemeClr val="accent3">
                  <a:lumMod val="50000"/>
                </a:schemeClr>
              </a:buClr>
              <a:buFont typeface="Wingdings" panose="05000000000000000000" pitchFamily="2" charset="2"/>
              <a:buChar char="§"/>
            </a:pPr>
            <a:r>
              <a:rPr lang="tr-TR">
                <a:latin typeface="Palatino Linotype" panose="02040502050505030304" pitchFamily="18" charset="0"/>
              </a:rPr>
              <a:t>Gizlilik Yönetmeliği Kılavuzu</a:t>
            </a:r>
          </a:p>
          <a:p>
            <a:pPr marL="285750" indent="-285750" algn="just">
              <a:lnSpc>
                <a:spcPct val="150000"/>
              </a:lnSpc>
              <a:buClr>
                <a:schemeClr val="accent3">
                  <a:lumMod val="50000"/>
                </a:schemeClr>
              </a:buClr>
              <a:buFont typeface="Wingdings" panose="05000000000000000000" pitchFamily="2" charset="2"/>
              <a:buChar char="§"/>
            </a:pPr>
            <a:r>
              <a:rPr lang="tr-TR">
                <a:latin typeface="Palatino Linotype" panose="02040502050505030304" pitchFamily="18" charset="0"/>
              </a:rPr>
              <a:t>Resmî yazışma sorularının iletimi</a:t>
            </a:r>
          </a:p>
        </p:txBody>
      </p:sp>
      <p:sp>
        <p:nvSpPr>
          <p:cNvPr id="8" name="Dikdörtgen 7"/>
          <p:cNvSpPr/>
          <p:nvPr/>
        </p:nvSpPr>
        <p:spPr>
          <a:xfrm>
            <a:off x="771387" y="2049648"/>
            <a:ext cx="5324613" cy="465448"/>
          </a:xfrm>
          <a:prstGeom prst="rect">
            <a:avLst/>
          </a:prstGeom>
        </p:spPr>
        <p:txBody>
          <a:bodyPr wrap="square">
            <a:spAutoFit/>
          </a:bodyPr>
          <a:lstStyle/>
          <a:p>
            <a:pPr marL="285750" indent="-285750" algn="just">
              <a:lnSpc>
                <a:spcPct val="150000"/>
              </a:lnSpc>
              <a:buClr>
                <a:schemeClr val="accent3">
                  <a:lumMod val="50000"/>
                </a:schemeClr>
              </a:buClr>
              <a:buFont typeface="Wingdings" panose="05000000000000000000" pitchFamily="2" charset="2"/>
              <a:buChar char="§"/>
            </a:pPr>
            <a:r>
              <a:rPr lang="tr-TR">
                <a:solidFill>
                  <a:schemeClr val="tx2">
                    <a:lumMod val="10000"/>
                  </a:schemeClr>
                </a:solidFill>
                <a:latin typeface="Palatino Linotype" panose="02040502050505030304" pitchFamily="18" charset="0"/>
              </a:rPr>
              <a:t>www.resmiyazisma.gov.tr </a:t>
            </a:r>
          </a:p>
        </p:txBody>
      </p:sp>
      <p:pic>
        <p:nvPicPr>
          <p:cNvPr id="2" name="Resim 1"/>
          <p:cNvPicPr>
            <a:picLocks noChangeAspect="1"/>
          </p:cNvPicPr>
          <p:nvPr/>
        </p:nvPicPr>
        <p:blipFill>
          <a:blip r:embed="rId3"/>
          <a:srcRect l="1311" r="900"/>
          <a:stretch>
            <a:fillRect/>
          </a:stretch>
        </p:blipFill>
        <p:spPr>
          <a:xfrm>
            <a:off x="6096000" y="1669797"/>
            <a:ext cx="5365631" cy="3649703"/>
          </a:xfrm>
          <a:prstGeom prst="rect">
            <a:avLst/>
          </a:prstGeom>
        </p:spPr>
      </p:pic>
    </p:spTree>
    <p:extLst>
      <p:ext uri="{BB962C8B-B14F-4D97-AF65-F5344CB8AC3E}">
        <p14:creationId xmlns:p14="http://schemas.microsoft.com/office/powerpoint/2010/main" val="57717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4">
            <a:alphaModFix amt="67000"/>
            <a:lum/>
          </a:blip>
          <a:stretch>
            <a:fillRect/>
          </a:stretch>
        </a:blipFill>
        <a:effectLst/>
      </p:bgPr>
    </p:bg>
    <p:spTree>
      <p:nvGrpSpPr>
        <p:cNvPr id="1" name=""/>
        <p:cNvGrpSpPr/>
        <p:nvPr>
          <p:custDataLst>
            <p:tags r:id="rId2"/>
          </p:custDataLst>
        </p:nvPr>
      </p:nvGrpSpPr>
      <p:grpSpPr>
        <a:xfrm>
          <a:off x="0" y="0"/>
          <a:ext cx="0" cy="0"/>
        </a:xfrm>
      </p:grpSpPr>
      <p:sp>
        <p:nvSpPr>
          <p:cNvPr id="3" name="İçerik Yer Tutucusu 2">
            <a:extLst>
              <a:ext uri="{FF2B5EF4-FFF2-40B4-BE49-F238E27FC236}">
                <a16:creationId xmlns:a16="http://schemas.microsoft.com/office/drawing/2014/main" id="{484D8D78-135C-417E-9CB3-F9CAA7C74A51}"/>
              </a:ext>
            </a:extLst>
          </p:cNvPr>
          <p:cNvSpPr txBox="1"/>
          <p:nvPr>
            <p:custDataLst>
              <p:tags r:id="rId3"/>
            </p:custDataLst>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a:solidFill>
                  <a:prstClr val="white"/>
                </a:solidFill>
                <a:latin typeface="Calibri"/>
              </a:rPr>
              <a:t>Belgenin Çoğaltılması</a:t>
            </a:r>
          </a:p>
          <a:p>
            <a:pPr lvl="0">
              <a:buFont typeface="Wingdings" panose="05000000000000000000" pitchFamily="2" charset="2"/>
              <a:buChar char="§"/>
            </a:pPr>
            <a:r>
              <a:rPr lang="tr-TR" sz="3200">
                <a:solidFill>
                  <a:prstClr val="white"/>
                </a:solidFill>
                <a:latin typeface="Calibri"/>
              </a:rPr>
              <a:t>Belgenin Elektronik Ortamda Gönderilmesi ve Alınması</a:t>
            </a:r>
          </a:p>
          <a:p>
            <a:pPr lvl="0">
              <a:buFont typeface="Wingdings" panose="05000000000000000000" pitchFamily="2" charset="2"/>
              <a:buChar char="§"/>
            </a:pPr>
            <a:r>
              <a:rPr lang="tr-TR" sz="3200">
                <a:solidFill>
                  <a:prstClr val="white"/>
                </a:solidFill>
                <a:latin typeface="Calibri"/>
              </a:rPr>
              <a:t>Belgenin Fiziksel Ortamda Gönderilmesi ve Alınması</a:t>
            </a:r>
          </a:p>
          <a:p>
            <a:pPr lvl="0">
              <a:buFont typeface="Wingdings" panose="05000000000000000000" pitchFamily="2" charset="2"/>
              <a:buChar char="§"/>
            </a:pPr>
            <a:r>
              <a:rPr lang="tr-TR" sz="3200">
                <a:solidFill>
                  <a:prstClr val="white"/>
                </a:solidFill>
                <a:latin typeface="Calibri"/>
              </a:rPr>
              <a:t>Belgenin İade Edilmesi</a:t>
            </a:r>
          </a:p>
        </p:txBody>
      </p:sp>
    </p:spTree>
    <p:extLst>
      <p:ext uri="{BB962C8B-B14F-4D97-AF65-F5344CB8AC3E}">
        <p14:creationId xmlns:p14="http://schemas.microsoft.com/office/powerpoint/2010/main" val="310046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29: Belgenin Çoğaltılması</a:t>
            </a:r>
          </a:p>
        </p:txBody>
      </p:sp>
      <p:sp>
        <p:nvSpPr>
          <p:cNvPr id="31" name="TextBox 141">
            <a:extLst>
              <a:ext uri="{FF2B5EF4-FFF2-40B4-BE49-F238E27FC236}">
                <a16:creationId xmlns:a16="http://schemas.microsoft.com/office/drawing/2014/main" id="{563CA98C-B162-462A-AEAC-EDEB3F4413B9}"/>
              </a:ext>
            </a:extLst>
          </p:cNvPr>
          <p:cNvSpPr txBox="1"/>
          <p:nvPr>
            <p:custDataLst>
              <p:tags r:id="rId7"/>
            </p:custDataLst>
          </p:nvPr>
        </p:nvSpPr>
        <p:spPr>
          <a:xfrm>
            <a:off x="4348309" y="2481326"/>
            <a:ext cx="6344108" cy="969496"/>
          </a:xfrm>
          <a:prstGeom prst="rect">
            <a:avLst/>
          </a:prstGeom>
          <a:noFill/>
        </p:spPr>
        <p:txBody>
          <a:bodyPr wrap="square" rtlCol="0">
            <a:spAutoFit/>
          </a:bodyPr>
          <a:lstStyle/>
          <a:p>
            <a:pPr>
              <a:spcAft>
                <a:spcPts val="600"/>
              </a:spcAft>
            </a:pPr>
            <a:r>
              <a:rPr lang="tr-TR" sz="1900" b="1">
                <a:solidFill>
                  <a:schemeClr val="bg1"/>
                </a:solidFill>
                <a:latin typeface="Calibri" panose="020f0502020204030204" pitchFamily="34" charset="0"/>
                <a:cs typeface="Calibri" panose="020f0502020204030204" pitchFamily="34" charset="0"/>
              </a:rPr>
              <a:t>Güvenli elektronik imza ile imzalanan belgenin çoğaltılması gerektiğinde ‘‘yetkili kişiler’’ tarafından belgenin çıktısı alınmalıdır. </a:t>
            </a:r>
          </a:p>
        </p:txBody>
      </p:sp>
      <p:sp>
        <p:nvSpPr>
          <p:cNvPr id="4" name="Dikdörtgen 3"/>
          <p:cNvSpPr/>
          <p:nvPr>
            <p:custDataLst>
              <p:tags r:id="rId8"/>
            </p:custDataLst>
          </p:nvPr>
        </p:nvSpPr>
        <p:spPr>
          <a:xfrm>
            <a:off x="4402189" y="4704171"/>
            <a:ext cx="7464980" cy="923330"/>
          </a:xfrm>
          <a:prstGeom prst="rect">
            <a:avLst/>
          </a:prstGeom>
        </p:spPr>
        <p:txBody>
          <a:bodyPr wrap="square">
            <a:spAutoFit/>
          </a:bodyPr>
          <a:lstStyle/>
          <a:p>
            <a:pPr algn="just"/>
            <a:r>
              <a:rPr lang="tr-TR" b="1">
                <a:solidFill>
                  <a:schemeClr val="bg1"/>
                </a:solidFill>
                <a:latin typeface="Calibri" panose="020f0502020204030204" pitchFamily="34" charset="0"/>
                <a:cs typeface="Calibri" panose="020f0502020204030204" pitchFamily="34" charset="0"/>
              </a:rPr>
              <a:t>Belge çıktısında belgenin doğrulama bilgilerinin olması zorunludur. </a:t>
            </a:r>
          </a:p>
          <a:p>
            <a:pPr algn="just"/>
            <a:r>
              <a:rPr lang="tr-TR" b="1">
                <a:solidFill>
                  <a:schemeClr val="bg1"/>
                </a:solidFill>
                <a:latin typeface="Calibri" panose="020f0502020204030204" pitchFamily="34" charset="0"/>
                <a:cs typeface="Calibri" panose="020f0502020204030204" pitchFamily="34" charset="0"/>
              </a:rPr>
              <a:t>Böylece Dijital Türkiye (e-Devlet) üzerinden belgenin asıl nüshasına ulaşılıp doğrulama işlemi yapılabilir. </a:t>
            </a:r>
          </a:p>
        </p:txBody>
      </p:sp>
      <p:sp>
        <p:nvSpPr>
          <p:cNvPr id="57" name="Frame 17">
            <a:extLst>
              <a:ext uri="{FF2B5EF4-FFF2-40B4-BE49-F238E27FC236}">
                <a16:creationId xmlns:a16="http://schemas.microsoft.com/office/drawing/2014/main" id="{C23B032E-EE11-45CC-AA17-8F96B7C068B9}"/>
              </a:ext>
            </a:extLst>
          </p:cNvPr>
          <p:cNvSpPr/>
          <p:nvPr>
            <p:custDataLst>
              <p:tags r:id="rId9"/>
            </p:custDataLst>
          </p:nvPr>
        </p:nvSpPr>
        <p:spPr>
          <a:xfrm>
            <a:off x="3653620" y="4814208"/>
            <a:ext cx="694689" cy="703255"/>
          </a:xfrm>
          <a:custGeom>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prstClr val="black"/>
              </a:solidFill>
            </a:endParaRPr>
          </a:p>
        </p:txBody>
      </p:sp>
      <p:pic>
        <p:nvPicPr>
          <p:cNvPr id="5" name="Resim 4"/>
          <p:cNvPicPr>
            <a:picLocks noChangeAspect="1"/>
          </p:cNvPicPr>
          <p:nvPr>
            <p:custDataLst>
              <p:tags r:id="rId11"/>
            </p:custDataLst>
          </p:nvPr>
        </p:nvPicPr>
        <p:blipFill>
          <a:blip r:embed="rId10">
            <a:clrChange>
              <a:clrFrom>
                <a:srgbClr val="FFFFFF"/>
              </a:clrFrom>
              <a:clrTo>
                <a:srgbClr val="FFFFFF">
                  <a:alpha val="0"/>
                </a:srgbClr>
              </a:clrTo>
            </a:clrChange>
          </a:blip>
          <a:stretch>
            <a:fillRect/>
          </a:stretch>
        </p:blipFill>
        <p:spPr>
          <a:xfrm>
            <a:off x="298899" y="1660121"/>
            <a:ext cx="3702066" cy="3137214"/>
          </a:xfrm>
          <a:prstGeom prst="rect">
            <a:avLst/>
          </a:prstGeom>
        </p:spPr>
      </p:pic>
    </p:spTree>
    <p:extLst>
      <p:ext uri="{BB962C8B-B14F-4D97-AF65-F5344CB8AC3E}">
        <p14:creationId xmlns:p14="http://schemas.microsoft.com/office/powerpoint/2010/main" val="31201603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par>
                                <p:cTn id="8" presetID="53" presetClass="entr" presetSubtype="0" fill="hold" grpId="0" nodeType="withEffect">
                                  <p:stCondLst>
                                    <p:cond delay="500"/>
                                  </p:stCondLst>
                                  <p:childTnLst>
                                    <p:set>
                                      <p:cBhvr>
                                        <p:cTn id="9" dur="1" fill="hold">
                                          <p:stCondLst>
                                            <p:cond delay="0"/>
                                          </p:stCondLst>
                                        </p:cTn>
                                        <p:tgtEl>
                                          <p:spTgt spid="57"/>
                                        </p:tgtEl>
                                        <p:attrNameLst>
                                          <p:attrName>style.visibility</p:attrName>
                                        </p:attrNameLst>
                                      </p:cBhvr>
                                      <p:to>
                                        <p:strVal val="visible"/>
                                      </p:to>
                                    </p:set>
                                    <p:anim calcmode="lin" valueType="num">
                                      <p:cBhvr>
                                        <p:cTn id="10" dur="500" fill="hold"/>
                                        <p:tgtEl>
                                          <p:spTgt spid="57"/>
                                        </p:tgtEl>
                                        <p:attrNameLst>
                                          <p:attrName>ppt_w</p:attrName>
                                        </p:attrNameLst>
                                      </p:cBhvr>
                                      <p:tavLst>
                                        <p:tav tm="0">
                                          <p:val>
                                            <p:fltVal val="0"/>
                                          </p:val>
                                        </p:tav>
                                        <p:tav tm="100000">
                                          <p:val>
                                            <p:strVal val="#ppt_w"/>
                                          </p:val>
                                        </p:tav>
                                      </p:tavLst>
                                    </p:anim>
                                    <p:anim calcmode="lin" valueType="num">
                                      <p:cBhvr>
                                        <p:cTn id="11" dur="500" fill="hold"/>
                                        <p:tgtEl>
                                          <p:spTgt spid="57"/>
                                        </p:tgtEl>
                                        <p:attrNameLst>
                                          <p:attrName>ppt_h</p:attrName>
                                        </p:attrNameLst>
                                      </p:cBhvr>
                                      <p:tavLst>
                                        <p:tav tm="0">
                                          <p:val>
                                            <p:fltVal val="0"/>
                                          </p:val>
                                        </p:tav>
                                        <p:tav tm="100000">
                                          <p:val>
                                            <p:strVal val="#ppt_h"/>
                                          </p:val>
                                        </p:tav>
                                      </p:tavLst>
                                    </p:anim>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7" grpId="1"/>
    </p:bldLst>
  </p:timing>
</p:sld>
</file>

<file path=ppt/slides/slide1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29: Belgenin Çoğaltılması</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pic>
        <p:nvPicPr>
          <p:cNvPr id="5" name="Resim 4"/>
          <p:cNvPicPr>
            <a:picLocks noChangeAspect="1"/>
          </p:cNvPicPr>
          <p:nvPr>
            <p:custDataLst>
              <p:tags r:id="rId9"/>
            </p:custDataLst>
          </p:nvPr>
        </p:nvPicPr>
        <p:blipFill>
          <a:blip r:embed="rId8"/>
          <a:srcRect r="15741"/>
          <a:stretch>
            <a:fillRect/>
          </a:stretch>
        </p:blipFill>
        <p:spPr>
          <a:xfrm>
            <a:off x="7072782" y="1033671"/>
            <a:ext cx="4622424" cy="5824330"/>
          </a:xfrm>
          <a:prstGeom prst="rect">
            <a:avLst/>
          </a:prstGeom>
          <a:noFill/>
          <a:ln>
            <a:noFill/>
          </a:ln>
        </p:spPr>
      </p:pic>
      <p:sp>
        <p:nvSpPr>
          <p:cNvPr id="7" name="Dikdörtgen 6"/>
          <p:cNvSpPr/>
          <p:nvPr>
            <p:custDataLst>
              <p:tags r:id="rId10"/>
            </p:custDataLst>
          </p:nvPr>
        </p:nvSpPr>
        <p:spPr>
          <a:xfrm>
            <a:off x="181651" y="1568756"/>
            <a:ext cx="6473169" cy="2323713"/>
          </a:xfrm>
          <a:prstGeom prst="rect">
            <a:avLst/>
          </a:prstGeom>
        </p:spPr>
        <p:txBody>
          <a:bodyPr wrap="square">
            <a:spAutoFit/>
          </a:bodyPr>
          <a:lstStyle/>
          <a:p>
            <a:pPr marL="285750" indent="-285750" algn="just">
              <a:buFont typeface="Wingdings" panose="05000000000000000000" pitchFamily="2" charset="2"/>
              <a:buChar char="Ø"/>
            </a:pPr>
            <a:r>
              <a:rPr lang="tr-TR">
                <a:solidFill>
                  <a:schemeClr val="accent2">
                    <a:lumMod val="50000"/>
                  </a:schemeClr>
                </a:solidFill>
                <a:latin typeface="Calibri" panose="020f0502020204030204" pitchFamily="34" charset="0"/>
                <a:cs typeface="Calibri" panose="020f0502020204030204" pitchFamily="34" charset="0"/>
              </a:rPr>
              <a:t>Zorunlu hâllerde veya olağanüstü durumlarda ya da Yönetmelik’in yürürlüğe girdiği tarihten önce </a:t>
            </a:r>
            <a:r>
              <a:rPr lang="tr-TR" sz="1850" b="1">
                <a:solidFill>
                  <a:schemeClr val="accent2">
                    <a:lumMod val="50000"/>
                  </a:schemeClr>
                </a:solidFill>
                <a:latin typeface="Calibri" panose="020f0502020204030204" pitchFamily="34" charset="0"/>
                <a:cs typeface="Calibri" panose="020f0502020204030204" pitchFamily="34" charset="0"/>
              </a:rPr>
              <a:t>fiziksel ortamda hazırlanan ve gizlilik derecesi taşımayan bir belgeden</a:t>
            </a:r>
            <a:r>
              <a:rPr lang="tr-TR">
                <a:solidFill>
                  <a:schemeClr val="accent2">
                    <a:lumMod val="50000"/>
                  </a:schemeClr>
                </a:solidFill>
                <a:latin typeface="Calibri" panose="020f0502020204030204" pitchFamily="34" charset="0"/>
                <a:cs typeface="Calibri" panose="020f0502020204030204" pitchFamily="34" charset="0"/>
              </a:rPr>
              <a:t> örnek çıkartılması hâlinde, çoğaltılan belgenin uygun bir yerine “ASLI GİBİDİR” ibaresi konulmalıdır ve idarece yetkilendirilmiş görevli tarafından ad, soyadı, ünvan ve tarih belirtilmek suretiyle imzalanmalıdır. </a:t>
            </a:r>
          </a:p>
          <a:p>
            <a:pPr marL="285750" indent="-285750" algn="just">
              <a:buFont typeface="Wingdings" panose="05000000000000000000" pitchFamily="2" charset="2"/>
              <a:buChar char="Ø"/>
            </a:pPr>
            <a:r>
              <a:rPr lang="tr-TR">
                <a:solidFill>
                  <a:schemeClr val="accent2">
                    <a:lumMod val="50000"/>
                  </a:schemeClr>
                </a:solidFill>
                <a:latin typeface="Calibri" panose="020f0502020204030204" pitchFamily="34" charset="0"/>
                <a:cs typeface="Calibri" panose="020f0502020204030204" pitchFamily="34" charset="0"/>
              </a:rPr>
              <a:t>Bu şekilde çoğaltılan belge, asıl belge gibi kabul edilmelidir. </a:t>
            </a:r>
          </a:p>
        </p:txBody>
      </p:sp>
      <p:pic>
        <p:nvPicPr>
          <p:cNvPr id="8" name="Resim 7"/>
          <p:cNvPicPr>
            <a:picLocks noChangeAspect="1"/>
          </p:cNvPicPr>
          <p:nvPr>
            <p:custDataLst>
              <p:tags r:id="rId12"/>
            </p:custDataLst>
          </p:nvPr>
        </p:nvPicPr>
        <p:blipFill>
          <a:blip r:embed="rId11"/>
          <a:srcRect l="2762" t="6870" r="4177" b="8190"/>
          <a:stretch>
            <a:fillRect/>
          </a:stretch>
        </p:blipFill>
        <p:spPr>
          <a:xfrm>
            <a:off x="8557591" y="4035287"/>
            <a:ext cx="3289852" cy="1351722"/>
          </a:xfrm>
          <a:prstGeom prst="rect">
            <a:avLst/>
          </a:prstGeom>
        </p:spPr>
      </p:pic>
      <p:sp>
        <p:nvSpPr>
          <p:cNvPr id="14" name="Dikdörtgen 13"/>
          <p:cNvSpPr/>
          <p:nvPr>
            <p:custDataLst>
              <p:tags r:id="rId13"/>
            </p:custDataLst>
          </p:nvPr>
        </p:nvSpPr>
        <p:spPr>
          <a:xfrm>
            <a:off x="3506598" y="2425148"/>
            <a:ext cx="2519733" cy="318052"/>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5" name="Düz Ok Bağlayıcısı 14"/>
          <p:cNvCxnSpPr/>
          <p:nvPr>
            <p:custDataLst>
              <p:tags r:id="rId14"/>
            </p:custDataLst>
          </p:nvPr>
        </p:nvCxnSpPr>
        <p:spPr>
          <a:xfrm>
            <a:off x="4989443" y="2743200"/>
            <a:ext cx="3687418" cy="137977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908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250"/>
                                        <p:tgtEl>
                                          <p:spTgt spid="7"/>
                                        </p:tgtEl>
                                      </p:cBhvr>
                                    </p:animEffect>
                                  </p:childTnLst>
                                </p:cTn>
                              </p:par>
                            </p:childTnLst>
                          </p:cTn>
                        </p:par>
                        <p:par>
                          <p:cTn id="8" fill="hold" nodeType="afterGroup">
                            <p:stCondLst>
                              <p:cond delay="225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750"/>
                                        <p:tgtEl>
                                          <p:spTgt spid="14"/>
                                        </p:tgtEl>
                                      </p:cBhvr>
                                    </p:animEffect>
                                  </p:childTnLst>
                                </p:cTn>
                              </p:par>
                            </p:childTnLst>
                          </p:cTn>
                        </p:par>
                        <p:par>
                          <p:cTn id="12" fill="hold" nodeType="afterGroup">
                            <p:stCondLst>
                              <p:cond delay="3000"/>
                            </p:stCondLst>
                            <p:childTnLst>
                              <p:par>
                                <p:cTn id="13" presetID="14"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nodeType="afterGroup">
                            <p:stCondLst>
                              <p:cond delay="3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450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nodeType="afterGroup">
                            <p:stCondLst>
                              <p:cond delay="4501"/>
                            </p:stCondLst>
                            <p:childTnLst>
                              <p:par>
                                <p:cTn id="26" presetID="6" presetClass="emph" presetSubtype="0" fill="hold" nodeType="afterEffect">
                                  <p:stCondLst>
                                    <p:cond delay="0"/>
                                  </p:stCondLst>
                                  <p:childTnLst>
                                    <p:animScale>
                                      <p:cBhvr>
                                        <p:cTn id="27" dur="1750" fill="hold"/>
                                        <p:tgtEl>
                                          <p:spTgt spid="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1"/>
    </p:bldLst>
  </p:timing>
</p:sld>
</file>

<file path=ppt/slides/slide1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7318622" cy="679673"/>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30: Belgenin Elektronik Ortamda Gönderilmesi ve Alınması</a:t>
            </a:r>
          </a:p>
        </p:txBody>
      </p:sp>
      <p:sp>
        <p:nvSpPr>
          <p:cNvPr id="5" name="Dikdörtgen 4"/>
          <p:cNvSpPr/>
          <p:nvPr>
            <p:custDataLst>
              <p:tags r:id="rId7"/>
            </p:custDataLst>
          </p:nvPr>
        </p:nvSpPr>
        <p:spPr>
          <a:xfrm>
            <a:off x="4130383" y="1505259"/>
            <a:ext cx="3920832" cy="1200329"/>
          </a:xfrm>
          <a:prstGeom prst="rect">
            <a:avLst/>
          </a:prstGeom>
        </p:spPr>
        <p:txBody>
          <a:bodyPr wrap="square">
            <a:spAutoFit/>
          </a:bodyPr>
          <a:lstStyle/>
          <a:p>
            <a:pPr algn="ctr"/>
            <a:r>
              <a:rPr lang="tr-TR">
                <a:solidFill>
                  <a:schemeClr val="bg1"/>
                </a:solidFill>
                <a:latin typeface="Calibri" panose="020f0502020204030204" pitchFamily="34" charset="0"/>
                <a:cs typeface="Calibri" panose="020f0502020204030204" pitchFamily="34" charset="0"/>
              </a:rPr>
              <a:t>Güvenli elektronik imzalı belgelerin gönderimi </a:t>
            </a:r>
            <a:r>
              <a:rPr lang="tr-TR">
                <a:solidFill>
                  <a:srgbClr val="FF0000"/>
                </a:solidFill>
                <a:latin typeface="Calibri" panose="020f0502020204030204" pitchFamily="34" charset="0"/>
                <a:cs typeface="Calibri" panose="020f0502020204030204" pitchFamily="34" charset="0"/>
              </a:rPr>
              <a:t>KEP</a:t>
            </a:r>
            <a:r>
              <a:rPr lang="tr-TR">
                <a:solidFill>
                  <a:schemeClr val="bg1"/>
                </a:solidFill>
                <a:latin typeface="Calibri" panose="020f0502020204030204" pitchFamily="34" charset="0"/>
                <a:cs typeface="Calibri" panose="020f0502020204030204" pitchFamily="34" charset="0"/>
              </a:rPr>
              <a:t> veya idarelerce belirlenen usullere göre </a:t>
            </a:r>
            <a:r>
              <a:rPr lang="tr-TR">
                <a:solidFill>
                  <a:srgbClr val="FF0000"/>
                </a:solidFill>
                <a:latin typeface="Calibri" panose="020f0502020204030204" pitchFamily="34" charset="0"/>
                <a:cs typeface="Calibri" panose="020f0502020204030204" pitchFamily="34" charset="0"/>
              </a:rPr>
              <a:t>elektronik ortamda yapılmalıdır</a:t>
            </a:r>
            <a:r>
              <a:rPr lang="tr-TR">
                <a:solidFill>
                  <a:schemeClr val="bg1"/>
                </a:solidFill>
                <a:latin typeface="Calibri" panose="020f0502020204030204" pitchFamily="34" charset="0"/>
                <a:cs typeface="Calibri" panose="020f0502020204030204" pitchFamily="34" charset="0"/>
              </a:rPr>
              <a:t>.</a:t>
            </a:r>
          </a:p>
        </p:txBody>
      </p:sp>
      <p:sp>
        <p:nvSpPr>
          <p:cNvPr id="6" name="Dikdörtgen 5"/>
          <p:cNvSpPr/>
          <p:nvPr>
            <p:custDataLst>
              <p:tags r:id="rId8"/>
            </p:custDataLst>
          </p:nvPr>
        </p:nvSpPr>
        <p:spPr>
          <a:xfrm>
            <a:off x="434132" y="3040623"/>
            <a:ext cx="3959141" cy="1200329"/>
          </a:xfrm>
          <a:prstGeom prst="rect">
            <a:avLst/>
          </a:prstGeom>
        </p:spPr>
        <p:txBody>
          <a:bodyPr wrap="square">
            <a:spAutoFit/>
          </a:bodyPr>
          <a:lstStyle/>
          <a:p>
            <a:pPr algn="ctr"/>
            <a:r>
              <a:rPr lang="tr-TR">
                <a:solidFill>
                  <a:schemeClr val="bg1"/>
                </a:solidFill>
                <a:latin typeface="Calibri" panose="020f0502020204030204" pitchFamily="34" charset="0"/>
                <a:cs typeface="Calibri" panose="020f0502020204030204" pitchFamily="34" charset="0"/>
              </a:rPr>
              <a:t>Belgelerin elektronik ortamda muhatabına gönderilmesinden sonra mükerrer kayıtlara yol açılmaması adına tekrar </a:t>
            </a:r>
            <a:r>
              <a:rPr lang="tr-TR">
                <a:solidFill>
                  <a:srgbClr val="FF0000"/>
                </a:solidFill>
                <a:latin typeface="Calibri" panose="020f0502020204030204" pitchFamily="34" charset="0"/>
                <a:cs typeface="Calibri" panose="020f0502020204030204" pitchFamily="34" charset="0"/>
              </a:rPr>
              <a:t>fiziksel çıktısı gönderilmemelidir</a:t>
            </a:r>
            <a:r>
              <a:rPr lang="tr-TR">
                <a:solidFill>
                  <a:schemeClr val="bg1"/>
                </a:solidFill>
                <a:latin typeface="Calibri" panose="020f0502020204030204" pitchFamily="34" charset="0"/>
                <a:cs typeface="Calibri" panose="020f0502020204030204" pitchFamily="34" charset="0"/>
              </a:rPr>
              <a:t>.</a:t>
            </a:r>
          </a:p>
        </p:txBody>
      </p:sp>
      <p:sp>
        <p:nvSpPr>
          <p:cNvPr id="7" name="Dikdörtgen 6"/>
          <p:cNvSpPr/>
          <p:nvPr>
            <p:custDataLst>
              <p:tags r:id="rId9"/>
            </p:custDataLst>
          </p:nvPr>
        </p:nvSpPr>
        <p:spPr>
          <a:xfrm>
            <a:off x="7099006" y="3161608"/>
            <a:ext cx="5022145" cy="1569660"/>
          </a:xfrm>
          <a:prstGeom prst="rect">
            <a:avLst/>
          </a:prstGeom>
        </p:spPr>
        <p:txBody>
          <a:bodyPr wrap="square">
            <a:spAutoFit/>
          </a:bodyPr>
          <a:lstStyle/>
          <a:p>
            <a:pPr algn="ctr"/>
            <a:r>
              <a:rPr lang="tr-TR" sz="1600">
                <a:solidFill>
                  <a:schemeClr val="bg1"/>
                </a:solidFill>
                <a:latin typeface="Calibri" panose="020f0502020204030204" pitchFamily="34" charset="0"/>
                <a:cs typeface="Calibri" panose="020f0502020204030204" pitchFamily="34" charset="0"/>
              </a:rPr>
              <a:t>Güvenli elektronik imzalı belgeler KEP veya belirlenen usullere göre elektronik ortamda gönderilemediğinde, belgenin e-yazışma paketinin gönderimi ve alımı veri depolama araçlarıyla kayıt tutularak gerçekleştirilebilir. </a:t>
            </a:r>
          </a:p>
          <a:p>
            <a:pPr algn="ctr"/>
            <a:r>
              <a:rPr lang="tr-TR" sz="1600">
                <a:solidFill>
                  <a:schemeClr val="bg1"/>
                </a:solidFill>
                <a:latin typeface="Calibri" panose="020f0502020204030204" pitchFamily="34" charset="0"/>
                <a:cs typeface="Calibri" panose="020f0502020204030204" pitchFamily="34" charset="0"/>
              </a:rPr>
              <a:t>İlgili veri depolama araçları hard disk, USB, hafıza kartı, CD olabilir.</a:t>
            </a:r>
          </a:p>
        </p:txBody>
      </p:sp>
      <p:sp>
        <p:nvSpPr>
          <p:cNvPr id="207" name="Freeform: Shape 11">
            <a:extLst>
              <a:ext uri="{FF2B5EF4-FFF2-40B4-BE49-F238E27FC236}">
                <a16:creationId xmlns:a16="http://schemas.microsoft.com/office/drawing/2014/main" id="{E42FF771-35D7-4FBB-B108-6919227C315A}"/>
              </a:ext>
            </a:extLst>
          </p:cNvPr>
          <p:cNvSpPr/>
          <p:nvPr>
            <p:custDataLst>
              <p:tags r:id="rId10"/>
            </p:custDataLst>
          </p:nvPr>
        </p:nvSpPr>
        <p:spPr>
          <a:xfrm>
            <a:off x="5758976" y="4819221"/>
            <a:ext cx="691671" cy="764120"/>
          </a:xfrm>
          <a:custGeom>
            <a:gdLst>
              <a:gd name="connsiteX0" fmla="*/ 321548 w 643094"/>
              <a:gd name="connsiteY0" fmla="*/ 117901 h 643094"/>
              <a:gd name="connsiteX1" fmla="*/ 525195 w 643094"/>
              <a:gd name="connsiteY1" fmla="*/ 321548 h 643094"/>
              <a:gd name="connsiteX2" fmla="*/ 321548 w 643094"/>
              <a:gd name="connsiteY2" fmla="*/ 525195 h 643094"/>
              <a:gd name="connsiteX3" fmla="*/ 117901 w 643094"/>
              <a:gd name="connsiteY3" fmla="*/ 321548 h 643094"/>
              <a:gd name="connsiteX4" fmla="*/ 321548 w 643094"/>
              <a:gd name="connsiteY4" fmla="*/ 117901 h 643094"/>
              <a:gd name="connsiteX5" fmla="*/ 321547 w 643094"/>
              <a:gd name="connsiteY5" fmla="*/ 48181 h 643094"/>
              <a:gd name="connsiteX6" fmla="*/ 48181 w 643094"/>
              <a:gd name="connsiteY6" fmla="*/ 321547 h 643094"/>
              <a:gd name="connsiteX7" fmla="*/ 321547 w 643094"/>
              <a:gd name="connsiteY7" fmla="*/ 594913 h 643094"/>
              <a:gd name="connsiteX8" fmla="*/ 594913 w 643094"/>
              <a:gd name="connsiteY8" fmla="*/ 321547 h 643094"/>
              <a:gd name="connsiteX9" fmla="*/ 321547 w 643094"/>
              <a:gd name="connsiteY9" fmla="*/ 48181 h 643094"/>
              <a:gd name="connsiteX10" fmla="*/ 321547 w 643094"/>
              <a:gd name="connsiteY10" fmla="*/ 0 h 643094"/>
              <a:gd name="connsiteX11" fmla="*/ 643094 w 643094"/>
              <a:gd name="connsiteY11" fmla="*/ 321547 h 643094"/>
              <a:gd name="connsiteX12" fmla="*/ 321547 w 643094"/>
              <a:gd name="connsiteY12" fmla="*/ 643094 h 643094"/>
              <a:gd name="connsiteX13" fmla="*/ 0 w 643094"/>
              <a:gd name="connsiteY13" fmla="*/ 321547 h 643094"/>
              <a:gd name="connsiteX14" fmla="*/ 321547 w 643094"/>
              <a:gd name="connsiteY14" fmla="*/ 0 h 64309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3094" h="643094">
                <a:moveTo>
                  <a:pt x="321548" y="117901"/>
                </a:moveTo>
                <a:cubicBezTo>
                  <a:pt x="434019" y="117901"/>
                  <a:pt x="525195" y="209077"/>
                  <a:pt x="525195" y="321548"/>
                </a:cubicBezTo>
                <a:cubicBezTo>
                  <a:pt x="525195" y="434019"/>
                  <a:pt x="434019" y="525195"/>
                  <a:pt x="321548" y="525195"/>
                </a:cubicBezTo>
                <a:cubicBezTo>
                  <a:pt x="209077" y="525195"/>
                  <a:pt x="117901" y="434019"/>
                  <a:pt x="117901" y="321548"/>
                </a:cubicBezTo>
                <a:cubicBezTo>
                  <a:pt x="117901" y="209077"/>
                  <a:pt x="209077" y="117901"/>
                  <a:pt x="321548" y="117901"/>
                </a:cubicBezTo>
                <a:close/>
                <a:moveTo>
                  <a:pt x="321547" y="48181"/>
                </a:moveTo>
                <a:cubicBezTo>
                  <a:pt x="170571" y="48181"/>
                  <a:pt x="48181" y="170571"/>
                  <a:pt x="48181" y="321547"/>
                </a:cubicBezTo>
                <a:cubicBezTo>
                  <a:pt x="48181" y="472523"/>
                  <a:pt x="170571" y="594913"/>
                  <a:pt x="321547" y="594913"/>
                </a:cubicBezTo>
                <a:cubicBezTo>
                  <a:pt x="472523" y="594913"/>
                  <a:pt x="594913" y="472523"/>
                  <a:pt x="594913" y="321547"/>
                </a:cubicBezTo>
                <a:cubicBezTo>
                  <a:pt x="594913" y="170571"/>
                  <a:pt x="472523" y="48181"/>
                  <a:pt x="321547" y="48181"/>
                </a:cubicBezTo>
                <a:close/>
                <a:moveTo>
                  <a:pt x="321547" y="0"/>
                </a:moveTo>
                <a:cubicBezTo>
                  <a:pt x="499133" y="0"/>
                  <a:pt x="643094" y="143961"/>
                  <a:pt x="643094" y="321547"/>
                </a:cubicBezTo>
                <a:cubicBezTo>
                  <a:pt x="643094" y="499133"/>
                  <a:pt x="499133" y="643094"/>
                  <a:pt x="321547" y="643094"/>
                </a:cubicBezTo>
                <a:cubicBezTo>
                  <a:pt x="143961" y="643094"/>
                  <a:pt x="0" y="499133"/>
                  <a:pt x="0" y="321547"/>
                </a:cubicBezTo>
                <a:cubicBezTo>
                  <a:pt x="0" y="143961"/>
                  <a:pt x="143961" y="0"/>
                  <a:pt x="321547" y="0"/>
                </a:cubicBezTo>
                <a:close/>
              </a:path>
            </a:pathLst>
          </a:custGeom>
          <a:solidFill>
            <a:srgbClr val="2C2F4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latin typeface="Arial"/>
              <a:ea typeface="Arial Unicode MS"/>
              <a:cs typeface="+mn-cs"/>
            </a:endParaRPr>
          </a:p>
        </p:txBody>
      </p:sp>
      <p:grpSp>
        <p:nvGrpSpPr>
          <p:cNvPr id="208" name="Group 5">
            <a:extLst>
              <a:ext uri="{FF2B5EF4-FFF2-40B4-BE49-F238E27FC236}">
                <a16:creationId xmlns:a16="http://schemas.microsoft.com/office/drawing/2014/main" id="{253B1FF3-471B-4EB4-9BF7-18188DAF2FDA}"/>
              </a:ext>
            </a:extLst>
          </p:cNvPr>
          <p:cNvGrpSpPr/>
          <p:nvPr>
            <p:custDataLst>
              <p:tags r:id="rId11"/>
            </p:custDataLst>
          </p:nvPr>
        </p:nvGrpSpPr>
        <p:grpSpPr>
          <a:xfrm>
            <a:off x="5854417" y="7168296"/>
            <a:ext cx="916652" cy="1491241"/>
            <a:chOff x="4020203" y="419231"/>
            <a:chExt cx="4367084" cy="5765249"/>
          </a:xfrm>
          <a:effectLst>
            <a:outerShdw blurRad="50800" dist="38100" dir="5400000" algn="t" rotWithShape="0">
              <a:prstClr val="black">
                <a:alpha val="40000"/>
              </a:prstClr>
            </a:outerShdw>
          </a:effectLst>
        </p:grpSpPr>
        <p:sp>
          <p:nvSpPr>
            <p:cNvPr id="209" name="Rectangle 36">
              <a:extLst>
                <a:ext uri="{FF2B5EF4-FFF2-40B4-BE49-F238E27FC236}">
                  <a16:creationId xmlns:a16="http://schemas.microsoft.com/office/drawing/2014/main" id="{8E7AEF95-B7D9-4EF6-BFB6-1AE84CB39599}"/>
                </a:ext>
              </a:extLst>
            </p:cNvPr>
            <p:cNvSpPr/>
            <p:nvPr>
              <p:custDataLst>
                <p:tags r:id="rId12"/>
              </p:custDataLst>
            </p:nvPr>
          </p:nvSpPr>
          <p:spPr>
            <a:xfrm>
              <a:off x="4045205" y="619882"/>
              <a:ext cx="4294509" cy="5398073"/>
            </a:xfrm>
            <a:custGeom>
              <a:rect l="l" t="t" r="r" b="b"/>
              <a:pathLst>
                <a:path w="4294511" h="5398073">
                  <a:moveTo>
                    <a:pt x="1162213" y="0"/>
                  </a:moveTo>
                  <a:lnTo>
                    <a:pt x="1680726" y="0"/>
                  </a:lnTo>
                  <a:lnTo>
                    <a:pt x="1680726" y="2407824"/>
                  </a:lnTo>
                  <a:lnTo>
                    <a:pt x="1881378" y="2407824"/>
                  </a:lnTo>
                  <a:lnTo>
                    <a:pt x="1881378" y="1306295"/>
                  </a:lnTo>
                  <a:lnTo>
                    <a:pt x="2508555" y="1306295"/>
                  </a:lnTo>
                  <a:lnTo>
                    <a:pt x="2508555" y="2407824"/>
                  </a:lnTo>
                  <a:lnTo>
                    <a:pt x="2683986" y="2407824"/>
                  </a:lnTo>
                  <a:lnTo>
                    <a:pt x="2683986" y="1456809"/>
                  </a:lnTo>
                  <a:lnTo>
                    <a:pt x="3311163" y="1456809"/>
                  </a:lnTo>
                  <a:lnTo>
                    <a:pt x="3311163" y="2407824"/>
                  </a:lnTo>
                  <a:lnTo>
                    <a:pt x="3320378" y="2407824"/>
                  </a:lnTo>
                  <a:lnTo>
                    <a:pt x="3320378" y="1649240"/>
                  </a:lnTo>
                  <a:lnTo>
                    <a:pt x="3940780" y="1649240"/>
                  </a:lnTo>
                  <a:lnTo>
                    <a:pt x="3940780" y="2107035"/>
                  </a:lnTo>
                  <a:lnTo>
                    <a:pt x="4294511" y="2107035"/>
                  </a:lnTo>
                  <a:lnTo>
                    <a:pt x="4294511" y="3912904"/>
                  </a:lnTo>
                  <a:lnTo>
                    <a:pt x="3940780" y="3912904"/>
                  </a:lnTo>
                  <a:lnTo>
                    <a:pt x="3940780" y="4715513"/>
                  </a:lnTo>
                  <a:lnTo>
                    <a:pt x="3847228" y="4715513"/>
                  </a:lnTo>
                  <a:lnTo>
                    <a:pt x="3847228" y="5398073"/>
                  </a:lnTo>
                  <a:lnTo>
                    <a:pt x="1083968" y="5398073"/>
                  </a:lnTo>
                  <a:lnTo>
                    <a:pt x="1083968" y="4814946"/>
                  </a:lnTo>
                  <a:lnTo>
                    <a:pt x="959432" y="4814946"/>
                  </a:lnTo>
                  <a:lnTo>
                    <a:pt x="959432" y="4325080"/>
                  </a:lnTo>
                  <a:lnTo>
                    <a:pt x="708694" y="4325080"/>
                  </a:lnTo>
                  <a:lnTo>
                    <a:pt x="708694" y="3823450"/>
                  </a:lnTo>
                  <a:lnTo>
                    <a:pt x="457956" y="3823450"/>
                  </a:lnTo>
                  <a:lnTo>
                    <a:pt x="457956" y="3319551"/>
                  </a:lnTo>
                  <a:lnTo>
                    <a:pt x="261425" y="3319551"/>
                  </a:lnTo>
                  <a:lnTo>
                    <a:pt x="261425" y="2935233"/>
                  </a:lnTo>
                  <a:lnTo>
                    <a:pt x="0" y="2935233"/>
                  </a:lnTo>
                  <a:lnTo>
                    <a:pt x="0" y="2441147"/>
                  </a:lnTo>
                  <a:lnTo>
                    <a:pt x="627177" y="2441147"/>
                  </a:lnTo>
                  <a:lnTo>
                    <a:pt x="627177" y="2470757"/>
                  </a:lnTo>
                  <a:lnTo>
                    <a:pt x="888602" y="2470757"/>
                  </a:lnTo>
                  <a:lnTo>
                    <a:pt x="888602" y="2510208"/>
                  </a:lnTo>
                  <a:lnTo>
                    <a:pt x="1083968" y="2510208"/>
                  </a:lnTo>
                  <a:lnTo>
                    <a:pt x="1083968" y="2407824"/>
                  </a:lnTo>
                  <a:lnTo>
                    <a:pt x="1162213" y="2407824"/>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10" name="Rectangle 14">
              <a:extLst>
                <a:ext uri="{FF2B5EF4-FFF2-40B4-BE49-F238E27FC236}">
                  <a16:creationId xmlns:a16="http://schemas.microsoft.com/office/drawing/2014/main" id="{3B495BB5-A18C-4F6A-A665-0166402A44C3}"/>
                </a:ext>
              </a:extLst>
            </p:cNvPr>
            <p:cNvSpPr/>
            <p:nvPr>
              <p:custDataLst>
                <p:tags r:id="rId13"/>
              </p:custDataLst>
            </p:nvPr>
          </p:nvSpPr>
          <p:spPr>
            <a:xfrm>
              <a:off x="4020203" y="419231"/>
              <a:ext cx="4367084" cy="5765249"/>
            </a:xfrm>
            <a:custGeom>
              <a:rect l="l" t="t" r="r" b="b"/>
              <a:pathLst>
                <a:path w="4367084" h="5765249">
                  <a:moveTo>
                    <a:pt x="3965780" y="4113557"/>
                  </a:moveTo>
                  <a:lnTo>
                    <a:pt x="4166432" y="4113557"/>
                  </a:lnTo>
                  <a:lnTo>
                    <a:pt x="4166432" y="4916165"/>
                  </a:lnTo>
                  <a:lnTo>
                    <a:pt x="3972555" y="4916165"/>
                  </a:lnTo>
                  <a:lnTo>
                    <a:pt x="3972555" y="5763466"/>
                  </a:lnTo>
                  <a:lnTo>
                    <a:pt x="3771903" y="5763466"/>
                  </a:lnTo>
                  <a:lnTo>
                    <a:pt x="3771903" y="5763465"/>
                  </a:lnTo>
                  <a:lnTo>
                    <a:pt x="1193520" y="5763465"/>
                  </a:lnTo>
                  <a:lnTo>
                    <a:pt x="1193520" y="5765249"/>
                  </a:lnTo>
                  <a:lnTo>
                    <a:pt x="992868" y="5765249"/>
                  </a:lnTo>
                  <a:lnTo>
                    <a:pt x="992868" y="5009248"/>
                  </a:lnTo>
                  <a:lnTo>
                    <a:pt x="1193520" y="5009248"/>
                  </a:lnTo>
                  <a:lnTo>
                    <a:pt x="1193520" y="5562813"/>
                  </a:lnTo>
                  <a:lnTo>
                    <a:pt x="3771903" y="5562813"/>
                  </a:lnTo>
                  <a:lnTo>
                    <a:pt x="3771903" y="4916165"/>
                  </a:lnTo>
                  <a:lnTo>
                    <a:pt x="3965780" y="4916165"/>
                  </a:lnTo>
                  <a:close/>
                  <a:moveTo>
                    <a:pt x="404924" y="3516123"/>
                  </a:moveTo>
                  <a:lnTo>
                    <a:pt x="605576" y="3516123"/>
                  </a:lnTo>
                  <a:lnTo>
                    <a:pt x="605576" y="4024102"/>
                  </a:lnTo>
                  <a:lnTo>
                    <a:pt x="794053" y="4024102"/>
                  </a:lnTo>
                  <a:lnTo>
                    <a:pt x="794053" y="4525732"/>
                  </a:lnTo>
                  <a:lnTo>
                    <a:pt x="991620" y="4525732"/>
                  </a:lnTo>
                  <a:lnTo>
                    <a:pt x="991620" y="5027362"/>
                  </a:lnTo>
                  <a:lnTo>
                    <a:pt x="790968" y="5027362"/>
                  </a:lnTo>
                  <a:lnTo>
                    <a:pt x="790968" y="4525732"/>
                  </a:lnTo>
                  <a:lnTo>
                    <a:pt x="593401" y="4525732"/>
                  </a:lnTo>
                  <a:lnTo>
                    <a:pt x="593401" y="4056122"/>
                  </a:lnTo>
                  <a:lnTo>
                    <a:pt x="404924" y="4056122"/>
                  </a:lnTo>
                  <a:close/>
                  <a:moveTo>
                    <a:pt x="4166432" y="2307688"/>
                  </a:moveTo>
                  <a:lnTo>
                    <a:pt x="4367084" y="2307688"/>
                  </a:lnTo>
                  <a:lnTo>
                    <a:pt x="4367084" y="4113556"/>
                  </a:lnTo>
                  <a:lnTo>
                    <a:pt x="4166432" y="4113556"/>
                  </a:lnTo>
                  <a:close/>
                  <a:moveTo>
                    <a:pt x="3965780" y="1906384"/>
                  </a:moveTo>
                  <a:lnTo>
                    <a:pt x="4166432" y="1906384"/>
                  </a:lnTo>
                  <a:lnTo>
                    <a:pt x="4166432" y="2307688"/>
                  </a:lnTo>
                  <a:lnTo>
                    <a:pt x="3965780" y="2307688"/>
                  </a:lnTo>
                  <a:close/>
                  <a:moveTo>
                    <a:pt x="2520856" y="1506947"/>
                  </a:moveTo>
                  <a:lnTo>
                    <a:pt x="2721508" y="1506947"/>
                  </a:lnTo>
                  <a:lnTo>
                    <a:pt x="3336164" y="1506947"/>
                  </a:lnTo>
                  <a:lnTo>
                    <a:pt x="3336164" y="1685040"/>
                  </a:lnTo>
                  <a:lnTo>
                    <a:pt x="3464150" y="1685040"/>
                  </a:lnTo>
                  <a:lnTo>
                    <a:pt x="3464150" y="1682197"/>
                  </a:lnTo>
                  <a:lnTo>
                    <a:pt x="3965780" y="1682197"/>
                  </a:lnTo>
                  <a:lnTo>
                    <a:pt x="3965780" y="1882849"/>
                  </a:lnTo>
                  <a:lnTo>
                    <a:pt x="3536816" y="1882849"/>
                  </a:lnTo>
                  <a:lnTo>
                    <a:pt x="3536816" y="2788626"/>
                  </a:lnTo>
                  <a:lnTo>
                    <a:pt x="3336164" y="2788626"/>
                  </a:lnTo>
                  <a:lnTo>
                    <a:pt x="3336164" y="1707599"/>
                  </a:lnTo>
                  <a:lnTo>
                    <a:pt x="2721508" y="1707599"/>
                  </a:lnTo>
                  <a:lnTo>
                    <a:pt x="2721508" y="2710859"/>
                  </a:lnTo>
                  <a:lnTo>
                    <a:pt x="2520856" y="2710859"/>
                  </a:lnTo>
                  <a:close/>
                  <a:moveTo>
                    <a:pt x="1705727" y="200652"/>
                  </a:moveTo>
                  <a:lnTo>
                    <a:pt x="1906379" y="200652"/>
                  </a:lnTo>
                  <a:lnTo>
                    <a:pt x="1906379" y="1306295"/>
                  </a:lnTo>
                  <a:lnTo>
                    <a:pt x="2508335" y="1306295"/>
                  </a:lnTo>
                  <a:lnTo>
                    <a:pt x="2508335" y="1506947"/>
                  </a:lnTo>
                  <a:lnTo>
                    <a:pt x="1906379" y="1506947"/>
                  </a:lnTo>
                  <a:lnTo>
                    <a:pt x="1906379" y="2608477"/>
                  </a:lnTo>
                  <a:lnTo>
                    <a:pt x="1705727" y="2608477"/>
                  </a:lnTo>
                  <a:close/>
                  <a:moveTo>
                    <a:pt x="986562" y="200652"/>
                  </a:moveTo>
                  <a:lnTo>
                    <a:pt x="1187214" y="200652"/>
                  </a:lnTo>
                  <a:lnTo>
                    <a:pt x="1187214" y="3612116"/>
                  </a:lnTo>
                  <a:lnTo>
                    <a:pt x="986562" y="3612116"/>
                  </a:lnTo>
                  <a:lnTo>
                    <a:pt x="986562" y="2838909"/>
                  </a:lnTo>
                  <a:lnTo>
                    <a:pt x="600014" y="2838909"/>
                  </a:lnTo>
                  <a:lnTo>
                    <a:pt x="600014" y="2641799"/>
                  </a:lnTo>
                  <a:lnTo>
                    <a:pt x="200652" y="2641799"/>
                  </a:lnTo>
                  <a:lnTo>
                    <a:pt x="200652" y="3118899"/>
                  </a:lnTo>
                  <a:lnTo>
                    <a:pt x="384605" y="3118899"/>
                  </a:lnTo>
                  <a:lnTo>
                    <a:pt x="384605" y="3520203"/>
                  </a:lnTo>
                  <a:lnTo>
                    <a:pt x="183953" y="3520203"/>
                  </a:lnTo>
                  <a:lnTo>
                    <a:pt x="183953" y="3141857"/>
                  </a:lnTo>
                  <a:lnTo>
                    <a:pt x="0" y="3141857"/>
                  </a:lnTo>
                  <a:lnTo>
                    <a:pt x="0" y="2439575"/>
                  </a:lnTo>
                  <a:lnTo>
                    <a:pt x="200652" y="2439575"/>
                  </a:lnTo>
                  <a:lnTo>
                    <a:pt x="200652" y="2441147"/>
                  </a:lnTo>
                  <a:lnTo>
                    <a:pt x="610687" y="2441147"/>
                  </a:lnTo>
                  <a:lnTo>
                    <a:pt x="610687" y="2638257"/>
                  </a:lnTo>
                  <a:lnTo>
                    <a:pt x="986562" y="2638257"/>
                  </a:lnTo>
                  <a:close/>
                  <a:moveTo>
                    <a:pt x="1187214" y="0"/>
                  </a:moveTo>
                  <a:lnTo>
                    <a:pt x="1688844" y="0"/>
                  </a:lnTo>
                  <a:lnTo>
                    <a:pt x="1688844" y="200652"/>
                  </a:lnTo>
                  <a:lnTo>
                    <a:pt x="1187214" y="200652"/>
                  </a:lnTo>
                  <a:close/>
                </a:path>
              </a:pathLst>
            </a:custGeom>
            <a:solidFill>
              <a:srgbClr val="E626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1" name="Group 24">
            <a:extLst>
              <a:ext uri="{FF2B5EF4-FFF2-40B4-BE49-F238E27FC236}">
                <a16:creationId xmlns:a16="http://schemas.microsoft.com/office/drawing/2014/main" id="{F2F31484-D5D2-4D3F-B23E-DE3CD570CE82}"/>
              </a:ext>
            </a:extLst>
          </p:cNvPr>
          <p:cNvGrpSpPr/>
          <p:nvPr>
            <p:custDataLst>
              <p:tags r:id="rId14"/>
            </p:custDataLst>
          </p:nvPr>
        </p:nvGrpSpPr>
        <p:grpSpPr>
          <a:xfrm>
            <a:off x="3813509" y="4211658"/>
            <a:ext cx="662923" cy="1219313"/>
            <a:chOff x="756338" y="2636912"/>
            <a:chExt cx="1152128" cy="1918185"/>
          </a:xfrm>
        </p:grpSpPr>
        <p:grpSp>
          <p:nvGrpSpPr>
            <p:cNvPr id="212" name="Group 25">
              <a:extLst>
                <a:ext uri="{FF2B5EF4-FFF2-40B4-BE49-F238E27FC236}">
                  <a16:creationId xmlns:a16="http://schemas.microsoft.com/office/drawing/2014/main" id="{8A999EFD-2350-4AFB-A260-FF0E07533A4A}"/>
                </a:ext>
              </a:extLst>
            </p:cNvPr>
            <p:cNvGrpSpPr/>
            <p:nvPr>
              <p:custDataLst>
                <p:tags r:id="rId15"/>
              </p:custDataLst>
            </p:nvPr>
          </p:nvGrpSpPr>
          <p:grpSpPr>
            <a:xfrm>
              <a:off x="756338" y="2636912"/>
              <a:ext cx="1152128" cy="1918185"/>
              <a:chOff x="3631246" y="4903910"/>
              <a:chExt cx="446244" cy="742954"/>
            </a:xfrm>
          </p:grpSpPr>
          <p:sp>
            <p:nvSpPr>
              <p:cNvPr id="215" name="Freeform 6">
                <a:extLst>
                  <a:ext uri="{FF2B5EF4-FFF2-40B4-BE49-F238E27FC236}">
                    <a16:creationId xmlns:a16="http://schemas.microsoft.com/office/drawing/2014/main" id="{7E549C2A-2700-453C-9984-35257E246DE3}"/>
                  </a:ext>
                </a:extLst>
              </p:cNvPr>
              <p:cNvSpPr>
                <a:spLocks noEditPoints="1"/>
              </p:cNvSpPr>
              <p:nvPr>
                <p:custDataLst>
                  <p:tags r:id="rId16"/>
                </p:custDataLst>
              </p:nvPr>
            </p:nvSpPr>
            <p:spPr bwMode="auto">
              <a:xfrm>
                <a:off x="3631246" y="4903910"/>
                <a:ext cx="446244" cy="742954"/>
              </a:xfrm>
              <a:custGeom>
                <a:gdLst>
                  <a:gd name="T0" fmla="*/ 530 w 566"/>
                  <a:gd name="T1" fmla="*/ 0 h 1053"/>
                  <a:gd name="T2" fmla="*/ 36 w 566"/>
                  <a:gd name="T3" fmla="*/ 0 h 1053"/>
                  <a:gd name="T4" fmla="*/ 0 w 566"/>
                  <a:gd name="T5" fmla="*/ 36 h 1053"/>
                  <a:gd name="T6" fmla="*/ 0 w 566"/>
                  <a:gd name="T7" fmla="*/ 1017 h 1053"/>
                  <a:gd name="T8" fmla="*/ 36 w 566"/>
                  <a:gd name="T9" fmla="*/ 1053 h 1053"/>
                  <a:gd name="T10" fmla="*/ 530 w 566"/>
                  <a:gd name="T11" fmla="*/ 1053 h 1053"/>
                  <a:gd name="T12" fmla="*/ 566 w 566"/>
                  <a:gd name="T13" fmla="*/ 1017 h 1053"/>
                  <a:gd name="T14" fmla="*/ 566 w 566"/>
                  <a:gd name="T15" fmla="*/ 36 h 1053"/>
                  <a:gd name="T16" fmla="*/ 530 w 566"/>
                  <a:gd name="T17" fmla="*/ 0 h 1053"/>
                  <a:gd name="T18" fmla="*/ 520 w 566"/>
                  <a:gd name="T19" fmla="*/ 911 h 1053"/>
                  <a:gd name="T20" fmla="*/ 48 w 566"/>
                  <a:gd name="T21" fmla="*/ 911 h 1053"/>
                  <a:gd name="T22" fmla="*/ 48 w 566"/>
                  <a:gd name="T23" fmla="*/ 108 h 1053"/>
                  <a:gd name="T24" fmla="*/ 520 w 566"/>
                  <a:gd name="T25" fmla="*/ 108 h 1053"/>
                  <a:gd name="T26" fmla="*/ 520 w 566"/>
                  <a:gd name="T27" fmla="*/ 911 h 10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1053">
                    <a:moveTo>
                      <a:pt x="530" y="0"/>
                    </a:moveTo>
                    <a:cubicBezTo>
                      <a:pt x="36" y="0"/>
                      <a:pt x="36" y="0"/>
                      <a:pt x="36" y="0"/>
                    </a:cubicBezTo>
                    <a:cubicBezTo>
                      <a:pt x="16" y="0"/>
                      <a:pt x="0" y="16"/>
                      <a:pt x="0" y="36"/>
                    </a:cubicBezTo>
                    <a:cubicBezTo>
                      <a:pt x="0" y="1017"/>
                      <a:pt x="0" y="1017"/>
                      <a:pt x="0" y="1017"/>
                    </a:cubicBezTo>
                    <a:cubicBezTo>
                      <a:pt x="0" y="1037"/>
                      <a:pt x="16" y="1053"/>
                      <a:pt x="36" y="1053"/>
                    </a:cubicBezTo>
                    <a:cubicBezTo>
                      <a:pt x="530" y="1053"/>
                      <a:pt x="530" y="1053"/>
                      <a:pt x="530" y="1053"/>
                    </a:cubicBezTo>
                    <a:cubicBezTo>
                      <a:pt x="550" y="1053"/>
                      <a:pt x="566" y="1037"/>
                      <a:pt x="566" y="1017"/>
                    </a:cubicBezTo>
                    <a:cubicBezTo>
                      <a:pt x="566" y="36"/>
                      <a:pt x="566" y="36"/>
                      <a:pt x="566" y="36"/>
                    </a:cubicBezTo>
                    <a:cubicBezTo>
                      <a:pt x="566" y="16"/>
                      <a:pt x="550" y="0"/>
                      <a:pt x="530" y="0"/>
                    </a:cubicBezTo>
                    <a:close/>
                    <a:moveTo>
                      <a:pt x="520" y="911"/>
                    </a:moveTo>
                    <a:cubicBezTo>
                      <a:pt x="48" y="911"/>
                      <a:pt x="48" y="911"/>
                      <a:pt x="48" y="911"/>
                    </a:cubicBezTo>
                    <a:cubicBezTo>
                      <a:pt x="48" y="108"/>
                      <a:pt x="48" y="108"/>
                      <a:pt x="48" y="108"/>
                    </a:cubicBezTo>
                    <a:cubicBezTo>
                      <a:pt x="520" y="108"/>
                      <a:pt x="520" y="108"/>
                      <a:pt x="520" y="108"/>
                    </a:cubicBezTo>
                    <a:lnTo>
                      <a:pt x="520" y="911"/>
                    </a:lnTo>
                    <a:close/>
                  </a:path>
                </a:pathLst>
              </a:custGeom>
              <a:solidFill>
                <a:srgbClr val="07A39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6" name="Rounded Rectangle 49">
                <a:extLst>
                  <a:ext uri="{FF2B5EF4-FFF2-40B4-BE49-F238E27FC236}">
                    <a16:creationId xmlns:a16="http://schemas.microsoft.com/office/drawing/2014/main" id="{CF6E753A-A6BC-456C-9258-11C45ADC14ED}"/>
                  </a:ext>
                </a:extLst>
              </p:cNvPr>
              <p:cNvSpPr/>
              <p:nvPr>
                <p:custDataLst>
                  <p:tags r:id="rId17"/>
                </p:custDataLst>
              </p:nvPr>
            </p:nvSpPr>
            <p:spPr>
              <a:xfrm>
                <a:off x="3802267" y="4938019"/>
                <a:ext cx="104202" cy="20042"/>
              </a:xfrm>
              <a:prstGeom prst="roundRect">
                <a:avLst>
                  <a:gd name="adj" fmla="val 50000"/>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7" name="Oval 216">
                <a:extLst>
                  <a:ext uri="{FF2B5EF4-FFF2-40B4-BE49-F238E27FC236}">
                    <a16:creationId xmlns:a16="http://schemas.microsoft.com/office/drawing/2014/main" id="{6C68D838-1FD5-45C9-BCF5-E8F239FC8DAA}"/>
                  </a:ext>
                </a:extLst>
              </p:cNvPr>
              <p:cNvSpPr/>
              <p:nvPr>
                <p:custDataLst>
                  <p:tags r:id="rId18"/>
                </p:custDataLst>
              </p:nvPr>
            </p:nvSpPr>
            <p:spPr>
              <a:xfrm>
                <a:off x="3822161" y="5563917"/>
                <a:ext cx="64414" cy="64414"/>
              </a:xfrm>
              <a:prstGeom prst="ellipse">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8" name="Right Triangle 3">
                <a:extLst>
                  <a:ext uri="{FF2B5EF4-FFF2-40B4-BE49-F238E27FC236}">
                    <a16:creationId xmlns:a16="http://schemas.microsoft.com/office/drawing/2014/main" id="{9046853D-0D72-4E58-AE1D-74A7ADE95560}"/>
                  </a:ext>
                </a:extLst>
              </p:cNvPr>
              <p:cNvSpPr/>
              <p:nvPr>
                <p:custDataLst>
                  <p:tags r:id="rId19"/>
                </p:custDataLst>
              </p:nvPr>
            </p:nvSpPr>
            <p:spPr>
              <a:xfrm flipV="1">
                <a:off x="3667586" y="4984405"/>
                <a:ext cx="353926" cy="561866"/>
              </a:xfrm>
              <a:custGeom>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7A398">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213" name="Rounded Rectangle 6">
              <a:extLst>
                <a:ext uri="{FF2B5EF4-FFF2-40B4-BE49-F238E27FC236}">
                  <a16:creationId xmlns:a16="http://schemas.microsoft.com/office/drawing/2014/main" id="{88508C12-3EC5-41EC-A9BA-37B9569ED096}"/>
                </a:ext>
              </a:extLst>
            </p:cNvPr>
            <p:cNvSpPr/>
            <p:nvPr>
              <p:custDataLst>
                <p:tags r:id="rId20"/>
              </p:custDataLst>
            </p:nvPr>
          </p:nvSpPr>
          <p:spPr>
            <a:xfrm>
              <a:off x="1141457" y="2704713"/>
              <a:ext cx="381891" cy="49373"/>
            </a:xfrm>
            <a:prstGeom prst="roundRect">
              <a:avLst>
                <a:gd name="adj" fmla="val 50000"/>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4" name="Oval 213">
              <a:extLst>
                <a:ext uri="{FF2B5EF4-FFF2-40B4-BE49-F238E27FC236}">
                  <a16:creationId xmlns:a16="http://schemas.microsoft.com/office/drawing/2014/main" id="{70371A0E-53DA-45CC-83CA-D13B233644DD}"/>
                </a:ext>
              </a:extLst>
            </p:cNvPr>
            <p:cNvSpPr/>
            <p:nvPr>
              <p:custDataLst>
                <p:tags r:id="rId21"/>
              </p:custDataLst>
            </p:nvPr>
          </p:nvSpPr>
          <p:spPr>
            <a:xfrm>
              <a:off x="1260394" y="4352086"/>
              <a:ext cx="144016" cy="144016"/>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9" name="Group 50">
            <a:extLst>
              <a:ext uri="{FF2B5EF4-FFF2-40B4-BE49-F238E27FC236}">
                <a16:creationId xmlns:a16="http://schemas.microsoft.com/office/drawing/2014/main" id="{6D40BE95-5E1E-4FDD-AE74-CF543D1AA0D1}"/>
              </a:ext>
            </a:extLst>
          </p:cNvPr>
          <p:cNvGrpSpPr/>
          <p:nvPr>
            <p:custDataLst>
              <p:tags r:id="rId22"/>
            </p:custDataLst>
          </p:nvPr>
        </p:nvGrpSpPr>
        <p:grpSpPr>
          <a:xfrm>
            <a:off x="5230765" y="2796723"/>
            <a:ext cx="1539404" cy="958404"/>
            <a:chOff x="4798460" y="2075033"/>
            <a:chExt cx="1826387" cy="1029263"/>
          </a:xfrm>
        </p:grpSpPr>
        <p:sp>
          <p:nvSpPr>
            <p:cNvPr id="220" name="Freeform: Shape 49">
              <a:extLst>
                <a:ext uri="{FF2B5EF4-FFF2-40B4-BE49-F238E27FC236}">
                  <a16:creationId xmlns:a16="http://schemas.microsoft.com/office/drawing/2014/main" id="{793F0ED6-87EF-40C1-9F01-4EF9403F38F0}"/>
                </a:ext>
              </a:extLst>
            </p:cNvPr>
            <p:cNvSpPr/>
            <p:nvPr>
              <p:custDataLst>
                <p:tags r:id="rId23"/>
              </p:custDataLst>
            </p:nvPr>
          </p:nvSpPr>
          <p:spPr>
            <a:xfrm rot="10800000">
              <a:off x="4798460" y="2075033"/>
              <a:ext cx="1826387" cy="1029263"/>
            </a:xfrm>
            <a:custGeom>
              <a:gdLst>
                <a:gd name="connsiteX0" fmla="*/ 1826387 w 1826387"/>
                <a:gd name="connsiteY0" fmla="*/ 36528 h 1029263"/>
                <a:gd name="connsiteX1" fmla="*/ 0 w 1826387"/>
                <a:gd name="connsiteY1" fmla="*/ 36528 h 1029263"/>
                <a:gd name="connsiteX2" fmla="*/ 47432 w 1826387"/>
                <a:gd name="connsiteY2" fmla="*/ 0 h 1029263"/>
                <a:gd name="connsiteX3" fmla="*/ 1778955 w 1826387"/>
                <a:gd name="connsiteY3" fmla="*/ 0 h 1029263"/>
                <a:gd name="connsiteX4" fmla="*/ 1010101 w 1826387"/>
                <a:gd name="connsiteY4" fmla="*/ 78555 h 1029263"/>
                <a:gd name="connsiteX5" fmla="*/ 1010101 w 1826387"/>
                <a:gd name="connsiteY5" fmla="*/ 60976 h 1029263"/>
                <a:gd name="connsiteX6" fmla="*/ 816287 w 1826387"/>
                <a:gd name="connsiteY6" fmla="*/ 60976 h 1029263"/>
                <a:gd name="connsiteX7" fmla="*/ 816287 w 1826387"/>
                <a:gd name="connsiteY7" fmla="*/ 78555 h 1029263"/>
                <a:gd name="connsiteX8" fmla="*/ 1826387 w 1826387"/>
                <a:gd name="connsiteY8" fmla="*/ 93229 h 1029263"/>
                <a:gd name="connsiteX9" fmla="*/ 0 w 1826387"/>
                <a:gd name="connsiteY9" fmla="*/ 93229 h 1029263"/>
                <a:gd name="connsiteX10" fmla="*/ 0 w 1826387"/>
                <a:gd name="connsiteY10" fmla="*/ 44525 h 1029263"/>
                <a:gd name="connsiteX11" fmla="*/ 1826387 w 1826387"/>
                <a:gd name="connsiteY11" fmla="*/ 44525 h 1029263"/>
                <a:gd name="connsiteX12" fmla="*/ 1582869 w 1826387"/>
                <a:gd name="connsiteY12" fmla="*/ 980559 h 1029263"/>
                <a:gd name="connsiteX13" fmla="*/ 1582869 w 1826387"/>
                <a:gd name="connsiteY13" fmla="*/ 176949 h 1029263"/>
                <a:gd name="connsiteX14" fmla="*/ 243518 w 1826387"/>
                <a:gd name="connsiteY14" fmla="*/ 176949 h 1029263"/>
                <a:gd name="connsiteX15" fmla="*/ 243518 w 1826387"/>
                <a:gd name="connsiteY15" fmla="*/ 980559 h 1029263"/>
                <a:gd name="connsiteX16" fmla="*/ 1591216 w 1826387"/>
                <a:gd name="connsiteY16" fmla="*/ 1029263 h 1029263"/>
                <a:gd name="connsiteX17" fmla="*/ 235170 w 1826387"/>
                <a:gd name="connsiteY17" fmla="*/ 1029263 h 1029263"/>
                <a:gd name="connsiteX18" fmla="*/ 194814 w 1826387"/>
                <a:gd name="connsiteY18" fmla="*/ 988907 h 1029263"/>
                <a:gd name="connsiteX19" fmla="*/ 194814 w 1826387"/>
                <a:gd name="connsiteY19" fmla="*/ 103893 h 1029263"/>
                <a:gd name="connsiteX20" fmla="*/ 1631572 w 1826387"/>
                <a:gd name="connsiteY20" fmla="*/ 103893 h 1029263"/>
                <a:gd name="connsiteX21" fmla="*/ 1631572 w 1826387"/>
                <a:gd name="connsiteY21" fmla="*/ 988907 h 1029263"/>
                <a:gd name="connsiteX22" fmla="*/ 1591216 w 1826387"/>
                <a:gd name="connsiteY22" fmla="*/ 1029263 h 102926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6387" h="1029263">
                  <a:moveTo>
                    <a:pt x="1826387" y="36528"/>
                  </a:moveTo>
                  <a:lnTo>
                    <a:pt x="0" y="36528"/>
                  </a:lnTo>
                  <a:lnTo>
                    <a:pt x="47432" y="0"/>
                  </a:lnTo>
                  <a:lnTo>
                    <a:pt x="1778955" y="0"/>
                  </a:lnTo>
                  <a:close/>
                  <a:moveTo>
                    <a:pt x="1010101" y="78555"/>
                  </a:moveTo>
                  <a:lnTo>
                    <a:pt x="1010101" y="60976"/>
                  </a:lnTo>
                  <a:lnTo>
                    <a:pt x="816287" y="60976"/>
                  </a:lnTo>
                  <a:lnTo>
                    <a:pt x="816287" y="78555"/>
                  </a:lnTo>
                  <a:close/>
                  <a:moveTo>
                    <a:pt x="1826387" y="93229"/>
                  </a:moveTo>
                  <a:lnTo>
                    <a:pt x="0" y="93229"/>
                  </a:lnTo>
                  <a:lnTo>
                    <a:pt x="0" y="44525"/>
                  </a:lnTo>
                  <a:lnTo>
                    <a:pt x="1826387" y="44525"/>
                  </a:lnTo>
                  <a:close/>
                  <a:moveTo>
                    <a:pt x="1582869" y="980559"/>
                  </a:moveTo>
                  <a:lnTo>
                    <a:pt x="1582869" y="176949"/>
                  </a:lnTo>
                  <a:lnTo>
                    <a:pt x="243518" y="176949"/>
                  </a:lnTo>
                  <a:lnTo>
                    <a:pt x="243518" y="980559"/>
                  </a:lnTo>
                  <a:close/>
                  <a:moveTo>
                    <a:pt x="1591216" y="1029263"/>
                  </a:moveTo>
                  <a:lnTo>
                    <a:pt x="235170" y="1029263"/>
                  </a:lnTo>
                  <a:cubicBezTo>
                    <a:pt x="212882" y="1029263"/>
                    <a:pt x="194814" y="1011195"/>
                    <a:pt x="194814" y="988907"/>
                  </a:cubicBezTo>
                  <a:lnTo>
                    <a:pt x="194814" y="103893"/>
                  </a:lnTo>
                  <a:lnTo>
                    <a:pt x="1631572" y="103893"/>
                  </a:lnTo>
                  <a:lnTo>
                    <a:pt x="1631572" y="988907"/>
                  </a:lnTo>
                  <a:cubicBezTo>
                    <a:pt x="1631572" y="1011195"/>
                    <a:pt x="1613504" y="1029263"/>
                    <a:pt x="1591216" y="1029263"/>
                  </a:cubicBezTo>
                  <a:close/>
                </a:path>
              </a:pathLst>
            </a:custGeom>
            <a:solidFill>
              <a:srgbClr val="FBA2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1" name="Right Triangle 3">
              <a:extLst>
                <a:ext uri="{FF2B5EF4-FFF2-40B4-BE49-F238E27FC236}">
                  <a16:creationId xmlns:a16="http://schemas.microsoft.com/office/drawing/2014/main" id="{F7F20372-FD4E-4B08-A16A-33AAE8B729E0}"/>
                </a:ext>
              </a:extLst>
            </p:cNvPr>
            <p:cNvSpPr/>
            <p:nvPr userDrawn="1">
              <p:custDataLst>
                <p:tags r:id="rId24"/>
              </p:custDataLst>
            </p:nvPr>
          </p:nvSpPr>
          <p:spPr>
            <a:xfrm flipV="1">
              <a:off x="5044872" y="2114425"/>
              <a:ext cx="1385161" cy="798951"/>
            </a:xfrm>
            <a:custGeom>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FBA200">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22" name="Group 45">
            <a:extLst>
              <a:ext uri="{FF2B5EF4-FFF2-40B4-BE49-F238E27FC236}">
                <a16:creationId xmlns:a16="http://schemas.microsoft.com/office/drawing/2014/main" id="{BCAA0952-B080-45A8-AC26-134B1E5A2FB9}"/>
              </a:ext>
            </a:extLst>
          </p:cNvPr>
          <p:cNvGrpSpPr/>
          <p:nvPr>
            <p:custDataLst>
              <p:tags r:id="rId25"/>
            </p:custDataLst>
          </p:nvPr>
        </p:nvGrpSpPr>
        <p:grpSpPr>
          <a:xfrm>
            <a:off x="7741919" y="4686916"/>
            <a:ext cx="996855" cy="896425"/>
            <a:chOff x="7922244" y="3248064"/>
            <a:chExt cx="1182693" cy="962702"/>
          </a:xfrm>
        </p:grpSpPr>
        <p:sp>
          <p:nvSpPr>
            <p:cNvPr id="223" name="Rounded Rectangle 3">
              <a:extLst>
                <a:ext uri="{FF2B5EF4-FFF2-40B4-BE49-F238E27FC236}">
                  <a16:creationId xmlns:a16="http://schemas.microsoft.com/office/drawing/2014/main" id="{E83D8C45-3C92-4CAF-BF48-E9EDF749F57C}"/>
                </a:ext>
              </a:extLst>
            </p:cNvPr>
            <p:cNvSpPr/>
            <p:nvPr>
              <p:custDataLst>
                <p:tags r:id="rId26"/>
              </p:custDataLst>
            </p:nvPr>
          </p:nvSpPr>
          <p:spPr>
            <a:xfrm>
              <a:off x="7922244" y="3248064"/>
              <a:ext cx="1182693" cy="962702"/>
            </a:xfrm>
            <a:custGeom>
              <a:rect l="l" t="t" r="r" b="b"/>
              <a:pathLst>
                <a:path w="2481182" h="2019659">
                  <a:moveTo>
                    <a:pt x="1240591" y="1481245"/>
                  </a:moveTo>
                  <a:cubicBezTo>
                    <a:pt x="1201062" y="1481245"/>
                    <a:pt x="1169018" y="1511885"/>
                    <a:pt x="1169018" y="1549682"/>
                  </a:cubicBezTo>
                  <a:cubicBezTo>
                    <a:pt x="1169018" y="1587479"/>
                    <a:pt x="1201062" y="1618119"/>
                    <a:pt x="1240591" y="1618119"/>
                  </a:cubicBezTo>
                  <a:cubicBezTo>
                    <a:pt x="1280120" y="1618119"/>
                    <a:pt x="1312164" y="1587479"/>
                    <a:pt x="1312164" y="1549682"/>
                  </a:cubicBezTo>
                  <a:cubicBezTo>
                    <a:pt x="1312164" y="1511885"/>
                    <a:pt x="1280120" y="1481245"/>
                    <a:pt x="1240591" y="1481245"/>
                  </a:cubicBezTo>
                  <a:close/>
                  <a:moveTo>
                    <a:pt x="95430" y="81527"/>
                  </a:moveTo>
                  <a:lnTo>
                    <a:pt x="95430" y="91249"/>
                  </a:lnTo>
                  <a:lnTo>
                    <a:pt x="95430" y="1336786"/>
                  </a:lnTo>
                  <a:lnTo>
                    <a:pt x="95430" y="1414360"/>
                  </a:lnTo>
                  <a:lnTo>
                    <a:pt x="2385752" y="1414360"/>
                  </a:lnTo>
                  <a:lnTo>
                    <a:pt x="2385752" y="1336786"/>
                  </a:lnTo>
                  <a:lnTo>
                    <a:pt x="2385752" y="91249"/>
                  </a:lnTo>
                  <a:lnTo>
                    <a:pt x="2385752" y="81527"/>
                  </a:lnTo>
                  <a:close/>
                  <a:moveTo>
                    <a:pt x="82232" y="0"/>
                  </a:moveTo>
                  <a:lnTo>
                    <a:pt x="2398950" y="0"/>
                  </a:lnTo>
                  <a:cubicBezTo>
                    <a:pt x="2444366" y="0"/>
                    <a:pt x="2481182" y="33399"/>
                    <a:pt x="2481182" y="74597"/>
                  </a:cubicBezTo>
                  <a:lnTo>
                    <a:pt x="2481182" y="1613510"/>
                  </a:lnTo>
                  <a:cubicBezTo>
                    <a:pt x="2481182" y="1654709"/>
                    <a:pt x="2444366" y="1688107"/>
                    <a:pt x="2398950" y="1688107"/>
                  </a:cubicBezTo>
                  <a:lnTo>
                    <a:pt x="1569038" y="1688107"/>
                  </a:lnTo>
                  <a:lnTo>
                    <a:pt x="1643796" y="1974036"/>
                  </a:lnTo>
                  <a:lnTo>
                    <a:pt x="1876791" y="1974036"/>
                  </a:lnTo>
                  <a:cubicBezTo>
                    <a:pt x="1881184" y="1974036"/>
                    <a:pt x="1884744" y="1977440"/>
                    <a:pt x="1884744" y="1981640"/>
                  </a:cubicBezTo>
                  <a:lnTo>
                    <a:pt x="1884744" y="2012056"/>
                  </a:lnTo>
                  <a:cubicBezTo>
                    <a:pt x="1884744" y="2016256"/>
                    <a:pt x="1881184" y="2019660"/>
                    <a:pt x="1876791" y="2019660"/>
                  </a:cubicBezTo>
                  <a:lnTo>
                    <a:pt x="604391" y="2019660"/>
                  </a:lnTo>
                  <a:cubicBezTo>
                    <a:pt x="599998" y="2019660"/>
                    <a:pt x="596438" y="2016256"/>
                    <a:pt x="596438" y="2012056"/>
                  </a:cubicBezTo>
                  <a:lnTo>
                    <a:pt x="596438" y="1981640"/>
                  </a:lnTo>
                  <a:cubicBezTo>
                    <a:pt x="596438" y="1977440"/>
                    <a:pt x="599998" y="1974036"/>
                    <a:pt x="604391" y="1974036"/>
                  </a:cubicBezTo>
                  <a:lnTo>
                    <a:pt x="837388" y="1974036"/>
                  </a:lnTo>
                  <a:lnTo>
                    <a:pt x="912145" y="1688107"/>
                  </a:lnTo>
                  <a:lnTo>
                    <a:pt x="82232" y="1688107"/>
                  </a:lnTo>
                  <a:cubicBezTo>
                    <a:pt x="36817" y="1688107"/>
                    <a:pt x="0" y="1654709"/>
                    <a:pt x="0" y="1613510"/>
                  </a:cubicBezTo>
                  <a:lnTo>
                    <a:pt x="0" y="74597"/>
                  </a:lnTo>
                  <a:cubicBezTo>
                    <a:pt x="0" y="33399"/>
                    <a:pt x="36817" y="0"/>
                    <a:pt x="82232" y="0"/>
                  </a:cubicBezTo>
                  <a:close/>
                </a:path>
              </a:pathLst>
            </a:cu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4" name="Right Triangle 3">
              <a:extLst>
                <a:ext uri="{FF2B5EF4-FFF2-40B4-BE49-F238E27FC236}">
                  <a16:creationId xmlns:a16="http://schemas.microsoft.com/office/drawing/2014/main" id="{ABED95C5-9C52-471B-A7EE-0CB471FF7BD7}"/>
                </a:ext>
              </a:extLst>
            </p:cNvPr>
            <p:cNvSpPr/>
            <p:nvPr>
              <p:custDataLst>
                <p:tags r:id="rId27"/>
              </p:custDataLst>
            </p:nvPr>
          </p:nvSpPr>
          <p:spPr>
            <a:xfrm flipV="1">
              <a:off x="7922244" y="3297959"/>
              <a:ext cx="1182693" cy="717954"/>
            </a:xfrm>
            <a:custGeom>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680C3">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cxnSp>
        <p:nvCxnSpPr>
          <p:cNvPr id="225" name="Connector: Elbow 58">
            <a:extLst>
              <a:ext uri="{FF2B5EF4-FFF2-40B4-BE49-F238E27FC236}">
                <a16:creationId xmlns:a16="http://schemas.microsoft.com/office/drawing/2014/main" id="{CE638304-F57A-4D49-9F92-31AC568FE07F}"/>
              </a:ext>
            </a:extLst>
          </p:cNvPr>
          <p:cNvCxnSpPr/>
          <p:nvPr>
            <p:custDataLst>
              <p:tags r:id="rId28"/>
            </p:custDataLst>
          </p:nvPr>
        </p:nvCxnSpPr>
        <p:spPr>
          <a:xfrm>
            <a:off x="4475836" y="4848368"/>
            <a:ext cx="1273891" cy="365991"/>
          </a:xfrm>
          <a:prstGeom prst="bentConnector3">
            <a:avLst>
              <a:gd name="adj1" fmla="val 50000"/>
            </a:avLst>
          </a:prstGeom>
          <a:noFill/>
          <a:ln w="12700" cap="flat" cmpd="sng" algn="ctr">
            <a:solidFill>
              <a:srgbClr val="000000"/>
            </a:solidFill>
            <a:prstDash val="solid"/>
            <a:miter lim="800000"/>
          </a:ln>
          <a:effectLst/>
        </p:spPr>
      </p:cxnSp>
      <p:cxnSp>
        <p:nvCxnSpPr>
          <p:cNvPr id="226" name="Connector: Elbow 62">
            <a:extLst>
              <a:ext uri="{FF2B5EF4-FFF2-40B4-BE49-F238E27FC236}">
                <a16:creationId xmlns:a16="http://schemas.microsoft.com/office/drawing/2014/main" id="{B3E4C666-F0CF-44DC-91FA-1865D712F399}"/>
              </a:ext>
            </a:extLst>
          </p:cNvPr>
          <p:cNvCxnSpPr/>
          <p:nvPr>
            <p:custDataLst>
              <p:tags r:id="rId29"/>
            </p:custDataLst>
          </p:nvPr>
        </p:nvCxnSpPr>
        <p:spPr>
          <a:xfrm rot="16200000" flipH="1">
            <a:off x="5601392" y="4246410"/>
            <a:ext cx="981275" cy="139635"/>
          </a:xfrm>
          <a:prstGeom prst="bentConnector3">
            <a:avLst>
              <a:gd name="adj1" fmla="val 50000"/>
            </a:avLst>
          </a:prstGeom>
          <a:noFill/>
          <a:ln w="12700" cap="flat" cmpd="sng" algn="ctr">
            <a:solidFill>
              <a:srgbClr val="000000"/>
            </a:solidFill>
            <a:prstDash val="solid"/>
            <a:miter lim="800000"/>
          </a:ln>
          <a:effectLst/>
        </p:spPr>
      </p:cxnSp>
      <p:cxnSp>
        <p:nvCxnSpPr>
          <p:cNvPr id="227" name="Connector: Elbow 68">
            <a:extLst>
              <a:ext uri="{FF2B5EF4-FFF2-40B4-BE49-F238E27FC236}">
                <a16:creationId xmlns:a16="http://schemas.microsoft.com/office/drawing/2014/main" id="{E9C35AD2-F6A0-4D19-AC1D-0855D779F1B6}"/>
              </a:ext>
            </a:extLst>
          </p:cNvPr>
          <p:cNvCxnSpPr/>
          <p:nvPr>
            <p:custDataLst>
              <p:tags r:id="rId30"/>
            </p:custDataLst>
          </p:nvPr>
        </p:nvCxnSpPr>
        <p:spPr>
          <a:xfrm flipV="1">
            <a:off x="6456093" y="4937102"/>
            <a:ext cx="1285826" cy="264180"/>
          </a:xfrm>
          <a:prstGeom prst="bentConnector3">
            <a:avLst>
              <a:gd name="adj1" fmla="val 50000"/>
            </a:avLst>
          </a:prstGeom>
          <a:noFill/>
          <a:ln w="12700" cap="flat" cmpd="sng" algn="ctr">
            <a:solidFill>
              <a:srgbClr val="000000"/>
            </a:solidFill>
            <a:prstDash val="solid"/>
            <a:miter lim="800000"/>
          </a:ln>
          <a:effectLst/>
        </p:spPr>
      </p:cxnSp>
      <p:grpSp>
        <p:nvGrpSpPr>
          <p:cNvPr id="246" name="Google Shape;348;p13"/>
          <p:cNvGrpSpPr/>
          <p:nvPr>
            <p:custDataLst>
              <p:tags r:id="rId31"/>
            </p:custDataLst>
          </p:nvPr>
        </p:nvGrpSpPr>
        <p:grpSpPr>
          <a:xfrm flipH="1">
            <a:off x="4478012" y="4605343"/>
            <a:ext cx="805481" cy="688241"/>
            <a:chOff x="6986665" y="3298709"/>
            <a:chExt cx="1817809" cy="1077669"/>
          </a:xfrm>
        </p:grpSpPr>
        <p:sp>
          <p:nvSpPr>
            <p:cNvPr id="247" name="Google Shape;349;p13"/>
            <p:cNvSpPr/>
            <p:nvPr>
              <p:custDataLst>
                <p:tags r:id="rId32"/>
              </p:custDataLst>
            </p:nvPr>
          </p:nvSpPr>
          <p:spPr>
            <a:xfrm>
              <a:off x="6986665" y="3342725"/>
              <a:ext cx="1790318" cy="1033653"/>
            </a:xfrm>
            <a:custGeom>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8" name="Google Shape;350;p13"/>
            <p:cNvSpPr/>
            <p:nvPr>
              <p:custDataLst>
                <p:tags r:id="rId33"/>
              </p:custDataLst>
            </p:nvPr>
          </p:nvSpPr>
          <p:spPr>
            <a:xfrm>
              <a:off x="7014156" y="3327342"/>
              <a:ext cx="1790318" cy="1033653"/>
            </a:xfrm>
            <a:custGeom>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9" name="Google Shape;351;p13"/>
            <p:cNvSpPr/>
            <p:nvPr>
              <p:custDataLst>
                <p:tags r:id="rId34"/>
              </p:custDataLst>
            </p:nvPr>
          </p:nvSpPr>
          <p:spPr>
            <a:xfrm>
              <a:off x="7014156" y="3298709"/>
              <a:ext cx="1790318" cy="1033653"/>
            </a:xfrm>
            <a:custGeom>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0" name="Google Shape;352;p13"/>
            <p:cNvSpPr/>
            <p:nvPr>
              <p:custDataLst>
                <p:tags r:id="rId35"/>
              </p:custDataLst>
            </p:nvPr>
          </p:nvSpPr>
          <p:spPr>
            <a:xfrm>
              <a:off x="7976493" y="3396565"/>
              <a:ext cx="664692" cy="383742"/>
            </a:xfrm>
            <a:custGeom>
              <a:rect l="l" t="t" r="r" b="b"/>
              <a:pathLst>
                <a:path w="830864"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1" name="Google Shape;353;p13"/>
            <p:cNvSpPr/>
            <p:nvPr>
              <p:custDataLst>
                <p:tags r:id="rId36"/>
              </p:custDataLst>
            </p:nvPr>
          </p:nvSpPr>
          <p:spPr>
            <a:xfrm>
              <a:off x="7912754" y="3450709"/>
              <a:ext cx="634670" cy="366446"/>
            </a:xfrm>
            <a:custGeom>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2" name="Google Shape;354;p13"/>
            <p:cNvSpPr/>
            <p:nvPr>
              <p:custDataLst>
                <p:tags r:id="rId37"/>
              </p:custDataLst>
            </p:nvPr>
          </p:nvSpPr>
          <p:spPr>
            <a:xfrm>
              <a:off x="7863331" y="3479190"/>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3" name="Google Shape;355;p13"/>
            <p:cNvSpPr/>
            <p:nvPr>
              <p:custDataLst>
                <p:tags r:id="rId38"/>
              </p:custDataLst>
            </p:nvPr>
          </p:nvSpPr>
          <p:spPr>
            <a:xfrm>
              <a:off x="7813984" y="3507747"/>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4" name="Google Shape;356;p13"/>
            <p:cNvSpPr/>
            <p:nvPr>
              <p:custDataLst>
                <p:tags r:id="rId39"/>
              </p:custDataLst>
            </p:nvPr>
          </p:nvSpPr>
          <p:spPr>
            <a:xfrm>
              <a:off x="7451728" y="3699575"/>
              <a:ext cx="312910" cy="174618"/>
            </a:xfrm>
            <a:custGeom>
              <a:rect l="l" t="t" r="r" b="b"/>
              <a:pathLst>
                <a:path w="830769"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nvGrpSpPr>
          <p:cNvPr id="272" name="Google Shape;348;p13"/>
          <p:cNvGrpSpPr/>
          <p:nvPr>
            <p:custDataLst>
              <p:tags r:id="rId40"/>
            </p:custDataLst>
          </p:nvPr>
        </p:nvGrpSpPr>
        <p:grpSpPr>
          <a:xfrm flipH="1">
            <a:off x="5725217" y="3988783"/>
            <a:ext cx="805481" cy="688241"/>
            <a:chOff x="6986665" y="3298709"/>
            <a:chExt cx="1817809" cy="1077669"/>
          </a:xfrm>
        </p:grpSpPr>
        <p:sp>
          <p:nvSpPr>
            <p:cNvPr id="273" name="Google Shape;349;p13"/>
            <p:cNvSpPr/>
            <p:nvPr>
              <p:custDataLst>
                <p:tags r:id="rId41"/>
              </p:custDataLst>
            </p:nvPr>
          </p:nvSpPr>
          <p:spPr>
            <a:xfrm>
              <a:off x="6986665" y="3342725"/>
              <a:ext cx="1790318" cy="1033653"/>
            </a:xfrm>
            <a:custGeom>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4" name="Google Shape;350;p13"/>
            <p:cNvSpPr/>
            <p:nvPr>
              <p:custDataLst>
                <p:tags r:id="rId42"/>
              </p:custDataLst>
            </p:nvPr>
          </p:nvSpPr>
          <p:spPr>
            <a:xfrm>
              <a:off x="7014156" y="3327342"/>
              <a:ext cx="1790318" cy="1033653"/>
            </a:xfrm>
            <a:custGeom>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5" name="Google Shape;351;p13"/>
            <p:cNvSpPr/>
            <p:nvPr>
              <p:custDataLst>
                <p:tags r:id="rId43"/>
              </p:custDataLst>
            </p:nvPr>
          </p:nvSpPr>
          <p:spPr>
            <a:xfrm>
              <a:off x="7014156" y="3298709"/>
              <a:ext cx="1790318" cy="1033653"/>
            </a:xfrm>
            <a:custGeom>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6" name="Google Shape;352;p13"/>
            <p:cNvSpPr/>
            <p:nvPr>
              <p:custDataLst>
                <p:tags r:id="rId44"/>
              </p:custDataLst>
            </p:nvPr>
          </p:nvSpPr>
          <p:spPr>
            <a:xfrm>
              <a:off x="7976493" y="3396565"/>
              <a:ext cx="664692" cy="383742"/>
            </a:xfrm>
            <a:custGeom>
              <a:rect l="l" t="t" r="r" b="b"/>
              <a:pathLst>
                <a:path w="830864"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7" name="Google Shape;353;p13"/>
            <p:cNvSpPr/>
            <p:nvPr>
              <p:custDataLst>
                <p:tags r:id="rId45"/>
              </p:custDataLst>
            </p:nvPr>
          </p:nvSpPr>
          <p:spPr>
            <a:xfrm>
              <a:off x="7912754" y="3450709"/>
              <a:ext cx="634670" cy="366446"/>
            </a:xfrm>
            <a:custGeom>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8" name="Google Shape;354;p13"/>
            <p:cNvSpPr/>
            <p:nvPr>
              <p:custDataLst>
                <p:tags r:id="rId46"/>
              </p:custDataLst>
            </p:nvPr>
          </p:nvSpPr>
          <p:spPr>
            <a:xfrm>
              <a:off x="7863331" y="3479190"/>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9" name="Google Shape;355;p13"/>
            <p:cNvSpPr/>
            <p:nvPr>
              <p:custDataLst>
                <p:tags r:id="rId47"/>
              </p:custDataLst>
            </p:nvPr>
          </p:nvSpPr>
          <p:spPr>
            <a:xfrm>
              <a:off x="7813984" y="3507747"/>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0" name="Google Shape;356;p13"/>
            <p:cNvSpPr/>
            <p:nvPr>
              <p:custDataLst>
                <p:tags r:id="rId48"/>
              </p:custDataLst>
            </p:nvPr>
          </p:nvSpPr>
          <p:spPr>
            <a:xfrm>
              <a:off x="7451728" y="3699575"/>
              <a:ext cx="312910" cy="174618"/>
            </a:xfrm>
            <a:custGeom>
              <a:rect l="l" t="t" r="r" b="b"/>
              <a:pathLst>
                <a:path w="830769"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nvGrpSpPr>
          <p:cNvPr id="281" name="Google Shape;348;p13"/>
          <p:cNvGrpSpPr/>
          <p:nvPr>
            <p:custDataLst>
              <p:tags r:id="rId49"/>
            </p:custDataLst>
          </p:nvPr>
        </p:nvGrpSpPr>
        <p:grpSpPr>
          <a:xfrm flipH="1">
            <a:off x="6930992" y="4686916"/>
            <a:ext cx="805481" cy="688241"/>
            <a:chOff x="6986665" y="3298709"/>
            <a:chExt cx="1817809" cy="1077669"/>
          </a:xfrm>
        </p:grpSpPr>
        <p:sp>
          <p:nvSpPr>
            <p:cNvPr id="282" name="Google Shape;349;p13"/>
            <p:cNvSpPr/>
            <p:nvPr>
              <p:custDataLst>
                <p:tags r:id="rId50"/>
              </p:custDataLst>
            </p:nvPr>
          </p:nvSpPr>
          <p:spPr>
            <a:xfrm>
              <a:off x="6986665" y="3342725"/>
              <a:ext cx="1790318" cy="1033653"/>
            </a:xfrm>
            <a:custGeom>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3" name="Google Shape;350;p13"/>
            <p:cNvSpPr/>
            <p:nvPr>
              <p:custDataLst>
                <p:tags r:id="rId51"/>
              </p:custDataLst>
            </p:nvPr>
          </p:nvSpPr>
          <p:spPr>
            <a:xfrm>
              <a:off x="7014156" y="3327342"/>
              <a:ext cx="1790318" cy="1033653"/>
            </a:xfrm>
            <a:custGeom>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4" name="Google Shape;351;p13"/>
            <p:cNvSpPr/>
            <p:nvPr>
              <p:custDataLst>
                <p:tags r:id="rId52"/>
              </p:custDataLst>
            </p:nvPr>
          </p:nvSpPr>
          <p:spPr>
            <a:xfrm>
              <a:off x="7014156" y="3298709"/>
              <a:ext cx="1790318" cy="1033653"/>
            </a:xfrm>
            <a:custGeom>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5" name="Google Shape;352;p13"/>
            <p:cNvSpPr/>
            <p:nvPr>
              <p:custDataLst>
                <p:tags r:id="rId53"/>
              </p:custDataLst>
            </p:nvPr>
          </p:nvSpPr>
          <p:spPr>
            <a:xfrm>
              <a:off x="7976493" y="3396565"/>
              <a:ext cx="664692" cy="383742"/>
            </a:xfrm>
            <a:custGeom>
              <a:rect l="l" t="t" r="r" b="b"/>
              <a:pathLst>
                <a:path w="830864"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6" name="Google Shape;353;p13"/>
            <p:cNvSpPr/>
            <p:nvPr>
              <p:custDataLst>
                <p:tags r:id="rId54"/>
              </p:custDataLst>
            </p:nvPr>
          </p:nvSpPr>
          <p:spPr>
            <a:xfrm>
              <a:off x="7912754" y="3450709"/>
              <a:ext cx="634670" cy="366446"/>
            </a:xfrm>
            <a:custGeom>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7" name="Google Shape;354;p13"/>
            <p:cNvSpPr/>
            <p:nvPr>
              <p:custDataLst>
                <p:tags r:id="rId55"/>
              </p:custDataLst>
            </p:nvPr>
          </p:nvSpPr>
          <p:spPr>
            <a:xfrm>
              <a:off x="7863331" y="3479190"/>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8" name="Google Shape;355;p13"/>
            <p:cNvSpPr/>
            <p:nvPr>
              <p:custDataLst>
                <p:tags r:id="rId56"/>
              </p:custDataLst>
            </p:nvPr>
          </p:nvSpPr>
          <p:spPr>
            <a:xfrm>
              <a:off x="7813984" y="3507747"/>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9" name="Google Shape;356;p13"/>
            <p:cNvSpPr/>
            <p:nvPr>
              <p:custDataLst>
                <p:tags r:id="rId57"/>
              </p:custDataLst>
            </p:nvPr>
          </p:nvSpPr>
          <p:spPr>
            <a:xfrm>
              <a:off x="7451728" y="3699575"/>
              <a:ext cx="312910" cy="174618"/>
            </a:xfrm>
            <a:custGeom>
              <a:rect l="l" t="t" r="r" b="b"/>
              <a:pathLst>
                <a:path w="830769"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8318247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500"/>
                                  </p:stCondLst>
                                  <p:childTnLst>
                                    <p:animMotion origin="layout" path="M 1.66667E-06 4.81481E-06 L 0.00104 -0.2875" pathEditMode="relative" rAng="0" ptsTypes="AA">
                                      <p:cBhvr>
                                        <p:cTn id="9" dur="2000" fill="hold"/>
                                        <p:tgtEl>
                                          <p:spTgt spid="208"/>
                                        </p:tgtEl>
                                        <p:attrNameLst>
                                          <p:attrName>ppt_x</p:attrName>
                                          <p:attrName>ppt_y</p:attrName>
                                        </p:attrNameLst>
                                      </p:cBhvr>
                                      <p:rCtr x="52" y="-14375"/>
                                    </p:animMotion>
                                  </p:childTnLst>
                                </p:cTn>
                              </p:par>
                            </p:childTnLst>
                          </p:cTn>
                        </p:par>
                        <p:par>
                          <p:cTn id="10" fill="hold" nodeType="afterGroup">
                            <p:stCondLst>
                              <p:cond delay="2500"/>
                            </p:stCondLst>
                            <p:childTnLst>
                              <p:par>
                                <p:cTn id="11" presetID="42" presetClass="path" presetSubtype="0" accel="50000" decel="50000" fill="hold" nodeType="afterEffect">
                                  <p:stCondLst>
                                    <p:cond delay="0"/>
                                  </p:stCondLst>
                                  <p:childTnLst>
                                    <p:animMotion origin="layout" path="M 0.03945 0.0287 L 1.25E-06 -7.40741E-07" pathEditMode="relative" rAng="0" ptsTypes="AA">
                                      <p:cBhvr>
                                        <p:cTn id="12" dur="2000" fill="hold"/>
                                        <p:tgtEl>
                                          <p:spTgt spid="246"/>
                                        </p:tgtEl>
                                        <p:attrNameLst>
                                          <p:attrName>ppt_x</p:attrName>
                                          <p:attrName>ppt_y</p:attrName>
                                        </p:attrNameLst>
                                      </p:cBhvr>
                                      <p:rCtr x="-1719" y="-1111"/>
                                    </p:animMotion>
                                  </p:childTnLst>
                                </p:cTn>
                              </p:par>
                              <p:par>
                                <p:cTn id="13" presetID="42" presetClass="path" presetSubtype="0" accel="50000" decel="50000" fill="hold" nodeType="withEffect">
                                  <p:stCondLst>
                                    <p:cond delay="0"/>
                                  </p:stCondLst>
                                  <p:childTnLst>
                                    <p:animMotion origin="layout" path="M 0.00274 0.02338 L -0.00273 -0.03611" pathEditMode="relative" rAng="0" ptsTypes="AA">
                                      <p:cBhvr>
                                        <p:cTn id="14" dur="2000" fill="hold"/>
                                        <p:tgtEl>
                                          <p:spTgt spid="272"/>
                                        </p:tgtEl>
                                        <p:attrNameLst>
                                          <p:attrName>ppt_x</p:attrName>
                                          <p:attrName>ppt_y</p:attrName>
                                        </p:attrNameLst>
                                      </p:cBhvr>
                                      <p:rCtr x="-273" y="-2986"/>
                                    </p:animMotion>
                                  </p:childTnLst>
                                </p:cTn>
                              </p:par>
                              <p:par>
                                <p:cTn id="15" presetID="42" presetClass="path" presetSubtype="0" accel="50000" decel="50000" fill="hold" nodeType="withEffect">
                                  <p:stCondLst>
                                    <p:cond delay="0"/>
                                  </p:stCondLst>
                                  <p:childTnLst>
                                    <p:animMotion origin="layout" path="M -0.0431 0.02292 L -0.00846 -0.00578" pathEditMode="relative" rAng="0" ptsTypes="AA">
                                      <p:cBhvr>
                                        <p:cTn id="16" dur="2000" fill="hold"/>
                                        <p:tgtEl>
                                          <p:spTgt spid="281"/>
                                        </p:tgtEl>
                                        <p:attrNameLst>
                                          <p:attrName>ppt_x</p:attrName>
                                          <p:attrName>ppt_y</p:attrName>
                                        </p:attrNameLst>
                                      </p:cBhvr>
                                      <p:rCtr x="1732" y="-1435"/>
                                    </p:animMotion>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childTnLst>
                                </p:cTn>
                              </p:par>
                            </p:childTnLst>
                          </p:cTn>
                        </p:par>
                      </p:childTnLst>
                    </p:cTn>
                  </p:par>
                  <p:par>
                    <p:cTn id="22" fill="hold" nodeType="clickPar">
                      <p:stCondLst>
                        <p:cond delay="indefinite"/>
                        <p:cond evt="onBegin" delay="0">
                          <p:tn val="21"/>
                        </p:cond>
                      </p:stCondLst>
                      <p:childTnLst>
                        <p:par>
                          <p:cTn id="23" fill="hold" nodeType="after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1"/>
      <p:bldP spid="7" grpId="2"/>
    </p:bldLst>
  </p:timing>
</p:sld>
</file>

<file path=ppt/slides/slide1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7318622" cy="679673"/>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31: Belgenin Fiziksel Ortamda Gönderilmesi ve Alınması</a:t>
            </a:r>
          </a:p>
        </p:txBody>
      </p:sp>
      <p:grpSp>
        <p:nvGrpSpPr>
          <p:cNvPr id="69" name="Google Shape;3908;p38"/>
          <p:cNvGrpSpPr/>
          <p:nvPr>
            <p:custDataLst>
              <p:tags r:id="rId7"/>
            </p:custDataLst>
          </p:nvPr>
        </p:nvGrpSpPr>
        <p:grpSpPr>
          <a:xfrm>
            <a:off x="9642359" y="4250664"/>
            <a:ext cx="2273747" cy="2498005"/>
            <a:chOff x="2183550" y="65875"/>
            <a:chExt cx="4483981" cy="4807045"/>
          </a:xfrm>
        </p:grpSpPr>
        <p:sp>
          <p:nvSpPr>
            <p:cNvPr id="70" name="Google Shape;3909;p38"/>
            <p:cNvSpPr/>
            <p:nvPr>
              <p:custDataLst>
                <p:tags r:id="rId8"/>
              </p:custDataLst>
            </p:nvPr>
          </p:nvSpPr>
          <p:spPr>
            <a:xfrm>
              <a:off x="3889897" y="3280283"/>
              <a:ext cx="998038" cy="577710"/>
            </a:xfrm>
            <a:custGeom>
              <a:rect l="l" t="t" r="r" b="b"/>
              <a:pathLst>
                <a:path w="998037"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71" name="Google Shape;3910;p38"/>
            <p:cNvSpPr/>
            <p:nvPr>
              <p:custDataLst>
                <p:tags r:id="rId9"/>
              </p:custDataLst>
            </p:nvPr>
          </p:nvSpPr>
          <p:spPr>
            <a:xfrm>
              <a:off x="2372415" y="3694995"/>
              <a:ext cx="1795739" cy="1039558"/>
            </a:xfrm>
            <a:custGeom>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72" name="Google Shape;3911;p38"/>
            <p:cNvSpPr/>
            <p:nvPr>
              <p:custDataLst>
                <p:tags r:id="rId10"/>
              </p:custDataLst>
            </p:nvPr>
          </p:nvSpPr>
          <p:spPr>
            <a:xfrm>
              <a:off x="3921527" y="3261804"/>
              <a:ext cx="998857" cy="577329"/>
            </a:xfrm>
            <a:custGeom>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73" name="Google Shape;3912;p38"/>
            <p:cNvSpPr/>
            <p:nvPr>
              <p:custDataLst>
                <p:tags r:id="rId11"/>
              </p:custDataLst>
            </p:nvPr>
          </p:nvSpPr>
          <p:spPr>
            <a:xfrm>
              <a:off x="3922039" y="3231825"/>
              <a:ext cx="998054" cy="577388"/>
            </a:xfrm>
            <a:custGeom>
              <a:rect l="l" t="t" r="r" b="b"/>
              <a:pathLst>
                <a:path w="998053"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74" name="Google Shape;3913;p38"/>
            <p:cNvSpPr/>
            <p:nvPr>
              <p:custDataLst>
                <p:tags r:id="rId12"/>
              </p:custDataLst>
            </p:nvPr>
          </p:nvSpPr>
          <p:spPr>
            <a:xfrm>
              <a:off x="4231770" y="3400376"/>
              <a:ext cx="378145" cy="218912"/>
            </a:xfrm>
            <a:custGeom>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75" name="Google Shape;3914;p38"/>
            <p:cNvSpPr/>
            <p:nvPr>
              <p:custDataLst>
                <p:tags r:id="rId13"/>
              </p:custDataLst>
            </p:nvPr>
          </p:nvSpPr>
          <p:spPr>
            <a:xfrm>
              <a:off x="4231502" y="3348848"/>
              <a:ext cx="378432" cy="218803"/>
            </a:xfrm>
            <a:custGeom>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76" name="Google Shape;3915;p38"/>
            <p:cNvSpPr/>
            <p:nvPr>
              <p:custDataLst>
                <p:tags r:id="rId14"/>
              </p:custDataLst>
            </p:nvPr>
          </p:nvSpPr>
          <p:spPr>
            <a:xfrm>
              <a:off x="3409843" y="2513133"/>
              <a:ext cx="2024410" cy="945165"/>
            </a:xfrm>
            <a:custGeom>
              <a:rect l="l" t="t" r="r" b="b"/>
              <a:pathLst>
                <a:path w="2024409" h="945164"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77" name="Google Shape;3916;p38"/>
            <p:cNvSpPr/>
            <p:nvPr>
              <p:custDataLst>
                <p:tags r:id="rId15"/>
              </p:custDataLst>
            </p:nvPr>
          </p:nvSpPr>
          <p:spPr>
            <a:xfrm>
              <a:off x="2963426" y="65875"/>
              <a:ext cx="2875158" cy="2882646"/>
            </a:xfrm>
            <a:custGeom>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78" name="Google Shape;3917;p38"/>
            <p:cNvSpPr/>
            <p:nvPr>
              <p:custDataLst>
                <p:tags r:id="rId16"/>
              </p:custDataLst>
            </p:nvPr>
          </p:nvSpPr>
          <p:spPr>
            <a:xfrm>
              <a:off x="2986102" y="165506"/>
              <a:ext cx="2752826" cy="2463451"/>
            </a:xfrm>
            <a:custGeom>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79" name="Google Shape;3918;p38"/>
            <p:cNvSpPr/>
            <p:nvPr>
              <p:custDataLst>
                <p:tags r:id="rId17"/>
              </p:custDataLst>
            </p:nvPr>
          </p:nvSpPr>
          <p:spPr>
            <a:xfrm>
              <a:off x="2963026" y="773963"/>
              <a:ext cx="2815611" cy="2175092"/>
            </a:xfrm>
            <a:custGeom>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80" name="Google Shape;3919;p38"/>
            <p:cNvSpPr/>
            <p:nvPr>
              <p:custDataLst>
                <p:tags r:id="rId18"/>
              </p:custDataLst>
            </p:nvPr>
          </p:nvSpPr>
          <p:spPr>
            <a:xfrm>
              <a:off x="2183550" y="4458424"/>
              <a:ext cx="644687" cy="369950"/>
            </a:xfrm>
            <a:custGeom>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81" name="Google Shape;3920;p38"/>
            <p:cNvSpPr/>
            <p:nvPr>
              <p:custDataLst>
                <p:tags r:id="rId19"/>
              </p:custDataLst>
            </p:nvPr>
          </p:nvSpPr>
          <p:spPr>
            <a:xfrm>
              <a:off x="2233331" y="4282211"/>
              <a:ext cx="427701" cy="247554"/>
            </a:xfrm>
            <a:custGeom>
              <a:rect l="l" t="t" r="r" b="b"/>
              <a:pathLst>
                <a:path w="427701" h="247553"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82" name="Google Shape;3921;p38"/>
            <p:cNvSpPr/>
            <p:nvPr>
              <p:custDataLst>
                <p:tags r:id="rId20"/>
              </p:custDataLst>
            </p:nvPr>
          </p:nvSpPr>
          <p:spPr>
            <a:xfrm>
              <a:off x="2233331" y="4405941"/>
              <a:ext cx="213850" cy="371379"/>
            </a:xfrm>
            <a:custGeom>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83" name="Google Shape;3922;p38"/>
            <p:cNvSpPr/>
            <p:nvPr>
              <p:custDataLst>
                <p:tags r:id="rId21"/>
              </p:custDataLst>
            </p:nvPr>
          </p:nvSpPr>
          <p:spPr>
            <a:xfrm>
              <a:off x="2447182" y="4405941"/>
              <a:ext cx="213850" cy="371379"/>
            </a:xfrm>
            <a:custGeom>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84" name="Google Shape;3923;p38"/>
            <p:cNvSpPr/>
            <p:nvPr>
              <p:custDataLst>
                <p:tags r:id="rId22"/>
              </p:custDataLst>
            </p:nvPr>
          </p:nvSpPr>
          <p:spPr>
            <a:xfrm>
              <a:off x="2726476" y="4553957"/>
              <a:ext cx="159649" cy="89989"/>
            </a:xfrm>
            <a:custGeom>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85" name="Google Shape;3924;p38"/>
            <p:cNvSpPr/>
            <p:nvPr>
              <p:custDataLst>
                <p:tags r:id="rId23"/>
              </p:custDataLst>
            </p:nvPr>
          </p:nvSpPr>
          <p:spPr>
            <a:xfrm>
              <a:off x="2729149" y="4569009"/>
              <a:ext cx="157010" cy="75128"/>
            </a:xfrm>
            <a:custGeom>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86" name="Google Shape;3925;p38"/>
            <p:cNvSpPr/>
            <p:nvPr>
              <p:custDataLst>
                <p:tags r:id="rId24"/>
              </p:custDataLst>
            </p:nvPr>
          </p:nvSpPr>
          <p:spPr>
            <a:xfrm>
              <a:off x="2596621" y="4484615"/>
              <a:ext cx="159662" cy="89989"/>
            </a:xfrm>
            <a:custGeom>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87" name="Google Shape;3926;p38"/>
            <p:cNvSpPr/>
            <p:nvPr>
              <p:custDataLst>
                <p:tags r:id="rId25"/>
              </p:custDataLst>
            </p:nvPr>
          </p:nvSpPr>
          <p:spPr>
            <a:xfrm>
              <a:off x="2599186" y="4499667"/>
              <a:ext cx="157105" cy="75128"/>
            </a:xfrm>
            <a:custGeom>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88" name="Google Shape;3927;p38"/>
            <p:cNvSpPr/>
            <p:nvPr>
              <p:custDataLst>
                <p:tags r:id="rId26"/>
              </p:custDataLst>
            </p:nvPr>
          </p:nvSpPr>
          <p:spPr>
            <a:xfrm>
              <a:off x="2302147" y="4142110"/>
              <a:ext cx="514696" cy="443940"/>
            </a:xfrm>
            <a:custGeom>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89" name="Google Shape;3928;p38"/>
            <p:cNvSpPr/>
            <p:nvPr>
              <p:custDataLst>
                <p:tags r:id="rId27"/>
              </p:custDataLst>
            </p:nvPr>
          </p:nvSpPr>
          <p:spPr>
            <a:xfrm>
              <a:off x="2258507" y="4054849"/>
              <a:ext cx="110678" cy="194691"/>
            </a:xfrm>
            <a:custGeom>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0" name="Google Shape;3929;p38"/>
            <p:cNvSpPr/>
            <p:nvPr>
              <p:custDataLst>
                <p:tags r:id="rId28"/>
              </p:custDataLst>
            </p:nvPr>
          </p:nvSpPr>
          <p:spPr>
            <a:xfrm>
              <a:off x="2250051" y="3940511"/>
              <a:ext cx="73912" cy="142900"/>
            </a:xfrm>
            <a:custGeom>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1" name="Google Shape;3930;p38"/>
            <p:cNvSpPr/>
            <p:nvPr>
              <p:custDataLst>
                <p:tags r:id="rId29"/>
              </p:custDataLst>
            </p:nvPr>
          </p:nvSpPr>
          <p:spPr>
            <a:xfrm>
              <a:off x="2326123" y="3751123"/>
              <a:ext cx="169201" cy="272154"/>
            </a:xfrm>
            <a:custGeom>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92" name="Google Shape;3931;p38"/>
            <p:cNvGrpSpPr/>
            <p:nvPr>
              <p:custDataLst>
                <p:tags r:id="rId30"/>
              </p:custDataLst>
            </p:nvPr>
          </p:nvGrpSpPr>
          <p:grpSpPr>
            <a:xfrm>
              <a:off x="2428704" y="3970322"/>
              <a:ext cx="350131" cy="370523"/>
              <a:chOff x="4512354" y="4952197"/>
              <a:chExt cx="350131" cy="370523"/>
            </a:xfrm>
          </p:grpSpPr>
          <p:grpSp>
            <p:nvGrpSpPr>
              <p:cNvPr id="128" name="Google Shape;3932;p38"/>
              <p:cNvGrpSpPr/>
              <p:nvPr>
                <p:custDataLst>
                  <p:tags r:id="rId31"/>
                </p:custDataLst>
              </p:nvPr>
            </p:nvGrpSpPr>
            <p:grpSpPr>
              <a:xfrm>
                <a:off x="4512354" y="5116449"/>
                <a:ext cx="343196" cy="206271"/>
                <a:chOff x="4512354" y="5116449"/>
                <a:chExt cx="343196" cy="206271"/>
              </a:xfrm>
            </p:grpSpPr>
            <p:sp>
              <p:nvSpPr>
                <p:cNvPr id="139" name="Google Shape;3933;p38"/>
                <p:cNvSpPr/>
                <p:nvPr>
                  <p:custDataLst>
                    <p:tags r:id="rId32"/>
                  </p:custDataLst>
                </p:nvPr>
              </p:nvSpPr>
              <p:spPr>
                <a:xfrm>
                  <a:off x="4512496" y="5200650"/>
                  <a:ext cx="343054" cy="122070"/>
                </a:xfrm>
                <a:custGeom>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0" name="Google Shape;3934;p38"/>
                <p:cNvSpPr/>
                <p:nvPr>
                  <p:custDataLst>
                    <p:tags r:id="rId33"/>
                  </p:custDataLst>
                </p:nvPr>
              </p:nvSpPr>
              <p:spPr>
                <a:xfrm>
                  <a:off x="4710387" y="5232749"/>
                  <a:ext cx="145163" cy="89916"/>
                </a:xfrm>
                <a:custGeom>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1" name="Google Shape;3935;p38"/>
                <p:cNvSpPr/>
                <p:nvPr>
                  <p:custDataLst>
                    <p:tags r:id="rId34"/>
                  </p:custDataLst>
                </p:nvPr>
              </p:nvSpPr>
              <p:spPr>
                <a:xfrm>
                  <a:off x="4512354" y="5116449"/>
                  <a:ext cx="343006" cy="198541"/>
                </a:xfrm>
                <a:custGeom>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142" name="Google Shape;3936;p38"/>
                <p:cNvGrpSpPr/>
                <p:nvPr>
                  <p:custDataLst>
                    <p:tags r:id="rId35"/>
                  </p:custDataLst>
                </p:nvPr>
              </p:nvGrpSpPr>
              <p:grpSpPr>
                <a:xfrm>
                  <a:off x="4592868" y="5212556"/>
                  <a:ext cx="96807" cy="56007"/>
                  <a:chOff x="4592868" y="5212556"/>
                  <a:chExt cx="96807" cy="56007"/>
                </a:xfrm>
              </p:grpSpPr>
              <p:sp>
                <p:nvSpPr>
                  <p:cNvPr id="228" name="Google Shape;3937;p38"/>
                  <p:cNvSpPr/>
                  <p:nvPr>
                    <p:custDataLst>
                      <p:tags r:id="rId36"/>
                    </p:custDataLst>
                  </p:nvPr>
                </p:nvSpPr>
                <p:spPr>
                  <a:xfrm>
                    <a:off x="4592868" y="5212556"/>
                    <a:ext cx="96807" cy="56007"/>
                  </a:xfrm>
                  <a:custGeom>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9" name="Google Shape;3938;p38"/>
                  <p:cNvSpPr/>
                  <p:nvPr>
                    <p:custDataLst>
                      <p:tags r:id="rId37"/>
                    </p:custDataLst>
                  </p:nvPr>
                </p:nvSpPr>
                <p:spPr>
                  <a:xfrm>
                    <a:off x="4593818" y="5213603"/>
                    <a:ext cx="94907" cy="54959"/>
                  </a:xfrm>
                  <a:custGeom>
                    <a:rect l="l" t="t" r="r" b="b"/>
                    <a:pathLst>
                      <a:path w="94907" h="54958"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143" name="Google Shape;3939;p38"/>
                <p:cNvSpPr/>
                <p:nvPr>
                  <p:custDataLst>
                    <p:tags r:id="rId38"/>
                  </p:custDataLst>
                </p:nvPr>
              </p:nvSpPr>
              <p:spPr>
                <a:xfrm>
                  <a:off x="4803130" y="5231915"/>
                  <a:ext cx="21235" cy="12299"/>
                </a:xfrm>
                <a:custGeom>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4" name="Google Shape;3940;p38"/>
                <p:cNvSpPr/>
                <p:nvPr>
                  <p:custDataLst>
                    <p:tags r:id="rId39"/>
                  </p:custDataLst>
                </p:nvPr>
              </p:nvSpPr>
              <p:spPr>
                <a:xfrm>
                  <a:off x="4790604" y="5224200"/>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5" name="Google Shape;3941;p38"/>
                <p:cNvSpPr/>
                <p:nvPr>
                  <p:custDataLst>
                    <p:tags r:id="rId40"/>
                  </p:custDataLst>
                </p:nvPr>
              </p:nvSpPr>
              <p:spPr>
                <a:xfrm>
                  <a:off x="4778123" y="5216961"/>
                  <a:ext cx="21197" cy="12299"/>
                </a:xfrm>
                <a:custGeom>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6" name="Google Shape;3942;p38"/>
                <p:cNvSpPr/>
                <p:nvPr>
                  <p:custDataLst>
                    <p:tags r:id="rId41"/>
                  </p:custDataLst>
                </p:nvPr>
              </p:nvSpPr>
              <p:spPr>
                <a:xfrm>
                  <a:off x="4765618" y="5209722"/>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7" name="Google Shape;3943;p38"/>
                <p:cNvSpPr/>
                <p:nvPr>
                  <p:custDataLst>
                    <p:tags r:id="rId42"/>
                  </p:custDataLst>
                </p:nvPr>
              </p:nvSpPr>
              <p:spPr>
                <a:xfrm>
                  <a:off x="4753078" y="5202483"/>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8" name="Google Shape;3944;p38"/>
                <p:cNvSpPr/>
                <p:nvPr>
                  <p:custDataLst>
                    <p:tags r:id="rId43"/>
                  </p:custDataLst>
                </p:nvPr>
              </p:nvSpPr>
              <p:spPr>
                <a:xfrm>
                  <a:off x="4740609" y="5195244"/>
                  <a:ext cx="21210" cy="12298"/>
                </a:xfrm>
                <a:custGeom>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9" name="Google Shape;3945;p38"/>
                <p:cNvSpPr/>
                <p:nvPr>
                  <p:custDataLst>
                    <p:tags r:id="rId44"/>
                  </p:custDataLst>
                </p:nvPr>
              </p:nvSpPr>
              <p:spPr>
                <a:xfrm>
                  <a:off x="4728092" y="5188005"/>
                  <a:ext cx="21257" cy="12299"/>
                </a:xfrm>
                <a:custGeom>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0" name="Google Shape;3946;p38"/>
                <p:cNvSpPr/>
                <p:nvPr>
                  <p:custDataLst>
                    <p:tags r:id="rId45"/>
                  </p:custDataLst>
                </p:nvPr>
              </p:nvSpPr>
              <p:spPr>
                <a:xfrm>
                  <a:off x="4715552" y="5180766"/>
                  <a:ext cx="21257" cy="12299"/>
                </a:xfrm>
                <a:custGeom>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1" name="Google Shape;3947;p38"/>
                <p:cNvSpPr/>
                <p:nvPr>
                  <p:custDataLst>
                    <p:tags r:id="rId46"/>
                  </p:custDataLst>
                </p:nvPr>
              </p:nvSpPr>
              <p:spPr>
                <a:xfrm>
                  <a:off x="4703083" y="5173527"/>
                  <a:ext cx="21210" cy="12298"/>
                </a:xfrm>
                <a:custGeom>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2" name="Google Shape;3948;p38"/>
                <p:cNvSpPr/>
                <p:nvPr>
                  <p:custDataLst>
                    <p:tags r:id="rId47"/>
                  </p:custDataLst>
                </p:nvPr>
              </p:nvSpPr>
              <p:spPr>
                <a:xfrm>
                  <a:off x="4690566" y="5166324"/>
                  <a:ext cx="21257" cy="12263"/>
                </a:xfrm>
                <a:custGeom>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3" name="Google Shape;3949;p38"/>
                <p:cNvSpPr/>
                <p:nvPr>
                  <p:custDataLst>
                    <p:tags r:id="rId48"/>
                  </p:custDataLst>
                </p:nvPr>
              </p:nvSpPr>
              <p:spPr>
                <a:xfrm>
                  <a:off x="4678026" y="5159085"/>
                  <a:ext cx="21257" cy="12263"/>
                </a:xfrm>
                <a:custGeom>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4" name="Google Shape;3950;p38"/>
                <p:cNvSpPr/>
                <p:nvPr>
                  <p:custDataLst>
                    <p:tags r:id="rId49"/>
                  </p:custDataLst>
                </p:nvPr>
              </p:nvSpPr>
              <p:spPr>
                <a:xfrm>
                  <a:off x="4665615" y="5151846"/>
                  <a:ext cx="21342" cy="12263"/>
                </a:xfrm>
                <a:custGeom>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5" name="Google Shape;3951;p38"/>
                <p:cNvSpPr/>
                <p:nvPr>
                  <p:custDataLst>
                    <p:tags r:id="rId50"/>
                  </p:custDataLst>
                </p:nvPr>
              </p:nvSpPr>
              <p:spPr>
                <a:xfrm>
                  <a:off x="4653040" y="5144512"/>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6" name="Google Shape;3952;p38"/>
                <p:cNvSpPr/>
                <p:nvPr>
                  <p:custDataLst>
                    <p:tags r:id="rId51"/>
                  </p:custDataLst>
                </p:nvPr>
              </p:nvSpPr>
              <p:spPr>
                <a:xfrm>
                  <a:off x="4634503" y="5133808"/>
                  <a:ext cx="27254" cy="15763"/>
                </a:xfrm>
                <a:custGeom>
                  <a:rect l="l" t="t" r="r" b="b"/>
                  <a:pathLst>
                    <a:path w="27253"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7" name="Google Shape;3953;p38"/>
                <p:cNvSpPr/>
                <p:nvPr>
                  <p:custDataLst>
                    <p:tags r:id="rId52"/>
                  </p:custDataLst>
                </p:nvPr>
              </p:nvSpPr>
              <p:spPr>
                <a:xfrm>
                  <a:off x="4772458" y="5227665"/>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8" name="Google Shape;3954;p38"/>
                <p:cNvSpPr/>
                <p:nvPr>
                  <p:custDataLst>
                    <p:tags r:id="rId53"/>
                  </p:custDataLst>
                </p:nvPr>
              </p:nvSpPr>
              <p:spPr>
                <a:xfrm>
                  <a:off x="4759918" y="5220426"/>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9" name="Google Shape;3955;p38"/>
                <p:cNvSpPr/>
                <p:nvPr>
                  <p:custDataLst>
                    <p:tags r:id="rId54"/>
                  </p:custDataLst>
                </p:nvPr>
              </p:nvSpPr>
              <p:spPr>
                <a:xfrm>
                  <a:off x="4747378" y="5212806"/>
                  <a:ext cx="21257" cy="12298"/>
                </a:xfrm>
                <a:custGeom>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0" name="Google Shape;3956;p38"/>
                <p:cNvSpPr/>
                <p:nvPr>
                  <p:custDataLst>
                    <p:tags r:id="rId55"/>
                  </p:custDataLst>
                </p:nvPr>
              </p:nvSpPr>
              <p:spPr>
                <a:xfrm>
                  <a:off x="4734837" y="5205912"/>
                  <a:ext cx="21257" cy="12299"/>
                </a:xfrm>
                <a:custGeom>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1" name="Google Shape;3957;p38"/>
                <p:cNvSpPr/>
                <p:nvPr>
                  <p:custDataLst>
                    <p:tags r:id="rId56"/>
                  </p:custDataLst>
                </p:nvPr>
              </p:nvSpPr>
              <p:spPr>
                <a:xfrm>
                  <a:off x="4722523" y="5198768"/>
                  <a:ext cx="21411" cy="12299"/>
                </a:xfrm>
                <a:custGeom>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2" name="Google Shape;3958;p38"/>
                <p:cNvSpPr/>
                <p:nvPr>
                  <p:custDataLst>
                    <p:tags r:id="rId57"/>
                  </p:custDataLst>
                </p:nvPr>
              </p:nvSpPr>
              <p:spPr>
                <a:xfrm>
                  <a:off x="4709923" y="5191470"/>
                  <a:ext cx="21210" cy="12299"/>
                </a:xfrm>
                <a:custGeom>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3" name="Google Shape;3959;p38"/>
                <p:cNvSpPr/>
                <p:nvPr>
                  <p:custDataLst>
                    <p:tags r:id="rId58"/>
                  </p:custDataLst>
                </p:nvPr>
              </p:nvSpPr>
              <p:spPr>
                <a:xfrm>
                  <a:off x="4697392" y="5184231"/>
                  <a:ext cx="21235" cy="12298"/>
                </a:xfrm>
                <a:custGeom>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4" name="Google Shape;3960;p38"/>
                <p:cNvSpPr/>
                <p:nvPr>
                  <p:custDataLst>
                    <p:tags r:id="rId59"/>
                  </p:custDataLst>
                </p:nvPr>
              </p:nvSpPr>
              <p:spPr>
                <a:xfrm>
                  <a:off x="4684958" y="5176992"/>
                  <a:ext cx="20976" cy="12299"/>
                </a:xfrm>
                <a:custGeom>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5" name="Google Shape;3961;p38"/>
                <p:cNvSpPr/>
                <p:nvPr>
                  <p:custDataLst>
                    <p:tags r:id="rId60"/>
                  </p:custDataLst>
                </p:nvPr>
              </p:nvSpPr>
              <p:spPr>
                <a:xfrm>
                  <a:off x="4672326" y="5169717"/>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6" name="Google Shape;3962;p38"/>
                <p:cNvSpPr/>
                <p:nvPr>
                  <p:custDataLst>
                    <p:tags r:id="rId61"/>
                  </p:custDataLst>
                </p:nvPr>
              </p:nvSpPr>
              <p:spPr>
                <a:xfrm>
                  <a:off x="4659785" y="5162478"/>
                  <a:ext cx="21257" cy="12299"/>
                </a:xfrm>
                <a:custGeom>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7" name="Google Shape;3963;p38"/>
                <p:cNvSpPr/>
                <p:nvPr>
                  <p:custDataLst>
                    <p:tags r:id="rId62"/>
                  </p:custDataLst>
                </p:nvPr>
              </p:nvSpPr>
              <p:spPr>
                <a:xfrm>
                  <a:off x="4647352" y="5155656"/>
                  <a:ext cx="21150" cy="12358"/>
                </a:xfrm>
                <a:custGeom>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8" name="Google Shape;3964;p38"/>
                <p:cNvSpPr/>
                <p:nvPr>
                  <p:custDataLst>
                    <p:tags r:id="rId63"/>
                  </p:custDataLst>
                </p:nvPr>
              </p:nvSpPr>
              <p:spPr>
                <a:xfrm>
                  <a:off x="4634693" y="5148036"/>
                  <a:ext cx="21269" cy="12263"/>
                </a:xfrm>
                <a:custGeom>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9" name="Google Shape;3965;p38"/>
                <p:cNvSpPr/>
                <p:nvPr>
                  <p:custDataLst>
                    <p:tags r:id="rId64"/>
                  </p:custDataLst>
                </p:nvPr>
              </p:nvSpPr>
              <p:spPr>
                <a:xfrm>
                  <a:off x="4784985" y="5234904"/>
                  <a:ext cx="27256" cy="15823"/>
                </a:xfrm>
                <a:custGeom>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0" name="Google Shape;3966;p38"/>
                <p:cNvSpPr/>
                <p:nvPr>
                  <p:custDataLst>
                    <p:tags r:id="rId65"/>
                  </p:custDataLst>
                </p:nvPr>
              </p:nvSpPr>
              <p:spPr>
                <a:xfrm>
                  <a:off x="4610064" y="5140680"/>
                  <a:ext cx="33535" cy="17487"/>
                </a:xfrm>
                <a:custGeom>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1" name="Google Shape;3967;p38"/>
                <p:cNvSpPr/>
                <p:nvPr>
                  <p:custDataLst>
                    <p:tags r:id="rId66"/>
                  </p:custDataLst>
                </p:nvPr>
              </p:nvSpPr>
              <p:spPr>
                <a:xfrm>
                  <a:off x="4754598" y="5259443"/>
                  <a:ext cx="21257" cy="12299"/>
                </a:xfrm>
                <a:custGeom>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2" name="Google Shape;3968;p38"/>
                <p:cNvSpPr/>
                <p:nvPr>
                  <p:custDataLst>
                    <p:tags r:id="rId67"/>
                  </p:custDataLst>
                </p:nvPr>
              </p:nvSpPr>
              <p:spPr>
                <a:xfrm>
                  <a:off x="4742212" y="5252239"/>
                  <a:ext cx="20746" cy="12299"/>
                </a:xfrm>
                <a:custGeom>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3" name="Google Shape;3969;p38"/>
                <p:cNvSpPr/>
                <p:nvPr>
                  <p:custDataLst>
                    <p:tags r:id="rId68"/>
                  </p:custDataLst>
                </p:nvPr>
              </p:nvSpPr>
              <p:spPr>
                <a:xfrm>
                  <a:off x="4729612" y="5245000"/>
                  <a:ext cx="21257" cy="12299"/>
                </a:xfrm>
                <a:custGeom>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4" name="Google Shape;3970;p38"/>
                <p:cNvSpPr/>
                <p:nvPr>
                  <p:custDataLst>
                    <p:tags r:id="rId69"/>
                  </p:custDataLst>
                </p:nvPr>
              </p:nvSpPr>
              <p:spPr>
                <a:xfrm>
                  <a:off x="4623423" y="5183528"/>
                  <a:ext cx="21234" cy="12299"/>
                </a:xfrm>
                <a:custGeom>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5" name="Google Shape;3971;p38"/>
                <p:cNvSpPr/>
                <p:nvPr>
                  <p:custDataLst>
                    <p:tags r:id="rId70"/>
                  </p:custDataLst>
                </p:nvPr>
              </p:nvSpPr>
              <p:spPr>
                <a:xfrm>
                  <a:off x="4610954" y="5176325"/>
                  <a:ext cx="21257" cy="12299"/>
                </a:xfrm>
                <a:custGeom>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6" name="Google Shape;3972;p38"/>
                <p:cNvSpPr/>
                <p:nvPr>
                  <p:custDataLst>
                    <p:tags r:id="rId71"/>
                  </p:custDataLst>
                </p:nvPr>
              </p:nvSpPr>
              <p:spPr>
                <a:xfrm>
                  <a:off x="4598509" y="5169086"/>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7" name="Google Shape;3973;p38"/>
                <p:cNvSpPr/>
                <p:nvPr>
                  <p:custDataLst>
                    <p:tags r:id="rId72"/>
                  </p:custDataLst>
                </p:nvPr>
              </p:nvSpPr>
              <p:spPr>
                <a:xfrm>
                  <a:off x="4586039" y="5161907"/>
                  <a:ext cx="21210" cy="12298"/>
                </a:xfrm>
                <a:custGeom>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8" name="Google Shape;3974;p38"/>
                <p:cNvSpPr/>
                <p:nvPr>
                  <p:custDataLst>
                    <p:tags r:id="rId73"/>
                  </p:custDataLst>
                </p:nvPr>
              </p:nvSpPr>
              <p:spPr>
                <a:xfrm>
                  <a:off x="4713902" y="5236011"/>
                  <a:ext cx="24523" cy="14108"/>
                </a:xfrm>
                <a:custGeom>
                  <a:rect l="l" t="t" r="r" b="b"/>
                  <a:pathLst>
                    <a:path w="24523" h="14107"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9" name="Google Shape;3975;p38"/>
                <p:cNvSpPr/>
                <p:nvPr>
                  <p:custDataLst>
                    <p:tags r:id="rId74"/>
                  </p:custDataLst>
                </p:nvPr>
              </p:nvSpPr>
              <p:spPr>
                <a:xfrm>
                  <a:off x="4635943" y="5190803"/>
                  <a:ext cx="24413" cy="14108"/>
                </a:xfrm>
                <a:custGeom>
                  <a:rect l="l" t="t" r="r" b="b"/>
                  <a:pathLst>
                    <a:path w="24413" h="14107"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0" name="Google Shape;3976;p38"/>
                <p:cNvSpPr/>
                <p:nvPr>
                  <p:custDataLst>
                    <p:tags r:id="rId75"/>
                  </p:custDataLst>
                </p:nvPr>
              </p:nvSpPr>
              <p:spPr>
                <a:xfrm>
                  <a:off x="4651601" y="5199816"/>
                  <a:ext cx="71148" cy="41195"/>
                </a:xfrm>
                <a:custGeom>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1" name="Google Shape;3977;p38"/>
                <p:cNvSpPr/>
                <p:nvPr>
                  <p:custDataLst>
                    <p:tags r:id="rId76"/>
                  </p:custDataLst>
                </p:nvPr>
              </p:nvSpPr>
              <p:spPr>
                <a:xfrm>
                  <a:off x="4756949" y="5232713"/>
                  <a:ext cx="21210" cy="12299"/>
                </a:xfrm>
                <a:custGeom>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2" name="Google Shape;3978;p38"/>
                <p:cNvSpPr/>
                <p:nvPr>
                  <p:custDataLst>
                    <p:tags r:id="rId77"/>
                  </p:custDataLst>
                </p:nvPr>
              </p:nvSpPr>
              <p:spPr>
                <a:xfrm>
                  <a:off x="4744433" y="5225534"/>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3" name="Google Shape;3979;p38"/>
                <p:cNvSpPr/>
                <p:nvPr>
                  <p:custDataLst>
                    <p:tags r:id="rId78"/>
                  </p:custDataLst>
                </p:nvPr>
              </p:nvSpPr>
              <p:spPr>
                <a:xfrm>
                  <a:off x="4732035" y="5218330"/>
                  <a:ext cx="21424" cy="12263"/>
                </a:xfrm>
                <a:custGeom>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4" name="Google Shape;3980;p38"/>
                <p:cNvSpPr/>
                <p:nvPr>
                  <p:custDataLst>
                    <p:tags r:id="rId79"/>
                  </p:custDataLst>
                </p:nvPr>
              </p:nvSpPr>
              <p:spPr>
                <a:xfrm>
                  <a:off x="4719447" y="5211091"/>
                  <a:ext cx="21257" cy="12299"/>
                </a:xfrm>
                <a:custGeom>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5" name="Google Shape;3981;p38"/>
                <p:cNvSpPr/>
                <p:nvPr>
                  <p:custDataLst>
                    <p:tags r:id="rId80"/>
                  </p:custDataLst>
                </p:nvPr>
              </p:nvSpPr>
              <p:spPr>
                <a:xfrm>
                  <a:off x="4706978" y="5203817"/>
                  <a:ext cx="21210" cy="12299"/>
                </a:xfrm>
                <a:custGeom>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6" name="Google Shape;3982;p38"/>
                <p:cNvSpPr/>
                <p:nvPr>
                  <p:custDataLst>
                    <p:tags r:id="rId81"/>
                  </p:custDataLst>
                </p:nvPr>
              </p:nvSpPr>
              <p:spPr>
                <a:xfrm>
                  <a:off x="4694711" y="5196578"/>
                  <a:ext cx="20722" cy="12299"/>
                </a:xfrm>
                <a:custGeom>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7" name="Google Shape;3983;p38"/>
                <p:cNvSpPr/>
                <p:nvPr>
                  <p:custDataLst>
                    <p:tags r:id="rId82"/>
                  </p:custDataLst>
                </p:nvPr>
              </p:nvSpPr>
              <p:spPr>
                <a:xfrm>
                  <a:off x="4681992" y="5189338"/>
                  <a:ext cx="21210" cy="12299"/>
                </a:xfrm>
                <a:custGeom>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8" name="Google Shape;3984;p38"/>
                <p:cNvSpPr/>
                <p:nvPr>
                  <p:custDataLst>
                    <p:tags r:id="rId83"/>
                  </p:custDataLst>
                </p:nvPr>
              </p:nvSpPr>
              <p:spPr>
                <a:xfrm>
                  <a:off x="4669476" y="5182100"/>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9" name="Google Shape;3985;p38"/>
                <p:cNvSpPr/>
                <p:nvPr>
                  <p:custDataLst>
                    <p:tags r:id="rId84"/>
                  </p:custDataLst>
                </p:nvPr>
              </p:nvSpPr>
              <p:spPr>
                <a:xfrm>
                  <a:off x="4656900" y="5174765"/>
                  <a:ext cx="21316" cy="12299"/>
                </a:xfrm>
                <a:custGeom>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0" name="Google Shape;3986;p38"/>
                <p:cNvSpPr/>
                <p:nvPr>
                  <p:custDataLst>
                    <p:tags r:id="rId85"/>
                  </p:custDataLst>
                </p:nvPr>
              </p:nvSpPr>
              <p:spPr>
                <a:xfrm>
                  <a:off x="4644490" y="5167657"/>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1" name="Google Shape;3987;p38"/>
                <p:cNvSpPr/>
                <p:nvPr>
                  <p:custDataLst>
                    <p:tags r:id="rId86"/>
                  </p:custDataLst>
                </p:nvPr>
              </p:nvSpPr>
              <p:spPr>
                <a:xfrm>
                  <a:off x="4632021" y="5160418"/>
                  <a:ext cx="21210" cy="12298"/>
                </a:xfrm>
                <a:custGeom>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2" name="Google Shape;3988;p38"/>
                <p:cNvSpPr/>
                <p:nvPr>
                  <p:custDataLst>
                    <p:tags r:id="rId87"/>
                  </p:custDataLst>
                </p:nvPr>
              </p:nvSpPr>
              <p:spPr>
                <a:xfrm>
                  <a:off x="4619504" y="5153179"/>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3" name="Google Shape;3989;p38"/>
                <p:cNvSpPr/>
                <p:nvPr>
                  <p:custDataLst>
                    <p:tags r:id="rId88"/>
                  </p:custDataLst>
                </p:nvPr>
              </p:nvSpPr>
              <p:spPr>
                <a:xfrm>
                  <a:off x="4769418" y="5240428"/>
                  <a:ext cx="30663" cy="17728"/>
                </a:xfrm>
                <a:custGeom>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4" name="Google Shape;3990;p38"/>
                <p:cNvSpPr/>
                <p:nvPr>
                  <p:custDataLst>
                    <p:tags r:id="rId89"/>
                  </p:custDataLst>
                </p:nvPr>
              </p:nvSpPr>
              <p:spPr>
                <a:xfrm>
                  <a:off x="4751035" y="5243345"/>
                  <a:ext cx="21400" cy="12299"/>
                </a:xfrm>
                <a:custGeom>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5" name="Google Shape;3991;p38"/>
                <p:cNvSpPr/>
                <p:nvPr>
                  <p:custDataLst>
                    <p:tags r:id="rId90"/>
                  </p:custDataLst>
                </p:nvPr>
              </p:nvSpPr>
              <p:spPr>
                <a:xfrm>
                  <a:off x="4738529" y="5236106"/>
                  <a:ext cx="21200" cy="12299"/>
                </a:xfrm>
                <a:custGeom>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6" name="Google Shape;3992;p38"/>
                <p:cNvSpPr/>
                <p:nvPr>
                  <p:custDataLst>
                    <p:tags r:id="rId91"/>
                  </p:custDataLst>
                </p:nvPr>
              </p:nvSpPr>
              <p:spPr>
                <a:xfrm>
                  <a:off x="4726002" y="5228867"/>
                  <a:ext cx="21257" cy="12299"/>
                </a:xfrm>
                <a:custGeom>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7" name="Google Shape;3993;p38"/>
                <p:cNvSpPr/>
                <p:nvPr>
                  <p:custDataLst>
                    <p:tags r:id="rId92"/>
                  </p:custDataLst>
                </p:nvPr>
              </p:nvSpPr>
              <p:spPr>
                <a:xfrm>
                  <a:off x="4713712" y="5221628"/>
                  <a:ext cx="20781" cy="12299"/>
                </a:xfrm>
                <a:custGeom>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8" name="Google Shape;3994;p38"/>
                <p:cNvSpPr/>
                <p:nvPr>
                  <p:custDataLst>
                    <p:tags r:id="rId93"/>
                  </p:custDataLst>
                </p:nvPr>
              </p:nvSpPr>
              <p:spPr>
                <a:xfrm>
                  <a:off x="4701016" y="5214425"/>
                  <a:ext cx="21257" cy="12299"/>
                </a:xfrm>
                <a:custGeom>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9" name="Google Shape;3995;p38"/>
                <p:cNvSpPr/>
                <p:nvPr>
                  <p:custDataLst>
                    <p:tags r:id="rId94"/>
                  </p:custDataLst>
                </p:nvPr>
              </p:nvSpPr>
              <p:spPr>
                <a:xfrm>
                  <a:off x="4688557" y="5207186"/>
                  <a:ext cx="21271" cy="12299"/>
                </a:xfrm>
                <a:custGeom>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0" name="Google Shape;3996;p38"/>
                <p:cNvSpPr/>
                <p:nvPr>
                  <p:custDataLst>
                    <p:tags r:id="rId95"/>
                  </p:custDataLst>
                </p:nvPr>
              </p:nvSpPr>
              <p:spPr>
                <a:xfrm>
                  <a:off x="4675924" y="5199947"/>
                  <a:ext cx="21364" cy="12299"/>
                </a:xfrm>
                <a:custGeom>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1" name="Google Shape;3997;p38"/>
                <p:cNvSpPr/>
                <p:nvPr>
                  <p:custDataLst>
                    <p:tags r:id="rId96"/>
                  </p:custDataLst>
                </p:nvPr>
              </p:nvSpPr>
              <p:spPr>
                <a:xfrm>
                  <a:off x="4663585" y="5192708"/>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2" name="Google Shape;3998;p38"/>
                <p:cNvSpPr/>
                <p:nvPr>
                  <p:custDataLst>
                    <p:tags r:id="rId97"/>
                  </p:custDataLst>
                </p:nvPr>
              </p:nvSpPr>
              <p:spPr>
                <a:xfrm>
                  <a:off x="4651034" y="5185529"/>
                  <a:ext cx="21269" cy="12299"/>
                </a:xfrm>
                <a:custGeom>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3" name="Google Shape;3999;p38"/>
                <p:cNvSpPr/>
                <p:nvPr>
                  <p:custDataLst>
                    <p:tags r:id="rId98"/>
                  </p:custDataLst>
                </p:nvPr>
              </p:nvSpPr>
              <p:spPr>
                <a:xfrm>
                  <a:off x="4638600" y="5178325"/>
                  <a:ext cx="21257" cy="12263"/>
                </a:xfrm>
                <a:custGeom>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4" name="Google Shape;4000;p38"/>
                <p:cNvSpPr/>
                <p:nvPr>
                  <p:custDataLst>
                    <p:tags r:id="rId99"/>
                  </p:custDataLst>
                </p:nvPr>
              </p:nvSpPr>
              <p:spPr>
                <a:xfrm>
                  <a:off x="4626083" y="5171051"/>
                  <a:ext cx="21234" cy="12299"/>
                </a:xfrm>
                <a:custGeom>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5" name="Google Shape;4001;p38"/>
                <p:cNvSpPr/>
                <p:nvPr>
                  <p:custDataLst>
                    <p:tags r:id="rId100"/>
                  </p:custDataLst>
                </p:nvPr>
              </p:nvSpPr>
              <p:spPr>
                <a:xfrm>
                  <a:off x="4598129" y="5154858"/>
                  <a:ext cx="36743" cy="21252"/>
                </a:xfrm>
                <a:custGeom>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6" name="Google Shape;4002;p38"/>
                <p:cNvSpPr/>
                <p:nvPr>
                  <p:custDataLst>
                    <p:tags r:id="rId101"/>
                  </p:custDataLst>
                </p:nvPr>
              </p:nvSpPr>
              <p:spPr>
                <a:xfrm>
                  <a:off x="4763493" y="5250906"/>
                  <a:ext cx="24428" cy="14204"/>
                </a:xfrm>
                <a:custGeom>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nvGrpSpPr>
              <p:cNvPr id="129" name="Google Shape;4003;p38"/>
              <p:cNvGrpSpPr/>
              <p:nvPr>
                <p:custDataLst>
                  <p:tags r:id="rId102"/>
                </p:custDataLst>
              </p:nvPr>
            </p:nvGrpSpPr>
            <p:grpSpPr>
              <a:xfrm>
                <a:off x="4655095" y="4952197"/>
                <a:ext cx="207390" cy="280361"/>
                <a:chOff x="4655095" y="4952197"/>
                <a:chExt cx="207390" cy="280361"/>
              </a:xfrm>
            </p:grpSpPr>
            <p:grpSp>
              <p:nvGrpSpPr>
                <p:cNvPr id="130" name="Google Shape;4004;p38"/>
                <p:cNvGrpSpPr/>
                <p:nvPr>
                  <p:custDataLst>
                    <p:tags r:id="rId103"/>
                  </p:custDataLst>
                </p:nvPr>
              </p:nvGrpSpPr>
              <p:grpSpPr>
                <a:xfrm>
                  <a:off x="4655095" y="4952197"/>
                  <a:ext cx="207390" cy="280361"/>
                  <a:chOff x="4655095" y="4952197"/>
                  <a:chExt cx="207390" cy="280361"/>
                </a:xfrm>
              </p:grpSpPr>
              <p:sp>
                <p:nvSpPr>
                  <p:cNvPr id="134" name="Google Shape;4005;p38"/>
                  <p:cNvSpPr/>
                  <p:nvPr>
                    <p:custDataLst>
                      <p:tags r:id="rId104"/>
                    </p:custDataLst>
                  </p:nvPr>
                </p:nvSpPr>
                <p:spPr>
                  <a:xfrm>
                    <a:off x="4655095" y="4952197"/>
                    <a:ext cx="207390" cy="280361"/>
                  </a:xfrm>
                  <a:custGeom>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5" name="Google Shape;4006;p38"/>
                  <p:cNvSpPr/>
                  <p:nvPr>
                    <p:custDataLst>
                      <p:tags r:id="rId105"/>
                    </p:custDataLst>
                  </p:nvPr>
                </p:nvSpPr>
                <p:spPr>
                  <a:xfrm>
                    <a:off x="4655095" y="4952197"/>
                    <a:ext cx="205775" cy="127104"/>
                  </a:xfrm>
                  <a:custGeom>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6" name="Google Shape;4007;p38"/>
                  <p:cNvSpPr/>
                  <p:nvPr>
                    <p:custDataLst>
                      <p:tags r:id="rId106"/>
                    </p:custDataLst>
                  </p:nvPr>
                </p:nvSpPr>
                <p:spPr>
                  <a:xfrm>
                    <a:off x="4655095" y="4954417"/>
                    <a:ext cx="200455" cy="278140"/>
                  </a:xfrm>
                  <a:custGeom>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7" name="Google Shape;4008;p38"/>
                  <p:cNvSpPr/>
                  <p:nvPr>
                    <p:custDataLst>
                      <p:tags r:id="rId107"/>
                    </p:custDataLst>
                  </p:nvPr>
                </p:nvSpPr>
                <p:spPr>
                  <a:xfrm>
                    <a:off x="4655095" y="4954417"/>
                    <a:ext cx="200455" cy="278140"/>
                  </a:xfrm>
                  <a:custGeom>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8" name="Google Shape;4009;p38"/>
                  <p:cNvSpPr/>
                  <p:nvPr>
                    <p:custDataLst>
                      <p:tags r:id="rId108"/>
                    </p:custDataLst>
                  </p:nvPr>
                </p:nvSpPr>
                <p:spPr>
                  <a:xfrm>
                    <a:off x="4655095" y="5110733"/>
                    <a:ext cx="200455" cy="121824"/>
                  </a:xfrm>
                  <a:custGeom>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131" name="Google Shape;4010;p38"/>
                <p:cNvSpPr/>
                <p:nvPr>
                  <p:custDataLst>
                    <p:tags r:id="rId109"/>
                  </p:custDataLst>
                </p:nvPr>
              </p:nvSpPr>
              <p:spPr>
                <a:xfrm>
                  <a:off x="4660320" y="4963096"/>
                  <a:ext cx="2375" cy="144970"/>
                </a:xfrm>
                <a:custGeom>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2" name="Google Shape;4011;p38"/>
                <p:cNvSpPr/>
                <p:nvPr>
                  <p:custDataLst>
                    <p:tags r:id="rId110"/>
                  </p:custDataLst>
                </p:nvPr>
              </p:nvSpPr>
              <p:spPr>
                <a:xfrm>
                  <a:off x="4662695" y="4964525"/>
                  <a:ext cx="186490" cy="249936"/>
                </a:xfrm>
                <a:custGeom>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3" name="Google Shape;4012;p38"/>
                <p:cNvSpPr/>
                <p:nvPr>
                  <p:custDataLst>
                    <p:tags r:id="rId111"/>
                  </p:custDataLst>
                </p:nvPr>
              </p:nvSpPr>
              <p:spPr>
                <a:xfrm>
                  <a:off x="4660320" y="5106828"/>
                  <a:ext cx="188865" cy="110490"/>
                </a:xfrm>
                <a:custGeom>
                  <a:rect l="l" t="t" r="r" b="b"/>
                  <a:pathLst>
                    <a:path w="188865" h="110489"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sp>
          <p:nvSpPr>
            <p:cNvPr id="93" name="Google Shape;4013;p38"/>
            <p:cNvSpPr/>
            <p:nvPr>
              <p:custDataLst>
                <p:tags r:id="rId112"/>
              </p:custDataLst>
            </p:nvPr>
          </p:nvSpPr>
          <p:spPr>
            <a:xfrm>
              <a:off x="2270876" y="3943763"/>
              <a:ext cx="260754" cy="432930"/>
            </a:xfrm>
            <a:custGeom>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4" name="Google Shape;4014;p38"/>
            <p:cNvSpPr/>
            <p:nvPr>
              <p:custDataLst>
                <p:tags r:id="rId113"/>
              </p:custDataLst>
            </p:nvPr>
          </p:nvSpPr>
          <p:spPr>
            <a:xfrm>
              <a:off x="2458935" y="4016678"/>
              <a:ext cx="330765" cy="258321"/>
            </a:xfrm>
            <a:custGeom>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5" name="Google Shape;4015;p38"/>
            <p:cNvSpPr/>
            <p:nvPr>
              <p:custDataLst>
                <p:tags r:id="rId114"/>
              </p:custDataLst>
            </p:nvPr>
          </p:nvSpPr>
          <p:spPr>
            <a:xfrm>
              <a:off x="2447141" y="4011203"/>
              <a:ext cx="100743" cy="148055"/>
            </a:xfrm>
            <a:custGeom>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6" name="Google Shape;4016;p38"/>
            <p:cNvSpPr/>
            <p:nvPr>
              <p:custDataLst>
                <p:tags r:id="rId115"/>
              </p:custDataLst>
            </p:nvPr>
          </p:nvSpPr>
          <p:spPr>
            <a:xfrm>
              <a:off x="2331622" y="3739152"/>
              <a:ext cx="164429" cy="181621"/>
            </a:xfrm>
            <a:custGeom>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7" name="Google Shape;4017;p38"/>
            <p:cNvSpPr/>
            <p:nvPr>
              <p:custDataLst>
                <p:tags r:id="rId116"/>
              </p:custDataLst>
            </p:nvPr>
          </p:nvSpPr>
          <p:spPr>
            <a:xfrm>
              <a:off x="2515394" y="4404988"/>
              <a:ext cx="145638" cy="201549"/>
            </a:xfrm>
            <a:custGeom>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8" name="Google Shape;4018;p38"/>
            <p:cNvSpPr/>
            <p:nvPr>
              <p:custDataLst>
                <p:tags r:id="rId117"/>
              </p:custDataLst>
            </p:nvPr>
          </p:nvSpPr>
          <p:spPr>
            <a:xfrm>
              <a:off x="2565555" y="4383081"/>
              <a:ext cx="95477" cy="55816"/>
            </a:xfrm>
            <a:custGeom>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9" name="Google Shape;4019;p38"/>
            <p:cNvSpPr/>
            <p:nvPr>
              <p:custDataLst>
                <p:tags r:id="rId118"/>
              </p:custDataLst>
            </p:nvPr>
          </p:nvSpPr>
          <p:spPr>
            <a:xfrm>
              <a:off x="4383145" y="3435820"/>
              <a:ext cx="77712" cy="44958"/>
            </a:xfrm>
            <a:custGeom>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0" name="Google Shape;4020;p38"/>
            <p:cNvSpPr/>
            <p:nvPr>
              <p:custDataLst>
                <p:tags r:id="rId119"/>
              </p:custDataLst>
            </p:nvPr>
          </p:nvSpPr>
          <p:spPr>
            <a:xfrm flipH="1">
              <a:off x="4682927" y="3694995"/>
              <a:ext cx="1795739" cy="1039558"/>
            </a:xfrm>
            <a:custGeom>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1" name="Google Shape;4021;p38"/>
            <p:cNvSpPr/>
            <p:nvPr>
              <p:custDataLst>
                <p:tags r:id="rId120"/>
              </p:custDataLst>
            </p:nvPr>
          </p:nvSpPr>
          <p:spPr>
            <a:xfrm rot="10800000">
              <a:off x="6022844" y="4502970"/>
              <a:ext cx="644687" cy="369950"/>
            </a:xfrm>
            <a:custGeom>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2" name="Google Shape;4022;p38"/>
            <p:cNvSpPr/>
            <p:nvPr>
              <p:custDataLst>
                <p:tags r:id="rId121"/>
              </p:custDataLst>
            </p:nvPr>
          </p:nvSpPr>
          <p:spPr>
            <a:xfrm flipH="1">
              <a:off x="6190049" y="4282211"/>
              <a:ext cx="427701" cy="247554"/>
            </a:xfrm>
            <a:custGeom>
              <a:rect l="l" t="t" r="r" b="b"/>
              <a:pathLst>
                <a:path w="427701" h="247553"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3" name="Google Shape;4023;p38"/>
            <p:cNvSpPr/>
            <p:nvPr>
              <p:custDataLst>
                <p:tags r:id="rId122"/>
              </p:custDataLst>
            </p:nvPr>
          </p:nvSpPr>
          <p:spPr>
            <a:xfrm flipH="1">
              <a:off x="6403900" y="4405941"/>
              <a:ext cx="213850" cy="371379"/>
            </a:xfrm>
            <a:custGeom>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4" name="Google Shape;4024;p38"/>
            <p:cNvSpPr/>
            <p:nvPr>
              <p:custDataLst>
                <p:tags r:id="rId123"/>
              </p:custDataLst>
            </p:nvPr>
          </p:nvSpPr>
          <p:spPr>
            <a:xfrm flipH="1">
              <a:off x="6190049" y="4405941"/>
              <a:ext cx="213850" cy="371379"/>
            </a:xfrm>
            <a:custGeom>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5" name="Google Shape;4025;p38"/>
            <p:cNvSpPr/>
            <p:nvPr>
              <p:custDataLst>
                <p:tags r:id="rId124"/>
              </p:custDataLst>
            </p:nvPr>
          </p:nvSpPr>
          <p:spPr>
            <a:xfrm>
              <a:off x="6351541" y="3874743"/>
              <a:ext cx="217302" cy="317702"/>
            </a:xfrm>
            <a:custGeom>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6" name="Google Shape;4026;p38"/>
            <p:cNvSpPr/>
            <p:nvPr>
              <p:custDataLst>
                <p:tags r:id="rId125"/>
              </p:custDataLst>
            </p:nvPr>
          </p:nvSpPr>
          <p:spPr>
            <a:xfrm>
              <a:off x="6368017" y="3871983"/>
              <a:ext cx="104086" cy="128266"/>
            </a:xfrm>
            <a:custGeom>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7" name="Google Shape;4027;p38"/>
            <p:cNvSpPr/>
            <p:nvPr>
              <p:custDataLst>
                <p:tags r:id="rId126"/>
              </p:custDataLst>
            </p:nvPr>
          </p:nvSpPr>
          <p:spPr>
            <a:xfrm>
              <a:off x="6388363" y="4011215"/>
              <a:ext cx="128390" cy="143694"/>
            </a:xfrm>
            <a:custGeom>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8" name="Google Shape;4028;p38"/>
            <p:cNvSpPr/>
            <p:nvPr>
              <p:custDataLst>
                <p:tags r:id="rId127"/>
              </p:custDataLst>
            </p:nvPr>
          </p:nvSpPr>
          <p:spPr>
            <a:xfrm>
              <a:off x="6169126" y="4068541"/>
              <a:ext cx="242294" cy="344916"/>
            </a:xfrm>
            <a:custGeom>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9" name="Google Shape;4029;p38"/>
            <p:cNvSpPr/>
            <p:nvPr>
              <p:custDataLst>
                <p:tags r:id="rId128"/>
              </p:custDataLst>
            </p:nvPr>
          </p:nvSpPr>
          <p:spPr>
            <a:xfrm>
              <a:off x="6350989" y="4058254"/>
              <a:ext cx="187162" cy="246878"/>
            </a:xfrm>
            <a:custGeom>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0" name="Google Shape;4030;p38"/>
            <p:cNvSpPr/>
            <p:nvPr>
              <p:custDataLst>
                <p:tags r:id="rId129"/>
              </p:custDataLst>
            </p:nvPr>
          </p:nvSpPr>
          <p:spPr>
            <a:xfrm>
              <a:off x="6384325" y="3881810"/>
              <a:ext cx="137686" cy="169616"/>
            </a:xfrm>
            <a:custGeom>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1" name="Google Shape;4031;p38"/>
            <p:cNvSpPr/>
            <p:nvPr>
              <p:custDataLst>
                <p:tags r:id="rId130"/>
              </p:custDataLst>
            </p:nvPr>
          </p:nvSpPr>
          <p:spPr>
            <a:xfrm>
              <a:off x="6389913" y="3881145"/>
              <a:ext cx="138230" cy="130098"/>
            </a:xfrm>
            <a:custGeom>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2" name="Google Shape;4032;p38"/>
            <p:cNvSpPr/>
            <p:nvPr>
              <p:custDataLst>
                <p:tags r:id="rId131"/>
              </p:custDataLst>
            </p:nvPr>
          </p:nvSpPr>
          <p:spPr>
            <a:xfrm>
              <a:off x="6223986" y="4735273"/>
              <a:ext cx="108702" cy="82916"/>
            </a:xfrm>
            <a:custGeom>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3" name="Google Shape;4033;p38"/>
            <p:cNvSpPr/>
            <p:nvPr>
              <p:custDataLst>
                <p:tags r:id="rId132"/>
              </p:custDataLst>
            </p:nvPr>
          </p:nvSpPr>
          <p:spPr>
            <a:xfrm>
              <a:off x="6224466" y="4761723"/>
              <a:ext cx="108209" cy="56495"/>
            </a:xfrm>
            <a:custGeom>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4" name="Google Shape;4034;p38"/>
            <p:cNvSpPr/>
            <p:nvPr>
              <p:custDataLst>
                <p:tags r:id="rId133"/>
              </p:custDataLst>
            </p:nvPr>
          </p:nvSpPr>
          <p:spPr>
            <a:xfrm>
              <a:off x="6169601" y="4699543"/>
              <a:ext cx="99502" cy="77082"/>
            </a:xfrm>
            <a:custGeom>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5" name="Google Shape;4035;p38"/>
            <p:cNvSpPr/>
            <p:nvPr>
              <p:custDataLst>
                <p:tags r:id="rId134"/>
              </p:custDataLst>
            </p:nvPr>
          </p:nvSpPr>
          <p:spPr>
            <a:xfrm>
              <a:off x="6170058" y="4724979"/>
              <a:ext cx="99108" cy="51736"/>
            </a:xfrm>
            <a:custGeom>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6" name="Google Shape;4036;p38"/>
            <p:cNvSpPr/>
            <p:nvPr>
              <p:custDataLst>
                <p:tags r:id="rId135"/>
              </p:custDataLst>
            </p:nvPr>
          </p:nvSpPr>
          <p:spPr>
            <a:xfrm>
              <a:off x="6206498" y="4301929"/>
              <a:ext cx="236938" cy="408660"/>
            </a:xfrm>
            <a:custGeom>
              <a:rect l="l" t="t" r="r" b="b"/>
              <a:pathLst>
                <a:path w="223525"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7" name="Google Shape;4037;p38"/>
            <p:cNvSpPr/>
            <p:nvPr>
              <p:custDataLst>
                <p:tags r:id="rId136"/>
              </p:custDataLst>
            </p:nvPr>
          </p:nvSpPr>
          <p:spPr>
            <a:xfrm>
              <a:off x="6271102" y="4302737"/>
              <a:ext cx="235887" cy="442489"/>
            </a:xfrm>
            <a:custGeom>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8" name="Google Shape;4038;p38"/>
            <p:cNvSpPr/>
            <p:nvPr>
              <p:custDataLst>
                <p:tags r:id="rId137"/>
              </p:custDataLst>
            </p:nvPr>
          </p:nvSpPr>
          <p:spPr>
            <a:xfrm>
              <a:off x="6183254" y="4274877"/>
              <a:ext cx="352749" cy="324700"/>
            </a:xfrm>
            <a:custGeom>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9" name="Google Shape;4039;p38"/>
            <p:cNvSpPr/>
            <p:nvPr>
              <p:custDataLst>
                <p:tags r:id="rId138"/>
              </p:custDataLst>
            </p:nvPr>
          </p:nvSpPr>
          <p:spPr>
            <a:xfrm>
              <a:off x="6466820" y="4083042"/>
              <a:ext cx="122590" cy="429780"/>
            </a:xfrm>
            <a:custGeom>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0" name="Google Shape;4040;p38"/>
            <p:cNvSpPr/>
            <p:nvPr>
              <p:custDataLst>
                <p:tags r:id="rId139"/>
              </p:custDataLst>
            </p:nvPr>
          </p:nvSpPr>
          <p:spPr>
            <a:xfrm>
              <a:off x="6490841" y="4077626"/>
              <a:ext cx="74124" cy="94270"/>
            </a:xfrm>
            <a:custGeom>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1" name="Google Shape;4041;p38"/>
            <p:cNvSpPr/>
            <p:nvPr>
              <p:custDataLst>
                <p:tags r:id="rId140"/>
              </p:custDataLst>
            </p:nvPr>
          </p:nvSpPr>
          <p:spPr>
            <a:xfrm>
              <a:off x="6345497" y="4058119"/>
              <a:ext cx="63405" cy="66570"/>
            </a:xfrm>
            <a:custGeom>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122" name="Google Shape;4042;p38"/>
            <p:cNvGrpSpPr/>
            <p:nvPr>
              <p:custDataLst>
                <p:tags r:id="rId141"/>
              </p:custDataLst>
            </p:nvPr>
          </p:nvGrpSpPr>
          <p:grpSpPr>
            <a:xfrm>
              <a:off x="6161836" y="4215479"/>
              <a:ext cx="350682" cy="265782"/>
              <a:chOff x="6621095" y="1452181"/>
              <a:chExt cx="330894" cy="250785"/>
            </a:xfrm>
          </p:grpSpPr>
          <p:sp>
            <p:nvSpPr>
              <p:cNvPr id="123" name="Google Shape;4043;p38"/>
              <p:cNvSpPr/>
              <p:nvPr>
                <p:custDataLst>
                  <p:tags r:id="rId142"/>
                </p:custDataLst>
              </p:nvPr>
            </p:nvSpPr>
            <p:spPr>
              <a:xfrm>
                <a:off x="6648789" y="1521520"/>
                <a:ext cx="303199" cy="174500"/>
              </a:xfrm>
              <a:custGeom>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4" name="Google Shape;4044;p38"/>
              <p:cNvSpPr/>
              <p:nvPr>
                <p:custDataLst>
                  <p:tags r:id="rId143"/>
                </p:custDataLst>
              </p:nvPr>
            </p:nvSpPr>
            <p:spPr>
              <a:xfrm>
                <a:off x="6790409" y="1564671"/>
                <a:ext cx="79173" cy="45815"/>
              </a:xfrm>
              <a:custGeom>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5" name="Google Shape;4045;p38"/>
              <p:cNvSpPr/>
              <p:nvPr>
                <p:custDataLst>
                  <p:tags r:id="rId144"/>
                </p:custDataLst>
              </p:nvPr>
            </p:nvSpPr>
            <p:spPr>
              <a:xfrm>
                <a:off x="6648780" y="1584674"/>
                <a:ext cx="303209" cy="118292"/>
              </a:xfrm>
              <a:custGeom>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6" name="Google Shape;4046;p38"/>
              <p:cNvSpPr/>
              <p:nvPr>
                <p:custDataLst>
                  <p:tags r:id="rId145"/>
                </p:custDataLst>
              </p:nvPr>
            </p:nvSpPr>
            <p:spPr>
              <a:xfrm>
                <a:off x="6621095" y="1454086"/>
                <a:ext cx="217122" cy="244320"/>
              </a:xfrm>
              <a:custGeom>
                <a:rect l="l" t="t" r="r" b="b"/>
                <a:pathLst>
                  <a:path w="217122" h="244319"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7" name="Google Shape;4047;p38"/>
              <p:cNvSpPr/>
              <p:nvPr>
                <p:custDataLst>
                  <p:tags r:id="rId146"/>
                </p:custDataLst>
              </p:nvPr>
            </p:nvSpPr>
            <p:spPr>
              <a:xfrm>
                <a:off x="6624647" y="1452181"/>
                <a:ext cx="216421" cy="245364"/>
              </a:xfrm>
              <a:custGeom>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pic>
        <p:nvPicPr>
          <p:cNvPr id="230" name="Picture 2" descr="Türkiye haritası vektörler ve grafikleri | Depositphotos®"/>
          <p:cNvPicPr>
            <a:picLocks noChangeAspect="1" noChangeArrowheads="1"/>
          </p:cNvPicPr>
          <p:nvPr>
            <p:custDataLst>
              <p:tags r:id="rId148"/>
            </p:custDataLst>
          </p:nvPr>
        </p:nvPicPr>
        <p:blipFill>
          <a:blip r:embed="rId14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20795232">
            <a:off x="11099266" y="4606681"/>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231" name="Çarpma 230"/>
          <p:cNvSpPr/>
          <p:nvPr>
            <p:custDataLst>
              <p:tags r:id="rId149"/>
            </p:custDataLst>
          </p:nvPr>
        </p:nvSpPr>
        <p:spPr>
          <a:xfrm rot="20813292">
            <a:off x="10000074" y="601594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2" name="Çarpma 231"/>
          <p:cNvSpPr/>
          <p:nvPr>
            <p:custDataLst>
              <p:tags r:id="rId150"/>
            </p:custDataLst>
          </p:nvPr>
        </p:nvSpPr>
        <p:spPr>
          <a:xfrm rot="707170">
            <a:off x="10942916" y="5996826"/>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custDataLst>
              <p:tags r:id="rId151"/>
            </p:custDataLst>
          </p:nvPr>
        </p:nvSpPr>
        <p:spPr>
          <a:xfrm>
            <a:off x="1157076" y="1958507"/>
            <a:ext cx="9587774" cy="707886"/>
          </a:xfrm>
          <a:prstGeom prst="rect">
            <a:avLst/>
          </a:prstGeom>
        </p:spPr>
        <p:txBody>
          <a:bodyPr wrap="square">
            <a:spAutoFit/>
          </a:bodyPr>
          <a:lstStyle/>
          <a:p>
            <a:r>
              <a:rPr lang="tr-TR" sz="2000">
                <a:solidFill>
                  <a:schemeClr val="bg1"/>
                </a:solidFill>
                <a:latin typeface="Calibri" panose="020f0502020204030204" pitchFamily="34" charset="0"/>
                <a:cs typeface="Calibri" panose="020f0502020204030204" pitchFamily="34" charset="0"/>
              </a:rPr>
              <a:t>Elektronik ortamda hazırlanan bir belgenin elektronik olarak iletiminin mümkün olmadığı durumlarda yetkilendirilmiş görevli tarafından çıktısı alınarak muhatabına iletilebilir. </a:t>
            </a:r>
          </a:p>
        </p:txBody>
      </p:sp>
      <p:sp>
        <p:nvSpPr>
          <p:cNvPr id="8" name="Dikdörtgen 7"/>
          <p:cNvSpPr/>
          <p:nvPr>
            <p:custDataLst>
              <p:tags r:id="rId152"/>
            </p:custDataLst>
          </p:nvPr>
        </p:nvSpPr>
        <p:spPr>
          <a:xfrm>
            <a:off x="3314400" y="3200501"/>
            <a:ext cx="8877600" cy="1092607"/>
          </a:xfrm>
          <a:prstGeom prst="rect">
            <a:avLst/>
          </a:prstGeom>
        </p:spPr>
        <p:txBody>
          <a:bodyPr wrap="square">
            <a:spAutoFit/>
          </a:bodyPr>
          <a:lstStyle/>
          <a:p>
            <a:pPr>
              <a:spcAft>
                <a:spcPts val="600"/>
              </a:spcAft>
            </a:pPr>
            <a:r>
              <a:rPr lang="tr-TR" sz="2000">
                <a:solidFill>
                  <a:schemeClr val="bg1"/>
                </a:solidFill>
                <a:latin typeface="Calibri" panose="020f0502020204030204" pitchFamily="34" charset="0"/>
                <a:cs typeface="Calibri" panose="020f0502020204030204" pitchFamily="34" charset="0"/>
              </a:rPr>
              <a:t>Söz konusu belgenin çıktısında yer alan karekod ve doğrulama kodu bilgileri ile belgenin Dijital Türkiye (e-Devlet) üzerinden doğrulaması yapılarak kaydedilmelidir. </a:t>
            </a:r>
          </a:p>
          <a:p>
            <a:pPr>
              <a:spcAft>
                <a:spcPts val="600"/>
              </a:spcAft>
            </a:pPr>
            <a:r>
              <a:rPr lang="tr-TR" sz="2000">
                <a:solidFill>
                  <a:srgbClr val="C00000"/>
                </a:solidFill>
                <a:latin typeface="Calibri" panose="020f0502020204030204" pitchFamily="34" charset="0"/>
                <a:cs typeface="Calibri" panose="020f0502020204030204" pitchFamily="34" charset="0"/>
              </a:rPr>
              <a:t>Doğrulanamayan belgeye ait çıktı, işleme alınmamalıdır.</a:t>
            </a:r>
          </a:p>
        </p:txBody>
      </p:sp>
      <p:sp>
        <p:nvSpPr>
          <p:cNvPr id="233" name="Freeform: Shape 96">
            <a:extLst>
              <a:ext uri="{FF2B5EF4-FFF2-40B4-BE49-F238E27FC236}">
                <a16:creationId xmlns:a16="http://schemas.microsoft.com/office/drawing/2014/main" id="{DF375085-4E9E-4CD4-B48E-19513A46CF85}"/>
              </a:ext>
            </a:extLst>
          </p:cNvPr>
          <p:cNvSpPr/>
          <p:nvPr>
            <p:custDataLst>
              <p:tags r:id="rId153"/>
            </p:custDataLst>
          </p:nvPr>
        </p:nvSpPr>
        <p:spPr>
          <a:xfrm flipV="1">
            <a:off x="2591619" y="3536726"/>
            <a:ext cx="105815" cy="410680"/>
          </a:xfrm>
          <a:custGeom>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a:p>
        </p:txBody>
      </p:sp>
      <p:pic>
        <p:nvPicPr>
          <p:cNvPr id="234"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custDataLst>
              <p:tags r:id="rId155"/>
            </p:custDataLst>
          </p:nvPr>
        </p:nvPicPr>
        <p:blipFill>
          <a:blip r:embed="rId154">
            <a:extLst>
              <a:ext uri="{28A0092B-C50C-407E-A947-70E740481C1C}">
                <a14:useLocalDpi xmlns:a14="http://schemas.microsoft.com/office/drawing/2010/main" val="0"/>
              </a:ext>
            </a:extLst>
          </a:blip>
          <a:stretch>
            <a:fillRect/>
          </a:stretch>
        </p:blipFill>
        <p:spPr bwMode="auto">
          <a:xfrm rot="21204310">
            <a:off x="551133" y="2276139"/>
            <a:ext cx="3694640" cy="3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884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childTnLst>
                          </p:cTn>
                        </p:par>
                        <p:par>
                          <p:cTn id="9" fill="hold" nodeType="afterGroup">
                            <p:stCondLst>
                              <p:cond delay="1"/>
                            </p:stCondLst>
                            <p:childTnLst>
                              <p:par>
                                <p:cTn id="10" presetID="6" presetClass="emph" presetSubtype="0" fill="hold" nodeType="afterEffect">
                                  <p:stCondLst>
                                    <p:cond delay="0"/>
                                  </p:stCondLst>
                                  <p:childTnLst>
                                    <p:animScale>
                                      <p:cBhvr>
                                        <p:cTn id="11" dur="1000" fill="hold"/>
                                        <p:tgtEl>
                                          <p:spTgt spid="234"/>
                                        </p:tgtEl>
                                      </p:cBhvr>
                                      <p:by x="50000" y="50000"/>
                                    </p:animScale>
                                  </p:childTnLst>
                                </p:cTn>
                              </p:par>
                            </p:childTnLst>
                          </p:cTn>
                        </p:par>
                        <p:par>
                          <p:cTn id="12" fill="hold" nodeType="afterGroup">
                            <p:stCondLst>
                              <p:cond delay="1001"/>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3" grpId="1"/>
    </p:bldLst>
  </p:timing>
</p:sld>
</file>

<file path=ppt/slides/slide1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7229170" cy="679673"/>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8" name="Freeform: Shape 31">
            <a:extLst>
              <a:ext uri="{FF2B5EF4-FFF2-40B4-BE49-F238E27FC236}">
                <a16:creationId xmlns:a16="http://schemas.microsoft.com/office/drawing/2014/main" id="{900CB87D-CBB8-491D-A42F-A62171996552}"/>
              </a:ext>
            </a:extLst>
          </p:cNvPr>
          <p:cNvSpPr/>
          <p:nvPr>
            <p:custDataLst>
              <p:tags r:id="rId8"/>
            </p:custDataLst>
          </p:nvPr>
        </p:nvSpPr>
        <p:spPr>
          <a:xfrm>
            <a:off x="3160642" y="4283764"/>
            <a:ext cx="1133061" cy="2574235"/>
          </a:xfrm>
          <a:custGeom>
            <a:gdLst>
              <a:gd name="connsiteX0" fmla="*/ 285608 w 487386"/>
              <a:gd name="connsiteY0" fmla="*/ 1339706 h 2330989"/>
              <a:gd name="connsiteX1" fmla="*/ 285608 w 487386"/>
              <a:gd name="connsiteY1" fmla="*/ 1414297 h 2330989"/>
              <a:gd name="connsiteX2" fmla="*/ 356272 w 487386"/>
              <a:gd name="connsiteY2" fmla="*/ 1414297 h 2330989"/>
              <a:gd name="connsiteX3" fmla="*/ 356272 w 487386"/>
              <a:gd name="connsiteY3" fmla="*/ 1339706 h 2330989"/>
              <a:gd name="connsiteX4" fmla="*/ 285608 w 487386"/>
              <a:gd name="connsiteY4" fmla="*/ 1339706 h 2330989"/>
              <a:gd name="connsiteX5" fmla="*/ 31407 w 487386"/>
              <a:gd name="connsiteY5" fmla="*/ 1338724 h 2330989"/>
              <a:gd name="connsiteX6" fmla="*/ 31407 w 487386"/>
              <a:gd name="connsiteY6" fmla="*/ 1414297 h 2330989"/>
              <a:gd name="connsiteX7" fmla="*/ 258126 w 487386"/>
              <a:gd name="connsiteY7" fmla="*/ 1414297 h 2330989"/>
              <a:gd name="connsiteX8" fmla="*/ 258126 w 487386"/>
              <a:gd name="connsiteY8" fmla="*/ 1338724 h 2330989"/>
              <a:gd name="connsiteX9" fmla="*/ 31407 w 487386"/>
              <a:gd name="connsiteY9" fmla="*/ 1338724 h 2330989"/>
              <a:gd name="connsiteX10" fmla="*/ 385716 w 487386"/>
              <a:gd name="connsiteY10" fmla="*/ 1245485 h 2330989"/>
              <a:gd name="connsiteX11" fmla="*/ 385716 w 487386"/>
              <a:gd name="connsiteY11" fmla="*/ 1318113 h 2330989"/>
              <a:gd name="connsiteX12" fmla="*/ 453438 w 487386"/>
              <a:gd name="connsiteY12" fmla="*/ 1318113 h 2330989"/>
              <a:gd name="connsiteX13" fmla="*/ 453438 w 487386"/>
              <a:gd name="connsiteY13" fmla="*/ 1245485 h 2330989"/>
              <a:gd name="connsiteX14" fmla="*/ 385716 w 487386"/>
              <a:gd name="connsiteY14" fmla="*/ 1245485 h 2330989"/>
              <a:gd name="connsiteX15" fmla="*/ 32388 w 487386"/>
              <a:gd name="connsiteY15" fmla="*/ 1243522 h 2330989"/>
              <a:gd name="connsiteX16" fmla="*/ 32388 w 487386"/>
              <a:gd name="connsiteY16" fmla="*/ 1318113 h 2330989"/>
              <a:gd name="connsiteX17" fmla="*/ 102073 w 487386"/>
              <a:gd name="connsiteY17" fmla="*/ 1318113 h 2330989"/>
              <a:gd name="connsiteX18" fmla="*/ 102073 w 487386"/>
              <a:gd name="connsiteY18" fmla="*/ 1243522 h 2330989"/>
              <a:gd name="connsiteX19" fmla="*/ 32388 w 487386"/>
              <a:gd name="connsiteY19" fmla="*/ 1243522 h 2330989"/>
              <a:gd name="connsiteX20" fmla="*/ 130535 w 487386"/>
              <a:gd name="connsiteY20" fmla="*/ 1242540 h 2330989"/>
              <a:gd name="connsiteX21" fmla="*/ 130535 w 487386"/>
              <a:gd name="connsiteY21" fmla="*/ 1317131 h 2330989"/>
              <a:gd name="connsiteX22" fmla="*/ 356272 w 487386"/>
              <a:gd name="connsiteY22" fmla="*/ 1317131 h 2330989"/>
              <a:gd name="connsiteX23" fmla="*/ 356272 w 487386"/>
              <a:gd name="connsiteY23" fmla="*/ 1242540 h 2330989"/>
              <a:gd name="connsiteX24" fmla="*/ 130535 w 487386"/>
              <a:gd name="connsiteY24" fmla="*/ 1242540 h 2330989"/>
              <a:gd name="connsiteX25" fmla="*/ 128572 w 487386"/>
              <a:gd name="connsiteY25" fmla="*/ 1149301 h 2330989"/>
              <a:gd name="connsiteX26" fmla="*/ 128572 w 487386"/>
              <a:gd name="connsiteY26" fmla="*/ 1220947 h 2330989"/>
              <a:gd name="connsiteX27" fmla="*/ 199237 w 487386"/>
              <a:gd name="connsiteY27" fmla="*/ 1220947 h 2330989"/>
              <a:gd name="connsiteX28" fmla="*/ 199237 w 487386"/>
              <a:gd name="connsiteY28" fmla="*/ 1149301 h 2330989"/>
              <a:gd name="connsiteX29" fmla="*/ 128572 w 487386"/>
              <a:gd name="connsiteY29" fmla="*/ 1149301 h 2330989"/>
              <a:gd name="connsiteX30" fmla="*/ 226720 w 487386"/>
              <a:gd name="connsiteY30" fmla="*/ 1148319 h 2330989"/>
              <a:gd name="connsiteX31" fmla="*/ 226720 w 487386"/>
              <a:gd name="connsiteY31" fmla="*/ 1219966 h 2330989"/>
              <a:gd name="connsiteX32" fmla="*/ 453438 w 487386"/>
              <a:gd name="connsiteY32" fmla="*/ 1219966 h 2330989"/>
              <a:gd name="connsiteX33" fmla="*/ 453438 w 487386"/>
              <a:gd name="connsiteY33" fmla="*/ 1148319 h 2330989"/>
              <a:gd name="connsiteX34" fmla="*/ 226720 w 487386"/>
              <a:gd name="connsiteY34" fmla="*/ 1148319 h 2330989"/>
              <a:gd name="connsiteX35" fmla="*/ 128572 w 487386"/>
              <a:gd name="connsiteY35" fmla="*/ 1050172 h 2330989"/>
              <a:gd name="connsiteX36" fmla="*/ 128572 w 487386"/>
              <a:gd name="connsiteY36" fmla="*/ 1121820 h 2330989"/>
              <a:gd name="connsiteX37" fmla="*/ 357254 w 487386"/>
              <a:gd name="connsiteY37" fmla="*/ 1121820 h 2330989"/>
              <a:gd name="connsiteX38" fmla="*/ 357254 w 487386"/>
              <a:gd name="connsiteY38" fmla="*/ 1050172 h 2330989"/>
              <a:gd name="connsiteX39" fmla="*/ 128572 w 487386"/>
              <a:gd name="connsiteY39" fmla="*/ 1050172 h 2330989"/>
              <a:gd name="connsiteX40" fmla="*/ 32388 w 487386"/>
              <a:gd name="connsiteY40" fmla="*/ 1050172 h 2330989"/>
              <a:gd name="connsiteX41" fmla="*/ 32388 w 487386"/>
              <a:gd name="connsiteY41" fmla="*/ 1122800 h 2330989"/>
              <a:gd name="connsiteX42" fmla="*/ 103055 w 487386"/>
              <a:gd name="connsiteY42" fmla="*/ 1122800 h 2330989"/>
              <a:gd name="connsiteX43" fmla="*/ 103055 w 487386"/>
              <a:gd name="connsiteY43" fmla="*/ 1050172 h 2330989"/>
              <a:gd name="connsiteX44" fmla="*/ 32388 w 487386"/>
              <a:gd name="connsiteY44" fmla="*/ 1050172 h 2330989"/>
              <a:gd name="connsiteX45" fmla="*/ 383754 w 487386"/>
              <a:gd name="connsiteY45" fmla="*/ 953007 h 2330989"/>
              <a:gd name="connsiteX46" fmla="*/ 383754 w 487386"/>
              <a:gd name="connsiteY46" fmla="*/ 1024654 h 2330989"/>
              <a:gd name="connsiteX47" fmla="*/ 452457 w 487386"/>
              <a:gd name="connsiteY47" fmla="*/ 1024654 h 2330989"/>
              <a:gd name="connsiteX48" fmla="*/ 452457 w 487386"/>
              <a:gd name="connsiteY48" fmla="*/ 953007 h 2330989"/>
              <a:gd name="connsiteX49" fmla="*/ 383754 w 487386"/>
              <a:gd name="connsiteY49" fmla="*/ 953007 h 2330989"/>
              <a:gd name="connsiteX50" fmla="*/ 30425 w 487386"/>
              <a:gd name="connsiteY50" fmla="*/ 953007 h 2330989"/>
              <a:gd name="connsiteX51" fmla="*/ 30425 w 487386"/>
              <a:gd name="connsiteY51" fmla="*/ 1023673 h 2330989"/>
              <a:gd name="connsiteX52" fmla="*/ 259108 w 487386"/>
              <a:gd name="connsiteY52" fmla="*/ 1023673 h 2330989"/>
              <a:gd name="connsiteX53" fmla="*/ 259108 w 487386"/>
              <a:gd name="connsiteY53" fmla="*/ 953007 h 2330989"/>
              <a:gd name="connsiteX54" fmla="*/ 30425 w 487386"/>
              <a:gd name="connsiteY54" fmla="*/ 953007 h 2330989"/>
              <a:gd name="connsiteX55" fmla="*/ 286589 w 487386"/>
              <a:gd name="connsiteY55" fmla="*/ 952025 h 2330989"/>
              <a:gd name="connsiteX56" fmla="*/ 286589 w 487386"/>
              <a:gd name="connsiteY56" fmla="*/ 1023673 h 2330989"/>
              <a:gd name="connsiteX57" fmla="*/ 357254 w 487386"/>
              <a:gd name="connsiteY57" fmla="*/ 1023673 h 2330989"/>
              <a:gd name="connsiteX58" fmla="*/ 357254 w 487386"/>
              <a:gd name="connsiteY58" fmla="*/ 952025 h 2330989"/>
              <a:gd name="connsiteX59" fmla="*/ 286589 w 487386"/>
              <a:gd name="connsiteY59" fmla="*/ 952025 h 2330989"/>
              <a:gd name="connsiteX60" fmla="*/ 382772 w 487386"/>
              <a:gd name="connsiteY60" fmla="*/ 854860 h 2330989"/>
              <a:gd name="connsiteX61" fmla="*/ 382772 w 487386"/>
              <a:gd name="connsiteY61" fmla="*/ 927489 h 2330989"/>
              <a:gd name="connsiteX62" fmla="*/ 452457 w 487386"/>
              <a:gd name="connsiteY62" fmla="*/ 927489 h 2330989"/>
              <a:gd name="connsiteX63" fmla="*/ 452457 w 487386"/>
              <a:gd name="connsiteY63" fmla="*/ 854860 h 2330989"/>
              <a:gd name="connsiteX64" fmla="*/ 382772 w 487386"/>
              <a:gd name="connsiteY64" fmla="*/ 854860 h 2330989"/>
              <a:gd name="connsiteX65" fmla="*/ 286589 w 487386"/>
              <a:gd name="connsiteY65" fmla="*/ 853878 h 2330989"/>
              <a:gd name="connsiteX66" fmla="*/ 286589 w 487386"/>
              <a:gd name="connsiteY66" fmla="*/ 927489 h 2330989"/>
              <a:gd name="connsiteX67" fmla="*/ 355291 w 487386"/>
              <a:gd name="connsiteY67" fmla="*/ 927489 h 2330989"/>
              <a:gd name="connsiteX68" fmla="*/ 355291 w 487386"/>
              <a:gd name="connsiteY68" fmla="*/ 853878 h 2330989"/>
              <a:gd name="connsiteX69" fmla="*/ 286589 w 487386"/>
              <a:gd name="connsiteY69" fmla="*/ 853878 h 2330989"/>
              <a:gd name="connsiteX70" fmla="*/ 384735 w 487386"/>
              <a:gd name="connsiteY70" fmla="*/ 756713 h 2330989"/>
              <a:gd name="connsiteX71" fmla="*/ 384735 w 487386"/>
              <a:gd name="connsiteY71" fmla="*/ 829342 h 2330989"/>
              <a:gd name="connsiteX72" fmla="*/ 453438 w 487386"/>
              <a:gd name="connsiteY72" fmla="*/ 829342 h 2330989"/>
              <a:gd name="connsiteX73" fmla="*/ 453438 w 487386"/>
              <a:gd name="connsiteY73" fmla="*/ 756713 h 2330989"/>
              <a:gd name="connsiteX74" fmla="*/ 384735 w 487386"/>
              <a:gd name="connsiteY74" fmla="*/ 756713 h 2330989"/>
              <a:gd name="connsiteX75" fmla="*/ 130535 w 487386"/>
              <a:gd name="connsiteY75" fmla="*/ 756713 h 2330989"/>
              <a:gd name="connsiteX76" fmla="*/ 130535 w 487386"/>
              <a:gd name="connsiteY76" fmla="*/ 829342 h 2330989"/>
              <a:gd name="connsiteX77" fmla="*/ 357254 w 487386"/>
              <a:gd name="connsiteY77" fmla="*/ 829342 h 2330989"/>
              <a:gd name="connsiteX78" fmla="*/ 357254 w 487386"/>
              <a:gd name="connsiteY78" fmla="*/ 756713 h 2330989"/>
              <a:gd name="connsiteX79" fmla="*/ 130535 w 487386"/>
              <a:gd name="connsiteY79" fmla="*/ 756713 h 2330989"/>
              <a:gd name="connsiteX80" fmla="*/ 32388 w 487386"/>
              <a:gd name="connsiteY80" fmla="*/ 755731 h 2330989"/>
              <a:gd name="connsiteX81" fmla="*/ 32388 w 487386"/>
              <a:gd name="connsiteY81" fmla="*/ 830323 h 2330989"/>
              <a:gd name="connsiteX82" fmla="*/ 102073 w 487386"/>
              <a:gd name="connsiteY82" fmla="*/ 830323 h 2330989"/>
              <a:gd name="connsiteX83" fmla="*/ 102073 w 487386"/>
              <a:gd name="connsiteY83" fmla="*/ 755731 h 2330989"/>
              <a:gd name="connsiteX84" fmla="*/ 32388 w 487386"/>
              <a:gd name="connsiteY84" fmla="*/ 755731 h 2330989"/>
              <a:gd name="connsiteX85" fmla="*/ 382772 w 487386"/>
              <a:gd name="connsiteY85" fmla="*/ 658566 h 2330989"/>
              <a:gd name="connsiteX86" fmla="*/ 382772 w 487386"/>
              <a:gd name="connsiteY86" fmla="*/ 733158 h 2330989"/>
              <a:gd name="connsiteX87" fmla="*/ 452457 w 487386"/>
              <a:gd name="connsiteY87" fmla="*/ 733158 h 2330989"/>
              <a:gd name="connsiteX88" fmla="*/ 452457 w 487386"/>
              <a:gd name="connsiteY88" fmla="*/ 658566 h 2330989"/>
              <a:gd name="connsiteX89" fmla="*/ 382772 w 487386"/>
              <a:gd name="connsiteY89" fmla="*/ 658566 h 2330989"/>
              <a:gd name="connsiteX90" fmla="*/ 31407 w 487386"/>
              <a:gd name="connsiteY90" fmla="*/ 658566 h 2330989"/>
              <a:gd name="connsiteX91" fmla="*/ 31407 w 487386"/>
              <a:gd name="connsiteY91" fmla="*/ 735121 h 2330989"/>
              <a:gd name="connsiteX92" fmla="*/ 259108 w 487386"/>
              <a:gd name="connsiteY92" fmla="*/ 735121 h 2330989"/>
              <a:gd name="connsiteX93" fmla="*/ 259108 w 487386"/>
              <a:gd name="connsiteY93" fmla="*/ 658566 h 2330989"/>
              <a:gd name="connsiteX94" fmla="*/ 31407 w 487386"/>
              <a:gd name="connsiteY94" fmla="*/ 658566 h 2330989"/>
              <a:gd name="connsiteX95" fmla="*/ 226720 w 487386"/>
              <a:gd name="connsiteY95" fmla="*/ 561400 h 2330989"/>
              <a:gd name="connsiteX96" fmla="*/ 226720 w 487386"/>
              <a:gd name="connsiteY96" fmla="*/ 638937 h 2330989"/>
              <a:gd name="connsiteX97" fmla="*/ 451475 w 487386"/>
              <a:gd name="connsiteY97" fmla="*/ 638937 h 2330989"/>
              <a:gd name="connsiteX98" fmla="*/ 451475 w 487386"/>
              <a:gd name="connsiteY98" fmla="*/ 561400 h 2330989"/>
              <a:gd name="connsiteX99" fmla="*/ 226720 w 487386"/>
              <a:gd name="connsiteY99" fmla="*/ 561400 h 2330989"/>
              <a:gd name="connsiteX100" fmla="*/ 128572 w 487386"/>
              <a:gd name="connsiteY100" fmla="*/ 561400 h 2330989"/>
              <a:gd name="connsiteX101" fmla="*/ 128572 w 487386"/>
              <a:gd name="connsiteY101" fmla="*/ 636974 h 2330989"/>
              <a:gd name="connsiteX102" fmla="*/ 198257 w 487386"/>
              <a:gd name="connsiteY102" fmla="*/ 636974 h 2330989"/>
              <a:gd name="connsiteX103" fmla="*/ 198257 w 487386"/>
              <a:gd name="connsiteY103" fmla="*/ 561400 h 2330989"/>
              <a:gd name="connsiteX104" fmla="*/ 128572 w 487386"/>
              <a:gd name="connsiteY104" fmla="*/ 561400 h 2330989"/>
              <a:gd name="connsiteX105" fmla="*/ 129554 w 487386"/>
              <a:gd name="connsiteY105" fmla="*/ 464235 h 2330989"/>
              <a:gd name="connsiteX106" fmla="*/ 129554 w 487386"/>
              <a:gd name="connsiteY106" fmla="*/ 540790 h 2330989"/>
              <a:gd name="connsiteX107" fmla="*/ 356272 w 487386"/>
              <a:gd name="connsiteY107" fmla="*/ 540790 h 2330989"/>
              <a:gd name="connsiteX108" fmla="*/ 356272 w 487386"/>
              <a:gd name="connsiteY108" fmla="*/ 464235 h 2330989"/>
              <a:gd name="connsiteX109" fmla="*/ 129554 w 487386"/>
              <a:gd name="connsiteY109" fmla="*/ 464235 h 2330989"/>
              <a:gd name="connsiteX110" fmla="*/ 34352 w 487386"/>
              <a:gd name="connsiteY110" fmla="*/ 463253 h 2330989"/>
              <a:gd name="connsiteX111" fmla="*/ 34352 w 487386"/>
              <a:gd name="connsiteY111" fmla="*/ 539808 h 2330989"/>
              <a:gd name="connsiteX112" fmla="*/ 102073 w 487386"/>
              <a:gd name="connsiteY112" fmla="*/ 539808 h 2330989"/>
              <a:gd name="connsiteX113" fmla="*/ 102073 w 487386"/>
              <a:gd name="connsiteY113" fmla="*/ 463253 h 2330989"/>
              <a:gd name="connsiteX114" fmla="*/ 34352 w 487386"/>
              <a:gd name="connsiteY114" fmla="*/ 463253 h 2330989"/>
              <a:gd name="connsiteX115" fmla="*/ 384735 w 487386"/>
              <a:gd name="connsiteY115" fmla="*/ 462272 h 2330989"/>
              <a:gd name="connsiteX116" fmla="*/ 384735 w 487386"/>
              <a:gd name="connsiteY116" fmla="*/ 540790 h 2330989"/>
              <a:gd name="connsiteX117" fmla="*/ 451475 w 487386"/>
              <a:gd name="connsiteY117" fmla="*/ 540790 h 2330989"/>
              <a:gd name="connsiteX118" fmla="*/ 451475 w 487386"/>
              <a:gd name="connsiteY118" fmla="*/ 462272 h 2330989"/>
              <a:gd name="connsiteX119" fmla="*/ 384735 w 487386"/>
              <a:gd name="connsiteY119" fmla="*/ 462272 h 2330989"/>
              <a:gd name="connsiteX120" fmla="*/ 52999 w 487386"/>
              <a:gd name="connsiteY120" fmla="*/ 286589 h 2330989"/>
              <a:gd name="connsiteX121" fmla="*/ 52999 w 487386"/>
              <a:gd name="connsiteY121" fmla="*/ 364126 h 2330989"/>
              <a:gd name="connsiteX122" fmla="*/ 192368 w 487386"/>
              <a:gd name="connsiteY122" fmla="*/ 364126 h 2330989"/>
              <a:gd name="connsiteX123" fmla="*/ 192368 w 487386"/>
              <a:gd name="connsiteY123" fmla="*/ 286589 h 2330989"/>
              <a:gd name="connsiteX124" fmla="*/ 52999 w 487386"/>
              <a:gd name="connsiteY124" fmla="*/ 286589 h 2330989"/>
              <a:gd name="connsiteX125" fmla="*/ 295422 w 487386"/>
              <a:gd name="connsiteY125" fmla="*/ 285608 h 2330989"/>
              <a:gd name="connsiteX126" fmla="*/ 295422 w 487386"/>
              <a:gd name="connsiteY126" fmla="*/ 364126 h 2330989"/>
              <a:gd name="connsiteX127" fmla="*/ 434790 w 487386"/>
              <a:gd name="connsiteY127" fmla="*/ 364126 h 2330989"/>
              <a:gd name="connsiteX128" fmla="*/ 434790 w 487386"/>
              <a:gd name="connsiteY128" fmla="*/ 285608 h 2330989"/>
              <a:gd name="connsiteX129" fmla="*/ 295422 w 487386"/>
              <a:gd name="connsiteY129" fmla="*/ 285608 h 2330989"/>
              <a:gd name="connsiteX130" fmla="*/ 51036 w 487386"/>
              <a:gd name="connsiteY130" fmla="*/ 186479 h 2330989"/>
              <a:gd name="connsiteX131" fmla="*/ 51036 w 487386"/>
              <a:gd name="connsiteY131" fmla="*/ 259108 h 2330989"/>
              <a:gd name="connsiteX132" fmla="*/ 190405 w 487386"/>
              <a:gd name="connsiteY132" fmla="*/ 259108 h 2330989"/>
              <a:gd name="connsiteX133" fmla="*/ 190405 w 487386"/>
              <a:gd name="connsiteY133" fmla="*/ 186479 h 2330989"/>
              <a:gd name="connsiteX134" fmla="*/ 51036 w 487386"/>
              <a:gd name="connsiteY134" fmla="*/ 186479 h 2330989"/>
              <a:gd name="connsiteX135" fmla="*/ 294440 w 487386"/>
              <a:gd name="connsiteY135" fmla="*/ 185498 h 2330989"/>
              <a:gd name="connsiteX136" fmla="*/ 294440 w 487386"/>
              <a:gd name="connsiteY136" fmla="*/ 260090 h 2330989"/>
              <a:gd name="connsiteX137" fmla="*/ 432828 w 487386"/>
              <a:gd name="connsiteY137" fmla="*/ 260090 h 2330989"/>
              <a:gd name="connsiteX138" fmla="*/ 432828 w 487386"/>
              <a:gd name="connsiteY138" fmla="*/ 185498 h 2330989"/>
              <a:gd name="connsiteX139" fmla="*/ 294440 w 487386"/>
              <a:gd name="connsiteY139" fmla="*/ 185498 h 2330989"/>
              <a:gd name="connsiteX140" fmla="*/ 52999 w 487386"/>
              <a:gd name="connsiteY140" fmla="*/ 89314 h 2330989"/>
              <a:gd name="connsiteX141" fmla="*/ 52999 w 487386"/>
              <a:gd name="connsiteY141" fmla="*/ 158017 h 2330989"/>
              <a:gd name="connsiteX142" fmla="*/ 191387 w 487386"/>
              <a:gd name="connsiteY142" fmla="*/ 158017 h 2330989"/>
              <a:gd name="connsiteX143" fmla="*/ 191387 w 487386"/>
              <a:gd name="connsiteY143" fmla="*/ 89314 h 2330989"/>
              <a:gd name="connsiteX144" fmla="*/ 52999 w 487386"/>
              <a:gd name="connsiteY144" fmla="*/ 89314 h 2330989"/>
              <a:gd name="connsiteX145" fmla="*/ 296403 w 487386"/>
              <a:gd name="connsiteY145" fmla="*/ 87351 h 2330989"/>
              <a:gd name="connsiteX146" fmla="*/ 296403 w 487386"/>
              <a:gd name="connsiteY146" fmla="*/ 158998 h 2330989"/>
              <a:gd name="connsiteX147" fmla="*/ 432828 w 487386"/>
              <a:gd name="connsiteY147" fmla="*/ 158998 h 2330989"/>
              <a:gd name="connsiteX148" fmla="*/ 432828 w 487386"/>
              <a:gd name="connsiteY148" fmla="*/ 87351 h 2330989"/>
              <a:gd name="connsiteX149" fmla="*/ 296403 w 487386"/>
              <a:gd name="connsiteY149" fmla="*/ 87351 h 2330989"/>
              <a:gd name="connsiteX150" fmla="*/ 26499 w 487386"/>
              <a:gd name="connsiteY150" fmla="*/ 0 h 2330989"/>
              <a:gd name="connsiteX151" fmla="*/ 219849 w 487386"/>
              <a:gd name="connsiteY151" fmla="*/ 0 h 2330989"/>
              <a:gd name="connsiteX152" fmla="*/ 219849 w 487386"/>
              <a:gd name="connsiteY152" fmla="*/ 111888 h 2330989"/>
              <a:gd name="connsiteX153" fmla="*/ 219849 w 487386"/>
              <a:gd name="connsiteY153" fmla="*/ 337625 h 2330989"/>
              <a:gd name="connsiteX154" fmla="*/ 263033 w 487386"/>
              <a:gd name="connsiteY154" fmla="*/ 366088 h 2330989"/>
              <a:gd name="connsiteX155" fmla="*/ 263033 w 487386"/>
              <a:gd name="connsiteY155" fmla="*/ 2945 h 2330989"/>
              <a:gd name="connsiteX156" fmla="*/ 461290 w 487386"/>
              <a:gd name="connsiteY156" fmla="*/ 2945 h 2330989"/>
              <a:gd name="connsiteX157" fmla="*/ 463253 w 487386"/>
              <a:gd name="connsiteY157" fmla="*/ 330756 h 2330989"/>
              <a:gd name="connsiteX158" fmla="*/ 481901 w 487386"/>
              <a:gd name="connsiteY158" fmla="*/ 1297502 h 2330989"/>
              <a:gd name="connsiteX159" fmla="*/ 483863 w 487386"/>
              <a:gd name="connsiteY159" fmla="*/ 2269156 h 2330989"/>
              <a:gd name="connsiteX160" fmla="*/ 483863 w 487386"/>
              <a:gd name="connsiteY160" fmla="*/ 2330989 h 2330989"/>
              <a:gd name="connsiteX161" fmla="*/ 0 w 487386"/>
              <a:gd name="connsiteY161" fmla="*/ 2330989 h 2330989"/>
              <a:gd name="connsiteX162" fmla="*/ 0 w 487386"/>
              <a:gd name="connsiteY162" fmla="*/ 2284859 h 2330989"/>
              <a:gd name="connsiteX163" fmla="*/ 0 w 487386"/>
              <a:gd name="connsiteY163" fmla="*/ 421051 h 2330989"/>
              <a:gd name="connsiteX164" fmla="*/ 26499 w 487386"/>
              <a:gd name="connsiteY164" fmla="*/ 0 h 233098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87385" h="2330989">
                <a:moveTo>
                  <a:pt x="285608" y="1339706"/>
                </a:moveTo>
                <a:cubicBezTo>
                  <a:pt x="285608" y="1366205"/>
                  <a:pt x="285608" y="1388779"/>
                  <a:pt x="285608" y="1414297"/>
                </a:cubicBezTo>
                <a:cubicBezTo>
                  <a:pt x="312107" y="1414297"/>
                  <a:pt x="333699" y="1414297"/>
                  <a:pt x="356272" y="1414297"/>
                </a:cubicBezTo>
                <a:cubicBezTo>
                  <a:pt x="356272" y="1387797"/>
                  <a:pt x="356272" y="1364242"/>
                  <a:pt x="356272" y="1339706"/>
                </a:cubicBezTo>
                <a:cubicBezTo>
                  <a:pt x="331736" y="1339706"/>
                  <a:pt x="309163" y="1339706"/>
                  <a:pt x="285608" y="1339706"/>
                </a:cubicBezTo>
                <a:close/>
                <a:moveTo>
                  <a:pt x="31407" y="1338724"/>
                </a:moveTo>
                <a:cubicBezTo>
                  <a:pt x="31407" y="1366205"/>
                  <a:pt x="31407" y="1389760"/>
                  <a:pt x="31407" y="1414297"/>
                </a:cubicBezTo>
                <a:cubicBezTo>
                  <a:pt x="108942" y="1414297"/>
                  <a:pt x="183534" y="1414297"/>
                  <a:pt x="258126" y="1414297"/>
                </a:cubicBezTo>
                <a:cubicBezTo>
                  <a:pt x="258126" y="1386816"/>
                  <a:pt x="258126" y="1363261"/>
                  <a:pt x="258126" y="1338724"/>
                </a:cubicBezTo>
                <a:cubicBezTo>
                  <a:pt x="180590" y="1338724"/>
                  <a:pt x="106980" y="1338724"/>
                  <a:pt x="31407" y="1338724"/>
                </a:cubicBezTo>
                <a:close/>
                <a:moveTo>
                  <a:pt x="385716" y="1245485"/>
                </a:moveTo>
                <a:cubicBezTo>
                  <a:pt x="385716" y="1271984"/>
                  <a:pt x="385716" y="1295539"/>
                  <a:pt x="385716" y="1318113"/>
                </a:cubicBezTo>
                <a:cubicBezTo>
                  <a:pt x="410253" y="1318113"/>
                  <a:pt x="430864" y="1318113"/>
                  <a:pt x="453438" y="1318113"/>
                </a:cubicBezTo>
                <a:cubicBezTo>
                  <a:pt x="453438" y="1293576"/>
                  <a:pt x="453438" y="1271003"/>
                  <a:pt x="453438" y="1245485"/>
                </a:cubicBezTo>
                <a:cubicBezTo>
                  <a:pt x="427920" y="1245485"/>
                  <a:pt x="406328" y="1245485"/>
                  <a:pt x="385716" y="1245485"/>
                </a:cubicBezTo>
                <a:close/>
                <a:moveTo>
                  <a:pt x="32388" y="1243522"/>
                </a:moveTo>
                <a:cubicBezTo>
                  <a:pt x="32388" y="1270021"/>
                  <a:pt x="32388" y="1292595"/>
                  <a:pt x="32388" y="1318113"/>
                </a:cubicBezTo>
                <a:cubicBezTo>
                  <a:pt x="55943" y="1318113"/>
                  <a:pt x="78518" y="1318113"/>
                  <a:pt x="102073" y="1318113"/>
                </a:cubicBezTo>
                <a:cubicBezTo>
                  <a:pt x="102073" y="1292595"/>
                  <a:pt x="102073" y="1269040"/>
                  <a:pt x="102073" y="1243522"/>
                </a:cubicBezTo>
                <a:cubicBezTo>
                  <a:pt x="77536" y="1243522"/>
                  <a:pt x="55943" y="1243522"/>
                  <a:pt x="32388" y="1243522"/>
                </a:cubicBezTo>
                <a:close/>
                <a:moveTo>
                  <a:pt x="130535" y="1242540"/>
                </a:moveTo>
                <a:cubicBezTo>
                  <a:pt x="130535" y="1271003"/>
                  <a:pt x="130535" y="1294558"/>
                  <a:pt x="130535" y="1317131"/>
                </a:cubicBezTo>
                <a:cubicBezTo>
                  <a:pt x="208071" y="1317131"/>
                  <a:pt x="281681" y="1317131"/>
                  <a:pt x="356272" y="1317131"/>
                </a:cubicBezTo>
                <a:cubicBezTo>
                  <a:pt x="356272" y="1290632"/>
                  <a:pt x="356272" y="1267077"/>
                  <a:pt x="356272" y="1242540"/>
                </a:cubicBezTo>
                <a:cubicBezTo>
                  <a:pt x="278737" y="1242540"/>
                  <a:pt x="206108" y="1242540"/>
                  <a:pt x="130535" y="1242540"/>
                </a:cubicBezTo>
                <a:close/>
                <a:moveTo>
                  <a:pt x="128572" y="1149301"/>
                </a:moveTo>
                <a:cubicBezTo>
                  <a:pt x="128572" y="1174819"/>
                  <a:pt x="128572" y="1197392"/>
                  <a:pt x="128572" y="1220947"/>
                </a:cubicBezTo>
                <a:cubicBezTo>
                  <a:pt x="153109" y="1220947"/>
                  <a:pt x="174701" y="1220947"/>
                  <a:pt x="199237" y="1220947"/>
                </a:cubicBezTo>
                <a:cubicBezTo>
                  <a:pt x="199237" y="1193466"/>
                  <a:pt x="199237" y="1171874"/>
                  <a:pt x="199237" y="1149301"/>
                </a:cubicBezTo>
                <a:cubicBezTo>
                  <a:pt x="173719" y="1149301"/>
                  <a:pt x="151146" y="1149301"/>
                  <a:pt x="128572" y="1149301"/>
                </a:cubicBezTo>
                <a:close/>
                <a:moveTo>
                  <a:pt x="226720" y="1148319"/>
                </a:moveTo>
                <a:cubicBezTo>
                  <a:pt x="226720" y="1174819"/>
                  <a:pt x="226720" y="1196411"/>
                  <a:pt x="226720" y="1219966"/>
                </a:cubicBezTo>
                <a:cubicBezTo>
                  <a:pt x="303273" y="1219966"/>
                  <a:pt x="377866" y="1219966"/>
                  <a:pt x="453438" y="1219966"/>
                </a:cubicBezTo>
                <a:cubicBezTo>
                  <a:pt x="453438" y="1195429"/>
                  <a:pt x="453438" y="1172856"/>
                  <a:pt x="453438" y="1148319"/>
                </a:cubicBezTo>
                <a:cubicBezTo>
                  <a:pt x="373940" y="1148319"/>
                  <a:pt x="300329" y="1148319"/>
                  <a:pt x="226720" y="1148319"/>
                </a:cubicBezTo>
                <a:close/>
                <a:moveTo>
                  <a:pt x="128572" y="1050172"/>
                </a:moveTo>
                <a:cubicBezTo>
                  <a:pt x="128572" y="1075690"/>
                  <a:pt x="128572" y="1098264"/>
                  <a:pt x="128572" y="1121820"/>
                </a:cubicBezTo>
                <a:cubicBezTo>
                  <a:pt x="206108" y="1121820"/>
                  <a:pt x="280700" y="1121820"/>
                  <a:pt x="357254" y="1121820"/>
                </a:cubicBezTo>
                <a:cubicBezTo>
                  <a:pt x="357254" y="1096301"/>
                  <a:pt x="357254" y="1074709"/>
                  <a:pt x="357254" y="1050172"/>
                </a:cubicBezTo>
                <a:cubicBezTo>
                  <a:pt x="279719" y="1050172"/>
                  <a:pt x="204145" y="1050172"/>
                  <a:pt x="128572" y="1050172"/>
                </a:cubicBezTo>
                <a:close/>
                <a:moveTo>
                  <a:pt x="32388" y="1050172"/>
                </a:moveTo>
                <a:cubicBezTo>
                  <a:pt x="32388" y="1076672"/>
                  <a:pt x="32388" y="1100227"/>
                  <a:pt x="32388" y="1122800"/>
                </a:cubicBezTo>
                <a:cubicBezTo>
                  <a:pt x="57906" y="1122800"/>
                  <a:pt x="79498" y="1122800"/>
                  <a:pt x="103055" y="1122800"/>
                </a:cubicBezTo>
                <a:cubicBezTo>
                  <a:pt x="103055" y="1097282"/>
                  <a:pt x="103055" y="1074709"/>
                  <a:pt x="103055" y="1050172"/>
                </a:cubicBezTo>
                <a:cubicBezTo>
                  <a:pt x="76555" y="1050172"/>
                  <a:pt x="53981" y="1050172"/>
                  <a:pt x="32388" y="1050172"/>
                </a:cubicBezTo>
                <a:close/>
                <a:moveTo>
                  <a:pt x="383754" y="953007"/>
                </a:moveTo>
                <a:cubicBezTo>
                  <a:pt x="383754" y="978525"/>
                  <a:pt x="383754" y="1001098"/>
                  <a:pt x="383754" y="1024654"/>
                </a:cubicBezTo>
                <a:cubicBezTo>
                  <a:pt x="408291" y="1024654"/>
                  <a:pt x="429883" y="1024654"/>
                  <a:pt x="452457" y="1024654"/>
                </a:cubicBezTo>
                <a:cubicBezTo>
                  <a:pt x="452457" y="998154"/>
                  <a:pt x="452457" y="974599"/>
                  <a:pt x="452457" y="953007"/>
                </a:cubicBezTo>
                <a:cubicBezTo>
                  <a:pt x="426939" y="953007"/>
                  <a:pt x="405346" y="953007"/>
                  <a:pt x="383754" y="953007"/>
                </a:cubicBezTo>
                <a:close/>
                <a:moveTo>
                  <a:pt x="30425" y="953007"/>
                </a:moveTo>
                <a:cubicBezTo>
                  <a:pt x="30425" y="977543"/>
                  <a:pt x="30425" y="998154"/>
                  <a:pt x="30425" y="1023673"/>
                </a:cubicBezTo>
                <a:cubicBezTo>
                  <a:pt x="109924" y="1023673"/>
                  <a:pt x="185497" y="1023673"/>
                  <a:pt x="259108" y="1023673"/>
                </a:cubicBezTo>
                <a:cubicBezTo>
                  <a:pt x="259108" y="997172"/>
                  <a:pt x="259108" y="975580"/>
                  <a:pt x="259108" y="953007"/>
                </a:cubicBezTo>
                <a:cubicBezTo>
                  <a:pt x="181572" y="953007"/>
                  <a:pt x="105999" y="953007"/>
                  <a:pt x="30425" y="953007"/>
                </a:cubicBezTo>
                <a:close/>
                <a:moveTo>
                  <a:pt x="286589" y="952025"/>
                </a:moveTo>
                <a:cubicBezTo>
                  <a:pt x="286589" y="977543"/>
                  <a:pt x="286589" y="1001098"/>
                  <a:pt x="286589" y="1023673"/>
                </a:cubicBezTo>
                <a:cubicBezTo>
                  <a:pt x="312107" y="1023673"/>
                  <a:pt x="333699" y="1023673"/>
                  <a:pt x="357254" y="1023673"/>
                </a:cubicBezTo>
                <a:cubicBezTo>
                  <a:pt x="357254" y="999135"/>
                  <a:pt x="357254" y="977543"/>
                  <a:pt x="357254" y="952025"/>
                </a:cubicBezTo>
                <a:cubicBezTo>
                  <a:pt x="330754" y="952025"/>
                  <a:pt x="309163" y="952025"/>
                  <a:pt x="286589" y="952025"/>
                </a:cubicBezTo>
                <a:close/>
                <a:moveTo>
                  <a:pt x="382772" y="854860"/>
                </a:moveTo>
                <a:cubicBezTo>
                  <a:pt x="382772" y="879396"/>
                  <a:pt x="382772" y="901970"/>
                  <a:pt x="382772" y="927489"/>
                </a:cubicBezTo>
                <a:cubicBezTo>
                  <a:pt x="409272" y="927489"/>
                  <a:pt x="429883" y="927489"/>
                  <a:pt x="452457" y="927489"/>
                </a:cubicBezTo>
                <a:cubicBezTo>
                  <a:pt x="452457" y="901970"/>
                  <a:pt x="452457" y="878415"/>
                  <a:pt x="452457" y="854860"/>
                </a:cubicBezTo>
                <a:cubicBezTo>
                  <a:pt x="426939" y="854860"/>
                  <a:pt x="405346" y="854860"/>
                  <a:pt x="382772" y="854860"/>
                </a:cubicBezTo>
                <a:close/>
                <a:moveTo>
                  <a:pt x="286589" y="853878"/>
                </a:moveTo>
                <a:cubicBezTo>
                  <a:pt x="286589" y="880378"/>
                  <a:pt x="286589" y="902951"/>
                  <a:pt x="286589" y="927489"/>
                </a:cubicBezTo>
                <a:cubicBezTo>
                  <a:pt x="311125" y="927489"/>
                  <a:pt x="331736" y="927489"/>
                  <a:pt x="355291" y="927489"/>
                </a:cubicBezTo>
                <a:cubicBezTo>
                  <a:pt x="355291" y="901970"/>
                  <a:pt x="355291" y="878415"/>
                  <a:pt x="355291" y="853878"/>
                </a:cubicBezTo>
                <a:cubicBezTo>
                  <a:pt x="330754" y="853878"/>
                  <a:pt x="308181" y="853878"/>
                  <a:pt x="286589" y="853878"/>
                </a:cubicBezTo>
                <a:close/>
                <a:moveTo>
                  <a:pt x="384735" y="756713"/>
                </a:moveTo>
                <a:cubicBezTo>
                  <a:pt x="384735" y="783212"/>
                  <a:pt x="384735" y="806767"/>
                  <a:pt x="384735" y="829342"/>
                </a:cubicBezTo>
                <a:cubicBezTo>
                  <a:pt x="409272" y="829342"/>
                  <a:pt x="429883" y="829342"/>
                  <a:pt x="453438" y="829342"/>
                </a:cubicBezTo>
                <a:cubicBezTo>
                  <a:pt x="453438" y="804805"/>
                  <a:pt x="453438" y="783212"/>
                  <a:pt x="453438" y="756713"/>
                </a:cubicBezTo>
                <a:cubicBezTo>
                  <a:pt x="427920" y="756713"/>
                  <a:pt x="406328" y="756713"/>
                  <a:pt x="384735" y="756713"/>
                </a:cubicBezTo>
                <a:close/>
                <a:moveTo>
                  <a:pt x="130535" y="756713"/>
                </a:moveTo>
                <a:cubicBezTo>
                  <a:pt x="130535" y="784194"/>
                  <a:pt x="130535" y="807749"/>
                  <a:pt x="130535" y="829342"/>
                </a:cubicBezTo>
                <a:cubicBezTo>
                  <a:pt x="208071" y="829342"/>
                  <a:pt x="282663" y="829342"/>
                  <a:pt x="357254" y="829342"/>
                </a:cubicBezTo>
                <a:cubicBezTo>
                  <a:pt x="357254" y="802842"/>
                  <a:pt x="357254" y="781249"/>
                  <a:pt x="357254" y="756713"/>
                </a:cubicBezTo>
                <a:cubicBezTo>
                  <a:pt x="277755" y="756713"/>
                  <a:pt x="203163" y="756713"/>
                  <a:pt x="130535" y="756713"/>
                </a:cubicBezTo>
                <a:close/>
                <a:moveTo>
                  <a:pt x="32388" y="755731"/>
                </a:moveTo>
                <a:cubicBezTo>
                  <a:pt x="32388" y="781249"/>
                  <a:pt x="32388" y="804805"/>
                  <a:pt x="32388" y="830323"/>
                </a:cubicBezTo>
                <a:cubicBezTo>
                  <a:pt x="56925" y="830323"/>
                  <a:pt x="78518" y="830323"/>
                  <a:pt x="102073" y="830323"/>
                </a:cubicBezTo>
                <a:cubicBezTo>
                  <a:pt x="102073" y="803824"/>
                  <a:pt x="102073" y="781249"/>
                  <a:pt x="102073" y="755731"/>
                </a:cubicBezTo>
                <a:cubicBezTo>
                  <a:pt x="77536" y="755731"/>
                  <a:pt x="55943" y="755731"/>
                  <a:pt x="32388" y="755731"/>
                </a:cubicBezTo>
                <a:close/>
                <a:moveTo>
                  <a:pt x="382772" y="658566"/>
                </a:moveTo>
                <a:cubicBezTo>
                  <a:pt x="382772" y="685065"/>
                  <a:pt x="382772" y="707640"/>
                  <a:pt x="382772" y="733158"/>
                </a:cubicBezTo>
                <a:cubicBezTo>
                  <a:pt x="408291" y="733158"/>
                  <a:pt x="429883" y="733158"/>
                  <a:pt x="452457" y="733158"/>
                </a:cubicBezTo>
                <a:cubicBezTo>
                  <a:pt x="452457" y="706658"/>
                  <a:pt x="452457" y="683102"/>
                  <a:pt x="452457" y="658566"/>
                </a:cubicBezTo>
                <a:cubicBezTo>
                  <a:pt x="427920" y="658566"/>
                  <a:pt x="405346" y="658566"/>
                  <a:pt x="382772" y="658566"/>
                </a:cubicBezTo>
                <a:close/>
                <a:moveTo>
                  <a:pt x="31407" y="658566"/>
                </a:moveTo>
                <a:cubicBezTo>
                  <a:pt x="31407" y="684084"/>
                  <a:pt x="31407" y="707640"/>
                  <a:pt x="31407" y="735121"/>
                </a:cubicBezTo>
                <a:cubicBezTo>
                  <a:pt x="107962" y="735121"/>
                  <a:pt x="182553" y="735121"/>
                  <a:pt x="259108" y="735121"/>
                </a:cubicBezTo>
                <a:cubicBezTo>
                  <a:pt x="259108" y="706658"/>
                  <a:pt x="259108" y="684084"/>
                  <a:pt x="259108" y="658566"/>
                </a:cubicBezTo>
                <a:cubicBezTo>
                  <a:pt x="182553" y="658566"/>
                  <a:pt x="107962" y="658566"/>
                  <a:pt x="31407" y="658566"/>
                </a:cubicBezTo>
                <a:close/>
                <a:moveTo>
                  <a:pt x="226720" y="561400"/>
                </a:moveTo>
                <a:cubicBezTo>
                  <a:pt x="226720" y="586918"/>
                  <a:pt x="226720" y="610474"/>
                  <a:pt x="226720" y="638937"/>
                </a:cubicBezTo>
                <a:cubicBezTo>
                  <a:pt x="304255" y="638937"/>
                  <a:pt x="376884" y="638937"/>
                  <a:pt x="451475" y="638937"/>
                </a:cubicBezTo>
                <a:cubicBezTo>
                  <a:pt x="451475" y="611456"/>
                  <a:pt x="451475" y="586918"/>
                  <a:pt x="451475" y="561400"/>
                </a:cubicBezTo>
                <a:cubicBezTo>
                  <a:pt x="374921" y="561400"/>
                  <a:pt x="302292" y="561400"/>
                  <a:pt x="226720" y="561400"/>
                </a:cubicBezTo>
                <a:close/>
                <a:moveTo>
                  <a:pt x="128572" y="561400"/>
                </a:moveTo>
                <a:cubicBezTo>
                  <a:pt x="128572" y="587900"/>
                  <a:pt x="128572" y="611456"/>
                  <a:pt x="128572" y="636974"/>
                </a:cubicBezTo>
                <a:cubicBezTo>
                  <a:pt x="156053" y="636974"/>
                  <a:pt x="177645" y="636974"/>
                  <a:pt x="198257" y="636974"/>
                </a:cubicBezTo>
                <a:cubicBezTo>
                  <a:pt x="198257" y="609493"/>
                  <a:pt x="198257" y="585938"/>
                  <a:pt x="198257" y="561400"/>
                </a:cubicBezTo>
                <a:cubicBezTo>
                  <a:pt x="173719" y="561400"/>
                  <a:pt x="152128" y="561400"/>
                  <a:pt x="128572" y="561400"/>
                </a:cubicBezTo>
                <a:close/>
                <a:moveTo>
                  <a:pt x="129554" y="464235"/>
                </a:moveTo>
                <a:cubicBezTo>
                  <a:pt x="129554" y="489754"/>
                  <a:pt x="129554" y="513309"/>
                  <a:pt x="129554" y="540790"/>
                </a:cubicBezTo>
                <a:cubicBezTo>
                  <a:pt x="208071" y="540790"/>
                  <a:pt x="282663" y="540790"/>
                  <a:pt x="356272" y="540790"/>
                </a:cubicBezTo>
                <a:cubicBezTo>
                  <a:pt x="356272" y="513309"/>
                  <a:pt x="356272" y="489754"/>
                  <a:pt x="356272" y="464235"/>
                </a:cubicBezTo>
                <a:cubicBezTo>
                  <a:pt x="279719" y="464235"/>
                  <a:pt x="205126" y="464235"/>
                  <a:pt x="129554" y="464235"/>
                </a:cubicBezTo>
                <a:close/>
                <a:moveTo>
                  <a:pt x="34352" y="463253"/>
                </a:moveTo>
                <a:cubicBezTo>
                  <a:pt x="34352" y="488772"/>
                  <a:pt x="34352" y="514290"/>
                  <a:pt x="34352" y="539808"/>
                </a:cubicBezTo>
                <a:cubicBezTo>
                  <a:pt x="58888" y="539808"/>
                  <a:pt x="80480" y="539808"/>
                  <a:pt x="102073" y="539808"/>
                </a:cubicBezTo>
                <a:cubicBezTo>
                  <a:pt x="102073" y="512327"/>
                  <a:pt x="102073" y="488772"/>
                  <a:pt x="102073" y="463253"/>
                </a:cubicBezTo>
                <a:cubicBezTo>
                  <a:pt x="79498" y="463253"/>
                  <a:pt x="58888" y="463253"/>
                  <a:pt x="34352" y="463253"/>
                </a:cubicBezTo>
                <a:close/>
                <a:moveTo>
                  <a:pt x="384735" y="462272"/>
                </a:moveTo>
                <a:cubicBezTo>
                  <a:pt x="384735" y="490734"/>
                  <a:pt x="384735" y="516253"/>
                  <a:pt x="384735" y="540790"/>
                </a:cubicBezTo>
                <a:cubicBezTo>
                  <a:pt x="409272" y="540790"/>
                  <a:pt x="430864" y="540790"/>
                  <a:pt x="451475" y="540790"/>
                </a:cubicBezTo>
                <a:cubicBezTo>
                  <a:pt x="451475" y="512327"/>
                  <a:pt x="451475" y="487791"/>
                  <a:pt x="451475" y="462272"/>
                </a:cubicBezTo>
                <a:cubicBezTo>
                  <a:pt x="427920" y="462272"/>
                  <a:pt x="408291" y="462272"/>
                  <a:pt x="384735" y="462272"/>
                </a:cubicBezTo>
                <a:close/>
                <a:moveTo>
                  <a:pt x="52999" y="286589"/>
                </a:moveTo>
                <a:cubicBezTo>
                  <a:pt x="52999" y="316033"/>
                  <a:pt x="52999" y="340570"/>
                  <a:pt x="52999" y="364126"/>
                </a:cubicBezTo>
                <a:cubicBezTo>
                  <a:pt x="101091" y="364126"/>
                  <a:pt x="146238" y="364126"/>
                  <a:pt x="192368" y="364126"/>
                </a:cubicBezTo>
                <a:cubicBezTo>
                  <a:pt x="192368" y="337625"/>
                  <a:pt x="192368" y="314070"/>
                  <a:pt x="192368" y="286589"/>
                </a:cubicBezTo>
                <a:cubicBezTo>
                  <a:pt x="142313" y="286589"/>
                  <a:pt x="97165" y="286589"/>
                  <a:pt x="52999" y="286589"/>
                </a:cubicBezTo>
                <a:close/>
                <a:moveTo>
                  <a:pt x="295422" y="285608"/>
                </a:moveTo>
                <a:cubicBezTo>
                  <a:pt x="295422" y="314070"/>
                  <a:pt x="295422" y="339588"/>
                  <a:pt x="295422" y="364126"/>
                </a:cubicBezTo>
                <a:cubicBezTo>
                  <a:pt x="343514" y="364126"/>
                  <a:pt x="388661" y="364126"/>
                  <a:pt x="434790" y="364126"/>
                </a:cubicBezTo>
                <a:cubicBezTo>
                  <a:pt x="434790" y="337625"/>
                  <a:pt x="434790" y="313089"/>
                  <a:pt x="434790" y="285608"/>
                </a:cubicBezTo>
                <a:cubicBezTo>
                  <a:pt x="384735" y="285608"/>
                  <a:pt x="340569" y="285608"/>
                  <a:pt x="295422" y="285608"/>
                </a:cubicBezTo>
                <a:close/>
                <a:moveTo>
                  <a:pt x="51036" y="186479"/>
                </a:moveTo>
                <a:cubicBezTo>
                  <a:pt x="51036" y="211997"/>
                  <a:pt x="51036" y="232609"/>
                  <a:pt x="51036" y="259108"/>
                </a:cubicBezTo>
                <a:cubicBezTo>
                  <a:pt x="100110" y="259108"/>
                  <a:pt x="144275" y="259108"/>
                  <a:pt x="190405" y="259108"/>
                </a:cubicBezTo>
                <a:cubicBezTo>
                  <a:pt x="190405" y="232609"/>
                  <a:pt x="190405" y="209053"/>
                  <a:pt x="190405" y="186479"/>
                </a:cubicBezTo>
                <a:cubicBezTo>
                  <a:pt x="142313" y="186479"/>
                  <a:pt x="97165" y="186479"/>
                  <a:pt x="51036" y="186479"/>
                </a:cubicBezTo>
                <a:close/>
                <a:moveTo>
                  <a:pt x="294440" y="185498"/>
                </a:moveTo>
                <a:cubicBezTo>
                  <a:pt x="294440" y="211016"/>
                  <a:pt x="294440" y="232609"/>
                  <a:pt x="294440" y="260090"/>
                </a:cubicBezTo>
                <a:cubicBezTo>
                  <a:pt x="343514" y="260090"/>
                  <a:pt x="387680" y="260090"/>
                  <a:pt x="432828" y="260090"/>
                </a:cubicBezTo>
                <a:cubicBezTo>
                  <a:pt x="432828" y="233590"/>
                  <a:pt x="432828" y="210034"/>
                  <a:pt x="432828" y="185498"/>
                </a:cubicBezTo>
                <a:cubicBezTo>
                  <a:pt x="385716" y="185498"/>
                  <a:pt x="340569" y="185498"/>
                  <a:pt x="294440" y="185498"/>
                </a:cubicBezTo>
                <a:close/>
                <a:moveTo>
                  <a:pt x="52999" y="89314"/>
                </a:moveTo>
                <a:cubicBezTo>
                  <a:pt x="52999" y="114832"/>
                  <a:pt x="52999" y="136425"/>
                  <a:pt x="52999" y="158017"/>
                </a:cubicBezTo>
                <a:cubicBezTo>
                  <a:pt x="101091" y="158017"/>
                  <a:pt x="145257" y="158017"/>
                  <a:pt x="191387" y="158017"/>
                </a:cubicBezTo>
                <a:cubicBezTo>
                  <a:pt x="191387" y="134462"/>
                  <a:pt x="191387" y="113850"/>
                  <a:pt x="191387" y="89314"/>
                </a:cubicBezTo>
                <a:cubicBezTo>
                  <a:pt x="142313" y="89314"/>
                  <a:pt x="97165" y="89314"/>
                  <a:pt x="52999" y="89314"/>
                </a:cubicBezTo>
                <a:close/>
                <a:moveTo>
                  <a:pt x="296403" y="87351"/>
                </a:moveTo>
                <a:cubicBezTo>
                  <a:pt x="296403" y="114832"/>
                  <a:pt x="296403" y="137406"/>
                  <a:pt x="296403" y="158998"/>
                </a:cubicBezTo>
                <a:cubicBezTo>
                  <a:pt x="344496" y="158998"/>
                  <a:pt x="388661" y="158998"/>
                  <a:pt x="432828" y="158998"/>
                </a:cubicBezTo>
                <a:cubicBezTo>
                  <a:pt x="432828" y="133480"/>
                  <a:pt x="432828" y="110907"/>
                  <a:pt x="432828" y="87351"/>
                </a:cubicBezTo>
                <a:cubicBezTo>
                  <a:pt x="386698" y="87351"/>
                  <a:pt x="342532" y="87351"/>
                  <a:pt x="296403" y="87351"/>
                </a:cubicBezTo>
                <a:close/>
                <a:moveTo>
                  <a:pt x="26499" y="0"/>
                </a:moveTo>
                <a:cubicBezTo>
                  <a:pt x="91276" y="0"/>
                  <a:pt x="151146" y="0"/>
                  <a:pt x="219849" y="0"/>
                </a:cubicBezTo>
                <a:cubicBezTo>
                  <a:pt x="219849" y="38278"/>
                  <a:pt x="219849" y="74592"/>
                  <a:pt x="219849" y="111888"/>
                </a:cubicBezTo>
                <a:cubicBezTo>
                  <a:pt x="219849" y="187461"/>
                  <a:pt x="220831" y="262053"/>
                  <a:pt x="219849" y="337625"/>
                </a:cubicBezTo>
                <a:cubicBezTo>
                  <a:pt x="218867" y="368051"/>
                  <a:pt x="231626" y="375903"/>
                  <a:pt x="263033" y="366088"/>
                </a:cubicBezTo>
                <a:cubicBezTo>
                  <a:pt x="263033" y="247330"/>
                  <a:pt x="263033" y="126610"/>
                  <a:pt x="263033" y="2945"/>
                </a:cubicBezTo>
                <a:cubicBezTo>
                  <a:pt x="329773" y="2945"/>
                  <a:pt x="392587" y="2945"/>
                  <a:pt x="461290" y="2945"/>
                </a:cubicBezTo>
                <a:cubicBezTo>
                  <a:pt x="461290" y="112869"/>
                  <a:pt x="448530" y="223775"/>
                  <a:pt x="463253" y="330756"/>
                </a:cubicBezTo>
                <a:cubicBezTo>
                  <a:pt x="508400" y="652677"/>
                  <a:pt x="475030" y="975580"/>
                  <a:pt x="481901" y="1297502"/>
                </a:cubicBezTo>
                <a:cubicBezTo>
                  <a:pt x="488771" y="1621387"/>
                  <a:pt x="483863" y="1945271"/>
                  <a:pt x="483863" y="2269156"/>
                </a:cubicBezTo>
                <a:cubicBezTo>
                  <a:pt x="483863" y="2288785"/>
                  <a:pt x="483863" y="2308415"/>
                  <a:pt x="483863" y="2330989"/>
                </a:cubicBezTo>
                <a:cubicBezTo>
                  <a:pt x="322902" y="2330989"/>
                  <a:pt x="164887" y="2330989"/>
                  <a:pt x="0" y="2330989"/>
                </a:cubicBezTo>
                <a:cubicBezTo>
                  <a:pt x="0" y="2315285"/>
                  <a:pt x="0" y="2299582"/>
                  <a:pt x="0" y="2284859"/>
                </a:cubicBezTo>
                <a:cubicBezTo>
                  <a:pt x="0" y="1663590"/>
                  <a:pt x="0" y="1042320"/>
                  <a:pt x="0" y="421051"/>
                </a:cubicBezTo>
                <a:cubicBezTo>
                  <a:pt x="45148" y="282663"/>
                  <a:pt x="12759" y="142314"/>
                  <a:pt x="26499" y="0"/>
                </a:cubicBezTo>
                <a:close/>
              </a:path>
            </a:pathLst>
          </a:custGeom>
          <a:solidFill>
            <a:schemeClr val="accent5">
              <a:lumMod val="50000"/>
            </a:schemeClr>
          </a:soli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9" name="Freeform: Shape 29">
            <a:extLst>
              <a:ext uri="{FF2B5EF4-FFF2-40B4-BE49-F238E27FC236}">
                <a16:creationId xmlns:a16="http://schemas.microsoft.com/office/drawing/2014/main" id="{F06268C0-8316-4D9E-8425-63C5FF429E51}"/>
              </a:ext>
            </a:extLst>
          </p:cNvPr>
          <p:cNvSpPr/>
          <p:nvPr>
            <p:custDataLst>
              <p:tags r:id="rId9"/>
            </p:custDataLst>
          </p:nvPr>
        </p:nvSpPr>
        <p:spPr>
          <a:xfrm>
            <a:off x="10724322" y="4283765"/>
            <a:ext cx="1232451" cy="2574235"/>
          </a:xfrm>
          <a:custGeom>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solidFill>
            <a:schemeClr val="accent5">
              <a:lumMod val="50000"/>
            </a:schemeClr>
          </a:solidFill>
          <a:ln w="9525" cap="flat">
            <a:noFill/>
            <a:prstDash val="solid"/>
            <a:miter/>
          </a:ln>
        </p:spPr>
        <p:txBody>
          <a:bodyPr rtlCol="0" anchor="ctr"/>
          <a:lstStyle/>
          <a:p>
            <a:endParaRPr lang="en-US"/>
          </a:p>
        </p:txBody>
      </p:sp>
      <p:grpSp>
        <p:nvGrpSpPr>
          <p:cNvPr id="13" name="Google Shape;348;p13"/>
          <p:cNvGrpSpPr/>
          <p:nvPr>
            <p:custDataLst>
              <p:tags r:id="rId10"/>
            </p:custDataLst>
          </p:nvPr>
        </p:nvGrpSpPr>
        <p:grpSpPr>
          <a:xfrm flipH="1">
            <a:off x="4293703" y="4373214"/>
            <a:ext cx="805481" cy="688241"/>
            <a:chOff x="6986665" y="3298709"/>
            <a:chExt cx="1817809" cy="1077669"/>
          </a:xfrm>
        </p:grpSpPr>
        <p:sp>
          <p:nvSpPr>
            <p:cNvPr id="14" name="Google Shape;349;p13"/>
            <p:cNvSpPr/>
            <p:nvPr>
              <p:custDataLst>
                <p:tags r:id="rId11"/>
              </p:custDataLst>
            </p:nvPr>
          </p:nvSpPr>
          <p:spPr>
            <a:xfrm>
              <a:off x="6986665" y="3342725"/>
              <a:ext cx="1790318" cy="1033653"/>
            </a:xfrm>
            <a:custGeom>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 name="Google Shape;350;p13"/>
            <p:cNvSpPr/>
            <p:nvPr>
              <p:custDataLst>
                <p:tags r:id="rId12"/>
              </p:custDataLst>
            </p:nvPr>
          </p:nvSpPr>
          <p:spPr>
            <a:xfrm>
              <a:off x="7014156" y="3327342"/>
              <a:ext cx="1790318" cy="1033653"/>
            </a:xfrm>
            <a:custGeom>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 name="Google Shape;351;p13"/>
            <p:cNvSpPr/>
            <p:nvPr>
              <p:custDataLst>
                <p:tags r:id="rId13"/>
              </p:custDataLst>
            </p:nvPr>
          </p:nvSpPr>
          <p:spPr>
            <a:xfrm>
              <a:off x="7014156" y="3298709"/>
              <a:ext cx="1790318" cy="1033653"/>
            </a:xfrm>
            <a:custGeom>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 name="Google Shape;352;p13"/>
            <p:cNvSpPr/>
            <p:nvPr>
              <p:custDataLst>
                <p:tags r:id="rId14"/>
              </p:custDataLst>
            </p:nvPr>
          </p:nvSpPr>
          <p:spPr>
            <a:xfrm>
              <a:off x="7976493" y="3396565"/>
              <a:ext cx="664692" cy="383742"/>
            </a:xfrm>
            <a:custGeom>
              <a:rect l="l" t="t" r="r" b="b"/>
              <a:pathLst>
                <a:path w="830864"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 name="Google Shape;353;p13"/>
            <p:cNvSpPr/>
            <p:nvPr>
              <p:custDataLst>
                <p:tags r:id="rId15"/>
              </p:custDataLst>
            </p:nvPr>
          </p:nvSpPr>
          <p:spPr>
            <a:xfrm>
              <a:off x="7912754" y="3450709"/>
              <a:ext cx="634670" cy="366446"/>
            </a:xfrm>
            <a:custGeom>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 name="Google Shape;354;p13"/>
            <p:cNvSpPr/>
            <p:nvPr>
              <p:custDataLst>
                <p:tags r:id="rId16"/>
              </p:custDataLst>
            </p:nvPr>
          </p:nvSpPr>
          <p:spPr>
            <a:xfrm>
              <a:off x="7863331" y="3479190"/>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 name="Google Shape;355;p13"/>
            <p:cNvSpPr/>
            <p:nvPr>
              <p:custDataLst>
                <p:tags r:id="rId17"/>
              </p:custDataLst>
            </p:nvPr>
          </p:nvSpPr>
          <p:spPr>
            <a:xfrm>
              <a:off x="7813984" y="3507747"/>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 name="Google Shape;356;p13"/>
            <p:cNvSpPr/>
            <p:nvPr>
              <p:custDataLst>
                <p:tags r:id="rId18"/>
              </p:custDataLst>
            </p:nvPr>
          </p:nvSpPr>
          <p:spPr>
            <a:xfrm>
              <a:off x="7451728" y="3699575"/>
              <a:ext cx="312910" cy="174618"/>
            </a:xfrm>
            <a:custGeom>
              <a:rect l="l" t="t" r="r" b="b"/>
              <a:pathLst>
                <a:path w="830769"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pic>
        <p:nvPicPr>
          <p:cNvPr id="22" name="Picture 4" descr="Envelope Icon - Envelope Meaning, HD Png Download - kindpng"/>
          <p:cNvPicPr>
            <a:picLocks noChangeAspect="1" noChangeArrowheads="1"/>
          </p:cNvPicPr>
          <p:nvPr>
            <p:custDataLst>
              <p:tags r:id="rId20"/>
            </p:custDataLst>
          </p:nvPr>
        </p:nvPicPr>
        <p:blipFill>
          <a:blip r:embed="rId1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5421614" y="4884447"/>
            <a:ext cx="1391599" cy="92994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custDataLst>
              <p:tags r:id="rId21"/>
            </p:custDataLst>
          </p:nvPr>
        </p:nvSpPr>
        <p:spPr>
          <a:xfrm>
            <a:off x="659790" y="1793171"/>
            <a:ext cx="10064532" cy="1015663"/>
          </a:xfrm>
          <a:prstGeom prst="rect">
            <a:avLst/>
          </a:prstGeom>
        </p:spPr>
        <p:txBody>
          <a:bodyPr wrap="square">
            <a:spAutoFit/>
          </a:bodyPr>
          <a:lstStyle/>
          <a:p>
            <a:pPr algn="just"/>
            <a:r>
              <a:rPr lang="tr-TR" sz="2000">
                <a:latin typeface="Calibri" panose="020f0502020204030204" pitchFamily="34" charset="0"/>
                <a:cs typeface="Calibri" panose="020f0502020204030204" pitchFamily="34" charset="0"/>
              </a:rPr>
              <a:t>Zorunlu hâllerde veya olağanüstü durumlarda fiziksel ortamda hazırlanan belgenin muhatap idareye doğru şekilde ulaşması amacıyla bilgilerin eksiksiz yazılması gerekir. </a:t>
            </a:r>
          </a:p>
          <a:p>
            <a:pPr algn="just"/>
            <a:endParaRPr lang="tr-TR" sz="2000">
              <a:latin typeface="Calibri" panose="020f0502020204030204" pitchFamily="34" charset="0"/>
              <a:cs typeface="Calibri" pitchFamily="34" charset="0"/>
            </a:endParaRPr>
          </a:p>
        </p:txBody>
      </p:sp>
      <p:sp>
        <p:nvSpPr>
          <p:cNvPr id="5" name="Dikdörtgen 4"/>
          <p:cNvSpPr/>
          <p:nvPr>
            <p:custDataLst>
              <p:tags r:id="rId22"/>
            </p:custDataLst>
          </p:nvPr>
        </p:nvSpPr>
        <p:spPr>
          <a:xfrm>
            <a:off x="659790" y="2716501"/>
            <a:ext cx="9746480" cy="707886"/>
          </a:xfrm>
          <a:prstGeom prst="rect">
            <a:avLst/>
          </a:prstGeom>
        </p:spPr>
        <p:txBody>
          <a:bodyPr wrap="square">
            <a:spAutoFit/>
          </a:bodyPr>
          <a:lstStyle/>
          <a:p>
            <a:pPr algn="just"/>
            <a:r>
              <a:rPr lang="tr-TR" sz="2000">
                <a:latin typeface="Calibri" panose="020f0502020204030204" pitchFamily="34" charset="0"/>
                <a:cs typeface="Calibri" panose="020f0502020204030204" pitchFamily="34" charset="0"/>
              </a:rPr>
              <a:t>Belge, muhatap tarafından zarf dışındaki bilgiler dikkate alınarak teslim alınır, kayıt ve havale işlemlerine başlanır. Bu nedenle ilgili tüm bilgiler eksiksiz olmalıdır. </a:t>
            </a:r>
          </a:p>
        </p:txBody>
      </p:sp>
    </p:spTree>
    <p:extLst>
      <p:ext uri="{BB962C8B-B14F-4D97-AF65-F5344CB8AC3E}">
        <p14:creationId xmlns:p14="http://schemas.microsoft.com/office/powerpoint/2010/main" val="1004967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par>
                          <p:cTn id="12" fill="hold" nodeType="afterGroup">
                            <p:stCondLst>
                              <p:cond delay="1000"/>
                            </p:stCondLst>
                            <p:childTnLst>
                              <p:par>
                                <p:cTn id="13" presetID="42" presetClass="path" presetSubtype="0" accel="50000" decel="50000" fill="hold" nodeType="afterEffect">
                                  <p:stCondLst>
                                    <p:cond delay="0"/>
                                  </p:stCondLst>
                                  <p:childTnLst>
                                    <p:animMotion origin="layout" path="M 3.75E-06 -1.48148E-06 L 0.11654 0.09236" pathEditMode="relative" rAng="0" ptsTypes="AA">
                                      <p:cBhvr>
                                        <p:cTn id="14" dur="2250" fill="hold"/>
                                        <p:tgtEl>
                                          <p:spTgt spid="13"/>
                                        </p:tgtEl>
                                        <p:attrNameLst>
                                          <p:attrName>ppt_x</p:attrName>
                                          <p:attrName>ppt_y</p:attrName>
                                        </p:attrNameLst>
                                      </p:cBhvr>
                                      <p:rCtr x="5078" y="4444"/>
                                    </p:animMotion>
                                  </p:childTnLst>
                                </p:cTn>
                              </p:par>
                            </p:childTnLst>
                          </p:cTn>
                        </p:par>
                        <p:par>
                          <p:cTn id="15" fill="hold" nodeType="afterGroup">
                            <p:stCondLst>
                              <p:cond delay="3250"/>
                            </p:stCondLst>
                            <p:childTnLst>
                              <p:par>
                                <p:cTn id="16" presetID="1" presetClass="exit" presetSubtype="0" fill="hold" nodeType="after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par>
                          <p:cTn id="18" fill="hold" nodeType="afterGroup">
                            <p:stCondLst>
                              <p:cond delay="3251"/>
                            </p:stCondLst>
                            <p:childTnLst>
                              <p:par>
                                <p:cTn id="19" presetID="42" presetClass="path" presetSubtype="0" accel="50000" decel="50000" fill="hold" nodeType="afterEffect">
                                  <p:stCondLst>
                                    <p:cond delay="0"/>
                                  </p:stCondLst>
                                  <p:childTnLst>
                                    <p:animMotion origin="layout" path="M -2.70833E-06 -2.59259E-06 L 0.30013 0.00602" pathEditMode="relative" rAng="0" ptsTypes="AA">
                                      <p:cBhvr>
                                        <p:cTn id="20" dur="2500" fill="hold"/>
                                        <p:tgtEl>
                                          <p:spTgt spid="22"/>
                                        </p:tgtEl>
                                        <p:attrNameLst>
                                          <p:attrName>ppt_x</p:attrName>
                                          <p:attrName>ppt_y</p:attrName>
                                        </p:attrNameLst>
                                      </p:cBhvr>
                                      <p:rCtr x="15000"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6" name="Resim 5"/>
          <p:cNvPicPr>
            <a:picLocks noChangeAspect="1"/>
          </p:cNvPicPr>
          <p:nvPr>
            <p:custDataLst>
              <p:tags r:id="rId5"/>
            </p:custDataLst>
          </p:nvPr>
        </p:nvPicPr>
        <p:blipFill>
          <a:blip r:embed="rId4"/>
          <a:srcRect l="1117" t="2754" r="910" b="4114"/>
          <a:stretch>
            <a:fillRect/>
          </a:stretch>
        </p:blipFill>
        <p:spPr>
          <a:xfrm>
            <a:off x="2971800" y="2027583"/>
            <a:ext cx="6261652" cy="2723322"/>
          </a:xfrm>
          <a:prstGeom prst="rect">
            <a:avLst/>
          </a:prstGeom>
          <a:effectLst>
            <a:glow rad="63500">
              <a:schemeClr val="accent6">
                <a:satMod val="175000"/>
                <a:alpha val="40000"/>
              </a:schemeClr>
            </a:glow>
          </a:effectLst>
        </p:spPr>
      </p:pic>
      <p:pic>
        <p:nvPicPr>
          <p:cNvPr id="2" name="Resim 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8"/>
            </p:custDataLst>
          </p:nvPr>
        </p:nvSpPr>
        <p:spPr>
          <a:xfrm>
            <a:off x="1229030" y="255016"/>
            <a:ext cx="7229170" cy="679673"/>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custDataLst>
              <p:tags r:id="rId9"/>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24" name="Dikdörtgen 23"/>
          <p:cNvSpPr/>
          <p:nvPr>
            <p:custDataLst>
              <p:tags r:id="rId10"/>
            </p:custDataLst>
          </p:nvPr>
        </p:nvSpPr>
        <p:spPr>
          <a:xfrm>
            <a:off x="2980546" y="2159941"/>
            <a:ext cx="2505853" cy="9311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5" name="Düz Ok Bağlayıcısı 24"/>
          <p:cNvCxnSpPr/>
          <p:nvPr>
            <p:custDataLst>
              <p:tags r:id="rId11"/>
            </p:custDataLst>
          </p:nvPr>
        </p:nvCxnSpPr>
        <p:spPr>
          <a:xfrm flipH="1" flipV="1">
            <a:off x="2305878" y="2625505"/>
            <a:ext cx="674669" cy="4143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Dikdörtgen 25"/>
          <p:cNvSpPr/>
          <p:nvPr>
            <p:custDataLst>
              <p:tags r:id="rId12"/>
            </p:custDataLst>
          </p:nvPr>
        </p:nvSpPr>
        <p:spPr>
          <a:xfrm>
            <a:off x="5267739" y="3590967"/>
            <a:ext cx="2216426" cy="5442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7" name="Düz Ok Bağlayıcısı 26"/>
          <p:cNvCxnSpPr/>
          <p:nvPr>
            <p:custDataLst>
              <p:tags r:id="rId13"/>
            </p:custDataLst>
          </p:nvPr>
        </p:nvCxnSpPr>
        <p:spPr>
          <a:xfrm flipH="1">
            <a:off x="6475645" y="4156503"/>
            <a:ext cx="0" cy="1121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Dikdörtgen 27"/>
          <p:cNvSpPr/>
          <p:nvPr>
            <p:custDataLst>
              <p:tags r:id="rId14"/>
            </p:custDataLst>
          </p:nvPr>
        </p:nvSpPr>
        <p:spPr>
          <a:xfrm>
            <a:off x="8496697" y="2123412"/>
            <a:ext cx="637364" cy="2070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9" name="Düz Ok Bağlayıcısı 28"/>
          <p:cNvCxnSpPr/>
          <p:nvPr>
            <p:custDataLst>
              <p:tags r:id="rId15"/>
            </p:custDataLst>
          </p:nvPr>
        </p:nvCxnSpPr>
        <p:spPr>
          <a:xfrm>
            <a:off x="9134061" y="2226955"/>
            <a:ext cx="894522" cy="39855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Metin kutusu 29"/>
          <p:cNvSpPr txBox="1"/>
          <p:nvPr>
            <p:custDataLst>
              <p:tags r:id="rId16"/>
            </p:custDataLst>
          </p:nvPr>
        </p:nvSpPr>
        <p:spPr>
          <a:xfrm>
            <a:off x="-163353" y="1132789"/>
            <a:ext cx="3313523" cy="1492716"/>
          </a:xfrm>
          <a:prstGeom prst="rect">
            <a:avLst/>
          </a:prstGeom>
          <a:noFill/>
        </p:spPr>
        <p:txBody>
          <a:bodyPr wrap="square" rtlCol="0">
            <a:spAutoFit/>
          </a:bodyPr>
          <a:lstStyle/>
          <a:p>
            <a:pPr algn="ctr">
              <a:lnSpc>
                <a:spcPct val="250000"/>
              </a:lnSpc>
            </a:pPr>
            <a:r>
              <a:rPr lang="tr-TR" sz="1400" b="1">
                <a:solidFill>
                  <a:schemeClr val="tx2">
                    <a:lumMod val="25000"/>
                  </a:schemeClr>
                </a:solidFill>
              </a:rPr>
              <a:t>Sol Üst Köşede</a:t>
            </a:r>
          </a:p>
          <a:p>
            <a:pPr algn="ctr"/>
            <a:r>
              <a:rPr lang="tr-TR" sz="1400">
                <a:solidFill>
                  <a:schemeClr val="tx2">
                    <a:lumMod val="25000"/>
                  </a:schemeClr>
                </a:solidFill>
              </a:rPr>
              <a:t>Gönderen idarenin adı, </a:t>
            </a:r>
          </a:p>
          <a:p>
            <a:pPr algn="ctr"/>
            <a:r>
              <a:rPr lang="tr-TR" sz="1400">
                <a:solidFill>
                  <a:schemeClr val="tx2">
                    <a:lumMod val="25000"/>
                  </a:schemeClr>
                </a:solidFill>
              </a:rPr>
              <a:t>belgenin tarihi ve sayısına yer verilir.</a:t>
            </a:r>
          </a:p>
          <a:p>
            <a:pPr algn="ctr"/>
            <a:r>
              <a:rPr lang="tr-TR" sz="1400">
                <a:solidFill>
                  <a:schemeClr val="tx2">
                    <a:lumMod val="25000"/>
                  </a:schemeClr>
                </a:solidFill>
              </a:rPr>
              <a:t>İhtiyaç duyulması halinde gönderen idarenin adres bilgisi belirtilebilir.  </a:t>
            </a:r>
          </a:p>
        </p:txBody>
      </p:sp>
      <p:sp>
        <p:nvSpPr>
          <p:cNvPr id="31" name="Metin kutusu 30"/>
          <p:cNvSpPr txBox="1"/>
          <p:nvPr>
            <p:custDataLst>
              <p:tags r:id="rId17"/>
            </p:custDataLst>
          </p:nvPr>
        </p:nvSpPr>
        <p:spPr>
          <a:xfrm>
            <a:off x="5108593" y="5147822"/>
            <a:ext cx="2734104" cy="1277273"/>
          </a:xfrm>
          <a:prstGeom prst="rect">
            <a:avLst/>
          </a:prstGeom>
          <a:noFill/>
        </p:spPr>
        <p:txBody>
          <a:bodyPr wrap="square" rtlCol="0">
            <a:spAutoFit/>
          </a:bodyPr>
          <a:lstStyle/>
          <a:p>
            <a:pPr algn="ctr">
              <a:lnSpc>
                <a:spcPct val="250000"/>
              </a:lnSpc>
            </a:pPr>
            <a:r>
              <a:rPr lang="tr-TR" sz="1400" b="1">
                <a:solidFill>
                  <a:schemeClr val="tx2">
                    <a:lumMod val="25000"/>
                  </a:schemeClr>
                </a:solidFill>
              </a:rPr>
              <a:t>Zarfın Ortasında</a:t>
            </a:r>
          </a:p>
          <a:p>
            <a:pPr algn="ctr"/>
            <a:r>
              <a:rPr lang="tr-TR" sz="1400">
                <a:solidFill>
                  <a:schemeClr val="tx2">
                    <a:lumMod val="25000"/>
                  </a:schemeClr>
                </a:solidFill>
              </a:rPr>
              <a:t>M</a:t>
            </a:r>
            <a:r>
              <a:rPr lang="es-ES" sz="1400">
                <a:solidFill>
                  <a:schemeClr val="tx2">
                    <a:lumMod val="25000"/>
                  </a:schemeClr>
                </a:solidFill>
              </a:rPr>
              <a:t>uhatabın adı ve adres bilgisi </a:t>
            </a:r>
            <a:r>
              <a:rPr lang="tr-TR" sz="1400">
                <a:solidFill>
                  <a:schemeClr val="tx2">
                    <a:lumMod val="25000"/>
                  </a:schemeClr>
                </a:solidFill>
              </a:rPr>
              <a:t>kısaltma kullanılmadan kullanılır.</a:t>
            </a:r>
          </a:p>
        </p:txBody>
      </p:sp>
      <p:sp>
        <p:nvSpPr>
          <p:cNvPr id="32" name="Metin kutusu 31"/>
          <p:cNvSpPr txBox="1"/>
          <p:nvPr>
            <p:custDataLst>
              <p:tags r:id="rId18"/>
            </p:custDataLst>
          </p:nvPr>
        </p:nvSpPr>
        <p:spPr>
          <a:xfrm>
            <a:off x="9298895" y="2452433"/>
            <a:ext cx="2734104" cy="1277273"/>
          </a:xfrm>
          <a:prstGeom prst="rect">
            <a:avLst/>
          </a:prstGeom>
          <a:noFill/>
        </p:spPr>
        <p:txBody>
          <a:bodyPr wrap="square" rtlCol="0">
            <a:spAutoFit/>
          </a:bodyPr>
          <a:lstStyle/>
          <a:p>
            <a:pPr algn="ctr">
              <a:lnSpc>
                <a:spcPct val="250000"/>
              </a:lnSpc>
            </a:pPr>
            <a:r>
              <a:rPr lang="tr-TR" sz="1400" b="1">
                <a:solidFill>
                  <a:schemeClr val="tx2">
                    <a:lumMod val="25000"/>
                  </a:schemeClr>
                </a:solidFill>
              </a:rPr>
              <a:t>Sağ Üst Köşede</a:t>
            </a:r>
          </a:p>
          <a:p>
            <a:pPr algn="ctr"/>
            <a:r>
              <a:rPr lang="tr-TR" sz="1400">
                <a:solidFill>
                  <a:schemeClr val="tx2">
                    <a:lumMod val="25000"/>
                  </a:schemeClr>
                </a:solidFill>
              </a:rPr>
              <a:t>Varsa süre ve kişiye özel bilgisi, kırmızı renkli ve büyük harfle belirtilir. </a:t>
            </a:r>
          </a:p>
        </p:txBody>
      </p:sp>
    </p:spTree>
    <p:extLst>
      <p:ext uri="{BB962C8B-B14F-4D97-AF65-F5344CB8AC3E}">
        <p14:creationId xmlns:p14="http://schemas.microsoft.com/office/powerpoint/2010/main" val="3049668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125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nodeType="clickPar">
                      <p:stCondLst>
                        <p:cond delay="indefinite"/>
                        <p:cond evt="onBegin" delay="0">
                          <p:tn val="11"/>
                        </p:cond>
                      </p:stCondLst>
                      <p:childTnLst>
                        <p:par>
                          <p:cTn id="13" fill="hold" nodeType="after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4"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1250"/>
                                        <p:tgtEl>
                                          <p:spTgt spid="31"/>
                                        </p:tgtEl>
                                      </p:cBhvr>
                                    </p:animEffect>
                                  </p:childTnLst>
                                </p:cTn>
                              </p:par>
                            </p:childTnLst>
                          </p:cTn>
                        </p:par>
                      </p:childTnLst>
                    </p:cTn>
                  </p:par>
                  <p:par>
                    <p:cTn id="21" fill="hold" nodeType="clickPar">
                      <p:stCondLst>
                        <p:cond delay="indefinite"/>
                        <p:cond evt="onBegin" delay="0">
                          <p:tn val="20"/>
                        </p:cond>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1"/>
      <p:bldP spid="28" grpId="2"/>
      <p:bldP spid="30" grpId="3"/>
      <p:bldP spid="31" grpId="4"/>
      <p:bldP spid="32" grpId="5"/>
    </p:bldLst>
  </p:timing>
</p:sld>
</file>

<file path=ppt/slides/slide1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7229170" cy="679673"/>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4" name="Dikdörtgen 3"/>
          <p:cNvSpPr/>
          <p:nvPr>
            <p:custDataLst>
              <p:tags r:id="rId8"/>
            </p:custDataLst>
          </p:nvPr>
        </p:nvSpPr>
        <p:spPr>
          <a:xfrm>
            <a:off x="475366" y="1768487"/>
            <a:ext cx="9722181" cy="1477328"/>
          </a:xfrm>
          <a:prstGeom prst="rect">
            <a:avLst/>
          </a:prstGeom>
        </p:spPr>
        <p:txBody>
          <a:bodyPr wrap="square">
            <a:spAutoFit/>
          </a:bodyPr>
          <a:lstStyle/>
          <a:p>
            <a:r>
              <a:rPr lang="tr-TR">
                <a:solidFill>
                  <a:schemeClr val="tx2">
                    <a:lumMod val="25000"/>
                  </a:schemeClr>
                </a:solidFill>
              </a:rPr>
              <a:t>Fiziksel ortamda alınan belgeler için gelen belge kaydında kullanılacak etiket/kaşe üst yazının ilk sayfasının ön veya arka yüzüne basılabilir.</a:t>
            </a:r>
          </a:p>
          <a:p>
            <a:endParaRPr lang="tr-TR">
              <a:solidFill>
                <a:schemeClr val="tx2">
                  <a:lumMod val="25000"/>
                </a:schemeClr>
              </a:solidFill>
            </a:endParaRPr>
          </a:p>
          <a:p>
            <a:r>
              <a:rPr lang="tr-TR">
                <a:solidFill>
                  <a:schemeClr val="tx2">
                    <a:lumMod val="25000"/>
                  </a:schemeClr>
                </a:solidFill>
              </a:rPr>
              <a:t>Birime fiziksel ortamda gelen belgelerle ilgili havale, talimat ve benzeri işlemler, üst yazının ilk sayfasının ön veya arka yüzüne kaşe basılarak belge üzerinde gösterilebilir.</a:t>
            </a:r>
          </a:p>
        </p:txBody>
      </p:sp>
      <p:pic>
        <p:nvPicPr>
          <p:cNvPr id="10" name="Resim 9">
            <a:extLst>
              <a:ext uri="{FF2B5EF4-FFF2-40B4-BE49-F238E27FC236}">
                <a16:creationId xmlns:a16="http://schemas.microsoft.com/office/drawing/2014/main" id="{B4D4A7B7-B0E7-4D45-B79C-91E6AC679CF3}"/>
              </a:ext>
            </a:extLst>
          </p:cNvPr>
          <p:cNvPicPr>
            <a:picLocks noChangeAspect="1"/>
          </p:cNvPicPr>
          <p:nvPr>
            <p:custDataLst>
              <p:tags r:id="rId10"/>
            </p:custDataLst>
          </p:nvPr>
        </p:nvPicPr>
        <p:blipFill>
          <a:blip r:embed="rId9"/>
          <a:srcRect l="1506" t="2984" r="2627" b="4438"/>
          <a:stretch>
            <a:fillRect/>
          </a:stretch>
        </p:blipFill>
        <p:spPr>
          <a:xfrm>
            <a:off x="3319669" y="3945835"/>
            <a:ext cx="3786809" cy="2236304"/>
          </a:xfrm>
          <a:prstGeom prst="rect">
            <a:avLst/>
          </a:prstGeom>
          <a:ln>
            <a:solidFill>
              <a:schemeClr val="accent1"/>
            </a:solidFill>
          </a:ln>
        </p:spPr>
      </p:pic>
      <p:sp>
        <p:nvSpPr>
          <p:cNvPr id="11" name="Dikdörtgen 10">
            <a:extLst>
              <a:ext uri="{FF2B5EF4-FFF2-40B4-BE49-F238E27FC236}">
                <a16:creationId xmlns:a16="http://schemas.microsoft.com/office/drawing/2014/main" id="{C9EEB486-4AE9-47DB-AA28-F9F105CFB324}"/>
              </a:ext>
            </a:extLst>
          </p:cNvPr>
          <p:cNvSpPr/>
          <p:nvPr>
            <p:custDataLst>
              <p:tags r:id="rId11"/>
            </p:custDataLst>
          </p:nvPr>
        </p:nvSpPr>
        <p:spPr>
          <a:xfrm>
            <a:off x="3409124" y="3471151"/>
            <a:ext cx="3652187" cy="400110"/>
          </a:xfrm>
          <a:prstGeom prst="rect">
            <a:avLst/>
          </a:prstGeom>
        </p:spPr>
        <p:txBody>
          <a:bodyPr wrap="square">
            <a:spAutoFit/>
          </a:bodyPr>
          <a:lstStyle/>
          <a:p>
            <a:pPr algn="ctr"/>
            <a:r>
              <a:rPr lang="tr-TR" sz="2000" b="1" i="1">
                <a:solidFill>
                  <a:srgbClr val="C00000"/>
                </a:solidFill>
                <a:latin typeface="Calibri Light"/>
              </a:rPr>
              <a:t>Etiket Örneği</a:t>
            </a:r>
          </a:p>
        </p:txBody>
      </p:sp>
      <p:pic>
        <p:nvPicPr>
          <p:cNvPr id="12" name="Resim 11"/>
          <p:cNvPicPr>
            <a:picLocks noChangeAspect="1"/>
          </p:cNvPicPr>
          <p:nvPr>
            <p:custDataLst>
              <p:tags r:id="rId13"/>
            </p:custDataLst>
          </p:nvPr>
        </p:nvPicPr>
        <p:blipFill>
          <a:blip r:embed="rId12"/>
          <a:srcRect l="1577" t="3290" r="900" b="2559"/>
          <a:stretch>
            <a:fillRect/>
          </a:stretch>
        </p:blipFill>
        <p:spPr>
          <a:xfrm>
            <a:off x="7901609" y="4373217"/>
            <a:ext cx="4114800" cy="2236305"/>
          </a:xfrm>
          <a:prstGeom prst="rect">
            <a:avLst/>
          </a:prstGeom>
          <a:ln>
            <a:solidFill>
              <a:schemeClr val="accent1"/>
            </a:solidFill>
          </a:ln>
        </p:spPr>
      </p:pic>
      <p:sp>
        <p:nvSpPr>
          <p:cNvPr id="13" name="Dikdörtgen 12">
            <a:extLst>
              <a:ext uri="{FF2B5EF4-FFF2-40B4-BE49-F238E27FC236}">
                <a16:creationId xmlns:a16="http://schemas.microsoft.com/office/drawing/2014/main" id="{C9EEB486-4AE9-47DB-AA28-F9F105CFB324}"/>
              </a:ext>
            </a:extLst>
          </p:cNvPr>
          <p:cNvSpPr/>
          <p:nvPr>
            <p:custDataLst>
              <p:tags r:id="rId14"/>
            </p:custDataLst>
          </p:nvPr>
        </p:nvSpPr>
        <p:spPr>
          <a:xfrm>
            <a:off x="8118643" y="3871261"/>
            <a:ext cx="3652187" cy="400110"/>
          </a:xfrm>
          <a:prstGeom prst="rect">
            <a:avLst/>
          </a:prstGeom>
        </p:spPr>
        <p:txBody>
          <a:bodyPr wrap="square">
            <a:spAutoFit/>
          </a:bodyPr>
          <a:lstStyle/>
          <a:p>
            <a:pPr algn="ctr"/>
            <a:r>
              <a:rPr lang="tr-TR" sz="2000" b="1" i="1">
                <a:solidFill>
                  <a:srgbClr val="C00000"/>
                </a:solidFill>
                <a:latin typeface="Calibri Light"/>
              </a:rPr>
              <a:t>Kaşe Örneği</a:t>
            </a:r>
          </a:p>
        </p:txBody>
      </p:sp>
    </p:spTree>
    <p:extLst>
      <p:ext uri="{BB962C8B-B14F-4D97-AF65-F5344CB8AC3E}">
        <p14:creationId xmlns:p14="http://schemas.microsoft.com/office/powerpoint/2010/main" val="1943489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nodeType="afterGroup">
                            <p:stCondLst>
                              <p:cond delay="1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2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1"/>
      <p:bldP spid="13" grpId="2"/>
    </p:bldLst>
  </p:timing>
</p:sld>
</file>

<file path=ppt/slides/slide1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grpSp>
        <p:nvGrpSpPr>
          <p:cNvPr id="37" name="Group 153">
            <a:extLst>
              <a:ext uri="{FF2B5EF4-FFF2-40B4-BE49-F238E27FC236}">
                <a16:creationId xmlns:a16="http://schemas.microsoft.com/office/drawing/2014/main" id="{49E10B0A-6209-4D88-AB90-CE6A36AD1E45}"/>
              </a:ext>
            </a:extLst>
          </p:cNvPr>
          <p:cNvGrpSpPr/>
          <p:nvPr>
            <p:custDataLst>
              <p:tags r:id="rId6"/>
            </p:custDataLst>
          </p:nvPr>
        </p:nvGrpSpPr>
        <p:grpSpPr>
          <a:xfrm flipH="1">
            <a:off x="10060723" y="963175"/>
            <a:ext cx="1764009" cy="2812283"/>
            <a:chOff x="4541135" y="1347759"/>
            <a:chExt cx="2995907" cy="4586561"/>
          </a:xfrm>
          <a:solidFill>
            <a:schemeClr val="bg1">
              <a:lumMod val="85000"/>
            </a:schemeClr>
          </a:solidFill>
        </p:grpSpPr>
        <p:sp>
          <p:nvSpPr>
            <p:cNvPr id="44" name="Freeform: Shape 160">
              <a:extLst>
                <a:ext uri="{FF2B5EF4-FFF2-40B4-BE49-F238E27FC236}">
                  <a16:creationId xmlns:a16="http://schemas.microsoft.com/office/drawing/2014/main" id="{26EDA61D-202B-431E-BE59-C2DB0C7BBF8B}"/>
                </a:ext>
              </a:extLst>
            </p:cNvPr>
            <p:cNvSpPr/>
            <p:nvPr>
              <p:custDataLst>
                <p:tags r:id="rId7"/>
              </p:custDataLst>
            </p:nvPr>
          </p:nvSpPr>
          <p:spPr>
            <a:xfrm>
              <a:off x="4575819" y="2982028"/>
              <a:ext cx="1688483" cy="668950"/>
            </a:xfrm>
            <a:custGeom>
              <a:gdLst>
                <a:gd name="connsiteX0" fmla="*/ 2006961 w 2006960"/>
                <a:gd name="connsiteY0" fmla="*/ 386180 h 795126"/>
                <a:gd name="connsiteX1" fmla="*/ 1776293 w 2006960"/>
                <a:gd name="connsiteY1" fmla="*/ 777142 h 795126"/>
                <a:gd name="connsiteX2" fmla="*/ 1763000 w 2006960"/>
                <a:gd name="connsiteY2" fmla="*/ 795126 h 795126"/>
                <a:gd name="connsiteX3" fmla="*/ 1613653 w 2006960"/>
                <a:gd name="connsiteY3" fmla="*/ 789653 h 795126"/>
                <a:gd name="connsiteX4" fmla="*/ 1613653 w 2006960"/>
                <a:gd name="connsiteY4" fmla="*/ 789653 h 795126"/>
                <a:gd name="connsiteX5" fmla="*/ 1548753 w 2006960"/>
                <a:gd name="connsiteY5" fmla="*/ 732572 h 795126"/>
                <a:gd name="connsiteX6" fmla="*/ 1515912 w 2006960"/>
                <a:gd name="connsiteY6" fmla="*/ 766977 h 795126"/>
                <a:gd name="connsiteX7" fmla="*/ 1454922 w 2006960"/>
                <a:gd name="connsiteY7" fmla="*/ 786525 h 795126"/>
                <a:gd name="connsiteX8" fmla="*/ 412617 w 2006960"/>
                <a:gd name="connsiteY8" fmla="*/ 777924 h 795126"/>
                <a:gd name="connsiteX9" fmla="*/ 296110 w 2006960"/>
                <a:gd name="connsiteY9" fmla="*/ 752902 h 795126"/>
                <a:gd name="connsiteX10" fmla="*/ 219481 w 2006960"/>
                <a:gd name="connsiteY10" fmla="*/ 701295 h 795126"/>
                <a:gd name="connsiteX11" fmla="*/ 213226 w 2006960"/>
                <a:gd name="connsiteY11" fmla="*/ 696604 h 795126"/>
                <a:gd name="connsiteX12" fmla="*/ 157709 w 2006960"/>
                <a:gd name="connsiteY12" fmla="*/ 598863 h 795126"/>
                <a:gd name="connsiteX13" fmla="*/ 10707 w 2006960"/>
                <a:gd name="connsiteY13" fmla="*/ 145347 h 795126"/>
                <a:gd name="connsiteX14" fmla="*/ 2888 w 2006960"/>
                <a:gd name="connsiteY14" fmla="*/ 94522 h 795126"/>
                <a:gd name="connsiteX15" fmla="*/ 16963 w 2006960"/>
                <a:gd name="connsiteY15" fmla="*/ 71064 h 795126"/>
                <a:gd name="connsiteX16" fmla="*/ 321913 w 2006960"/>
                <a:gd name="connsiteY16" fmla="*/ 28058 h 795126"/>
                <a:gd name="connsiteX17" fmla="*/ 504884 w 2006960"/>
                <a:gd name="connsiteY17" fmla="*/ 691 h 795126"/>
                <a:gd name="connsiteX18" fmla="*/ 529905 w 2006960"/>
                <a:gd name="connsiteY18" fmla="*/ 17893 h 795126"/>
                <a:gd name="connsiteX19" fmla="*/ 566656 w 2006960"/>
                <a:gd name="connsiteY19" fmla="*/ 251689 h 795126"/>
                <a:gd name="connsiteX20" fmla="*/ 554927 w 2006960"/>
                <a:gd name="connsiteY20" fmla="*/ 354903 h 795126"/>
                <a:gd name="connsiteX21" fmla="*/ 567438 w 2006960"/>
                <a:gd name="connsiteY21" fmla="*/ 379142 h 795126"/>
                <a:gd name="connsiteX22" fmla="*/ 898974 w 2006960"/>
                <a:gd name="connsiteY22" fmla="*/ 507378 h 795126"/>
                <a:gd name="connsiteX23" fmla="*/ 1110875 w 2006960"/>
                <a:gd name="connsiteY23" fmla="*/ 566804 h 795126"/>
                <a:gd name="connsiteX24" fmla="*/ 1325123 w 2006960"/>
                <a:gd name="connsiteY24" fmla="*/ 550384 h 795126"/>
                <a:gd name="connsiteX25" fmla="*/ 1545625 w 2006960"/>
                <a:gd name="connsiteY25" fmla="*/ 497995 h 795126"/>
                <a:gd name="connsiteX26" fmla="*/ 1684026 w 2006960"/>
                <a:gd name="connsiteY26" fmla="*/ 502686 h 795126"/>
                <a:gd name="connsiteX27" fmla="*/ 1699665 w 2006960"/>
                <a:gd name="connsiteY27" fmla="*/ 487048 h 795126"/>
                <a:gd name="connsiteX28" fmla="*/ 1615217 w 2006960"/>
                <a:gd name="connsiteY28" fmla="*/ 100777 h 795126"/>
                <a:gd name="connsiteX29" fmla="*/ 1630073 w 2006960"/>
                <a:gd name="connsiteY29" fmla="*/ 77319 h 795126"/>
                <a:gd name="connsiteX30" fmla="*/ 1838065 w 2006960"/>
                <a:gd name="connsiteY30" fmla="*/ 26494 h 795126"/>
                <a:gd name="connsiteX31" fmla="*/ 1985067 w 2006960"/>
                <a:gd name="connsiteY31" fmla="*/ 308769 h 795126"/>
                <a:gd name="connsiteX32" fmla="*/ 2006961 w 2006960"/>
                <a:gd name="connsiteY32" fmla="*/ 386180 h 7951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6959" h="795126">
                  <a:moveTo>
                    <a:pt x="2006961" y="386180"/>
                  </a:moveTo>
                  <a:cubicBezTo>
                    <a:pt x="1963173" y="461244"/>
                    <a:pt x="1809134" y="721625"/>
                    <a:pt x="1776293" y="777142"/>
                  </a:cubicBezTo>
                  <a:cubicBezTo>
                    <a:pt x="1772383" y="783397"/>
                    <a:pt x="1770038" y="791216"/>
                    <a:pt x="1763000" y="795126"/>
                  </a:cubicBezTo>
                  <a:cubicBezTo>
                    <a:pt x="1712957" y="793562"/>
                    <a:pt x="1663696" y="791216"/>
                    <a:pt x="1613653" y="789653"/>
                  </a:cubicBezTo>
                  <a:lnTo>
                    <a:pt x="1613653" y="789653"/>
                  </a:lnTo>
                  <a:cubicBezTo>
                    <a:pt x="1594105" y="769323"/>
                    <a:pt x="1568301" y="756030"/>
                    <a:pt x="1548753" y="732572"/>
                  </a:cubicBezTo>
                  <a:cubicBezTo>
                    <a:pt x="1542498" y="751338"/>
                    <a:pt x="1529987" y="759939"/>
                    <a:pt x="1515912" y="766977"/>
                  </a:cubicBezTo>
                  <a:cubicBezTo>
                    <a:pt x="1496364" y="776360"/>
                    <a:pt x="1475252" y="780270"/>
                    <a:pt x="1454922" y="786525"/>
                  </a:cubicBezTo>
                  <a:cubicBezTo>
                    <a:pt x="1390804" y="781833"/>
                    <a:pt x="466569" y="790434"/>
                    <a:pt x="412617" y="777924"/>
                  </a:cubicBezTo>
                  <a:cubicBezTo>
                    <a:pt x="373520" y="769323"/>
                    <a:pt x="335206" y="759157"/>
                    <a:pt x="296110" y="752902"/>
                  </a:cubicBezTo>
                  <a:cubicBezTo>
                    <a:pt x="261705" y="747429"/>
                    <a:pt x="232774" y="737264"/>
                    <a:pt x="219481" y="701295"/>
                  </a:cubicBezTo>
                  <a:cubicBezTo>
                    <a:pt x="218699" y="698949"/>
                    <a:pt x="215571" y="698167"/>
                    <a:pt x="213226" y="696604"/>
                  </a:cubicBezTo>
                  <a:cubicBezTo>
                    <a:pt x="199151" y="661417"/>
                    <a:pt x="176475" y="630922"/>
                    <a:pt x="157709" y="598863"/>
                  </a:cubicBezTo>
                  <a:cubicBezTo>
                    <a:pt x="113921" y="522234"/>
                    <a:pt x="19308" y="217284"/>
                    <a:pt x="10707" y="145347"/>
                  </a:cubicBezTo>
                  <a:cubicBezTo>
                    <a:pt x="8361" y="128145"/>
                    <a:pt x="2888" y="111724"/>
                    <a:pt x="2888" y="94522"/>
                  </a:cubicBezTo>
                  <a:cubicBezTo>
                    <a:pt x="-4149" y="79665"/>
                    <a:pt x="2106" y="72628"/>
                    <a:pt x="16963" y="71064"/>
                  </a:cubicBezTo>
                  <a:cubicBezTo>
                    <a:pt x="118613" y="56989"/>
                    <a:pt x="220263" y="42133"/>
                    <a:pt x="321913" y="28058"/>
                  </a:cubicBezTo>
                  <a:cubicBezTo>
                    <a:pt x="382903" y="19457"/>
                    <a:pt x="443893" y="10856"/>
                    <a:pt x="504884" y="691"/>
                  </a:cubicBezTo>
                  <a:cubicBezTo>
                    <a:pt x="520522" y="-1655"/>
                    <a:pt x="525996" y="1473"/>
                    <a:pt x="529905" y="17893"/>
                  </a:cubicBezTo>
                  <a:cubicBezTo>
                    <a:pt x="548671" y="94522"/>
                    <a:pt x="564310" y="171932"/>
                    <a:pt x="566656" y="251689"/>
                  </a:cubicBezTo>
                  <a:cubicBezTo>
                    <a:pt x="567438" y="286093"/>
                    <a:pt x="565874" y="321280"/>
                    <a:pt x="554927" y="354903"/>
                  </a:cubicBezTo>
                  <a:cubicBezTo>
                    <a:pt x="551017" y="367413"/>
                    <a:pt x="554145" y="373669"/>
                    <a:pt x="567438" y="379142"/>
                  </a:cubicBezTo>
                  <a:cubicBezTo>
                    <a:pt x="677689" y="422930"/>
                    <a:pt x="787158" y="468282"/>
                    <a:pt x="898974" y="507378"/>
                  </a:cubicBezTo>
                  <a:cubicBezTo>
                    <a:pt x="968565" y="531617"/>
                    <a:pt x="1037374" y="556639"/>
                    <a:pt x="1110875" y="566804"/>
                  </a:cubicBezTo>
                  <a:cubicBezTo>
                    <a:pt x="1183594" y="576969"/>
                    <a:pt x="1254749" y="571496"/>
                    <a:pt x="1325123" y="550384"/>
                  </a:cubicBezTo>
                  <a:cubicBezTo>
                    <a:pt x="1397842" y="528490"/>
                    <a:pt x="1469779" y="505814"/>
                    <a:pt x="1545625" y="497995"/>
                  </a:cubicBezTo>
                  <a:cubicBezTo>
                    <a:pt x="1591759" y="493303"/>
                    <a:pt x="1638674" y="493303"/>
                    <a:pt x="1684026" y="502686"/>
                  </a:cubicBezTo>
                  <a:cubicBezTo>
                    <a:pt x="1699665" y="505814"/>
                    <a:pt x="1703574" y="502686"/>
                    <a:pt x="1699665" y="487048"/>
                  </a:cubicBezTo>
                  <a:cubicBezTo>
                    <a:pt x="1671515" y="358812"/>
                    <a:pt x="1643366" y="229795"/>
                    <a:pt x="1615217" y="100777"/>
                  </a:cubicBezTo>
                  <a:cubicBezTo>
                    <a:pt x="1612089" y="85920"/>
                    <a:pt x="1615217" y="81229"/>
                    <a:pt x="1630073" y="77319"/>
                  </a:cubicBezTo>
                  <a:cubicBezTo>
                    <a:pt x="1699665" y="60899"/>
                    <a:pt x="1768474" y="43697"/>
                    <a:pt x="1838065" y="26494"/>
                  </a:cubicBezTo>
                  <a:cubicBezTo>
                    <a:pt x="1847448" y="55425"/>
                    <a:pt x="1958481" y="236832"/>
                    <a:pt x="1985067" y="308769"/>
                  </a:cubicBezTo>
                  <a:cubicBezTo>
                    <a:pt x="1995232" y="332227"/>
                    <a:pt x="2003051" y="358812"/>
                    <a:pt x="2006961" y="386180"/>
                  </a:cubicBezTo>
                  <a:close/>
                </a:path>
              </a:pathLst>
            </a:custGeom>
            <a:grpFill/>
            <a:ln w="8032" cap="flat">
              <a:noFill/>
              <a:prstDash val="solid"/>
              <a:miter/>
            </a:ln>
          </p:spPr>
          <p:txBody>
            <a:bodyPr rtlCol="0" anchor="ctr"/>
            <a:lstStyle/>
            <a:p>
              <a:endParaRPr lang="en-US">
                <a:solidFill>
                  <a:schemeClr val="accent4">
                    <a:lumMod val="20000"/>
                    <a:lumOff val="80000"/>
                  </a:schemeClr>
                </a:solidFill>
              </a:endParaRPr>
            </a:p>
          </p:txBody>
        </p:sp>
        <p:sp>
          <p:nvSpPr>
            <p:cNvPr id="38" name="Freeform: Shape 154">
              <a:extLst>
                <a:ext uri="{FF2B5EF4-FFF2-40B4-BE49-F238E27FC236}">
                  <a16:creationId xmlns:a16="http://schemas.microsoft.com/office/drawing/2014/main" id="{D5818817-5DF5-40C7-8F82-676755963382}"/>
                </a:ext>
              </a:extLst>
            </p:cNvPr>
            <p:cNvSpPr/>
            <p:nvPr>
              <p:custDataLst>
                <p:tags r:id="rId8"/>
              </p:custDataLst>
            </p:nvPr>
          </p:nvSpPr>
          <p:spPr>
            <a:xfrm>
              <a:off x="4583584" y="2143207"/>
              <a:ext cx="2247783" cy="2272800"/>
            </a:xfrm>
            <a:custGeom>
              <a:gdLst>
                <a:gd name="connsiteX0" fmla="*/ 2671750 w 2671755"/>
                <a:gd name="connsiteY0" fmla="*/ 2220579 h 2701490"/>
                <a:gd name="connsiteX1" fmla="*/ 2391821 w 2671755"/>
                <a:gd name="connsiteY1" fmla="*/ 2027444 h 2701490"/>
                <a:gd name="connsiteX2" fmla="*/ 1756116 w 2671755"/>
                <a:gd name="connsiteY2" fmla="*/ 1949252 h 2701490"/>
                <a:gd name="connsiteX3" fmla="*/ 1485570 w 2671755"/>
                <a:gd name="connsiteY3" fmla="*/ 187576 h 2701490"/>
                <a:gd name="connsiteX4" fmla="*/ 1238482 w 2671755"/>
                <a:gd name="connsiteY4" fmla="*/ 2259 h 2701490"/>
                <a:gd name="connsiteX5" fmla="*/ 187576 w 2671755"/>
                <a:gd name="connsiteY5" fmla="*/ 28063 h 2701490"/>
                <a:gd name="connsiteX6" fmla="*/ 2259 w 2671755"/>
                <a:gd name="connsiteY6" fmla="*/ 275151 h 2701490"/>
                <a:gd name="connsiteX7" fmla="*/ 216507 w 2671755"/>
                <a:gd name="connsiteY7" fmla="*/ 1768627 h 2701490"/>
                <a:gd name="connsiteX8" fmla="*/ 220416 w 2671755"/>
                <a:gd name="connsiteY8" fmla="*/ 1850729 h 2701490"/>
                <a:gd name="connsiteX9" fmla="*/ 282188 w 2671755"/>
                <a:gd name="connsiteY9" fmla="*/ 2273750 h 2701490"/>
                <a:gd name="connsiteX10" fmla="*/ 580102 w 2671755"/>
                <a:gd name="connsiteY10" fmla="*/ 2543514 h 2701490"/>
                <a:gd name="connsiteX11" fmla="*/ 852212 w 2671755"/>
                <a:gd name="connsiteY11" fmla="*/ 2562281 h 2701490"/>
                <a:gd name="connsiteX12" fmla="*/ 1053948 w 2671755"/>
                <a:gd name="connsiteY12" fmla="*/ 2616233 h 2701490"/>
                <a:gd name="connsiteX13" fmla="*/ 1127449 w 2671755"/>
                <a:gd name="connsiteY13" fmla="*/ 2663149 h 2701490"/>
                <a:gd name="connsiteX14" fmla="*/ 1209551 w 2671755"/>
                <a:gd name="connsiteY14" fmla="*/ 2696771 h 2701490"/>
                <a:gd name="connsiteX15" fmla="*/ 1401905 w 2671755"/>
                <a:gd name="connsiteY15" fmla="*/ 2685043 h 2701490"/>
                <a:gd name="connsiteX16" fmla="*/ 2526312 w 2671755"/>
                <a:gd name="connsiteY16" fmla="*/ 2345687 h 2701490"/>
                <a:gd name="connsiteX17" fmla="*/ 2671750 w 2671755"/>
                <a:gd name="connsiteY17" fmla="*/ 2220579 h 270149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1755" h="2701490">
                  <a:moveTo>
                    <a:pt x="2671750" y="2220579"/>
                  </a:moveTo>
                  <a:cubicBezTo>
                    <a:pt x="2638909" y="2073578"/>
                    <a:pt x="2539605" y="1993821"/>
                    <a:pt x="2391821" y="2027444"/>
                  </a:cubicBezTo>
                  <a:cubicBezTo>
                    <a:pt x="2391821" y="2027444"/>
                    <a:pt x="1760808" y="1980529"/>
                    <a:pt x="1756116" y="1949252"/>
                  </a:cubicBezTo>
                  <a:lnTo>
                    <a:pt x="1485570" y="187576"/>
                  </a:lnTo>
                  <a:cubicBezTo>
                    <a:pt x="1468368" y="67941"/>
                    <a:pt x="1357335" y="-14943"/>
                    <a:pt x="1238482" y="2259"/>
                  </a:cubicBezTo>
                  <a:lnTo>
                    <a:pt x="187576" y="28063"/>
                  </a:lnTo>
                  <a:cubicBezTo>
                    <a:pt x="67941" y="45265"/>
                    <a:pt x="-14943" y="156299"/>
                    <a:pt x="2259" y="275151"/>
                  </a:cubicBezTo>
                  <a:lnTo>
                    <a:pt x="216507" y="1768627"/>
                  </a:lnTo>
                  <a:cubicBezTo>
                    <a:pt x="218071" y="1795994"/>
                    <a:pt x="218853" y="1823362"/>
                    <a:pt x="220416" y="1850729"/>
                  </a:cubicBezTo>
                  <a:cubicBezTo>
                    <a:pt x="225890" y="1993821"/>
                    <a:pt x="239965" y="2136132"/>
                    <a:pt x="282188" y="2273750"/>
                  </a:cubicBezTo>
                  <a:cubicBezTo>
                    <a:pt x="328322" y="2423880"/>
                    <a:pt x="423717" y="2516929"/>
                    <a:pt x="580102" y="2543514"/>
                  </a:cubicBezTo>
                  <a:cubicBezTo>
                    <a:pt x="670023" y="2559153"/>
                    <a:pt x="760726" y="2560717"/>
                    <a:pt x="852212" y="2562281"/>
                  </a:cubicBezTo>
                  <a:cubicBezTo>
                    <a:pt x="924149" y="2563063"/>
                    <a:pt x="992958" y="2575573"/>
                    <a:pt x="1053948" y="2616233"/>
                  </a:cubicBezTo>
                  <a:cubicBezTo>
                    <a:pt x="1078188" y="2632654"/>
                    <a:pt x="1103209" y="2646728"/>
                    <a:pt x="1127449" y="2663149"/>
                  </a:cubicBezTo>
                  <a:cubicBezTo>
                    <a:pt x="1152471" y="2680351"/>
                    <a:pt x="1179838" y="2691298"/>
                    <a:pt x="1209551" y="2696771"/>
                  </a:cubicBezTo>
                  <a:cubicBezTo>
                    <a:pt x="1274451" y="2708500"/>
                    <a:pt x="1337787" y="2695990"/>
                    <a:pt x="1401905" y="2685043"/>
                  </a:cubicBezTo>
                  <a:cubicBezTo>
                    <a:pt x="1424580" y="2674096"/>
                    <a:pt x="2526312" y="2345687"/>
                    <a:pt x="2526312" y="2345687"/>
                  </a:cubicBezTo>
                  <a:cubicBezTo>
                    <a:pt x="2674878" y="2312847"/>
                    <a:pt x="2671750" y="2220579"/>
                    <a:pt x="2671750" y="2220579"/>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39" name="Freeform: Shape 155">
              <a:extLst>
                <a:ext uri="{FF2B5EF4-FFF2-40B4-BE49-F238E27FC236}">
                  <a16:creationId xmlns:a16="http://schemas.microsoft.com/office/drawing/2014/main" id="{BB91E589-24EC-4F4D-89CE-4327A73D7B4E}"/>
                </a:ext>
              </a:extLst>
            </p:cNvPr>
            <p:cNvSpPr/>
            <p:nvPr>
              <p:custDataLst>
                <p:tags r:id="rId9"/>
              </p:custDataLst>
            </p:nvPr>
          </p:nvSpPr>
          <p:spPr>
            <a:xfrm>
              <a:off x="5078126" y="1347759"/>
              <a:ext cx="592981" cy="1121006"/>
            </a:xfrm>
            <a:custGeom>
              <a:gdLst>
                <a:gd name="connsiteX0" fmla="*/ 637368 w 704828"/>
                <a:gd name="connsiteY0" fmla="*/ 121248 h 1332448"/>
                <a:gd name="connsiteX1" fmla="*/ 186980 w 704828"/>
                <a:gd name="connsiteY1" fmla="*/ 51657 h 1332448"/>
                <a:gd name="connsiteX2" fmla="*/ 48579 w 704828"/>
                <a:gd name="connsiteY2" fmla="*/ 289362 h 1332448"/>
                <a:gd name="connsiteX3" fmla="*/ 36068 w 704828"/>
                <a:gd name="connsiteY3" fmla="*/ 438709 h 1332448"/>
                <a:gd name="connsiteX4" fmla="*/ 6355 w 704828"/>
                <a:gd name="connsiteY4" fmla="*/ 467640 h 1332448"/>
                <a:gd name="connsiteX5" fmla="*/ 17302 w 704828"/>
                <a:gd name="connsiteY5" fmla="*/ 595094 h 1332448"/>
                <a:gd name="connsiteX6" fmla="*/ 79856 w 704828"/>
                <a:gd name="connsiteY6" fmla="*/ 696744 h 1332448"/>
                <a:gd name="connsiteX7" fmla="*/ 98622 w 704828"/>
                <a:gd name="connsiteY7" fmla="*/ 720984 h 1332448"/>
                <a:gd name="connsiteX8" fmla="*/ 104878 w 704828"/>
                <a:gd name="connsiteY8" fmla="*/ 817943 h 1332448"/>
                <a:gd name="connsiteX9" fmla="*/ 68127 w 704828"/>
                <a:gd name="connsiteY9" fmla="*/ 963381 h 1332448"/>
                <a:gd name="connsiteX10" fmla="*/ 11047 w 704828"/>
                <a:gd name="connsiteY10" fmla="*/ 1005605 h 1332448"/>
                <a:gd name="connsiteX11" fmla="*/ 11828 w 704828"/>
                <a:gd name="connsiteY11" fmla="*/ 1050174 h 1332448"/>
                <a:gd name="connsiteX12" fmla="*/ 455962 w 704828"/>
                <a:gd name="connsiteY12" fmla="*/ 1332449 h 1332448"/>
                <a:gd name="connsiteX13" fmla="*/ 563085 w 704828"/>
                <a:gd name="connsiteY13" fmla="*/ 1039227 h 1332448"/>
                <a:gd name="connsiteX14" fmla="*/ 526335 w 704828"/>
                <a:gd name="connsiteY14" fmla="*/ 1023589 h 1332448"/>
                <a:gd name="connsiteX15" fmla="*/ 549793 w 704828"/>
                <a:gd name="connsiteY15" fmla="*/ 953216 h 1332448"/>
                <a:gd name="connsiteX16" fmla="*/ 568559 w 704828"/>
                <a:gd name="connsiteY16" fmla="*/ 928976 h 1332448"/>
                <a:gd name="connsiteX17" fmla="*/ 649097 w 704828"/>
                <a:gd name="connsiteY17" fmla="*/ 767899 h 1332448"/>
                <a:gd name="connsiteX18" fmla="*/ 677246 w 704828"/>
                <a:gd name="connsiteY18" fmla="*/ 669377 h 1332448"/>
                <a:gd name="connsiteX19" fmla="*/ 694449 w 704828"/>
                <a:gd name="connsiteY19" fmla="*/ 366772 h 1332448"/>
                <a:gd name="connsiteX20" fmla="*/ 701486 w 704828"/>
                <a:gd name="connsiteY20" fmla="*/ 344878 h 1332448"/>
                <a:gd name="connsiteX21" fmla="*/ 637368 w 704828"/>
                <a:gd name="connsiteY21" fmla="*/ 121248 h 13324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828" h="1332448">
                  <a:moveTo>
                    <a:pt x="637368" y="121248"/>
                  </a:moveTo>
                  <a:cubicBezTo>
                    <a:pt x="524771" y="-26536"/>
                    <a:pt x="312088" y="-25754"/>
                    <a:pt x="186980" y="51657"/>
                  </a:cubicBezTo>
                  <a:cubicBezTo>
                    <a:pt x="98622" y="106391"/>
                    <a:pt x="64217" y="191621"/>
                    <a:pt x="48579" y="289362"/>
                  </a:cubicBezTo>
                  <a:cubicBezTo>
                    <a:pt x="40760" y="338623"/>
                    <a:pt x="42324" y="388666"/>
                    <a:pt x="36068" y="438709"/>
                  </a:cubicBezTo>
                  <a:cubicBezTo>
                    <a:pt x="16520" y="437927"/>
                    <a:pt x="7919" y="448092"/>
                    <a:pt x="6355" y="467640"/>
                  </a:cubicBezTo>
                  <a:cubicBezTo>
                    <a:pt x="2445" y="510646"/>
                    <a:pt x="7137" y="553652"/>
                    <a:pt x="17302" y="595094"/>
                  </a:cubicBezTo>
                  <a:cubicBezTo>
                    <a:pt x="26685" y="634972"/>
                    <a:pt x="39978" y="674069"/>
                    <a:pt x="79856" y="696744"/>
                  </a:cubicBezTo>
                  <a:cubicBezTo>
                    <a:pt x="88457" y="701436"/>
                    <a:pt x="96276" y="710037"/>
                    <a:pt x="98622" y="720984"/>
                  </a:cubicBezTo>
                  <a:cubicBezTo>
                    <a:pt x="104096" y="753043"/>
                    <a:pt x="109569" y="785102"/>
                    <a:pt x="104878" y="817943"/>
                  </a:cubicBezTo>
                  <a:cubicBezTo>
                    <a:pt x="97840" y="867986"/>
                    <a:pt x="87675" y="916465"/>
                    <a:pt x="68127" y="963381"/>
                  </a:cubicBezTo>
                  <a:cubicBezTo>
                    <a:pt x="64999" y="970418"/>
                    <a:pt x="18084" y="1000131"/>
                    <a:pt x="11047" y="1005605"/>
                  </a:cubicBezTo>
                  <a:cubicBezTo>
                    <a:pt x="-3810" y="1016552"/>
                    <a:pt x="-3810" y="1039227"/>
                    <a:pt x="11828" y="1050174"/>
                  </a:cubicBezTo>
                  <a:cubicBezTo>
                    <a:pt x="124426" y="1128367"/>
                    <a:pt x="442669" y="1311337"/>
                    <a:pt x="455962" y="1332449"/>
                  </a:cubicBezTo>
                  <a:cubicBezTo>
                    <a:pt x="462217" y="1311337"/>
                    <a:pt x="550575" y="1039227"/>
                    <a:pt x="563085" y="1039227"/>
                  </a:cubicBezTo>
                  <a:cubicBezTo>
                    <a:pt x="556830" y="1034536"/>
                    <a:pt x="524771" y="1038445"/>
                    <a:pt x="526335" y="1023589"/>
                  </a:cubicBezTo>
                  <a:cubicBezTo>
                    <a:pt x="527899" y="997785"/>
                    <a:pt x="527899" y="972764"/>
                    <a:pt x="549793" y="953216"/>
                  </a:cubicBezTo>
                  <a:cubicBezTo>
                    <a:pt x="557612" y="946960"/>
                    <a:pt x="562303" y="936795"/>
                    <a:pt x="568559" y="928976"/>
                  </a:cubicBezTo>
                  <a:cubicBezTo>
                    <a:pt x="603745" y="879715"/>
                    <a:pt x="628767" y="824980"/>
                    <a:pt x="649097" y="767899"/>
                  </a:cubicBezTo>
                  <a:cubicBezTo>
                    <a:pt x="660826" y="735841"/>
                    <a:pt x="674901" y="704564"/>
                    <a:pt x="677246" y="669377"/>
                  </a:cubicBezTo>
                  <a:cubicBezTo>
                    <a:pt x="682720" y="568509"/>
                    <a:pt x="688975" y="467640"/>
                    <a:pt x="694449" y="366772"/>
                  </a:cubicBezTo>
                  <a:cubicBezTo>
                    <a:pt x="699140" y="360517"/>
                    <a:pt x="699922" y="352698"/>
                    <a:pt x="701486" y="344878"/>
                  </a:cubicBezTo>
                  <a:cubicBezTo>
                    <a:pt x="714779" y="259649"/>
                    <a:pt x="687411" y="187711"/>
                    <a:pt x="637368" y="121248"/>
                  </a:cubicBezTo>
                  <a:close/>
                </a:path>
              </a:pathLst>
            </a:custGeom>
            <a:grpFill/>
            <a:ln w="8032" cap="flat">
              <a:noFill/>
              <a:prstDash val="solid"/>
              <a:miter/>
            </a:ln>
          </p:spPr>
          <p:txBody>
            <a:bodyPr rtlCol="0" anchor="ctr"/>
            <a:lstStyle/>
            <a:p>
              <a:endParaRPr lang="en-US">
                <a:solidFill>
                  <a:schemeClr val="accent4">
                    <a:lumMod val="20000"/>
                    <a:lumOff val="80000"/>
                  </a:schemeClr>
                </a:solidFill>
              </a:endParaRPr>
            </a:p>
          </p:txBody>
        </p:sp>
        <p:sp>
          <p:nvSpPr>
            <p:cNvPr id="40" name="Freeform: Shape 156">
              <a:extLst>
                <a:ext uri="{FF2B5EF4-FFF2-40B4-BE49-F238E27FC236}">
                  <a16:creationId xmlns:a16="http://schemas.microsoft.com/office/drawing/2014/main" id="{333946B5-ABAA-4795-B1BB-23535ABBDFA3}"/>
                </a:ext>
              </a:extLst>
            </p:cNvPr>
            <p:cNvSpPr/>
            <p:nvPr>
              <p:custDataLst>
                <p:tags r:id="rId10"/>
              </p:custDataLst>
            </p:nvPr>
          </p:nvSpPr>
          <p:spPr>
            <a:xfrm>
              <a:off x="4541135" y="2173300"/>
              <a:ext cx="1596083" cy="1866789"/>
            </a:xfrm>
            <a:custGeom>
              <a:gdLst>
                <a:gd name="connsiteX0" fmla="*/ 1894930 w 1897132"/>
                <a:gd name="connsiteY0" fmla="*/ 968917 h 2218898"/>
                <a:gd name="connsiteX1" fmla="*/ 1703358 w 1897132"/>
                <a:gd name="connsiteY1" fmla="*/ 455193 h 2218898"/>
                <a:gd name="connsiteX2" fmla="*/ 1625166 w 1897132"/>
                <a:gd name="connsiteY2" fmla="*/ 362144 h 2218898"/>
                <a:gd name="connsiteX3" fmla="*/ 1236549 w 1897132"/>
                <a:gd name="connsiteY3" fmla="*/ 172136 h 2218898"/>
                <a:gd name="connsiteX4" fmla="*/ 1220911 w 1897132"/>
                <a:gd name="connsiteY4" fmla="*/ 152588 h 2218898"/>
                <a:gd name="connsiteX5" fmla="*/ 1213091 w 1897132"/>
                <a:gd name="connsiteY5" fmla="*/ 69704 h 2218898"/>
                <a:gd name="connsiteX6" fmla="*/ 1199799 w 1897132"/>
                <a:gd name="connsiteY6" fmla="*/ 56411 h 2218898"/>
                <a:gd name="connsiteX7" fmla="*/ 1181032 w 1897132"/>
                <a:gd name="connsiteY7" fmla="*/ 55630 h 2218898"/>
                <a:gd name="connsiteX8" fmla="*/ 1159138 w 1897132"/>
                <a:gd name="connsiteY8" fmla="*/ 73614 h 2218898"/>
                <a:gd name="connsiteX9" fmla="*/ 1092675 w 1897132"/>
                <a:gd name="connsiteY9" fmla="*/ 349633 h 2218898"/>
                <a:gd name="connsiteX10" fmla="*/ 952710 w 1897132"/>
                <a:gd name="connsiteY10" fmla="*/ 126785 h 2218898"/>
                <a:gd name="connsiteX11" fmla="*/ 646196 w 1897132"/>
                <a:gd name="connsiteY11" fmla="*/ 7150 h 2218898"/>
                <a:gd name="connsiteX12" fmla="*/ 579732 w 1897132"/>
                <a:gd name="connsiteY12" fmla="*/ 7150 h 2218898"/>
                <a:gd name="connsiteX13" fmla="*/ 560966 w 1897132"/>
                <a:gd name="connsiteY13" fmla="*/ 74396 h 2218898"/>
                <a:gd name="connsiteX14" fmla="*/ 542982 w 1897132"/>
                <a:gd name="connsiteY14" fmla="*/ 97853 h 2218898"/>
                <a:gd name="connsiteX15" fmla="*/ 121524 w 1897132"/>
                <a:gd name="connsiteY15" fmla="*/ 367617 h 2218898"/>
                <a:gd name="connsiteX16" fmla="*/ 1108 w 1897132"/>
                <a:gd name="connsiteY16" fmla="*/ 756234 h 2218898"/>
                <a:gd name="connsiteX17" fmla="*/ 15183 w 1897132"/>
                <a:gd name="connsiteY17" fmla="*/ 1043200 h 2218898"/>
                <a:gd name="connsiteX18" fmla="*/ 43332 w 1897132"/>
                <a:gd name="connsiteY18" fmla="*/ 1065876 h 2218898"/>
                <a:gd name="connsiteX19" fmla="*/ 545328 w 1897132"/>
                <a:gd name="connsiteY19" fmla="*/ 972045 h 2218898"/>
                <a:gd name="connsiteX20" fmla="*/ 453842 w 1897132"/>
                <a:gd name="connsiteY20" fmla="*/ 1750842 h 2218898"/>
                <a:gd name="connsiteX21" fmla="*/ 457752 w 1897132"/>
                <a:gd name="connsiteY21" fmla="*/ 1857184 h 2218898"/>
                <a:gd name="connsiteX22" fmla="*/ 553147 w 1897132"/>
                <a:gd name="connsiteY22" fmla="*/ 2203576 h 2218898"/>
                <a:gd name="connsiteX23" fmla="*/ 573477 w 1897132"/>
                <a:gd name="connsiteY23" fmla="*/ 2217651 h 2218898"/>
                <a:gd name="connsiteX24" fmla="*/ 605536 w 1897132"/>
                <a:gd name="connsiteY24" fmla="*/ 2075341 h 2218898"/>
                <a:gd name="connsiteX25" fmla="*/ 836986 w 1897132"/>
                <a:gd name="connsiteY25" fmla="*/ 1801667 h 2218898"/>
                <a:gd name="connsiteX26" fmla="*/ 836204 w 1897132"/>
                <a:gd name="connsiteY26" fmla="*/ 1801667 h 2218898"/>
                <a:gd name="connsiteX27" fmla="*/ 1803444 w 1897132"/>
                <a:gd name="connsiteY27" fmla="*/ 1706272 h 2218898"/>
                <a:gd name="connsiteX28" fmla="*/ 1656443 w 1897132"/>
                <a:gd name="connsiteY28" fmla="*/ 1072132 h 2218898"/>
                <a:gd name="connsiteX29" fmla="*/ 1671299 w 1897132"/>
                <a:gd name="connsiteY29" fmla="*/ 1048674 h 2218898"/>
                <a:gd name="connsiteX30" fmla="*/ 1879291 w 1897132"/>
                <a:gd name="connsiteY30" fmla="*/ 997849 h 2218898"/>
                <a:gd name="connsiteX31" fmla="*/ 1894930 w 1897132"/>
                <a:gd name="connsiteY31" fmla="*/ 968917 h 221889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7132" h="2218898">
                  <a:moveTo>
                    <a:pt x="1894930" y="968917"/>
                  </a:moveTo>
                  <a:cubicBezTo>
                    <a:pt x="1890238" y="954061"/>
                    <a:pt x="1779205" y="605322"/>
                    <a:pt x="1703358" y="455193"/>
                  </a:cubicBezTo>
                  <a:cubicBezTo>
                    <a:pt x="1684592" y="418443"/>
                    <a:pt x="1669735" y="382474"/>
                    <a:pt x="1625166" y="362144"/>
                  </a:cubicBezTo>
                  <a:cubicBezTo>
                    <a:pt x="1493802" y="301936"/>
                    <a:pt x="1365567" y="236254"/>
                    <a:pt x="1236549" y="172136"/>
                  </a:cubicBezTo>
                  <a:cubicBezTo>
                    <a:pt x="1227948" y="168227"/>
                    <a:pt x="1221692" y="163535"/>
                    <a:pt x="1220911" y="152588"/>
                  </a:cubicBezTo>
                  <a:cubicBezTo>
                    <a:pt x="1218565" y="125221"/>
                    <a:pt x="1214655" y="97071"/>
                    <a:pt x="1213091" y="69704"/>
                  </a:cubicBezTo>
                  <a:cubicBezTo>
                    <a:pt x="1212309" y="60321"/>
                    <a:pt x="1209964" y="55630"/>
                    <a:pt x="1199799" y="56411"/>
                  </a:cubicBezTo>
                  <a:cubicBezTo>
                    <a:pt x="1193543" y="56411"/>
                    <a:pt x="1187288" y="55630"/>
                    <a:pt x="1181032" y="55630"/>
                  </a:cubicBezTo>
                  <a:cubicBezTo>
                    <a:pt x="1168522" y="55630"/>
                    <a:pt x="1159138" y="57975"/>
                    <a:pt x="1159138" y="73614"/>
                  </a:cubicBezTo>
                  <a:cubicBezTo>
                    <a:pt x="1158357" y="151024"/>
                    <a:pt x="1098930" y="328521"/>
                    <a:pt x="1092675" y="349633"/>
                  </a:cubicBezTo>
                  <a:cubicBezTo>
                    <a:pt x="1076255" y="323830"/>
                    <a:pt x="983987" y="177610"/>
                    <a:pt x="952710" y="126785"/>
                  </a:cubicBezTo>
                  <a:cubicBezTo>
                    <a:pt x="947237" y="117402"/>
                    <a:pt x="653233" y="6368"/>
                    <a:pt x="646196" y="7150"/>
                  </a:cubicBezTo>
                  <a:cubicBezTo>
                    <a:pt x="623520" y="9496"/>
                    <a:pt x="595371" y="-10052"/>
                    <a:pt x="579732" y="7150"/>
                  </a:cubicBezTo>
                  <a:cubicBezTo>
                    <a:pt x="565658" y="22789"/>
                    <a:pt x="565658" y="50938"/>
                    <a:pt x="560966" y="74396"/>
                  </a:cubicBezTo>
                  <a:cubicBezTo>
                    <a:pt x="558620" y="85343"/>
                    <a:pt x="552365" y="92380"/>
                    <a:pt x="542982" y="97853"/>
                  </a:cubicBezTo>
                  <a:cubicBezTo>
                    <a:pt x="430385" y="159625"/>
                    <a:pt x="150456" y="330085"/>
                    <a:pt x="121524" y="367617"/>
                  </a:cubicBezTo>
                  <a:cubicBezTo>
                    <a:pt x="50369" y="459885"/>
                    <a:pt x="18310" y="625653"/>
                    <a:pt x="1108" y="756234"/>
                  </a:cubicBezTo>
                  <a:cubicBezTo>
                    <a:pt x="-4365" y="809405"/>
                    <a:pt x="12055" y="1000194"/>
                    <a:pt x="15183" y="1043200"/>
                  </a:cubicBezTo>
                  <a:cubicBezTo>
                    <a:pt x="16747" y="1063530"/>
                    <a:pt x="24566" y="1069786"/>
                    <a:pt x="43332" y="1065876"/>
                  </a:cubicBezTo>
                  <a:cubicBezTo>
                    <a:pt x="36295" y="1051019"/>
                    <a:pt x="484338" y="981428"/>
                    <a:pt x="545328" y="972045"/>
                  </a:cubicBezTo>
                  <a:cubicBezTo>
                    <a:pt x="560966" y="969699"/>
                    <a:pt x="467135" y="1753970"/>
                    <a:pt x="453842" y="1750842"/>
                  </a:cubicBezTo>
                  <a:cubicBezTo>
                    <a:pt x="454624" y="1786029"/>
                    <a:pt x="454624" y="1821997"/>
                    <a:pt x="457752" y="1857184"/>
                  </a:cubicBezTo>
                  <a:cubicBezTo>
                    <a:pt x="467135" y="1979164"/>
                    <a:pt x="482774" y="2098798"/>
                    <a:pt x="553147" y="2203576"/>
                  </a:cubicBezTo>
                  <a:cubicBezTo>
                    <a:pt x="559402" y="2212959"/>
                    <a:pt x="572695" y="2222343"/>
                    <a:pt x="573477" y="2217651"/>
                  </a:cubicBezTo>
                  <a:cubicBezTo>
                    <a:pt x="572695" y="2167608"/>
                    <a:pt x="585988" y="2120692"/>
                    <a:pt x="605536" y="2075341"/>
                  </a:cubicBezTo>
                  <a:cubicBezTo>
                    <a:pt x="656361" y="1961962"/>
                    <a:pt x="742373" y="1878296"/>
                    <a:pt x="836986" y="1801667"/>
                  </a:cubicBezTo>
                  <a:cubicBezTo>
                    <a:pt x="836986" y="1801667"/>
                    <a:pt x="836204" y="1801667"/>
                    <a:pt x="836204" y="1801667"/>
                  </a:cubicBezTo>
                  <a:cubicBezTo>
                    <a:pt x="945673" y="1781337"/>
                    <a:pt x="1807354" y="1721911"/>
                    <a:pt x="1803444" y="1706272"/>
                  </a:cubicBezTo>
                  <a:cubicBezTo>
                    <a:pt x="1775295" y="1578037"/>
                    <a:pt x="1684592" y="1201149"/>
                    <a:pt x="1656443" y="1072132"/>
                  </a:cubicBezTo>
                  <a:cubicBezTo>
                    <a:pt x="1653315" y="1057275"/>
                    <a:pt x="1656443" y="1052583"/>
                    <a:pt x="1671299" y="1048674"/>
                  </a:cubicBezTo>
                  <a:cubicBezTo>
                    <a:pt x="1740890" y="1032253"/>
                    <a:pt x="1809700" y="1015051"/>
                    <a:pt x="1879291" y="997849"/>
                  </a:cubicBezTo>
                  <a:cubicBezTo>
                    <a:pt x="1899621" y="995503"/>
                    <a:pt x="1898839" y="982992"/>
                    <a:pt x="1894930" y="968917"/>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1" name="Freeform: Shape 157">
              <a:extLst>
                <a:ext uri="{FF2B5EF4-FFF2-40B4-BE49-F238E27FC236}">
                  <a16:creationId xmlns:a16="http://schemas.microsoft.com/office/drawing/2014/main" id="{23DB7096-4288-46A2-917D-75BEFB49985F}"/>
                </a:ext>
              </a:extLst>
            </p:cNvPr>
            <p:cNvSpPr/>
            <p:nvPr>
              <p:custDataLst>
                <p:tags r:id="rId11"/>
              </p:custDataLst>
            </p:nvPr>
          </p:nvSpPr>
          <p:spPr>
            <a:xfrm>
              <a:off x="4915430" y="4123901"/>
              <a:ext cx="1634743" cy="1735494"/>
            </a:xfrm>
            <a:custGeom>
              <a:gdLst>
                <a:gd name="connsiteX0" fmla="*/ 1907462 w 1943085"/>
                <a:gd name="connsiteY0" fmla="*/ 1491130 h 2062839"/>
                <a:gd name="connsiteX1" fmla="*/ 1884004 w 1943085"/>
                <a:gd name="connsiteY1" fmla="*/ 1471582 h 2062839"/>
                <a:gd name="connsiteX2" fmla="*/ 1878531 w 1943085"/>
                <a:gd name="connsiteY2" fmla="*/ 1437959 h 2062839"/>
                <a:gd name="connsiteX3" fmla="*/ 1821450 w 1943085"/>
                <a:gd name="connsiteY3" fmla="*/ 1380097 h 2062839"/>
                <a:gd name="connsiteX4" fmla="*/ 1545431 w 1943085"/>
                <a:gd name="connsiteY4" fmla="*/ 1334745 h 2062839"/>
                <a:gd name="connsiteX5" fmla="*/ 1200602 w 1943085"/>
                <a:gd name="connsiteY5" fmla="*/ 1280792 h 2062839"/>
                <a:gd name="connsiteX6" fmla="*/ 1108335 w 1943085"/>
                <a:gd name="connsiteY6" fmla="*/ 1261244 h 2062839"/>
                <a:gd name="connsiteX7" fmla="*/ 1109117 w 1943085"/>
                <a:gd name="connsiteY7" fmla="*/ 1254989 h 2062839"/>
                <a:gd name="connsiteX8" fmla="*/ 1173234 w 1943085"/>
                <a:gd name="connsiteY8" fmla="*/ 1245606 h 2062839"/>
                <a:gd name="connsiteX9" fmla="*/ 1184181 w 1943085"/>
                <a:gd name="connsiteY9" fmla="*/ 1249515 h 2062839"/>
                <a:gd name="connsiteX10" fmla="*/ 1203730 w 1943085"/>
                <a:gd name="connsiteY10" fmla="*/ 1264372 h 2062839"/>
                <a:gd name="connsiteX11" fmla="*/ 1355423 w 1943085"/>
                <a:gd name="connsiteY11" fmla="*/ 1259680 h 2062839"/>
                <a:gd name="connsiteX12" fmla="*/ 1382790 w 1943085"/>
                <a:gd name="connsiteY12" fmla="*/ 1222930 h 2062839"/>
                <a:gd name="connsiteX13" fmla="*/ 1389828 w 1943085"/>
                <a:gd name="connsiteY13" fmla="*/ 1169759 h 2062839"/>
                <a:gd name="connsiteX14" fmla="*/ 1361678 w 1943085"/>
                <a:gd name="connsiteY14" fmla="*/ 1109551 h 2062839"/>
                <a:gd name="connsiteX15" fmla="*/ 1338221 w 1943085"/>
                <a:gd name="connsiteY15" fmla="*/ 1070455 h 2062839"/>
                <a:gd name="connsiteX16" fmla="*/ 1335875 w 1943085"/>
                <a:gd name="connsiteY16" fmla="*/ 1041524 h 2062839"/>
                <a:gd name="connsiteX17" fmla="*/ 1303816 w 1943085"/>
                <a:gd name="connsiteY17" fmla="*/ 1029795 h 2062839"/>
                <a:gd name="connsiteX18" fmla="*/ 1224060 w 1943085"/>
                <a:gd name="connsiteY18" fmla="*/ 1075146 h 2062839"/>
                <a:gd name="connsiteX19" fmla="*/ 1055164 w 1943085"/>
                <a:gd name="connsiteY19" fmla="*/ 1167413 h 2062839"/>
                <a:gd name="connsiteX20" fmla="*/ 1017631 w 1943085"/>
                <a:gd name="connsiteY20" fmla="*/ 1143956 h 2062839"/>
                <a:gd name="connsiteX21" fmla="*/ 1011376 w 1943085"/>
                <a:gd name="connsiteY21" fmla="*/ 0 h 2062839"/>
                <a:gd name="connsiteX22" fmla="*/ 816677 w 1943085"/>
                <a:gd name="connsiteY22" fmla="*/ 0 h 2062839"/>
                <a:gd name="connsiteX23" fmla="*/ 814331 w 1943085"/>
                <a:gd name="connsiteY23" fmla="*/ 1155684 h 2062839"/>
                <a:gd name="connsiteX24" fmla="*/ 803384 w 1943085"/>
                <a:gd name="connsiteY24" fmla="*/ 1169759 h 2062839"/>
                <a:gd name="connsiteX25" fmla="*/ 662638 w 1943085"/>
                <a:gd name="connsiteY25" fmla="*/ 1156467 h 2062839"/>
                <a:gd name="connsiteX26" fmla="*/ 356123 w 1943085"/>
                <a:gd name="connsiteY26" fmla="*/ 1056380 h 2062839"/>
                <a:gd name="connsiteX27" fmla="*/ 291223 w 1943085"/>
                <a:gd name="connsiteY27" fmla="*/ 1079056 h 2062839"/>
                <a:gd name="connsiteX28" fmla="*/ 286532 w 1943085"/>
                <a:gd name="connsiteY28" fmla="*/ 1102514 h 2062839"/>
                <a:gd name="connsiteX29" fmla="*/ 285750 w 1943085"/>
                <a:gd name="connsiteY29" fmla="*/ 1211983 h 2062839"/>
                <a:gd name="connsiteX30" fmla="*/ 303734 w 1943085"/>
                <a:gd name="connsiteY30" fmla="*/ 1263590 h 2062839"/>
                <a:gd name="connsiteX31" fmla="*/ 313899 w 1943085"/>
                <a:gd name="connsiteY31" fmla="*/ 1287048 h 2062839"/>
                <a:gd name="connsiteX32" fmla="*/ 342049 w 1943085"/>
                <a:gd name="connsiteY32" fmla="*/ 1344129 h 2062839"/>
                <a:gd name="connsiteX33" fmla="*/ 351432 w 1943085"/>
                <a:gd name="connsiteY33" fmla="*/ 1362113 h 2062839"/>
                <a:gd name="connsiteX34" fmla="*/ 336575 w 1943085"/>
                <a:gd name="connsiteY34" fmla="*/ 1372278 h 2062839"/>
                <a:gd name="connsiteX35" fmla="*/ 65247 w 1943085"/>
                <a:gd name="connsiteY35" fmla="*/ 1437959 h 2062839"/>
                <a:gd name="connsiteX36" fmla="*/ 348 w 1943085"/>
                <a:gd name="connsiteY36" fmla="*/ 1513024 h 2062839"/>
                <a:gd name="connsiteX37" fmla="*/ 348 w 1943085"/>
                <a:gd name="connsiteY37" fmla="*/ 1624839 h 2062839"/>
                <a:gd name="connsiteX38" fmla="*/ 21459 w 1943085"/>
                <a:gd name="connsiteY38" fmla="*/ 1677228 h 2062839"/>
                <a:gd name="connsiteX39" fmla="*/ 53518 w 1943085"/>
                <a:gd name="connsiteY39" fmla="*/ 1735091 h 2062839"/>
                <a:gd name="connsiteX40" fmla="*/ 68375 w 1943085"/>
                <a:gd name="connsiteY40" fmla="*/ 1749947 h 2062839"/>
                <a:gd name="connsiteX41" fmla="*/ 192701 w 1943085"/>
                <a:gd name="connsiteY41" fmla="*/ 1731181 h 2062839"/>
                <a:gd name="connsiteX42" fmla="*/ 234143 w 1943085"/>
                <a:gd name="connsiteY42" fmla="*/ 1630313 h 2062839"/>
                <a:gd name="connsiteX43" fmla="*/ 201302 w 1943085"/>
                <a:gd name="connsiteY43" fmla="*/ 1574796 h 2062839"/>
                <a:gd name="connsiteX44" fmla="*/ 191919 w 1943085"/>
                <a:gd name="connsiteY44" fmla="*/ 1548992 h 2062839"/>
                <a:gd name="connsiteX45" fmla="*/ 213813 w 1943085"/>
                <a:gd name="connsiteY45" fmla="*/ 1538046 h 2062839"/>
                <a:gd name="connsiteX46" fmla="*/ 491396 w 1943085"/>
                <a:gd name="connsiteY46" fmla="*/ 1492694 h 2062839"/>
                <a:gd name="connsiteX47" fmla="*/ 678276 w 1943085"/>
                <a:gd name="connsiteY47" fmla="*/ 1459853 h 2062839"/>
                <a:gd name="connsiteX48" fmla="*/ 819023 w 1943085"/>
                <a:gd name="connsiteY48" fmla="*/ 1446560 h 2062839"/>
                <a:gd name="connsiteX49" fmla="*/ 882358 w 1943085"/>
                <a:gd name="connsiteY49" fmla="*/ 1495822 h 2062839"/>
                <a:gd name="connsiteX50" fmla="*/ 954296 w 1943085"/>
                <a:gd name="connsiteY50" fmla="*/ 1720234 h 2062839"/>
                <a:gd name="connsiteX51" fmla="*/ 964461 w 1943085"/>
                <a:gd name="connsiteY51" fmla="*/ 1858635 h 2062839"/>
                <a:gd name="connsiteX52" fmla="*/ 958987 w 1943085"/>
                <a:gd name="connsiteY52" fmla="*/ 1930572 h 2062839"/>
                <a:gd name="connsiteX53" fmla="*/ 1091914 w 1943085"/>
                <a:gd name="connsiteY53" fmla="*/ 2062717 h 2062839"/>
                <a:gd name="connsiteX54" fmla="*/ 1237352 w 1943085"/>
                <a:gd name="connsiteY54" fmla="*/ 1946992 h 2062839"/>
                <a:gd name="connsiteX55" fmla="*/ 1227969 w 1943085"/>
                <a:gd name="connsiteY55" fmla="*/ 1888348 h 2062839"/>
                <a:gd name="connsiteX56" fmla="*/ 1144303 w 1943085"/>
                <a:gd name="connsiteY56" fmla="*/ 1796863 h 2062839"/>
                <a:gd name="connsiteX57" fmla="*/ 1130229 w 1943085"/>
                <a:gd name="connsiteY57" fmla="*/ 1779660 h 2062839"/>
                <a:gd name="connsiteX58" fmla="*/ 1042653 w 1943085"/>
                <a:gd name="connsiteY58" fmla="*/ 1467673 h 2062839"/>
                <a:gd name="connsiteX59" fmla="*/ 1073148 w 1943085"/>
                <a:gd name="connsiteY59" fmla="*/ 1430140 h 2062839"/>
                <a:gd name="connsiteX60" fmla="*/ 1090351 w 1943085"/>
                <a:gd name="connsiteY60" fmla="*/ 1431704 h 2062839"/>
                <a:gd name="connsiteX61" fmla="*/ 1293651 w 1943085"/>
                <a:gd name="connsiteY61" fmla="*/ 1452816 h 2062839"/>
                <a:gd name="connsiteX62" fmla="*/ 1704943 w 1943085"/>
                <a:gd name="connsiteY62" fmla="*/ 1485657 h 2062839"/>
                <a:gd name="connsiteX63" fmla="*/ 1746385 w 1943085"/>
                <a:gd name="connsiteY63" fmla="*/ 1548211 h 2062839"/>
                <a:gd name="connsiteX64" fmla="*/ 1747949 w 1943085"/>
                <a:gd name="connsiteY64" fmla="*/ 1595126 h 2062839"/>
                <a:gd name="connsiteX65" fmla="*/ 1771407 w 1943085"/>
                <a:gd name="connsiteY65" fmla="*/ 1645169 h 2062839"/>
                <a:gd name="connsiteX66" fmla="*/ 1792519 w 1943085"/>
                <a:gd name="connsiteY66" fmla="*/ 1664718 h 2062839"/>
                <a:gd name="connsiteX67" fmla="*/ 1878531 w 1943085"/>
                <a:gd name="connsiteY67" fmla="*/ 1672537 h 2062839"/>
                <a:gd name="connsiteX68" fmla="*/ 1916845 w 1943085"/>
                <a:gd name="connsiteY68" fmla="*/ 1652989 h 2062839"/>
                <a:gd name="connsiteX69" fmla="*/ 1937957 w 1943085"/>
                <a:gd name="connsiteY69" fmla="*/ 1520843 h 2062839"/>
                <a:gd name="connsiteX70" fmla="*/ 1907462 w 1943085"/>
                <a:gd name="connsiteY70" fmla="*/ 1491130 h 206283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3085" h="2062839">
                  <a:moveTo>
                    <a:pt x="1907462" y="1491130"/>
                  </a:moveTo>
                  <a:cubicBezTo>
                    <a:pt x="1894169" y="1492694"/>
                    <a:pt x="1886350" y="1484093"/>
                    <a:pt x="1884004" y="1471582"/>
                  </a:cubicBezTo>
                  <a:cubicBezTo>
                    <a:pt x="1882440" y="1460635"/>
                    <a:pt x="1880876" y="1448906"/>
                    <a:pt x="1878531" y="1437959"/>
                  </a:cubicBezTo>
                  <a:cubicBezTo>
                    <a:pt x="1872275" y="1400427"/>
                    <a:pt x="1857418" y="1386352"/>
                    <a:pt x="1821450" y="1380097"/>
                  </a:cubicBezTo>
                  <a:cubicBezTo>
                    <a:pt x="1729183" y="1365240"/>
                    <a:pt x="1637698" y="1349602"/>
                    <a:pt x="1545431" y="1334745"/>
                  </a:cubicBezTo>
                  <a:cubicBezTo>
                    <a:pt x="1430488" y="1316761"/>
                    <a:pt x="1315545" y="1299559"/>
                    <a:pt x="1200602" y="1280792"/>
                  </a:cubicBezTo>
                  <a:cubicBezTo>
                    <a:pt x="1170107" y="1275319"/>
                    <a:pt x="1141176" y="1258117"/>
                    <a:pt x="1108335" y="1261244"/>
                  </a:cubicBezTo>
                  <a:cubicBezTo>
                    <a:pt x="1109117" y="1259680"/>
                    <a:pt x="1109117" y="1256553"/>
                    <a:pt x="1109117" y="1254989"/>
                  </a:cubicBezTo>
                  <a:cubicBezTo>
                    <a:pt x="1130229" y="1251861"/>
                    <a:pt x="1152123" y="1247951"/>
                    <a:pt x="1173234" y="1245606"/>
                  </a:cubicBezTo>
                  <a:cubicBezTo>
                    <a:pt x="1177144" y="1244824"/>
                    <a:pt x="1183399" y="1240914"/>
                    <a:pt x="1184181" y="1249515"/>
                  </a:cubicBezTo>
                  <a:cubicBezTo>
                    <a:pt x="1184963" y="1262026"/>
                    <a:pt x="1195910" y="1261244"/>
                    <a:pt x="1203730" y="1264372"/>
                  </a:cubicBezTo>
                  <a:cubicBezTo>
                    <a:pt x="1254555" y="1283138"/>
                    <a:pt x="1305380" y="1271409"/>
                    <a:pt x="1355423" y="1259680"/>
                  </a:cubicBezTo>
                  <a:cubicBezTo>
                    <a:pt x="1373407" y="1255771"/>
                    <a:pt x="1379663" y="1240132"/>
                    <a:pt x="1382790" y="1222930"/>
                  </a:cubicBezTo>
                  <a:cubicBezTo>
                    <a:pt x="1385918" y="1205728"/>
                    <a:pt x="1387482" y="1187744"/>
                    <a:pt x="1389828" y="1169759"/>
                  </a:cubicBezTo>
                  <a:cubicBezTo>
                    <a:pt x="1394519" y="1139264"/>
                    <a:pt x="1389046" y="1125190"/>
                    <a:pt x="1361678" y="1109551"/>
                  </a:cubicBezTo>
                  <a:cubicBezTo>
                    <a:pt x="1346040" y="1100950"/>
                    <a:pt x="1338221" y="1088439"/>
                    <a:pt x="1338221" y="1070455"/>
                  </a:cubicBezTo>
                  <a:cubicBezTo>
                    <a:pt x="1338221" y="1061072"/>
                    <a:pt x="1338221" y="1050907"/>
                    <a:pt x="1335875" y="1041524"/>
                  </a:cubicBezTo>
                  <a:cubicBezTo>
                    <a:pt x="1331183" y="1022757"/>
                    <a:pt x="1320236" y="1020412"/>
                    <a:pt x="1303816" y="1029795"/>
                  </a:cubicBezTo>
                  <a:cubicBezTo>
                    <a:pt x="1277230" y="1045433"/>
                    <a:pt x="1251427" y="1061072"/>
                    <a:pt x="1224060" y="1075146"/>
                  </a:cubicBezTo>
                  <a:cubicBezTo>
                    <a:pt x="1167761" y="1105642"/>
                    <a:pt x="1115372" y="1142392"/>
                    <a:pt x="1055164" y="1167413"/>
                  </a:cubicBezTo>
                  <a:cubicBezTo>
                    <a:pt x="1029360" y="1178360"/>
                    <a:pt x="1019195" y="1170541"/>
                    <a:pt x="1017631" y="1143956"/>
                  </a:cubicBezTo>
                  <a:cubicBezTo>
                    <a:pt x="1016068" y="1085311"/>
                    <a:pt x="1013722" y="58644"/>
                    <a:pt x="1011376" y="0"/>
                  </a:cubicBezTo>
                  <a:lnTo>
                    <a:pt x="816677" y="0"/>
                  </a:lnTo>
                  <a:cubicBezTo>
                    <a:pt x="815895" y="62554"/>
                    <a:pt x="815113" y="1093130"/>
                    <a:pt x="814331" y="1155684"/>
                  </a:cubicBezTo>
                  <a:cubicBezTo>
                    <a:pt x="814331" y="1162722"/>
                    <a:pt x="815113" y="1170541"/>
                    <a:pt x="803384" y="1169759"/>
                  </a:cubicBezTo>
                  <a:cubicBezTo>
                    <a:pt x="756469" y="1166632"/>
                    <a:pt x="708771" y="1171323"/>
                    <a:pt x="662638" y="1156467"/>
                  </a:cubicBezTo>
                  <a:cubicBezTo>
                    <a:pt x="560988" y="1122062"/>
                    <a:pt x="458555" y="1088439"/>
                    <a:pt x="356123" y="1056380"/>
                  </a:cubicBezTo>
                  <a:cubicBezTo>
                    <a:pt x="315463" y="1043088"/>
                    <a:pt x="309208" y="1046997"/>
                    <a:pt x="291223" y="1079056"/>
                  </a:cubicBezTo>
                  <a:cubicBezTo>
                    <a:pt x="286532" y="1086875"/>
                    <a:pt x="286532" y="1093913"/>
                    <a:pt x="286532" y="1102514"/>
                  </a:cubicBezTo>
                  <a:cubicBezTo>
                    <a:pt x="286532" y="1139264"/>
                    <a:pt x="287314" y="1175233"/>
                    <a:pt x="285750" y="1211983"/>
                  </a:cubicBezTo>
                  <a:cubicBezTo>
                    <a:pt x="284968" y="1231531"/>
                    <a:pt x="286532" y="1250298"/>
                    <a:pt x="303734" y="1263590"/>
                  </a:cubicBezTo>
                  <a:cubicBezTo>
                    <a:pt x="310772" y="1269063"/>
                    <a:pt x="316245" y="1278447"/>
                    <a:pt x="313899" y="1287048"/>
                  </a:cubicBezTo>
                  <a:cubicBezTo>
                    <a:pt x="306862" y="1315197"/>
                    <a:pt x="320937" y="1330836"/>
                    <a:pt x="342049" y="1344129"/>
                  </a:cubicBezTo>
                  <a:cubicBezTo>
                    <a:pt x="349086" y="1348038"/>
                    <a:pt x="352996" y="1354293"/>
                    <a:pt x="351432" y="1362113"/>
                  </a:cubicBezTo>
                  <a:cubicBezTo>
                    <a:pt x="350650" y="1370714"/>
                    <a:pt x="342830" y="1370714"/>
                    <a:pt x="336575" y="1372278"/>
                  </a:cubicBezTo>
                  <a:cubicBezTo>
                    <a:pt x="246654" y="1395735"/>
                    <a:pt x="156732" y="1421539"/>
                    <a:pt x="65247" y="1437959"/>
                  </a:cubicBezTo>
                  <a:cubicBezTo>
                    <a:pt x="24587" y="1444997"/>
                    <a:pt x="348" y="1478619"/>
                    <a:pt x="348" y="1513024"/>
                  </a:cubicBezTo>
                  <a:cubicBezTo>
                    <a:pt x="348" y="1550556"/>
                    <a:pt x="-434" y="1587307"/>
                    <a:pt x="348" y="1624839"/>
                  </a:cubicBezTo>
                  <a:cubicBezTo>
                    <a:pt x="348" y="1645169"/>
                    <a:pt x="7385" y="1662371"/>
                    <a:pt x="21459" y="1677228"/>
                  </a:cubicBezTo>
                  <a:cubicBezTo>
                    <a:pt x="37098" y="1692867"/>
                    <a:pt x="53518" y="1710069"/>
                    <a:pt x="53518" y="1735091"/>
                  </a:cubicBezTo>
                  <a:cubicBezTo>
                    <a:pt x="53518" y="1742910"/>
                    <a:pt x="62120" y="1746037"/>
                    <a:pt x="68375" y="1749947"/>
                  </a:cubicBezTo>
                  <a:cubicBezTo>
                    <a:pt x="100434" y="1771841"/>
                    <a:pt x="158296" y="1763240"/>
                    <a:pt x="192701" y="1731181"/>
                  </a:cubicBezTo>
                  <a:cubicBezTo>
                    <a:pt x="222414" y="1703814"/>
                    <a:pt x="230233" y="1666281"/>
                    <a:pt x="234143" y="1630313"/>
                  </a:cubicBezTo>
                  <a:cubicBezTo>
                    <a:pt x="236489" y="1607637"/>
                    <a:pt x="219286" y="1588871"/>
                    <a:pt x="201302" y="1574796"/>
                  </a:cubicBezTo>
                  <a:cubicBezTo>
                    <a:pt x="193483" y="1568540"/>
                    <a:pt x="189573" y="1559158"/>
                    <a:pt x="191919" y="1548992"/>
                  </a:cubicBezTo>
                  <a:cubicBezTo>
                    <a:pt x="195047" y="1537264"/>
                    <a:pt x="205994" y="1539610"/>
                    <a:pt x="213813" y="1538046"/>
                  </a:cubicBezTo>
                  <a:cubicBezTo>
                    <a:pt x="306080" y="1523189"/>
                    <a:pt x="399911" y="1516934"/>
                    <a:pt x="491396" y="1492694"/>
                  </a:cubicBezTo>
                  <a:cubicBezTo>
                    <a:pt x="552386" y="1476273"/>
                    <a:pt x="616504" y="1470018"/>
                    <a:pt x="678276" y="1459853"/>
                  </a:cubicBezTo>
                  <a:cubicBezTo>
                    <a:pt x="725192" y="1452034"/>
                    <a:pt x="771325" y="1440305"/>
                    <a:pt x="819023" y="1446560"/>
                  </a:cubicBezTo>
                  <a:cubicBezTo>
                    <a:pt x="848736" y="1451252"/>
                    <a:pt x="871412" y="1462199"/>
                    <a:pt x="882358" y="1495822"/>
                  </a:cubicBezTo>
                  <a:cubicBezTo>
                    <a:pt x="908162" y="1570104"/>
                    <a:pt x="931620" y="1645169"/>
                    <a:pt x="954296" y="1720234"/>
                  </a:cubicBezTo>
                  <a:cubicBezTo>
                    <a:pt x="968370" y="1766368"/>
                    <a:pt x="980099" y="1810937"/>
                    <a:pt x="964461" y="1858635"/>
                  </a:cubicBezTo>
                  <a:cubicBezTo>
                    <a:pt x="957423" y="1881310"/>
                    <a:pt x="957423" y="1906332"/>
                    <a:pt x="958987" y="1930572"/>
                  </a:cubicBezTo>
                  <a:cubicBezTo>
                    <a:pt x="962897" y="1997036"/>
                    <a:pt x="1024669" y="2058807"/>
                    <a:pt x="1091914" y="2062717"/>
                  </a:cubicBezTo>
                  <a:cubicBezTo>
                    <a:pt x="1154468" y="2065845"/>
                    <a:pt x="1227187" y="2008764"/>
                    <a:pt x="1237352" y="1946992"/>
                  </a:cubicBezTo>
                  <a:cubicBezTo>
                    <a:pt x="1241262" y="1926662"/>
                    <a:pt x="1237352" y="1907114"/>
                    <a:pt x="1227969" y="1888348"/>
                  </a:cubicBezTo>
                  <a:cubicBezTo>
                    <a:pt x="1209203" y="1849252"/>
                    <a:pt x="1177144" y="1821884"/>
                    <a:pt x="1144303" y="1796863"/>
                  </a:cubicBezTo>
                  <a:cubicBezTo>
                    <a:pt x="1137266" y="1791389"/>
                    <a:pt x="1132574" y="1787479"/>
                    <a:pt x="1130229" y="1779660"/>
                  </a:cubicBezTo>
                  <a:cubicBezTo>
                    <a:pt x="1098170" y="1676446"/>
                    <a:pt x="1063765" y="1574014"/>
                    <a:pt x="1042653" y="1467673"/>
                  </a:cubicBezTo>
                  <a:cubicBezTo>
                    <a:pt x="1035616" y="1434832"/>
                    <a:pt x="1039525" y="1430140"/>
                    <a:pt x="1073148" y="1430140"/>
                  </a:cubicBezTo>
                  <a:cubicBezTo>
                    <a:pt x="1078622" y="1430140"/>
                    <a:pt x="1084095" y="1430922"/>
                    <a:pt x="1090351" y="1431704"/>
                  </a:cubicBezTo>
                  <a:cubicBezTo>
                    <a:pt x="1158378" y="1438741"/>
                    <a:pt x="1225624" y="1447342"/>
                    <a:pt x="1293651" y="1452816"/>
                  </a:cubicBezTo>
                  <a:cubicBezTo>
                    <a:pt x="1430488" y="1463763"/>
                    <a:pt x="1568106" y="1472364"/>
                    <a:pt x="1704943" y="1485657"/>
                  </a:cubicBezTo>
                  <a:cubicBezTo>
                    <a:pt x="1762024" y="1491130"/>
                    <a:pt x="1762024" y="1491130"/>
                    <a:pt x="1746385" y="1548211"/>
                  </a:cubicBezTo>
                  <a:cubicBezTo>
                    <a:pt x="1741694" y="1563849"/>
                    <a:pt x="1737002" y="1581052"/>
                    <a:pt x="1747949" y="1595126"/>
                  </a:cubicBezTo>
                  <a:cubicBezTo>
                    <a:pt x="1759678" y="1609983"/>
                    <a:pt x="1767497" y="1626403"/>
                    <a:pt x="1771407" y="1645169"/>
                  </a:cubicBezTo>
                  <a:cubicBezTo>
                    <a:pt x="1773753" y="1656898"/>
                    <a:pt x="1780790" y="1661590"/>
                    <a:pt x="1792519" y="1664718"/>
                  </a:cubicBezTo>
                  <a:cubicBezTo>
                    <a:pt x="1820668" y="1670973"/>
                    <a:pt x="1849599" y="1670191"/>
                    <a:pt x="1878531" y="1672537"/>
                  </a:cubicBezTo>
                  <a:cubicBezTo>
                    <a:pt x="1898079" y="1674100"/>
                    <a:pt x="1908244" y="1665499"/>
                    <a:pt x="1916845" y="1652989"/>
                  </a:cubicBezTo>
                  <a:cubicBezTo>
                    <a:pt x="1944212" y="1612329"/>
                    <a:pt x="1948122" y="1566977"/>
                    <a:pt x="1937957" y="1520843"/>
                  </a:cubicBezTo>
                  <a:cubicBezTo>
                    <a:pt x="1937175" y="1504423"/>
                    <a:pt x="1928574" y="1488785"/>
                    <a:pt x="1907462" y="149113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2" name="Freeform: Shape 158">
              <a:extLst>
                <a:ext uri="{FF2B5EF4-FFF2-40B4-BE49-F238E27FC236}">
                  <a16:creationId xmlns:a16="http://schemas.microsoft.com/office/drawing/2014/main" id="{474040CB-0AC0-49D2-A2B4-DB61687F7D19}"/>
                </a:ext>
              </a:extLst>
            </p:cNvPr>
            <p:cNvSpPr/>
            <p:nvPr>
              <p:custDataLst>
                <p:tags r:id="rId12"/>
              </p:custDataLst>
            </p:nvPr>
          </p:nvSpPr>
          <p:spPr>
            <a:xfrm>
              <a:off x="5023582" y="3566707"/>
              <a:ext cx="2291304" cy="1908560"/>
            </a:xfrm>
            <a:custGeom>
              <a:gdLst>
                <a:gd name="connsiteX0" fmla="*/ 2323913 w 2723485"/>
                <a:gd name="connsiteY0" fmla="*/ 180625 h 2268548"/>
                <a:gd name="connsiteX1" fmla="*/ 2609315 w 2723485"/>
                <a:gd name="connsiteY1" fmla="*/ 362813 h 2268548"/>
                <a:gd name="connsiteX2" fmla="*/ 2721130 w 2723485"/>
                <a:gd name="connsiteY2" fmla="*/ 698259 h 2268548"/>
                <a:gd name="connsiteX3" fmla="*/ 2581166 w 2723485"/>
                <a:gd name="connsiteY3" fmla="*/ 2227703 h 2268548"/>
                <a:gd name="connsiteX4" fmla="*/ 2538160 w 2723485"/>
                <a:gd name="connsiteY4" fmla="*/ 2231613 h 2268548"/>
                <a:gd name="connsiteX5" fmla="*/ 1925913 w 2723485"/>
                <a:gd name="connsiteY5" fmla="*/ 2268363 h 2268548"/>
                <a:gd name="connsiteX6" fmla="*/ 1883689 w 2723485"/>
                <a:gd name="connsiteY6" fmla="*/ 2248815 h 2268548"/>
                <a:gd name="connsiteX7" fmla="*/ 1789858 w 2723485"/>
                <a:gd name="connsiteY7" fmla="*/ 1972014 h 2268548"/>
                <a:gd name="connsiteX8" fmla="*/ 1701501 w 2723485"/>
                <a:gd name="connsiteY8" fmla="*/ 1803118 h 2268548"/>
                <a:gd name="connsiteX9" fmla="*/ 1379348 w 2723485"/>
                <a:gd name="connsiteY9" fmla="*/ 1356639 h 2268548"/>
                <a:gd name="connsiteX10" fmla="*/ 1256586 w 2723485"/>
                <a:gd name="connsiteY10" fmla="*/ 1059508 h 2268548"/>
                <a:gd name="connsiteX11" fmla="*/ 1232346 w 2723485"/>
                <a:gd name="connsiteY11" fmla="*/ 1018848 h 2268548"/>
                <a:gd name="connsiteX12" fmla="*/ 588040 w 2723485"/>
                <a:gd name="connsiteY12" fmla="*/ 789744 h 2268548"/>
                <a:gd name="connsiteX13" fmla="*/ 25054 w 2723485"/>
                <a:gd name="connsiteY13" fmla="*/ 659163 h 2268548"/>
                <a:gd name="connsiteX14" fmla="*/ 5506 w 2723485"/>
                <a:gd name="connsiteY14" fmla="*/ 637269 h 2268548"/>
                <a:gd name="connsiteX15" fmla="*/ 33 w 2723485"/>
                <a:gd name="connsiteY15" fmla="*/ 558294 h 2268548"/>
                <a:gd name="connsiteX16" fmla="*/ 32092 w 2723485"/>
                <a:gd name="connsiteY16" fmla="*/ 415984 h 2268548"/>
                <a:gd name="connsiteX17" fmla="*/ 263541 w 2723485"/>
                <a:gd name="connsiteY17" fmla="*/ 142310 h 2268548"/>
                <a:gd name="connsiteX18" fmla="*/ 1183085 w 2723485"/>
                <a:gd name="connsiteY18" fmla="*/ 0 h 2268548"/>
                <a:gd name="connsiteX19" fmla="*/ 2323913 w 2723485"/>
                <a:gd name="connsiteY19" fmla="*/ 180625 h 2268548"/>
                <a:gd name="connsiteX20" fmla="*/ 2148762 w 2723485"/>
                <a:gd name="connsiteY20" fmla="*/ 1605291 h 2268548"/>
                <a:gd name="connsiteX21" fmla="*/ 2080734 w 2723485"/>
                <a:gd name="connsiteY21" fmla="*/ 921107 h 2268548"/>
                <a:gd name="connsiteX22" fmla="*/ 1854758 w 2723485"/>
                <a:gd name="connsiteY22" fmla="*/ 906251 h 2268548"/>
                <a:gd name="connsiteX23" fmla="*/ 1843811 w 2723485"/>
                <a:gd name="connsiteY23" fmla="*/ 927363 h 2268548"/>
                <a:gd name="connsiteX24" fmla="*/ 2148762 w 2723485"/>
                <a:gd name="connsiteY24" fmla="*/ 1605291 h 22685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485" h="2268548">
                  <a:moveTo>
                    <a:pt x="2323913" y="180625"/>
                  </a:moveTo>
                  <a:cubicBezTo>
                    <a:pt x="2429473" y="225976"/>
                    <a:pt x="2527995" y="279929"/>
                    <a:pt x="2609315" y="362813"/>
                  </a:cubicBezTo>
                  <a:cubicBezTo>
                    <a:pt x="2701582" y="456644"/>
                    <a:pt x="2732859" y="570023"/>
                    <a:pt x="2721130" y="698259"/>
                  </a:cubicBezTo>
                  <a:cubicBezTo>
                    <a:pt x="2709402" y="818675"/>
                    <a:pt x="2586640" y="2166713"/>
                    <a:pt x="2581166" y="2227703"/>
                  </a:cubicBezTo>
                  <a:cubicBezTo>
                    <a:pt x="2566309" y="2225358"/>
                    <a:pt x="2552235" y="2230831"/>
                    <a:pt x="2538160" y="2231613"/>
                  </a:cubicBezTo>
                  <a:cubicBezTo>
                    <a:pt x="2488117" y="2233959"/>
                    <a:pt x="1953281" y="2271491"/>
                    <a:pt x="1925913" y="2268363"/>
                  </a:cubicBezTo>
                  <a:cubicBezTo>
                    <a:pt x="1909493" y="2266800"/>
                    <a:pt x="1889945" y="2266017"/>
                    <a:pt x="1883689" y="2248815"/>
                  </a:cubicBezTo>
                  <a:cubicBezTo>
                    <a:pt x="1872742" y="2222230"/>
                    <a:pt x="1803151" y="1978269"/>
                    <a:pt x="1789858" y="1972014"/>
                  </a:cubicBezTo>
                  <a:cubicBezTo>
                    <a:pt x="1767182" y="1911806"/>
                    <a:pt x="1736687" y="1856289"/>
                    <a:pt x="1701501" y="1803118"/>
                  </a:cubicBezTo>
                  <a:cubicBezTo>
                    <a:pt x="1599851" y="1649861"/>
                    <a:pt x="1490381" y="1502859"/>
                    <a:pt x="1379348" y="1356639"/>
                  </a:cubicBezTo>
                  <a:cubicBezTo>
                    <a:pt x="1312102" y="1268282"/>
                    <a:pt x="1285517" y="1163504"/>
                    <a:pt x="1256586" y="1059508"/>
                  </a:cubicBezTo>
                  <a:cubicBezTo>
                    <a:pt x="1261277" y="1049343"/>
                    <a:pt x="1244857" y="1018848"/>
                    <a:pt x="1232346" y="1018848"/>
                  </a:cubicBezTo>
                  <a:cubicBezTo>
                    <a:pt x="1208888" y="1018848"/>
                    <a:pt x="651376" y="806946"/>
                    <a:pt x="588040" y="789744"/>
                  </a:cubicBezTo>
                  <a:cubicBezTo>
                    <a:pt x="554417" y="780361"/>
                    <a:pt x="75879" y="669327"/>
                    <a:pt x="25054" y="659163"/>
                  </a:cubicBezTo>
                  <a:cubicBezTo>
                    <a:pt x="10980" y="656035"/>
                    <a:pt x="6288" y="650561"/>
                    <a:pt x="5506" y="637269"/>
                  </a:cubicBezTo>
                  <a:cubicBezTo>
                    <a:pt x="5506" y="627886"/>
                    <a:pt x="10980" y="574715"/>
                    <a:pt x="33" y="558294"/>
                  </a:cubicBezTo>
                  <a:cubicBezTo>
                    <a:pt x="-749" y="508251"/>
                    <a:pt x="12544" y="461335"/>
                    <a:pt x="32092" y="415984"/>
                  </a:cubicBezTo>
                  <a:cubicBezTo>
                    <a:pt x="82917" y="302605"/>
                    <a:pt x="168928" y="218939"/>
                    <a:pt x="263541" y="142310"/>
                  </a:cubicBezTo>
                  <a:cubicBezTo>
                    <a:pt x="268233" y="140746"/>
                    <a:pt x="1126004" y="782"/>
                    <a:pt x="1183085" y="0"/>
                  </a:cubicBezTo>
                  <a:cubicBezTo>
                    <a:pt x="1199505" y="1564"/>
                    <a:pt x="2058840" y="105560"/>
                    <a:pt x="2323913" y="180625"/>
                  </a:cubicBezTo>
                  <a:close/>
                  <a:moveTo>
                    <a:pt x="2148762" y="1605291"/>
                  </a:moveTo>
                  <a:cubicBezTo>
                    <a:pt x="2146416" y="1552120"/>
                    <a:pt x="2085426" y="945347"/>
                    <a:pt x="2080734" y="921107"/>
                  </a:cubicBezTo>
                  <a:cubicBezTo>
                    <a:pt x="2077606" y="903123"/>
                    <a:pt x="1861795" y="905469"/>
                    <a:pt x="1854758" y="906251"/>
                  </a:cubicBezTo>
                  <a:cubicBezTo>
                    <a:pt x="1839119" y="907032"/>
                    <a:pt x="1835210" y="914070"/>
                    <a:pt x="1843811" y="927363"/>
                  </a:cubicBezTo>
                  <a:cubicBezTo>
                    <a:pt x="1856322" y="943783"/>
                    <a:pt x="2129214" y="1561503"/>
                    <a:pt x="2148762" y="1605291"/>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3" name="Freeform: Shape 159">
              <a:extLst>
                <a:ext uri="{FF2B5EF4-FFF2-40B4-BE49-F238E27FC236}">
                  <a16:creationId xmlns:a16="http://schemas.microsoft.com/office/drawing/2014/main" id="{E8E68409-A58A-4C52-B849-66F5261CE787}"/>
                </a:ext>
              </a:extLst>
            </p:cNvPr>
            <p:cNvSpPr/>
            <p:nvPr>
              <p:custDataLst>
                <p:tags r:id="rId13"/>
              </p:custDataLst>
            </p:nvPr>
          </p:nvSpPr>
          <p:spPr>
            <a:xfrm>
              <a:off x="5443298" y="2914036"/>
              <a:ext cx="1969012" cy="900773"/>
            </a:xfrm>
            <a:custGeom>
              <a:gdLst>
                <a:gd name="connsiteX0" fmla="*/ 1795395 w 2340403"/>
                <a:gd name="connsiteY0" fmla="*/ 996280 h 1070675"/>
                <a:gd name="connsiteX1" fmla="*/ 1771155 w 2340403"/>
                <a:gd name="connsiteY1" fmla="*/ 1015046 h 1070675"/>
                <a:gd name="connsiteX2" fmla="*/ 729632 w 2340403"/>
                <a:gd name="connsiteY2" fmla="*/ 1069781 h 1070675"/>
                <a:gd name="connsiteX3" fmla="*/ 577938 w 2340403"/>
                <a:gd name="connsiteY3" fmla="*/ 1051014 h 1070675"/>
                <a:gd name="connsiteX4" fmla="*/ 24336 w 2340403"/>
                <a:gd name="connsiteY4" fmla="*/ 950928 h 1070675"/>
                <a:gd name="connsiteX5" fmla="*/ 878 w 2340403"/>
                <a:gd name="connsiteY5" fmla="*/ 921215 h 1070675"/>
                <a:gd name="connsiteX6" fmla="*/ 878 w 2340403"/>
                <a:gd name="connsiteY6" fmla="*/ 906358 h 1070675"/>
                <a:gd name="connsiteX7" fmla="*/ 572465 w 2340403"/>
                <a:gd name="connsiteY7" fmla="*/ 880555 h 1070675"/>
                <a:gd name="connsiteX8" fmla="*/ 721812 w 2340403"/>
                <a:gd name="connsiteY8" fmla="*/ 886028 h 1070675"/>
                <a:gd name="connsiteX9" fmla="*/ 1229282 w 2340403"/>
                <a:gd name="connsiteY9" fmla="*/ 37640 h 1070675"/>
                <a:gd name="connsiteX10" fmla="*/ 1248830 w 2340403"/>
                <a:gd name="connsiteY10" fmla="*/ 25911 h 1070675"/>
                <a:gd name="connsiteX11" fmla="*/ 2323194 w 2340403"/>
                <a:gd name="connsiteY11" fmla="*/ 890 h 1070675"/>
                <a:gd name="connsiteX12" fmla="*/ 2340396 w 2340403"/>
                <a:gd name="connsiteY12" fmla="*/ 3235 h 1070675"/>
                <a:gd name="connsiteX13" fmla="*/ 1795395 w 2340403"/>
                <a:gd name="connsiteY13" fmla="*/ 996280 h 10706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0403" h="1070675">
                  <a:moveTo>
                    <a:pt x="1795395" y="996280"/>
                  </a:moveTo>
                  <a:cubicBezTo>
                    <a:pt x="1790703" y="1009572"/>
                    <a:pt x="1785230" y="1015046"/>
                    <a:pt x="1771155" y="1015046"/>
                  </a:cubicBezTo>
                  <a:cubicBezTo>
                    <a:pt x="1679670" y="1018955"/>
                    <a:pt x="804696" y="1062743"/>
                    <a:pt x="729632" y="1069781"/>
                  </a:cubicBezTo>
                  <a:cubicBezTo>
                    <a:pt x="677243" y="1074472"/>
                    <a:pt x="627982" y="1059616"/>
                    <a:pt x="577938" y="1051014"/>
                  </a:cubicBezTo>
                  <a:cubicBezTo>
                    <a:pt x="419208" y="1022865"/>
                    <a:pt x="50139" y="954056"/>
                    <a:pt x="24336" y="950928"/>
                  </a:cubicBezTo>
                  <a:cubicBezTo>
                    <a:pt x="6351" y="948582"/>
                    <a:pt x="-3032" y="941545"/>
                    <a:pt x="878" y="921215"/>
                  </a:cubicBezTo>
                  <a:cubicBezTo>
                    <a:pt x="1660" y="916523"/>
                    <a:pt x="878" y="911832"/>
                    <a:pt x="878" y="906358"/>
                  </a:cubicBezTo>
                  <a:cubicBezTo>
                    <a:pt x="75161" y="900103"/>
                    <a:pt x="524767" y="879773"/>
                    <a:pt x="572465" y="880555"/>
                  </a:cubicBezTo>
                  <a:cubicBezTo>
                    <a:pt x="572465" y="880555"/>
                    <a:pt x="685062" y="891502"/>
                    <a:pt x="721812" y="886028"/>
                  </a:cubicBezTo>
                  <a:cubicBezTo>
                    <a:pt x="728850" y="882119"/>
                    <a:pt x="1197223" y="92375"/>
                    <a:pt x="1229282" y="37640"/>
                  </a:cubicBezTo>
                  <a:cubicBezTo>
                    <a:pt x="1233973" y="29039"/>
                    <a:pt x="1239447" y="25911"/>
                    <a:pt x="1248830" y="25911"/>
                  </a:cubicBezTo>
                  <a:cubicBezTo>
                    <a:pt x="1392704" y="26693"/>
                    <a:pt x="2244220" y="890"/>
                    <a:pt x="2323194" y="890"/>
                  </a:cubicBezTo>
                  <a:cubicBezTo>
                    <a:pt x="2329449" y="890"/>
                    <a:pt x="2337269" y="-2238"/>
                    <a:pt x="2340396" y="3235"/>
                  </a:cubicBezTo>
                  <a:cubicBezTo>
                    <a:pt x="2342742" y="11055"/>
                    <a:pt x="1799305" y="982205"/>
                    <a:pt x="1795395" y="99628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5" name="Freeform: Shape 161">
              <a:extLst>
                <a:ext uri="{FF2B5EF4-FFF2-40B4-BE49-F238E27FC236}">
                  <a16:creationId xmlns:a16="http://schemas.microsoft.com/office/drawing/2014/main" id="{8A168FA1-FD47-4A44-927F-F92B4F4388D7}"/>
                </a:ext>
              </a:extLst>
            </p:cNvPr>
            <p:cNvSpPr/>
            <p:nvPr>
              <p:custDataLst>
                <p:tags r:id="rId14"/>
              </p:custDataLst>
            </p:nvPr>
          </p:nvSpPr>
          <p:spPr>
            <a:xfrm>
              <a:off x="6543886" y="5672962"/>
              <a:ext cx="834145" cy="261358"/>
            </a:xfrm>
            <a:custGeom>
              <a:gdLst>
                <a:gd name="connsiteX0" fmla="*/ 0 w 991480"/>
                <a:gd name="connsiteY0" fmla="*/ 4101 h 310655"/>
                <a:gd name="connsiteX1" fmla="*/ 297131 w 991480"/>
                <a:gd name="connsiteY1" fmla="*/ 50234 h 310655"/>
                <a:gd name="connsiteX2" fmla="*/ 376888 w 991480"/>
                <a:gd name="connsiteY2" fmla="*/ 72128 h 310655"/>
                <a:gd name="connsiteX3" fmla="*/ 406601 w 991480"/>
                <a:gd name="connsiteY3" fmla="*/ 65873 h 310655"/>
                <a:gd name="connsiteX4" fmla="*/ 541874 w 991480"/>
                <a:gd name="connsiteY4" fmla="*/ 13484 h 310655"/>
                <a:gd name="connsiteX5" fmla="*/ 817893 w 991480"/>
                <a:gd name="connsiteY5" fmla="*/ 29122 h 310655"/>
                <a:gd name="connsiteX6" fmla="*/ 960204 w 991480"/>
                <a:gd name="connsiteY6" fmla="*/ 108096 h 310655"/>
                <a:gd name="connsiteX7" fmla="*/ 991481 w 991480"/>
                <a:gd name="connsiteY7" fmla="*/ 169869 h 310655"/>
                <a:gd name="connsiteX8" fmla="*/ 830404 w 991480"/>
                <a:gd name="connsiteY8" fmla="*/ 289503 h 310655"/>
                <a:gd name="connsiteX9" fmla="*/ 670110 w 991480"/>
                <a:gd name="connsiteY9" fmla="*/ 304360 h 310655"/>
                <a:gd name="connsiteX10" fmla="*/ 553603 w 991480"/>
                <a:gd name="connsiteY10" fmla="*/ 262917 h 310655"/>
                <a:gd name="connsiteX11" fmla="*/ 394090 w 991480"/>
                <a:gd name="connsiteY11" fmla="*/ 210529 h 310655"/>
                <a:gd name="connsiteX12" fmla="*/ 244743 w 991480"/>
                <a:gd name="connsiteY12" fmla="*/ 200363 h 310655"/>
                <a:gd name="connsiteX13" fmla="*/ 23458 w 991480"/>
                <a:gd name="connsiteY13" fmla="*/ 66655 h 310655"/>
                <a:gd name="connsiteX14" fmla="*/ 0 w 991480"/>
                <a:gd name="connsiteY14" fmla="*/ 4101 h 3106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480" h="310655">
                  <a:moveTo>
                    <a:pt x="0" y="4101"/>
                  </a:moveTo>
                  <a:cubicBezTo>
                    <a:pt x="103996" y="-11538"/>
                    <a:pt x="200173" y="20521"/>
                    <a:pt x="297131" y="50234"/>
                  </a:cubicBezTo>
                  <a:cubicBezTo>
                    <a:pt x="323717" y="58054"/>
                    <a:pt x="349520" y="68219"/>
                    <a:pt x="376888" y="72128"/>
                  </a:cubicBezTo>
                  <a:cubicBezTo>
                    <a:pt x="387835" y="73692"/>
                    <a:pt x="398000" y="72910"/>
                    <a:pt x="406601" y="65873"/>
                  </a:cubicBezTo>
                  <a:cubicBezTo>
                    <a:pt x="444915" y="30686"/>
                    <a:pt x="492613" y="18957"/>
                    <a:pt x="541874" y="13484"/>
                  </a:cubicBezTo>
                  <a:cubicBezTo>
                    <a:pt x="634923" y="3319"/>
                    <a:pt x="727190" y="3319"/>
                    <a:pt x="817893" y="29122"/>
                  </a:cubicBezTo>
                  <a:cubicBezTo>
                    <a:pt x="871064" y="44761"/>
                    <a:pt x="920325" y="67436"/>
                    <a:pt x="960204" y="108096"/>
                  </a:cubicBezTo>
                  <a:cubicBezTo>
                    <a:pt x="976624" y="125299"/>
                    <a:pt x="989135" y="145629"/>
                    <a:pt x="991481" y="169869"/>
                  </a:cubicBezTo>
                  <a:cubicBezTo>
                    <a:pt x="949256" y="225385"/>
                    <a:pt x="893740" y="261354"/>
                    <a:pt x="830404" y="289503"/>
                  </a:cubicBezTo>
                  <a:cubicBezTo>
                    <a:pt x="778015" y="312961"/>
                    <a:pt x="724062" y="315307"/>
                    <a:pt x="670110" y="304360"/>
                  </a:cubicBezTo>
                  <a:cubicBezTo>
                    <a:pt x="630231" y="296541"/>
                    <a:pt x="592699" y="276992"/>
                    <a:pt x="553603" y="262917"/>
                  </a:cubicBezTo>
                  <a:cubicBezTo>
                    <a:pt x="501214" y="244152"/>
                    <a:pt x="449607" y="219912"/>
                    <a:pt x="394090" y="210529"/>
                  </a:cubicBezTo>
                  <a:cubicBezTo>
                    <a:pt x="344829" y="202710"/>
                    <a:pt x="294786" y="196454"/>
                    <a:pt x="244743" y="200363"/>
                  </a:cubicBezTo>
                  <a:cubicBezTo>
                    <a:pt x="137619" y="209747"/>
                    <a:pt x="71937" y="152666"/>
                    <a:pt x="23458" y="66655"/>
                  </a:cubicBezTo>
                  <a:cubicBezTo>
                    <a:pt x="14075" y="46325"/>
                    <a:pt x="782" y="27558"/>
                    <a:pt x="0" y="4101"/>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6" name="Freeform: Shape 162">
              <a:extLst>
                <a:ext uri="{FF2B5EF4-FFF2-40B4-BE49-F238E27FC236}">
                  <a16:creationId xmlns:a16="http://schemas.microsoft.com/office/drawing/2014/main" id="{B46A1697-67CC-4079-9FB6-33615872BD48}"/>
                </a:ext>
              </a:extLst>
            </p:cNvPr>
            <p:cNvSpPr/>
            <p:nvPr>
              <p:custDataLst>
                <p:tags r:id="rId15"/>
              </p:custDataLst>
            </p:nvPr>
          </p:nvSpPr>
          <p:spPr>
            <a:xfrm>
              <a:off x="5108470" y="1348417"/>
              <a:ext cx="561266" cy="457987"/>
            </a:xfrm>
            <a:custGeom>
              <a:gdLst>
                <a:gd name="connsiteX0" fmla="*/ 655253 w 667131"/>
                <a:gd name="connsiteY0" fmla="*/ 365208 h 544371"/>
                <a:gd name="connsiteX1" fmla="*/ 648216 w 667131"/>
                <a:gd name="connsiteY1" fmla="*/ 303436 h 544371"/>
                <a:gd name="connsiteX2" fmla="*/ 573933 w 667131"/>
                <a:gd name="connsiteY2" fmla="*/ 251047 h 544371"/>
                <a:gd name="connsiteX3" fmla="*/ 310424 w 667131"/>
                <a:gd name="connsiteY3" fmla="*/ 222116 h 544371"/>
                <a:gd name="connsiteX4" fmla="*/ 215811 w 667131"/>
                <a:gd name="connsiteY4" fmla="*/ 226808 h 544371"/>
                <a:gd name="connsiteX5" fmla="*/ 161858 w 667131"/>
                <a:gd name="connsiteY5" fmla="*/ 298745 h 544371"/>
                <a:gd name="connsiteX6" fmla="*/ 165768 w 667131"/>
                <a:gd name="connsiteY6" fmla="*/ 369118 h 544371"/>
                <a:gd name="connsiteX7" fmla="*/ 143092 w 667131"/>
                <a:gd name="connsiteY7" fmla="*/ 412124 h 544371"/>
                <a:gd name="connsiteX8" fmla="*/ 110251 w 667131"/>
                <a:gd name="connsiteY8" fmla="*/ 484843 h 544371"/>
                <a:gd name="connsiteX9" fmla="*/ 114943 w 667131"/>
                <a:gd name="connsiteY9" fmla="*/ 520029 h 544371"/>
                <a:gd name="connsiteX10" fmla="*/ 99304 w 667131"/>
                <a:gd name="connsiteY10" fmla="*/ 543487 h 544371"/>
                <a:gd name="connsiteX11" fmla="*/ 78974 w 667131"/>
                <a:gd name="connsiteY11" fmla="*/ 529413 h 544371"/>
                <a:gd name="connsiteX12" fmla="*/ 11729 w 667131"/>
                <a:gd name="connsiteY12" fmla="*/ 446529 h 544371"/>
                <a:gd name="connsiteX13" fmla="*/ 0 w 667131"/>
                <a:gd name="connsiteY13" fmla="*/ 438709 h 544371"/>
                <a:gd name="connsiteX14" fmla="*/ 12511 w 667131"/>
                <a:gd name="connsiteY14" fmla="*/ 289362 h 544371"/>
                <a:gd name="connsiteX15" fmla="*/ 150911 w 667131"/>
                <a:gd name="connsiteY15" fmla="*/ 51657 h 544371"/>
                <a:gd name="connsiteX16" fmla="*/ 601300 w 667131"/>
                <a:gd name="connsiteY16" fmla="*/ 121248 h 544371"/>
                <a:gd name="connsiteX17" fmla="*/ 662290 w 667131"/>
                <a:gd name="connsiteY17" fmla="*/ 344096 h 544371"/>
                <a:gd name="connsiteX18" fmla="*/ 655253 w 667131"/>
                <a:gd name="connsiteY18" fmla="*/ 365208 h 5443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31" h="544371">
                  <a:moveTo>
                    <a:pt x="655253" y="365208"/>
                  </a:moveTo>
                  <a:cubicBezTo>
                    <a:pt x="655253" y="344096"/>
                    <a:pt x="653689" y="323766"/>
                    <a:pt x="648216" y="303436"/>
                  </a:cubicBezTo>
                  <a:cubicBezTo>
                    <a:pt x="638832" y="266686"/>
                    <a:pt x="616939" y="247138"/>
                    <a:pt x="573933" y="251047"/>
                  </a:cubicBezTo>
                  <a:cubicBezTo>
                    <a:pt x="483229" y="260430"/>
                    <a:pt x="397218" y="240100"/>
                    <a:pt x="310424" y="222116"/>
                  </a:cubicBezTo>
                  <a:cubicBezTo>
                    <a:pt x="279147" y="215861"/>
                    <a:pt x="247088" y="216643"/>
                    <a:pt x="215811" y="226808"/>
                  </a:cubicBezTo>
                  <a:cubicBezTo>
                    <a:pt x="178279" y="238537"/>
                    <a:pt x="161858" y="259649"/>
                    <a:pt x="161858" y="298745"/>
                  </a:cubicBezTo>
                  <a:cubicBezTo>
                    <a:pt x="161858" y="322203"/>
                    <a:pt x="164204" y="345660"/>
                    <a:pt x="165768" y="369118"/>
                  </a:cubicBezTo>
                  <a:cubicBezTo>
                    <a:pt x="167332" y="388666"/>
                    <a:pt x="161077" y="403523"/>
                    <a:pt x="143092" y="412124"/>
                  </a:cubicBezTo>
                  <a:cubicBezTo>
                    <a:pt x="111033" y="426980"/>
                    <a:pt x="104778" y="452784"/>
                    <a:pt x="110251" y="484843"/>
                  </a:cubicBezTo>
                  <a:cubicBezTo>
                    <a:pt x="111815" y="496572"/>
                    <a:pt x="112597" y="508301"/>
                    <a:pt x="114943" y="520029"/>
                  </a:cubicBezTo>
                  <a:cubicBezTo>
                    <a:pt x="118071" y="534104"/>
                    <a:pt x="115725" y="540359"/>
                    <a:pt x="99304" y="543487"/>
                  </a:cubicBezTo>
                  <a:cubicBezTo>
                    <a:pt x="85230" y="545833"/>
                    <a:pt x="81320" y="544269"/>
                    <a:pt x="78974" y="529413"/>
                  </a:cubicBezTo>
                  <a:cubicBezTo>
                    <a:pt x="72719" y="489534"/>
                    <a:pt x="40660" y="468422"/>
                    <a:pt x="11729" y="446529"/>
                  </a:cubicBezTo>
                  <a:cubicBezTo>
                    <a:pt x="7819" y="443401"/>
                    <a:pt x="3910" y="441055"/>
                    <a:pt x="0" y="438709"/>
                  </a:cubicBezTo>
                  <a:cubicBezTo>
                    <a:pt x="6255" y="389448"/>
                    <a:pt x="4692" y="339405"/>
                    <a:pt x="12511" y="289362"/>
                  </a:cubicBezTo>
                  <a:cubicBezTo>
                    <a:pt x="28149" y="191621"/>
                    <a:pt x="62554" y="106391"/>
                    <a:pt x="150911" y="51657"/>
                  </a:cubicBezTo>
                  <a:cubicBezTo>
                    <a:pt x="276019" y="-25754"/>
                    <a:pt x="487921" y="-26536"/>
                    <a:pt x="601300" y="121248"/>
                  </a:cubicBezTo>
                  <a:cubicBezTo>
                    <a:pt x="652125" y="187711"/>
                    <a:pt x="678711" y="259649"/>
                    <a:pt x="662290" y="344096"/>
                  </a:cubicBezTo>
                  <a:cubicBezTo>
                    <a:pt x="660726" y="351134"/>
                    <a:pt x="660726" y="358953"/>
                    <a:pt x="655253" y="365208"/>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7" name="Freeform: Shape 163">
              <a:extLst>
                <a:ext uri="{FF2B5EF4-FFF2-40B4-BE49-F238E27FC236}">
                  <a16:creationId xmlns:a16="http://schemas.microsoft.com/office/drawing/2014/main" id="{4E75971E-9534-4177-B302-F4891ADDB9AA}"/>
                </a:ext>
              </a:extLst>
            </p:cNvPr>
            <p:cNvSpPr/>
            <p:nvPr>
              <p:custDataLst>
                <p:tags r:id="rId16"/>
              </p:custDataLst>
            </p:nvPr>
          </p:nvSpPr>
          <p:spPr>
            <a:xfrm>
              <a:off x="5932749" y="3655516"/>
              <a:ext cx="125648" cy="7653"/>
            </a:xfrm>
            <a:custGeom>
              <a:gdLst>
                <a:gd name="connsiteX0" fmla="*/ 0 w 149347"/>
                <a:gd name="connsiteY0" fmla="*/ 0 h 9096"/>
                <a:gd name="connsiteX1" fmla="*/ 149348 w 149347"/>
                <a:gd name="connsiteY1" fmla="*/ 5474 h 9096"/>
                <a:gd name="connsiteX2" fmla="*/ 40660 w 149347"/>
                <a:gd name="connsiteY2" fmla="*/ 6256 h 9096"/>
                <a:gd name="connsiteX3" fmla="*/ 0 w 149347"/>
                <a:gd name="connsiteY3" fmla="*/ 0 h 9096"/>
              </a:gdLst>
              <a:cxnLst>
                <a:cxn ang="0">
                  <a:pos x="connsiteX0" y="connsiteY0"/>
                </a:cxn>
                <a:cxn ang="0">
                  <a:pos x="connsiteX1" y="connsiteY1"/>
                </a:cxn>
                <a:cxn ang="0">
                  <a:pos x="connsiteX2" y="connsiteY2"/>
                </a:cxn>
                <a:cxn ang="0">
                  <a:pos x="connsiteX3" y="connsiteY3"/>
                </a:cxn>
              </a:cxnLst>
              <a:rect l="l" t="t" r="r" b="b"/>
              <a:pathLst>
                <a:path w="149347" h="9096">
                  <a:moveTo>
                    <a:pt x="0" y="0"/>
                  </a:moveTo>
                  <a:cubicBezTo>
                    <a:pt x="50043" y="1564"/>
                    <a:pt x="99304" y="3910"/>
                    <a:pt x="149348" y="5474"/>
                  </a:cubicBezTo>
                  <a:cubicBezTo>
                    <a:pt x="113379" y="10947"/>
                    <a:pt x="76629" y="9383"/>
                    <a:pt x="40660" y="6256"/>
                  </a:cubicBezTo>
                  <a:cubicBezTo>
                    <a:pt x="27367" y="4692"/>
                    <a:pt x="11729" y="14857"/>
                    <a:pt x="0" y="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8" name="Freeform: Shape 164">
              <a:extLst>
                <a:ext uri="{FF2B5EF4-FFF2-40B4-BE49-F238E27FC236}">
                  <a16:creationId xmlns:a16="http://schemas.microsoft.com/office/drawing/2014/main" id="{F49BB79F-952E-4655-9569-40779FA8CFD5}"/>
                </a:ext>
              </a:extLst>
            </p:cNvPr>
            <p:cNvSpPr/>
            <p:nvPr>
              <p:custDataLst>
                <p:tags r:id="rId17"/>
              </p:custDataLst>
            </p:nvPr>
          </p:nvSpPr>
          <p:spPr>
            <a:xfrm>
              <a:off x="6544141" y="5441490"/>
              <a:ext cx="992901" cy="374385"/>
            </a:xfrm>
            <a:custGeom>
              <a:gdLst>
                <a:gd name="connsiteX0" fmla="*/ 1131142 w 1180180"/>
                <a:gd name="connsiteY0" fmla="*/ 129103 h 445000"/>
                <a:gd name="connsiteX1" fmla="*/ 1022454 w 1180180"/>
                <a:gd name="connsiteY1" fmla="*/ 82969 h 445000"/>
                <a:gd name="connsiteX2" fmla="*/ 774584 w 1180180"/>
                <a:gd name="connsiteY2" fmla="*/ 85 h 445000"/>
                <a:gd name="connsiteX3" fmla="*/ 119331 w 1180180"/>
                <a:gd name="connsiteY3" fmla="*/ 41527 h 445000"/>
                <a:gd name="connsiteX4" fmla="*/ 77107 w 1180180"/>
                <a:gd name="connsiteY4" fmla="*/ 21979 h 445000"/>
                <a:gd name="connsiteX5" fmla="*/ 479 w 1180180"/>
                <a:gd name="connsiteY5" fmla="*/ 279232 h 445000"/>
                <a:gd name="connsiteX6" fmla="*/ 297610 w 1180180"/>
                <a:gd name="connsiteY6" fmla="*/ 325366 h 445000"/>
                <a:gd name="connsiteX7" fmla="*/ 377366 w 1180180"/>
                <a:gd name="connsiteY7" fmla="*/ 347260 h 445000"/>
                <a:gd name="connsiteX8" fmla="*/ 407079 w 1180180"/>
                <a:gd name="connsiteY8" fmla="*/ 341005 h 445000"/>
                <a:gd name="connsiteX9" fmla="*/ 542352 w 1180180"/>
                <a:gd name="connsiteY9" fmla="*/ 288616 h 445000"/>
                <a:gd name="connsiteX10" fmla="*/ 818372 w 1180180"/>
                <a:gd name="connsiteY10" fmla="*/ 304254 h 445000"/>
                <a:gd name="connsiteX11" fmla="*/ 960682 w 1180180"/>
                <a:gd name="connsiteY11" fmla="*/ 383228 h 445000"/>
                <a:gd name="connsiteX12" fmla="*/ 991959 w 1180180"/>
                <a:gd name="connsiteY12" fmla="*/ 445000 h 445000"/>
                <a:gd name="connsiteX13" fmla="*/ 1160073 w 1180180"/>
                <a:gd name="connsiteY13" fmla="*/ 247955 h 445000"/>
                <a:gd name="connsiteX14" fmla="*/ 1131142 w 1180180"/>
                <a:gd name="connsiteY14" fmla="*/ 129103 h 445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0180" h="445000">
                  <a:moveTo>
                    <a:pt x="1131142" y="129103"/>
                  </a:moveTo>
                  <a:cubicBezTo>
                    <a:pt x="1096737" y="109555"/>
                    <a:pt x="1059987" y="95480"/>
                    <a:pt x="1022454" y="82969"/>
                  </a:cubicBezTo>
                  <a:cubicBezTo>
                    <a:pt x="939570" y="54820"/>
                    <a:pt x="856686" y="27453"/>
                    <a:pt x="774584" y="85"/>
                  </a:cubicBezTo>
                  <a:cubicBezTo>
                    <a:pt x="759728" y="-2261"/>
                    <a:pt x="146699" y="44655"/>
                    <a:pt x="119331" y="41527"/>
                  </a:cubicBezTo>
                  <a:cubicBezTo>
                    <a:pt x="102911" y="39964"/>
                    <a:pt x="83363" y="39181"/>
                    <a:pt x="77107" y="21979"/>
                  </a:cubicBezTo>
                  <a:cubicBezTo>
                    <a:pt x="66160" y="-4606"/>
                    <a:pt x="-6559" y="244046"/>
                    <a:pt x="479" y="279232"/>
                  </a:cubicBezTo>
                  <a:cubicBezTo>
                    <a:pt x="104475" y="263594"/>
                    <a:pt x="200651" y="295653"/>
                    <a:pt x="297610" y="325366"/>
                  </a:cubicBezTo>
                  <a:cubicBezTo>
                    <a:pt x="324195" y="333185"/>
                    <a:pt x="349999" y="343350"/>
                    <a:pt x="377366" y="347260"/>
                  </a:cubicBezTo>
                  <a:cubicBezTo>
                    <a:pt x="388313" y="348824"/>
                    <a:pt x="398478" y="348042"/>
                    <a:pt x="407079" y="341005"/>
                  </a:cubicBezTo>
                  <a:cubicBezTo>
                    <a:pt x="445394" y="305818"/>
                    <a:pt x="493091" y="294089"/>
                    <a:pt x="542352" y="288616"/>
                  </a:cubicBezTo>
                  <a:cubicBezTo>
                    <a:pt x="635402" y="278451"/>
                    <a:pt x="727669" y="278451"/>
                    <a:pt x="818372" y="304254"/>
                  </a:cubicBezTo>
                  <a:cubicBezTo>
                    <a:pt x="871543" y="319893"/>
                    <a:pt x="920804" y="342568"/>
                    <a:pt x="960682" y="383228"/>
                  </a:cubicBezTo>
                  <a:cubicBezTo>
                    <a:pt x="977102" y="400431"/>
                    <a:pt x="989613" y="420760"/>
                    <a:pt x="991959" y="445000"/>
                  </a:cubicBezTo>
                  <a:cubicBezTo>
                    <a:pt x="1007597" y="427798"/>
                    <a:pt x="1126450" y="301908"/>
                    <a:pt x="1160073" y="247955"/>
                  </a:cubicBezTo>
                  <a:cubicBezTo>
                    <a:pt x="1193696" y="194002"/>
                    <a:pt x="1185876" y="160380"/>
                    <a:pt x="1131142" y="129103"/>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grpSp>
      <p:sp>
        <p:nvSpPr>
          <p:cNvPr id="3" name="Dikdörtgen 2">
            <a:extLst>
              <a:ext uri="{FF2B5EF4-FFF2-40B4-BE49-F238E27FC236}">
                <a16:creationId xmlns:a16="http://schemas.microsoft.com/office/drawing/2014/main" id="{CA10BC54-DBCC-4635-BD99-355A4E0FB0D8}"/>
              </a:ext>
            </a:extLst>
          </p:cNvPr>
          <p:cNvSpPr/>
          <p:nvPr>
            <p:custDataLst>
              <p:tags r:id="rId18"/>
            </p:custDataLst>
          </p:nvPr>
        </p:nvSpPr>
        <p:spPr>
          <a:xfrm>
            <a:off x="1229030" y="255016"/>
            <a:ext cx="7318622" cy="679673"/>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32: Belgenin İade Edilmesi</a:t>
            </a:r>
          </a:p>
        </p:txBody>
      </p:sp>
      <p:sp>
        <p:nvSpPr>
          <p:cNvPr id="4" name="Dikdörtgen 3"/>
          <p:cNvSpPr/>
          <p:nvPr>
            <p:custDataLst>
              <p:tags r:id="rId19"/>
            </p:custDataLst>
          </p:nvPr>
        </p:nvSpPr>
        <p:spPr>
          <a:xfrm>
            <a:off x="331783" y="1277755"/>
            <a:ext cx="8488232" cy="523220"/>
          </a:xfrm>
          <a:prstGeom prst="rect">
            <a:avLst/>
          </a:prstGeom>
        </p:spPr>
        <p:txBody>
          <a:bodyPr wrap="square">
            <a:spAutoFit/>
          </a:bodyPr>
          <a:lstStyle/>
          <a:p>
            <a:r>
              <a:rPr lang="tr-TR" sz="280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Belgenin Muhatabının Açıkça Belli Olmadığı Durumlarda</a:t>
            </a:r>
          </a:p>
        </p:txBody>
      </p:sp>
      <p:sp>
        <p:nvSpPr>
          <p:cNvPr id="5" name="Dikdörtgen 4"/>
          <p:cNvSpPr/>
          <p:nvPr>
            <p:custDataLst>
              <p:tags r:id="rId20"/>
            </p:custDataLst>
          </p:nvPr>
        </p:nvSpPr>
        <p:spPr>
          <a:xfrm>
            <a:off x="331783" y="1907652"/>
            <a:ext cx="11492949" cy="923330"/>
          </a:xfrm>
          <a:prstGeom prst="rect">
            <a:avLst/>
          </a:prstGeom>
        </p:spPr>
        <p:txBody>
          <a:bodyPr wrap="square">
            <a:spAutoFit/>
          </a:bodyPr>
          <a:lstStyle/>
          <a:p>
            <a:r>
              <a:rPr lang="tr-TR" b="1">
                <a:solidFill>
                  <a:schemeClr val="accent6">
                    <a:lumMod val="20000"/>
                    <a:lumOff val="80000"/>
                  </a:schemeClr>
                </a:solidFill>
              </a:rPr>
              <a:t>Elektronik ortamda gelen belgelerde </a:t>
            </a:r>
          </a:p>
          <a:p>
            <a:pPr>
              <a:spcAft>
                <a:spcPts val="600"/>
              </a:spcAft>
            </a:pPr>
            <a:r>
              <a:rPr lang="tr-TR">
                <a:solidFill>
                  <a:prstClr val="black"/>
                </a:solidFill>
              </a:rPr>
              <a:t>Belgeye ait tanımlayıcı bilgilerle birlikte </a:t>
            </a:r>
            <a:r>
              <a:rPr lang="tr-TR" i="1">
                <a:solidFill>
                  <a:srgbClr val="C00000"/>
                </a:solidFill>
              </a:rPr>
              <a:t>belgenin muhatabı olunmadığı bilgisi resmî yazıyla</a:t>
            </a:r>
            <a:r>
              <a:rPr lang="tr-TR">
                <a:solidFill>
                  <a:prstClr val="black"/>
                </a:solidFill>
              </a:rPr>
              <a:t> </a:t>
            </a:r>
            <a:r>
              <a:rPr lang="tr-TR" b="1">
                <a:solidFill>
                  <a:prstClr val="black"/>
                </a:solidFill>
              </a:rPr>
              <a:t>elektronik ortamda</a:t>
            </a:r>
            <a:r>
              <a:rPr lang="tr-TR">
                <a:solidFill>
                  <a:prstClr val="black"/>
                </a:solidFill>
              </a:rPr>
              <a:t> gönderen idareye iletilmelidir.</a:t>
            </a:r>
          </a:p>
        </p:txBody>
      </p:sp>
      <p:sp>
        <p:nvSpPr>
          <p:cNvPr id="6" name="Dikdörtgen 5"/>
          <p:cNvSpPr/>
          <p:nvPr>
            <p:custDataLst>
              <p:tags r:id="rId21"/>
            </p:custDataLst>
          </p:nvPr>
        </p:nvSpPr>
        <p:spPr>
          <a:xfrm>
            <a:off x="2279853" y="2937659"/>
            <a:ext cx="7696200" cy="369332"/>
          </a:xfrm>
          <a:prstGeom prst="rect">
            <a:avLst/>
          </a:prstGeom>
        </p:spPr>
        <p:txBody>
          <a:bodyPr wrap="square">
            <a:spAutoFit/>
          </a:bodyPr>
          <a:lstStyle/>
          <a:p>
            <a:r>
              <a:rPr lang="tr-TR" b="1">
                <a:solidFill>
                  <a:schemeClr val="accent6">
                    <a:lumMod val="20000"/>
                    <a:lumOff val="80000"/>
                  </a:schemeClr>
                </a:solidFill>
              </a:rPr>
              <a:t>Fiziksel ortamda gelen belgelerde </a:t>
            </a:r>
            <a:r>
              <a:rPr lang="tr-TR">
                <a:solidFill>
                  <a:prstClr val="black"/>
                </a:solidFill>
              </a:rPr>
              <a:t>belge gönderene iade edilir. </a:t>
            </a:r>
          </a:p>
        </p:txBody>
      </p:sp>
      <p:sp>
        <p:nvSpPr>
          <p:cNvPr id="19" name="Dikdörtgen 18"/>
          <p:cNvSpPr/>
          <p:nvPr>
            <p:custDataLst>
              <p:tags r:id="rId22"/>
            </p:custDataLst>
          </p:nvPr>
        </p:nvSpPr>
        <p:spPr>
          <a:xfrm>
            <a:off x="4303536" y="4346886"/>
            <a:ext cx="8488232" cy="523220"/>
          </a:xfrm>
          <a:prstGeom prst="rect">
            <a:avLst/>
          </a:prstGeom>
        </p:spPr>
        <p:txBody>
          <a:bodyPr wrap="square">
            <a:spAutoFit/>
          </a:bodyPr>
          <a:lstStyle/>
          <a:p>
            <a:r>
              <a:rPr lang="tr-TR" sz="280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Muhatabın Tespit Edilebildiği Durumlarda</a:t>
            </a:r>
          </a:p>
        </p:txBody>
      </p:sp>
      <p:sp>
        <p:nvSpPr>
          <p:cNvPr id="20" name="Dikdörtgen 19"/>
          <p:cNvSpPr/>
          <p:nvPr>
            <p:custDataLst>
              <p:tags r:id="rId23"/>
            </p:custDataLst>
          </p:nvPr>
        </p:nvSpPr>
        <p:spPr>
          <a:xfrm>
            <a:off x="4412011" y="5046683"/>
            <a:ext cx="8816008" cy="923330"/>
          </a:xfrm>
          <a:prstGeom prst="rect">
            <a:avLst/>
          </a:prstGeom>
        </p:spPr>
        <p:txBody>
          <a:bodyPr wrap="square">
            <a:spAutoFit/>
          </a:bodyPr>
          <a:lstStyle/>
          <a:p>
            <a:r>
              <a:rPr lang="tr-TR">
                <a:solidFill>
                  <a:prstClr val="black"/>
                </a:solidFill>
              </a:rPr>
              <a:t>Belge asıl muhatabına iletilmeli ve gönderen idareye bilgi verilmelidir.</a:t>
            </a:r>
          </a:p>
          <a:p>
            <a:r>
              <a:rPr lang="tr-TR">
                <a:solidFill>
                  <a:schemeClr val="accent4">
                    <a:lumMod val="20000"/>
                    <a:lumOff val="80000"/>
                  </a:schemeClr>
                </a:solidFill>
              </a:rPr>
              <a:t> </a:t>
            </a:r>
          </a:p>
          <a:p>
            <a:r>
              <a:rPr lang="tr-TR">
                <a:solidFill>
                  <a:prstClr val="black"/>
                </a:solidFill>
              </a:rPr>
              <a:t>Belgenin bir kopyası elektronik ortamda muhafaza edilmelidir. </a:t>
            </a:r>
          </a:p>
        </p:txBody>
      </p:sp>
      <p:grpSp>
        <p:nvGrpSpPr>
          <p:cNvPr id="21" name="Group 153">
            <a:extLst>
              <a:ext uri="{FF2B5EF4-FFF2-40B4-BE49-F238E27FC236}">
                <a16:creationId xmlns:a16="http://schemas.microsoft.com/office/drawing/2014/main" id="{49E10B0A-6209-4D88-AB90-CE6A36AD1E45}"/>
              </a:ext>
            </a:extLst>
          </p:cNvPr>
          <p:cNvGrpSpPr/>
          <p:nvPr>
            <p:custDataLst>
              <p:tags r:id="rId24"/>
            </p:custDataLst>
          </p:nvPr>
        </p:nvGrpSpPr>
        <p:grpSpPr>
          <a:xfrm flipH="1">
            <a:off x="2279853" y="3875313"/>
            <a:ext cx="1817286" cy="2672662"/>
            <a:chOff x="4541135" y="1347759"/>
            <a:chExt cx="2995907" cy="4586561"/>
          </a:xfrm>
        </p:grpSpPr>
        <p:sp>
          <p:nvSpPr>
            <p:cNvPr id="22" name="Freeform: Shape 154">
              <a:extLst>
                <a:ext uri="{FF2B5EF4-FFF2-40B4-BE49-F238E27FC236}">
                  <a16:creationId xmlns:a16="http://schemas.microsoft.com/office/drawing/2014/main" id="{D5818817-5DF5-40C7-8F82-676755963382}"/>
                </a:ext>
              </a:extLst>
            </p:cNvPr>
            <p:cNvSpPr/>
            <p:nvPr>
              <p:custDataLst>
                <p:tags r:id="rId25"/>
              </p:custDataLst>
            </p:nvPr>
          </p:nvSpPr>
          <p:spPr>
            <a:xfrm>
              <a:off x="4583584" y="2143207"/>
              <a:ext cx="2247783" cy="2272800"/>
            </a:xfrm>
            <a:custGeom>
              <a:gdLst>
                <a:gd name="connsiteX0" fmla="*/ 2671750 w 2671755"/>
                <a:gd name="connsiteY0" fmla="*/ 2220579 h 2701490"/>
                <a:gd name="connsiteX1" fmla="*/ 2391821 w 2671755"/>
                <a:gd name="connsiteY1" fmla="*/ 2027444 h 2701490"/>
                <a:gd name="connsiteX2" fmla="*/ 1756116 w 2671755"/>
                <a:gd name="connsiteY2" fmla="*/ 1949252 h 2701490"/>
                <a:gd name="connsiteX3" fmla="*/ 1485570 w 2671755"/>
                <a:gd name="connsiteY3" fmla="*/ 187576 h 2701490"/>
                <a:gd name="connsiteX4" fmla="*/ 1238482 w 2671755"/>
                <a:gd name="connsiteY4" fmla="*/ 2259 h 2701490"/>
                <a:gd name="connsiteX5" fmla="*/ 187576 w 2671755"/>
                <a:gd name="connsiteY5" fmla="*/ 28063 h 2701490"/>
                <a:gd name="connsiteX6" fmla="*/ 2259 w 2671755"/>
                <a:gd name="connsiteY6" fmla="*/ 275151 h 2701490"/>
                <a:gd name="connsiteX7" fmla="*/ 216507 w 2671755"/>
                <a:gd name="connsiteY7" fmla="*/ 1768627 h 2701490"/>
                <a:gd name="connsiteX8" fmla="*/ 220416 w 2671755"/>
                <a:gd name="connsiteY8" fmla="*/ 1850729 h 2701490"/>
                <a:gd name="connsiteX9" fmla="*/ 282188 w 2671755"/>
                <a:gd name="connsiteY9" fmla="*/ 2273750 h 2701490"/>
                <a:gd name="connsiteX10" fmla="*/ 580102 w 2671755"/>
                <a:gd name="connsiteY10" fmla="*/ 2543514 h 2701490"/>
                <a:gd name="connsiteX11" fmla="*/ 852212 w 2671755"/>
                <a:gd name="connsiteY11" fmla="*/ 2562281 h 2701490"/>
                <a:gd name="connsiteX12" fmla="*/ 1053948 w 2671755"/>
                <a:gd name="connsiteY12" fmla="*/ 2616233 h 2701490"/>
                <a:gd name="connsiteX13" fmla="*/ 1127449 w 2671755"/>
                <a:gd name="connsiteY13" fmla="*/ 2663149 h 2701490"/>
                <a:gd name="connsiteX14" fmla="*/ 1209551 w 2671755"/>
                <a:gd name="connsiteY14" fmla="*/ 2696771 h 2701490"/>
                <a:gd name="connsiteX15" fmla="*/ 1401905 w 2671755"/>
                <a:gd name="connsiteY15" fmla="*/ 2685043 h 2701490"/>
                <a:gd name="connsiteX16" fmla="*/ 2526312 w 2671755"/>
                <a:gd name="connsiteY16" fmla="*/ 2345687 h 2701490"/>
                <a:gd name="connsiteX17" fmla="*/ 2671750 w 2671755"/>
                <a:gd name="connsiteY17" fmla="*/ 2220579 h 270149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1755" h="2701490">
                  <a:moveTo>
                    <a:pt x="2671750" y="2220579"/>
                  </a:moveTo>
                  <a:cubicBezTo>
                    <a:pt x="2638909" y="2073578"/>
                    <a:pt x="2539605" y="1993821"/>
                    <a:pt x="2391821" y="2027444"/>
                  </a:cubicBezTo>
                  <a:cubicBezTo>
                    <a:pt x="2391821" y="2027444"/>
                    <a:pt x="1760808" y="1980529"/>
                    <a:pt x="1756116" y="1949252"/>
                  </a:cubicBezTo>
                  <a:lnTo>
                    <a:pt x="1485570" y="187576"/>
                  </a:lnTo>
                  <a:cubicBezTo>
                    <a:pt x="1468368" y="67941"/>
                    <a:pt x="1357335" y="-14943"/>
                    <a:pt x="1238482" y="2259"/>
                  </a:cubicBezTo>
                  <a:lnTo>
                    <a:pt x="187576" y="28063"/>
                  </a:lnTo>
                  <a:cubicBezTo>
                    <a:pt x="67941" y="45265"/>
                    <a:pt x="-14943" y="156299"/>
                    <a:pt x="2259" y="275151"/>
                  </a:cubicBezTo>
                  <a:lnTo>
                    <a:pt x="216507" y="1768627"/>
                  </a:lnTo>
                  <a:cubicBezTo>
                    <a:pt x="218071" y="1795994"/>
                    <a:pt x="218853" y="1823362"/>
                    <a:pt x="220416" y="1850729"/>
                  </a:cubicBezTo>
                  <a:cubicBezTo>
                    <a:pt x="225890" y="1993821"/>
                    <a:pt x="239965" y="2136132"/>
                    <a:pt x="282188" y="2273750"/>
                  </a:cubicBezTo>
                  <a:cubicBezTo>
                    <a:pt x="328322" y="2423880"/>
                    <a:pt x="423717" y="2516929"/>
                    <a:pt x="580102" y="2543514"/>
                  </a:cubicBezTo>
                  <a:cubicBezTo>
                    <a:pt x="670023" y="2559153"/>
                    <a:pt x="760726" y="2560717"/>
                    <a:pt x="852212" y="2562281"/>
                  </a:cubicBezTo>
                  <a:cubicBezTo>
                    <a:pt x="924149" y="2563063"/>
                    <a:pt x="992958" y="2575573"/>
                    <a:pt x="1053948" y="2616233"/>
                  </a:cubicBezTo>
                  <a:cubicBezTo>
                    <a:pt x="1078188" y="2632654"/>
                    <a:pt x="1103209" y="2646728"/>
                    <a:pt x="1127449" y="2663149"/>
                  </a:cubicBezTo>
                  <a:cubicBezTo>
                    <a:pt x="1152471" y="2680351"/>
                    <a:pt x="1179838" y="2691298"/>
                    <a:pt x="1209551" y="2696771"/>
                  </a:cubicBezTo>
                  <a:cubicBezTo>
                    <a:pt x="1274451" y="2708500"/>
                    <a:pt x="1337787" y="2695990"/>
                    <a:pt x="1401905" y="2685043"/>
                  </a:cubicBezTo>
                  <a:cubicBezTo>
                    <a:pt x="1424580" y="2674096"/>
                    <a:pt x="2526312" y="2345687"/>
                    <a:pt x="2526312" y="2345687"/>
                  </a:cubicBezTo>
                  <a:cubicBezTo>
                    <a:pt x="2674878" y="2312847"/>
                    <a:pt x="2671750" y="2220579"/>
                    <a:pt x="2671750" y="2220579"/>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sp>
          <p:nvSpPr>
            <p:cNvPr id="23" name="Freeform: Shape 155">
              <a:extLst>
                <a:ext uri="{FF2B5EF4-FFF2-40B4-BE49-F238E27FC236}">
                  <a16:creationId xmlns:a16="http://schemas.microsoft.com/office/drawing/2014/main" id="{BB91E589-24EC-4F4D-89CE-4327A73D7B4E}"/>
                </a:ext>
              </a:extLst>
            </p:cNvPr>
            <p:cNvSpPr/>
            <p:nvPr>
              <p:custDataLst>
                <p:tags r:id="rId26"/>
              </p:custDataLst>
            </p:nvPr>
          </p:nvSpPr>
          <p:spPr>
            <a:xfrm>
              <a:off x="5078126" y="1347759"/>
              <a:ext cx="592981" cy="1121006"/>
            </a:xfrm>
            <a:custGeom>
              <a:gdLst>
                <a:gd name="connsiteX0" fmla="*/ 637368 w 704828"/>
                <a:gd name="connsiteY0" fmla="*/ 121248 h 1332448"/>
                <a:gd name="connsiteX1" fmla="*/ 186980 w 704828"/>
                <a:gd name="connsiteY1" fmla="*/ 51657 h 1332448"/>
                <a:gd name="connsiteX2" fmla="*/ 48579 w 704828"/>
                <a:gd name="connsiteY2" fmla="*/ 289362 h 1332448"/>
                <a:gd name="connsiteX3" fmla="*/ 36068 w 704828"/>
                <a:gd name="connsiteY3" fmla="*/ 438709 h 1332448"/>
                <a:gd name="connsiteX4" fmla="*/ 6355 w 704828"/>
                <a:gd name="connsiteY4" fmla="*/ 467640 h 1332448"/>
                <a:gd name="connsiteX5" fmla="*/ 17302 w 704828"/>
                <a:gd name="connsiteY5" fmla="*/ 595094 h 1332448"/>
                <a:gd name="connsiteX6" fmla="*/ 79856 w 704828"/>
                <a:gd name="connsiteY6" fmla="*/ 696744 h 1332448"/>
                <a:gd name="connsiteX7" fmla="*/ 98622 w 704828"/>
                <a:gd name="connsiteY7" fmla="*/ 720984 h 1332448"/>
                <a:gd name="connsiteX8" fmla="*/ 104878 w 704828"/>
                <a:gd name="connsiteY8" fmla="*/ 817943 h 1332448"/>
                <a:gd name="connsiteX9" fmla="*/ 68127 w 704828"/>
                <a:gd name="connsiteY9" fmla="*/ 963381 h 1332448"/>
                <a:gd name="connsiteX10" fmla="*/ 11047 w 704828"/>
                <a:gd name="connsiteY10" fmla="*/ 1005605 h 1332448"/>
                <a:gd name="connsiteX11" fmla="*/ 11828 w 704828"/>
                <a:gd name="connsiteY11" fmla="*/ 1050174 h 1332448"/>
                <a:gd name="connsiteX12" fmla="*/ 455962 w 704828"/>
                <a:gd name="connsiteY12" fmla="*/ 1332449 h 1332448"/>
                <a:gd name="connsiteX13" fmla="*/ 563085 w 704828"/>
                <a:gd name="connsiteY13" fmla="*/ 1039227 h 1332448"/>
                <a:gd name="connsiteX14" fmla="*/ 526335 w 704828"/>
                <a:gd name="connsiteY14" fmla="*/ 1023589 h 1332448"/>
                <a:gd name="connsiteX15" fmla="*/ 549793 w 704828"/>
                <a:gd name="connsiteY15" fmla="*/ 953216 h 1332448"/>
                <a:gd name="connsiteX16" fmla="*/ 568559 w 704828"/>
                <a:gd name="connsiteY16" fmla="*/ 928976 h 1332448"/>
                <a:gd name="connsiteX17" fmla="*/ 649097 w 704828"/>
                <a:gd name="connsiteY17" fmla="*/ 767899 h 1332448"/>
                <a:gd name="connsiteX18" fmla="*/ 677246 w 704828"/>
                <a:gd name="connsiteY18" fmla="*/ 669377 h 1332448"/>
                <a:gd name="connsiteX19" fmla="*/ 694449 w 704828"/>
                <a:gd name="connsiteY19" fmla="*/ 366772 h 1332448"/>
                <a:gd name="connsiteX20" fmla="*/ 701486 w 704828"/>
                <a:gd name="connsiteY20" fmla="*/ 344878 h 1332448"/>
                <a:gd name="connsiteX21" fmla="*/ 637368 w 704828"/>
                <a:gd name="connsiteY21" fmla="*/ 121248 h 13324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828" h="1332448">
                  <a:moveTo>
                    <a:pt x="637368" y="121248"/>
                  </a:moveTo>
                  <a:cubicBezTo>
                    <a:pt x="524771" y="-26536"/>
                    <a:pt x="312088" y="-25754"/>
                    <a:pt x="186980" y="51657"/>
                  </a:cubicBezTo>
                  <a:cubicBezTo>
                    <a:pt x="98622" y="106391"/>
                    <a:pt x="64217" y="191621"/>
                    <a:pt x="48579" y="289362"/>
                  </a:cubicBezTo>
                  <a:cubicBezTo>
                    <a:pt x="40760" y="338623"/>
                    <a:pt x="42324" y="388666"/>
                    <a:pt x="36068" y="438709"/>
                  </a:cubicBezTo>
                  <a:cubicBezTo>
                    <a:pt x="16520" y="437927"/>
                    <a:pt x="7919" y="448092"/>
                    <a:pt x="6355" y="467640"/>
                  </a:cubicBezTo>
                  <a:cubicBezTo>
                    <a:pt x="2445" y="510646"/>
                    <a:pt x="7137" y="553652"/>
                    <a:pt x="17302" y="595094"/>
                  </a:cubicBezTo>
                  <a:cubicBezTo>
                    <a:pt x="26685" y="634972"/>
                    <a:pt x="39978" y="674069"/>
                    <a:pt x="79856" y="696744"/>
                  </a:cubicBezTo>
                  <a:cubicBezTo>
                    <a:pt x="88457" y="701436"/>
                    <a:pt x="96276" y="710037"/>
                    <a:pt x="98622" y="720984"/>
                  </a:cubicBezTo>
                  <a:cubicBezTo>
                    <a:pt x="104096" y="753043"/>
                    <a:pt x="109569" y="785102"/>
                    <a:pt x="104878" y="817943"/>
                  </a:cubicBezTo>
                  <a:cubicBezTo>
                    <a:pt x="97840" y="867986"/>
                    <a:pt x="87675" y="916465"/>
                    <a:pt x="68127" y="963381"/>
                  </a:cubicBezTo>
                  <a:cubicBezTo>
                    <a:pt x="64999" y="970418"/>
                    <a:pt x="18084" y="1000131"/>
                    <a:pt x="11047" y="1005605"/>
                  </a:cubicBezTo>
                  <a:cubicBezTo>
                    <a:pt x="-3810" y="1016552"/>
                    <a:pt x="-3810" y="1039227"/>
                    <a:pt x="11828" y="1050174"/>
                  </a:cubicBezTo>
                  <a:cubicBezTo>
                    <a:pt x="124426" y="1128367"/>
                    <a:pt x="442669" y="1311337"/>
                    <a:pt x="455962" y="1332449"/>
                  </a:cubicBezTo>
                  <a:cubicBezTo>
                    <a:pt x="462217" y="1311337"/>
                    <a:pt x="550575" y="1039227"/>
                    <a:pt x="563085" y="1039227"/>
                  </a:cubicBezTo>
                  <a:cubicBezTo>
                    <a:pt x="556830" y="1034536"/>
                    <a:pt x="524771" y="1038445"/>
                    <a:pt x="526335" y="1023589"/>
                  </a:cubicBezTo>
                  <a:cubicBezTo>
                    <a:pt x="527899" y="997785"/>
                    <a:pt x="527899" y="972764"/>
                    <a:pt x="549793" y="953216"/>
                  </a:cubicBezTo>
                  <a:cubicBezTo>
                    <a:pt x="557612" y="946960"/>
                    <a:pt x="562303" y="936795"/>
                    <a:pt x="568559" y="928976"/>
                  </a:cubicBezTo>
                  <a:cubicBezTo>
                    <a:pt x="603745" y="879715"/>
                    <a:pt x="628767" y="824980"/>
                    <a:pt x="649097" y="767899"/>
                  </a:cubicBezTo>
                  <a:cubicBezTo>
                    <a:pt x="660826" y="735841"/>
                    <a:pt x="674901" y="704564"/>
                    <a:pt x="677246" y="669377"/>
                  </a:cubicBezTo>
                  <a:cubicBezTo>
                    <a:pt x="682720" y="568509"/>
                    <a:pt x="688975" y="467640"/>
                    <a:pt x="694449" y="366772"/>
                  </a:cubicBezTo>
                  <a:cubicBezTo>
                    <a:pt x="699140" y="360517"/>
                    <a:pt x="699922" y="352698"/>
                    <a:pt x="701486" y="344878"/>
                  </a:cubicBezTo>
                  <a:cubicBezTo>
                    <a:pt x="714779" y="259649"/>
                    <a:pt x="687411" y="187711"/>
                    <a:pt x="637368" y="121248"/>
                  </a:cubicBezTo>
                  <a:close/>
                </a:path>
              </a:pathLst>
            </a:custGeom>
            <a:solidFill>
              <a:srgbClr val="FEC18A"/>
            </a:solidFill>
            <a:ln w="8032" cap="flat">
              <a:noFill/>
              <a:prstDash val="solid"/>
              <a:miter/>
            </a:ln>
          </p:spPr>
          <p:txBody>
            <a:bodyPr rtlCol="0" anchor="ctr"/>
            <a:lstStyle/>
            <a:p>
              <a:endParaRPr lang="en-US">
                <a:solidFill>
                  <a:prstClr val="black"/>
                </a:solidFill>
              </a:endParaRPr>
            </a:p>
          </p:txBody>
        </p:sp>
        <p:sp>
          <p:nvSpPr>
            <p:cNvPr id="24" name="Freeform: Shape 156">
              <a:extLst>
                <a:ext uri="{FF2B5EF4-FFF2-40B4-BE49-F238E27FC236}">
                  <a16:creationId xmlns:a16="http://schemas.microsoft.com/office/drawing/2014/main" id="{333946B5-ABAA-4795-B1BB-23535ABBDFA3}"/>
                </a:ext>
              </a:extLst>
            </p:cNvPr>
            <p:cNvSpPr/>
            <p:nvPr>
              <p:custDataLst>
                <p:tags r:id="rId27"/>
              </p:custDataLst>
            </p:nvPr>
          </p:nvSpPr>
          <p:spPr>
            <a:xfrm>
              <a:off x="4541135" y="2173300"/>
              <a:ext cx="1596083" cy="1866789"/>
            </a:xfrm>
            <a:custGeom>
              <a:gdLst>
                <a:gd name="connsiteX0" fmla="*/ 1894930 w 1897132"/>
                <a:gd name="connsiteY0" fmla="*/ 968917 h 2218898"/>
                <a:gd name="connsiteX1" fmla="*/ 1703358 w 1897132"/>
                <a:gd name="connsiteY1" fmla="*/ 455193 h 2218898"/>
                <a:gd name="connsiteX2" fmla="*/ 1625166 w 1897132"/>
                <a:gd name="connsiteY2" fmla="*/ 362144 h 2218898"/>
                <a:gd name="connsiteX3" fmla="*/ 1236549 w 1897132"/>
                <a:gd name="connsiteY3" fmla="*/ 172136 h 2218898"/>
                <a:gd name="connsiteX4" fmla="*/ 1220911 w 1897132"/>
                <a:gd name="connsiteY4" fmla="*/ 152588 h 2218898"/>
                <a:gd name="connsiteX5" fmla="*/ 1213091 w 1897132"/>
                <a:gd name="connsiteY5" fmla="*/ 69704 h 2218898"/>
                <a:gd name="connsiteX6" fmla="*/ 1199799 w 1897132"/>
                <a:gd name="connsiteY6" fmla="*/ 56411 h 2218898"/>
                <a:gd name="connsiteX7" fmla="*/ 1181032 w 1897132"/>
                <a:gd name="connsiteY7" fmla="*/ 55630 h 2218898"/>
                <a:gd name="connsiteX8" fmla="*/ 1159138 w 1897132"/>
                <a:gd name="connsiteY8" fmla="*/ 73614 h 2218898"/>
                <a:gd name="connsiteX9" fmla="*/ 1092675 w 1897132"/>
                <a:gd name="connsiteY9" fmla="*/ 349633 h 2218898"/>
                <a:gd name="connsiteX10" fmla="*/ 952710 w 1897132"/>
                <a:gd name="connsiteY10" fmla="*/ 126785 h 2218898"/>
                <a:gd name="connsiteX11" fmla="*/ 646196 w 1897132"/>
                <a:gd name="connsiteY11" fmla="*/ 7150 h 2218898"/>
                <a:gd name="connsiteX12" fmla="*/ 579732 w 1897132"/>
                <a:gd name="connsiteY12" fmla="*/ 7150 h 2218898"/>
                <a:gd name="connsiteX13" fmla="*/ 560966 w 1897132"/>
                <a:gd name="connsiteY13" fmla="*/ 74396 h 2218898"/>
                <a:gd name="connsiteX14" fmla="*/ 542982 w 1897132"/>
                <a:gd name="connsiteY14" fmla="*/ 97853 h 2218898"/>
                <a:gd name="connsiteX15" fmla="*/ 121524 w 1897132"/>
                <a:gd name="connsiteY15" fmla="*/ 367617 h 2218898"/>
                <a:gd name="connsiteX16" fmla="*/ 1108 w 1897132"/>
                <a:gd name="connsiteY16" fmla="*/ 756234 h 2218898"/>
                <a:gd name="connsiteX17" fmla="*/ 15183 w 1897132"/>
                <a:gd name="connsiteY17" fmla="*/ 1043200 h 2218898"/>
                <a:gd name="connsiteX18" fmla="*/ 43332 w 1897132"/>
                <a:gd name="connsiteY18" fmla="*/ 1065876 h 2218898"/>
                <a:gd name="connsiteX19" fmla="*/ 545328 w 1897132"/>
                <a:gd name="connsiteY19" fmla="*/ 972045 h 2218898"/>
                <a:gd name="connsiteX20" fmla="*/ 453842 w 1897132"/>
                <a:gd name="connsiteY20" fmla="*/ 1750842 h 2218898"/>
                <a:gd name="connsiteX21" fmla="*/ 457752 w 1897132"/>
                <a:gd name="connsiteY21" fmla="*/ 1857184 h 2218898"/>
                <a:gd name="connsiteX22" fmla="*/ 553147 w 1897132"/>
                <a:gd name="connsiteY22" fmla="*/ 2203576 h 2218898"/>
                <a:gd name="connsiteX23" fmla="*/ 573477 w 1897132"/>
                <a:gd name="connsiteY23" fmla="*/ 2217651 h 2218898"/>
                <a:gd name="connsiteX24" fmla="*/ 605536 w 1897132"/>
                <a:gd name="connsiteY24" fmla="*/ 2075341 h 2218898"/>
                <a:gd name="connsiteX25" fmla="*/ 836986 w 1897132"/>
                <a:gd name="connsiteY25" fmla="*/ 1801667 h 2218898"/>
                <a:gd name="connsiteX26" fmla="*/ 836204 w 1897132"/>
                <a:gd name="connsiteY26" fmla="*/ 1801667 h 2218898"/>
                <a:gd name="connsiteX27" fmla="*/ 1803444 w 1897132"/>
                <a:gd name="connsiteY27" fmla="*/ 1706272 h 2218898"/>
                <a:gd name="connsiteX28" fmla="*/ 1656443 w 1897132"/>
                <a:gd name="connsiteY28" fmla="*/ 1072132 h 2218898"/>
                <a:gd name="connsiteX29" fmla="*/ 1671299 w 1897132"/>
                <a:gd name="connsiteY29" fmla="*/ 1048674 h 2218898"/>
                <a:gd name="connsiteX30" fmla="*/ 1879291 w 1897132"/>
                <a:gd name="connsiteY30" fmla="*/ 997849 h 2218898"/>
                <a:gd name="connsiteX31" fmla="*/ 1894930 w 1897132"/>
                <a:gd name="connsiteY31" fmla="*/ 968917 h 221889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7132" h="2218898">
                  <a:moveTo>
                    <a:pt x="1894930" y="968917"/>
                  </a:moveTo>
                  <a:cubicBezTo>
                    <a:pt x="1890238" y="954061"/>
                    <a:pt x="1779205" y="605322"/>
                    <a:pt x="1703358" y="455193"/>
                  </a:cubicBezTo>
                  <a:cubicBezTo>
                    <a:pt x="1684592" y="418443"/>
                    <a:pt x="1669735" y="382474"/>
                    <a:pt x="1625166" y="362144"/>
                  </a:cubicBezTo>
                  <a:cubicBezTo>
                    <a:pt x="1493802" y="301936"/>
                    <a:pt x="1365567" y="236254"/>
                    <a:pt x="1236549" y="172136"/>
                  </a:cubicBezTo>
                  <a:cubicBezTo>
                    <a:pt x="1227948" y="168227"/>
                    <a:pt x="1221692" y="163535"/>
                    <a:pt x="1220911" y="152588"/>
                  </a:cubicBezTo>
                  <a:cubicBezTo>
                    <a:pt x="1218565" y="125221"/>
                    <a:pt x="1214655" y="97071"/>
                    <a:pt x="1213091" y="69704"/>
                  </a:cubicBezTo>
                  <a:cubicBezTo>
                    <a:pt x="1212309" y="60321"/>
                    <a:pt x="1209964" y="55630"/>
                    <a:pt x="1199799" y="56411"/>
                  </a:cubicBezTo>
                  <a:cubicBezTo>
                    <a:pt x="1193543" y="56411"/>
                    <a:pt x="1187288" y="55630"/>
                    <a:pt x="1181032" y="55630"/>
                  </a:cubicBezTo>
                  <a:cubicBezTo>
                    <a:pt x="1168522" y="55630"/>
                    <a:pt x="1159138" y="57975"/>
                    <a:pt x="1159138" y="73614"/>
                  </a:cubicBezTo>
                  <a:cubicBezTo>
                    <a:pt x="1158357" y="151024"/>
                    <a:pt x="1098930" y="328521"/>
                    <a:pt x="1092675" y="349633"/>
                  </a:cubicBezTo>
                  <a:cubicBezTo>
                    <a:pt x="1076255" y="323830"/>
                    <a:pt x="983987" y="177610"/>
                    <a:pt x="952710" y="126785"/>
                  </a:cubicBezTo>
                  <a:cubicBezTo>
                    <a:pt x="947237" y="117402"/>
                    <a:pt x="653233" y="6368"/>
                    <a:pt x="646196" y="7150"/>
                  </a:cubicBezTo>
                  <a:cubicBezTo>
                    <a:pt x="623520" y="9496"/>
                    <a:pt x="595371" y="-10052"/>
                    <a:pt x="579732" y="7150"/>
                  </a:cubicBezTo>
                  <a:cubicBezTo>
                    <a:pt x="565658" y="22789"/>
                    <a:pt x="565658" y="50938"/>
                    <a:pt x="560966" y="74396"/>
                  </a:cubicBezTo>
                  <a:cubicBezTo>
                    <a:pt x="558620" y="85343"/>
                    <a:pt x="552365" y="92380"/>
                    <a:pt x="542982" y="97853"/>
                  </a:cubicBezTo>
                  <a:cubicBezTo>
                    <a:pt x="430385" y="159625"/>
                    <a:pt x="150456" y="330085"/>
                    <a:pt x="121524" y="367617"/>
                  </a:cubicBezTo>
                  <a:cubicBezTo>
                    <a:pt x="50369" y="459885"/>
                    <a:pt x="18310" y="625653"/>
                    <a:pt x="1108" y="756234"/>
                  </a:cubicBezTo>
                  <a:cubicBezTo>
                    <a:pt x="-4365" y="809405"/>
                    <a:pt x="12055" y="1000194"/>
                    <a:pt x="15183" y="1043200"/>
                  </a:cubicBezTo>
                  <a:cubicBezTo>
                    <a:pt x="16747" y="1063530"/>
                    <a:pt x="24566" y="1069786"/>
                    <a:pt x="43332" y="1065876"/>
                  </a:cubicBezTo>
                  <a:cubicBezTo>
                    <a:pt x="36295" y="1051019"/>
                    <a:pt x="484338" y="981428"/>
                    <a:pt x="545328" y="972045"/>
                  </a:cubicBezTo>
                  <a:cubicBezTo>
                    <a:pt x="560966" y="969699"/>
                    <a:pt x="467135" y="1753970"/>
                    <a:pt x="453842" y="1750842"/>
                  </a:cubicBezTo>
                  <a:cubicBezTo>
                    <a:pt x="454624" y="1786029"/>
                    <a:pt x="454624" y="1821997"/>
                    <a:pt x="457752" y="1857184"/>
                  </a:cubicBezTo>
                  <a:cubicBezTo>
                    <a:pt x="467135" y="1979164"/>
                    <a:pt x="482774" y="2098798"/>
                    <a:pt x="553147" y="2203576"/>
                  </a:cubicBezTo>
                  <a:cubicBezTo>
                    <a:pt x="559402" y="2212959"/>
                    <a:pt x="572695" y="2222343"/>
                    <a:pt x="573477" y="2217651"/>
                  </a:cubicBezTo>
                  <a:cubicBezTo>
                    <a:pt x="572695" y="2167608"/>
                    <a:pt x="585988" y="2120692"/>
                    <a:pt x="605536" y="2075341"/>
                  </a:cubicBezTo>
                  <a:cubicBezTo>
                    <a:pt x="656361" y="1961962"/>
                    <a:pt x="742373" y="1878296"/>
                    <a:pt x="836986" y="1801667"/>
                  </a:cubicBezTo>
                  <a:cubicBezTo>
                    <a:pt x="836986" y="1801667"/>
                    <a:pt x="836204" y="1801667"/>
                    <a:pt x="836204" y="1801667"/>
                  </a:cubicBezTo>
                  <a:cubicBezTo>
                    <a:pt x="945673" y="1781337"/>
                    <a:pt x="1807354" y="1721911"/>
                    <a:pt x="1803444" y="1706272"/>
                  </a:cubicBezTo>
                  <a:cubicBezTo>
                    <a:pt x="1775295" y="1578037"/>
                    <a:pt x="1684592" y="1201149"/>
                    <a:pt x="1656443" y="1072132"/>
                  </a:cubicBezTo>
                  <a:cubicBezTo>
                    <a:pt x="1653315" y="1057275"/>
                    <a:pt x="1656443" y="1052583"/>
                    <a:pt x="1671299" y="1048674"/>
                  </a:cubicBezTo>
                  <a:cubicBezTo>
                    <a:pt x="1740890" y="1032253"/>
                    <a:pt x="1809700" y="1015051"/>
                    <a:pt x="1879291" y="997849"/>
                  </a:cubicBezTo>
                  <a:cubicBezTo>
                    <a:pt x="1899621" y="995503"/>
                    <a:pt x="1898839" y="982992"/>
                    <a:pt x="1894930" y="968917"/>
                  </a:cubicBezTo>
                  <a:close/>
                </a:path>
              </a:pathLst>
            </a:custGeom>
            <a:solidFill>
              <a:schemeClr val="bg1"/>
            </a:solidFill>
            <a:ln w="7808" cap="flat">
              <a:noFill/>
              <a:prstDash val="solid"/>
              <a:miter/>
            </a:ln>
          </p:spPr>
          <p:txBody>
            <a:bodyPr rtlCol="0" anchor="ctr"/>
            <a:lstStyle/>
            <a:p>
              <a:endParaRPr lang="en-US">
                <a:solidFill>
                  <a:prstClr val="black"/>
                </a:solidFill>
              </a:endParaRPr>
            </a:p>
          </p:txBody>
        </p:sp>
        <p:sp>
          <p:nvSpPr>
            <p:cNvPr id="25" name="Freeform: Shape 157">
              <a:extLst>
                <a:ext uri="{FF2B5EF4-FFF2-40B4-BE49-F238E27FC236}">
                  <a16:creationId xmlns:a16="http://schemas.microsoft.com/office/drawing/2014/main" id="{23DB7096-4288-46A2-917D-75BEFB49985F}"/>
                </a:ext>
              </a:extLst>
            </p:cNvPr>
            <p:cNvSpPr/>
            <p:nvPr>
              <p:custDataLst>
                <p:tags r:id="rId28"/>
              </p:custDataLst>
            </p:nvPr>
          </p:nvSpPr>
          <p:spPr>
            <a:xfrm>
              <a:off x="4915430" y="4123901"/>
              <a:ext cx="1634743" cy="1735494"/>
            </a:xfrm>
            <a:custGeom>
              <a:gdLst>
                <a:gd name="connsiteX0" fmla="*/ 1907462 w 1943085"/>
                <a:gd name="connsiteY0" fmla="*/ 1491130 h 2062839"/>
                <a:gd name="connsiteX1" fmla="*/ 1884004 w 1943085"/>
                <a:gd name="connsiteY1" fmla="*/ 1471582 h 2062839"/>
                <a:gd name="connsiteX2" fmla="*/ 1878531 w 1943085"/>
                <a:gd name="connsiteY2" fmla="*/ 1437959 h 2062839"/>
                <a:gd name="connsiteX3" fmla="*/ 1821450 w 1943085"/>
                <a:gd name="connsiteY3" fmla="*/ 1380097 h 2062839"/>
                <a:gd name="connsiteX4" fmla="*/ 1545431 w 1943085"/>
                <a:gd name="connsiteY4" fmla="*/ 1334745 h 2062839"/>
                <a:gd name="connsiteX5" fmla="*/ 1200602 w 1943085"/>
                <a:gd name="connsiteY5" fmla="*/ 1280792 h 2062839"/>
                <a:gd name="connsiteX6" fmla="*/ 1108335 w 1943085"/>
                <a:gd name="connsiteY6" fmla="*/ 1261244 h 2062839"/>
                <a:gd name="connsiteX7" fmla="*/ 1109117 w 1943085"/>
                <a:gd name="connsiteY7" fmla="*/ 1254989 h 2062839"/>
                <a:gd name="connsiteX8" fmla="*/ 1173234 w 1943085"/>
                <a:gd name="connsiteY8" fmla="*/ 1245606 h 2062839"/>
                <a:gd name="connsiteX9" fmla="*/ 1184181 w 1943085"/>
                <a:gd name="connsiteY9" fmla="*/ 1249515 h 2062839"/>
                <a:gd name="connsiteX10" fmla="*/ 1203730 w 1943085"/>
                <a:gd name="connsiteY10" fmla="*/ 1264372 h 2062839"/>
                <a:gd name="connsiteX11" fmla="*/ 1355423 w 1943085"/>
                <a:gd name="connsiteY11" fmla="*/ 1259680 h 2062839"/>
                <a:gd name="connsiteX12" fmla="*/ 1382790 w 1943085"/>
                <a:gd name="connsiteY12" fmla="*/ 1222930 h 2062839"/>
                <a:gd name="connsiteX13" fmla="*/ 1389828 w 1943085"/>
                <a:gd name="connsiteY13" fmla="*/ 1169759 h 2062839"/>
                <a:gd name="connsiteX14" fmla="*/ 1361678 w 1943085"/>
                <a:gd name="connsiteY14" fmla="*/ 1109551 h 2062839"/>
                <a:gd name="connsiteX15" fmla="*/ 1338221 w 1943085"/>
                <a:gd name="connsiteY15" fmla="*/ 1070455 h 2062839"/>
                <a:gd name="connsiteX16" fmla="*/ 1335875 w 1943085"/>
                <a:gd name="connsiteY16" fmla="*/ 1041524 h 2062839"/>
                <a:gd name="connsiteX17" fmla="*/ 1303816 w 1943085"/>
                <a:gd name="connsiteY17" fmla="*/ 1029795 h 2062839"/>
                <a:gd name="connsiteX18" fmla="*/ 1224060 w 1943085"/>
                <a:gd name="connsiteY18" fmla="*/ 1075146 h 2062839"/>
                <a:gd name="connsiteX19" fmla="*/ 1055164 w 1943085"/>
                <a:gd name="connsiteY19" fmla="*/ 1167413 h 2062839"/>
                <a:gd name="connsiteX20" fmla="*/ 1017631 w 1943085"/>
                <a:gd name="connsiteY20" fmla="*/ 1143956 h 2062839"/>
                <a:gd name="connsiteX21" fmla="*/ 1011376 w 1943085"/>
                <a:gd name="connsiteY21" fmla="*/ 0 h 2062839"/>
                <a:gd name="connsiteX22" fmla="*/ 816677 w 1943085"/>
                <a:gd name="connsiteY22" fmla="*/ 0 h 2062839"/>
                <a:gd name="connsiteX23" fmla="*/ 814331 w 1943085"/>
                <a:gd name="connsiteY23" fmla="*/ 1155684 h 2062839"/>
                <a:gd name="connsiteX24" fmla="*/ 803384 w 1943085"/>
                <a:gd name="connsiteY24" fmla="*/ 1169759 h 2062839"/>
                <a:gd name="connsiteX25" fmla="*/ 662638 w 1943085"/>
                <a:gd name="connsiteY25" fmla="*/ 1156467 h 2062839"/>
                <a:gd name="connsiteX26" fmla="*/ 356123 w 1943085"/>
                <a:gd name="connsiteY26" fmla="*/ 1056380 h 2062839"/>
                <a:gd name="connsiteX27" fmla="*/ 291223 w 1943085"/>
                <a:gd name="connsiteY27" fmla="*/ 1079056 h 2062839"/>
                <a:gd name="connsiteX28" fmla="*/ 286532 w 1943085"/>
                <a:gd name="connsiteY28" fmla="*/ 1102514 h 2062839"/>
                <a:gd name="connsiteX29" fmla="*/ 285750 w 1943085"/>
                <a:gd name="connsiteY29" fmla="*/ 1211983 h 2062839"/>
                <a:gd name="connsiteX30" fmla="*/ 303734 w 1943085"/>
                <a:gd name="connsiteY30" fmla="*/ 1263590 h 2062839"/>
                <a:gd name="connsiteX31" fmla="*/ 313899 w 1943085"/>
                <a:gd name="connsiteY31" fmla="*/ 1287048 h 2062839"/>
                <a:gd name="connsiteX32" fmla="*/ 342049 w 1943085"/>
                <a:gd name="connsiteY32" fmla="*/ 1344129 h 2062839"/>
                <a:gd name="connsiteX33" fmla="*/ 351432 w 1943085"/>
                <a:gd name="connsiteY33" fmla="*/ 1362113 h 2062839"/>
                <a:gd name="connsiteX34" fmla="*/ 336575 w 1943085"/>
                <a:gd name="connsiteY34" fmla="*/ 1372278 h 2062839"/>
                <a:gd name="connsiteX35" fmla="*/ 65247 w 1943085"/>
                <a:gd name="connsiteY35" fmla="*/ 1437959 h 2062839"/>
                <a:gd name="connsiteX36" fmla="*/ 348 w 1943085"/>
                <a:gd name="connsiteY36" fmla="*/ 1513024 h 2062839"/>
                <a:gd name="connsiteX37" fmla="*/ 348 w 1943085"/>
                <a:gd name="connsiteY37" fmla="*/ 1624839 h 2062839"/>
                <a:gd name="connsiteX38" fmla="*/ 21459 w 1943085"/>
                <a:gd name="connsiteY38" fmla="*/ 1677228 h 2062839"/>
                <a:gd name="connsiteX39" fmla="*/ 53518 w 1943085"/>
                <a:gd name="connsiteY39" fmla="*/ 1735091 h 2062839"/>
                <a:gd name="connsiteX40" fmla="*/ 68375 w 1943085"/>
                <a:gd name="connsiteY40" fmla="*/ 1749947 h 2062839"/>
                <a:gd name="connsiteX41" fmla="*/ 192701 w 1943085"/>
                <a:gd name="connsiteY41" fmla="*/ 1731181 h 2062839"/>
                <a:gd name="connsiteX42" fmla="*/ 234143 w 1943085"/>
                <a:gd name="connsiteY42" fmla="*/ 1630313 h 2062839"/>
                <a:gd name="connsiteX43" fmla="*/ 201302 w 1943085"/>
                <a:gd name="connsiteY43" fmla="*/ 1574796 h 2062839"/>
                <a:gd name="connsiteX44" fmla="*/ 191919 w 1943085"/>
                <a:gd name="connsiteY44" fmla="*/ 1548992 h 2062839"/>
                <a:gd name="connsiteX45" fmla="*/ 213813 w 1943085"/>
                <a:gd name="connsiteY45" fmla="*/ 1538046 h 2062839"/>
                <a:gd name="connsiteX46" fmla="*/ 491396 w 1943085"/>
                <a:gd name="connsiteY46" fmla="*/ 1492694 h 2062839"/>
                <a:gd name="connsiteX47" fmla="*/ 678276 w 1943085"/>
                <a:gd name="connsiteY47" fmla="*/ 1459853 h 2062839"/>
                <a:gd name="connsiteX48" fmla="*/ 819023 w 1943085"/>
                <a:gd name="connsiteY48" fmla="*/ 1446560 h 2062839"/>
                <a:gd name="connsiteX49" fmla="*/ 882358 w 1943085"/>
                <a:gd name="connsiteY49" fmla="*/ 1495822 h 2062839"/>
                <a:gd name="connsiteX50" fmla="*/ 954296 w 1943085"/>
                <a:gd name="connsiteY50" fmla="*/ 1720234 h 2062839"/>
                <a:gd name="connsiteX51" fmla="*/ 964461 w 1943085"/>
                <a:gd name="connsiteY51" fmla="*/ 1858635 h 2062839"/>
                <a:gd name="connsiteX52" fmla="*/ 958987 w 1943085"/>
                <a:gd name="connsiteY52" fmla="*/ 1930572 h 2062839"/>
                <a:gd name="connsiteX53" fmla="*/ 1091914 w 1943085"/>
                <a:gd name="connsiteY53" fmla="*/ 2062717 h 2062839"/>
                <a:gd name="connsiteX54" fmla="*/ 1237352 w 1943085"/>
                <a:gd name="connsiteY54" fmla="*/ 1946992 h 2062839"/>
                <a:gd name="connsiteX55" fmla="*/ 1227969 w 1943085"/>
                <a:gd name="connsiteY55" fmla="*/ 1888348 h 2062839"/>
                <a:gd name="connsiteX56" fmla="*/ 1144303 w 1943085"/>
                <a:gd name="connsiteY56" fmla="*/ 1796863 h 2062839"/>
                <a:gd name="connsiteX57" fmla="*/ 1130229 w 1943085"/>
                <a:gd name="connsiteY57" fmla="*/ 1779660 h 2062839"/>
                <a:gd name="connsiteX58" fmla="*/ 1042653 w 1943085"/>
                <a:gd name="connsiteY58" fmla="*/ 1467673 h 2062839"/>
                <a:gd name="connsiteX59" fmla="*/ 1073148 w 1943085"/>
                <a:gd name="connsiteY59" fmla="*/ 1430140 h 2062839"/>
                <a:gd name="connsiteX60" fmla="*/ 1090351 w 1943085"/>
                <a:gd name="connsiteY60" fmla="*/ 1431704 h 2062839"/>
                <a:gd name="connsiteX61" fmla="*/ 1293651 w 1943085"/>
                <a:gd name="connsiteY61" fmla="*/ 1452816 h 2062839"/>
                <a:gd name="connsiteX62" fmla="*/ 1704943 w 1943085"/>
                <a:gd name="connsiteY62" fmla="*/ 1485657 h 2062839"/>
                <a:gd name="connsiteX63" fmla="*/ 1746385 w 1943085"/>
                <a:gd name="connsiteY63" fmla="*/ 1548211 h 2062839"/>
                <a:gd name="connsiteX64" fmla="*/ 1747949 w 1943085"/>
                <a:gd name="connsiteY64" fmla="*/ 1595126 h 2062839"/>
                <a:gd name="connsiteX65" fmla="*/ 1771407 w 1943085"/>
                <a:gd name="connsiteY65" fmla="*/ 1645169 h 2062839"/>
                <a:gd name="connsiteX66" fmla="*/ 1792519 w 1943085"/>
                <a:gd name="connsiteY66" fmla="*/ 1664718 h 2062839"/>
                <a:gd name="connsiteX67" fmla="*/ 1878531 w 1943085"/>
                <a:gd name="connsiteY67" fmla="*/ 1672537 h 2062839"/>
                <a:gd name="connsiteX68" fmla="*/ 1916845 w 1943085"/>
                <a:gd name="connsiteY68" fmla="*/ 1652989 h 2062839"/>
                <a:gd name="connsiteX69" fmla="*/ 1937957 w 1943085"/>
                <a:gd name="connsiteY69" fmla="*/ 1520843 h 2062839"/>
                <a:gd name="connsiteX70" fmla="*/ 1907462 w 1943085"/>
                <a:gd name="connsiteY70" fmla="*/ 1491130 h 206283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3085" h="2062839">
                  <a:moveTo>
                    <a:pt x="1907462" y="1491130"/>
                  </a:moveTo>
                  <a:cubicBezTo>
                    <a:pt x="1894169" y="1492694"/>
                    <a:pt x="1886350" y="1484093"/>
                    <a:pt x="1884004" y="1471582"/>
                  </a:cubicBezTo>
                  <a:cubicBezTo>
                    <a:pt x="1882440" y="1460635"/>
                    <a:pt x="1880876" y="1448906"/>
                    <a:pt x="1878531" y="1437959"/>
                  </a:cubicBezTo>
                  <a:cubicBezTo>
                    <a:pt x="1872275" y="1400427"/>
                    <a:pt x="1857418" y="1386352"/>
                    <a:pt x="1821450" y="1380097"/>
                  </a:cubicBezTo>
                  <a:cubicBezTo>
                    <a:pt x="1729183" y="1365240"/>
                    <a:pt x="1637698" y="1349602"/>
                    <a:pt x="1545431" y="1334745"/>
                  </a:cubicBezTo>
                  <a:cubicBezTo>
                    <a:pt x="1430488" y="1316761"/>
                    <a:pt x="1315545" y="1299559"/>
                    <a:pt x="1200602" y="1280792"/>
                  </a:cubicBezTo>
                  <a:cubicBezTo>
                    <a:pt x="1170107" y="1275319"/>
                    <a:pt x="1141176" y="1258117"/>
                    <a:pt x="1108335" y="1261244"/>
                  </a:cubicBezTo>
                  <a:cubicBezTo>
                    <a:pt x="1109117" y="1259680"/>
                    <a:pt x="1109117" y="1256553"/>
                    <a:pt x="1109117" y="1254989"/>
                  </a:cubicBezTo>
                  <a:cubicBezTo>
                    <a:pt x="1130229" y="1251861"/>
                    <a:pt x="1152123" y="1247951"/>
                    <a:pt x="1173234" y="1245606"/>
                  </a:cubicBezTo>
                  <a:cubicBezTo>
                    <a:pt x="1177144" y="1244824"/>
                    <a:pt x="1183399" y="1240914"/>
                    <a:pt x="1184181" y="1249515"/>
                  </a:cubicBezTo>
                  <a:cubicBezTo>
                    <a:pt x="1184963" y="1262026"/>
                    <a:pt x="1195910" y="1261244"/>
                    <a:pt x="1203730" y="1264372"/>
                  </a:cubicBezTo>
                  <a:cubicBezTo>
                    <a:pt x="1254555" y="1283138"/>
                    <a:pt x="1305380" y="1271409"/>
                    <a:pt x="1355423" y="1259680"/>
                  </a:cubicBezTo>
                  <a:cubicBezTo>
                    <a:pt x="1373407" y="1255771"/>
                    <a:pt x="1379663" y="1240132"/>
                    <a:pt x="1382790" y="1222930"/>
                  </a:cubicBezTo>
                  <a:cubicBezTo>
                    <a:pt x="1385918" y="1205728"/>
                    <a:pt x="1387482" y="1187744"/>
                    <a:pt x="1389828" y="1169759"/>
                  </a:cubicBezTo>
                  <a:cubicBezTo>
                    <a:pt x="1394519" y="1139264"/>
                    <a:pt x="1389046" y="1125190"/>
                    <a:pt x="1361678" y="1109551"/>
                  </a:cubicBezTo>
                  <a:cubicBezTo>
                    <a:pt x="1346040" y="1100950"/>
                    <a:pt x="1338221" y="1088439"/>
                    <a:pt x="1338221" y="1070455"/>
                  </a:cubicBezTo>
                  <a:cubicBezTo>
                    <a:pt x="1338221" y="1061072"/>
                    <a:pt x="1338221" y="1050907"/>
                    <a:pt x="1335875" y="1041524"/>
                  </a:cubicBezTo>
                  <a:cubicBezTo>
                    <a:pt x="1331183" y="1022757"/>
                    <a:pt x="1320236" y="1020412"/>
                    <a:pt x="1303816" y="1029795"/>
                  </a:cubicBezTo>
                  <a:cubicBezTo>
                    <a:pt x="1277230" y="1045433"/>
                    <a:pt x="1251427" y="1061072"/>
                    <a:pt x="1224060" y="1075146"/>
                  </a:cubicBezTo>
                  <a:cubicBezTo>
                    <a:pt x="1167761" y="1105642"/>
                    <a:pt x="1115372" y="1142392"/>
                    <a:pt x="1055164" y="1167413"/>
                  </a:cubicBezTo>
                  <a:cubicBezTo>
                    <a:pt x="1029360" y="1178360"/>
                    <a:pt x="1019195" y="1170541"/>
                    <a:pt x="1017631" y="1143956"/>
                  </a:cubicBezTo>
                  <a:cubicBezTo>
                    <a:pt x="1016068" y="1085311"/>
                    <a:pt x="1013722" y="58644"/>
                    <a:pt x="1011376" y="0"/>
                  </a:cubicBezTo>
                  <a:lnTo>
                    <a:pt x="816677" y="0"/>
                  </a:lnTo>
                  <a:cubicBezTo>
                    <a:pt x="815895" y="62554"/>
                    <a:pt x="815113" y="1093130"/>
                    <a:pt x="814331" y="1155684"/>
                  </a:cubicBezTo>
                  <a:cubicBezTo>
                    <a:pt x="814331" y="1162722"/>
                    <a:pt x="815113" y="1170541"/>
                    <a:pt x="803384" y="1169759"/>
                  </a:cubicBezTo>
                  <a:cubicBezTo>
                    <a:pt x="756469" y="1166632"/>
                    <a:pt x="708771" y="1171323"/>
                    <a:pt x="662638" y="1156467"/>
                  </a:cubicBezTo>
                  <a:cubicBezTo>
                    <a:pt x="560988" y="1122062"/>
                    <a:pt x="458555" y="1088439"/>
                    <a:pt x="356123" y="1056380"/>
                  </a:cubicBezTo>
                  <a:cubicBezTo>
                    <a:pt x="315463" y="1043088"/>
                    <a:pt x="309208" y="1046997"/>
                    <a:pt x="291223" y="1079056"/>
                  </a:cubicBezTo>
                  <a:cubicBezTo>
                    <a:pt x="286532" y="1086875"/>
                    <a:pt x="286532" y="1093913"/>
                    <a:pt x="286532" y="1102514"/>
                  </a:cubicBezTo>
                  <a:cubicBezTo>
                    <a:pt x="286532" y="1139264"/>
                    <a:pt x="287314" y="1175233"/>
                    <a:pt x="285750" y="1211983"/>
                  </a:cubicBezTo>
                  <a:cubicBezTo>
                    <a:pt x="284968" y="1231531"/>
                    <a:pt x="286532" y="1250298"/>
                    <a:pt x="303734" y="1263590"/>
                  </a:cubicBezTo>
                  <a:cubicBezTo>
                    <a:pt x="310772" y="1269063"/>
                    <a:pt x="316245" y="1278447"/>
                    <a:pt x="313899" y="1287048"/>
                  </a:cubicBezTo>
                  <a:cubicBezTo>
                    <a:pt x="306862" y="1315197"/>
                    <a:pt x="320937" y="1330836"/>
                    <a:pt x="342049" y="1344129"/>
                  </a:cubicBezTo>
                  <a:cubicBezTo>
                    <a:pt x="349086" y="1348038"/>
                    <a:pt x="352996" y="1354293"/>
                    <a:pt x="351432" y="1362113"/>
                  </a:cubicBezTo>
                  <a:cubicBezTo>
                    <a:pt x="350650" y="1370714"/>
                    <a:pt x="342830" y="1370714"/>
                    <a:pt x="336575" y="1372278"/>
                  </a:cubicBezTo>
                  <a:cubicBezTo>
                    <a:pt x="246654" y="1395735"/>
                    <a:pt x="156732" y="1421539"/>
                    <a:pt x="65247" y="1437959"/>
                  </a:cubicBezTo>
                  <a:cubicBezTo>
                    <a:pt x="24587" y="1444997"/>
                    <a:pt x="348" y="1478619"/>
                    <a:pt x="348" y="1513024"/>
                  </a:cubicBezTo>
                  <a:cubicBezTo>
                    <a:pt x="348" y="1550556"/>
                    <a:pt x="-434" y="1587307"/>
                    <a:pt x="348" y="1624839"/>
                  </a:cubicBezTo>
                  <a:cubicBezTo>
                    <a:pt x="348" y="1645169"/>
                    <a:pt x="7385" y="1662371"/>
                    <a:pt x="21459" y="1677228"/>
                  </a:cubicBezTo>
                  <a:cubicBezTo>
                    <a:pt x="37098" y="1692867"/>
                    <a:pt x="53518" y="1710069"/>
                    <a:pt x="53518" y="1735091"/>
                  </a:cubicBezTo>
                  <a:cubicBezTo>
                    <a:pt x="53518" y="1742910"/>
                    <a:pt x="62120" y="1746037"/>
                    <a:pt x="68375" y="1749947"/>
                  </a:cubicBezTo>
                  <a:cubicBezTo>
                    <a:pt x="100434" y="1771841"/>
                    <a:pt x="158296" y="1763240"/>
                    <a:pt x="192701" y="1731181"/>
                  </a:cubicBezTo>
                  <a:cubicBezTo>
                    <a:pt x="222414" y="1703814"/>
                    <a:pt x="230233" y="1666281"/>
                    <a:pt x="234143" y="1630313"/>
                  </a:cubicBezTo>
                  <a:cubicBezTo>
                    <a:pt x="236489" y="1607637"/>
                    <a:pt x="219286" y="1588871"/>
                    <a:pt x="201302" y="1574796"/>
                  </a:cubicBezTo>
                  <a:cubicBezTo>
                    <a:pt x="193483" y="1568540"/>
                    <a:pt x="189573" y="1559158"/>
                    <a:pt x="191919" y="1548992"/>
                  </a:cubicBezTo>
                  <a:cubicBezTo>
                    <a:pt x="195047" y="1537264"/>
                    <a:pt x="205994" y="1539610"/>
                    <a:pt x="213813" y="1538046"/>
                  </a:cubicBezTo>
                  <a:cubicBezTo>
                    <a:pt x="306080" y="1523189"/>
                    <a:pt x="399911" y="1516934"/>
                    <a:pt x="491396" y="1492694"/>
                  </a:cubicBezTo>
                  <a:cubicBezTo>
                    <a:pt x="552386" y="1476273"/>
                    <a:pt x="616504" y="1470018"/>
                    <a:pt x="678276" y="1459853"/>
                  </a:cubicBezTo>
                  <a:cubicBezTo>
                    <a:pt x="725192" y="1452034"/>
                    <a:pt x="771325" y="1440305"/>
                    <a:pt x="819023" y="1446560"/>
                  </a:cubicBezTo>
                  <a:cubicBezTo>
                    <a:pt x="848736" y="1451252"/>
                    <a:pt x="871412" y="1462199"/>
                    <a:pt x="882358" y="1495822"/>
                  </a:cubicBezTo>
                  <a:cubicBezTo>
                    <a:pt x="908162" y="1570104"/>
                    <a:pt x="931620" y="1645169"/>
                    <a:pt x="954296" y="1720234"/>
                  </a:cubicBezTo>
                  <a:cubicBezTo>
                    <a:pt x="968370" y="1766368"/>
                    <a:pt x="980099" y="1810937"/>
                    <a:pt x="964461" y="1858635"/>
                  </a:cubicBezTo>
                  <a:cubicBezTo>
                    <a:pt x="957423" y="1881310"/>
                    <a:pt x="957423" y="1906332"/>
                    <a:pt x="958987" y="1930572"/>
                  </a:cubicBezTo>
                  <a:cubicBezTo>
                    <a:pt x="962897" y="1997036"/>
                    <a:pt x="1024669" y="2058807"/>
                    <a:pt x="1091914" y="2062717"/>
                  </a:cubicBezTo>
                  <a:cubicBezTo>
                    <a:pt x="1154468" y="2065845"/>
                    <a:pt x="1227187" y="2008764"/>
                    <a:pt x="1237352" y="1946992"/>
                  </a:cubicBezTo>
                  <a:cubicBezTo>
                    <a:pt x="1241262" y="1926662"/>
                    <a:pt x="1237352" y="1907114"/>
                    <a:pt x="1227969" y="1888348"/>
                  </a:cubicBezTo>
                  <a:cubicBezTo>
                    <a:pt x="1209203" y="1849252"/>
                    <a:pt x="1177144" y="1821884"/>
                    <a:pt x="1144303" y="1796863"/>
                  </a:cubicBezTo>
                  <a:cubicBezTo>
                    <a:pt x="1137266" y="1791389"/>
                    <a:pt x="1132574" y="1787479"/>
                    <a:pt x="1130229" y="1779660"/>
                  </a:cubicBezTo>
                  <a:cubicBezTo>
                    <a:pt x="1098170" y="1676446"/>
                    <a:pt x="1063765" y="1574014"/>
                    <a:pt x="1042653" y="1467673"/>
                  </a:cubicBezTo>
                  <a:cubicBezTo>
                    <a:pt x="1035616" y="1434832"/>
                    <a:pt x="1039525" y="1430140"/>
                    <a:pt x="1073148" y="1430140"/>
                  </a:cubicBezTo>
                  <a:cubicBezTo>
                    <a:pt x="1078622" y="1430140"/>
                    <a:pt x="1084095" y="1430922"/>
                    <a:pt x="1090351" y="1431704"/>
                  </a:cubicBezTo>
                  <a:cubicBezTo>
                    <a:pt x="1158378" y="1438741"/>
                    <a:pt x="1225624" y="1447342"/>
                    <a:pt x="1293651" y="1452816"/>
                  </a:cubicBezTo>
                  <a:cubicBezTo>
                    <a:pt x="1430488" y="1463763"/>
                    <a:pt x="1568106" y="1472364"/>
                    <a:pt x="1704943" y="1485657"/>
                  </a:cubicBezTo>
                  <a:cubicBezTo>
                    <a:pt x="1762024" y="1491130"/>
                    <a:pt x="1762024" y="1491130"/>
                    <a:pt x="1746385" y="1548211"/>
                  </a:cubicBezTo>
                  <a:cubicBezTo>
                    <a:pt x="1741694" y="1563849"/>
                    <a:pt x="1737002" y="1581052"/>
                    <a:pt x="1747949" y="1595126"/>
                  </a:cubicBezTo>
                  <a:cubicBezTo>
                    <a:pt x="1759678" y="1609983"/>
                    <a:pt x="1767497" y="1626403"/>
                    <a:pt x="1771407" y="1645169"/>
                  </a:cubicBezTo>
                  <a:cubicBezTo>
                    <a:pt x="1773753" y="1656898"/>
                    <a:pt x="1780790" y="1661590"/>
                    <a:pt x="1792519" y="1664718"/>
                  </a:cubicBezTo>
                  <a:cubicBezTo>
                    <a:pt x="1820668" y="1670973"/>
                    <a:pt x="1849599" y="1670191"/>
                    <a:pt x="1878531" y="1672537"/>
                  </a:cubicBezTo>
                  <a:cubicBezTo>
                    <a:pt x="1898079" y="1674100"/>
                    <a:pt x="1908244" y="1665499"/>
                    <a:pt x="1916845" y="1652989"/>
                  </a:cubicBezTo>
                  <a:cubicBezTo>
                    <a:pt x="1944212" y="1612329"/>
                    <a:pt x="1948122" y="1566977"/>
                    <a:pt x="1937957" y="1520843"/>
                  </a:cubicBezTo>
                  <a:cubicBezTo>
                    <a:pt x="1937175" y="1504423"/>
                    <a:pt x="1928574" y="1488785"/>
                    <a:pt x="1907462" y="1491130"/>
                  </a:cubicBezTo>
                  <a:close/>
                </a:path>
              </a:pathLst>
            </a:custGeom>
            <a:solidFill>
              <a:srgbClr val="000000"/>
            </a:solidFill>
            <a:ln w="7808" cap="flat">
              <a:noFill/>
              <a:prstDash val="solid"/>
              <a:miter/>
            </a:ln>
          </p:spPr>
          <p:txBody>
            <a:bodyPr rtlCol="0" anchor="ctr"/>
            <a:lstStyle/>
            <a:p>
              <a:endParaRPr lang="en-US">
                <a:solidFill>
                  <a:prstClr val="black"/>
                </a:solidFill>
              </a:endParaRPr>
            </a:p>
          </p:txBody>
        </p:sp>
        <p:sp>
          <p:nvSpPr>
            <p:cNvPr id="26" name="Freeform: Shape 158">
              <a:extLst>
                <a:ext uri="{FF2B5EF4-FFF2-40B4-BE49-F238E27FC236}">
                  <a16:creationId xmlns:a16="http://schemas.microsoft.com/office/drawing/2014/main" id="{474040CB-0AC0-49D2-A2B4-DB61687F7D19}"/>
                </a:ext>
              </a:extLst>
            </p:cNvPr>
            <p:cNvSpPr/>
            <p:nvPr>
              <p:custDataLst>
                <p:tags r:id="rId29"/>
              </p:custDataLst>
            </p:nvPr>
          </p:nvSpPr>
          <p:spPr>
            <a:xfrm>
              <a:off x="5023582" y="3566707"/>
              <a:ext cx="2291304" cy="1908560"/>
            </a:xfrm>
            <a:custGeom>
              <a:gdLst>
                <a:gd name="connsiteX0" fmla="*/ 2323913 w 2723485"/>
                <a:gd name="connsiteY0" fmla="*/ 180625 h 2268548"/>
                <a:gd name="connsiteX1" fmla="*/ 2609315 w 2723485"/>
                <a:gd name="connsiteY1" fmla="*/ 362813 h 2268548"/>
                <a:gd name="connsiteX2" fmla="*/ 2721130 w 2723485"/>
                <a:gd name="connsiteY2" fmla="*/ 698259 h 2268548"/>
                <a:gd name="connsiteX3" fmla="*/ 2581166 w 2723485"/>
                <a:gd name="connsiteY3" fmla="*/ 2227703 h 2268548"/>
                <a:gd name="connsiteX4" fmla="*/ 2538160 w 2723485"/>
                <a:gd name="connsiteY4" fmla="*/ 2231613 h 2268548"/>
                <a:gd name="connsiteX5" fmla="*/ 1925913 w 2723485"/>
                <a:gd name="connsiteY5" fmla="*/ 2268363 h 2268548"/>
                <a:gd name="connsiteX6" fmla="*/ 1883689 w 2723485"/>
                <a:gd name="connsiteY6" fmla="*/ 2248815 h 2268548"/>
                <a:gd name="connsiteX7" fmla="*/ 1789858 w 2723485"/>
                <a:gd name="connsiteY7" fmla="*/ 1972014 h 2268548"/>
                <a:gd name="connsiteX8" fmla="*/ 1701501 w 2723485"/>
                <a:gd name="connsiteY8" fmla="*/ 1803118 h 2268548"/>
                <a:gd name="connsiteX9" fmla="*/ 1379348 w 2723485"/>
                <a:gd name="connsiteY9" fmla="*/ 1356639 h 2268548"/>
                <a:gd name="connsiteX10" fmla="*/ 1256586 w 2723485"/>
                <a:gd name="connsiteY10" fmla="*/ 1059508 h 2268548"/>
                <a:gd name="connsiteX11" fmla="*/ 1232346 w 2723485"/>
                <a:gd name="connsiteY11" fmla="*/ 1018848 h 2268548"/>
                <a:gd name="connsiteX12" fmla="*/ 588040 w 2723485"/>
                <a:gd name="connsiteY12" fmla="*/ 789744 h 2268548"/>
                <a:gd name="connsiteX13" fmla="*/ 25054 w 2723485"/>
                <a:gd name="connsiteY13" fmla="*/ 659163 h 2268548"/>
                <a:gd name="connsiteX14" fmla="*/ 5506 w 2723485"/>
                <a:gd name="connsiteY14" fmla="*/ 637269 h 2268548"/>
                <a:gd name="connsiteX15" fmla="*/ 33 w 2723485"/>
                <a:gd name="connsiteY15" fmla="*/ 558294 h 2268548"/>
                <a:gd name="connsiteX16" fmla="*/ 32092 w 2723485"/>
                <a:gd name="connsiteY16" fmla="*/ 415984 h 2268548"/>
                <a:gd name="connsiteX17" fmla="*/ 263541 w 2723485"/>
                <a:gd name="connsiteY17" fmla="*/ 142310 h 2268548"/>
                <a:gd name="connsiteX18" fmla="*/ 1183085 w 2723485"/>
                <a:gd name="connsiteY18" fmla="*/ 0 h 2268548"/>
                <a:gd name="connsiteX19" fmla="*/ 2323913 w 2723485"/>
                <a:gd name="connsiteY19" fmla="*/ 180625 h 2268548"/>
                <a:gd name="connsiteX20" fmla="*/ 2148762 w 2723485"/>
                <a:gd name="connsiteY20" fmla="*/ 1605291 h 2268548"/>
                <a:gd name="connsiteX21" fmla="*/ 2080734 w 2723485"/>
                <a:gd name="connsiteY21" fmla="*/ 921107 h 2268548"/>
                <a:gd name="connsiteX22" fmla="*/ 1854758 w 2723485"/>
                <a:gd name="connsiteY22" fmla="*/ 906251 h 2268548"/>
                <a:gd name="connsiteX23" fmla="*/ 1843811 w 2723485"/>
                <a:gd name="connsiteY23" fmla="*/ 927363 h 2268548"/>
                <a:gd name="connsiteX24" fmla="*/ 2148762 w 2723485"/>
                <a:gd name="connsiteY24" fmla="*/ 1605291 h 22685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485" h="2268548">
                  <a:moveTo>
                    <a:pt x="2323913" y="180625"/>
                  </a:moveTo>
                  <a:cubicBezTo>
                    <a:pt x="2429473" y="225976"/>
                    <a:pt x="2527995" y="279929"/>
                    <a:pt x="2609315" y="362813"/>
                  </a:cubicBezTo>
                  <a:cubicBezTo>
                    <a:pt x="2701582" y="456644"/>
                    <a:pt x="2732859" y="570023"/>
                    <a:pt x="2721130" y="698259"/>
                  </a:cubicBezTo>
                  <a:cubicBezTo>
                    <a:pt x="2709402" y="818675"/>
                    <a:pt x="2586640" y="2166713"/>
                    <a:pt x="2581166" y="2227703"/>
                  </a:cubicBezTo>
                  <a:cubicBezTo>
                    <a:pt x="2566309" y="2225358"/>
                    <a:pt x="2552235" y="2230831"/>
                    <a:pt x="2538160" y="2231613"/>
                  </a:cubicBezTo>
                  <a:cubicBezTo>
                    <a:pt x="2488117" y="2233959"/>
                    <a:pt x="1953281" y="2271491"/>
                    <a:pt x="1925913" y="2268363"/>
                  </a:cubicBezTo>
                  <a:cubicBezTo>
                    <a:pt x="1909493" y="2266800"/>
                    <a:pt x="1889945" y="2266017"/>
                    <a:pt x="1883689" y="2248815"/>
                  </a:cubicBezTo>
                  <a:cubicBezTo>
                    <a:pt x="1872742" y="2222230"/>
                    <a:pt x="1803151" y="1978269"/>
                    <a:pt x="1789858" y="1972014"/>
                  </a:cubicBezTo>
                  <a:cubicBezTo>
                    <a:pt x="1767182" y="1911806"/>
                    <a:pt x="1736687" y="1856289"/>
                    <a:pt x="1701501" y="1803118"/>
                  </a:cubicBezTo>
                  <a:cubicBezTo>
                    <a:pt x="1599851" y="1649861"/>
                    <a:pt x="1490381" y="1502859"/>
                    <a:pt x="1379348" y="1356639"/>
                  </a:cubicBezTo>
                  <a:cubicBezTo>
                    <a:pt x="1312102" y="1268282"/>
                    <a:pt x="1285517" y="1163504"/>
                    <a:pt x="1256586" y="1059508"/>
                  </a:cubicBezTo>
                  <a:cubicBezTo>
                    <a:pt x="1261277" y="1049343"/>
                    <a:pt x="1244857" y="1018848"/>
                    <a:pt x="1232346" y="1018848"/>
                  </a:cubicBezTo>
                  <a:cubicBezTo>
                    <a:pt x="1208888" y="1018848"/>
                    <a:pt x="651376" y="806946"/>
                    <a:pt x="588040" y="789744"/>
                  </a:cubicBezTo>
                  <a:cubicBezTo>
                    <a:pt x="554417" y="780361"/>
                    <a:pt x="75879" y="669327"/>
                    <a:pt x="25054" y="659163"/>
                  </a:cubicBezTo>
                  <a:cubicBezTo>
                    <a:pt x="10980" y="656035"/>
                    <a:pt x="6288" y="650561"/>
                    <a:pt x="5506" y="637269"/>
                  </a:cubicBezTo>
                  <a:cubicBezTo>
                    <a:pt x="5506" y="627886"/>
                    <a:pt x="10980" y="574715"/>
                    <a:pt x="33" y="558294"/>
                  </a:cubicBezTo>
                  <a:cubicBezTo>
                    <a:pt x="-749" y="508251"/>
                    <a:pt x="12544" y="461335"/>
                    <a:pt x="32092" y="415984"/>
                  </a:cubicBezTo>
                  <a:cubicBezTo>
                    <a:pt x="82917" y="302605"/>
                    <a:pt x="168928" y="218939"/>
                    <a:pt x="263541" y="142310"/>
                  </a:cubicBezTo>
                  <a:cubicBezTo>
                    <a:pt x="268233" y="140746"/>
                    <a:pt x="1126004" y="782"/>
                    <a:pt x="1183085" y="0"/>
                  </a:cubicBezTo>
                  <a:cubicBezTo>
                    <a:pt x="1199505" y="1564"/>
                    <a:pt x="2058840" y="105560"/>
                    <a:pt x="2323913" y="180625"/>
                  </a:cubicBezTo>
                  <a:close/>
                  <a:moveTo>
                    <a:pt x="2148762" y="1605291"/>
                  </a:moveTo>
                  <a:cubicBezTo>
                    <a:pt x="2146416" y="1552120"/>
                    <a:pt x="2085426" y="945347"/>
                    <a:pt x="2080734" y="921107"/>
                  </a:cubicBezTo>
                  <a:cubicBezTo>
                    <a:pt x="2077606" y="903123"/>
                    <a:pt x="1861795" y="905469"/>
                    <a:pt x="1854758" y="906251"/>
                  </a:cubicBezTo>
                  <a:cubicBezTo>
                    <a:pt x="1839119" y="907032"/>
                    <a:pt x="1835210" y="914070"/>
                    <a:pt x="1843811" y="927363"/>
                  </a:cubicBezTo>
                  <a:cubicBezTo>
                    <a:pt x="1856322" y="943783"/>
                    <a:pt x="2129214" y="1561503"/>
                    <a:pt x="2148762" y="1605291"/>
                  </a:cubicBezTo>
                  <a:close/>
                </a:path>
              </a:pathLst>
            </a:custGeom>
            <a:solidFill>
              <a:srgbClr val="120202"/>
            </a:solidFill>
            <a:ln w="7808" cap="flat">
              <a:noFill/>
              <a:prstDash val="solid"/>
              <a:miter/>
            </a:ln>
          </p:spPr>
          <p:txBody>
            <a:bodyPr rtlCol="0" anchor="ctr"/>
            <a:lstStyle/>
            <a:p>
              <a:endParaRPr lang="en-US">
                <a:solidFill>
                  <a:prstClr val="black"/>
                </a:solidFill>
              </a:endParaRPr>
            </a:p>
          </p:txBody>
        </p:sp>
        <p:sp>
          <p:nvSpPr>
            <p:cNvPr id="27" name="Freeform: Shape 159">
              <a:extLst>
                <a:ext uri="{FF2B5EF4-FFF2-40B4-BE49-F238E27FC236}">
                  <a16:creationId xmlns:a16="http://schemas.microsoft.com/office/drawing/2014/main" id="{E8E68409-A58A-4C52-B849-66F5261CE787}"/>
                </a:ext>
              </a:extLst>
            </p:cNvPr>
            <p:cNvSpPr/>
            <p:nvPr>
              <p:custDataLst>
                <p:tags r:id="rId30"/>
              </p:custDataLst>
            </p:nvPr>
          </p:nvSpPr>
          <p:spPr>
            <a:xfrm>
              <a:off x="5443298" y="2914036"/>
              <a:ext cx="1969012" cy="900773"/>
            </a:xfrm>
            <a:custGeom>
              <a:gdLst>
                <a:gd name="connsiteX0" fmla="*/ 1795395 w 2340403"/>
                <a:gd name="connsiteY0" fmla="*/ 996280 h 1070675"/>
                <a:gd name="connsiteX1" fmla="*/ 1771155 w 2340403"/>
                <a:gd name="connsiteY1" fmla="*/ 1015046 h 1070675"/>
                <a:gd name="connsiteX2" fmla="*/ 729632 w 2340403"/>
                <a:gd name="connsiteY2" fmla="*/ 1069781 h 1070675"/>
                <a:gd name="connsiteX3" fmla="*/ 577938 w 2340403"/>
                <a:gd name="connsiteY3" fmla="*/ 1051014 h 1070675"/>
                <a:gd name="connsiteX4" fmla="*/ 24336 w 2340403"/>
                <a:gd name="connsiteY4" fmla="*/ 950928 h 1070675"/>
                <a:gd name="connsiteX5" fmla="*/ 878 w 2340403"/>
                <a:gd name="connsiteY5" fmla="*/ 921215 h 1070675"/>
                <a:gd name="connsiteX6" fmla="*/ 878 w 2340403"/>
                <a:gd name="connsiteY6" fmla="*/ 906358 h 1070675"/>
                <a:gd name="connsiteX7" fmla="*/ 572465 w 2340403"/>
                <a:gd name="connsiteY7" fmla="*/ 880555 h 1070675"/>
                <a:gd name="connsiteX8" fmla="*/ 721812 w 2340403"/>
                <a:gd name="connsiteY8" fmla="*/ 886028 h 1070675"/>
                <a:gd name="connsiteX9" fmla="*/ 1229282 w 2340403"/>
                <a:gd name="connsiteY9" fmla="*/ 37640 h 1070675"/>
                <a:gd name="connsiteX10" fmla="*/ 1248830 w 2340403"/>
                <a:gd name="connsiteY10" fmla="*/ 25911 h 1070675"/>
                <a:gd name="connsiteX11" fmla="*/ 2323194 w 2340403"/>
                <a:gd name="connsiteY11" fmla="*/ 890 h 1070675"/>
                <a:gd name="connsiteX12" fmla="*/ 2340396 w 2340403"/>
                <a:gd name="connsiteY12" fmla="*/ 3235 h 1070675"/>
                <a:gd name="connsiteX13" fmla="*/ 1795395 w 2340403"/>
                <a:gd name="connsiteY13" fmla="*/ 996280 h 10706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0403" h="1070675">
                  <a:moveTo>
                    <a:pt x="1795395" y="996280"/>
                  </a:moveTo>
                  <a:cubicBezTo>
                    <a:pt x="1790703" y="1009572"/>
                    <a:pt x="1785230" y="1015046"/>
                    <a:pt x="1771155" y="1015046"/>
                  </a:cubicBezTo>
                  <a:cubicBezTo>
                    <a:pt x="1679670" y="1018955"/>
                    <a:pt x="804696" y="1062743"/>
                    <a:pt x="729632" y="1069781"/>
                  </a:cubicBezTo>
                  <a:cubicBezTo>
                    <a:pt x="677243" y="1074472"/>
                    <a:pt x="627982" y="1059616"/>
                    <a:pt x="577938" y="1051014"/>
                  </a:cubicBezTo>
                  <a:cubicBezTo>
                    <a:pt x="419208" y="1022865"/>
                    <a:pt x="50139" y="954056"/>
                    <a:pt x="24336" y="950928"/>
                  </a:cubicBezTo>
                  <a:cubicBezTo>
                    <a:pt x="6351" y="948582"/>
                    <a:pt x="-3032" y="941545"/>
                    <a:pt x="878" y="921215"/>
                  </a:cubicBezTo>
                  <a:cubicBezTo>
                    <a:pt x="1660" y="916523"/>
                    <a:pt x="878" y="911832"/>
                    <a:pt x="878" y="906358"/>
                  </a:cubicBezTo>
                  <a:cubicBezTo>
                    <a:pt x="75161" y="900103"/>
                    <a:pt x="524767" y="879773"/>
                    <a:pt x="572465" y="880555"/>
                  </a:cubicBezTo>
                  <a:cubicBezTo>
                    <a:pt x="572465" y="880555"/>
                    <a:pt x="685062" y="891502"/>
                    <a:pt x="721812" y="886028"/>
                  </a:cubicBezTo>
                  <a:cubicBezTo>
                    <a:pt x="728850" y="882119"/>
                    <a:pt x="1197223" y="92375"/>
                    <a:pt x="1229282" y="37640"/>
                  </a:cubicBezTo>
                  <a:cubicBezTo>
                    <a:pt x="1233973" y="29039"/>
                    <a:pt x="1239447" y="25911"/>
                    <a:pt x="1248830" y="25911"/>
                  </a:cubicBezTo>
                  <a:cubicBezTo>
                    <a:pt x="1392704" y="26693"/>
                    <a:pt x="2244220" y="890"/>
                    <a:pt x="2323194" y="890"/>
                  </a:cubicBezTo>
                  <a:cubicBezTo>
                    <a:pt x="2329449" y="890"/>
                    <a:pt x="2337269" y="-2238"/>
                    <a:pt x="2340396" y="3235"/>
                  </a:cubicBezTo>
                  <a:cubicBezTo>
                    <a:pt x="2342742" y="11055"/>
                    <a:pt x="1799305" y="982205"/>
                    <a:pt x="1795395" y="996280"/>
                  </a:cubicBezTo>
                  <a:close/>
                </a:path>
              </a:pathLst>
            </a:custGeom>
            <a:solidFill>
              <a:srgbClr val="372F2E"/>
            </a:solidFill>
            <a:ln w="7808" cap="flat">
              <a:noFill/>
              <a:prstDash val="solid"/>
              <a:miter/>
            </a:ln>
          </p:spPr>
          <p:txBody>
            <a:bodyPr rtlCol="0" anchor="ctr"/>
            <a:lstStyle/>
            <a:p>
              <a:endParaRPr lang="en-US">
                <a:solidFill>
                  <a:prstClr val="black"/>
                </a:solidFill>
              </a:endParaRPr>
            </a:p>
          </p:txBody>
        </p:sp>
        <p:sp>
          <p:nvSpPr>
            <p:cNvPr id="28" name="Freeform: Shape 160">
              <a:extLst>
                <a:ext uri="{FF2B5EF4-FFF2-40B4-BE49-F238E27FC236}">
                  <a16:creationId xmlns:a16="http://schemas.microsoft.com/office/drawing/2014/main" id="{26EDA61D-202B-431E-BE59-C2DB0C7BBF8B}"/>
                </a:ext>
              </a:extLst>
            </p:cNvPr>
            <p:cNvSpPr/>
            <p:nvPr>
              <p:custDataLst>
                <p:tags r:id="rId31"/>
              </p:custDataLst>
            </p:nvPr>
          </p:nvSpPr>
          <p:spPr>
            <a:xfrm>
              <a:off x="4575819" y="2982028"/>
              <a:ext cx="1688483" cy="668950"/>
            </a:xfrm>
            <a:custGeom>
              <a:gdLst>
                <a:gd name="connsiteX0" fmla="*/ 2006961 w 2006960"/>
                <a:gd name="connsiteY0" fmla="*/ 386180 h 795126"/>
                <a:gd name="connsiteX1" fmla="*/ 1776293 w 2006960"/>
                <a:gd name="connsiteY1" fmla="*/ 777142 h 795126"/>
                <a:gd name="connsiteX2" fmla="*/ 1763000 w 2006960"/>
                <a:gd name="connsiteY2" fmla="*/ 795126 h 795126"/>
                <a:gd name="connsiteX3" fmla="*/ 1613653 w 2006960"/>
                <a:gd name="connsiteY3" fmla="*/ 789653 h 795126"/>
                <a:gd name="connsiteX4" fmla="*/ 1613653 w 2006960"/>
                <a:gd name="connsiteY4" fmla="*/ 789653 h 795126"/>
                <a:gd name="connsiteX5" fmla="*/ 1548753 w 2006960"/>
                <a:gd name="connsiteY5" fmla="*/ 732572 h 795126"/>
                <a:gd name="connsiteX6" fmla="*/ 1515912 w 2006960"/>
                <a:gd name="connsiteY6" fmla="*/ 766977 h 795126"/>
                <a:gd name="connsiteX7" fmla="*/ 1454922 w 2006960"/>
                <a:gd name="connsiteY7" fmla="*/ 786525 h 795126"/>
                <a:gd name="connsiteX8" fmla="*/ 412617 w 2006960"/>
                <a:gd name="connsiteY8" fmla="*/ 777924 h 795126"/>
                <a:gd name="connsiteX9" fmla="*/ 296110 w 2006960"/>
                <a:gd name="connsiteY9" fmla="*/ 752902 h 795126"/>
                <a:gd name="connsiteX10" fmla="*/ 219481 w 2006960"/>
                <a:gd name="connsiteY10" fmla="*/ 701295 h 795126"/>
                <a:gd name="connsiteX11" fmla="*/ 213226 w 2006960"/>
                <a:gd name="connsiteY11" fmla="*/ 696604 h 795126"/>
                <a:gd name="connsiteX12" fmla="*/ 157709 w 2006960"/>
                <a:gd name="connsiteY12" fmla="*/ 598863 h 795126"/>
                <a:gd name="connsiteX13" fmla="*/ 10707 w 2006960"/>
                <a:gd name="connsiteY13" fmla="*/ 145347 h 795126"/>
                <a:gd name="connsiteX14" fmla="*/ 2888 w 2006960"/>
                <a:gd name="connsiteY14" fmla="*/ 94522 h 795126"/>
                <a:gd name="connsiteX15" fmla="*/ 16963 w 2006960"/>
                <a:gd name="connsiteY15" fmla="*/ 71064 h 795126"/>
                <a:gd name="connsiteX16" fmla="*/ 321913 w 2006960"/>
                <a:gd name="connsiteY16" fmla="*/ 28058 h 795126"/>
                <a:gd name="connsiteX17" fmla="*/ 504884 w 2006960"/>
                <a:gd name="connsiteY17" fmla="*/ 691 h 795126"/>
                <a:gd name="connsiteX18" fmla="*/ 529905 w 2006960"/>
                <a:gd name="connsiteY18" fmla="*/ 17893 h 795126"/>
                <a:gd name="connsiteX19" fmla="*/ 566656 w 2006960"/>
                <a:gd name="connsiteY19" fmla="*/ 251689 h 795126"/>
                <a:gd name="connsiteX20" fmla="*/ 554927 w 2006960"/>
                <a:gd name="connsiteY20" fmla="*/ 354903 h 795126"/>
                <a:gd name="connsiteX21" fmla="*/ 567438 w 2006960"/>
                <a:gd name="connsiteY21" fmla="*/ 379142 h 795126"/>
                <a:gd name="connsiteX22" fmla="*/ 898974 w 2006960"/>
                <a:gd name="connsiteY22" fmla="*/ 507378 h 795126"/>
                <a:gd name="connsiteX23" fmla="*/ 1110875 w 2006960"/>
                <a:gd name="connsiteY23" fmla="*/ 566804 h 795126"/>
                <a:gd name="connsiteX24" fmla="*/ 1325123 w 2006960"/>
                <a:gd name="connsiteY24" fmla="*/ 550384 h 795126"/>
                <a:gd name="connsiteX25" fmla="*/ 1545625 w 2006960"/>
                <a:gd name="connsiteY25" fmla="*/ 497995 h 795126"/>
                <a:gd name="connsiteX26" fmla="*/ 1684026 w 2006960"/>
                <a:gd name="connsiteY26" fmla="*/ 502686 h 795126"/>
                <a:gd name="connsiteX27" fmla="*/ 1699665 w 2006960"/>
                <a:gd name="connsiteY27" fmla="*/ 487048 h 795126"/>
                <a:gd name="connsiteX28" fmla="*/ 1615217 w 2006960"/>
                <a:gd name="connsiteY28" fmla="*/ 100777 h 795126"/>
                <a:gd name="connsiteX29" fmla="*/ 1630073 w 2006960"/>
                <a:gd name="connsiteY29" fmla="*/ 77319 h 795126"/>
                <a:gd name="connsiteX30" fmla="*/ 1838065 w 2006960"/>
                <a:gd name="connsiteY30" fmla="*/ 26494 h 795126"/>
                <a:gd name="connsiteX31" fmla="*/ 1985067 w 2006960"/>
                <a:gd name="connsiteY31" fmla="*/ 308769 h 795126"/>
                <a:gd name="connsiteX32" fmla="*/ 2006961 w 2006960"/>
                <a:gd name="connsiteY32" fmla="*/ 386180 h 7951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6959" h="795126">
                  <a:moveTo>
                    <a:pt x="2006961" y="386180"/>
                  </a:moveTo>
                  <a:cubicBezTo>
                    <a:pt x="1963173" y="461244"/>
                    <a:pt x="1809134" y="721625"/>
                    <a:pt x="1776293" y="777142"/>
                  </a:cubicBezTo>
                  <a:cubicBezTo>
                    <a:pt x="1772383" y="783397"/>
                    <a:pt x="1770038" y="791216"/>
                    <a:pt x="1763000" y="795126"/>
                  </a:cubicBezTo>
                  <a:cubicBezTo>
                    <a:pt x="1712957" y="793562"/>
                    <a:pt x="1663696" y="791216"/>
                    <a:pt x="1613653" y="789653"/>
                  </a:cubicBezTo>
                  <a:lnTo>
                    <a:pt x="1613653" y="789653"/>
                  </a:lnTo>
                  <a:cubicBezTo>
                    <a:pt x="1594105" y="769323"/>
                    <a:pt x="1568301" y="756030"/>
                    <a:pt x="1548753" y="732572"/>
                  </a:cubicBezTo>
                  <a:cubicBezTo>
                    <a:pt x="1542498" y="751338"/>
                    <a:pt x="1529987" y="759939"/>
                    <a:pt x="1515912" y="766977"/>
                  </a:cubicBezTo>
                  <a:cubicBezTo>
                    <a:pt x="1496364" y="776360"/>
                    <a:pt x="1475252" y="780270"/>
                    <a:pt x="1454922" y="786525"/>
                  </a:cubicBezTo>
                  <a:cubicBezTo>
                    <a:pt x="1390804" y="781833"/>
                    <a:pt x="466569" y="790434"/>
                    <a:pt x="412617" y="777924"/>
                  </a:cubicBezTo>
                  <a:cubicBezTo>
                    <a:pt x="373520" y="769323"/>
                    <a:pt x="335206" y="759157"/>
                    <a:pt x="296110" y="752902"/>
                  </a:cubicBezTo>
                  <a:cubicBezTo>
                    <a:pt x="261705" y="747429"/>
                    <a:pt x="232774" y="737264"/>
                    <a:pt x="219481" y="701295"/>
                  </a:cubicBezTo>
                  <a:cubicBezTo>
                    <a:pt x="218699" y="698949"/>
                    <a:pt x="215571" y="698167"/>
                    <a:pt x="213226" y="696604"/>
                  </a:cubicBezTo>
                  <a:cubicBezTo>
                    <a:pt x="199151" y="661417"/>
                    <a:pt x="176475" y="630922"/>
                    <a:pt x="157709" y="598863"/>
                  </a:cubicBezTo>
                  <a:cubicBezTo>
                    <a:pt x="113921" y="522234"/>
                    <a:pt x="19308" y="217284"/>
                    <a:pt x="10707" y="145347"/>
                  </a:cubicBezTo>
                  <a:cubicBezTo>
                    <a:pt x="8361" y="128145"/>
                    <a:pt x="2888" y="111724"/>
                    <a:pt x="2888" y="94522"/>
                  </a:cubicBezTo>
                  <a:cubicBezTo>
                    <a:pt x="-4149" y="79665"/>
                    <a:pt x="2106" y="72628"/>
                    <a:pt x="16963" y="71064"/>
                  </a:cubicBezTo>
                  <a:cubicBezTo>
                    <a:pt x="118613" y="56989"/>
                    <a:pt x="220263" y="42133"/>
                    <a:pt x="321913" y="28058"/>
                  </a:cubicBezTo>
                  <a:cubicBezTo>
                    <a:pt x="382903" y="19457"/>
                    <a:pt x="443893" y="10856"/>
                    <a:pt x="504884" y="691"/>
                  </a:cubicBezTo>
                  <a:cubicBezTo>
                    <a:pt x="520522" y="-1655"/>
                    <a:pt x="525996" y="1473"/>
                    <a:pt x="529905" y="17893"/>
                  </a:cubicBezTo>
                  <a:cubicBezTo>
                    <a:pt x="548671" y="94522"/>
                    <a:pt x="564310" y="171932"/>
                    <a:pt x="566656" y="251689"/>
                  </a:cubicBezTo>
                  <a:cubicBezTo>
                    <a:pt x="567438" y="286093"/>
                    <a:pt x="565874" y="321280"/>
                    <a:pt x="554927" y="354903"/>
                  </a:cubicBezTo>
                  <a:cubicBezTo>
                    <a:pt x="551017" y="367413"/>
                    <a:pt x="554145" y="373669"/>
                    <a:pt x="567438" y="379142"/>
                  </a:cubicBezTo>
                  <a:cubicBezTo>
                    <a:pt x="677689" y="422930"/>
                    <a:pt x="787158" y="468282"/>
                    <a:pt x="898974" y="507378"/>
                  </a:cubicBezTo>
                  <a:cubicBezTo>
                    <a:pt x="968565" y="531617"/>
                    <a:pt x="1037374" y="556639"/>
                    <a:pt x="1110875" y="566804"/>
                  </a:cubicBezTo>
                  <a:cubicBezTo>
                    <a:pt x="1183594" y="576969"/>
                    <a:pt x="1254749" y="571496"/>
                    <a:pt x="1325123" y="550384"/>
                  </a:cubicBezTo>
                  <a:cubicBezTo>
                    <a:pt x="1397842" y="528490"/>
                    <a:pt x="1469779" y="505814"/>
                    <a:pt x="1545625" y="497995"/>
                  </a:cubicBezTo>
                  <a:cubicBezTo>
                    <a:pt x="1591759" y="493303"/>
                    <a:pt x="1638674" y="493303"/>
                    <a:pt x="1684026" y="502686"/>
                  </a:cubicBezTo>
                  <a:cubicBezTo>
                    <a:pt x="1699665" y="505814"/>
                    <a:pt x="1703574" y="502686"/>
                    <a:pt x="1699665" y="487048"/>
                  </a:cubicBezTo>
                  <a:cubicBezTo>
                    <a:pt x="1671515" y="358812"/>
                    <a:pt x="1643366" y="229795"/>
                    <a:pt x="1615217" y="100777"/>
                  </a:cubicBezTo>
                  <a:cubicBezTo>
                    <a:pt x="1612089" y="85920"/>
                    <a:pt x="1615217" y="81229"/>
                    <a:pt x="1630073" y="77319"/>
                  </a:cubicBezTo>
                  <a:cubicBezTo>
                    <a:pt x="1699665" y="60899"/>
                    <a:pt x="1768474" y="43697"/>
                    <a:pt x="1838065" y="26494"/>
                  </a:cubicBezTo>
                  <a:cubicBezTo>
                    <a:pt x="1847448" y="55425"/>
                    <a:pt x="1958481" y="236832"/>
                    <a:pt x="1985067" y="308769"/>
                  </a:cubicBezTo>
                  <a:cubicBezTo>
                    <a:pt x="1995232" y="332227"/>
                    <a:pt x="2003051" y="358812"/>
                    <a:pt x="2006961" y="386180"/>
                  </a:cubicBezTo>
                  <a:close/>
                </a:path>
              </a:pathLst>
            </a:custGeom>
            <a:solidFill>
              <a:schemeClr val="bg1"/>
            </a:solidFill>
            <a:ln w="8032" cap="flat">
              <a:noFill/>
              <a:prstDash val="solid"/>
              <a:miter/>
            </a:ln>
          </p:spPr>
          <p:txBody>
            <a:bodyPr rtlCol="0" anchor="ctr"/>
            <a:lstStyle/>
            <a:p>
              <a:endParaRPr lang="en-US">
                <a:solidFill>
                  <a:prstClr val="black"/>
                </a:solidFill>
              </a:endParaRPr>
            </a:p>
          </p:txBody>
        </p:sp>
        <p:sp>
          <p:nvSpPr>
            <p:cNvPr id="29" name="Freeform: Shape 161">
              <a:extLst>
                <a:ext uri="{FF2B5EF4-FFF2-40B4-BE49-F238E27FC236}">
                  <a16:creationId xmlns:a16="http://schemas.microsoft.com/office/drawing/2014/main" id="{8A168FA1-FD47-4A44-927F-F92B4F4388D7}"/>
                </a:ext>
              </a:extLst>
            </p:cNvPr>
            <p:cNvSpPr/>
            <p:nvPr>
              <p:custDataLst>
                <p:tags r:id="rId32"/>
              </p:custDataLst>
            </p:nvPr>
          </p:nvSpPr>
          <p:spPr>
            <a:xfrm>
              <a:off x="6543886" y="5672962"/>
              <a:ext cx="834145" cy="261358"/>
            </a:xfrm>
            <a:custGeom>
              <a:gdLst>
                <a:gd name="connsiteX0" fmla="*/ 0 w 991480"/>
                <a:gd name="connsiteY0" fmla="*/ 4101 h 310655"/>
                <a:gd name="connsiteX1" fmla="*/ 297131 w 991480"/>
                <a:gd name="connsiteY1" fmla="*/ 50234 h 310655"/>
                <a:gd name="connsiteX2" fmla="*/ 376888 w 991480"/>
                <a:gd name="connsiteY2" fmla="*/ 72128 h 310655"/>
                <a:gd name="connsiteX3" fmla="*/ 406601 w 991480"/>
                <a:gd name="connsiteY3" fmla="*/ 65873 h 310655"/>
                <a:gd name="connsiteX4" fmla="*/ 541874 w 991480"/>
                <a:gd name="connsiteY4" fmla="*/ 13484 h 310655"/>
                <a:gd name="connsiteX5" fmla="*/ 817893 w 991480"/>
                <a:gd name="connsiteY5" fmla="*/ 29122 h 310655"/>
                <a:gd name="connsiteX6" fmla="*/ 960204 w 991480"/>
                <a:gd name="connsiteY6" fmla="*/ 108096 h 310655"/>
                <a:gd name="connsiteX7" fmla="*/ 991481 w 991480"/>
                <a:gd name="connsiteY7" fmla="*/ 169869 h 310655"/>
                <a:gd name="connsiteX8" fmla="*/ 830404 w 991480"/>
                <a:gd name="connsiteY8" fmla="*/ 289503 h 310655"/>
                <a:gd name="connsiteX9" fmla="*/ 670110 w 991480"/>
                <a:gd name="connsiteY9" fmla="*/ 304360 h 310655"/>
                <a:gd name="connsiteX10" fmla="*/ 553603 w 991480"/>
                <a:gd name="connsiteY10" fmla="*/ 262917 h 310655"/>
                <a:gd name="connsiteX11" fmla="*/ 394090 w 991480"/>
                <a:gd name="connsiteY11" fmla="*/ 210529 h 310655"/>
                <a:gd name="connsiteX12" fmla="*/ 244743 w 991480"/>
                <a:gd name="connsiteY12" fmla="*/ 200363 h 310655"/>
                <a:gd name="connsiteX13" fmla="*/ 23458 w 991480"/>
                <a:gd name="connsiteY13" fmla="*/ 66655 h 310655"/>
                <a:gd name="connsiteX14" fmla="*/ 0 w 991480"/>
                <a:gd name="connsiteY14" fmla="*/ 4101 h 3106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480" h="310655">
                  <a:moveTo>
                    <a:pt x="0" y="4101"/>
                  </a:moveTo>
                  <a:cubicBezTo>
                    <a:pt x="103996" y="-11538"/>
                    <a:pt x="200173" y="20521"/>
                    <a:pt x="297131" y="50234"/>
                  </a:cubicBezTo>
                  <a:cubicBezTo>
                    <a:pt x="323717" y="58054"/>
                    <a:pt x="349520" y="68219"/>
                    <a:pt x="376888" y="72128"/>
                  </a:cubicBezTo>
                  <a:cubicBezTo>
                    <a:pt x="387835" y="73692"/>
                    <a:pt x="398000" y="72910"/>
                    <a:pt x="406601" y="65873"/>
                  </a:cubicBezTo>
                  <a:cubicBezTo>
                    <a:pt x="444915" y="30686"/>
                    <a:pt x="492613" y="18957"/>
                    <a:pt x="541874" y="13484"/>
                  </a:cubicBezTo>
                  <a:cubicBezTo>
                    <a:pt x="634923" y="3319"/>
                    <a:pt x="727190" y="3319"/>
                    <a:pt x="817893" y="29122"/>
                  </a:cubicBezTo>
                  <a:cubicBezTo>
                    <a:pt x="871064" y="44761"/>
                    <a:pt x="920325" y="67436"/>
                    <a:pt x="960204" y="108096"/>
                  </a:cubicBezTo>
                  <a:cubicBezTo>
                    <a:pt x="976624" y="125299"/>
                    <a:pt x="989135" y="145629"/>
                    <a:pt x="991481" y="169869"/>
                  </a:cubicBezTo>
                  <a:cubicBezTo>
                    <a:pt x="949256" y="225385"/>
                    <a:pt x="893740" y="261354"/>
                    <a:pt x="830404" y="289503"/>
                  </a:cubicBezTo>
                  <a:cubicBezTo>
                    <a:pt x="778015" y="312961"/>
                    <a:pt x="724062" y="315307"/>
                    <a:pt x="670110" y="304360"/>
                  </a:cubicBezTo>
                  <a:cubicBezTo>
                    <a:pt x="630231" y="296541"/>
                    <a:pt x="592699" y="276992"/>
                    <a:pt x="553603" y="262917"/>
                  </a:cubicBezTo>
                  <a:cubicBezTo>
                    <a:pt x="501214" y="244152"/>
                    <a:pt x="449607" y="219912"/>
                    <a:pt x="394090" y="210529"/>
                  </a:cubicBezTo>
                  <a:cubicBezTo>
                    <a:pt x="344829" y="202710"/>
                    <a:pt x="294786" y="196454"/>
                    <a:pt x="244743" y="200363"/>
                  </a:cubicBezTo>
                  <a:cubicBezTo>
                    <a:pt x="137619" y="209747"/>
                    <a:pt x="71937" y="152666"/>
                    <a:pt x="23458" y="66655"/>
                  </a:cubicBezTo>
                  <a:cubicBezTo>
                    <a:pt x="14075" y="46325"/>
                    <a:pt x="782" y="27558"/>
                    <a:pt x="0" y="4101"/>
                  </a:cubicBezTo>
                  <a:close/>
                </a:path>
              </a:pathLst>
            </a:custGeom>
            <a:solidFill>
              <a:srgbClr val="372F2E"/>
            </a:solidFill>
            <a:ln w="7808" cap="flat">
              <a:noFill/>
              <a:prstDash val="solid"/>
              <a:miter/>
            </a:ln>
          </p:spPr>
          <p:txBody>
            <a:bodyPr rtlCol="0" anchor="ctr"/>
            <a:lstStyle/>
            <a:p>
              <a:endParaRPr lang="en-US">
                <a:solidFill>
                  <a:prstClr val="black"/>
                </a:solidFill>
              </a:endParaRPr>
            </a:p>
          </p:txBody>
        </p:sp>
        <p:sp>
          <p:nvSpPr>
            <p:cNvPr id="30" name="Freeform: Shape 162">
              <a:extLst>
                <a:ext uri="{FF2B5EF4-FFF2-40B4-BE49-F238E27FC236}">
                  <a16:creationId xmlns:a16="http://schemas.microsoft.com/office/drawing/2014/main" id="{B46A1697-67CC-4079-9FB6-33615872BD48}"/>
                </a:ext>
              </a:extLst>
            </p:cNvPr>
            <p:cNvSpPr/>
            <p:nvPr>
              <p:custDataLst>
                <p:tags r:id="rId33"/>
              </p:custDataLst>
            </p:nvPr>
          </p:nvSpPr>
          <p:spPr>
            <a:xfrm>
              <a:off x="5108470" y="1348417"/>
              <a:ext cx="561266" cy="457987"/>
            </a:xfrm>
            <a:custGeom>
              <a:gdLst>
                <a:gd name="connsiteX0" fmla="*/ 655253 w 667131"/>
                <a:gd name="connsiteY0" fmla="*/ 365208 h 544371"/>
                <a:gd name="connsiteX1" fmla="*/ 648216 w 667131"/>
                <a:gd name="connsiteY1" fmla="*/ 303436 h 544371"/>
                <a:gd name="connsiteX2" fmla="*/ 573933 w 667131"/>
                <a:gd name="connsiteY2" fmla="*/ 251047 h 544371"/>
                <a:gd name="connsiteX3" fmla="*/ 310424 w 667131"/>
                <a:gd name="connsiteY3" fmla="*/ 222116 h 544371"/>
                <a:gd name="connsiteX4" fmla="*/ 215811 w 667131"/>
                <a:gd name="connsiteY4" fmla="*/ 226808 h 544371"/>
                <a:gd name="connsiteX5" fmla="*/ 161858 w 667131"/>
                <a:gd name="connsiteY5" fmla="*/ 298745 h 544371"/>
                <a:gd name="connsiteX6" fmla="*/ 165768 w 667131"/>
                <a:gd name="connsiteY6" fmla="*/ 369118 h 544371"/>
                <a:gd name="connsiteX7" fmla="*/ 143092 w 667131"/>
                <a:gd name="connsiteY7" fmla="*/ 412124 h 544371"/>
                <a:gd name="connsiteX8" fmla="*/ 110251 w 667131"/>
                <a:gd name="connsiteY8" fmla="*/ 484843 h 544371"/>
                <a:gd name="connsiteX9" fmla="*/ 114943 w 667131"/>
                <a:gd name="connsiteY9" fmla="*/ 520029 h 544371"/>
                <a:gd name="connsiteX10" fmla="*/ 99304 w 667131"/>
                <a:gd name="connsiteY10" fmla="*/ 543487 h 544371"/>
                <a:gd name="connsiteX11" fmla="*/ 78974 w 667131"/>
                <a:gd name="connsiteY11" fmla="*/ 529413 h 544371"/>
                <a:gd name="connsiteX12" fmla="*/ 11729 w 667131"/>
                <a:gd name="connsiteY12" fmla="*/ 446529 h 544371"/>
                <a:gd name="connsiteX13" fmla="*/ 0 w 667131"/>
                <a:gd name="connsiteY13" fmla="*/ 438709 h 544371"/>
                <a:gd name="connsiteX14" fmla="*/ 12511 w 667131"/>
                <a:gd name="connsiteY14" fmla="*/ 289362 h 544371"/>
                <a:gd name="connsiteX15" fmla="*/ 150911 w 667131"/>
                <a:gd name="connsiteY15" fmla="*/ 51657 h 544371"/>
                <a:gd name="connsiteX16" fmla="*/ 601300 w 667131"/>
                <a:gd name="connsiteY16" fmla="*/ 121248 h 544371"/>
                <a:gd name="connsiteX17" fmla="*/ 662290 w 667131"/>
                <a:gd name="connsiteY17" fmla="*/ 344096 h 544371"/>
                <a:gd name="connsiteX18" fmla="*/ 655253 w 667131"/>
                <a:gd name="connsiteY18" fmla="*/ 365208 h 5443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31" h="544371">
                  <a:moveTo>
                    <a:pt x="655253" y="365208"/>
                  </a:moveTo>
                  <a:cubicBezTo>
                    <a:pt x="655253" y="344096"/>
                    <a:pt x="653689" y="323766"/>
                    <a:pt x="648216" y="303436"/>
                  </a:cubicBezTo>
                  <a:cubicBezTo>
                    <a:pt x="638832" y="266686"/>
                    <a:pt x="616939" y="247138"/>
                    <a:pt x="573933" y="251047"/>
                  </a:cubicBezTo>
                  <a:cubicBezTo>
                    <a:pt x="483229" y="260430"/>
                    <a:pt x="397218" y="240100"/>
                    <a:pt x="310424" y="222116"/>
                  </a:cubicBezTo>
                  <a:cubicBezTo>
                    <a:pt x="279147" y="215861"/>
                    <a:pt x="247088" y="216643"/>
                    <a:pt x="215811" y="226808"/>
                  </a:cubicBezTo>
                  <a:cubicBezTo>
                    <a:pt x="178279" y="238537"/>
                    <a:pt x="161858" y="259649"/>
                    <a:pt x="161858" y="298745"/>
                  </a:cubicBezTo>
                  <a:cubicBezTo>
                    <a:pt x="161858" y="322203"/>
                    <a:pt x="164204" y="345660"/>
                    <a:pt x="165768" y="369118"/>
                  </a:cubicBezTo>
                  <a:cubicBezTo>
                    <a:pt x="167332" y="388666"/>
                    <a:pt x="161077" y="403523"/>
                    <a:pt x="143092" y="412124"/>
                  </a:cubicBezTo>
                  <a:cubicBezTo>
                    <a:pt x="111033" y="426980"/>
                    <a:pt x="104778" y="452784"/>
                    <a:pt x="110251" y="484843"/>
                  </a:cubicBezTo>
                  <a:cubicBezTo>
                    <a:pt x="111815" y="496572"/>
                    <a:pt x="112597" y="508301"/>
                    <a:pt x="114943" y="520029"/>
                  </a:cubicBezTo>
                  <a:cubicBezTo>
                    <a:pt x="118071" y="534104"/>
                    <a:pt x="115725" y="540359"/>
                    <a:pt x="99304" y="543487"/>
                  </a:cubicBezTo>
                  <a:cubicBezTo>
                    <a:pt x="85230" y="545833"/>
                    <a:pt x="81320" y="544269"/>
                    <a:pt x="78974" y="529413"/>
                  </a:cubicBezTo>
                  <a:cubicBezTo>
                    <a:pt x="72719" y="489534"/>
                    <a:pt x="40660" y="468422"/>
                    <a:pt x="11729" y="446529"/>
                  </a:cubicBezTo>
                  <a:cubicBezTo>
                    <a:pt x="7819" y="443401"/>
                    <a:pt x="3910" y="441055"/>
                    <a:pt x="0" y="438709"/>
                  </a:cubicBezTo>
                  <a:cubicBezTo>
                    <a:pt x="6255" y="389448"/>
                    <a:pt x="4692" y="339405"/>
                    <a:pt x="12511" y="289362"/>
                  </a:cubicBezTo>
                  <a:cubicBezTo>
                    <a:pt x="28149" y="191621"/>
                    <a:pt x="62554" y="106391"/>
                    <a:pt x="150911" y="51657"/>
                  </a:cubicBezTo>
                  <a:cubicBezTo>
                    <a:pt x="276019" y="-25754"/>
                    <a:pt x="487921" y="-26536"/>
                    <a:pt x="601300" y="121248"/>
                  </a:cubicBezTo>
                  <a:cubicBezTo>
                    <a:pt x="652125" y="187711"/>
                    <a:pt x="678711" y="259649"/>
                    <a:pt x="662290" y="344096"/>
                  </a:cubicBezTo>
                  <a:cubicBezTo>
                    <a:pt x="660726" y="351134"/>
                    <a:pt x="660726" y="358953"/>
                    <a:pt x="655253" y="365208"/>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sp>
          <p:nvSpPr>
            <p:cNvPr id="31" name="Freeform: Shape 163">
              <a:extLst>
                <a:ext uri="{FF2B5EF4-FFF2-40B4-BE49-F238E27FC236}">
                  <a16:creationId xmlns:a16="http://schemas.microsoft.com/office/drawing/2014/main" id="{4E75971E-9534-4177-B302-F4891ADDB9AA}"/>
                </a:ext>
              </a:extLst>
            </p:cNvPr>
            <p:cNvSpPr/>
            <p:nvPr>
              <p:custDataLst>
                <p:tags r:id="rId34"/>
              </p:custDataLst>
            </p:nvPr>
          </p:nvSpPr>
          <p:spPr>
            <a:xfrm>
              <a:off x="5932749" y="3655516"/>
              <a:ext cx="125648" cy="7653"/>
            </a:xfrm>
            <a:custGeom>
              <a:gdLst>
                <a:gd name="connsiteX0" fmla="*/ 0 w 149347"/>
                <a:gd name="connsiteY0" fmla="*/ 0 h 9096"/>
                <a:gd name="connsiteX1" fmla="*/ 149348 w 149347"/>
                <a:gd name="connsiteY1" fmla="*/ 5474 h 9096"/>
                <a:gd name="connsiteX2" fmla="*/ 40660 w 149347"/>
                <a:gd name="connsiteY2" fmla="*/ 6256 h 9096"/>
                <a:gd name="connsiteX3" fmla="*/ 0 w 149347"/>
                <a:gd name="connsiteY3" fmla="*/ 0 h 9096"/>
              </a:gdLst>
              <a:cxnLst>
                <a:cxn ang="0">
                  <a:pos x="connsiteX0" y="connsiteY0"/>
                </a:cxn>
                <a:cxn ang="0">
                  <a:pos x="connsiteX1" y="connsiteY1"/>
                </a:cxn>
                <a:cxn ang="0">
                  <a:pos x="connsiteX2" y="connsiteY2"/>
                </a:cxn>
                <a:cxn ang="0">
                  <a:pos x="connsiteX3" y="connsiteY3"/>
                </a:cxn>
              </a:cxnLst>
              <a:rect l="l" t="t" r="r" b="b"/>
              <a:pathLst>
                <a:path w="149347" h="9096">
                  <a:moveTo>
                    <a:pt x="0" y="0"/>
                  </a:moveTo>
                  <a:cubicBezTo>
                    <a:pt x="50043" y="1564"/>
                    <a:pt x="99304" y="3910"/>
                    <a:pt x="149348" y="5474"/>
                  </a:cubicBezTo>
                  <a:cubicBezTo>
                    <a:pt x="113379" y="10947"/>
                    <a:pt x="76629" y="9383"/>
                    <a:pt x="40660" y="6256"/>
                  </a:cubicBezTo>
                  <a:cubicBezTo>
                    <a:pt x="27367" y="4692"/>
                    <a:pt x="11729" y="14857"/>
                    <a:pt x="0" y="0"/>
                  </a:cubicBezTo>
                  <a:close/>
                </a:path>
              </a:pathLst>
            </a:custGeom>
            <a:solidFill>
              <a:srgbClr val="120202"/>
            </a:solidFill>
            <a:ln w="7808" cap="flat">
              <a:noFill/>
              <a:prstDash val="solid"/>
              <a:miter/>
            </a:ln>
          </p:spPr>
          <p:txBody>
            <a:bodyPr rtlCol="0" anchor="ctr"/>
            <a:lstStyle/>
            <a:p>
              <a:endParaRPr lang="en-US">
                <a:solidFill>
                  <a:prstClr val="black"/>
                </a:solidFill>
              </a:endParaRPr>
            </a:p>
          </p:txBody>
        </p:sp>
        <p:sp>
          <p:nvSpPr>
            <p:cNvPr id="32" name="Freeform: Shape 164">
              <a:extLst>
                <a:ext uri="{FF2B5EF4-FFF2-40B4-BE49-F238E27FC236}">
                  <a16:creationId xmlns:a16="http://schemas.microsoft.com/office/drawing/2014/main" id="{F49BB79F-952E-4655-9569-40779FA8CFD5}"/>
                </a:ext>
              </a:extLst>
            </p:cNvPr>
            <p:cNvSpPr/>
            <p:nvPr>
              <p:custDataLst>
                <p:tags r:id="rId35"/>
              </p:custDataLst>
            </p:nvPr>
          </p:nvSpPr>
          <p:spPr>
            <a:xfrm>
              <a:off x="6544141" y="5441490"/>
              <a:ext cx="992901" cy="374385"/>
            </a:xfrm>
            <a:custGeom>
              <a:gdLst>
                <a:gd name="connsiteX0" fmla="*/ 1131142 w 1180180"/>
                <a:gd name="connsiteY0" fmla="*/ 129103 h 445000"/>
                <a:gd name="connsiteX1" fmla="*/ 1022454 w 1180180"/>
                <a:gd name="connsiteY1" fmla="*/ 82969 h 445000"/>
                <a:gd name="connsiteX2" fmla="*/ 774584 w 1180180"/>
                <a:gd name="connsiteY2" fmla="*/ 85 h 445000"/>
                <a:gd name="connsiteX3" fmla="*/ 119331 w 1180180"/>
                <a:gd name="connsiteY3" fmla="*/ 41527 h 445000"/>
                <a:gd name="connsiteX4" fmla="*/ 77107 w 1180180"/>
                <a:gd name="connsiteY4" fmla="*/ 21979 h 445000"/>
                <a:gd name="connsiteX5" fmla="*/ 479 w 1180180"/>
                <a:gd name="connsiteY5" fmla="*/ 279232 h 445000"/>
                <a:gd name="connsiteX6" fmla="*/ 297610 w 1180180"/>
                <a:gd name="connsiteY6" fmla="*/ 325366 h 445000"/>
                <a:gd name="connsiteX7" fmla="*/ 377366 w 1180180"/>
                <a:gd name="connsiteY7" fmla="*/ 347260 h 445000"/>
                <a:gd name="connsiteX8" fmla="*/ 407079 w 1180180"/>
                <a:gd name="connsiteY8" fmla="*/ 341005 h 445000"/>
                <a:gd name="connsiteX9" fmla="*/ 542352 w 1180180"/>
                <a:gd name="connsiteY9" fmla="*/ 288616 h 445000"/>
                <a:gd name="connsiteX10" fmla="*/ 818372 w 1180180"/>
                <a:gd name="connsiteY10" fmla="*/ 304254 h 445000"/>
                <a:gd name="connsiteX11" fmla="*/ 960682 w 1180180"/>
                <a:gd name="connsiteY11" fmla="*/ 383228 h 445000"/>
                <a:gd name="connsiteX12" fmla="*/ 991959 w 1180180"/>
                <a:gd name="connsiteY12" fmla="*/ 445000 h 445000"/>
                <a:gd name="connsiteX13" fmla="*/ 1160073 w 1180180"/>
                <a:gd name="connsiteY13" fmla="*/ 247955 h 445000"/>
                <a:gd name="connsiteX14" fmla="*/ 1131142 w 1180180"/>
                <a:gd name="connsiteY14" fmla="*/ 129103 h 445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0180" h="445000">
                  <a:moveTo>
                    <a:pt x="1131142" y="129103"/>
                  </a:moveTo>
                  <a:cubicBezTo>
                    <a:pt x="1096737" y="109555"/>
                    <a:pt x="1059987" y="95480"/>
                    <a:pt x="1022454" y="82969"/>
                  </a:cubicBezTo>
                  <a:cubicBezTo>
                    <a:pt x="939570" y="54820"/>
                    <a:pt x="856686" y="27453"/>
                    <a:pt x="774584" y="85"/>
                  </a:cubicBezTo>
                  <a:cubicBezTo>
                    <a:pt x="759728" y="-2261"/>
                    <a:pt x="146699" y="44655"/>
                    <a:pt x="119331" y="41527"/>
                  </a:cubicBezTo>
                  <a:cubicBezTo>
                    <a:pt x="102911" y="39964"/>
                    <a:pt x="83363" y="39181"/>
                    <a:pt x="77107" y="21979"/>
                  </a:cubicBezTo>
                  <a:cubicBezTo>
                    <a:pt x="66160" y="-4606"/>
                    <a:pt x="-6559" y="244046"/>
                    <a:pt x="479" y="279232"/>
                  </a:cubicBezTo>
                  <a:cubicBezTo>
                    <a:pt x="104475" y="263594"/>
                    <a:pt x="200651" y="295653"/>
                    <a:pt x="297610" y="325366"/>
                  </a:cubicBezTo>
                  <a:cubicBezTo>
                    <a:pt x="324195" y="333185"/>
                    <a:pt x="349999" y="343350"/>
                    <a:pt x="377366" y="347260"/>
                  </a:cubicBezTo>
                  <a:cubicBezTo>
                    <a:pt x="388313" y="348824"/>
                    <a:pt x="398478" y="348042"/>
                    <a:pt x="407079" y="341005"/>
                  </a:cubicBezTo>
                  <a:cubicBezTo>
                    <a:pt x="445394" y="305818"/>
                    <a:pt x="493091" y="294089"/>
                    <a:pt x="542352" y="288616"/>
                  </a:cubicBezTo>
                  <a:cubicBezTo>
                    <a:pt x="635402" y="278451"/>
                    <a:pt x="727669" y="278451"/>
                    <a:pt x="818372" y="304254"/>
                  </a:cubicBezTo>
                  <a:cubicBezTo>
                    <a:pt x="871543" y="319893"/>
                    <a:pt x="920804" y="342568"/>
                    <a:pt x="960682" y="383228"/>
                  </a:cubicBezTo>
                  <a:cubicBezTo>
                    <a:pt x="977102" y="400431"/>
                    <a:pt x="989613" y="420760"/>
                    <a:pt x="991959" y="445000"/>
                  </a:cubicBezTo>
                  <a:cubicBezTo>
                    <a:pt x="1007597" y="427798"/>
                    <a:pt x="1126450" y="301908"/>
                    <a:pt x="1160073" y="247955"/>
                  </a:cubicBezTo>
                  <a:cubicBezTo>
                    <a:pt x="1193696" y="194002"/>
                    <a:pt x="1185876" y="160380"/>
                    <a:pt x="1131142" y="129103"/>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grpSp>
    </p:spTree>
    <p:extLst>
      <p:ext uri="{BB962C8B-B14F-4D97-AF65-F5344CB8AC3E}">
        <p14:creationId xmlns:p14="http://schemas.microsoft.com/office/powerpoint/2010/main" val="472556738"/>
      </p:ext>
    </p:extLst>
  </p:cSld>
  <p:clrMapOvr>
    <a:masterClrMapping/>
  </p:clrMapOvr>
  <p:transition spd="med">
    <p:pull/>
  </p:transition>
  <p:timing/>
</p:sld>
</file>

<file path=ppt/slides/slide1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5">
            <a:alphaModFix amt="67000"/>
            <a:lum/>
          </a:blip>
          <a:stretch>
            <a:fillRect/>
          </a:stretch>
        </a:blipFill>
        <a:effectLst/>
      </p:bgPr>
    </p:bg>
    <p:spTree>
      <p:nvGrpSpPr>
        <p:cNvPr id="1" name=""/>
        <p:cNvGrpSpPr/>
        <p:nvPr>
          <p:custDataLst>
            <p:tags r:id="rId2"/>
          </p:custDataLst>
        </p:nvPr>
      </p:nvGrpSpPr>
      <p:grpSpPr>
        <a:xfrm>
          <a:off x="0" y="0"/>
          <a:ext cx="0" cy="0"/>
        </a:xfrm>
      </p:grpSpPr>
      <p:sp>
        <p:nvSpPr>
          <p:cNvPr id="2" name="Başlık 1">
            <a:extLst>
              <a:ext uri="{FF2B5EF4-FFF2-40B4-BE49-F238E27FC236}">
                <a16:creationId xmlns:a16="http://schemas.microsoft.com/office/drawing/2014/main" id="{D96520E1-0AE0-4347-860A-FD137210E96A}"/>
              </a:ext>
            </a:extLst>
          </p:cNvPr>
          <p:cNvSpPr txBox="1"/>
          <p:nvPr>
            <p:custDataLst>
              <p:tags r:id="rId3"/>
            </p:custDataLst>
          </p:nvPr>
        </p:nvSpPr>
        <p:spPr>
          <a:xfrm>
            <a:off x="4204252" y="285450"/>
            <a:ext cx="7800935"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tr-TR" sz="5400" b="1" i="0" u="none" strike="noStrike" kern="1200" cap="none" spc="0" normalizeH="0" baseline="0" noProof="0">
                <a:ln>
                  <a:noFill/>
                </a:ln>
                <a:solidFill>
                  <a:sysClr val="window" lastClr="FFFFFF"/>
                </a:solidFill>
                <a:effectLst/>
                <a:uLnTx/>
                <a:uFillTx/>
                <a:latin typeface="Calibri Light"/>
                <a:ea typeface="+mj-ea"/>
                <a:cs typeface="+mj-cs"/>
              </a:rPr>
              <a:t>ÇEŞİTLİ</a:t>
            </a:r>
            <a:r>
              <a:rPr kumimoji="0" lang="tr-TR" sz="5400" b="1" i="0" u="none" strike="noStrike" kern="1200" cap="none" spc="0" normalizeH="0" noProof="0">
                <a:ln>
                  <a:noFill/>
                </a:ln>
                <a:solidFill>
                  <a:sysClr val="window" lastClr="FFFFFF"/>
                </a:solidFill>
                <a:effectLst/>
                <a:uLnTx/>
                <a:uFillTx/>
                <a:latin typeface="Calibri Light"/>
                <a:ea typeface="+mj-ea"/>
                <a:cs typeface="+mj-cs"/>
              </a:rPr>
              <a:t> ve SON HÜKÜMLER</a:t>
            </a:r>
            <a:endParaRPr kumimoji="0" lang="tr-TR" sz="5400" b="1" i="0" u="none" strike="noStrike" kern="1200" cap="none" spc="0" normalizeH="0" baseline="0" noProof="0">
              <a:ln>
                <a:noFill/>
              </a:ln>
              <a:solidFill>
                <a:sysClr val="window" lastClr="FFFFFF"/>
              </a:solidFill>
              <a:effectLst/>
              <a:uLnTx/>
              <a:uFillTx/>
              <a:latin typeface="Calibri Light"/>
              <a:ea typeface="+mj-ea"/>
              <a:cs typeface="+mj-cs"/>
            </a:endParaRPr>
          </a:p>
        </p:txBody>
      </p:sp>
      <p:sp>
        <p:nvSpPr>
          <p:cNvPr id="3" name="İçerik Yer Tutucusu 2">
            <a:extLst>
              <a:ext uri="{FF2B5EF4-FFF2-40B4-BE49-F238E27FC236}">
                <a16:creationId xmlns:a16="http://schemas.microsoft.com/office/drawing/2014/main" id="{484D8D78-135C-417E-9CB3-F9CAA7C74A51}"/>
              </a:ext>
            </a:extLst>
          </p:cNvPr>
          <p:cNvSpPr txBox="1"/>
          <p:nvPr>
            <p:custDataLst>
              <p:tags r:id="rId4"/>
            </p:custDataLst>
          </p:nvPr>
        </p:nvSpPr>
        <p:spPr>
          <a:xfrm>
            <a:off x="6351104" y="531898"/>
            <a:ext cx="6418328"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a:solidFill>
                  <a:prstClr val="white"/>
                </a:solidFill>
                <a:latin typeface="Calibri"/>
              </a:rPr>
              <a:t>Görüş, Bilgi ve Belge Taleplerinde Süre</a:t>
            </a:r>
          </a:p>
          <a:p>
            <a:pPr lvl="0">
              <a:buFont typeface="Wingdings" panose="05000000000000000000" pitchFamily="2" charset="2"/>
              <a:buChar char="§"/>
            </a:pPr>
            <a:r>
              <a:rPr lang="tr-TR" sz="3200">
                <a:solidFill>
                  <a:prstClr val="white"/>
                </a:solidFill>
                <a:latin typeface="Calibri"/>
              </a:rPr>
              <a:t>Tekit Yazısı</a:t>
            </a:r>
          </a:p>
          <a:p>
            <a:pPr lvl="0">
              <a:buFont typeface="Wingdings" panose="05000000000000000000" pitchFamily="2" charset="2"/>
              <a:buChar char="§"/>
            </a:pPr>
            <a:r>
              <a:rPr lang="tr-TR" sz="3200">
                <a:solidFill>
                  <a:prstClr val="white"/>
                </a:solidFill>
                <a:latin typeface="Calibri"/>
              </a:rPr>
              <a:t>Uygun Yazılmayan Belgeler</a:t>
            </a:r>
          </a:p>
        </p:txBody>
      </p:sp>
    </p:spTree>
    <p:extLst>
      <p:ext uri="{BB962C8B-B14F-4D97-AF65-F5344CB8AC3E}">
        <p14:creationId xmlns:p14="http://schemas.microsoft.com/office/powerpoint/2010/main" val="22452130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0" name="Dikdörtgen 1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Resim 2"/>
          <p:cNvPicPr/>
          <p:nvPr/>
        </p:nvPicPr>
        <p:blipFill>
          <a:blip r:embed="rId2">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Kazanımlar</a:t>
            </a:r>
          </a:p>
        </p:txBody>
      </p:sp>
      <p:pic>
        <p:nvPicPr>
          <p:cNvPr id="2" name="Resim 1"/>
          <p:cNvPicPr>
            <a:picLocks noChangeAspect="1"/>
          </p:cNvPicPr>
          <p:nvPr/>
        </p:nvPicPr>
        <p:blipFill>
          <a:blip r:embed="rId3">
            <a:clrChange>
              <a:clrFrom>
                <a:srgbClr val="FFFFFF"/>
              </a:clrFrom>
              <a:clrTo>
                <a:srgbClr val="FFFFFF">
                  <a:alpha val="0"/>
                </a:srgbClr>
              </a:clrTo>
            </a:clrChange>
          </a:blip>
          <a:stretch>
            <a:fillRect/>
          </a:stretch>
        </p:blipFill>
        <p:spPr>
          <a:xfrm>
            <a:off x="1229030" y="1582486"/>
            <a:ext cx="4465814" cy="2238991"/>
          </a:xfrm>
          <a:prstGeom prst="rect">
            <a:avLst/>
          </a:prstGeom>
        </p:spPr>
      </p:pic>
      <p:pic>
        <p:nvPicPr>
          <p:cNvPr id="5" name="Resim 4"/>
          <p:cNvPicPr>
            <a:picLocks noChangeAspect="1"/>
          </p:cNvPicPr>
          <p:nvPr/>
        </p:nvPicPr>
        <p:blipFill>
          <a:blip r:embed="rId4">
            <a:clrChange>
              <a:clrFrom>
                <a:srgbClr val="FFFFFF"/>
              </a:clrFrom>
              <a:clrTo>
                <a:srgbClr val="FFFFFF">
                  <a:alpha val="0"/>
                </a:srgbClr>
              </a:clrTo>
            </a:clrChange>
          </a:blip>
          <a:stretch>
            <a:fillRect/>
          </a:stretch>
        </p:blipFill>
        <p:spPr>
          <a:xfrm>
            <a:off x="1306617" y="4353427"/>
            <a:ext cx="4789383" cy="1734317"/>
          </a:xfrm>
          <a:prstGeom prst="rect">
            <a:avLst/>
          </a:prstGeom>
        </p:spPr>
      </p:pic>
      <p:pic>
        <p:nvPicPr>
          <p:cNvPr id="6" name="Resim 5"/>
          <p:cNvPicPr>
            <a:picLocks noChangeAspect="1"/>
          </p:cNvPicPr>
          <p:nvPr/>
        </p:nvPicPr>
        <p:blipFill>
          <a:blip r:embed="rId5">
            <a:clrChange>
              <a:clrFrom>
                <a:srgbClr val="FFFFFF"/>
              </a:clrFrom>
              <a:clrTo>
                <a:srgbClr val="FFFFFF">
                  <a:alpha val="0"/>
                </a:srgbClr>
              </a:clrTo>
            </a:clrChange>
          </a:blip>
          <a:stretch>
            <a:fillRect/>
          </a:stretch>
        </p:blipFill>
        <p:spPr>
          <a:xfrm>
            <a:off x="7125343" y="1824688"/>
            <a:ext cx="4542424" cy="1754585"/>
          </a:xfrm>
          <a:prstGeom prst="rect">
            <a:avLst/>
          </a:prstGeom>
        </p:spPr>
      </p:pic>
      <p:pic>
        <p:nvPicPr>
          <p:cNvPr id="7" name="Resim 6"/>
          <p:cNvPicPr>
            <a:picLocks noChangeAspect="1"/>
          </p:cNvPicPr>
          <p:nvPr/>
        </p:nvPicPr>
        <p:blipFill>
          <a:blip r:embed="rId6">
            <a:clrChange>
              <a:clrFrom>
                <a:srgbClr val="FFFFFF"/>
              </a:clrFrom>
              <a:clrTo>
                <a:srgbClr val="FFFFFF">
                  <a:alpha val="0"/>
                </a:srgbClr>
              </a:clrTo>
            </a:clrChange>
          </a:blip>
          <a:stretch>
            <a:fillRect/>
          </a:stretch>
        </p:blipFill>
        <p:spPr>
          <a:xfrm>
            <a:off x="7206854" y="4252790"/>
            <a:ext cx="4236008" cy="1873619"/>
          </a:xfrm>
          <a:prstGeom prst="rect">
            <a:avLst/>
          </a:prstGeom>
        </p:spPr>
      </p:pic>
    </p:spTree>
    <p:extLst>
      <p:ext uri="{BB962C8B-B14F-4D97-AF65-F5344CB8AC3E}">
        <p14:creationId xmlns:p14="http://schemas.microsoft.com/office/powerpoint/2010/main" val="2089977988"/>
      </p:ext>
    </p:extLst>
  </p:cSld>
  <p:clrMapOvr>
    <a:masterClrMapping/>
  </p:clrMapOvr>
  <p:transition/>
  <p:timing/>
</p:sld>
</file>

<file path=ppt/slides/slide1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7318622" cy="679673"/>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33: Görüş, Bilgi ve Belge Taleplerinde Süre</a:t>
            </a:r>
          </a:p>
        </p:txBody>
      </p:sp>
      <p:grpSp>
        <p:nvGrpSpPr>
          <p:cNvPr id="21" name="Google Shape;348;p13"/>
          <p:cNvGrpSpPr/>
          <p:nvPr>
            <p:custDataLst>
              <p:tags r:id="rId7"/>
            </p:custDataLst>
          </p:nvPr>
        </p:nvGrpSpPr>
        <p:grpSpPr>
          <a:xfrm>
            <a:off x="609599" y="1600200"/>
            <a:ext cx="3283451" cy="2137822"/>
            <a:chOff x="6986665" y="3298709"/>
            <a:chExt cx="1817809" cy="1077669"/>
          </a:xfrm>
        </p:grpSpPr>
        <p:sp>
          <p:nvSpPr>
            <p:cNvPr id="22" name="Google Shape;349;p13"/>
            <p:cNvSpPr/>
            <p:nvPr>
              <p:custDataLst>
                <p:tags r:id="rId8"/>
              </p:custDataLst>
            </p:nvPr>
          </p:nvSpPr>
          <p:spPr>
            <a:xfrm>
              <a:off x="6986665" y="3342725"/>
              <a:ext cx="1790318" cy="1033653"/>
            </a:xfrm>
            <a:custGeom>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 name="Google Shape;350;p13"/>
            <p:cNvSpPr/>
            <p:nvPr>
              <p:custDataLst>
                <p:tags r:id="rId9"/>
              </p:custDataLst>
            </p:nvPr>
          </p:nvSpPr>
          <p:spPr>
            <a:xfrm>
              <a:off x="7014156" y="3327342"/>
              <a:ext cx="1790318" cy="1033653"/>
            </a:xfrm>
            <a:custGeom>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 name="Google Shape;351;p13"/>
            <p:cNvSpPr/>
            <p:nvPr>
              <p:custDataLst>
                <p:tags r:id="rId10"/>
              </p:custDataLst>
            </p:nvPr>
          </p:nvSpPr>
          <p:spPr>
            <a:xfrm>
              <a:off x="7014156" y="3298709"/>
              <a:ext cx="1790318" cy="1033653"/>
            </a:xfrm>
            <a:custGeom>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 name="Google Shape;352;p13"/>
            <p:cNvSpPr/>
            <p:nvPr>
              <p:custDataLst>
                <p:tags r:id="rId11"/>
              </p:custDataLst>
            </p:nvPr>
          </p:nvSpPr>
          <p:spPr>
            <a:xfrm>
              <a:off x="7976493" y="3396565"/>
              <a:ext cx="664692" cy="383742"/>
            </a:xfrm>
            <a:custGeom>
              <a:rect l="l" t="t" r="r" b="b"/>
              <a:pathLst>
                <a:path w="830864"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 name="Google Shape;353;p13"/>
            <p:cNvSpPr/>
            <p:nvPr>
              <p:custDataLst>
                <p:tags r:id="rId12"/>
              </p:custDataLst>
            </p:nvPr>
          </p:nvSpPr>
          <p:spPr>
            <a:xfrm>
              <a:off x="7912754" y="3450709"/>
              <a:ext cx="634670" cy="366446"/>
            </a:xfrm>
            <a:custGeom>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 name="Google Shape;354;p13"/>
            <p:cNvSpPr/>
            <p:nvPr>
              <p:custDataLst>
                <p:tags r:id="rId13"/>
              </p:custDataLst>
            </p:nvPr>
          </p:nvSpPr>
          <p:spPr>
            <a:xfrm>
              <a:off x="7863331" y="3479190"/>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 name="Google Shape;355;p13"/>
            <p:cNvSpPr/>
            <p:nvPr>
              <p:custDataLst>
                <p:tags r:id="rId14"/>
              </p:custDataLst>
            </p:nvPr>
          </p:nvSpPr>
          <p:spPr>
            <a:xfrm>
              <a:off x="7813984" y="3507747"/>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 name="Google Shape;356;p13"/>
            <p:cNvSpPr/>
            <p:nvPr>
              <p:custDataLst>
                <p:tags r:id="rId15"/>
              </p:custDataLst>
            </p:nvPr>
          </p:nvSpPr>
          <p:spPr>
            <a:xfrm>
              <a:off x="7451727" y="3699575"/>
              <a:ext cx="664616" cy="383743"/>
            </a:xfrm>
            <a:custGeom>
              <a:rect l="l" t="t" r="r" b="b"/>
              <a:pathLst>
                <a:path w="830769"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 name="Google Shape;357;p13"/>
            <p:cNvSpPr/>
            <p:nvPr>
              <p:custDataLst>
                <p:tags r:id="rId16"/>
              </p:custDataLst>
            </p:nvPr>
          </p:nvSpPr>
          <p:spPr>
            <a:xfrm>
              <a:off x="7387988" y="3753643"/>
              <a:ext cx="593293" cy="342595"/>
            </a:xfrm>
            <a:custGeom>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 name="Google Shape;358;p13"/>
            <p:cNvSpPr/>
            <p:nvPr>
              <p:custDataLst>
                <p:tags r:id="rId17"/>
              </p:custDataLst>
            </p:nvPr>
          </p:nvSpPr>
          <p:spPr>
            <a:xfrm>
              <a:off x="7338565" y="3782200"/>
              <a:ext cx="582091" cy="336042"/>
            </a:xfrm>
            <a:custGeom>
              <a:rect l="l" t="t" r="r" b="b"/>
              <a:pathLst>
                <a:path w="727614" h="420051"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 name="Google Shape;359;p13"/>
            <p:cNvSpPr/>
            <p:nvPr>
              <p:custDataLst>
                <p:tags r:id="rId18"/>
              </p:custDataLst>
            </p:nvPr>
          </p:nvSpPr>
          <p:spPr>
            <a:xfrm>
              <a:off x="7289218" y="3810681"/>
              <a:ext cx="496671" cy="286816"/>
            </a:xfrm>
            <a:custGeom>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 name="Google Shape;360;p13"/>
            <p:cNvSpPr/>
            <p:nvPr>
              <p:custDataLst>
                <p:tags r:id="rId19"/>
              </p:custDataLst>
            </p:nvPr>
          </p:nvSpPr>
          <p:spPr>
            <a:xfrm>
              <a:off x="7582329" y="3561435"/>
              <a:ext cx="337413" cy="194766"/>
            </a:xfrm>
            <a:custGeom>
              <a:rect l="l" t="t" r="r" b="b"/>
              <a:pathLst>
                <a:path w="421765"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 name="Google Shape;361;p13"/>
            <p:cNvSpPr/>
            <p:nvPr>
              <p:custDataLst>
                <p:tags r:id="rId20"/>
              </p:custDataLst>
            </p:nvPr>
          </p:nvSpPr>
          <p:spPr>
            <a:xfrm>
              <a:off x="7800200" y="3687162"/>
              <a:ext cx="337413" cy="194843"/>
            </a:xfrm>
            <a:custGeom>
              <a:rect l="l" t="t" r="r" b="b"/>
              <a:pathLst>
                <a:path w="421765"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 name="Google Shape;362;p13"/>
            <p:cNvSpPr/>
            <p:nvPr>
              <p:custDataLst>
                <p:tags r:id="rId21"/>
              </p:custDataLst>
            </p:nvPr>
          </p:nvSpPr>
          <p:spPr>
            <a:xfrm>
              <a:off x="8018073" y="3812966"/>
              <a:ext cx="337413" cy="194843"/>
            </a:xfrm>
            <a:custGeom>
              <a:rect l="l" t="t" r="r" b="b"/>
              <a:pathLst>
                <a:path w="421765"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48" name="Dikdörtgen 47"/>
          <p:cNvSpPr/>
          <p:nvPr>
            <p:custDataLst>
              <p:tags r:id="rId22"/>
            </p:custDataLst>
          </p:nvPr>
        </p:nvSpPr>
        <p:spPr>
          <a:xfrm>
            <a:off x="4058251" y="1721272"/>
            <a:ext cx="2459693" cy="461665"/>
          </a:xfrm>
          <a:prstGeom prst="rect">
            <a:avLst/>
          </a:prstGeom>
        </p:spPr>
        <p:txBody>
          <a:bodyPr wrap="square">
            <a:spAutoFit/>
          </a:bodyPr>
          <a:lstStyle/>
          <a:p>
            <a:r>
              <a:rPr lang="tr-TR" sz="24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 Talepleri </a:t>
            </a:r>
          </a:p>
        </p:txBody>
      </p:sp>
      <p:cxnSp>
        <p:nvCxnSpPr>
          <p:cNvPr id="49" name="Elbow Connector 84">
            <a:extLst>
              <a:ext uri="{FF2B5EF4-FFF2-40B4-BE49-F238E27FC236}">
                <a16:creationId xmlns:a16="http://schemas.microsoft.com/office/drawing/2014/main" id="{CDCFB159-77EC-40CC-A6E1-837715CB4DAF}"/>
              </a:ext>
            </a:extLst>
          </p:cNvPr>
          <p:cNvCxnSpPr/>
          <p:nvPr>
            <p:custDataLst>
              <p:tags r:id="rId23"/>
            </p:custDataLst>
          </p:nvPr>
        </p:nvCxnSpPr>
        <p:spPr>
          <a:xfrm>
            <a:off x="4590055" y="2277076"/>
            <a:ext cx="1556745" cy="618524"/>
          </a:xfrm>
          <a:prstGeom prst="bentConnector3">
            <a:avLst>
              <a:gd name="adj1" fmla="val -1124"/>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0" name="Dikdörtgen 49"/>
          <p:cNvSpPr/>
          <p:nvPr>
            <p:custDataLst>
              <p:tags r:id="rId24"/>
            </p:custDataLst>
          </p:nvPr>
        </p:nvSpPr>
        <p:spPr>
          <a:xfrm>
            <a:off x="6297811" y="2586338"/>
            <a:ext cx="5284589" cy="461665"/>
          </a:xfrm>
          <a:prstGeom prst="rect">
            <a:avLst/>
          </a:prstGeom>
        </p:spPr>
        <p:txBody>
          <a:bodyPr wrap="square">
            <a:spAutoFit/>
          </a:bodyPr>
          <a:lstStyle/>
          <a:p>
            <a:r>
              <a:rPr lang="tr-TR" sz="24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iş günü içinde cevaplanmalıdır.</a:t>
            </a:r>
          </a:p>
        </p:txBody>
      </p:sp>
      <p:sp>
        <p:nvSpPr>
          <p:cNvPr id="51" name="Freeform: Shape 52">
            <a:extLst>
              <a:ext uri="{FF2B5EF4-FFF2-40B4-BE49-F238E27FC236}">
                <a16:creationId xmlns:a16="http://schemas.microsoft.com/office/drawing/2014/main" id="{4A6574AC-E9F9-4B3B-92C8-39DA8EF6A4DB}"/>
              </a:ext>
            </a:extLst>
          </p:cNvPr>
          <p:cNvSpPr/>
          <p:nvPr>
            <p:custDataLst>
              <p:tags r:id="rId25"/>
            </p:custDataLst>
          </p:nvPr>
        </p:nvSpPr>
        <p:spPr>
          <a:xfrm>
            <a:off x="3191450" y="4361143"/>
            <a:ext cx="1958001" cy="1247246"/>
          </a:xfrm>
          <a:custGeom>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solidFill>
            <a:schemeClr val="bg1"/>
          </a:solidFill>
          <a:ln w="9525" cap="flat">
            <a:noFill/>
            <a:prstDash val="solid"/>
            <a:miter/>
          </a:ln>
        </p:spPr>
        <p:txBody>
          <a:bodyPr rtlCol="0" anchor="ctr"/>
          <a:lstStyle/>
          <a:p>
            <a:endParaRPr lang="en-US">
              <a:solidFill>
                <a:prstClr val="black"/>
              </a:solidFill>
            </a:endParaRPr>
          </a:p>
        </p:txBody>
      </p:sp>
      <p:sp>
        <p:nvSpPr>
          <p:cNvPr id="52" name="Freeform: Shape 53">
            <a:extLst>
              <a:ext uri="{FF2B5EF4-FFF2-40B4-BE49-F238E27FC236}">
                <a16:creationId xmlns:a16="http://schemas.microsoft.com/office/drawing/2014/main" id="{479DB63D-ED55-499C-AD08-BE466C9D00BE}"/>
              </a:ext>
            </a:extLst>
          </p:cNvPr>
          <p:cNvSpPr/>
          <p:nvPr>
            <p:custDataLst>
              <p:tags r:id="rId26"/>
            </p:custDataLst>
          </p:nvPr>
        </p:nvSpPr>
        <p:spPr>
          <a:xfrm>
            <a:off x="3346705" y="5112376"/>
            <a:ext cx="1705715" cy="859642"/>
          </a:xfrm>
          <a:custGeom>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solidFill>
            <a:schemeClr val="bg1">
              <a:lumMod val="75000"/>
            </a:schemeClr>
          </a:solidFill>
          <a:ln w="9525" cap="flat">
            <a:noFill/>
            <a:prstDash val="solid"/>
            <a:miter/>
          </a:ln>
        </p:spPr>
        <p:txBody>
          <a:bodyPr rtlCol="0" anchor="ctr"/>
          <a:lstStyle/>
          <a:p>
            <a:endParaRPr lang="en-US">
              <a:solidFill>
                <a:prstClr val="black"/>
              </a:solidFill>
            </a:endParaRPr>
          </a:p>
        </p:txBody>
      </p:sp>
      <p:sp>
        <p:nvSpPr>
          <p:cNvPr id="63" name="Freeform: Shape 65">
            <a:extLst>
              <a:ext uri="{FF2B5EF4-FFF2-40B4-BE49-F238E27FC236}">
                <a16:creationId xmlns:a16="http://schemas.microsoft.com/office/drawing/2014/main" id="{015EEEBD-2ADF-4A24-9485-7D3F82B8A796}"/>
              </a:ext>
            </a:extLst>
          </p:cNvPr>
          <p:cNvSpPr/>
          <p:nvPr>
            <p:custDataLst>
              <p:tags r:id="rId27"/>
            </p:custDataLst>
          </p:nvPr>
        </p:nvSpPr>
        <p:spPr>
          <a:xfrm>
            <a:off x="3346705" y="5988091"/>
            <a:ext cx="1703658" cy="59160"/>
          </a:xfrm>
          <a:custGeom>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64" name="Freeform: Shape 226">
            <a:extLst>
              <a:ext uri="{FF2B5EF4-FFF2-40B4-BE49-F238E27FC236}">
                <a16:creationId xmlns:a16="http://schemas.microsoft.com/office/drawing/2014/main" id="{7EF56EF6-A725-4D2C-913B-3798715CD70B}"/>
              </a:ext>
            </a:extLst>
          </p:cNvPr>
          <p:cNvSpPr/>
          <p:nvPr>
            <p:custDataLst>
              <p:tags r:id="rId28"/>
            </p:custDataLst>
          </p:nvPr>
        </p:nvSpPr>
        <p:spPr>
          <a:xfrm>
            <a:off x="3415974" y="4316216"/>
            <a:ext cx="1508955" cy="629408"/>
          </a:xfrm>
          <a:custGeom>
            <a:gdLst>
              <a:gd name="connsiteX0" fmla="*/ 844686 w 1704865"/>
              <a:gd name="connsiteY0" fmla="*/ 508515 h 799373"/>
              <a:gd name="connsiteX1" fmla="*/ 852045 w 1704865"/>
              <a:gd name="connsiteY1" fmla="*/ 510839 h 799373"/>
              <a:gd name="connsiteX2" fmla="*/ 865600 w 1704865"/>
              <a:gd name="connsiteY2" fmla="*/ 625478 h 799373"/>
              <a:gd name="connsiteX3" fmla="*/ 874508 w 1704865"/>
              <a:gd name="connsiteY3" fmla="*/ 793176 h 799373"/>
              <a:gd name="connsiteX4" fmla="*/ 845848 w 1704865"/>
              <a:gd name="connsiteY4" fmla="*/ 745926 h 799373"/>
              <a:gd name="connsiteX5" fmla="*/ 844686 w 1704865"/>
              <a:gd name="connsiteY5" fmla="*/ 508515 h 799373"/>
              <a:gd name="connsiteX6" fmla="*/ 1682402 w 1704865"/>
              <a:gd name="connsiteY6" fmla="*/ 321840 h 799373"/>
              <a:gd name="connsiteX7" fmla="*/ 1704865 w 1704865"/>
              <a:gd name="connsiteY7" fmla="*/ 343916 h 799373"/>
              <a:gd name="connsiteX8" fmla="*/ 1535618 w 1704865"/>
              <a:gd name="connsiteY8" fmla="*/ 589847 h 799373"/>
              <a:gd name="connsiteX9" fmla="*/ 1518190 w 1704865"/>
              <a:gd name="connsiteY9" fmla="*/ 737018 h 799373"/>
              <a:gd name="connsiteX10" fmla="*/ 1510444 w 1704865"/>
              <a:gd name="connsiteY10" fmla="*/ 799373 h 799373"/>
              <a:gd name="connsiteX11" fmla="*/ 1487982 w 1704865"/>
              <a:gd name="connsiteY11" fmla="*/ 799373 h 799373"/>
              <a:gd name="connsiteX12" fmla="*/ 1487594 w 1704865"/>
              <a:gd name="connsiteY12" fmla="*/ 793176 h 799373"/>
              <a:gd name="connsiteX13" fmla="*/ 1503473 w 1704865"/>
              <a:gd name="connsiteY13" fmla="*/ 671953 h 799373"/>
              <a:gd name="connsiteX14" fmla="*/ 1628182 w 1704865"/>
              <a:gd name="connsiteY14" fmla="*/ 388067 h 799373"/>
              <a:gd name="connsiteX15" fmla="*/ 1682402 w 1704865"/>
              <a:gd name="connsiteY15" fmla="*/ 321840 h 799373"/>
              <a:gd name="connsiteX16" fmla="*/ 21688 w 1704865"/>
              <a:gd name="connsiteY16" fmla="*/ 321840 h 799373"/>
              <a:gd name="connsiteX17" fmla="*/ 70100 w 1704865"/>
              <a:gd name="connsiteY17" fmla="*/ 387680 h 799373"/>
              <a:gd name="connsiteX18" fmla="*/ 194421 w 1704865"/>
              <a:gd name="connsiteY18" fmla="*/ 799373 h 799373"/>
              <a:gd name="connsiteX19" fmla="*/ 186287 w 1704865"/>
              <a:gd name="connsiteY19" fmla="*/ 799373 h 799373"/>
              <a:gd name="connsiteX20" fmla="*/ 169247 w 1704865"/>
              <a:gd name="connsiteY20" fmla="*/ 681248 h 799373"/>
              <a:gd name="connsiteX21" fmla="*/ 22076 w 1704865"/>
              <a:gd name="connsiteY21" fmla="*/ 370252 h 799373"/>
              <a:gd name="connsiteX22" fmla="*/ 0 w 1704865"/>
              <a:gd name="connsiteY22" fmla="*/ 345078 h 799373"/>
              <a:gd name="connsiteX23" fmla="*/ 21688 w 1704865"/>
              <a:gd name="connsiteY23" fmla="*/ 321840 h 799373"/>
              <a:gd name="connsiteX24" fmla="*/ 1062734 w 1704865"/>
              <a:gd name="connsiteY24" fmla="*/ 0 h 799373"/>
              <a:gd name="connsiteX25" fmla="*/ 1136319 w 1704865"/>
              <a:gd name="connsiteY25" fmla="*/ 76297 h 799373"/>
              <a:gd name="connsiteX26" fmla="*/ 1154522 w 1704865"/>
              <a:gd name="connsiteY26" fmla="*/ 446549 h 799373"/>
              <a:gd name="connsiteX27" fmla="*/ 1097589 w 1704865"/>
              <a:gd name="connsiteY27" fmla="*/ 349726 h 799373"/>
              <a:gd name="connsiteX28" fmla="*/ 1042207 w 1704865"/>
              <a:gd name="connsiteY28" fmla="*/ 316031 h 799373"/>
              <a:gd name="connsiteX29" fmla="*/ 998443 w 1704865"/>
              <a:gd name="connsiteY29" fmla="*/ 363281 h 799373"/>
              <a:gd name="connsiteX30" fmla="*/ 903943 w 1704865"/>
              <a:gd name="connsiteY30" fmla="*/ 463977 h 799373"/>
              <a:gd name="connsiteX31" fmla="*/ 959326 w 1704865"/>
              <a:gd name="connsiteY31" fmla="*/ 345853 h 799373"/>
              <a:gd name="connsiteX32" fmla="*/ 973269 w 1704865"/>
              <a:gd name="connsiteY32" fmla="*/ 312545 h 799373"/>
              <a:gd name="connsiteX33" fmla="*/ 1062734 w 1704865"/>
              <a:gd name="connsiteY33" fmla="*/ 0 h 799373"/>
              <a:gd name="connsiteX34" fmla="*/ 596818 w 1704865"/>
              <a:gd name="connsiteY34" fmla="*/ 0 h 799373"/>
              <a:gd name="connsiteX35" fmla="*/ 735469 w 1704865"/>
              <a:gd name="connsiteY35" fmla="*/ 328812 h 799373"/>
              <a:gd name="connsiteX36" fmla="*/ 760255 w 1704865"/>
              <a:gd name="connsiteY36" fmla="*/ 368704 h 799373"/>
              <a:gd name="connsiteX37" fmla="*/ 828419 w 1704865"/>
              <a:gd name="connsiteY37" fmla="*/ 494961 h 799373"/>
              <a:gd name="connsiteX38" fmla="*/ 714168 w 1704865"/>
              <a:gd name="connsiteY38" fmla="*/ 390780 h 799373"/>
              <a:gd name="connsiteX39" fmla="*/ 664981 w 1704865"/>
              <a:gd name="connsiteY39" fmla="*/ 347015 h 799373"/>
              <a:gd name="connsiteX40" fmla="*/ 609211 w 1704865"/>
              <a:gd name="connsiteY40" fmla="*/ 374126 h 799373"/>
              <a:gd name="connsiteX41" fmla="*/ 532915 w 1704865"/>
              <a:gd name="connsiteY41" fmla="*/ 487990 h 799373"/>
              <a:gd name="connsiteX42" fmla="*/ 515874 w 1704865"/>
              <a:gd name="connsiteY42" fmla="*/ 305962 h 799373"/>
              <a:gd name="connsiteX43" fmla="*/ 518585 w 1704865"/>
              <a:gd name="connsiteY43" fmla="*/ 116188 h 799373"/>
              <a:gd name="connsiteX44" fmla="*/ 514712 w 1704865"/>
              <a:gd name="connsiteY44" fmla="*/ 90627 h 799373"/>
              <a:gd name="connsiteX45" fmla="*/ 596818 w 1704865"/>
              <a:gd name="connsiteY45" fmla="*/ 0 h 79937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04865" h="799373">
                <a:moveTo>
                  <a:pt x="844686" y="508515"/>
                </a:moveTo>
                <a:cubicBezTo>
                  <a:pt x="847009" y="509290"/>
                  <a:pt x="849721" y="510064"/>
                  <a:pt x="852045" y="510839"/>
                </a:cubicBezTo>
                <a:cubicBezTo>
                  <a:pt x="863663" y="548019"/>
                  <a:pt x="861727" y="587136"/>
                  <a:pt x="865600" y="625478"/>
                </a:cubicBezTo>
                <a:cubicBezTo>
                  <a:pt x="871022" y="681248"/>
                  <a:pt x="871796" y="737019"/>
                  <a:pt x="874508" y="793176"/>
                </a:cubicBezTo>
                <a:cubicBezTo>
                  <a:pt x="843136" y="790852"/>
                  <a:pt x="846235" y="765678"/>
                  <a:pt x="845848" y="745926"/>
                </a:cubicBezTo>
                <a:cubicBezTo>
                  <a:pt x="844299" y="666918"/>
                  <a:pt x="844686" y="587911"/>
                  <a:pt x="844686" y="508515"/>
                </a:cubicBezTo>
                <a:close/>
                <a:moveTo>
                  <a:pt x="1682402" y="321840"/>
                </a:moveTo>
                <a:cubicBezTo>
                  <a:pt x="1689760" y="329199"/>
                  <a:pt x="1697119" y="336558"/>
                  <a:pt x="1704865" y="343916"/>
                </a:cubicBezTo>
                <a:cubicBezTo>
                  <a:pt x="1632441" y="414790"/>
                  <a:pt x="1570863" y="493798"/>
                  <a:pt x="1535618" y="589847"/>
                </a:cubicBezTo>
                <a:cubicBezTo>
                  <a:pt x="1518578" y="636710"/>
                  <a:pt x="1522451" y="687833"/>
                  <a:pt x="1518190" y="737018"/>
                </a:cubicBezTo>
                <a:cubicBezTo>
                  <a:pt x="1516254" y="757933"/>
                  <a:pt x="1518578" y="779234"/>
                  <a:pt x="1510444" y="799373"/>
                </a:cubicBezTo>
                <a:cubicBezTo>
                  <a:pt x="1503086" y="799373"/>
                  <a:pt x="1495727" y="799373"/>
                  <a:pt x="1487982" y="799373"/>
                </a:cubicBezTo>
                <a:cubicBezTo>
                  <a:pt x="1487982" y="797437"/>
                  <a:pt x="1487594" y="795500"/>
                  <a:pt x="1487594" y="793176"/>
                </a:cubicBezTo>
                <a:cubicBezTo>
                  <a:pt x="1498051" y="753285"/>
                  <a:pt x="1502312" y="712619"/>
                  <a:pt x="1503473" y="671953"/>
                </a:cubicBezTo>
                <a:cubicBezTo>
                  <a:pt x="1506571" y="560412"/>
                  <a:pt x="1560405" y="471336"/>
                  <a:pt x="1628182" y="388067"/>
                </a:cubicBezTo>
                <a:cubicBezTo>
                  <a:pt x="1645997" y="365991"/>
                  <a:pt x="1664200" y="343916"/>
                  <a:pt x="1682402" y="321840"/>
                </a:cubicBezTo>
                <a:close/>
                <a:moveTo>
                  <a:pt x="21688" y="321840"/>
                </a:moveTo>
                <a:cubicBezTo>
                  <a:pt x="37567" y="343916"/>
                  <a:pt x="52284" y="367154"/>
                  <a:pt x="70100" y="387680"/>
                </a:cubicBezTo>
                <a:cubicBezTo>
                  <a:pt x="171957" y="506966"/>
                  <a:pt x="187062" y="651815"/>
                  <a:pt x="194421" y="799373"/>
                </a:cubicBezTo>
                <a:cubicBezTo>
                  <a:pt x="191323" y="799373"/>
                  <a:pt x="188611" y="799373"/>
                  <a:pt x="186287" y="799373"/>
                </a:cubicBezTo>
                <a:cubicBezTo>
                  <a:pt x="180479" y="759870"/>
                  <a:pt x="173120" y="720752"/>
                  <a:pt x="169247" y="681248"/>
                </a:cubicBezTo>
                <a:cubicBezTo>
                  <a:pt x="156854" y="560026"/>
                  <a:pt x="105730" y="457393"/>
                  <a:pt x="22076" y="370252"/>
                </a:cubicBezTo>
                <a:cubicBezTo>
                  <a:pt x="14330" y="362119"/>
                  <a:pt x="7358" y="353598"/>
                  <a:pt x="0" y="345078"/>
                </a:cubicBezTo>
                <a:cubicBezTo>
                  <a:pt x="7358" y="337332"/>
                  <a:pt x="14717" y="329586"/>
                  <a:pt x="21688" y="321840"/>
                </a:cubicBezTo>
                <a:close/>
                <a:moveTo>
                  <a:pt x="1062734" y="0"/>
                </a:moveTo>
                <a:cubicBezTo>
                  <a:pt x="1104174" y="8908"/>
                  <a:pt x="1110758" y="51897"/>
                  <a:pt x="1136319" y="76297"/>
                </a:cubicBezTo>
                <a:cubicBezTo>
                  <a:pt x="1163818" y="196358"/>
                  <a:pt x="1176211" y="317194"/>
                  <a:pt x="1154522" y="446549"/>
                </a:cubicBezTo>
                <a:cubicBezTo>
                  <a:pt x="1128573" y="413242"/>
                  <a:pt x="1112694" y="381484"/>
                  <a:pt x="1097589" y="349726"/>
                </a:cubicBezTo>
                <a:cubicBezTo>
                  <a:pt x="1086359" y="325714"/>
                  <a:pt x="1070092" y="312933"/>
                  <a:pt x="1042207" y="316031"/>
                </a:cubicBezTo>
                <a:cubicBezTo>
                  <a:pt x="1013547" y="319517"/>
                  <a:pt x="1003090" y="337719"/>
                  <a:pt x="998443" y="363281"/>
                </a:cubicBezTo>
                <a:cubicBezTo>
                  <a:pt x="988761" y="417115"/>
                  <a:pt x="957777" y="451196"/>
                  <a:pt x="903943" y="463977"/>
                </a:cubicBezTo>
                <a:cubicBezTo>
                  <a:pt x="936476" y="431057"/>
                  <a:pt x="968621" y="398524"/>
                  <a:pt x="959326" y="345853"/>
                </a:cubicBezTo>
                <a:cubicBezTo>
                  <a:pt x="957003" y="333460"/>
                  <a:pt x="965136" y="322228"/>
                  <a:pt x="973269" y="312545"/>
                </a:cubicBezTo>
                <a:cubicBezTo>
                  <a:pt x="1050728" y="221920"/>
                  <a:pt x="1087520" y="119673"/>
                  <a:pt x="1062734" y="0"/>
                </a:cubicBezTo>
                <a:close/>
                <a:moveTo>
                  <a:pt x="596818" y="0"/>
                </a:moveTo>
                <a:cubicBezTo>
                  <a:pt x="579003" y="136715"/>
                  <a:pt x="657236" y="232764"/>
                  <a:pt x="735469" y="328812"/>
                </a:cubicBezTo>
                <a:cubicBezTo>
                  <a:pt x="745539" y="341205"/>
                  <a:pt x="763355" y="352050"/>
                  <a:pt x="760255" y="368704"/>
                </a:cubicBezTo>
                <a:cubicBezTo>
                  <a:pt x="749411" y="429896"/>
                  <a:pt x="790465" y="461267"/>
                  <a:pt x="828419" y="494961"/>
                </a:cubicBezTo>
                <a:cubicBezTo>
                  <a:pt x="778846" y="473273"/>
                  <a:pt x="720365" y="462041"/>
                  <a:pt x="714168" y="390780"/>
                </a:cubicBezTo>
                <a:cubicBezTo>
                  <a:pt x="711844" y="364056"/>
                  <a:pt x="690155" y="351276"/>
                  <a:pt x="664981" y="347015"/>
                </a:cubicBezTo>
                <a:cubicBezTo>
                  <a:pt x="640195" y="342756"/>
                  <a:pt x="621604" y="351663"/>
                  <a:pt x="609211" y="374126"/>
                </a:cubicBezTo>
                <a:cubicBezTo>
                  <a:pt x="587136" y="412856"/>
                  <a:pt x="564285" y="450809"/>
                  <a:pt x="532915" y="487990"/>
                </a:cubicBezTo>
                <a:cubicBezTo>
                  <a:pt x="527106" y="427185"/>
                  <a:pt x="517810" y="366767"/>
                  <a:pt x="515874" y="305962"/>
                </a:cubicBezTo>
                <a:cubicBezTo>
                  <a:pt x="513550" y="242833"/>
                  <a:pt x="511614" y="179317"/>
                  <a:pt x="518585" y="116188"/>
                </a:cubicBezTo>
                <a:cubicBezTo>
                  <a:pt x="519359" y="108055"/>
                  <a:pt x="516261" y="99147"/>
                  <a:pt x="514712" y="90627"/>
                </a:cubicBezTo>
                <a:cubicBezTo>
                  <a:pt x="545308" y="62354"/>
                  <a:pt x="555765" y="17428"/>
                  <a:pt x="596818" y="0"/>
                </a:cubicBezTo>
                <a:close/>
              </a:path>
            </a:pathLst>
          </a:custGeom>
          <a:solidFill>
            <a:schemeClr val="bg1"/>
          </a:solidFill>
          <a:ln w="3378" cap="flat">
            <a:noFill/>
            <a:prstDash val="solid"/>
            <a:miter/>
          </a:ln>
        </p:spPr>
        <p:txBody>
          <a:bodyPr wrap="square" rtlCol="0" anchor="ctr">
            <a:noAutofit/>
          </a:bodyPr>
          <a:lstStyle/>
          <a:p>
            <a:endParaRPr lang="en-US">
              <a:solidFill>
                <a:prstClr val="black"/>
              </a:solidFill>
            </a:endParaRPr>
          </a:p>
        </p:txBody>
      </p:sp>
      <p:cxnSp>
        <p:nvCxnSpPr>
          <p:cNvPr id="65" name="Elbow Connector 84">
            <a:extLst>
              <a:ext uri="{FF2B5EF4-FFF2-40B4-BE49-F238E27FC236}">
                <a16:creationId xmlns:a16="http://schemas.microsoft.com/office/drawing/2014/main" id="{CDCFB159-77EC-40CC-A6E1-837715CB4DAF}"/>
              </a:ext>
            </a:extLst>
          </p:cNvPr>
          <p:cNvCxnSpPr/>
          <p:nvPr>
            <p:custDataLst>
              <p:tags r:id="rId29"/>
            </p:custDataLst>
          </p:nvPr>
        </p:nvCxnSpPr>
        <p:spPr>
          <a:xfrm>
            <a:off x="6410739" y="4610233"/>
            <a:ext cx="1083000" cy="992192"/>
          </a:xfrm>
          <a:prstGeom prst="bentConnector3">
            <a:avLst>
              <a:gd name="adj1" fmla="val 442"/>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Dikdörtgen 67"/>
          <p:cNvSpPr/>
          <p:nvPr>
            <p:custDataLst>
              <p:tags r:id="rId30"/>
            </p:custDataLst>
          </p:nvPr>
        </p:nvSpPr>
        <p:spPr>
          <a:xfrm>
            <a:off x="5273509" y="4018180"/>
            <a:ext cx="3430224" cy="461665"/>
          </a:xfrm>
          <a:prstGeom prst="rect">
            <a:avLst/>
          </a:prstGeom>
        </p:spPr>
        <p:txBody>
          <a:bodyPr wrap="square">
            <a:spAutoFit/>
          </a:bodyPr>
          <a:lstStyle/>
          <a:p>
            <a:r>
              <a:rPr lang="tr-TR" sz="24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ve Bilgi Talepleri </a:t>
            </a:r>
          </a:p>
        </p:txBody>
      </p:sp>
      <p:sp>
        <p:nvSpPr>
          <p:cNvPr id="71" name="Dikdörtgen 70"/>
          <p:cNvSpPr/>
          <p:nvPr>
            <p:custDataLst>
              <p:tags r:id="rId31"/>
            </p:custDataLst>
          </p:nvPr>
        </p:nvSpPr>
        <p:spPr>
          <a:xfrm>
            <a:off x="7683630" y="5321241"/>
            <a:ext cx="5284589" cy="461665"/>
          </a:xfrm>
          <a:prstGeom prst="rect">
            <a:avLst/>
          </a:prstGeom>
        </p:spPr>
        <p:txBody>
          <a:bodyPr wrap="square">
            <a:spAutoFit/>
          </a:bodyPr>
          <a:lstStyle/>
          <a:p>
            <a:r>
              <a:rPr lang="tr-TR" sz="24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iş günü içinde cevaplanmalıdır.</a:t>
            </a:r>
          </a:p>
        </p:txBody>
      </p:sp>
      <p:sp>
        <p:nvSpPr>
          <p:cNvPr id="43" name="Dikdörtgen 42"/>
          <p:cNvSpPr/>
          <p:nvPr>
            <p:custDataLst>
              <p:tags r:id="rId32"/>
            </p:custDataLst>
          </p:nvPr>
        </p:nvSpPr>
        <p:spPr>
          <a:xfrm>
            <a:off x="4459309" y="6213014"/>
            <a:ext cx="8961591" cy="400110"/>
          </a:xfrm>
          <a:prstGeom prst="rect">
            <a:avLst/>
          </a:prstGeom>
        </p:spPr>
        <p:txBody>
          <a:bodyPr wrap="square">
            <a:spAutoFit/>
          </a:bodyPr>
          <a:lstStyle/>
          <a:p>
            <a:r>
              <a:rPr lang="tr-TR" sz="200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bilgi ve belge talebinde ek süre kullanımı tamamen kaldırılmıştır.	</a:t>
            </a:r>
          </a:p>
        </p:txBody>
      </p:sp>
    </p:spTree>
    <p:extLst>
      <p:ext uri="{BB962C8B-B14F-4D97-AF65-F5344CB8AC3E}">
        <p14:creationId xmlns:p14="http://schemas.microsoft.com/office/powerpoint/2010/main" val="1410935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sld>
</file>

<file path=ppt/slides/slide1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7318622" cy="679673"/>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34: Tekit Yazısı</a:t>
            </a:r>
          </a:p>
        </p:txBody>
      </p:sp>
      <p:sp>
        <p:nvSpPr>
          <p:cNvPr id="36" name="Dikdörtgen 35"/>
          <p:cNvSpPr/>
          <p:nvPr>
            <p:custDataLst>
              <p:tags r:id="rId7"/>
            </p:custDataLst>
          </p:nvPr>
        </p:nvSpPr>
        <p:spPr>
          <a:xfrm>
            <a:off x="6400800" y="3160642"/>
            <a:ext cx="4899992" cy="30214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custDataLst>
              <p:tags r:id="rId9"/>
            </p:custDataLst>
          </p:nvPr>
        </p:nvPicPr>
        <p:blipFill>
          <a:blip r:embed="rId8"/>
          <a:stretch>
            <a:fillRect/>
          </a:stretch>
        </p:blipFill>
        <p:spPr>
          <a:xfrm>
            <a:off x="6589644" y="3160642"/>
            <a:ext cx="4755874" cy="2970144"/>
          </a:xfrm>
          <a:prstGeom prst="rect">
            <a:avLst/>
          </a:prstGeom>
        </p:spPr>
      </p:pic>
      <p:sp>
        <p:nvSpPr>
          <p:cNvPr id="37" name="Google Shape;547;p33"/>
          <p:cNvSpPr/>
          <p:nvPr>
            <p:custDataLst>
              <p:tags r:id="rId10"/>
            </p:custDataLst>
          </p:nvPr>
        </p:nvSpPr>
        <p:spPr>
          <a:xfrm>
            <a:off x="6291469" y="3041374"/>
            <a:ext cx="5098773" cy="3816626"/>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5" name="Dikdörtgen 4"/>
          <p:cNvSpPr/>
          <p:nvPr>
            <p:custDataLst>
              <p:tags r:id="rId11"/>
            </p:custDataLst>
          </p:nvPr>
        </p:nvSpPr>
        <p:spPr>
          <a:xfrm>
            <a:off x="1229030" y="1200855"/>
            <a:ext cx="7905031" cy="461665"/>
          </a:xfrm>
          <a:prstGeom prst="rect">
            <a:avLst/>
          </a:prstGeom>
        </p:spPr>
        <p:txBody>
          <a:bodyPr wrap="square">
            <a:spAutoFit/>
          </a:bodyPr>
          <a:lstStyle/>
          <a:p>
            <a:r>
              <a:rPr lang="tr-TR" sz="24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Belgeye süresi içinde cevap verilmemesi durumunda</a:t>
            </a:r>
          </a:p>
        </p:txBody>
      </p:sp>
      <p:sp>
        <p:nvSpPr>
          <p:cNvPr id="6" name="Dikdörtgen 5"/>
          <p:cNvSpPr/>
          <p:nvPr>
            <p:custDataLst>
              <p:tags r:id="rId12"/>
            </p:custDataLst>
          </p:nvPr>
        </p:nvSpPr>
        <p:spPr>
          <a:xfrm>
            <a:off x="1209365" y="1781411"/>
            <a:ext cx="8193051" cy="1200329"/>
          </a:xfrm>
          <a:prstGeom prst="rect">
            <a:avLst/>
          </a:prstGeom>
        </p:spPr>
        <p:txBody>
          <a:bodyPr wrap="square">
            <a:spAutoFit/>
          </a:bodyPr>
          <a:lstStyle/>
          <a:p>
            <a:r>
              <a:rPr lang="tr-TR" sz="2000">
                <a:solidFill>
                  <a:schemeClr val="bg1">
                    <a:lumMod val="95000"/>
                  </a:schemeClr>
                </a:solidFill>
                <a:latin typeface="Calibri" panose="020f0502020204030204" pitchFamily="34" charset="0"/>
                <a:cs typeface="Calibri" panose="020f0502020204030204" pitchFamily="34" charset="0"/>
              </a:rPr>
              <a:t>İdare muhataptan bahsi geçen belgeye cevap verilmesini ya da belge hakkında gereğinin yapılmasını talep edebilir.</a:t>
            </a:r>
          </a:p>
          <a:p>
            <a:endParaRPr lang="tr-TR" sz="1050">
              <a:solidFill>
                <a:schemeClr val="bg1">
                  <a:lumMod val="95000"/>
                </a:schemeClr>
              </a:solidFill>
              <a:latin typeface="Calibri" panose="020f0502020204030204" pitchFamily="34" charset="0"/>
              <a:cs typeface="Calibri" pitchFamily="34" charset="0"/>
            </a:endParaRPr>
          </a:p>
          <a:p>
            <a:r>
              <a:rPr lang="tr-TR" sz="2000">
                <a:solidFill>
                  <a:schemeClr val="bg1">
                    <a:lumMod val="95000"/>
                  </a:schemeClr>
                </a:solidFill>
                <a:latin typeface="Calibri" panose="020f0502020204030204" pitchFamily="34" charset="0"/>
                <a:cs typeface="Calibri" panose="020f0502020204030204" pitchFamily="34" charset="0"/>
              </a:rPr>
              <a:t>Daha önceden gönderilen yazının ilgi tutulması zorunludur.</a:t>
            </a:r>
          </a:p>
        </p:txBody>
      </p:sp>
      <p:sp>
        <p:nvSpPr>
          <p:cNvPr id="42" name="Dikdörtgen 41"/>
          <p:cNvSpPr/>
          <p:nvPr>
            <p:custDataLst>
              <p:tags r:id="rId13"/>
            </p:custDataLst>
          </p:nvPr>
        </p:nvSpPr>
        <p:spPr>
          <a:xfrm>
            <a:off x="1602543" y="3672019"/>
            <a:ext cx="3913674" cy="20827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a:solidFill>
                  <a:schemeClr val="tx1"/>
                </a:solidFill>
              </a:rPr>
              <a:t>Hiyerarşi yönünden alt </a:t>
            </a:r>
            <a:r>
              <a:rPr lang="tr-TR" smtClean="0">
                <a:solidFill>
                  <a:schemeClr val="tx1"/>
                </a:solidFill>
              </a:rPr>
              <a:t>idarenin </a:t>
            </a:r>
            <a:r>
              <a:rPr lang="tr-TR">
                <a:solidFill>
                  <a:schemeClr val="tx1"/>
                </a:solidFill>
              </a:rPr>
              <a:t>üst idareye ‘‘Tekit yazısı’’ yazması uygun değildir.	</a:t>
            </a:r>
          </a:p>
        </p:txBody>
      </p:sp>
    </p:spTree>
    <p:extLst>
      <p:ext uri="{BB962C8B-B14F-4D97-AF65-F5344CB8AC3E}">
        <p14:creationId xmlns:p14="http://schemas.microsoft.com/office/powerpoint/2010/main" val="3009211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nodeType="afterGroup">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par>
                                <p:cTn id="12" presetID="14" presetClass="entr" presetSubtype="10" fill="hold"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2000"/>
                                        <p:tgtEl>
                                          <p:spTgt spid="4"/>
                                        </p:tgtEl>
                                      </p:cBhvr>
                                    </p:animEffect>
                                  </p:childTnLst>
                                </p:cTn>
                              </p:par>
                            </p:childTnLst>
                          </p:cTn>
                        </p:par>
                      </p:childTnLst>
                    </p:cTn>
                  </p:par>
                  <p:par>
                    <p:cTn id="15" fill="hold" nodeType="clickPar">
                      <p:stCondLst>
                        <p:cond delay="indefinite"/>
                        <p:cond evt="onBegin" delay="0">
                          <p:tn val="14"/>
                        </p:cond>
                      </p:stCondLst>
                      <p:childTnLst>
                        <p:par>
                          <p:cTn id="16" fill="hold" nodeType="after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1"/>
      <p:bldP spid="42" grpId="2"/>
    </p:bldLst>
  </p:timing>
</p:sld>
</file>

<file path=ppt/slides/slide1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7318622" cy="679673"/>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35: Uygun Yazılmayan Belgeler</a:t>
            </a:r>
          </a:p>
        </p:txBody>
      </p:sp>
      <p:pic>
        <p:nvPicPr>
          <p:cNvPr id="7" name="Resim 6"/>
          <p:cNvPicPr>
            <a:picLocks noChangeAspect="1"/>
          </p:cNvPicPr>
          <p:nvPr>
            <p:custDataLst>
              <p:tags r:id="rId8"/>
            </p:custDataLst>
          </p:nvPr>
        </p:nvPicPr>
        <p:blipFill>
          <a:blip r:embed="rId7"/>
          <a:stretch>
            <a:fillRect/>
          </a:stretch>
        </p:blipFill>
        <p:spPr>
          <a:xfrm>
            <a:off x="3203091" y="4464467"/>
            <a:ext cx="8763622" cy="1581346"/>
          </a:xfrm>
          <a:prstGeom prst="rect">
            <a:avLst/>
          </a:prstGeom>
        </p:spPr>
      </p:pic>
      <p:sp>
        <p:nvSpPr>
          <p:cNvPr id="8" name="Dikdörtgen 7"/>
          <p:cNvSpPr/>
          <p:nvPr>
            <p:custDataLst>
              <p:tags r:id="rId9"/>
            </p:custDataLst>
          </p:nvPr>
        </p:nvSpPr>
        <p:spPr>
          <a:xfrm>
            <a:off x="566531" y="2286001"/>
            <a:ext cx="10078278" cy="1015663"/>
          </a:xfrm>
          <a:prstGeom prst="rect">
            <a:avLst/>
          </a:prstGeom>
        </p:spPr>
        <p:txBody>
          <a:bodyPr wrap="square">
            <a:spAutoFit/>
          </a:bodyPr>
          <a:lstStyle/>
          <a:p>
            <a:r>
              <a:rPr lang="tr-TR" sz="2000">
                <a:solidFill>
                  <a:schemeClr val="bg1"/>
                </a:solidFill>
                <a:latin typeface="Calibri" panose="020f0502020204030204" pitchFamily="34" charset="0"/>
                <a:cs typeface="Calibri" panose="020f0502020204030204" pitchFamily="34" charset="0"/>
              </a:rPr>
              <a:t>Yönetmeliğe aykırı olarak hazırlanan belgenin sahibi idare şifahen veya cevabî yazıda uyarılmalı,</a:t>
            </a:r>
          </a:p>
          <a:p>
            <a:endParaRPr lang="tr-TR" sz="2000">
              <a:solidFill>
                <a:schemeClr val="bg1"/>
              </a:solidFill>
              <a:latin typeface="Calibri" panose="020f0502020204030204" pitchFamily="34" charset="0"/>
              <a:cs typeface="Calibri" pitchFamily="34" charset="0"/>
            </a:endParaRPr>
          </a:p>
          <a:p>
            <a:r>
              <a:rPr lang="tr-TR" sz="2000">
                <a:solidFill>
                  <a:schemeClr val="bg1"/>
                </a:solidFill>
                <a:latin typeface="Calibri" panose="020f0502020204030204" pitchFamily="34" charset="0"/>
                <a:cs typeface="Calibri" panose="020f0502020204030204" pitchFamily="34" charset="0"/>
              </a:rPr>
              <a:t>Hatanın devam etmesi durumunda ise belge iade edilmelidir.</a:t>
            </a:r>
          </a:p>
        </p:txBody>
      </p:sp>
    </p:spTree>
    <p:extLst>
      <p:ext uri="{BB962C8B-B14F-4D97-AF65-F5344CB8AC3E}">
        <p14:creationId xmlns:p14="http://schemas.microsoft.com/office/powerpoint/2010/main" val="2597639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750"/>
                                        <p:tgtEl>
                                          <p:spTgt spid="7"/>
                                        </p:tgtEl>
                                      </p:cBhvr>
                                    </p:animEffect>
                                    <p:anim calcmode="lin" valueType="num">
                                      <p:cBhvr>
                                        <p:cTn id="12" dur="1750" fill="hold"/>
                                        <p:tgtEl>
                                          <p:spTgt spid="7"/>
                                        </p:tgtEl>
                                        <p:attrNameLst>
                                          <p:attrName>ppt_x</p:attrName>
                                        </p:attrNameLst>
                                      </p:cBhvr>
                                      <p:tavLst>
                                        <p:tav tm="0">
                                          <p:val>
                                            <p:strVal val="#ppt_x"/>
                                          </p:val>
                                        </p:tav>
                                        <p:tav tm="100000">
                                          <p:val>
                                            <p:strVal val="#ppt_x"/>
                                          </p:val>
                                        </p:tav>
                                      </p:tavLst>
                                    </p:anim>
                                    <p:anim calcmode="lin" valueType="num">
                                      <p:cBhvr>
                                        <p:cTn id="1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7" name="Metin kutusu 6"/>
          <p:cNvSpPr txBox="1"/>
          <p:nvPr>
            <p:custDataLst>
              <p:tags r:id="rId3"/>
            </p:custDataLst>
          </p:nvPr>
        </p:nvSpPr>
        <p:spPr>
          <a:xfrm>
            <a:off x="67389" y="1160112"/>
            <a:ext cx="2648896"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600" b="1" spc="30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İletişim</a:t>
            </a:r>
            <a:endParaRPr lang="tr-TR" sz="5400" b="1" spc="30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Düz Bağlayıcı 12"/>
          <p:cNvCxnSpPr/>
          <p:nvPr>
            <p:custDataLst>
              <p:tags r:id="rId6"/>
            </p:custDataLst>
          </p:nvPr>
        </p:nvCxnSpPr>
        <p:spPr>
          <a:xfrm>
            <a:off x="1148036" y="865526"/>
            <a:ext cx="10821542" cy="3740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custDataLst>
              <p:tags r:id="rId7"/>
            </p:custDataLst>
          </p:nvPr>
        </p:nvSpPr>
        <p:spPr>
          <a:xfrm>
            <a:off x="436076" y="318153"/>
            <a:ext cx="500860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tr-TR"/>
            </a:defPPr>
            <a:lvl1pPr algn="ctr">
              <a:defRPr sz="3200" b="1">
                <a:solidFill>
                  <a:srgbClr val="E7E6E6">
                    <a:lumMod val="50000"/>
                  </a:srgbClr>
                </a:solidFill>
                <a:latin typeface="Candara" panose="020e0502030303020204" pitchFamily="34" charset="0"/>
              </a:defRPr>
            </a:lvl1pPr>
          </a:lstStyle>
          <a:p>
            <a:r>
              <a:rPr lang="tr-TR"/>
              <a:t>resmiyazisma.gov.tr</a:t>
            </a:r>
          </a:p>
        </p:txBody>
      </p:sp>
      <p:pic>
        <p:nvPicPr>
          <p:cNvPr id="3" name="Resim 2"/>
          <p:cNvPicPr>
            <a:picLocks noChangeAspect="1"/>
          </p:cNvPicPr>
          <p:nvPr>
            <p:custDataLst>
              <p:tags r:id="rId9"/>
            </p:custDataLst>
          </p:nvPr>
        </p:nvPicPr>
        <p:blipFill>
          <a:blip r:embed="rId8"/>
          <a:stretch>
            <a:fillRect/>
          </a:stretch>
        </p:blipFill>
        <p:spPr>
          <a:xfrm>
            <a:off x="534932" y="2744292"/>
            <a:ext cx="5429260" cy="3614231"/>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custDataLst>
              <p:tags r:id="rId10"/>
            </p:custDataLst>
          </p:nvPr>
        </p:nvSpPr>
        <p:spPr>
          <a:xfrm>
            <a:off x="599958" y="5848869"/>
            <a:ext cx="1063206" cy="156517"/>
          </a:xfrm>
          <a:prstGeom prst="rect">
            <a:avLst/>
          </a:prstGeom>
          <a:noFill/>
          <a:ln w="12700">
            <a:solidFill>
              <a:schemeClr val="accent5">
                <a:lumMod val="50000"/>
              </a:schemeClr>
            </a:solidFill>
          </a:ln>
        </p:spPr>
        <p:txBody>
          <a:bodyPr wrap="square" rtlCol="0">
            <a:spAutoFit/>
          </a:bodyPr>
          <a:lstStyle/>
          <a:p>
            <a:endParaRPr lang="tr-TR"/>
          </a:p>
        </p:txBody>
      </p:sp>
      <p:cxnSp>
        <p:nvCxnSpPr>
          <p:cNvPr id="14" name="Düz Bağlayıcı 13"/>
          <p:cNvCxnSpPr/>
          <p:nvPr>
            <p:custDataLst>
              <p:tags r:id="rId11"/>
            </p:custDataLst>
          </p:nvPr>
        </p:nvCxnSpPr>
        <p:spPr>
          <a:xfrm>
            <a:off x="1695238" y="5927127"/>
            <a:ext cx="5581220" cy="0"/>
          </a:xfrm>
          <a:prstGeom prst="line">
            <a:avLst/>
          </a:prstGeom>
          <a:ln w="19050">
            <a:solidFill>
              <a:srgbClr val="B6242F"/>
            </a:solidFill>
            <a:prstDash val="dash"/>
          </a:ln>
        </p:spPr>
        <p:style>
          <a:lnRef idx="1">
            <a:schemeClr val="accent1"/>
          </a:lnRef>
          <a:fillRef idx="0">
            <a:schemeClr val="accent1"/>
          </a:fillRef>
          <a:effectRef idx="0">
            <a:schemeClr val="accent1"/>
          </a:effectRef>
          <a:fontRef idx="minor">
            <a:schemeClr val="tx1"/>
          </a:fontRef>
        </p:style>
      </p:cxnSp>
      <p:sp>
        <p:nvSpPr>
          <p:cNvPr id="17" name="Dikdörtgen 16"/>
          <p:cNvSpPr/>
          <p:nvPr>
            <p:custDataLst>
              <p:tags r:id="rId12"/>
            </p:custDataLst>
          </p:nvPr>
        </p:nvSpPr>
        <p:spPr>
          <a:xfrm>
            <a:off x="440540" y="1806444"/>
            <a:ext cx="6462767" cy="738664"/>
          </a:xfrm>
          <a:prstGeom prst="rect">
            <a:avLst/>
          </a:prstGeom>
        </p:spPr>
        <p:txBody>
          <a:bodyPr wrap="square">
            <a:spAutoFit/>
          </a:bodyPr>
          <a:lstStyle/>
          <a:p>
            <a:pPr algn="just"/>
            <a:r>
              <a:rPr lang="tr-TR" sz="1400">
                <a:solidFill>
                  <a:srgbClr val="575759"/>
                </a:solidFill>
                <a:latin typeface="Georgia" panose="02040502050405020303" pitchFamily="18" charset="0"/>
              </a:rPr>
              <a:t>Resmî Yazışmalarda Uygulanacak Usul Ve Esaslar Hakkında Yönetmelik’e ilişkin diğer sorular için aşağıdaki formun doldurarak tarafımıza iletilmesi halinde soruları mesai saatleri içerisinde cevaplandırılmaktadır.</a:t>
            </a:r>
          </a:p>
        </p:txBody>
      </p:sp>
      <p:pic>
        <p:nvPicPr>
          <p:cNvPr id="15" name="Resim 14"/>
          <p:cNvPicPr>
            <a:picLocks noChangeAspect="1"/>
          </p:cNvPicPr>
          <p:nvPr>
            <p:custDataLst>
              <p:tags r:id="rId14"/>
            </p:custDataLst>
          </p:nvPr>
        </p:nvPicPr>
        <p:blipFill>
          <a:blip r:embed="rId13"/>
          <a:stretch>
            <a:fillRect/>
          </a:stretch>
        </p:blipFill>
        <p:spPr>
          <a:xfrm>
            <a:off x="7276458" y="1076262"/>
            <a:ext cx="4528364" cy="5415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5870937"/>
      </p:ext>
    </p:extLst>
  </p:cSld>
  <p:clrMapOvr>
    <a:masterClrMapping/>
  </p:clrMapOvr>
  <p:transition/>
  <p:timing/>
</p:sld>
</file>

<file path=ppt/slides/slide16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Başlık 1">
            <a:extLst>
              <a:ext uri="{FF2B5EF4-FFF2-40B4-BE49-F238E27FC236}">
                <a16:creationId xmlns:a16="http://schemas.microsoft.com/office/drawing/2014/main" id="{D96520E1-0AE0-4347-860A-FD137210E96A}"/>
              </a:ext>
            </a:extLst>
          </p:cNvPr>
          <p:cNvSpPr txBox="1"/>
          <p:nvPr>
            <p:custDataLst>
              <p:tags r:id="rId3"/>
            </p:custDataLst>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tr-TR" sz="5400" b="1" i="0" u="none" strike="noStrike" kern="1200" cap="none" spc="0" normalizeH="0" baseline="0" noProof="0" smtClean="0">
                <a:ln>
                  <a:noFill/>
                </a:ln>
                <a:solidFill>
                  <a:sysClr val="window" lastClr="FFFFFF"/>
                </a:solidFill>
                <a:effectLst/>
                <a:uLnTx/>
                <a:uFillTx/>
                <a:latin typeface="Calibri Light" panose="020f0302020204030204" pitchFamily="34" charset="0"/>
                <a:cs typeface="Calibri Light" panose="020f0302020204030204" pitchFamily="34" charset="0"/>
              </a:rPr>
              <a:t>RESMÎ YAZIŞMA TEKNİK BİLEŞENLERİ</a:t>
            </a:r>
            <a:endParaRPr kumimoji="0" lang="tr-TR" sz="5400" b="1" i="0" u="none" strike="noStrike" kern="1200" cap="none" spc="0" normalizeH="0" baseline="0" noProof="0">
              <a:ln>
                <a:noFill/>
              </a:ln>
              <a:solidFill>
                <a:sysClr val="window" lastClr="FFFFFF"/>
              </a:solidFill>
              <a:effectLst/>
              <a:uLnTx/>
              <a:uFillTx/>
              <a:latin typeface="Calibri Light" panose="020f0302020204030204" pitchFamily="34" charset="0"/>
              <a:cs typeface="Calibri Light" panose="020f0302020204030204" pitchFamily="34" charset="0"/>
            </a:endParaRPr>
          </a:p>
        </p:txBody>
      </p:sp>
      <p:sp>
        <p:nvSpPr>
          <p:cNvPr id="3" name="İçerik Yer Tutucusu 2">
            <a:extLst>
              <a:ext uri="{FF2B5EF4-FFF2-40B4-BE49-F238E27FC236}">
                <a16:creationId xmlns:a16="http://schemas.microsoft.com/office/drawing/2014/main" id="{484D8D78-135C-417E-9CB3-F9CAA7C74A51}"/>
              </a:ext>
            </a:extLst>
          </p:cNvPr>
          <p:cNvSpPr txBox="1"/>
          <p:nvPr>
            <p:custDataLst>
              <p:tags r:id="rId4"/>
            </p:custDataLst>
          </p:nvPr>
        </p:nvSpPr>
        <p:spPr>
          <a:xfrm>
            <a:off x="6870632" y="894207"/>
            <a:ext cx="5528402"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defRPr/>
            </a:pPr>
            <a:endParaRPr kumimoji="0" lang="tr-TR" sz="3200" b="0" i="0" u="none" strike="noStrike" kern="1200" cap="none" spc="0" normalizeH="0" baseline="0" noProof="0" smtClean="0">
              <a:ln>
                <a:noFill/>
              </a:ln>
              <a:solidFill>
                <a:srgbClr val="FFFFFF"/>
              </a:solidFill>
              <a:effectLst/>
              <a:uLnTx/>
              <a:uFillTx/>
              <a:latin typeface="Arial"/>
              <a:ea typeface="+mn-ea"/>
              <a:cs typeface="+mn-cs"/>
            </a:endParaRP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defRPr/>
            </a:pPr>
            <a:r>
              <a:rPr kumimoji="0" lang="tr-TR" b="0" i="0" u="none" strike="noStrike" kern="1200" cap="none" spc="0" normalizeH="0" baseline="0" noProof="0" smtClean="0">
                <a:ln>
                  <a:noFill/>
                </a:ln>
                <a:solidFill>
                  <a:srgbClr val="FFFFFF"/>
                </a:solidFill>
                <a:effectLst/>
                <a:uLnTx/>
                <a:uFillTx/>
                <a:latin typeface="Arial"/>
              </a:rPr>
              <a:t>e-Yazışma </a:t>
            </a:r>
            <a:r>
              <a:rPr kumimoji="0" lang="tr-TR" b="0" i="0" u="none" strike="noStrike" kern="1200" cap="none" spc="0" normalizeH="0" baseline="0" noProof="0">
                <a:ln>
                  <a:noFill/>
                </a:ln>
                <a:solidFill>
                  <a:srgbClr val="FFFFFF"/>
                </a:solidFill>
                <a:effectLst/>
                <a:uLnTx/>
                <a:uFillTx/>
                <a:latin typeface="Arial"/>
              </a:rPr>
              <a:t>Teknik </a:t>
            </a:r>
            <a:r>
              <a:rPr kumimoji="0" lang="tr-TR" b="0" i="0" u="none" strike="noStrike" kern="1200" cap="none" spc="0" normalizeH="0" baseline="0" noProof="0" smtClean="0">
                <a:ln>
                  <a:noFill/>
                </a:ln>
                <a:solidFill>
                  <a:srgbClr val="FFFFFF"/>
                </a:solidFill>
                <a:effectLst/>
                <a:uLnTx/>
                <a:uFillTx/>
                <a:latin typeface="Arial"/>
              </a:rPr>
              <a:t>Rehberi</a:t>
            </a: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defRPr/>
            </a:pPr>
            <a:r>
              <a:rPr lang="tr-TR" smtClean="0">
                <a:solidFill>
                  <a:srgbClr val="FFFFFF"/>
                </a:solidFill>
                <a:latin typeface="Arial"/>
              </a:rPr>
              <a:t>DETSİS</a:t>
            </a:r>
            <a:endParaRPr kumimoji="0" lang="tr-TR" b="0" i="0" u="none" strike="noStrike" kern="1200" cap="none" spc="0" normalizeH="0" baseline="0" noProof="0" smtClean="0">
              <a:ln>
                <a:noFill/>
              </a:ln>
              <a:solidFill>
                <a:srgbClr val="FFFFFF"/>
              </a:solidFill>
              <a:effectLst/>
              <a:uLnTx/>
              <a:uFillTx/>
              <a:latin typeface="Arial"/>
            </a:endParaRP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defRPr/>
            </a:pPr>
            <a:r>
              <a:rPr kumimoji="0" lang="tr-TR" b="0" i="0" u="none" strike="noStrike" kern="1200" cap="none" spc="0" normalizeH="0" baseline="0" noProof="0" smtClean="0">
                <a:ln>
                  <a:noFill/>
                </a:ln>
                <a:solidFill>
                  <a:srgbClr val="FFFFFF"/>
                </a:solidFill>
                <a:effectLst/>
                <a:uLnTx/>
                <a:uFillTx/>
                <a:latin typeface="Arial"/>
              </a:rPr>
              <a:t>e-İmza / m-İmza</a:t>
            </a:r>
          </a:p>
          <a:p>
            <a:pPr marL="476250" indent="-457200">
              <a:spcAft>
                <a:spcPts val="1200"/>
              </a:spcAft>
              <a:buClr>
                <a:srgbClr val="FFFFFF"/>
              </a:buClr>
              <a:buFont typeface="Wingdings" panose="05000000000000000000" pitchFamily="2" charset="2"/>
              <a:buChar char="§"/>
              <a:defRPr/>
            </a:pPr>
            <a:r>
              <a:rPr lang="tr-TR" smtClean="0">
                <a:solidFill>
                  <a:srgbClr val="FFFFFF"/>
                </a:solidFill>
              </a:rPr>
              <a:t>KEP / UETS</a:t>
            </a:r>
            <a:endParaRPr lang="tr-TR">
              <a:solidFill>
                <a:srgbClr val="FFFFFF"/>
              </a:solidFill>
            </a:endParaRPr>
          </a:p>
        </p:txBody>
      </p:sp>
    </p:spTree>
    <p:extLst>
      <p:ext uri="{BB962C8B-B14F-4D97-AF65-F5344CB8AC3E}">
        <p14:creationId xmlns:p14="http://schemas.microsoft.com/office/powerpoint/2010/main" val="4152771825"/>
      </p:ext>
    </p:extLst>
  </p:cSld>
  <p:clrMapOvr>
    <a:masterClrMapping/>
  </p:clrMapOvr>
  <p:transition spd="med">
    <p:pull/>
  </p:transition>
  <p:timing/>
</p:sld>
</file>

<file path=ppt/slides/slide16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40" name="Resim 39"/>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1" name="Dikdörtgen 2">
            <a:extLst>
              <a:ext uri="{FF2B5EF4-FFF2-40B4-BE49-F238E27FC236}">
                <a16:creationId xmlns:a16="http://schemas.microsoft.com/office/drawing/2014/main" id="{CA10BC54-DBCC-4635-BD99-355A4E0FB0D8}"/>
              </a:ext>
            </a:extLst>
          </p:cNvPr>
          <p:cNvSpPr/>
          <p:nvPr>
            <p:custDataLst>
              <p:tags r:id="rId5"/>
            </p:custDataLst>
          </p:nvPr>
        </p:nvSpPr>
        <p:spPr>
          <a:xfrm>
            <a:off x="1424419" y="369400"/>
            <a:ext cx="1439355" cy="400110"/>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2000" b="1" smtClean="0">
                <a:solidFill>
                  <a:srgbClr val="252831">
                    <a:lumMod val="90000"/>
                    <a:lumOff val="10000"/>
                  </a:srgbClr>
                </a:solidFill>
                <a:latin typeface="Candara Light" panose="020e0502030303020204" pitchFamily="34" charset="0"/>
              </a:rPr>
              <a:t>EBYS</a:t>
            </a:r>
            <a:endParaRPr lang="tr-TR" sz="2000" b="1">
              <a:solidFill>
                <a:srgbClr val="252831">
                  <a:lumMod val="90000"/>
                  <a:lumOff val="10000"/>
                </a:srgbClr>
              </a:solidFill>
              <a:latin typeface="Candara Light" panose="020e0502030303020204" pitchFamily="34" charset="0"/>
            </a:endParaRPr>
          </a:p>
        </p:txBody>
      </p:sp>
      <p:grpSp>
        <p:nvGrpSpPr>
          <p:cNvPr id="32" name="Group 2">
            <a:extLst>
              <a:ext uri="{FF2B5EF4-FFF2-40B4-BE49-F238E27FC236}">
                <a16:creationId xmlns:a16="http://schemas.microsoft.com/office/drawing/2014/main" id="{B28DE307-03B7-4E1C-9015-E93192E5AFD3}"/>
              </a:ext>
            </a:extLst>
          </p:cNvPr>
          <p:cNvGrpSpPr/>
          <p:nvPr>
            <p:custDataLst>
              <p:tags r:id="rId6"/>
            </p:custDataLst>
          </p:nvPr>
        </p:nvGrpSpPr>
        <p:grpSpPr>
          <a:xfrm rot="16200000">
            <a:off x="5618770" y="1957727"/>
            <a:ext cx="1193016" cy="879085"/>
            <a:chOff x="3352620" y="2401127"/>
            <a:chExt cx="1954451" cy="1440160"/>
          </a:xfrm>
          <a:solidFill>
            <a:sysClr val="window" lastClr="FFFFFF"/>
          </a:solidFill>
        </p:grpSpPr>
        <p:sp>
          <p:nvSpPr>
            <p:cNvPr id="33" name="Rounded Rectangle 19">
              <a:extLst>
                <a:ext uri="{FF2B5EF4-FFF2-40B4-BE49-F238E27FC236}">
                  <a16:creationId xmlns:a16="http://schemas.microsoft.com/office/drawing/2014/main" id="{F31DC873-8095-4549-9309-CA21EC96B15B}"/>
                </a:ext>
              </a:extLst>
            </p:cNvPr>
            <p:cNvSpPr/>
            <p:nvPr>
              <p:custDataLst>
                <p:tags r:id="rId7"/>
              </p:custDataLst>
            </p:nvPr>
          </p:nvSpPr>
          <p:spPr>
            <a:xfrm rot="18900000">
              <a:off x="3866911" y="2401127"/>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sp>
          <p:nvSpPr>
            <p:cNvPr id="34" name="Rectangle 4">
              <a:extLst>
                <a:ext uri="{FF2B5EF4-FFF2-40B4-BE49-F238E27FC236}">
                  <a16:creationId xmlns:a16="http://schemas.microsoft.com/office/drawing/2014/main" id="{F49C3814-F90C-48AE-B23B-E0F5DBF13D4D}"/>
                </a:ext>
              </a:extLst>
            </p:cNvPr>
            <p:cNvSpPr/>
            <p:nvPr>
              <p:custDataLst>
                <p:tags r:id="rId8"/>
              </p:custDataLst>
            </p:nvPr>
          </p:nvSpPr>
          <p:spPr>
            <a:xfrm rot="18900000">
              <a:off x="3352620" y="2905183"/>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grpSp>
      <p:grpSp>
        <p:nvGrpSpPr>
          <p:cNvPr id="35" name="Group 5">
            <a:extLst>
              <a:ext uri="{FF2B5EF4-FFF2-40B4-BE49-F238E27FC236}">
                <a16:creationId xmlns:a16="http://schemas.microsoft.com/office/drawing/2014/main" id="{DF679CAA-A4FB-416B-8A64-85C1732D176D}"/>
              </a:ext>
            </a:extLst>
          </p:cNvPr>
          <p:cNvGrpSpPr/>
          <p:nvPr>
            <p:custDataLst>
              <p:tags r:id="rId9"/>
            </p:custDataLst>
          </p:nvPr>
        </p:nvGrpSpPr>
        <p:grpSpPr>
          <a:xfrm rot="20190940">
            <a:off x="6988702" y="2789807"/>
            <a:ext cx="1193013" cy="879087"/>
            <a:chOff x="3352621" y="2401127"/>
            <a:chExt cx="1954450" cy="1440160"/>
          </a:xfrm>
          <a:solidFill>
            <a:sysClr val="window" lastClr="FFFFFF"/>
          </a:solidFill>
        </p:grpSpPr>
        <p:sp>
          <p:nvSpPr>
            <p:cNvPr id="36" name="Rounded Rectangle 22">
              <a:extLst>
                <a:ext uri="{FF2B5EF4-FFF2-40B4-BE49-F238E27FC236}">
                  <a16:creationId xmlns:a16="http://schemas.microsoft.com/office/drawing/2014/main" id="{3FF80FFD-1410-4592-A289-28065BB39E13}"/>
                </a:ext>
              </a:extLst>
            </p:cNvPr>
            <p:cNvSpPr/>
            <p:nvPr>
              <p:custDataLst>
                <p:tags r:id="rId10"/>
              </p:custDataLst>
            </p:nvPr>
          </p:nvSpPr>
          <p:spPr>
            <a:xfrm rot="18900000">
              <a:off x="3866911" y="2401127"/>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sp>
          <p:nvSpPr>
            <p:cNvPr id="37" name="Rectangle 7">
              <a:extLst>
                <a:ext uri="{FF2B5EF4-FFF2-40B4-BE49-F238E27FC236}">
                  <a16:creationId xmlns:a16="http://schemas.microsoft.com/office/drawing/2014/main" id="{1A106948-A962-4059-AFAA-13E765BE17A9}"/>
                </a:ext>
              </a:extLst>
            </p:cNvPr>
            <p:cNvSpPr/>
            <p:nvPr>
              <p:custDataLst>
                <p:tags r:id="rId11"/>
              </p:custDataLst>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grpSp>
      <p:grpSp>
        <p:nvGrpSpPr>
          <p:cNvPr id="38" name="Group 8">
            <a:extLst>
              <a:ext uri="{FF2B5EF4-FFF2-40B4-BE49-F238E27FC236}">
                <a16:creationId xmlns:a16="http://schemas.microsoft.com/office/drawing/2014/main" id="{202F4B7D-4DC2-4DFF-A7DF-E6D886090F89}"/>
              </a:ext>
            </a:extLst>
          </p:cNvPr>
          <p:cNvGrpSpPr/>
          <p:nvPr>
            <p:custDataLst>
              <p:tags r:id="rId12"/>
            </p:custDataLst>
          </p:nvPr>
        </p:nvGrpSpPr>
        <p:grpSpPr>
          <a:xfrm rot="12419093">
            <a:off x="4203232" y="2819108"/>
            <a:ext cx="1193014" cy="879087"/>
            <a:chOff x="3352622" y="2401122"/>
            <a:chExt cx="1954454" cy="1440160"/>
          </a:xfrm>
          <a:solidFill>
            <a:sysClr val="window" lastClr="FFFFFF"/>
          </a:solidFill>
        </p:grpSpPr>
        <p:sp>
          <p:nvSpPr>
            <p:cNvPr id="39" name="Rounded Rectangle 25">
              <a:extLst>
                <a:ext uri="{FF2B5EF4-FFF2-40B4-BE49-F238E27FC236}">
                  <a16:creationId xmlns:a16="http://schemas.microsoft.com/office/drawing/2014/main" id="{58CAEF92-1CBC-4EF6-BBF9-E673984D0113}"/>
                </a:ext>
              </a:extLst>
            </p:cNvPr>
            <p:cNvSpPr/>
            <p:nvPr>
              <p:custDataLst>
                <p:tags r:id="rId13"/>
              </p:custDataLst>
            </p:nvPr>
          </p:nvSpPr>
          <p:spPr>
            <a:xfrm rot="18900000">
              <a:off x="3866916" y="2401122"/>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sp>
          <p:nvSpPr>
            <p:cNvPr id="42" name="Rectangle 10">
              <a:extLst>
                <a:ext uri="{FF2B5EF4-FFF2-40B4-BE49-F238E27FC236}">
                  <a16:creationId xmlns:a16="http://schemas.microsoft.com/office/drawing/2014/main" id="{A0024931-2C37-4FFE-904A-1FBBEBA6CD1C}"/>
                </a:ext>
              </a:extLst>
            </p:cNvPr>
            <p:cNvSpPr/>
            <p:nvPr>
              <p:custDataLst>
                <p:tags r:id="rId14"/>
              </p:custDataLst>
            </p:nvPr>
          </p:nvSpPr>
          <p:spPr>
            <a:xfrm rot="18900000">
              <a:off x="3352622" y="2905184"/>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grpSp>
      <p:grpSp>
        <p:nvGrpSpPr>
          <p:cNvPr id="43" name="Group 11">
            <a:extLst>
              <a:ext uri="{FF2B5EF4-FFF2-40B4-BE49-F238E27FC236}">
                <a16:creationId xmlns:a16="http://schemas.microsoft.com/office/drawing/2014/main" id="{7E604DD1-8400-4C24-BD42-53344542B24D}"/>
              </a:ext>
            </a:extLst>
          </p:cNvPr>
          <p:cNvGrpSpPr/>
          <p:nvPr>
            <p:custDataLst>
              <p:tags r:id="rId15"/>
            </p:custDataLst>
          </p:nvPr>
        </p:nvGrpSpPr>
        <p:grpSpPr>
          <a:xfrm rot="5400000">
            <a:off x="5670488" y="5061893"/>
            <a:ext cx="1193016" cy="879085"/>
            <a:chOff x="3352620" y="2401127"/>
            <a:chExt cx="1954451" cy="1440160"/>
          </a:xfrm>
        </p:grpSpPr>
        <p:sp>
          <p:nvSpPr>
            <p:cNvPr id="44" name="Rounded Rectangle 30">
              <a:extLst>
                <a:ext uri="{FF2B5EF4-FFF2-40B4-BE49-F238E27FC236}">
                  <a16:creationId xmlns:a16="http://schemas.microsoft.com/office/drawing/2014/main" id="{8D242DDF-EACA-42E4-BE1D-C4C6D904B3D9}"/>
                </a:ext>
              </a:extLst>
            </p:cNvPr>
            <p:cNvSpPr/>
            <p:nvPr>
              <p:custDataLst>
                <p:tags r:id="rId16"/>
              </p:custDataLst>
            </p:nvPr>
          </p:nvSpPr>
          <p:spPr>
            <a:xfrm rot="18900000">
              <a:off x="3866911" y="2401127"/>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sp>
          <p:nvSpPr>
            <p:cNvPr id="45" name="Rectangle 13">
              <a:extLst>
                <a:ext uri="{FF2B5EF4-FFF2-40B4-BE49-F238E27FC236}">
                  <a16:creationId xmlns:a16="http://schemas.microsoft.com/office/drawing/2014/main" id="{E67B2826-465B-4150-8E14-FD9217B7AEE6}"/>
                </a:ext>
              </a:extLst>
            </p:cNvPr>
            <p:cNvSpPr/>
            <p:nvPr>
              <p:custDataLst>
                <p:tags r:id="rId17"/>
              </p:custDataLst>
            </p:nvPr>
          </p:nvSpPr>
          <p:spPr>
            <a:xfrm rot="18900000">
              <a:off x="3352620" y="2905183"/>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grpSp>
      <p:grpSp>
        <p:nvGrpSpPr>
          <p:cNvPr id="46" name="Group 14">
            <a:extLst>
              <a:ext uri="{FF2B5EF4-FFF2-40B4-BE49-F238E27FC236}">
                <a16:creationId xmlns:a16="http://schemas.microsoft.com/office/drawing/2014/main" id="{ABE724EA-0C4F-4919-AEA6-B49285F0193A}"/>
              </a:ext>
            </a:extLst>
          </p:cNvPr>
          <p:cNvGrpSpPr/>
          <p:nvPr>
            <p:custDataLst>
              <p:tags r:id="rId18"/>
            </p:custDataLst>
          </p:nvPr>
        </p:nvGrpSpPr>
        <p:grpSpPr>
          <a:xfrm rot="9000000">
            <a:off x="4297123" y="4290336"/>
            <a:ext cx="1193013" cy="879087"/>
            <a:chOff x="3352621" y="2401127"/>
            <a:chExt cx="1954450" cy="1440160"/>
          </a:xfrm>
        </p:grpSpPr>
        <p:sp>
          <p:nvSpPr>
            <p:cNvPr id="47" name="Rounded Rectangle 33">
              <a:extLst>
                <a:ext uri="{FF2B5EF4-FFF2-40B4-BE49-F238E27FC236}">
                  <a16:creationId xmlns:a16="http://schemas.microsoft.com/office/drawing/2014/main" id="{56AFE869-A20C-4235-9EC8-6EFEEDC1A218}"/>
                </a:ext>
              </a:extLst>
            </p:cNvPr>
            <p:cNvSpPr/>
            <p:nvPr>
              <p:custDataLst>
                <p:tags r:id="rId19"/>
              </p:custDataLst>
            </p:nvPr>
          </p:nvSpPr>
          <p:spPr>
            <a:xfrm rot="18900000">
              <a:off x="3866911" y="2401127"/>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sp>
          <p:nvSpPr>
            <p:cNvPr id="48" name="Rectangle 16">
              <a:extLst>
                <a:ext uri="{FF2B5EF4-FFF2-40B4-BE49-F238E27FC236}">
                  <a16:creationId xmlns:a16="http://schemas.microsoft.com/office/drawing/2014/main" id="{CE7EB144-68B9-464D-8BC9-2EC2F2FDDDFB}"/>
                </a:ext>
              </a:extLst>
            </p:cNvPr>
            <p:cNvSpPr/>
            <p:nvPr>
              <p:custDataLst>
                <p:tags r:id="rId20"/>
              </p:custDataLst>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grpSp>
      <p:grpSp>
        <p:nvGrpSpPr>
          <p:cNvPr id="49" name="Group 17">
            <a:extLst>
              <a:ext uri="{FF2B5EF4-FFF2-40B4-BE49-F238E27FC236}">
                <a16:creationId xmlns:a16="http://schemas.microsoft.com/office/drawing/2014/main" id="{60DA0DBD-2DEE-4DDE-9E43-7630BD90D694}"/>
              </a:ext>
            </a:extLst>
          </p:cNvPr>
          <p:cNvGrpSpPr/>
          <p:nvPr>
            <p:custDataLst>
              <p:tags r:id="rId21"/>
            </p:custDataLst>
          </p:nvPr>
        </p:nvGrpSpPr>
        <p:grpSpPr>
          <a:xfrm rot="1724632">
            <a:off x="6989192" y="4177522"/>
            <a:ext cx="1193016" cy="879087"/>
            <a:chOff x="3352621" y="2401122"/>
            <a:chExt cx="1954455" cy="1440160"/>
          </a:xfrm>
        </p:grpSpPr>
        <p:sp>
          <p:nvSpPr>
            <p:cNvPr id="50" name="Rounded Rectangle 36">
              <a:extLst>
                <a:ext uri="{FF2B5EF4-FFF2-40B4-BE49-F238E27FC236}">
                  <a16:creationId xmlns:a16="http://schemas.microsoft.com/office/drawing/2014/main" id="{B23D4DA9-7452-4659-8D6F-6FF47338493A}"/>
                </a:ext>
              </a:extLst>
            </p:cNvPr>
            <p:cNvSpPr/>
            <p:nvPr>
              <p:custDataLst>
                <p:tags r:id="rId22"/>
              </p:custDataLst>
            </p:nvPr>
          </p:nvSpPr>
          <p:spPr>
            <a:xfrm rot="18900000">
              <a:off x="3866916" y="2401122"/>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sp>
          <p:nvSpPr>
            <p:cNvPr id="51" name="Rectangle 19">
              <a:extLst>
                <a:ext uri="{FF2B5EF4-FFF2-40B4-BE49-F238E27FC236}">
                  <a16:creationId xmlns:a16="http://schemas.microsoft.com/office/drawing/2014/main" id="{ECDB9456-5AE8-45FB-8F72-994D733D92A7}"/>
                </a:ext>
              </a:extLst>
            </p:cNvPr>
            <p:cNvSpPr/>
            <p:nvPr>
              <p:custDataLst>
                <p:tags r:id="rId23"/>
              </p:custDataLst>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white"/>
                </a:solidFill>
                <a:effectLst/>
                <a:uLnTx/>
                <a:uFillTx/>
                <a:latin typeface="Arial"/>
                <a:ea typeface="Arial Unicode MS"/>
                <a:cs typeface="+mn-cs"/>
              </a:endParaRPr>
            </a:p>
          </p:txBody>
        </p:sp>
      </p:grpSp>
      <p:sp>
        <p:nvSpPr>
          <p:cNvPr id="58" name="Rounded Rectangle 3">
            <a:extLst>
              <a:ext uri="{FF2B5EF4-FFF2-40B4-BE49-F238E27FC236}">
                <a16:creationId xmlns:a16="http://schemas.microsoft.com/office/drawing/2014/main" id="{92D1026E-B949-4110-B0D6-5B6289CA19B1}"/>
              </a:ext>
            </a:extLst>
          </p:cNvPr>
          <p:cNvSpPr/>
          <p:nvPr>
            <p:custDataLst>
              <p:tags r:id="rId24"/>
            </p:custDataLst>
          </p:nvPr>
        </p:nvSpPr>
        <p:spPr>
          <a:xfrm rot="10800000">
            <a:off x="4745762" y="1181675"/>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black">
                  <a:lumMod val="65000"/>
                  <a:lumOff val="35000"/>
                </a:prstClr>
              </a:solidFill>
              <a:effectLst/>
              <a:uLnTx/>
              <a:uFillTx/>
              <a:latin typeface="Arial"/>
              <a:ea typeface="Arial Unicode MS"/>
              <a:cs typeface="+mn-cs"/>
            </a:endParaRPr>
          </a:p>
        </p:txBody>
      </p:sp>
      <p:sp>
        <p:nvSpPr>
          <p:cNvPr id="59" name="Rounded Rectangle 4">
            <a:extLst>
              <a:ext uri="{FF2B5EF4-FFF2-40B4-BE49-F238E27FC236}">
                <a16:creationId xmlns:a16="http://schemas.microsoft.com/office/drawing/2014/main" id="{DF2D7113-F69A-4FA9-B4C8-7DA0A5D2EC90}"/>
              </a:ext>
            </a:extLst>
          </p:cNvPr>
          <p:cNvSpPr/>
          <p:nvPr>
            <p:custDataLst>
              <p:tags r:id="rId25"/>
            </p:custDataLst>
          </p:nvPr>
        </p:nvSpPr>
        <p:spPr>
          <a:xfrm rot="10800000">
            <a:off x="793537" y="2722020"/>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black">
                  <a:lumMod val="65000"/>
                  <a:lumOff val="35000"/>
                </a:prstClr>
              </a:solidFill>
              <a:effectLst/>
              <a:uLnTx/>
              <a:uFillTx/>
              <a:latin typeface="Arial"/>
              <a:ea typeface="Arial Unicode MS"/>
              <a:cs typeface="+mn-cs"/>
            </a:endParaRPr>
          </a:p>
        </p:txBody>
      </p:sp>
      <p:sp>
        <p:nvSpPr>
          <p:cNvPr id="60" name="Rounded Rectangle 7">
            <a:extLst>
              <a:ext uri="{FF2B5EF4-FFF2-40B4-BE49-F238E27FC236}">
                <a16:creationId xmlns:a16="http://schemas.microsoft.com/office/drawing/2014/main" id="{E231C501-9E63-4496-BD51-217189BAA9BD}"/>
              </a:ext>
            </a:extLst>
          </p:cNvPr>
          <p:cNvSpPr/>
          <p:nvPr>
            <p:custDataLst>
              <p:tags r:id="rId26"/>
            </p:custDataLst>
          </p:nvPr>
        </p:nvSpPr>
        <p:spPr>
          <a:xfrm rot="10800000">
            <a:off x="13509" y="4941057"/>
            <a:ext cx="4261178"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black">
                  <a:lumMod val="65000"/>
                  <a:lumOff val="35000"/>
                </a:prstClr>
              </a:solidFill>
              <a:effectLst/>
              <a:uLnTx/>
              <a:uFillTx/>
              <a:latin typeface="Arial"/>
              <a:ea typeface="Arial Unicode MS"/>
              <a:cs typeface="+mn-cs"/>
            </a:endParaRPr>
          </a:p>
        </p:txBody>
      </p:sp>
      <p:sp>
        <p:nvSpPr>
          <p:cNvPr id="61" name="Rounded Rectangle 14">
            <a:extLst>
              <a:ext uri="{FF2B5EF4-FFF2-40B4-BE49-F238E27FC236}">
                <a16:creationId xmlns:a16="http://schemas.microsoft.com/office/drawing/2014/main" id="{F7BF0AFB-3E96-4276-A33D-1969C53277B3}"/>
              </a:ext>
            </a:extLst>
          </p:cNvPr>
          <p:cNvSpPr/>
          <p:nvPr>
            <p:custDataLst>
              <p:tags r:id="rId27"/>
            </p:custDataLst>
          </p:nvPr>
        </p:nvSpPr>
        <p:spPr>
          <a:xfrm>
            <a:off x="8268337" y="2675431"/>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black">
                  <a:lumMod val="65000"/>
                  <a:lumOff val="35000"/>
                </a:prstClr>
              </a:solidFill>
              <a:effectLst/>
              <a:uLnTx/>
              <a:uFillTx/>
              <a:latin typeface="Arial"/>
              <a:ea typeface="Arial Unicode MS"/>
              <a:cs typeface="+mn-cs"/>
            </a:endParaRPr>
          </a:p>
        </p:txBody>
      </p:sp>
      <p:sp>
        <p:nvSpPr>
          <p:cNvPr id="62" name="Rounded Rectangle 15">
            <a:extLst>
              <a:ext uri="{FF2B5EF4-FFF2-40B4-BE49-F238E27FC236}">
                <a16:creationId xmlns:a16="http://schemas.microsoft.com/office/drawing/2014/main" id="{2707A29D-3D6D-45B5-9A42-37D074B6653E}"/>
              </a:ext>
            </a:extLst>
          </p:cNvPr>
          <p:cNvSpPr/>
          <p:nvPr>
            <p:custDataLst>
              <p:tags r:id="rId28"/>
            </p:custDataLst>
          </p:nvPr>
        </p:nvSpPr>
        <p:spPr>
          <a:xfrm>
            <a:off x="8242052" y="4814526"/>
            <a:ext cx="3784296"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black">
                  <a:lumMod val="65000"/>
                  <a:lumOff val="35000"/>
                </a:prstClr>
              </a:solidFill>
              <a:effectLst/>
              <a:uLnTx/>
              <a:uFillTx/>
              <a:latin typeface="Arial"/>
              <a:ea typeface="Arial Unicode MS"/>
              <a:cs typeface="+mn-cs"/>
            </a:endParaRPr>
          </a:p>
        </p:txBody>
      </p:sp>
      <p:sp>
        <p:nvSpPr>
          <p:cNvPr id="63" name="Rounded Rectangle 16">
            <a:extLst>
              <a:ext uri="{FF2B5EF4-FFF2-40B4-BE49-F238E27FC236}">
                <a16:creationId xmlns:a16="http://schemas.microsoft.com/office/drawing/2014/main" id="{C9FDE6E0-0861-4CC9-BE1A-0C0B13F027A6}"/>
              </a:ext>
            </a:extLst>
          </p:cNvPr>
          <p:cNvSpPr/>
          <p:nvPr>
            <p:custDataLst>
              <p:tags r:id="rId29"/>
            </p:custDataLst>
          </p:nvPr>
        </p:nvSpPr>
        <p:spPr>
          <a:xfrm>
            <a:off x="4745762" y="6267666"/>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altLang="ko-KR" sz="1200" b="0" i="0" u="none" strike="noStrike" kern="0" cap="none" spc="0" normalizeH="0" baseline="0" smtClean="0">
              <a:ln>
                <a:noFill/>
              </a:ln>
              <a:solidFill>
                <a:prstClr val="black">
                  <a:lumMod val="65000"/>
                  <a:lumOff val="35000"/>
                </a:prstClr>
              </a:solidFill>
              <a:effectLst/>
              <a:uLnTx/>
              <a:uFillTx/>
              <a:latin typeface="Arial"/>
              <a:ea typeface="Arial Unicode MS"/>
              <a:cs typeface="+mn-cs"/>
            </a:endParaRPr>
          </a:p>
        </p:txBody>
      </p:sp>
      <p:sp>
        <p:nvSpPr>
          <p:cNvPr id="64" name="TextBox 32">
            <a:extLst>
              <a:ext uri="{FF2B5EF4-FFF2-40B4-BE49-F238E27FC236}">
                <a16:creationId xmlns:a16="http://schemas.microsoft.com/office/drawing/2014/main" id="{959BEFBB-2E83-4C4E-A01E-E964AD0211EF}"/>
              </a:ext>
            </a:extLst>
          </p:cNvPr>
          <p:cNvSpPr txBox="1"/>
          <p:nvPr>
            <p:custDataLst>
              <p:tags r:id="rId30"/>
            </p:custDataLst>
          </p:nvPr>
        </p:nvSpPr>
        <p:spPr>
          <a:xfrm>
            <a:off x="4903832" y="1259407"/>
            <a:ext cx="3040266" cy="307777"/>
          </a:xfrm>
          <a:prstGeom prst="rect">
            <a:avLst/>
          </a:prstGeom>
          <a:noFill/>
        </p:spPr>
        <p:txBody>
          <a:bodyPr wrap="square" rtlCol="0">
            <a:spAutoFit/>
          </a:bodyPr>
          <a:lstStyle/>
          <a:p>
            <a:pPr algn="ctr"/>
            <a:r>
              <a:rPr lang="tr-TR" altLang="ko-KR" sz="1400" b="1" smtClean="0">
                <a:ea typeface="Arial Unicode MS"/>
                <a:cs typeface="Arial" panose="020b0604020202020204" pitchFamily="34" charset="0"/>
              </a:rPr>
              <a:t>Dosyalama ve Saklama Planları</a:t>
            </a:r>
            <a:endParaRPr lang="tr-TR" altLang="ko-KR" sz="1400" b="1">
              <a:ea typeface="Arial Unicode MS"/>
              <a:cs typeface="Arial" panose="020b0604020202020204" pitchFamily="34" charset="0"/>
            </a:endParaRPr>
          </a:p>
        </p:txBody>
      </p:sp>
      <p:sp>
        <p:nvSpPr>
          <p:cNvPr id="65" name="TextBox 33">
            <a:extLst>
              <a:ext uri="{FF2B5EF4-FFF2-40B4-BE49-F238E27FC236}">
                <a16:creationId xmlns:a16="http://schemas.microsoft.com/office/drawing/2014/main" id="{2A67274C-97B4-4492-950C-1ECB6CD94113}"/>
              </a:ext>
            </a:extLst>
          </p:cNvPr>
          <p:cNvSpPr txBox="1"/>
          <p:nvPr>
            <p:custDataLst>
              <p:tags r:id="rId31"/>
            </p:custDataLst>
          </p:nvPr>
        </p:nvSpPr>
        <p:spPr>
          <a:xfrm>
            <a:off x="922233" y="2801371"/>
            <a:ext cx="3040266" cy="307777"/>
          </a:xfrm>
          <a:prstGeom prst="rect">
            <a:avLst/>
          </a:prstGeom>
          <a:solidFill>
            <a:srgbClr val="85D8DE"/>
          </a:solidFill>
        </p:spPr>
        <p:txBody>
          <a:bodyPr wrap="square" rtlCol="0">
            <a:spAutoFit/>
          </a:bodyPr>
          <a:lstStyle/>
          <a:p>
            <a:pPr algn="ctr"/>
            <a:r>
              <a:rPr lang="tr-TR" altLang="ko-KR" sz="1400" b="1" smtClean="0">
                <a:ea typeface="Arial Unicode MS"/>
                <a:cs typeface="Arial" panose="020b0604020202020204" pitchFamily="34" charset="0"/>
              </a:rPr>
              <a:t>Analiz ve Raporlama</a:t>
            </a:r>
            <a:endParaRPr lang="tr-TR" altLang="ko-KR" sz="1400" b="1">
              <a:ea typeface="Arial Unicode MS"/>
              <a:cs typeface="Arial" panose="020b0604020202020204" pitchFamily="34" charset="0"/>
            </a:endParaRPr>
          </a:p>
        </p:txBody>
      </p:sp>
      <p:sp>
        <p:nvSpPr>
          <p:cNvPr id="66" name="TextBox 34">
            <a:extLst>
              <a:ext uri="{FF2B5EF4-FFF2-40B4-BE49-F238E27FC236}">
                <a16:creationId xmlns:a16="http://schemas.microsoft.com/office/drawing/2014/main" id="{18314434-A24C-4536-91F6-5883BC912504}"/>
              </a:ext>
            </a:extLst>
          </p:cNvPr>
          <p:cNvSpPr txBox="1"/>
          <p:nvPr>
            <p:custDataLst>
              <p:tags r:id="rId32"/>
            </p:custDataLst>
          </p:nvPr>
        </p:nvSpPr>
        <p:spPr>
          <a:xfrm>
            <a:off x="32812" y="5022060"/>
            <a:ext cx="4342759" cy="307777"/>
          </a:xfrm>
          <a:prstGeom prst="rect">
            <a:avLst/>
          </a:prstGeom>
          <a:noFill/>
        </p:spPr>
        <p:txBody>
          <a:bodyPr wrap="square" rtlCol="0">
            <a:spAutoFit/>
          </a:bodyPr>
          <a:lstStyle/>
          <a:p>
            <a:pPr algn="ctr"/>
            <a:r>
              <a:rPr lang="tr-TR" altLang="ko-KR" sz="1400" b="1" smtClean="0">
                <a:ea typeface="Arial Unicode MS"/>
                <a:cs typeface="Arial" panose="020b0604020202020204" pitchFamily="34" charset="0"/>
              </a:rPr>
              <a:t>İş Akışları (Belge Gönderimi, Teslim Alınması vb.)</a:t>
            </a:r>
            <a:endParaRPr lang="tr-TR" altLang="ko-KR" sz="1400" b="1">
              <a:ea typeface="Arial Unicode MS"/>
              <a:cs typeface="Arial" panose="020b0604020202020204" pitchFamily="34" charset="0"/>
            </a:endParaRPr>
          </a:p>
        </p:txBody>
      </p:sp>
      <p:sp>
        <p:nvSpPr>
          <p:cNvPr id="67" name="TextBox 35">
            <a:extLst>
              <a:ext uri="{FF2B5EF4-FFF2-40B4-BE49-F238E27FC236}">
                <a16:creationId xmlns:a16="http://schemas.microsoft.com/office/drawing/2014/main" id="{1C020F9A-9CFA-4DE1-AAEA-6C1BBC67DF26}"/>
              </a:ext>
            </a:extLst>
          </p:cNvPr>
          <p:cNvSpPr txBox="1"/>
          <p:nvPr>
            <p:custDataLst>
              <p:tags r:id="rId33"/>
            </p:custDataLst>
          </p:nvPr>
        </p:nvSpPr>
        <p:spPr>
          <a:xfrm>
            <a:off x="8406118" y="2761562"/>
            <a:ext cx="3067392" cy="307777"/>
          </a:xfrm>
          <a:prstGeom prst="rect">
            <a:avLst/>
          </a:prstGeom>
          <a:noFill/>
        </p:spPr>
        <p:txBody>
          <a:bodyPr wrap="square" rtlCol="0">
            <a:spAutoFit/>
          </a:bodyPr>
          <a:lstStyle/>
          <a:p>
            <a:pPr algn="ctr"/>
            <a:r>
              <a:rPr lang="tr-TR" altLang="ko-KR" sz="1400" b="1" smtClean="0">
                <a:ea typeface="Arial Unicode MS"/>
                <a:cs typeface="Arial" panose="020b0604020202020204" pitchFamily="34" charset="0"/>
              </a:rPr>
              <a:t>Form ve Şablonlar</a:t>
            </a:r>
            <a:endParaRPr lang="tr-TR" altLang="ko-KR" sz="1400" b="1">
              <a:ea typeface="Arial Unicode MS"/>
              <a:cs typeface="Arial" panose="020b0604020202020204" pitchFamily="34" charset="0"/>
            </a:endParaRPr>
          </a:p>
        </p:txBody>
      </p:sp>
      <p:sp>
        <p:nvSpPr>
          <p:cNvPr id="68" name="TextBox 36">
            <a:extLst>
              <a:ext uri="{FF2B5EF4-FFF2-40B4-BE49-F238E27FC236}">
                <a16:creationId xmlns:a16="http://schemas.microsoft.com/office/drawing/2014/main" id="{BD0A15AE-4284-4A14-BAB7-465416B6945B}"/>
              </a:ext>
            </a:extLst>
          </p:cNvPr>
          <p:cNvSpPr txBox="1"/>
          <p:nvPr>
            <p:custDataLst>
              <p:tags r:id="rId34"/>
            </p:custDataLst>
          </p:nvPr>
        </p:nvSpPr>
        <p:spPr>
          <a:xfrm>
            <a:off x="8268337" y="4885061"/>
            <a:ext cx="3777314" cy="307777"/>
          </a:xfrm>
          <a:prstGeom prst="rect">
            <a:avLst/>
          </a:prstGeom>
          <a:noFill/>
        </p:spPr>
        <p:txBody>
          <a:bodyPr wrap="square" rtlCol="0">
            <a:spAutoFit/>
          </a:bodyPr>
          <a:lstStyle/>
          <a:p>
            <a:pPr algn="ctr"/>
            <a:r>
              <a:rPr lang="tr-TR" altLang="ko-KR" sz="1400" b="1" smtClean="0">
                <a:ea typeface="Arial Unicode MS"/>
                <a:cs typeface="Arial" panose="020b0604020202020204" pitchFamily="34" charset="0"/>
              </a:rPr>
              <a:t>İdari Birimlerin Takibi ve İmza Hiyerarşileri</a:t>
            </a:r>
            <a:endParaRPr lang="tr-TR" altLang="ko-KR" sz="1400" b="1">
              <a:ea typeface="Arial Unicode MS"/>
              <a:cs typeface="Arial" panose="020b0604020202020204" pitchFamily="34" charset="0"/>
            </a:endParaRPr>
          </a:p>
        </p:txBody>
      </p:sp>
      <p:sp>
        <p:nvSpPr>
          <p:cNvPr id="69" name="TextBox 37">
            <a:extLst>
              <a:ext uri="{FF2B5EF4-FFF2-40B4-BE49-F238E27FC236}">
                <a16:creationId xmlns:a16="http://schemas.microsoft.com/office/drawing/2014/main" id="{F9C1C017-7D50-43A4-AAFE-098334935CFE}"/>
              </a:ext>
            </a:extLst>
          </p:cNvPr>
          <p:cNvSpPr txBox="1"/>
          <p:nvPr>
            <p:custDataLst>
              <p:tags r:id="rId35"/>
            </p:custDataLst>
          </p:nvPr>
        </p:nvSpPr>
        <p:spPr>
          <a:xfrm>
            <a:off x="4860601" y="6351431"/>
            <a:ext cx="3067392" cy="307777"/>
          </a:xfrm>
          <a:prstGeom prst="rect">
            <a:avLst/>
          </a:prstGeom>
          <a:noFill/>
        </p:spPr>
        <p:txBody>
          <a:bodyPr wrap="square" rtlCol="0">
            <a:spAutoFit/>
          </a:bodyPr>
          <a:lstStyle/>
          <a:p>
            <a:pPr algn="ctr"/>
            <a:r>
              <a:rPr lang="tr-TR" altLang="ko-KR" sz="1400" b="1" smtClean="0">
                <a:ea typeface="Arial Unicode MS"/>
                <a:cs typeface="Arial" panose="020b0604020202020204" pitchFamily="34" charset="0"/>
              </a:rPr>
              <a:t>Roller ve Yetkiler</a:t>
            </a:r>
            <a:endParaRPr lang="tr-TR" altLang="ko-KR" sz="1400" b="1">
              <a:ea typeface="Arial Unicode MS"/>
              <a:cs typeface="Arial" panose="020b0604020202020204" pitchFamily="34" charset="0"/>
            </a:endParaRPr>
          </a:p>
        </p:txBody>
      </p:sp>
      <p:sp>
        <p:nvSpPr>
          <p:cNvPr id="2" name="Oval 1"/>
          <p:cNvSpPr/>
          <p:nvPr>
            <p:custDataLst>
              <p:tags r:id="rId36"/>
            </p:custDataLst>
          </p:nvPr>
        </p:nvSpPr>
        <p:spPr>
          <a:xfrm>
            <a:off x="5108357" y="2847373"/>
            <a:ext cx="2162546" cy="2162546"/>
          </a:xfrm>
          <a:prstGeom prst="ellipse">
            <a:avLst/>
          </a:prstGeom>
          <a:noFill/>
          <a:ln>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6" name="Picture 11"/>
          <p:cNvPicPr>
            <a:picLocks noChangeAspect="1" noChangeArrowheads="1"/>
          </p:cNvPicPr>
          <p:nvPr>
            <p:custDataLst>
              <p:tags r:id="rId38"/>
            </p:custDataLst>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930644" y="1964611"/>
            <a:ext cx="569268" cy="534650"/>
          </a:xfrm>
          <a:prstGeom prst="rect">
            <a:avLst/>
          </a:prstGeom>
          <a:noFill/>
          <a:ln w="9525">
            <a:noFill/>
            <a:miter lim="800000"/>
          </a:ln>
          <a:extLst>
            <a:ext uri="{909E8E84-426E-40DD-AFC4-6F175D3DCCD1}">
              <a14:hiddenFill xmlns:a14="http://schemas.microsoft.com/office/drawing/2010/main">
                <a:solidFill>
                  <a:schemeClr val="accent1"/>
                </a:solidFill>
              </a14:hiddenFill>
            </a:ext>
          </a:extLst>
        </p:spPr>
      </p:pic>
      <p:pic>
        <p:nvPicPr>
          <p:cNvPr id="77" name="Picture 12"/>
          <p:cNvPicPr>
            <a:picLocks noChangeAspect="1" noChangeArrowheads="1"/>
          </p:cNvPicPr>
          <p:nvPr>
            <p:custDataLst>
              <p:tags r:id="rId40"/>
            </p:custDataLst>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509801" y="2860235"/>
            <a:ext cx="448679" cy="591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13"/>
          <p:cNvPicPr>
            <a:picLocks noChangeAspect="1" noChangeArrowheads="1"/>
          </p:cNvPicPr>
          <p:nvPr>
            <p:custDataLst>
              <p:tags r:id="rId42"/>
            </p:custDataLst>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453641" y="4390724"/>
            <a:ext cx="539365" cy="63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14"/>
          <p:cNvPicPr>
            <a:picLocks noChangeAspect="1" noChangeArrowheads="1"/>
          </p:cNvPicPr>
          <p:nvPr>
            <p:custDataLst>
              <p:tags r:id="rId44"/>
            </p:custDataLst>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988999" y="5304539"/>
            <a:ext cx="595505" cy="70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15"/>
          <p:cNvPicPr>
            <a:picLocks noChangeAspect="1" noChangeArrowheads="1"/>
          </p:cNvPicPr>
          <p:nvPr>
            <p:custDataLst>
              <p:tags r:id="rId46"/>
            </p:custDataLst>
          </p:nvPr>
        </p:nvPicPr>
        <p:blipFill>
          <a:blip r:embed="rId4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430695" y="4481551"/>
            <a:ext cx="585788"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16"/>
          <p:cNvPicPr>
            <a:picLocks noChangeAspect="1" noChangeArrowheads="1"/>
          </p:cNvPicPr>
          <p:nvPr>
            <p:custDataLst>
              <p:tags r:id="rId48"/>
            </p:custDataLst>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406602" y="2876654"/>
            <a:ext cx="575303" cy="51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Metin kutusu 81"/>
          <p:cNvSpPr txBox="1"/>
          <p:nvPr>
            <p:custDataLst>
              <p:tags r:id="rId49"/>
            </p:custDataLst>
          </p:nvPr>
        </p:nvSpPr>
        <p:spPr>
          <a:xfrm>
            <a:off x="3623877" y="3622548"/>
            <a:ext cx="5131506" cy="553998"/>
          </a:xfrm>
          <a:prstGeom prst="rect">
            <a:avLst/>
          </a:prstGeom>
          <a:noFill/>
        </p:spPr>
        <p:txBody>
          <a:bodyPr wrap="square" rtlCol="0">
            <a:spAutoFit/>
          </a:bodyPr>
          <a:lstStyle/>
          <a:p>
            <a:pPr algn="ctr"/>
            <a:r>
              <a:rPr lang="tr-TR" sz="3000" b="1" smtClean="0">
                <a:solidFill>
                  <a:schemeClr val="accent5">
                    <a:lumMod val="50000"/>
                  </a:schemeClr>
                </a:solidFill>
                <a:effectLst>
                  <a:outerShdw blurRad="38100" dist="38100" dir="2700000" algn="tl">
                    <a:srgbClr val="000000">
                      <a:alpha val="43137"/>
                    </a:srgbClr>
                  </a:outerShdw>
                </a:effectLst>
              </a:rPr>
              <a:t>EBYS</a:t>
            </a:r>
            <a:endParaRPr lang="tr-TR" sz="3000" b="1">
              <a:solidFill>
                <a:schemeClr val="accent5">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381516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nodeType="clickPar">
                      <p:stCondLst>
                        <p:cond delay="indefinite"/>
                        <p:cond evt="onBegin" delay="0">
                          <p:tn val="21"/>
                        </p:cond>
                      </p:stCondLst>
                      <p:childTnLst>
                        <p:par>
                          <p:cTn id="23" fill="hold" nodeType="after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nodeType="clickPar">
                      <p:stCondLst>
                        <p:cond delay="indefinite"/>
                        <p:cond evt="onBegin" delay="0">
                          <p:tn val="35"/>
                        </p:cond>
                      </p:stCondLst>
                      <p:childTnLst>
                        <p:par>
                          <p:cTn id="37" fill="hold" nodeType="after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par>
                    <p:cTn id="50" fill="hold" nodeType="clickPar">
                      <p:stCondLst>
                        <p:cond delay="indefinite"/>
                        <p:cond evt="onBegin" delay="0">
                          <p:tn val="49"/>
                        </p:cond>
                      </p:stCondLst>
                      <p:childTnLst>
                        <p:par>
                          <p:cTn id="51" fill="hold" nodeType="after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childTnLst>
                          </p:cTn>
                        </p:par>
                      </p:childTnLst>
                    </p:cTn>
                  </p:par>
                  <p:par>
                    <p:cTn id="64" fill="hold" nodeType="clickPar">
                      <p:stCondLst>
                        <p:cond delay="indefinite"/>
                        <p:cond evt="onBegin" delay="0">
                          <p:tn val="63"/>
                        </p:cond>
                      </p:stCondLst>
                      <p:childTnLst>
                        <p:par>
                          <p:cTn id="65" fill="hold" nodeType="after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nodeType="clickPar">
                      <p:stCondLst>
                        <p:cond delay="indefinite"/>
                        <p:cond evt="onBegin" delay="0">
                          <p:tn val="77"/>
                        </p:cond>
                      </p:stCondLst>
                      <p:childTnLst>
                        <p:par>
                          <p:cTn id="79" fill="hold" nodeType="after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500"/>
                                        <p:tgtEl>
                                          <p:spTgt spid="81"/>
                                        </p:tgtEl>
                                      </p:cBhvr>
                                    </p:animEffect>
                                  </p:childTnLst>
                                </p:cTn>
                              </p:par>
                              <p:par>
                                <p:cTn id="83" presetID="10"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1"/>
      <p:bldP spid="60" grpId="2"/>
      <p:bldP spid="61" grpId="3"/>
      <p:bldP spid="62" grpId="4"/>
      <p:bldP spid="63" grpId="5"/>
      <p:bldP spid="64" grpId="6"/>
      <p:bldP spid="65" grpId="7"/>
      <p:bldP spid="66" grpId="8"/>
      <p:bldP spid="67" grpId="9"/>
      <p:bldP spid="68" grpId="10"/>
      <p:bldP spid="69" grpId="11"/>
      <p:bldP spid="82" grpId="12"/>
    </p:bldLst>
  </p:timing>
</p:sld>
</file>

<file path=ppt/slides/slide16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40" name="Resim 39"/>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31" name="Metin kutusu 30"/>
          <p:cNvSpPr txBox="1"/>
          <p:nvPr>
            <p:custDataLst>
              <p:tags r:id="rId5"/>
            </p:custDataLst>
          </p:nvPr>
        </p:nvSpPr>
        <p:spPr>
          <a:xfrm>
            <a:off x="-1" y="1411477"/>
            <a:ext cx="12192001" cy="523220"/>
          </a:xfrm>
          <a:prstGeom prst="rect">
            <a:avLst/>
          </a:prstGeom>
          <a:noFill/>
        </p:spPr>
        <p:txBody>
          <a:bodyPr wrap="square" rtlCol="0">
            <a:spAutoFit/>
          </a:bodyPr>
          <a:lstStyle/>
          <a:p>
            <a:pPr algn="ctr">
              <a:spcBef>
                <a:spcPts val="600"/>
              </a:spcBef>
              <a:spcAft>
                <a:spcPts val="600"/>
              </a:spcAft>
            </a:pPr>
            <a:r>
              <a:rPr lang="tr-TR" sz="2800" b="1" smtClean="0">
                <a:solidFill>
                  <a:srgbClr val="F8D067">
                    <a:lumMod val="50000"/>
                  </a:srgbClr>
                </a:solidFill>
                <a:effectLst>
                  <a:outerShdw blurRad="38100" dist="38100" dir="2700000" algn="tl">
                    <a:srgbClr val="000000">
                      <a:alpha val="43137"/>
                    </a:srgbClr>
                  </a:outerShdw>
                </a:effectLst>
                <a:latin typeface="Palatino Linotype" panose="02040502050505030304" pitchFamily="18" charset="0"/>
              </a:rPr>
              <a:t>Elektronik Belge Yönetiminin Temel Gereksinimleri</a:t>
            </a:r>
            <a:endParaRPr lang="tr-TR" sz="2800" b="1">
              <a:solidFill>
                <a:srgbClr val="F8D067">
                  <a:lumMod val="50000"/>
                </a:srgbClr>
              </a:solidFill>
              <a:effectLst>
                <a:outerShdw blurRad="38100" dist="38100" dir="2700000" algn="tl">
                  <a:srgbClr val="000000">
                    <a:alpha val="43137"/>
                  </a:srgbClr>
                </a:outerShdw>
              </a:effectLst>
              <a:latin typeface="Palatino Linotype" panose="02040502050505030304" pitchFamily="18" charset="0"/>
            </a:endParaRPr>
          </a:p>
        </p:txBody>
      </p:sp>
      <p:grpSp>
        <p:nvGrpSpPr>
          <p:cNvPr id="6" name="Grup 5"/>
          <p:cNvGrpSpPr/>
          <p:nvPr>
            <p:custDataLst>
              <p:tags r:id="rId6"/>
            </p:custDataLst>
          </p:nvPr>
        </p:nvGrpSpPr>
        <p:grpSpPr>
          <a:xfrm>
            <a:off x="541186" y="2468159"/>
            <a:ext cx="9393648" cy="3079598"/>
            <a:chOff x="541186" y="2425029"/>
            <a:chExt cx="9393648" cy="3079598"/>
          </a:xfrm>
        </p:grpSpPr>
        <p:sp>
          <p:nvSpPr>
            <p:cNvPr id="7" name="Serbest Form 6"/>
            <p:cNvSpPr/>
            <p:nvPr>
              <p:custDataLst>
                <p:tags r:id="rId7"/>
              </p:custDataLst>
            </p:nvPr>
          </p:nvSpPr>
          <p:spPr>
            <a:xfrm>
              <a:off x="585910" y="2425029"/>
              <a:ext cx="1057573" cy="1044513"/>
            </a:xfrm>
            <a:custGeom>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2">
                <a:alpha val="50000"/>
                <a:hueOff val="0"/>
                <a:satOff val="0"/>
                <a:lumOff val="0"/>
                <a:alphaOff val="0"/>
              </a:schemeClr>
            </a:fillRef>
            <a:effectRef idx="1">
              <a:schemeClr val="accent2">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a:p>
          </p:txBody>
        </p:sp>
        <p:sp>
          <p:nvSpPr>
            <p:cNvPr id="8" name="Serbest Form 7"/>
            <p:cNvSpPr/>
            <p:nvPr>
              <p:custDataLst>
                <p:tags r:id="rId8"/>
              </p:custDataLst>
            </p:nvPr>
          </p:nvSpPr>
          <p:spPr>
            <a:xfrm>
              <a:off x="541186" y="4388670"/>
              <a:ext cx="1102297" cy="1068087"/>
            </a:xfrm>
            <a:custGeom>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0"/>
                <a:satOff val="0"/>
                <a:lumOff val="0"/>
                <a:alphaOff val="0"/>
              </a:schemeClr>
            </a:fillRef>
            <a:effectRef idx="1">
              <a:schemeClr val="accent3">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a:p>
          </p:txBody>
        </p:sp>
        <p:sp>
          <p:nvSpPr>
            <p:cNvPr id="10" name="Serbest Form 9"/>
            <p:cNvSpPr/>
            <p:nvPr>
              <p:custDataLst>
                <p:tags r:id="rId9"/>
              </p:custDataLst>
            </p:nvPr>
          </p:nvSpPr>
          <p:spPr>
            <a:xfrm>
              <a:off x="4869097" y="2453421"/>
              <a:ext cx="1116360" cy="1045137"/>
            </a:xfrm>
            <a:custGeom>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4">
                <a:alpha val="50000"/>
                <a:hueOff val="0"/>
                <a:satOff val="0"/>
                <a:lumOff val="0"/>
                <a:alphaOff val="0"/>
              </a:schemeClr>
            </a:fillRef>
            <a:effectRef idx="1">
              <a:schemeClr val="accent4">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a:p>
          </p:txBody>
        </p:sp>
        <p:sp>
          <p:nvSpPr>
            <p:cNvPr id="11" name="Serbest Form 10"/>
            <p:cNvSpPr/>
            <p:nvPr>
              <p:custDataLst>
                <p:tags r:id="rId10"/>
              </p:custDataLst>
            </p:nvPr>
          </p:nvSpPr>
          <p:spPr>
            <a:xfrm>
              <a:off x="4827782" y="4401747"/>
              <a:ext cx="1157675" cy="1102880"/>
            </a:xfrm>
            <a:custGeom>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5">
                <a:alpha val="50000"/>
                <a:hueOff val="0"/>
                <a:satOff val="0"/>
                <a:lumOff val="0"/>
                <a:alphaOff val="0"/>
              </a:schemeClr>
            </a:fillRef>
            <a:effectRef idx="1">
              <a:schemeClr val="accent5">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smtClean="0"/>
            </a:p>
          </p:txBody>
        </p:sp>
        <p:sp>
          <p:nvSpPr>
            <p:cNvPr id="12" name="Serbest Form 11"/>
            <p:cNvSpPr/>
            <p:nvPr>
              <p:custDataLst>
                <p:tags r:id="rId11"/>
              </p:custDataLst>
            </p:nvPr>
          </p:nvSpPr>
          <p:spPr>
            <a:xfrm>
              <a:off x="8769468" y="2455157"/>
              <a:ext cx="1165366" cy="1137612"/>
            </a:xfrm>
            <a:custGeom>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6">
                <a:alpha val="50000"/>
                <a:hueOff val="0"/>
                <a:satOff val="0"/>
                <a:lumOff val="0"/>
                <a:alphaOff val="0"/>
              </a:schemeClr>
            </a:fillRef>
            <a:effectRef idx="1">
              <a:schemeClr val="accent6">
                <a:alpha val="50000"/>
                <a:hueOff val="0"/>
                <a:satOff val="0"/>
                <a:lumOff val="0"/>
                <a:alphaOff val="0"/>
              </a:schemeClr>
            </a:effectRef>
            <a:fontRef idx="minor">
              <a:schemeClr val="tx1"/>
            </a:fontRef>
          </p:style>
          <p:txBody>
            <a:bodyPr spcFirstLastPara="0" vert="horz" wrap="square" lIns="409025" tIns="322702" rIns="409025" bIns="322702" numCol="1" spcCol="1270" anchor="ctr" anchorCtr="0">
              <a:noAutofit/>
            </a:bodyPr>
            <a:lstStyle/>
            <a:p>
              <a:pPr lvl="0" algn="ctr" defTabSz="889000">
                <a:lnSpc>
                  <a:spcPct val="90000"/>
                </a:lnSpc>
                <a:spcBef>
                  <a:spcPct val="0"/>
                </a:spcBef>
                <a:spcAft>
                  <a:spcPct val="35000"/>
                </a:spcAft>
              </a:pPr>
              <a:endParaRPr lang="tr-TR" sz="2000" kern="1200"/>
            </a:p>
          </p:txBody>
        </p:sp>
      </p:grpSp>
      <p:pic>
        <p:nvPicPr>
          <p:cNvPr id="4" name="Resim 3"/>
          <p:cNvPicPr>
            <a:picLocks noChangeAspect="1"/>
          </p:cNvPicPr>
          <p:nvPr>
            <p:custDataLst>
              <p:tags r:id="rId13"/>
            </p:custDataLst>
          </p:nvPr>
        </p:nvPicPr>
        <p:blipFill>
          <a:blip r:embed="rId12">
            <a:clrChange>
              <a:clrFrom>
                <a:srgbClr val="5EBBE7"/>
              </a:clrFrom>
              <a:clrTo>
                <a:srgbClr val="5EBBE7">
                  <a:alpha val="0"/>
                </a:srgbClr>
              </a:clrTo>
            </a:clrChange>
            <a:extLst>
              <a:ext uri="{28A0092B-C50C-407E-A947-70E740481C1C}">
                <a14:useLocalDpi xmlns:a14="http://schemas.microsoft.com/office/drawing/2010/main" val="0"/>
              </a:ext>
            </a:extLst>
          </a:blip>
          <a:stretch>
            <a:fillRect/>
          </a:stretch>
        </p:blipFill>
        <p:spPr>
          <a:xfrm>
            <a:off x="4869097" y="4560548"/>
            <a:ext cx="1195268" cy="871537"/>
          </a:xfrm>
          <a:prstGeom prst="rect">
            <a:avLst/>
          </a:prstGeom>
        </p:spPr>
      </p:pic>
      <p:pic>
        <p:nvPicPr>
          <p:cNvPr id="5" name="Resim 4"/>
          <p:cNvPicPr>
            <a:picLocks noChangeAspect="1"/>
          </p:cNvPicPr>
          <p:nvPr>
            <p:custDataLst>
              <p:tags r:id="rId15"/>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94" t="13934" r="-94" b="19520"/>
          <a:stretch>
            <a:fillRect/>
          </a:stretch>
        </p:blipFill>
        <p:spPr>
          <a:xfrm>
            <a:off x="646797" y="2582483"/>
            <a:ext cx="996686" cy="772562"/>
          </a:xfrm>
          <a:prstGeom prst="rect">
            <a:avLst/>
          </a:prstGeom>
        </p:spPr>
      </p:pic>
      <p:pic>
        <p:nvPicPr>
          <p:cNvPr id="9" name="Resim 8"/>
          <p:cNvPicPr>
            <a:picLocks noChangeAspect="1"/>
          </p:cNvPicPr>
          <p:nvPr>
            <p:custDataLst>
              <p:tags r:id="rId17"/>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45" y="4545039"/>
            <a:ext cx="1061336" cy="841607"/>
          </a:xfrm>
          <a:prstGeom prst="rect">
            <a:avLst/>
          </a:prstGeom>
        </p:spPr>
      </p:pic>
      <p:pic>
        <p:nvPicPr>
          <p:cNvPr id="2" name="Resim 1"/>
          <p:cNvPicPr>
            <a:picLocks noChangeAspect="1"/>
          </p:cNvPicPr>
          <p:nvPr>
            <p:custDataLst>
              <p:tags r:id="rId19"/>
            </p:custDataLst>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3687" y="2624412"/>
            <a:ext cx="739676" cy="780941"/>
          </a:xfrm>
          <a:prstGeom prst="rect">
            <a:avLst/>
          </a:prstGeom>
        </p:spPr>
      </p:pic>
      <p:sp>
        <p:nvSpPr>
          <p:cNvPr id="13" name="Dikdörtgen 12"/>
          <p:cNvSpPr/>
          <p:nvPr>
            <p:custDataLst>
              <p:tags r:id="rId20"/>
            </p:custDataLst>
          </p:nvPr>
        </p:nvSpPr>
        <p:spPr>
          <a:xfrm>
            <a:off x="1918073" y="2793039"/>
            <a:ext cx="1652888" cy="313932"/>
          </a:xfrm>
          <a:prstGeom prst="rect">
            <a:avLst/>
          </a:prstGeom>
        </p:spPr>
        <p:txBody>
          <a:bodyPr wrap="none">
            <a:spAutoFit/>
          </a:bodyPr>
          <a:lstStyle/>
          <a:p>
            <a:pPr lvl="0" algn="ctr" defTabSz="800100">
              <a:lnSpc>
                <a:spcPct val="90000"/>
              </a:lnSpc>
              <a:spcBef>
                <a:spcPct val="0"/>
              </a:spcBef>
              <a:spcAft>
                <a:spcPct val="35000"/>
              </a:spcAft>
            </a:pPr>
            <a:r>
              <a:rPr lang="tr-TR" sz="1600"/>
              <a:t>Kurumsal Analiz</a:t>
            </a:r>
          </a:p>
        </p:txBody>
      </p:sp>
      <p:sp>
        <p:nvSpPr>
          <p:cNvPr id="14" name="Dikdörtgen 13"/>
          <p:cNvSpPr/>
          <p:nvPr>
            <p:custDataLst>
              <p:tags r:id="rId21"/>
            </p:custDataLst>
          </p:nvPr>
        </p:nvSpPr>
        <p:spPr>
          <a:xfrm>
            <a:off x="1217588" y="4678246"/>
            <a:ext cx="3258194" cy="621709"/>
          </a:xfrm>
          <a:prstGeom prst="rect">
            <a:avLst/>
          </a:prstGeom>
        </p:spPr>
        <p:txBody>
          <a:bodyPr wrap="square">
            <a:spAutoFit/>
          </a:bodyPr>
          <a:lstStyle/>
          <a:p>
            <a:pPr lvl="0" algn="ctr" defTabSz="800100">
              <a:lnSpc>
                <a:spcPct val="90000"/>
              </a:lnSpc>
              <a:spcBef>
                <a:spcPct val="0"/>
              </a:spcBef>
              <a:spcAft>
                <a:spcPct val="35000"/>
              </a:spcAft>
            </a:pPr>
            <a:r>
              <a:rPr lang="tr-TR" sz="1600"/>
              <a:t>Standart Dosya Planı</a:t>
            </a:r>
          </a:p>
          <a:p>
            <a:pPr lvl="0" algn="ctr" defTabSz="800100">
              <a:lnSpc>
                <a:spcPct val="90000"/>
              </a:lnSpc>
              <a:spcBef>
                <a:spcPct val="0"/>
              </a:spcBef>
              <a:spcAft>
                <a:spcPct val="35000"/>
              </a:spcAft>
            </a:pPr>
            <a:r>
              <a:rPr lang="tr-TR" sz="1600"/>
              <a:t>(SDP)</a:t>
            </a:r>
          </a:p>
        </p:txBody>
      </p:sp>
      <p:sp>
        <p:nvSpPr>
          <p:cNvPr id="16" name="Dikdörtgen 15"/>
          <p:cNvSpPr/>
          <p:nvPr>
            <p:custDataLst>
              <p:tags r:id="rId22"/>
            </p:custDataLst>
          </p:nvPr>
        </p:nvSpPr>
        <p:spPr>
          <a:xfrm>
            <a:off x="6169789" y="4593177"/>
            <a:ext cx="2838817" cy="1064907"/>
          </a:xfrm>
          <a:prstGeom prst="rect">
            <a:avLst/>
          </a:prstGeom>
        </p:spPr>
        <p:txBody>
          <a:bodyPr wrap="square">
            <a:spAutoFit/>
          </a:bodyPr>
          <a:lstStyle/>
          <a:p>
            <a:pPr defTabSz="800100">
              <a:lnSpc>
                <a:spcPct val="90000"/>
              </a:lnSpc>
              <a:spcBef>
                <a:spcPct val="0"/>
              </a:spcBef>
              <a:spcAft>
                <a:spcPct val="35000"/>
              </a:spcAft>
            </a:pPr>
            <a:r>
              <a:rPr lang="tr-TR" sz="1600"/>
              <a:t>Kayıtlı Elektronik Posta (KEP)</a:t>
            </a:r>
          </a:p>
          <a:p>
            <a:pPr lvl="0" defTabSz="800100">
              <a:lnSpc>
                <a:spcPct val="90000"/>
              </a:lnSpc>
              <a:spcBef>
                <a:spcPct val="0"/>
              </a:spcBef>
              <a:spcAft>
                <a:spcPct val="35000"/>
              </a:spcAft>
            </a:pPr>
            <a:r>
              <a:rPr lang="tr-TR" sz="1600" smtClean="0"/>
              <a:t>Ulusal Elektronik Tebligat Sistemi (UETS)</a:t>
            </a:r>
            <a:endParaRPr lang="tr-TR" sz="1600"/>
          </a:p>
        </p:txBody>
      </p:sp>
      <p:sp>
        <p:nvSpPr>
          <p:cNvPr id="17" name="Dikdörtgen 16"/>
          <p:cNvSpPr/>
          <p:nvPr>
            <p:custDataLst>
              <p:tags r:id="rId23"/>
            </p:custDataLst>
          </p:nvPr>
        </p:nvSpPr>
        <p:spPr>
          <a:xfrm>
            <a:off x="10128440" y="2811798"/>
            <a:ext cx="923651" cy="313932"/>
          </a:xfrm>
          <a:prstGeom prst="rect">
            <a:avLst/>
          </a:prstGeom>
        </p:spPr>
        <p:txBody>
          <a:bodyPr wrap="none">
            <a:spAutoFit/>
          </a:bodyPr>
          <a:lstStyle/>
          <a:p>
            <a:pPr lvl="0" algn="ctr" defTabSz="889000">
              <a:lnSpc>
                <a:spcPct val="90000"/>
              </a:lnSpc>
              <a:spcBef>
                <a:spcPct val="0"/>
              </a:spcBef>
              <a:spcAft>
                <a:spcPct val="35000"/>
              </a:spcAft>
            </a:pPr>
            <a:r>
              <a:rPr lang="tr-TR" sz="1600" smtClean="0"/>
              <a:t>DETSİS</a:t>
            </a:r>
            <a:endParaRPr lang="tr-TR" sz="1600"/>
          </a:p>
        </p:txBody>
      </p:sp>
      <p:pic>
        <p:nvPicPr>
          <p:cNvPr id="2050" name="Picture 2" descr="Desktop - Free computer icons"/>
          <p:cNvPicPr>
            <a:picLocks noChangeAspect="1" noChangeArrowheads="1"/>
          </p:cNvPicPr>
          <p:nvPr>
            <p:custDataLst>
              <p:tags r:id="rId25"/>
            </p:custDataLst>
          </p:nvPr>
        </p:nvPicPr>
        <p:blipFill>
          <a:blip r:embed="rId24">
            <a:extLst>
              <a:ext uri="{28A0092B-C50C-407E-A947-70E740481C1C}">
                <a14:useLocalDpi xmlns:a14="http://schemas.microsoft.com/office/drawing/2010/main" val="0"/>
              </a:ext>
            </a:extLst>
          </a:blip>
          <a:stretch>
            <a:fillRect/>
          </a:stretch>
        </p:blipFill>
        <p:spPr bwMode="auto">
          <a:xfrm>
            <a:off x="8984332" y="2647065"/>
            <a:ext cx="735637" cy="735637"/>
          </a:xfrm>
          <a:prstGeom prst="rect">
            <a:avLst/>
          </a:prstGeom>
          <a:noFill/>
          <a:extLst>
            <a:ext uri="{909E8E84-426E-40DD-AFC4-6F175D3DCCD1}">
              <a14:hiddenFill xmlns:a14="http://schemas.microsoft.com/office/drawing/2010/main">
                <a:solidFill>
                  <a:srgbClr val="FFFFFF"/>
                </a:solidFill>
              </a14:hiddenFill>
            </a:ext>
          </a:extLst>
        </p:spPr>
      </p:pic>
      <p:sp>
        <p:nvSpPr>
          <p:cNvPr id="21" name="Dikdörtgen 20"/>
          <p:cNvSpPr/>
          <p:nvPr>
            <p:custDataLst>
              <p:tags r:id="rId26"/>
            </p:custDataLst>
          </p:nvPr>
        </p:nvSpPr>
        <p:spPr>
          <a:xfrm>
            <a:off x="9989640" y="4641528"/>
            <a:ext cx="2207245" cy="535531"/>
          </a:xfrm>
          <a:prstGeom prst="rect">
            <a:avLst/>
          </a:prstGeom>
        </p:spPr>
        <p:txBody>
          <a:bodyPr wrap="square">
            <a:spAutoFit/>
          </a:bodyPr>
          <a:lstStyle/>
          <a:p>
            <a:pPr lvl="0" algn="ctr" defTabSz="800100">
              <a:lnSpc>
                <a:spcPct val="90000"/>
              </a:lnSpc>
              <a:spcBef>
                <a:spcPct val="0"/>
              </a:spcBef>
              <a:spcAft>
                <a:spcPct val="35000"/>
              </a:spcAft>
            </a:pPr>
            <a:r>
              <a:rPr lang="tr-TR" sz="1600"/>
              <a:t>e</a:t>
            </a:r>
            <a:r>
              <a:rPr lang="tr-TR" sz="1600" smtClean="0"/>
              <a:t>-Yazışma Teknik Rehberi (EYP)</a:t>
            </a:r>
            <a:endParaRPr lang="tr-TR" sz="1600"/>
          </a:p>
        </p:txBody>
      </p:sp>
      <p:sp>
        <p:nvSpPr>
          <p:cNvPr id="23" name="Serbest Form 22"/>
          <p:cNvSpPr/>
          <p:nvPr>
            <p:custDataLst>
              <p:tags r:id="rId27"/>
            </p:custDataLst>
          </p:nvPr>
        </p:nvSpPr>
        <p:spPr>
          <a:xfrm>
            <a:off x="8824274" y="4324620"/>
            <a:ext cx="1165366" cy="1137612"/>
          </a:xfrm>
          <a:custGeom>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olidFill>
            <a:schemeClr val="accent6">
              <a:lumMod val="50000"/>
              <a:alpha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6">
              <a:alpha val="50000"/>
              <a:hueOff val="0"/>
              <a:satOff val="0"/>
              <a:lumOff val="0"/>
              <a:alphaOff val="0"/>
            </a:schemeClr>
          </a:fillRef>
          <a:effectRef idx="1">
            <a:schemeClr val="accent6">
              <a:alpha val="50000"/>
              <a:hueOff val="0"/>
              <a:satOff val="0"/>
              <a:lumOff val="0"/>
              <a:alphaOff val="0"/>
            </a:schemeClr>
          </a:effectRef>
          <a:fontRef idx="minor">
            <a:schemeClr val="tx1"/>
          </a:fontRef>
        </p:style>
        <p:txBody>
          <a:bodyPr spcFirstLastPara="0" vert="horz" wrap="square" lIns="409025" tIns="322702" rIns="409025" bIns="322702" numCol="1" spcCol="1270" anchor="ctr" anchorCtr="0">
            <a:noAutofit/>
          </a:bodyPr>
          <a:lstStyle/>
          <a:p>
            <a:pPr lvl="0" algn="ctr" defTabSz="889000">
              <a:lnSpc>
                <a:spcPct val="90000"/>
              </a:lnSpc>
              <a:spcBef>
                <a:spcPct val="0"/>
              </a:spcBef>
              <a:spcAft>
                <a:spcPct val="35000"/>
              </a:spcAft>
            </a:pPr>
            <a:endParaRPr lang="tr-TR" sz="2000" kern="1200"/>
          </a:p>
        </p:txBody>
      </p:sp>
      <p:pic>
        <p:nvPicPr>
          <p:cNvPr id="3" name="Resim 2"/>
          <p:cNvPicPr>
            <a:picLocks noChangeAspect="1"/>
          </p:cNvPicPr>
          <p:nvPr>
            <p:custDataLst>
              <p:tags r:id="rId29"/>
            </p:custDataLst>
          </p:nvPr>
        </p:nvPicPr>
        <p:blipFill>
          <a:blip r:embed="rId28"/>
          <a:stretch>
            <a:fillRect/>
          </a:stretch>
        </p:blipFill>
        <p:spPr>
          <a:xfrm>
            <a:off x="8947135" y="4628458"/>
            <a:ext cx="890873" cy="561669"/>
          </a:xfrm>
          <a:prstGeom prst="rect">
            <a:avLst/>
          </a:prstGeom>
        </p:spPr>
      </p:pic>
      <p:sp>
        <p:nvSpPr>
          <p:cNvPr id="24" name="Dikdörtgen 2">
            <a:extLst>
              <a:ext uri="{FF2B5EF4-FFF2-40B4-BE49-F238E27FC236}">
                <a16:creationId xmlns:a16="http://schemas.microsoft.com/office/drawing/2014/main" id="{CA10BC54-DBCC-4635-BD99-355A4E0FB0D8}"/>
              </a:ext>
            </a:extLst>
          </p:cNvPr>
          <p:cNvSpPr/>
          <p:nvPr>
            <p:custDataLst>
              <p:tags r:id="rId30"/>
            </p:custDataLst>
          </p:nvPr>
        </p:nvSpPr>
        <p:spPr>
          <a:xfrm>
            <a:off x="1245666" y="271657"/>
            <a:ext cx="1863293" cy="400110"/>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2000" b="1" smtClean="0">
                <a:solidFill>
                  <a:srgbClr val="252831">
                    <a:lumMod val="90000"/>
                    <a:lumOff val="10000"/>
                  </a:srgbClr>
                </a:solidFill>
                <a:latin typeface="Candara Light" panose="020e0502030303020204" pitchFamily="34" charset="0"/>
              </a:rPr>
              <a:t>EBYS</a:t>
            </a:r>
            <a:endParaRPr lang="tr-TR" sz="2000" b="1">
              <a:solidFill>
                <a:srgbClr val="252831">
                  <a:lumMod val="90000"/>
                  <a:lumOff val="10000"/>
                </a:srgbClr>
              </a:solidFill>
              <a:latin typeface="Candara Light" panose="020e0502030303020204" pitchFamily="34" charset="0"/>
            </a:endParaRPr>
          </a:p>
        </p:txBody>
      </p:sp>
      <p:sp>
        <p:nvSpPr>
          <p:cNvPr id="25" name="Dikdörtgen 24"/>
          <p:cNvSpPr/>
          <p:nvPr>
            <p:custDataLst>
              <p:tags r:id="rId31"/>
            </p:custDataLst>
          </p:nvPr>
        </p:nvSpPr>
        <p:spPr>
          <a:xfrm>
            <a:off x="6076969" y="2482658"/>
            <a:ext cx="2271102" cy="1094146"/>
          </a:xfrm>
          <a:prstGeom prst="rect">
            <a:avLst/>
          </a:prstGeom>
        </p:spPr>
        <p:txBody>
          <a:bodyPr wrap="square">
            <a:spAutoFit/>
          </a:bodyPr>
          <a:lstStyle/>
          <a:p>
            <a:pPr lvl="0" defTabSz="800100">
              <a:lnSpc>
                <a:spcPct val="90000"/>
              </a:lnSpc>
              <a:spcBef>
                <a:spcPct val="0"/>
              </a:spcBef>
              <a:spcAft>
                <a:spcPct val="35000"/>
              </a:spcAft>
            </a:pPr>
            <a:r>
              <a:rPr lang="tr-TR" sz="1400" b="1" smtClean="0"/>
              <a:t>Elektronik</a:t>
            </a:r>
            <a:r>
              <a:rPr lang="tr-TR" sz="1400" b="1"/>
              <a:t> </a:t>
            </a:r>
            <a:r>
              <a:rPr lang="tr-TR" sz="1400" b="1" smtClean="0"/>
              <a:t>İmza (e-İmza)</a:t>
            </a:r>
            <a:endParaRPr lang="tr-TR" sz="1400" b="1"/>
          </a:p>
          <a:p>
            <a:pPr marL="285750" lvl="0" indent="-285750" defTabSz="800100">
              <a:lnSpc>
                <a:spcPct val="90000"/>
              </a:lnSpc>
              <a:spcBef>
                <a:spcPct val="0"/>
              </a:spcBef>
              <a:spcAft>
                <a:spcPct val="35000"/>
              </a:spcAft>
              <a:buFont typeface="Arial" panose="020b0604020202020204" pitchFamily="34" charset="0"/>
              <a:buChar char="•"/>
            </a:pPr>
            <a:r>
              <a:rPr lang="tr-TR" sz="1400"/>
              <a:t>Kurumsal Mühür</a:t>
            </a:r>
          </a:p>
          <a:p>
            <a:pPr marL="285750" lvl="0" indent="-285750" defTabSz="800100">
              <a:lnSpc>
                <a:spcPct val="90000"/>
              </a:lnSpc>
              <a:spcBef>
                <a:spcPct val="0"/>
              </a:spcBef>
              <a:spcAft>
                <a:spcPct val="35000"/>
              </a:spcAft>
              <a:buFont typeface="Arial" panose="020b0604020202020204" pitchFamily="34" charset="0"/>
              <a:buChar char="•"/>
            </a:pPr>
            <a:r>
              <a:rPr lang="tr-TR" sz="1400"/>
              <a:t>Kurumsal </a:t>
            </a:r>
            <a:r>
              <a:rPr lang="tr-TR" sz="1400" smtClean="0"/>
              <a:t>Şifreleme</a:t>
            </a:r>
          </a:p>
          <a:p>
            <a:pPr lvl="0" defTabSz="800100">
              <a:lnSpc>
                <a:spcPct val="90000"/>
              </a:lnSpc>
              <a:spcBef>
                <a:spcPct val="0"/>
              </a:spcBef>
              <a:spcAft>
                <a:spcPct val="35000"/>
              </a:spcAft>
            </a:pPr>
            <a:r>
              <a:rPr lang="tr-TR" sz="1400" b="1" smtClean="0"/>
              <a:t>Mobil İmza (m-İmza)</a:t>
            </a:r>
            <a:endParaRPr lang="tr-TR" sz="1400" b="1"/>
          </a:p>
        </p:txBody>
      </p:sp>
    </p:spTree>
    <p:extLst>
      <p:ext uri="{BB962C8B-B14F-4D97-AF65-F5344CB8AC3E}">
        <p14:creationId xmlns:p14="http://schemas.microsoft.com/office/powerpoint/2010/main" val="3678244180"/>
      </p:ext>
    </p:extLst>
  </p:cSld>
  <p:clrMapOvr>
    <a:masterClrMapping/>
  </p:clrMapOvr>
  <p:transition/>
  <p:timing/>
</p:sld>
</file>

<file path=ppt/slides/slide16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234378" y="406619"/>
            <a:ext cx="4328943"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EBYS Bileşenleri</a:t>
            </a:r>
            <a:endPar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sp>
        <p:nvSpPr>
          <p:cNvPr id="2" name="Dikdörtgen 1"/>
          <p:cNvSpPr/>
          <p:nvPr>
            <p:custDataLst>
              <p:tags r:id="rId6"/>
            </p:custDataLst>
          </p:nvPr>
        </p:nvSpPr>
        <p:spPr>
          <a:xfrm>
            <a:off x="1234378" y="1360726"/>
            <a:ext cx="4259486" cy="4688784"/>
          </a:xfrm>
          <a:prstGeom prst="rect">
            <a:avLst/>
          </a:prstGeom>
        </p:spPr>
        <p:txBody>
          <a:bodyPr wrap="square">
            <a:spAutoFit/>
          </a:bodyPr>
          <a:lstStyle/>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8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Resmi Yazışma Yönetmeliği</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E-İmza</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Kurumsal Mühür</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Şifreleme Sertifikası</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Sunucu ve Veritabanı Yönetimi</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Bilgi Güvenliği</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TSE 13298</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Kurumsal Entegrasyon (web servis)</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SDP</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E-Arşiv</a:t>
            </a:r>
            <a:endParaRPr kumimoji="0" lang="tr-TR" sz="1400" b="0" i="0" u="none" strike="noStrike" kern="1200" cap="none" spc="0" normalizeH="0" baseline="0" noProof="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E-Tebligat (UETS)</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KEP</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EYP</a:t>
            </a:r>
          </a:p>
          <a:p>
            <a:pPr marL="285750" marR="0" lvl="0" indent="-285750" algn="just" defTabSz="914400" rtl="0" eaLnBrk="1" fontAlgn="auto" latinLnBrk="0" hangingPunct="1">
              <a:lnSpc>
                <a:spcPct val="106000"/>
              </a:lnSpc>
              <a:spcBef>
                <a:spcPct val="0"/>
              </a:spcBef>
              <a:spcAft>
                <a:spcPts val="800"/>
              </a:spcAft>
              <a:buClrTx/>
              <a:buSzTx/>
              <a:buFont typeface="Arial" panose="020b0604020202020204" pitchFamily="34" charset="0"/>
              <a:buChar char="•"/>
              <a:defRPr/>
            </a:pPr>
            <a:r>
              <a:rPr kumimoji="0" lang="tr-TR" sz="1400" b="1" i="1" u="none" strike="noStrike" kern="1200" cap="none" spc="0" normalizeH="0" baseline="0" noProof="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DETSIS</a:t>
            </a:r>
          </a:p>
        </p:txBody>
      </p:sp>
      <p:pic>
        <p:nvPicPr>
          <p:cNvPr id="3" name="Resim 2"/>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6808124" y="117075"/>
            <a:ext cx="4618663" cy="6529635"/>
          </a:xfrm>
          <a:prstGeom prst="rect">
            <a:avLst/>
          </a:prstGeom>
        </p:spPr>
      </p:pic>
    </p:spTree>
    <p:extLst>
      <p:ext uri="{BB962C8B-B14F-4D97-AF65-F5344CB8AC3E}">
        <p14:creationId xmlns:p14="http://schemas.microsoft.com/office/powerpoint/2010/main" val="2731295375"/>
      </p:ext>
    </p:extLst>
  </p:cSld>
  <p:clrMapOvr>
    <a:masterClrMapping/>
  </p:clrMapOvr>
  <p:transition/>
  <p:timing/>
</p:sld>
</file>

<file path=ppt/slides/slide16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007828" y="367650"/>
            <a:ext cx="1105570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e-Yazışma Teknik Rehberi Sürüm 2.0 (EYP 2.0)</a:t>
            </a: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sp>
        <p:nvSpPr>
          <p:cNvPr id="2" name="Dikdörtgen 1"/>
          <p:cNvSpPr/>
          <p:nvPr>
            <p:custDataLst>
              <p:tags r:id="rId6"/>
            </p:custDataLst>
          </p:nvPr>
        </p:nvSpPr>
        <p:spPr>
          <a:xfrm>
            <a:off x="617314" y="1321757"/>
            <a:ext cx="10816805" cy="679545"/>
          </a:xfrm>
          <a:prstGeom prst="rect">
            <a:avLst/>
          </a:prstGeom>
        </p:spPr>
        <p:txBody>
          <a:bodyPr wrap="square">
            <a:spAutoFit/>
          </a:bodyPr>
          <a:lstStyle/>
          <a:p>
            <a:pPr marL="0" marR="0" lvl="0" indent="228600" algn="just" defTabSz="914400" rtl="0" eaLnBrk="1" fontAlgn="auto" latinLnBrk="0" hangingPunct="1">
              <a:lnSpc>
                <a:spcPct val="106000"/>
              </a:lnSpc>
              <a:spcBef>
                <a:spcPct val="0"/>
              </a:spcBef>
              <a:spcAft>
                <a:spcPts val="800"/>
              </a:spcAft>
              <a:buClrTx/>
              <a:buSzTx/>
              <a:buFontTx/>
              <a:buNone/>
              <a:defRPr/>
            </a:pPr>
            <a:r>
              <a:rPr kumimoji="0" lang="tr-TR" sz="18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tr-TR" sz="1800" b="1" i="1"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Kamu kurum ve kuruluşlarınca resmî yazışmalar, elektronik ortamda e-Yazışma Teknik Rehberi’ne uygun olarak hazırlanan ve güvenli elektronik imza ile imzalanan belgelerle yapılır</a:t>
            </a:r>
            <a:r>
              <a:rPr kumimoji="0" lang="tr-TR" sz="1800" b="1"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tr-TR" sz="1600" b="0" i="0" u="none" strike="noStrike" kern="1200" cap="none" spc="0" normalizeH="0" baseline="0" noProof="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3"/>
          <p:cNvSpPr txBox="1">
            <a:spLocks noChangeArrowheads="1"/>
          </p:cNvSpPr>
          <p:nvPr>
            <p:custDataLst>
              <p:tags r:id="rId7"/>
            </p:custDataLst>
          </p:nvPr>
        </p:nvSpPr>
        <p:spPr bwMode="auto">
          <a:xfrm>
            <a:off x="470062" y="2208271"/>
            <a:ext cx="8369384" cy="4468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Pts val="1000"/>
              <a:buFontTx/>
              <a:buNone/>
              <a:defRPr/>
            </a:pPr>
            <a:r>
              <a:rPr kumimoji="0" lang="tr-TR" altLang="tr-TR" sz="1600" b="1" i="0" u="none" strike="noStrike" kern="1200" cap="none" spc="0" normalizeH="0" baseline="0" noProof="0">
                <a:ln>
                  <a:noFill/>
                </a:ln>
                <a:solidFill>
                  <a:srgbClr val="000000"/>
                </a:solidFill>
                <a:effectLst/>
                <a:uLnTx/>
                <a:uFillTx/>
                <a:cs typeface="Times New Roman" panose="02020603050405020304" pitchFamily="18" charset="0"/>
              </a:rPr>
              <a:t>EYP 2.0 ile Gelen Yenilikler</a:t>
            </a:r>
          </a:p>
          <a:p>
            <a:pPr marL="0" marR="0" lvl="0" indent="0" algn="just" defTabSz="914400" rtl="0" eaLnBrk="0" fontAlgn="base" latinLnBrk="0" hangingPunct="0">
              <a:lnSpc>
                <a:spcPct val="100000"/>
              </a:lnSpc>
              <a:spcBef>
                <a:spcPct val="0"/>
              </a:spcBef>
              <a:spcAft>
                <a:spcPct val="0"/>
              </a:spcAft>
              <a:buClrTx/>
              <a:buSzPts val="1000"/>
              <a:buFontTx/>
              <a:buNone/>
              <a:defRPr/>
            </a:pPr>
            <a:endParaRPr kumimoji="0" lang="tr-TR" altLang="tr-TR" sz="1600" b="0" i="0" u="none" strike="noStrike" kern="1200" cap="none" spc="0" normalizeH="0" baseline="0" noProof="0">
              <a:ln>
                <a:noFill/>
              </a:ln>
              <a:solidFill>
                <a:srgbClr val="000000"/>
              </a:solidFill>
              <a:effectLst/>
              <a:uLnTx/>
              <a:uFillTx/>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600" b="1" i="0" u="none" strike="noStrike" kern="1200" cap="none" spc="0" normalizeH="0" baseline="0" noProof="0">
                <a:ln>
                  <a:noFill/>
                </a:ln>
                <a:solidFill>
                  <a:srgbClr val="000000"/>
                </a:solidFill>
                <a:effectLst/>
                <a:uLnTx/>
                <a:uFillTx/>
                <a:cs typeface="Times New Roman" panose="02020603050405020304" pitchFamily="18" charset="0"/>
              </a:rPr>
              <a:t>Belge</a:t>
            </a:r>
            <a:r>
              <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rPr>
              <a:t>, </a:t>
            </a:r>
            <a:r>
              <a:rPr kumimoji="0" lang="tr-TR" altLang="tr-TR" sz="1600" b="1" i="0" u="none" strike="noStrike" kern="1200" cap="none" spc="0" normalizeH="0" baseline="0" noProof="0">
                <a:ln>
                  <a:noFill/>
                </a:ln>
                <a:solidFill>
                  <a:srgbClr val="CAA928"/>
                </a:solidFill>
                <a:effectLst/>
                <a:uLnTx/>
                <a:uFillTx/>
                <a:cs typeface="Times New Roman" panose="02020603050405020304" pitchFamily="18" charset="0"/>
              </a:rPr>
              <a:t>tek nüsha olarak hazırlanmakta</a:t>
            </a:r>
            <a:r>
              <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rPr>
              <a:t> ve  muhataplara gönderilen </a:t>
            </a:r>
            <a:r>
              <a:rPr kumimoji="0" lang="tr-TR" altLang="tr-TR" sz="1600" b="1" i="0" u="none" strike="noStrike" kern="1200" cap="none" spc="0" normalizeH="0" baseline="0" noProof="0">
                <a:ln>
                  <a:noFill/>
                </a:ln>
                <a:solidFill>
                  <a:srgbClr val="CAA928"/>
                </a:solidFill>
                <a:effectLst/>
                <a:uLnTx/>
                <a:uFillTx/>
                <a:cs typeface="Times New Roman" panose="02020603050405020304" pitchFamily="18" charset="0"/>
              </a:rPr>
              <a:t>belgelerin üst verisinde yer alan paraf bilgilerinin çıkartılması</a:t>
            </a:r>
            <a:r>
              <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rPr>
              <a:t> sağlanmıştır.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600" b="1" i="0" u="none" strike="noStrike" kern="1200" cap="none" spc="0" normalizeH="0" baseline="0" noProof="0">
                <a:ln>
                  <a:noFill/>
                </a:ln>
                <a:solidFill>
                  <a:srgbClr val="000000"/>
                </a:solidFill>
                <a:effectLst/>
                <a:uLnTx/>
                <a:uFillTx/>
                <a:cs typeface="Times New Roman" panose="02020603050405020304" pitchFamily="18" charset="0"/>
              </a:rPr>
              <a:t>Elektronik </a:t>
            </a:r>
            <a:r>
              <a:rPr kumimoji="0" lang="tr-TR" altLang="tr-TR" sz="1600" b="1" i="0" u="none" strike="noStrike" kern="1200" cap="none" spc="0" normalizeH="0" baseline="0" noProof="0" smtClean="0">
                <a:ln>
                  <a:noFill/>
                </a:ln>
                <a:solidFill>
                  <a:srgbClr val="000000"/>
                </a:solidFill>
                <a:effectLst/>
                <a:uLnTx/>
                <a:uFillTx/>
                <a:cs typeface="Times New Roman" panose="02020603050405020304" pitchFamily="18" charset="0"/>
              </a:rPr>
              <a:t>mühür</a:t>
            </a:r>
            <a:r>
              <a:rPr kumimoji="0" lang="tr-TR" altLang="tr-TR" sz="1600" b="0" i="0" u="none" strike="noStrike" kern="1200" cap="none" spc="0" normalizeH="0" baseline="0" noProof="0" smtClean="0">
                <a:ln>
                  <a:noFill/>
                </a:ln>
                <a:solidFill>
                  <a:srgbClr val="000000"/>
                </a:solidFill>
                <a:effectLst/>
                <a:uLnTx/>
                <a:uFillTx/>
                <a:cs typeface="Times New Roman" panose="02020603050405020304" pitchFamily="18" charset="0"/>
              </a:rPr>
              <a:t> </a:t>
            </a:r>
            <a:r>
              <a:rPr kumimoji="0" lang="tr-TR" altLang="tr-TR" sz="1600" b="1" i="0" u="none" strike="noStrike" kern="1200" cap="none" spc="0" normalizeH="0" baseline="0" noProof="0" smtClean="0">
                <a:ln>
                  <a:noFill/>
                </a:ln>
                <a:solidFill>
                  <a:srgbClr val="CAA928"/>
                </a:solidFill>
                <a:effectLst/>
                <a:uLnTx/>
                <a:uFillTx/>
                <a:cs typeface="Times New Roman" panose="02020603050405020304" pitchFamily="18" charset="0"/>
              </a:rPr>
              <a:t>kullanımı zorunlu hale </a:t>
            </a:r>
            <a:r>
              <a:rPr kumimoji="0" lang="tr-TR" altLang="tr-TR" sz="1600" b="0" i="0" u="none" strike="noStrike" kern="1200" cap="none" spc="0" normalizeH="0" baseline="0" noProof="0" smtClean="0">
                <a:ln>
                  <a:noFill/>
                </a:ln>
                <a:solidFill>
                  <a:srgbClr val="000000"/>
                </a:solidFill>
                <a:effectLst/>
                <a:uLnTx/>
                <a:uFillTx/>
                <a:cs typeface="Times New Roman" panose="02020603050405020304" pitchFamily="18" charset="0"/>
              </a:rPr>
              <a:t>getirilmiştir.</a:t>
            </a:r>
          </a:p>
          <a:p>
            <a:pPr marR="0" lvl="0" algn="just" defTabSz="914400" rtl="0" eaLnBrk="0" fontAlgn="base" latinLnBrk="0" hangingPunct="0">
              <a:lnSpc>
                <a:spcPct val="100000"/>
              </a:lnSpc>
              <a:spcBef>
                <a:spcPct val="0"/>
              </a:spcBef>
              <a:spcAft>
                <a:spcPct val="0"/>
              </a:spcAft>
              <a:buClrTx/>
              <a:buSzPts val="1000"/>
              <a:defRPr/>
            </a:pPr>
            <a:endParaRPr kumimoji="0" lang="tr-TR" altLang="tr-TR" sz="1600" b="0" i="0" u="none" strike="noStrike" kern="1200" cap="none" spc="0" normalizeH="0" baseline="0" noProof="0" smtClean="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600" b="0" i="0" u="none" strike="noStrike" kern="1200" cap="none" spc="0" normalizeH="0" baseline="0" noProof="0" smtClean="0">
                <a:ln>
                  <a:noFill/>
                </a:ln>
                <a:solidFill>
                  <a:srgbClr val="000000"/>
                </a:solidFill>
                <a:effectLst/>
                <a:uLnTx/>
                <a:uFillTx/>
                <a:cs typeface="Times New Roman" panose="02020603050405020304" pitchFamily="18" charset="0"/>
              </a:rPr>
              <a:t>İmza </a:t>
            </a:r>
            <a:r>
              <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rPr>
              <a:t>ve mühür verisinin </a:t>
            </a:r>
            <a:r>
              <a:rPr kumimoji="0" lang="tr-TR" sz="1600" b="0" i="0" u="none" strike="noStrike" kern="1200" cap="none" spc="0" normalizeH="0" baseline="0" noProof="0">
                <a:ln>
                  <a:noFill/>
                </a:ln>
                <a:solidFill>
                  <a:srgbClr val="252831"/>
                </a:solidFill>
                <a:effectLst/>
                <a:uLnTx/>
                <a:uFillTx/>
                <a:ea typeface="Calibri" panose="020f0502020204030204" pitchFamily="34" charset="0"/>
                <a:cs typeface="Times New Roman" panose="02020603050405020304" pitchFamily="18" charset="0"/>
              </a:rPr>
              <a:t>uzun vadeli imza ömrüne sahip imza ve arşiv tipinde olan CAdES-A dönüştürülmesi sağlanmaktadır.</a:t>
            </a:r>
            <a:endPar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600" b="1" i="0" u="none" strike="noStrike" kern="1200" cap="none" spc="0" normalizeH="0" baseline="0" noProof="0">
                <a:ln>
                  <a:noFill/>
                </a:ln>
                <a:solidFill>
                  <a:srgbClr val="000000"/>
                </a:solidFill>
                <a:effectLst/>
                <a:uLnTx/>
                <a:uFillTx/>
                <a:cs typeface="Times New Roman" panose="02020603050405020304" pitchFamily="18" charset="0"/>
              </a:rPr>
              <a:t>Kurumsal Şifreleme Sertifikası </a:t>
            </a:r>
            <a:r>
              <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rPr>
              <a:t>kullanımı ile </a:t>
            </a:r>
            <a:r>
              <a:rPr kumimoji="0" lang="tr-TR" altLang="tr-TR" sz="1600" b="1" i="0" u="none" strike="noStrike" kern="1200" cap="none" spc="0" normalizeH="0" baseline="0" noProof="0">
                <a:ln>
                  <a:noFill/>
                </a:ln>
                <a:solidFill>
                  <a:srgbClr val="CAA928"/>
                </a:solidFill>
                <a:effectLst/>
                <a:uLnTx/>
                <a:uFillTx/>
                <a:cs typeface="Times New Roman" panose="02020603050405020304" pitchFamily="18" charset="0"/>
              </a:rPr>
              <a:t>idareler arası güvenli belge paylaşımı </a:t>
            </a:r>
            <a:r>
              <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rPr>
              <a:t>sağlanmaktadır.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600" b="1" i="0" u="none" strike="noStrike" kern="1200" cap="none" spc="0" normalizeH="0" baseline="0" noProof="0">
                <a:ln>
                  <a:noFill/>
                </a:ln>
                <a:solidFill>
                  <a:srgbClr val="000000"/>
                </a:solidFill>
                <a:effectLst/>
                <a:uLnTx/>
                <a:uFillTx/>
                <a:cs typeface="Times New Roman" panose="02020603050405020304" pitchFamily="18" charset="0"/>
              </a:rPr>
              <a:t>Belge doğrulamanın sadece E-devlet üzerinden yapılması </a:t>
            </a:r>
            <a:r>
              <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rPr>
              <a:t>ve </a:t>
            </a:r>
            <a:r>
              <a:rPr kumimoji="0" lang="tr-TR" altLang="tr-TR" sz="1600" b="1" i="0" u="none" strike="noStrike" kern="1200" cap="none" spc="0" normalizeH="0" baseline="0" noProof="0">
                <a:ln>
                  <a:noFill/>
                </a:ln>
                <a:solidFill>
                  <a:srgbClr val="CAA928"/>
                </a:solidFill>
                <a:effectLst/>
                <a:uLnTx/>
                <a:uFillTx/>
                <a:cs typeface="Times New Roman" panose="02020603050405020304" pitchFamily="18" charset="0"/>
              </a:rPr>
              <a:t>doğrulama kodunun tekilleştirilmesi</a:t>
            </a:r>
            <a:r>
              <a:rPr kumimoji="0" lang="tr-TR" altLang="tr-TR" sz="1600" b="0" i="0" u="none" strike="noStrike" kern="1200" cap="none" spc="0" normalizeH="0" baseline="0" noProof="0">
                <a:ln>
                  <a:noFill/>
                </a:ln>
                <a:solidFill>
                  <a:srgbClr val="000000"/>
                </a:solidFill>
                <a:effectLst/>
                <a:uLnTx/>
                <a:uFillTx/>
                <a:cs typeface="Times New Roman" panose="02020603050405020304" pitchFamily="18" charset="0"/>
              </a:rPr>
              <a:t> sağlanmıştır.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600" b="0" i="0" u="none" strike="noStrike" kern="1200" cap="none" spc="0" normalizeH="0" baseline="0" noProof="0">
              <a:ln>
                <a:noFill/>
              </a:ln>
              <a:solidFill>
                <a:srgbClr val="000000"/>
              </a:solidFill>
              <a:effectLst/>
              <a:uLnTx/>
              <a:uFillTx/>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600" b="0" i="0" u="none" strike="noStrike" kern="1200" cap="none" spc="0" normalizeH="0" baseline="0" noProof="0">
              <a:ln>
                <a:noFill/>
              </a:ln>
              <a:solidFill>
                <a:srgbClr val="000000"/>
              </a:solidFill>
              <a:effectLst/>
              <a:uLnTx/>
              <a:uFillTx/>
            </a:endParaRPr>
          </a:p>
        </p:txBody>
      </p:sp>
      <p:pic>
        <p:nvPicPr>
          <p:cNvPr id="13" name="Resim 12">
            <a:extLst>
              <a:ext uri="{FF2B5EF4-FFF2-40B4-BE49-F238E27FC236}">
                <a16:creationId xmlns:a16="http://schemas.microsoft.com/office/drawing/2014/main" id="{398A81DE-4590-417A-B6CE-F2035990FEF1}"/>
              </a:ext>
            </a:extLst>
          </p:cNvPr>
          <p:cNvPicPr>
            <a:picLocks noChangeAspect="1"/>
          </p:cNvPicPr>
          <p:nvPr>
            <p:custDataLst>
              <p:tags r:id="rId9"/>
            </p:custDataLst>
          </p:nvPr>
        </p:nvPicPr>
        <p:blipFill>
          <a:blip r:embed="rId8"/>
          <a:stretch>
            <a:fillRect/>
          </a:stretch>
        </p:blipFill>
        <p:spPr>
          <a:xfrm>
            <a:off x="9104546" y="2208271"/>
            <a:ext cx="2329573" cy="3638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64954343"/>
      </p:ext>
    </p:extLst>
  </p:cSld>
  <p:clrMapOvr>
    <a:masterClrMapping/>
  </p:clrMapOvr>
  <p:transition/>
  <p:timing/>
</p:sld>
</file>

<file path=ppt/slides/slide16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990575" y="372183"/>
            <a:ext cx="1105570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e-Yazışma </a:t>
            </a: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Teknik Rehberi Sürüm 2.0 (EYP 2.0)</a:t>
            </a: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custDataLst>
              <p:tags r:id="rId6"/>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6" name="Resim 5"/>
          <p:cNvPicPr>
            <a:picLocks noChangeAspect="1"/>
          </p:cNvPicPr>
          <p:nvPr>
            <p:custDataLst>
              <p:tags r:id="rId8"/>
            </p:custDataLst>
          </p:nvPr>
        </p:nvPicPr>
        <p:blipFill>
          <a:blip r:embed="rId7"/>
          <a:stretch>
            <a:fillRect/>
          </a:stretch>
        </p:blipFill>
        <p:spPr>
          <a:xfrm>
            <a:off x="9184088" y="1171045"/>
            <a:ext cx="2665167" cy="4162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ikdörtgen 6"/>
          <p:cNvSpPr/>
          <p:nvPr>
            <p:custDataLst>
              <p:tags r:id="rId9"/>
            </p:custDataLst>
          </p:nvPr>
        </p:nvSpPr>
        <p:spPr>
          <a:xfrm>
            <a:off x="699692" y="1458477"/>
            <a:ext cx="8218112" cy="4006866"/>
          </a:xfrm>
          <a:prstGeom prst="rect">
            <a:avLst/>
          </a:prstGeom>
        </p:spPr>
        <p:txBody>
          <a:bodyPr wrap="square">
            <a:spAutoFit/>
          </a:bodyPr>
          <a:lstStyle/>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600" b="1" i="0" u="none" strike="noStrike" kern="1200" cap="none" spc="0" normalizeH="0" baseline="0" noProof="0">
                <a:ln>
                  <a:noFill/>
                </a:ln>
                <a:solidFill>
                  <a:srgbClr val="252831"/>
                </a:solidFill>
                <a:effectLst/>
                <a:uLnTx/>
                <a:uFillTx/>
                <a:cs typeface="Times New Roman" panose="02020603050405020304" pitchFamily="18" charset="0"/>
              </a:rPr>
              <a:t>25 Nisan 2022 tarihli ve 5529 sayılı</a:t>
            </a:r>
            <a:r>
              <a:rPr kumimoji="0" lang="tr-TR" sz="1600" b="0" i="0" u="none" strike="noStrike" kern="1200" cap="none" spc="0" normalizeH="0" baseline="0" noProof="0">
                <a:ln>
                  <a:noFill/>
                </a:ln>
                <a:solidFill>
                  <a:srgbClr val="252831"/>
                </a:solidFill>
                <a:effectLst/>
                <a:uLnTx/>
                <a:uFillTx/>
                <a:cs typeface="Times New Roman" panose="02020603050405020304" pitchFamily="18" charset="0"/>
              </a:rPr>
              <a:t> Cumhurbaşkanı Kararı ile yayımlanan “</a:t>
            </a:r>
            <a:r>
              <a:rPr kumimoji="0" lang="tr-TR" sz="1600" b="0" i="1" u="none" strike="noStrike" kern="1200" cap="none" spc="0" normalizeH="0" baseline="0" noProof="0">
                <a:ln>
                  <a:noFill/>
                </a:ln>
                <a:solidFill>
                  <a:srgbClr val="252831"/>
                </a:solidFill>
                <a:effectLst/>
                <a:uLnTx/>
                <a:uFillTx/>
                <a:cs typeface="Times New Roman" panose="02020603050405020304" pitchFamily="18" charset="0"/>
              </a:rPr>
              <a:t>Gizlilik Dereceli Belgelerde Uygulanacak Usul ve Esaslar Hakkında Yönetmelik</a:t>
            </a:r>
            <a:r>
              <a:rPr kumimoji="0" lang="tr-TR" sz="1600" b="0" i="0" u="none" strike="noStrike" kern="1200" cap="none" spc="0" normalizeH="0" baseline="0" noProof="0">
                <a:ln>
                  <a:noFill/>
                </a:ln>
                <a:solidFill>
                  <a:srgbClr val="252831"/>
                </a:solidFill>
                <a:effectLst/>
                <a:uLnTx/>
                <a:uFillTx/>
                <a:cs typeface="Times New Roman" panose="02020603050405020304" pitchFamily="18" charset="0"/>
              </a:rPr>
              <a:t>” ile </a:t>
            </a:r>
            <a:r>
              <a:rPr kumimoji="0" lang="tr-TR" sz="1600" b="1" i="0" u="none" strike="noStrike" kern="1200" cap="none" spc="0" normalizeH="0" baseline="0" noProof="0">
                <a:ln>
                  <a:noFill/>
                </a:ln>
                <a:solidFill>
                  <a:srgbClr val="252831"/>
                </a:solidFill>
                <a:effectLst/>
                <a:uLnTx/>
                <a:uFillTx/>
                <a:cs typeface="Times New Roman" panose="02020603050405020304" pitchFamily="18" charset="0"/>
              </a:rPr>
              <a:t>elektronik ortamda hazırlanacak olan Hizmete Özel Belgelerin kurumsal şifreleme sertifikası ile şifrelenerek gönderilmesi</a:t>
            </a:r>
            <a:r>
              <a:rPr kumimoji="0" lang="tr-TR" sz="1600" b="0" i="0" u="none" strike="noStrike" kern="1200" cap="none" spc="0" normalizeH="0" baseline="0" noProof="0">
                <a:ln>
                  <a:noFill/>
                </a:ln>
                <a:solidFill>
                  <a:srgbClr val="252831"/>
                </a:solidFill>
                <a:effectLst/>
                <a:uLnTx/>
                <a:uFillTx/>
                <a:cs typeface="Times New Roman" panose="02020603050405020304" pitchFamily="18" charset="0"/>
              </a:rPr>
              <a:t> </a:t>
            </a:r>
            <a:r>
              <a:rPr kumimoji="0" lang="tr-TR" sz="1600" b="1" i="0" u="none" strike="noStrike" kern="1200" cap="none" spc="0" normalizeH="0" baseline="0" noProof="0">
                <a:ln>
                  <a:noFill/>
                </a:ln>
                <a:solidFill>
                  <a:srgbClr val="CAA928"/>
                </a:solidFill>
                <a:effectLst/>
                <a:uLnTx/>
                <a:uFillTx/>
                <a:cs typeface="Times New Roman" panose="02020603050405020304" pitchFamily="18" charset="0"/>
              </a:rPr>
              <a:t>zorunlu hale getirilmiştir</a:t>
            </a:r>
            <a:r>
              <a:rPr kumimoji="0" lang="tr-TR" sz="1600" b="1" i="0" u="none" strike="noStrike" kern="1200" cap="none" spc="0" normalizeH="0" baseline="0" noProof="0" smtClean="0">
                <a:ln>
                  <a:noFill/>
                </a:ln>
                <a:solidFill>
                  <a:srgbClr val="CAA928"/>
                </a:solidFill>
                <a:effectLst/>
                <a:uLnTx/>
                <a:uFillTx/>
                <a:cs typeface="Times New Roman" panose="02020603050405020304" pitchFamily="18" charset="0"/>
              </a:rPr>
              <a:t>.</a:t>
            </a:r>
          </a:p>
          <a:p>
            <a:pPr marR="0" lvl="0" algn="just" defTabSz="914400" rtl="0" eaLnBrk="1" fontAlgn="auto" latinLnBrk="0" hangingPunct="1">
              <a:lnSpc>
                <a:spcPct val="106000"/>
              </a:lnSpc>
              <a:spcBef>
                <a:spcPct val="0"/>
              </a:spcBef>
              <a:spcAft>
                <a:spcPct val="0"/>
              </a:spcAft>
              <a:buClrTx/>
              <a:buSzTx/>
              <a:defRPr/>
            </a:pPr>
            <a:endParaRPr kumimoji="0" lang="tr-TR" sz="1600" b="1" i="0" u="none" strike="noStrike" kern="1200" cap="none" spc="0" normalizeH="0" baseline="0" noProof="0">
              <a:ln>
                <a:noFill/>
              </a:ln>
              <a:solidFill>
                <a:srgbClr val="CAA928"/>
              </a:solidFill>
              <a:effectLst/>
              <a:uLnTx/>
              <a:uFillTx/>
              <a:cs typeface="Times New Roman" panose="02020603050405020304" pitchFamily="18" charset="0"/>
            </a:endParaRPr>
          </a:p>
          <a:p>
            <a:pPr marR="0" lvl="0" algn="just" defTabSz="914400" rtl="0" eaLnBrk="1" fontAlgn="auto" latinLnBrk="0" hangingPunct="1">
              <a:lnSpc>
                <a:spcPct val="106000"/>
              </a:lnSpc>
              <a:spcBef>
                <a:spcPct val="0"/>
              </a:spcBef>
              <a:spcAft>
                <a:spcPct val="0"/>
              </a:spcAft>
              <a:buClrTx/>
              <a:buSzTx/>
              <a:defRPr/>
            </a:pPr>
            <a:endParaRPr kumimoji="0" lang="tr-TR" sz="1600" b="0" i="0" u="none" strike="noStrike" kern="1200" cap="none" spc="0" normalizeH="0" baseline="0" noProof="0">
              <a:ln>
                <a:noFill/>
              </a:ln>
              <a:solidFill>
                <a:srgbClr val="252831"/>
              </a:solidFill>
              <a:effectLst/>
              <a:uLnTx/>
              <a:uFillTx/>
              <a:cs typeface="Times New Roman" panose="02020603050405020304" pitchFamily="18" charset="0"/>
            </a:endParaRP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600" b="0" i="0" u="none" strike="noStrike" kern="1200" cap="none" spc="0" normalizeH="0" baseline="0" noProof="0">
                <a:ln>
                  <a:noFill/>
                </a:ln>
                <a:solidFill>
                  <a:srgbClr val="252831"/>
                </a:solidFill>
                <a:effectLst/>
                <a:uLnTx/>
                <a:uFillTx/>
                <a:cs typeface="Times New Roman" panose="02020603050405020304" pitchFamily="18" charset="0"/>
              </a:rPr>
              <a:t>Bu nedenle; </a:t>
            </a:r>
            <a:r>
              <a:rPr lang="tr-TR" sz="1600" b="1">
                <a:solidFill>
                  <a:srgbClr val="252831"/>
                </a:solidFill>
                <a:cs typeface="Times New Roman" panose="02020603050405020304" pitchFamily="18" charset="0"/>
              </a:rPr>
              <a:t>tüm idarelerde </a:t>
            </a:r>
            <a:r>
              <a:rPr kumimoji="0" lang="tr-TR" sz="1600" b="1" i="0" u="none" strike="noStrike" kern="1200" cap="none" spc="0" normalizeH="0" baseline="0" noProof="0">
                <a:ln>
                  <a:noFill/>
                </a:ln>
                <a:solidFill>
                  <a:srgbClr val="CAA928"/>
                </a:solidFill>
                <a:effectLst/>
                <a:uLnTx/>
                <a:uFillTx/>
                <a:cs typeface="Times New Roman" panose="02020603050405020304" pitchFamily="18" charset="0"/>
              </a:rPr>
              <a:t>kurumsal şifreleme sertifikasının aktif olarak kullanımı</a:t>
            </a:r>
            <a:r>
              <a:rPr kumimoji="0" lang="tr-TR" sz="1600" b="0" i="0" u="none" strike="noStrike" kern="1200" cap="none" spc="0" normalizeH="0" baseline="0" noProof="0">
                <a:ln>
                  <a:noFill/>
                </a:ln>
                <a:solidFill>
                  <a:srgbClr val="252831"/>
                </a:solidFill>
                <a:effectLst/>
                <a:uLnTx/>
                <a:uFillTx/>
                <a:cs typeface="Times New Roman" panose="02020603050405020304" pitchFamily="18" charset="0"/>
              </a:rPr>
              <a:t> gerekmektedir.  </a:t>
            </a:r>
          </a:p>
          <a:p>
            <a:pPr marL="0" marR="0" lvl="0" indent="0" algn="just" defTabSz="914400" rtl="0" eaLnBrk="1" fontAlgn="auto" latinLnBrk="0" hangingPunct="1">
              <a:lnSpc>
                <a:spcPct val="106000"/>
              </a:lnSpc>
              <a:spcBef>
                <a:spcPct val="0"/>
              </a:spcBef>
              <a:spcAft>
                <a:spcPct val="0"/>
              </a:spcAft>
              <a:buClrTx/>
              <a:buSzTx/>
              <a:buFontTx/>
              <a:buNone/>
              <a:defRPr/>
            </a:pPr>
            <a:endParaRPr kumimoji="0" lang="tr-TR" sz="1600" b="0" i="0" u="none" strike="noStrike" kern="1200" cap="none" spc="0" normalizeH="0" baseline="0" noProof="0" smtClean="0">
              <a:ln>
                <a:noFill/>
              </a:ln>
              <a:solidFill>
                <a:srgbClr val="252831"/>
              </a:solidFill>
              <a:effectLst/>
              <a:uLnTx/>
              <a:uFillTx/>
              <a:cs typeface="Times New Roman" panose="02020603050405020304" pitchFamily="18" charset="0"/>
            </a:endParaRPr>
          </a:p>
          <a:p>
            <a:pPr marL="0" marR="0" lvl="0" indent="0" algn="just" defTabSz="914400" rtl="0" eaLnBrk="1" fontAlgn="auto" latinLnBrk="0" hangingPunct="1">
              <a:lnSpc>
                <a:spcPct val="106000"/>
              </a:lnSpc>
              <a:spcBef>
                <a:spcPct val="0"/>
              </a:spcBef>
              <a:spcAft>
                <a:spcPct val="0"/>
              </a:spcAft>
              <a:buClrTx/>
              <a:buSzTx/>
              <a:buFontTx/>
              <a:buNone/>
              <a:defRPr/>
            </a:pPr>
            <a:endParaRPr kumimoji="0" lang="tr-TR" sz="1600" b="0" i="0" u="none" strike="noStrike" kern="1200" cap="none" spc="0" normalizeH="0" baseline="0" noProof="0">
              <a:ln>
                <a:noFill/>
              </a:ln>
              <a:solidFill>
                <a:srgbClr val="252831"/>
              </a:solidFill>
              <a:effectLst/>
              <a:uLnTx/>
              <a:uFillTx/>
              <a:cs typeface="Times New Roman" panose="02020603050405020304" pitchFamily="18" charset="0"/>
            </a:endParaRP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600" b="0" i="0" u="none" strike="noStrike" kern="1200" cap="none" spc="0" normalizeH="0" baseline="0" noProof="0">
                <a:ln>
                  <a:noFill/>
                </a:ln>
                <a:solidFill>
                  <a:srgbClr val="252831"/>
                </a:solidFill>
                <a:effectLst/>
                <a:uLnTx/>
                <a:uFillTx/>
                <a:cs typeface="Times New Roman" panose="02020603050405020304" pitchFamily="18" charset="0"/>
              </a:rPr>
              <a:t>Buna ek olarak </a:t>
            </a:r>
            <a:r>
              <a:rPr kumimoji="0" lang="tr-TR" sz="1600" b="0" i="1" u="none" strike="noStrike" kern="1200" cap="none" spc="0" normalizeH="0" baseline="0" noProof="0">
                <a:ln>
                  <a:noFill/>
                </a:ln>
                <a:solidFill>
                  <a:srgbClr val="252831"/>
                </a:solidFill>
                <a:effectLst/>
                <a:uLnTx/>
                <a:uFillTx/>
                <a:cs typeface="Times New Roman" panose="02020603050405020304" pitchFamily="18" charset="0"/>
              </a:rPr>
              <a:t>Gizlilik Dereceli Belgelerde Uygulanacak Usul ve Esaslar Hakkında Yönetmelik </a:t>
            </a:r>
            <a:r>
              <a:rPr kumimoji="0" lang="tr-TR" sz="1600" b="0" i="0" u="none" strike="noStrike" kern="1200" cap="none" spc="0" normalizeH="0" baseline="0" noProof="0">
                <a:ln>
                  <a:noFill/>
                </a:ln>
                <a:solidFill>
                  <a:srgbClr val="252831"/>
                </a:solidFill>
                <a:effectLst/>
                <a:uLnTx/>
                <a:uFillTx/>
                <a:cs typeface="Times New Roman" panose="02020603050405020304" pitchFamily="18" charset="0"/>
              </a:rPr>
              <a:t>kapsamında </a:t>
            </a:r>
            <a:r>
              <a:rPr kumimoji="0" lang="tr-TR" sz="1600" b="1" i="0" u="none" strike="noStrike" kern="1200" cap="none" spc="0" normalizeH="0" baseline="0" noProof="0">
                <a:ln>
                  <a:noFill/>
                </a:ln>
                <a:solidFill>
                  <a:srgbClr val="252831"/>
                </a:solidFill>
                <a:effectLst/>
                <a:uLnTx/>
                <a:uFillTx/>
                <a:cs typeface="Times New Roman" panose="02020603050405020304" pitchFamily="18" charset="0"/>
              </a:rPr>
              <a:t>EYP 2.1 çalışmaları tamamlanma aşamasına</a:t>
            </a:r>
            <a:r>
              <a:rPr kumimoji="0" lang="tr-TR" sz="1600" b="0" i="0" u="none" strike="noStrike" kern="1200" cap="none" spc="0" normalizeH="0" baseline="0" noProof="0">
                <a:ln>
                  <a:noFill/>
                </a:ln>
                <a:solidFill>
                  <a:srgbClr val="252831"/>
                </a:solidFill>
                <a:effectLst/>
                <a:uLnTx/>
                <a:uFillTx/>
                <a:cs typeface="Times New Roman" panose="02020603050405020304" pitchFamily="18" charset="0"/>
              </a:rPr>
              <a:t> gelmiştir. E-Yazışma </a:t>
            </a:r>
            <a:r>
              <a:rPr lang="tr-TR" sz="1600">
                <a:solidFill>
                  <a:srgbClr val="252831"/>
                </a:solidFill>
                <a:cs typeface="Times New Roman" panose="02020603050405020304" pitchFamily="18" charset="0"/>
              </a:rPr>
              <a:t>paketi 2.1 sürümüne </a:t>
            </a:r>
            <a:r>
              <a:rPr kumimoji="0" lang="tr-TR" sz="1600" b="0" i="0" u="none" strike="noStrike" kern="1200" cap="none" spc="0" normalizeH="0" baseline="0" noProof="0">
                <a:ln>
                  <a:noFill/>
                </a:ln>
                <a:solidFill>
                  <a:srgbClr val="252831"/>
                </a:solidFill>
                <a:effectLst/>
                <a:uLnTx/>
                <a:uFillTx/>
                <a:cs typeface="Times New Roman" panose="02020603050405020304" pitchFamily="18" charset="0"/>
              </a:rPr>
              <a:t>uyum süreçleri kapsamında; </a:t>
            </a:r>
            <a:r>
              <a:rPr kumimoji="0" lang="tr-TR" sz="1600" b="1" i="0" u="none" strike="noStrike" kern="1200" cap="none" spc="0" normalizeH="0" baseline="0" noProof="0">
                <a:ln>
                  <a:noFill/>
                </a:ln>
                <a:solidFill>
                  <a:srgbClr val="CAA928"/>
                </a:solidFill>
                <a:effectLst/>
                <a:uLnTx/>
                <a:uFillTx/>
                <a:cs typeface="Times New Roman" panose="02020603050405020304" pitchFamily="18" charset="0"/>
              </a:rPr>
              <a:t>teknik gereksinimler ile İdarelerde EBYS’nin</a:t>
            </a:r>
            <a:r>
              <a:rPr lang="tr-TR" sz="1600" b="1">
                <a:solidFill>
                  <a:srgbClr val="CAA928"/>
                </a:solidFill>
                <a:cs typeface="Times New Roman" panose="02020603050405020304" pitchFamily="18" charset="0"/>
              </a:rPr>
              <a:t> işleyişine yönelik uyum süreçlerinin </a:t>
            </a:r>
            <a:r>
              <a:rPr kumimoji="0" lang="tr-TR" sz="1600" b="1" i="0" u="none" strike="noStrike" kern="1200" cap="none" spc="0" normalizeH="0" baseline="0" noProof="0">
                <a:ln>
                  <a:noFill/>
                </a:ln>
                <a:solidFill>
                  <a:srgbClr val="CAA928"/>
                </a:solidFill>
                <a:effectLst/>
                <a:uLnTx/>
                <a:uFillTx/>
                <a:cs typeface="Times New Roman" panose="02020603050405020304" pitchFamily="18" charset="0"/>
              </a:rPr>
              <a:t>tamamlanması</a:t>
            </a:r>
            <a:r>
              <a:rPr kumimoji="0" lang="tr-TR" sz="1600" b="0" i="0" u="none" strike="noStrike" kern="1200" cap="none" spc="0" normalizeH="0" baseline="0" noProof="0">
                <a:ln>
                  <a:noFill/>
                </a:ln>
                <a:solidFill>
                  <a:srgbClr val="252831"/>
                </a:solidFill>
                <a:effectLst/>
                <a:uLnTx/>
                <a:uFillTx/>
                <a:cs typeface="Times New Roman" panose="02020603050405020304" pitchFamily="18" charset="0"/>
              </a:rPr>
              <a:t> gerekmektedir.</a:t>
            </a:r>
            <a:endParaRPr kumimoji="0" lang="tr-TR" sz="1600" b="0" i="0" u="none" strike="noStrike" kern="1200" cap="none" spc="0" normalizeH="0" baseline="0" noProof="0">
              <a:ln>
                <a:noFill/>
              </a:ln>
              <a:solidFill>
                <a:srgbClr val="252831"/>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4498496"/>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 name="Resim 39"/>
          <p:cNvPicPr/>
          <p:nvPr/>
        </p:nvPicPr>
        <p:blipFill>
          <a:blip r:embed="rId2">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pic>
        <p:nvPicPr>
          <p:cNvPr id="2" name="Resim 1"/>
          <p:cNvPicPr>
            <a:picLocks noChangeAspect="1"/>
          </p:cNvPicPr>
          <p:nvPr/>
        </p:nvPicPr>
        <p:blipFill>
          <a:blip r:embed="rId3"/>
          <a:stretch>
            <a:fillRect/>
          </a:stretch>
        </p:blipFill>
        <p:spPr>
          <a:xfrm>
            <a:off x="7546768" y="947512"/>
            <a:ext cx="4645231" cy="5487793"/>
          </a:xfrm>
          <a:prstGeom prst="rect">
            <a:avLst/>
          </a:prstGeom>
          <a:ln>
            <a:noFill/>
          </a:ln>
          <a:effectLst>
            <a:softEdge rad="112500"/>
          </a:effectLst>
        </p:spPr>
      </p:pic>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rgbClr val="252831">
                    <a:lumMod val="90000"/>
                    <a:lumOff val="10000"/>
                  </a:srgbClr>
                </a:solidFill>
                <a:latin typeface="Candara Light" panose="020e0502030303020204" pitchFamily="34" charset="0"/>
              </a:rPr>
              <a:t>Mevzuat</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8" name="Metin kutusu 17"/>
          <p:cNvSpPr txBox="1"/>
          <p:nvPr/>
        </p:nvSpPr>
        <p:spPr>
          <a:xfrm>
            <a:off x="0" y="1211032"/>
            <a:ext cx="7677151" cy="5224507"/>
          </a:xfrm>
          <a:prstGeom prst="rect">
            <a:avLst/>
          </a:prstGeom>
          <a:noFill/>
        </p:spPr>
        <p:txBody>
          <a:bodyPr wrap="square" rtlCol="0">
            <a:spAutoFit/>
          </a:bodyPr>
          <a:lstStyle/>
          <a:p>
            <a:pPr marL="285750" indent="-285750">
              <a:lnSpc>
                <a:spcPct val="125000"/>
              </a:lnSpc>
              <a:spcBef>
                <a:spcPts val="600"/>
              </a:spcBef>
              <a:spcAft>
                <a:spcPts val="600"/>
              </a:spcAft>
              <a:buClr>
                <a:srgbClr val="B4952E"/>
              </a:buClr>
              <a:buFont typeface="Times New Roman" panose="02020603050405020304" pitchFamily="18" charset="0"/>
              <a:buChar char="►"/>
            </a:pPr>
            <a:r>
              <a:rPr lang="tr-TR">
                <a:solidFill>
                  <a:srgbClr val="252831"/>
                </a:solidFill>
                <a:cs typeface="Arial" panose="020b0604020202020204" pitchFamily="34" charset="0"/>
              </a:rPr>
              <a:t>6/3048 sayılı Bakanlar Kurulu Kararı (Gizlilik Dereceli Evrak ve Gerecin Güvenliği Hakkında Esaslar) (1964)</a:t>
            </a:r>
          </a:p>
          <a:p>
            <a:pPr algn="ctr">
              <a:lnSpc>
                <a:spcPct val="125000"/>
              </a:lnSpc>
              <a:buClr>
                <a:srgbClr val="B4952E"/>
              </a:buClr>
            </a:pPr>
            <a:r>
              <a:rPr lang="tr-TR" b="1" i="1"/>
              <a:t>25.04.2022 tarihli ve 5529 sayılı Cumhurbaşkanı Kararıyla </a:t>
            </a:r>
          </a:p>
          <a:p>
            <a:pPr algn="ctr">
              <a:lnSpc>
                <a:spcPct val="125000"/>
              </a:lnSpc>
              <a:buClr>
                <a:srgbClr val="B4952E"/>
              </a:buClr>
            </a:pPr>
            <a:r>
              <a:rPr lang="tr-TR" b="1" i="1"/>
              <a:t>“Gizlilik Dereceli Belgelerde Uygulanacak Usul ve Esaslar Hakkında Yönetmelik” yürürlüğe konuldu.</a:t>
            </a:r>
            <a:endParaRPr lang="tr-TR" sz="1600">
              <a:solidFill>
                <a:srgbClr val="252831"/>
              </a:solidFill>
              <a:cs typeface="Arial" panose="020b0604020202020204" pitchFamily="34" charset="0"/>
            </a:endParaRP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a:solidFill>
                  <a:srgbClr val="252831"/>
                </a:solidFill>
                <a:cs typeface="Arial" panose="020b0604020202020204" pitchFamily="34" charset="0"/>
              </a:rPr>
              <a:t>5070 sayılı Elektronik İmza Kanunu (2004)</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a:solidFill>
                  <a:srgbClr val="252831"/>
                </a:solidFill>
                <a:cs typeface="Arial" panose="020b0604020202020204" pitchFamily="34" charset="0"/>
              </a:rPr>
              <a:t>Mülga Başbakanlığın 2005/7 Sayılı Genelgesi </a:t>
            </a:r>
            <a:r>
              <a:rPr lang="tr-TR" sz="1400">
                <a:solidFill>
                  <a:srgbClr val="252831"/>
                </a:solidFill>
                <a:cs typeface="Arial" panose="020b0604020202020204" pitchFamily="34" charset="0"/>
              </a:rPr>
              <a:t>(Standart Dosya Planı)</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a:solidFill>
                  <a:srgbClr val="252831"/>
                </a:solidFill>
                <a:cs typeface="Arial" panose="020b0604020202020204" pitchFamily="34" charset="0"/>
              </a:rPr>
              <a:t>Mülga Başbakanlığın 2006/13 Sayılı Genelgesi </a:t>
            </a:r>
            <a:r>
              <a:rPr lang="tr-TR" sz="1400">
                <a:solidFill>
                  <a:srgbClr val="252831"/>
                </a:solidFill>
                <a:cs typeface="Arial" panose="020b0604020202020204" pitchFamily="34" charset="0"/>
              </a:rPr>
              <a:t>(Kamu Sertifikasyon Hizmetlerine İlişkin Usul ve Esaslar Hakkında Genelge) </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a:solidFill>
                  <a:srgbClr val="252831"/>
                </a:solidFill>
                <a:cs typeface="Arial" panose="020b0604020202020204" pitchFamily="34" charset="0"/>
              </a:rPr>
              <a:t>Mülga Başbakanlığın 2008/16 Sayılı Genelgesi </a:t>
            </a:r>
            <a:r>
              <a:rPr lang="tr-TR" sz="1400">
                <a:solidFill>
                  <a:srgbClr val="252831"/>
                </a:solidFill>
                <a:cs typeface="Arial" panose="020b0604020202020204" pitchFamily="34" charset="0"/>
              </a:rPr>
              <a:t>(Elektronik Belge Standardı)</a:t>
            </a:r>
            <a:endParaRPr lang="tr-TR">
              <a:solidFill>
                <a:srgbClr val="252831"/>
              </a:solidFill>
              <a:cs typeface="Arial" panose="020b0604020202020204" pitchFamily="34" charset="0"/>
            </a:endParaRP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a:solidFill>
                  <a:srgbClr val="252831"/>
                </a:solidFill>
                <a:cs typeface="Arial" panose="020b0604020202020204" pitchFamily="34" charset="0"/>
              </a:rPr>
              <a:t>Mülga Başbakanlığın 2011/1 Sayılı Genelgesi </a:t>
            </a:r>
            <a:r>
              <a:rPr lang="tr-TR" sz="1400">
                <a:solidFill>
                  <a:srgbClr val="252831"/>
                </a:solidFill>
                <a:cs typeface="Arial" panose="020b0604020202020204" pitchFamily="34" charset="0"/>
              </a:rPr>
              <a:t>(Devlet Teşkilatı Veri Tabanı)</a:t>
            </a:r>
          </a:p>
          <a:p>
            <a:pPr algn="ctr">
              <a:buClr>
                <a:srgbClr val="B4952E"/>
              </a:buClr>
            </a:pPr>
            <a:r>
              <a:rPr lang="tr-TR" b="1" i="1"/>
              <a:t>2022/18 sayılı Cumhurbaşkanlığı Genelgesi </a:t>
            </a:r>
          </a:p>
          <a:p>
            <a:pPr algn="ctr">
              <a:buClr>
                <a:srgbClr val="B4952E"/>
              </a:buClr>
            </a:pPr>
            <a:r>
              <a:rPr lang="tr-TR" b="1" i="1"/>
              <a:t>(Devlet Teşkilatı Merkezi Kayıt Sistemi)</a:t>
            </a:r>
          </a:p>
        </p:txBody>
      </p:sp>
      <p:sp>
        <p:nvSpPr>
          <p:cNvPr id="3" name="Metin kutusu 2"/>
          <p:cNvSpPr txBox="1"/>
          <p:nvPr/>
        </p:nvSpPr>
        <p:spPr>
          <a:xfrm>
            <a:off x="9544594" y="4928198"/>
            <a:ext cx="2647406" cy="584775"/>
          </a:xfrm>
          <a:prstGeom prst="rect">
            <a:avLst/>
          </a:prstGeom>
          <a:noFill/>
        </p:spPr>
        <p:txBody>
          <a:bodyPr wrap="square" rtlCol="0">
            <a:spAutoFit/>
          </a:bodyPr>
          <a:lstStyle/>
          <a:p>
            <a:r>
              <a:rPr lang="tr-TR" sz="3200">
                <a:solidFill>
                  <a:srgbClr val="252831">
                    <a:lumMod val="75000"/>
                    <a:lumOff val="25000"/>
                  </a:srgbClr>
                </a:solidFill>
                <a:latin typeface="Elephant" panose="02020904090505020303" pitchFamily="18" charset="0"/>
              </a:rPr>
              <a:t>MEVZUAT</a:t>
            </a:r>
          </a:p>
        </p:txBody>
      </p:sp>
    </p:spTree>
    <p:extLst>
      <p:ext uri="{BB962C8B-B14F-4D97-AF65-F5344CB8AC3E}">
        <p14:creationId xmlns:p14="http://schemas.microsoft.com/office/powerpoint/2010/main" val="1070465661"/>
      </p:ext>
    </p:extLst>
  </p:cSld>
  <p:clrMapOvr>
    <a:masterClrMapping/>
  </p:clrMapOvr>
  <p:transition/>
  <p:timing/>
</p:sld>
</file>

<file path=ppt/slides/slide17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custDataLst>
              <p:tags r:id="rId6"/>
            </p:custDataLst>
          </p:nvPr>
        </p:nvPicPr>
        <p:blipFill>
          <a:blip r:embed="rId5">
            <a:clrChange>
              <a:clrFrom>
                <a:srgbClr val="FEFEFE"/>
              </a:clrFrom>
              <a:clrTo>
                <a:srgbClr val="FEFEFE">
                  <a:alpha val="0"/>
                </a:srgbClr>
              </a:clrTo>
            </a:clrChange>
          </a:blip>
          <a:stretch>
            <a:fillRect/>
          </a:stretch>
        </p:blipFill>
        <p:spPr>
          <a:xfrm>
            <a:off x="9650339" y="2992806"/>
            <a:ext cx="2263400" cy="1137688"/>
          </a:xfrm>
          <a:prstGeom prst="rect">
            <a:avLst/>
          </a:prstGeom>
          <a:effectLst>
            <a:softEdge rad="12700"/>
          </a:effectLst>
        </p:spPr>
      </p:pic>
      <p:pic>
        <p:nvPicPr>
          <p:cNvPr id="7" name="Resim 6"/>
          <p:cNvPicPr>
            <a:picLocks noChangeAspect="1"/>
          </p:cNvPicPr>
          <p:nvPr>
            <p:custDataLst>
              <p:tags r:id="rId8"/>
            </p:custDataLst>
          </p:nvPr>
        </p:nvPicPr>
        <p:blipFill>
          <a:blip r:embed="rId7"/>
          <a:srcRect r="6369"/>
          <a:stretch>
            <a:fillRect/>
          </a:stretch>
        </p:blipFill>
        <p:spPr>
          <a:xfrm>
            <a:off x="10175065" y="4448781"/>
            <a:ext cx="1097385" cy="1474150"/>
          </a:xfrm>
          <a:prstGeom prst="rect">
            <a:avLst/>
          </a:prstGeom>
          <a:noFill/>
          <a:ln>
            <a:noFill/>
          </a:ln>
          <a:effectLst>
            <a:softEdge rad="12700"/>
          </a:effectLst>
        </p:spPr>
      </p:pic>
      <p:pic>
        <p:nvPicPr>
          <p:cNvPr id="11" name="Resim 10"/>
          <p:cNvPicPr>
            <a:picLocks noChangeAspect="1"/>
          </p:cNvPicPr>
          <p:nvPr>
            <p:custDataLst>
              <p:tags r:id="rId10"/>
            </p:custDataLst>
          </p:nvPr>
        </p:nvPicPr>
        <p:blipFill>
          <a:blip r:embed="rId9"/>
          <a:stretch>
            <a:fillRect/>
          </a:stretch>
        </p:blipFill>
        <p:spPr>
          <a:xfrm>
            <a:off x="9779569" y="1138963"/>
            <a:ext cx="1602233" cy="1207819"/>
          </a:xfrm>
          <a:prstGeom prst="hexagon">
            <a:avLst/>
          </a:prstGeom>
          <a:ln>
            <a:noFill/>
          </a:ln>
          <a:effectLst>
            <a:outerShdw blurRad="292100" dist="139700" dir="2700000" algn="tl" rotWithShape="0">
              <a:srgbClr val="333333">
                <a:alpha val="65000"/>
              </a:srgbClr>
            </a:outerShdw>
          </a:effectLst>
        </p:spPr>
      </p:pic>
      <p:sp>
        <p:nvSpPr>
          <p:cNvPr id="2" name="Text Box 2"/>
          <p:cNvSpPr txBox="1">
            <a:spLocks noChangeArrowheads="1"/>
          </p:cNvSpPr>
          <p:nvPr>
            <p:custDataLst>
              <p:tags r:id="rId11"/>
            </p:custDataLst>
          </p:nvPr>
        </p:nvSpPr>
        <p:spPr bwMode="auto">
          <a:xfrm>
            <a:off x="1148036" y="3831611"/>
            <a:ext cx="6895469" cy="1130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 Box 3"/>
          <p:cNvSpPr txBox="1">
            <a:spLocks noChangeArrowheads="1"/>
          </p:cNvSpPr>
          <p:nvPr>
            <p:custDataLst>
              <p:tags r:id="rId12"/>
            </p:custDataLst>
          </p:nvPr>
        </p:nvSpPr>
        <p:spPr bwMode="auto">
          <a:xfrm>
            <a:off x="699692" y="1138963"/>
            <a:ext cx="7925324" cy="5171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Nitelikli elektronik imzalar yaygın olarak e-imza kartı içerisine yüklenerek, TC Kimlik kartı içerisine yüklenerek yada GSM sim kartı içerisine yüklenerek kullanımı sağlanabilmektedir</a:t>
            </a:r>
            <a:r>
              <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Operatör bazlı olarak mobil imza çalışmaları hızlandırıldı ve kullanım düzeyleri artırıldı.</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TURKCELL mobil imza aşamaları </a:t>
            </a:r>
            <a:r>
              <a:rPr kumimoji="0" lang="tr-TR" altLang="tr-TR"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azaltılarak</a:t>
            </a:r>
            <a:r>
              <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imza süreçlerinde hızlanma yaşanmıştır.</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Kurumumuz öncülüğü ve koordinasyonu ile BTK, TÜBİTAK (Kamu SM ve BİLGEM) ve TURKCELL ile </a:t>
            </a:r>
            <a:r>
              <a:rPr kumimoji="0" lang="tr-TR" altLang="tr-TR"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toplu mobil imza</a:t>
            </a:r>
            <a:r>
              <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atılabilmesine yönelik çalışmalar tamamlanmıştır.</a:t>
            </a:r>
          </a:p>
          <a:p>
            <a:pPr marL="0" marR="0" lvl="0" indent="0" algn="just" defTabSz="914400" rtl="0" eaLnBrk="0" fontAlgn="base" latinLnBrk="0" hangingPunct="0">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VODAFONE ile mobil imza atılabilmesine yönelik olarak; kurumumuz öncülüğünde TÜBİTAK (Kamu SM ve Bilgem) ve VODAFONE ile çalışmaları tamamlanmış ve gerçek ortamda kullanıma başlanmıştır.</a:t>
            </a: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r>
              <a:rPr kumimoji="0" lang="tr-TR" altLang="tr-TR"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TÜRK TELEKOM mobil imza alt yapısı mevcut ve kullanılmakta olup iyileştirme çalışmalarına başlanması talep edilmiştir.</a:t>
            </a: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defRPr/>
            </a:pPr>
            <a:endParaRPr kumimoji="0" lang="tr-TR" altLang="tr-TR"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Pts val="1000"/>
              <a:buFontTx/>
              <a:buNone/>
              <a:defRPr/>
            </a:pPr>
            <a:endParaRPr kumimoji="0" lang="tr-TR" altLang="tr-TR" sz="1800" b="0" i="0" u="none" strike="noStrike" kern="1200" cap="none" spc="0" normalizeH="0" baseline="0" noProof="0" smtClean="0">
              <a:ln>
                <a:noFill/>
              </a:ln>
              <a:solidFill>
                <a:srgbClr val="252831"/>
              </a:solidFill>
              <a:effectLst/>
              <a:uLnTx/>
              <a:uFillTx/>
              <a:latin typeface="Arial"/>
              <a:ea typeface="+mn-ea"/>
              <a:cs typeface="+mn-cs"/>
            </a:endParaRPr>
          </a:p>
        </p:txBody>
      </p:sp>
      <p:sp>
        <p:nvSpPr>
          <p:cNvPr id="12" name="Dikdörtgen 11"/>
          <p:cNvSpPr/>
          <p:nvPr>
            <p:custDataLst>
              <p:tags r:id="rId13"/>
            </p:custDataLst>
          </p:nvPr>
        </p:nvSpPr>
        <p:spPr>
          <a:xfrm>
            <a:off x="1234378" y="370358"/>
            <a:ext cx="5043062"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e-İmza </a:t>
            </a: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m-İmza Süreçleri</a:t>
            </a: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alt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spTree>
    <p:extLst>
      <p:ext uri="{BB962C8B-B14F-4D97-AF65-F5344CB8AC3E}">
        <p14:creationId xmlns:p14="http://schemas.microsoft.com/office/powerpoint/2010/main" val="2635148177"/>
      </p:ext>
    </p:extLst>
  </p:cSld>
  <p:clrMapOvr>
    <a:masterClrMapping/>
  </p:clrMapOvr>
  <p:transition/>
  <p:timing/>
</p:sld>
</file>

<file path=ppt/slides/slide17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custDataLst>
              <p:tags r:id="rId5"/>
            </p:custDataLst>
          </p:nvPr>
        </p:nvSpPr>
        <p:spPr>
          <a:xfrm>
            <a:off x="981949" y="417796"/>
            <a:ext cx="10323360"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Elektronik Sertifika Hizmet </a:t>
            </a: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Sağlayıcıları</a:t>
            </a:r>
            <a:endPar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Dikdörtgen 1"/>
          <p:cNvSpPr/>
          <p:nvPr>
            <p:custDataLst>
              <p:tags r:id="rId6"/>
            </p:custDataLst>
          </p:nvPr>
        </p:nvSpPr>
        <p:spPr>
          <a:xfrm>
            <a:off x="1234378" y="1370917"/>
            <a:ext cx="10210801" cy="584775"/>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tr-TR" sz="1600" b="0" i="1"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Mülga Başbakanlık’ın 2006/13 sayılı </a:t>
            </a:r>
            <a:r>
              <a:rPr kumimoji="0" lang="tr-TR" sz="1600" b="0" i="1"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Genelgesi </a:t>
            </a:r>
            <a:r>
              <a:rPr kumimoji="0" lang="tr-TR" sz="1600" b="0" i="1"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gereğince kamu çalışanlarının TÜBİTAK-Kamu </a:t>
            </a:r>
            <a:r>
              <a:rPr kumimoji="0" lang="tr-TR" sz="1600" b="0" i="1"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Sertifikasyon Merkezi </a:t>
            </a:r>
            <a:r>
              <a:rPr kumimoji="0" lang="tr-TR" sz="1600" b="0" i="1"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tarafınca üretilmiş sertifikaları kullanması gerekmektedir. </a:t>
            </a:r>
            <a:endParaRPr kumimoji="0" lang="tr-TR" sz="1600" b="0" i="1"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endParaRPr>
          </a:p>
        </p:txBody>
      </p:sp>
      <p:pic>
        <p:nvPicPr>
          <p:cNvPr id="14" name="Resim 13"/>
          <p:cNvPicPr>
            <a:picLocks noChangeAspect="1"/>
          </p:cNvPicPr>
          <p:nvPr>
            <p:custDataLst>
              <p:tags r:id="rId8"/>
            </p:custDataLst>
          </p:nvPr>
        </p:nvPicPr>
        <p:blipFill>
          <a:blip r:embed="rId7"/>
          <a:stretch>
            <a:fillRect/>
          </a:stretch>
        </p:blipFill>
        <p:spPr>
          <a:xfrm>
            <a:off x="7303443" y="2616165"/>
            <a:ext cx="506708" cy="514432"/>
          </a:xfrm>
          <a:prstGeom prst="rect">
            <a:avLst/>
          </a:prstGeom>
        </p:spPr>
      </p:pic>
      <p:pic>
        <p:nvPicPr>
          <p:cNvPr id="15" name="Resim 14"/>
          <p:cNvPicPr>
            <a:picLocks noChangeAspect="1"/>
          </p:cNvPicPr>
          <p:nvPr>
            <p:custDataLst>
              <p:tags r:id="rId10"/>
            </p:custDataLst>
          </p:nvPr>
        </p:nvPicPr>
        <p:blipFill>
          <a:blip r:embed="rId9"/>
          <a:stretch>
            <a:fillRect/>
          </a:stretch>
        </p:blipFill>
        <p:spPr>
          <a:xfrm>
            <a:off x="7278275" y="2121278"/>
            <a:ext cx="1840865" cy="444553"/>
          </a:xfrm>
          <a:prstGeom prst="rect">
            <a:avLst/>
          </a:prstGeom>
        </p:spPr>
      </p:pic>
      <p:pic>
        <p:nvPicPr>
          <p:cNvPr id="16" name="Resim 15"/>
          <p:cNvPicPr>
            <a:picLocks noChangeAspect="1"/>
          </p:cNvPicPr>
          <p:nvPr>
            <p:custDataLst>
              <p:tags r:id="rId12"/>
            </p:custDataLst>
          </p:nvPr>
        </p:nvPicPr>
        <p:blipFill>
          <a:blip r:embed="rId11"/>
          <a:stretch>
            <a:fillRect/>
          </a:stretch>
        </p:blipFill>
        <p:spPr>
          <a:xfrm>
            <a:off x="7281458" y="3171723"/>
            <a:ext cx="1837682" cy="512841"/>
          </a:xfrm>
          <a:prstGeom prst="rect">
            <a:avLst/>
          </a:prstGeom>
        </p:spPr>
      </p:pic>
      <p:pic>
        <p:nvPicPr>
          <p:cNvPr id="17" name="Resim 16"/>
          <p:cNvPicPr>
            <a:picLocks noChangeAspect="1"/>
          </p:cNvPicPr>
          <p:nvPr>
            <p:custDataLst>
              <p:tags r:id="rId14"/>
            </p:custDataLst>
          </p:nvPr>
        </p:nvPicPr>
        <p:blipFill>
          <a:blip r:embed="rId13"/>
          <a:stretch>
            <a:fillRect/>
          </a:stretch>
        </p:blipFill>
        <p:spPr>
          <a:xfrm>
            <a:off x="7278275" y="3725690"/>
            <a:ext cx="1446275" cy="482091"/>
          </a:xfrm>
          <a:prstGeom prst="rect">
            <a:avLst/>
          </a:prstGeom>
        </p:spPr>
      </p:pic>
      <p:pic>
        <p:nvPicPr>
          <p:cNvPr id="18" name="Resim 17"/>
          <p:cNvPicPr>
            <a:picLocks noChangeAspect="1"/>
          </p:cNvPicPr>
          <p:nvPr>
            <p:custDataLst>
              <p:tags r:id="rId16"/>
            </p:custDataLst>
          </p:nvPr>
        </p:nvPicPr>
        <p:blipFill>
          <a:blip r:embed="rId15"/>
          <a:stretch>
            <a:fillRect/>
          </a:stretch>
        </p:blipFill>
        <p:spPr>
          <a:xfrm>
            <a:off x="7303443" y="4273679"/>
            <a:ext cx="1446275" cy="416944"/>
          </a:xfrm>
          <a:prstGeom prst="rect">
            <a:avLst/>
          </a:prstGeom>
        </p:spPr>
      </p:pic>
      <p:pic>
        <p:nvPicPr>
          <p:cNvPr id="19" name="Resim 18"/>
          <p:cNvPicPr>
            <a:picLocks noChangeAspect="1"/>
          </p:cNvPicPr>
          <p:nvPr>
            <p:custDataLst>
              <p:tags r:id="rId18"/>
            </p:custDataLst>
          </p:nvPr>
        </p:nvPicPr>
        <p:blipFill>
          <a:blip r:embed="rId17"/>
          <a:stretch>
            <a:fillRect/>
          </a:stretch>
        </p:blipFill>
        <p:spPr>
          <a:xfrm>
            <a:off x="7303443" y="4756521"/>
            <a:ext cx="1446275" cy="448973"/>
          </a:xfrm>
          <a:prstGeom prst="rect">
            <a:avLst/>
          </a:prstGeom>
        </p:spPr>
      </p:pic>
      <p:pic>
        <p:nvPicPr>
          <p:cNvPr id="20" name="Resim 19">
            <a:extLst>
              <a:ext uri="{FF2B5EF4-FFF2-40B4-BE49-F238E27FC236}">
                <a16:creationId xmlns:a16="http://schemas.microsoft.com/office/drawing/2014/main" id="{38B874A2-AB3A-46DA-84E9-4CECEA217839}"/>
              </a:ext>
            </a:extLst>
          </p:cNvPr>
          <p:cNvPicPr>
            <a:picLocks noChangeAspect="1"/>
          </p:cNvPicPr>
          <p:nvPr>
            <p:custDataLst>
              <p:tags r:id="rId20"/>
            </p:custDataLst>
          </p:nvPr>
        </p:nvPicPr>
        <p:blipFill>
          <a:blip r:embed="rId19"/>
          <a:stretch>
            <a:fillRect/>
          </a:stretch>
        </p:blipFill>
        <p:spPr>
          <a:xfrm>
            <a:off x="2140390" y="2121278"/>
            <a:ext cx="4730194" cy="4178338"/>
          </a:xfrm>
          <a:prstGeom prst="rect">
            <a:avLst/>
          </a:prstGeom>
        </p:spPr>
      </p:pic>
      <p:pic>
        <p:nvPicPr>
          <p:cNvPr id="21" name="Picture 2">
            <a:extLst>
              <a:ext uri="{FF2B5EF4-FFF2-40B4-BE49-F238E27FC236}">
                <a16:creationId xmlns:a16="http://schemas.microsoft.com/office/drawing/2014/main" id="{4414882F-96A7-4441-81B8-BA344189F946}"/>
              </a:ext>
            </a:extLst>
          </p:cNvPr>
          <p:cNvPicPr>
            <a:picLocks noChangeAspect="1" noChangeArrowheads="1"/>
          </p:cNvPicPr>
          <p:nvPr>
            <p:custDataLst>
              <p:tags r:id="rId22"/>
            </p:custDataLst>
          </p:nvPr>
        </p:nvPicPr>
        <p:blipFill>
          <a:blip r:embed="rId21">
            <a:extLst>
              <a:ext uri="{28A0092B-C50C-407E-A947-70E740481C1C}">
                <a14:useLocalDpi xmlns:a14="http://schemas.microsoft.com/office/drawing/2010/main" val="0"/>
              </a:ext>
            </a:extLst>
          </a:blip>
          <a:stretch>
            <a:fillRect/>
          </a:stretch>
        </p:blipFill>
        <p:spPr bwMode="auto">
          <a:xfrm>
            <a:off x="7278275" y="5801953"/>
            <a:ext cx="1261718" cy="4731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yyildiz e-imza Bilgi Güvenliği A.Ş elektronik imza">
            <a:extLst>
              <a:ext uri="{FF2B5EF4-FFF2-40B4-BE49-F238E27FC236}">
                <a16:creationId xmlns:a16="http://schemas.microsoft.com/office/drawing/2014/main" id="{65FF4D39-8864-4501-9F51-54BFA3185323}"/>
              </a:ext>
            </a:extLst>
          </p:cNvPr>
          <p:cNvPicPr>
            <a:picLocks noChangeAspect="1" noChangeArrowheads="1"/>
          </p:cNvPicPr>
          <p:nvPr>
            <p:custDataLst>
              <p:tags r:id="rId24"/>
            </p:custDataLst>
          </p:nvPr>
        </p:nvPicPr>
        <p:blipFill>
          <a:blip r:embed="rId23">
            <a:extLst>
              <a:ext uri="{28A0092B-C50C-407E-A947-70E740481C1C}">
                <a14:useLocalDpi xmlns:a14="http://schemas.microsoft.com/office/drawing/2010/main" val="0"/>
              </a:ext>
            </a:extLst>
          </a:blip>
          <a:stretch>
            <a:fillRect/>
          </a:stretch>
        </p:blipFill>
        <p:spPr bwMode="auto">
          <a:xfrm>
            <a:off x="7303443" y="5255540"/>
            <a:ext cx="506708" cy="49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647199"/>
      </p:ext>
    </p:extLst>
  </p:cSld>
  <p:clrMapOvr>
    <a:masterClrMapping/>
  </p:clrMapOvr>
  <p:transition/>
  <p:timing/>
</p:sld>
</file>

<file path=ppt/slides/slide17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custDataLst>
              <p:tags r:id="rId5"/>
            </p:custDataLst>
          </p:nvPr>
        </p:nvSpPr>
        <p:spPr bwMode="auto">
          <a:xfrm>
            <a:off x="1148036" y="3831611"/>
            <a:ext cx="6895469" cy="1130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defRPr/>
            </a:pPr>
            <a:endParaRPr kumimoji="0" lang="tr-TR" altLang="tr-TR" sz="1400" b="0" i="0" u="none" strike="noStrike" kern="1200" cap="none" spc="0" normalizeH="0" baseline="0" noProof="0">
              <a:ln>
                <a:noFill/>
              </a:ln>
              <a:solidFill>
                <a:srgbClr val="000000"/>
              </a:solidFill>
              <a:effectLst/>
              <a:uLnTx/>
              <a:uFillTx/>
              <a:latin typeface="Arial"/>
              <a:ea typeface="+mn-ea"/>
              <a:cs typeface="+mn-cs"/>
            </a:endParaRPr>
          </a:p>
        </p:txBody>
      </p:sp>
      <p:sp>
        <p:nvSpPr>
          <p:cNvPr id="12" name="Dikdörtgen 11"/>
          <p:cNvSpPr/>
          <p:nvPr>
            <p:custDataLst>
              <p:tags r:id="rId6"/>
            </p:custDataLst>
          </p:nvPr>
        </p:nvSpPr>
        <p:spPr>
          <a:xfrm>
            <a:off x="1234378" y="370358"/>
            <a:ext cx="5043062"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m-İmza</a:t>
            </a:r>
            <a:endParaRPr kumimoji="0" lang="tr-TR" alt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pic>
        <p:nvPicPr>
          <p:cNvPr id="3" name="Mobil İmza Video">
            <a:hlinkClick action="ppaction://media"/>
          </p:cNvPr>
          <p:cNvPicPr>
            <a:picLocks noChangeAspect="1"/>
          </p:cNvPicPr>
          <p:nvPr>
            <a:videoFile r:link="rId9"/>
            <p:custDataLst>
              <p:tags r:id="rId8"/>
            </p:custDataLst>
            <p:extLst>
              <p:ext uri="{DAA4B4D4-6D71-4841-9C94-3DE7FCFB9230}">
                <p14:media xmlns:p14="http://schemas.microsoft.com/office/powerpoint/2010/main" r:embed="rId10"/>
              </p:ext>
            </p:extLst>
          </p:nvPr>
        </p:nvPicPr>
        <p:blipFill>
          <a:blip r:embed="rId7"/>
          <a:stretch>
            <a:fillRect/>
          </a:stretch>
        </p:blipFill>
        <p:spPr>
          <a:xfrm>
            <a:off x="3458095" y="370358"/>
            <a:ext cx="4585410" cy="6070786"/>
          </a:xfrm>
          <a:prstGeom prst="rect">
            <a:avLst/>
          </a:prstGeom>
        </p:spPr>
      </p:pic>
    </p:spTree>
    <p:extLst>
      <p:ext uri="{BB962C8B-B14F-4D97-AF65-F5344CB8AC3E}">
        <p14:creationId xmlns:p14="http://schemas.microsoft.com/office/powerpoint/2010/main" val="21924571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6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endCondLst>
                    <p:cond evt="onNext" delay="0">
                      <p:tgtEl>
                        <p:sldTgt/>
                      </p:tgtEl>
                    </p:cond>
                    <p:cond evt="onPrev">
                      <p:tgtEl>
                        <p:sldTgt/>
                      </p:tgtEl>
                    </p:cond>
                  </p:endCondLst>
                </p:cTn>
                <p:tgtEl>
                  <p:spTgt spid="3"/>
                </p:tgtEl>
              </p:cMediaNode>
            </p:video>
          </p:childTnLst>
        </p:cTn>
      </p:par>
    </p:tnLst>
  </p:timing>
</p:sld>
</file>

<file path=ppt/slides/slide17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custDataLst>
              <p:tags r:id="rId6"/>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2" name="Dikdörtgen 1"/>
          <p:cNvSpPr/>
          <p:nvPr>
            <p:custDataLst>
              <p:tags r:id="rId7"/>
            </p:custDataLst>
          </p:nvPr>
        </p:nvSpPr>
        <p:spPr>
          <a:xfrm>
            <a:off x="527222" y="1383791"/>
            <a:ext cx="11345230" cy="5214697"/>
          </a:xfrm>
          <a:prstGeom prst="rect">
            <a:avLst/>
          </a:prstGeom>
        </p:spPr>
        <p:txBody>
          <a:bodyPr wrap="square">
            <a:spAutoFit/>
          </a:bodyPr>
          <a:lstStyle/>
          <a:p>
            <a:pPr indent="449580" algn="just">
              <a:lnSpc>
                <a:spcPct val="106000"/>
              </a:lnSpc>
              <a:spcAft>
                <a:spcPts val="800"/>
              </a:spcAft>
              <a:defRPr/>
            </a:pPr>
            <a:r>
              <a:rPr lang="tr-TR" sz="200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‘Türkiye Cumhuriyeti devlet teşkilatı içerisinde yer alan kurum ve kuruluşlar ile bunların merkez, taşra ve yurtdışı teşkilatlarında bulunan her düzeydeki birimlerinin hiyerarşik yapıya uygun olarak kayıt altına alındığı ve e-Devlet çalışmalarında esas alınmak üzere T.C. Devlet Teşkilatı Numarası ile tanımlandığı sistemdir</a:t>
            </a:r>
            <a:r>
              <a:rPr lang="tr-TR" sz="200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a:t>
            </a:r>
            <a:endParaRPr lang="tr-TR" sz="200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449580" algn="just" defTabSz="914400" rtl="0" eaLnBrk="1" fontAlgn="auto" latinLnBrk="0" hangingPunct="1">
              <a:lnSpc>
                <a:spcPct val="106000"/>
              </a:lnSpc>
              <a:spcBef>
                <a:spcPct val="0"/>
              </a:spcBef>
              <a:spcAft>
                <a:spcPts val="800"/>
              </a:spcAft>
              <a:buClrTx/>
              <a:buSzTx/>
              <a:buFontTx/>
              <a:buNone/>
              <a:defRPr/>
            </a:pP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2011 yılında 14 hane ve 8 kırılımdan oluşmaktaydı. 2015 yılında 8 haneli tekil ID halinde güncellenmiştir. </a:t>
            </a:r>
          </a:p>
          <a:p>
            <a:pPr marL="0" marR="0" lvl="0" indent="449580" algn="just" defTabSz="914400" rtl="0" eaLnBrk="1" fontAlgn="auto" latinLnBrk="0" hangingPunct="1">
              <a:lnSpc>
                <a:spcPct val="106000"/>
              </a:lnSpc>
              <a:spcBef>
                <a:spcPct val="0"/>
              </a:spcBef>
              <a:spcAft>
                <a:spcPts val="800"/>
              </a:spcAft>
              <a:buClrTx/>
              <a:buSzTx/>
              <a:buFontTx/>
              <a:buNone/>
              <a:defRPr/>
            </a:pP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 </a:t>
            </a: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üzerinde idarelerimiz birimlere ait isim, adres, KEP adresi verilerini güncel olarak eklemeli ve EBYS’leri içerisinden bu verileri alarak belgelerin muhatap seçimlerinin doğru olarak </a:t>
            </a: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sunmaları sağlanmalıdır. (detsis.gov.tr)</a:t>
            </a:r>
          </a:p>
          <a:p>
            <a:pPr marL="0" marR="0" lvl="0" indent="0" algn="just" defTabSz="914400" rtl="0" eaLnBrk="1" fontAlgn="auto" latinLnBrk="0" hangingPunct="1">
              <a:lnSpc>
                <a:spcPct val="106000"/>
              </a:lnSpc>
              <a:spcBef>
                <a:spcPct val="0"/>
              </a:spcBef>
              <a:spcAft>
                <a:spcPts val="800"/>
              </a:spcAft>
              <a:buClrTx/>
              <a:buSzTx/>
              <a:buFontTx/>
              <a:buNone/>
              <a:defRPr/>
            </a:pPr>
            <a:r>
              <a:rPr kumimoji="0" lang="tr-TR" sz="1800" b="0" i="0" u="none" strike="noStrike" kern="1200" cap="none" spc="0" normalizeH="0" baseline="0" noProof="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6000"/>
              </a:lnSpc>
              <a:spcBef>
                <a:spcPct val="0"/>
              </a:spcBef>
              <a:spcAft>
                <a:spcPts val="800"/>
              </a:spcAft>
              <a:buClrTx/>
              <a:buSzTx/>
              <a:buFontTx/>
              <a:buNone/>
              <a:defRPr/>
            </a:pPr>
            <a:r>
              <a:rPr lang="tr-TR" noProof="0" smtClean="0">
                <a:solidFill>
                  <a:srgbClr val="252831"/>
                </a:solidFill>
                <a:latin typeface="Calibri" panose="020f0502020204030204" pitchFamily="34" charset="0"/>
                <a:ea typeface="Calibri" panose="020f0502020204030204" pitchFamily="34" charset="0"/>
                <a:cs typeface="Times New Roman" panose="02020603050405020304" pitchFamily="18" charset="0"/>
              </a:rPr>
              <a:t>      </a:t>
            </a: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Güncel veri kaynağı</a:t>
            </a:r>
          </a:p>
          <a:p>
            <a:pPr marR="0" lvl="0" algn="just" defTabSz="914400" rtl="0" eaLnBrk="1" fontAlgn="auto" latinLnBrk="0" hangingPunct="1">
              <a:lnSpc>
                <a:spcPct val="106000"/>
              </a:lnSpc>
              <a:spcBef>
                <a:spcPct val="0"/>
              </a:spcBef>
              <a:spcAft>
                <a:spcPts val="800"/>
              </a:spcAft>
              <a:buClrTx/>
              <a:buSzTx/>
              <a:defRPr/>
            </a:pPr>
            <a:r>
              <a:rPr kumimoji="0" lang="tr-TR" sz="18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Kurum temsilcilerinin teşkilat düzenlemelerini yapması</a:t>
            </a:r>
          </a:p>
          <a:p>
            <a:pPr marR="0" lvl="0" algn="just" defTabSz="914400" rtl="0" eaLnBrk="1" fontAlgn="auto" latinLnBrk="0" hangingPunct="1">
              <a:lnSpc>
                <a:spcPct val="106000"/>
              </a:lnSpc>
              <a:spcBef>
                <a:spcPct val="0"/>
              </a:spcBef>
              <a:spcAft>
                <a:spcPts val="800"/>
              </a:spcAft>
              <a:buClrTx/>
              <a:buSzTx/>
              <a:defRPr/>
            </a:pP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Güncel KEP ve iletişim bilgileri</a:t>
            </a:r>
          </a:p>
          <a:p>
            <a:pPr marR="0" lvl="0" algn="just" defTabSz="914400" rtl="0" eaLnBrk="1" fontAlgn="auto" latinLnBrk="0" hangingPunct="1">
              <a:lnSpc>
                <a:spcPct val="106000"/>
              </a:lnSpc>
              <a:spcBef>
                <a:spcPct val="0"/>
              </a:spcBef>
              <a:spcAft>
                <a:spcPts val="800"/>
              </a:spcAft>
              <a:buClrTx/>
              <a:buSzTx/>
              <a:defRPr/>
            </a:pP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Doğru muhatap seçimi</a:t>
            </a:r>
          </a:p>
        </p:txBody>
      </p:sp>
      <p:grpSp>
        <p:nvGrpSpPr>
          <p:cNvPr id="4" name="Grup 3"/>
          <p:cNvGrpSpPr/>
          <p:nvPr>
            <p:custDataLst>
              <p:tags r:id="rId8"/>
            </p:custDataLst>
          </p:nvPr>
        </p:nvGrpSpPr>
        <p:grpSpPr>
          <a:xfrm>
            <a:off x="591988" y="5063134"/>
            <a:ext cx="215408" cy="1357533"/>
            <a:chOff x="815545" y="3485331"/>
            <a:chExt cx="215408" cy="1357533"/>
          </a:xfrm>
        </p:grpSpPr>
        <p:sp>
          <p:nvSpPr>
            <p:cNvPr id="3" name="Sağ Ok 2"/>
            <p:cNvSpPr/>
            <p:nvPr>
              <p:custDataLst>
                <p:tags r:id="rId9"/>
              </p:custDataLst>
            </p:nvPr>
          </p:nvSpPr>
          <p:spPr>
            <a:xfrm>
              <a:off x="815546" y="3485331"/>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Sağ Ok 10"/>
            <p:cNvSpPr/>
            <p:nvPr>
              <p:custDataLst>
                <p:tags r:id="rId10"/>
              </p:custDataLst>
            </p:nvPr>
          </p:nvSpPr>
          <p:spPr>
            <a:xfrm>
              <a:off x="815546" y="3870464"/>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ağ Ok 11"/>
            <p:cNvSpPr/>
            <p:nvPr>
              <p:custDataLst>
                <p:tags r:id="rId11"/>
              </p:custDataLst>
            </p:nvPr>
          </p:nvSpPr>
          <p:spPr>
            <a:xfrm>
              <a:off x="815545" y="4251785"/>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ağ Ok 12"/>
            <p:cNvSpPr/>
            <p:nvPr>
              <p:custDataLst>
                <p:tags r:id="rId12"/>
              </p:custDataLst>
            </p:nvPr>
          </p:nvSpPr>
          <p:spPr>
            <a:xfrm>
              <a:off x="815545" y="4636918"/>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641419131"/>
      </p:ext>
    </p:extLst>
  </p:cSld>
  <p:clrMapOvr>
    <a:masterClrMapping/>
  </p:clrMapOvr>
  <p:transition/>
  <p:timing/>
</p:sld>
</file>

<file path=ppt/slides/slide17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custDataLst>
              <p:tags r:id="rId6"/>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7" name="Resim 6"/>
          <p:cNvPicPr>
            <a:picLocks noChangeAspect="1"/>
          </p:cNvPicPr>
          <p:nvPr>
            <p:custDataLst>
              <p:tags r:id="rId8"/>
            </p:custDataLst>
          </p:nvPr>
        </p:nvPicPr>
        <p:blipFill>
          <a:blip r:embed="rId7"/>
          <a:stretch>
            <a:fillRect/>
          </a:stretch>
        </p:blipFill>
        <p:spPr>
          <a:xfrm>
            <a:off x="1466491" y="1003458"/>
            <a:ext cx="4188046" cy="5748783"/>
          </a:xfrm>
          <a:prstGeom prst="rect">
            <a:avLst/>
          </a:prstGeom>
          <a:effectLst>
            <a:outerShdw blurRad="50800" dist="38100" dir="5400000" algn="t" rotWithShape="0">
              <a:prstClr val="black">
                <a:alpha val="40000"/>
              </a:prstClr>
            </a:outerShdw>
          </a:effectLst>
        </p:spPr>
      </p:pic>
      <p:pic>
        <p:nvPicPr>
          <p:cNvPr id="9" name="Resim 8"/>
          <p:cNvPicPr>
            <a:picLocks noChangeAspect="1"/>
          </p:cNvPicPr>
          <p:nvPr>
            <p:custDataLst>
              <p:tags r:id="rId10"/>
            </p:custDataLst>
          </p:nvPr>
        </p:nvPicPr>
        <p:blipFill>
          <a:blip r:embed="rId9"/>
          <a:stretch>
            <a:fillRect/>
          </a:stretch>
        </p:blipFill>
        <p:spPr>
          <a:xfrm>
            <a:off x="6733308" y="1003458"/>
            <a:ext cx="4101469" cy="574878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87274625"/>
      </p:ext>
    </p:extLst>
  </p:cSld>
  <p:clrMapOvr>
    <a:masterClrMapping/>
  </p:clrMapOvr>
  <p:transition/>
  <p:timing/>
</p:sld>
</file>

<file path=ppt/slides/slide17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custDataLst>
              <p:tags r:id="rId6"/>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6" name="Resim 5"/>
          <p:cNvPicPr>
            <a:picLocks noChangeAspect="1"/>
          </p:cNvPicPr>
          <p:nvPr>
            <p:custDataLst>
              <p:tags r:id="rId8"/>
            </p:custDataLst>
          </p:nvPr>
        </p:nvPicPr>
        <p:blipFill>
          <a:blip r:embed="rId7"/>
          <a:stretch>
            <a:fillRect/>
          </a:stretch>
        </p:blipFill>
        <p:spPr>
          <a:xfrm>
            <a:off x="436140" y="1042641"/>
            <a:ext cx="11436312" cy="5607200"/>
          </a:xfrm>
          <a:prstGeom prst="rect">
            <a:avLst/>
          </a:prstGeom>
        </p:spPr>
      </p:pic>
    </p:spTree>
    <p:extLst>
      <p:ext uri="{BB962C8B-B14F-4D97-AF65-F5344CB8AC3E}">
        <p14:creationId xmlns:p14="http://schemas.microsoft.com/office/powerpoint/2010/main" val="2539672903"/>
      </p:ext>
    </p:extLst>
  </p:cSld>
  <p:clrMapOvr>
    <a:masterClrMapping/>
  </p:clrMapOvr>
  <p:transition/>
  <p:timing/>
</p:sld>
</file>

<file path=ppt/slides/slide17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custDataLst>
              <p:tags r:id="rId6"/>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2" name="Resim 1"/>
          <p:cNvPicPr>
            <a:picLocks noChangeAspect="1"/>
          </p:cNvPicPr>
          <p:nvPr>
            <p:custDataLst>
              <p:tags r:id="rId8"/>
            </p:custDataLst>
          </p:nvPr>
        </p:nvPicPr>
        <p:blipFill>
          <a:blip r:embed="rId7"/>
          <a:srcRect t="2833"/>
          <a:stretch>
            <a:fillRect/>
          </a:stretch>
        </p:blipFill>
        <p:spPr>
          <a:xfrm>
            <a:off x="532792" y="1620982"/>
            <a:ext cx="11069004" cy="4455622"/>
          </a:xfrm>
          <a:prstGeom prst="rect">
            <a:avLst/>
          </a:prstGeom>
          <a:ln>
            <a:solidFill>
              <a:schemeClr val="tx1"/>
            </a:solidFill>
          </a:ln>
        </p:spPr>
      </p:pic>
    </p:spTree>
    <p:extLst>
      <p:ext uri="{BB962C8B-B14F-4D97-AF65-F5344CB8AC3E}">
        <p14:creationId xmlns:p14="http://schemas.microsoft.com/office/powerpoint/2010/main" val="239655858"/>
      </p:ext>
    </p:extLst>
  </p:cSld>
  <p:clrMapOvr>
    <a:masterClrMapping/>
  </p:clrMapOvr>
  <p:transition/>
  <p:timing/>
</p:sld>
</file>

<file path=ppt/slides/slide17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custDataLst>
              <p:tags r:id="rId6"/>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2" name="Resim 1"/>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0" y="1403382"/>
            <a:ext cx="11953702" cy="3818480"/>
          </a:xfrm>
          <a:prstGeom prst="rect">
            <a:avLst/>
          </a:prstGeom>
        </p:spPr>
      </p:pic>
    </p:spTree>
    <p:extLst>
      <p:ext uri="{BB962C8B-B14F-4D97-AF65-F5344CB8AC3E}">
        <p14:creationId xmlns:p14="http://schemas.microsoft.com/office/powerpoint/2010/main" val="1521959084"/>
      </p:ext>
    </p:extLst>
  </p:cSld>
  <p:clrMapOvr>
    <a:masterClrMapping/>
  </p:clrMapOvr>
  <p:transition/>
  <p:timing/>
</p:sld>
</file>

<file path=ppt/slides/slide17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001464" y="348050"/>
            <a:ext cx="6862376"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Kayıtlı Elektronik Posta (KEP</a:t>
            </a: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AutoShape 4" descr="e-Yazışma Teknik Rehberi"/>
          <p:cNvSpPr>
            <a:spLocks noChangeAspect="1" noChangeArrowheads="1"/>
          </p:cNvSpPr>
          <p:nvPr>
            <p:custDataLst>
              <p:tags r:id="rId6"/>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custDataLst>
              <p:tags r:id="rId7"/>
            </p:custDataLst>
          </p:nvPr>
        </p:nvSpPr>
        <p:spPr>
          <a:xfrm>
            <a:off x="527221" y="1287729"/>
            <a:ext cx="11211697" cy="679545"/>
          </a:xfrm>
          <a:prstGeom prst="rect">
            <a:avLst/>
          </a:prstGeom>
        </p:spPr>
        <p:txBody>
          <a:bodyPr wrap="square">
            <a:spAutoFit/>
          </a:bodyPr>
          <a:lstStyle/>
          <a:p>
            <a:pPr marL="0" marR="0" lvl="0" indent="228600" algn="just" defTabSz="914400" rtl="0" eaLnBrk="1" fontAlgn="auto" latinLnBrk="0" hangingPunct="1">
              <a:lnSpc>
                <a:spcPct val="106000"/>
              </a:lnSpc>
              <a:spcBef>
                <a:spcPct val="0"/>
              </a:spcBef>
              <a:spcAft>
                <a:spcPts val="800"/>
              </a:spcAft>
              <a:buClrTx/>
              <a:buSzTx/>
              <a:buFontTx/>
              <a:buNone/>
              <a:defRPr/>
            </a:pPr>
            <a:r>
              <a:rPr kumimoji="0" lang="tr-TR" sz="1800" b="0"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tr-TR" sz="1800" b="0" i="1"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Güvenli elektronik imza ile imzalanan belgelerin gönderilmesi ve alınması işlemlerinin, elektronik ortamda ilgili mevzuatla yetki verilmiş üçüncü bir taraf aracılığıyla kayıt altına alınarak yapılması esastır</a:t>
            </a:r>
            <a:r>
              <a:rPr kumimoji="0" lang="tr-TR" sz="1800" b="0" i="1"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tr-TR" sz="16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Dikdörtgen 5"/>
          <p:cNvSpPr/>
          <p:nvPr>
            <p:custDataLst>
              <p:tags r:id="rId8"/>
            </p:custDataLst>
          </p:nvPr>
        </p:nvSpPr>
        <p:spPr>
          <a:xfrm>
            <a:off x="527221" y="2126038"/>
            <a:ext cx="6096000" cy="4660250"/>
          </a:xfrm>
          <a:prstGeom prst="rect">
            <a:avLst/>
          </a:prstGeom>
        </p:spPr>
        <p:txBody>
          <a:bodyPr>
            <a:spAutoFit/>
          </a:bodyPr>
          <a:lstStyle/>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q"/>
              <a:defRPr/>
            </a:pP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yazılımlarında DETSİS üzerinden KEP adreslerinin düzenli olarak </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alınması sağlanarak </a:t>
            </a: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Muhatapların KEP </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adresleri </a:t>
            </a: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kullanıcılara </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güncel olarak sunulmalıdır.</a:t>
            </a:r>
            <a:endPar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just" defTabSz="914400" rtl="0" eaLnBrk="1" fontAlgn="auto" latinLnBrk="0" hangingPunct="1">
              <a:lnSpc>
                <a:spcPct val="106000"/>
              </a:lnSpc>
              <a:spcBef>
                <a:spcPct val="0"/>
              </a:spcBef>
              <a:spcAft>
                <a:spcPct val="0"/>
              </a:spcAft>
              <a:buClrTx/>
              <a:buSzTx/>
              <a:buFontTx/>
              <a:buNone/>
              <a:defRPr/>
            </a:pP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q"/>
              <a:defRPr/>
            </a:pP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PTT KEP ile yapılan görüşmeler neticesinde PTT KEP hesapları 100 mb. kadar ileti alabilir duruma getirilmiştir. Alıcısı PTT </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KEP’ten </a:t>
            </a: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alınmış </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hesaplara yapılacak gönderiler </a:t>
            </a: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bu kurala göre yürütülebilir</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q"/>
              <a:defRPr/>
            </a:pPr>
            <a:endPar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q"/>
              <a:defRPr/>
            </a:pP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BTK aracılığı ile diğer KEPHS ileti boyutu güncellemeleri konusunda gerekli bilgilendirmeler yapılmıştır.</a:t>
            </a: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q"/>
              <a:defRPr/>
            </a:pPr>
            <a:endPar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q"/>
              <a:defRPr/>
            </a:pP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 </a:t>
            </a: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gönderileri sonrasında delil sorgulamalarının yapılarak belgelerin muhataplara iletildiğinin teyidi takip edilmelidir. Çeşitli nedenlerle iletilemeyen KEP gönderilerinin tekrar gönderimleri yapılmalıdır.</a:t>
            </a:r>
          </a:p>
          <a:p>
            <a:pPr marL="457200" marR="0" lvl="0" indent="0" algn="l" defTabSz="914400" rtl="0" eaLnBrk="1" fontAlgn="auto" latinLnBrk="0" hangingPunct="1">
              <a:lnSpc>
                <a:spcPct val="106000"/>
              </a:lnSpc>
              <a:spcBef>
                <a:spcPct val="0"/>
              </a:spcBef>
              <a:spcAft>
                <a:spcPct val="0"/>
              </a:spcAft>
              <a:buClrTx/>
              <a:buSzTx/>
              <a:buFontTx/>
              <a:buNone/>
              <a:defRPr/>
            </a:pP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q"/>
              <a:defRPr/>
            </a:pP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 ile gelen belgelerin gün içerisinde </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sorgulanmasıyla </a:t>
            </a: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 akışının hızlı bir şekilde yürütülmesine özen gösterilmelidir</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6000"/>
              </a:lnSpc>
              <a:spcBef>
                <a:spcPct val="0"/>
              </a:spcBef>
              <a:spcAft>
                <a:spcPct val="0"/>
              </a:spcAft>
              <a:buClrTx/>
              <a:buSzTx/>
              <a:defRPr/>
            </a:pPr>
            <a:endPar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q"/>
              <a:defRPr/>
            </a:pPr>
            <a:r>
              <a:rPr lang="tr-TR" sz="140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KEP Rehberi çalışmaları sonuçlandırılmış olup BTK ile KEPHS tarafından test çalışmalarına başlanmıştır.</a:t>
            </a: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3074" name="Picture 2" descr="9 Tips for Writing Better Business Emails | Workful"/>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6770470" y="2367972"/>
            <a:ext cx="5074508" cy="3534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19022"/>
      </p:ext>
    </p:extLst>
  </p:cSld>
  <p:clrMapOvr>
    <a:masterClrMapping/>
  </p:clrMapOvr>
  <p:transition/>
  <p:timing/>
</p:sld>
</file>

<file path=ppt/slides/slide17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custDataLst>
              <p:tags r:id="rId5"/>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custDataLst>
              <p:tags r:id="rId6"/>
            </p:custDataLst>
          </p:nvPr>
        </p:nvSpPr>
        <p:spPr>
          <a:xfrm>
            <a:off x="527221" y="1287729"/>
            <a:ext cx="11211697" cy="385939"/>
          </a:xfrm>
          <a:prstGeom prst="rect">
            <a:avLst/>
          </a:prstGeom>
        </p:spPr>
        <p:txBody>
          <a:bodyPr wrap="square">
            <a:spAutoFit/>
          </a:bodyPr>
          <a:lstStyle/>
          <a:p>
            <a:pPr marL="0" marR="0" lvl="0" indent="0" algn="just" defTabSz="914400" rtl="0" eaLnBrk="1" fontAlgn="auto" latinLnBrk="0" hangingPunct="1">
              <a:lnSpc>
                <a:spcPct val="106000"/>
              </a:lnSpc>
              <a:spcBef>
                <a:spcPct val="0"/>
              </a:spcBef>
              <a:spcAft>
                <a:spcPts val="800"/>
              </a:spcAft>
              <a:buClrTx/>
              <a:buSzTx/>
              <a:buFontTx/>
              <a:buNone/>
              <a:defRPr/>
            </a:pPr>
            <a:r>
              <a:rPr kumimoji="0" lang="tr-TR" sz="18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tr-TR" sz="1600" b="0" i="0" u="none" strike="noStrike" kern="1200" cap="none" spc="0" normalizeH="0" baseline="0" noProof="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Dikdörtgen 5"/>
          <p:cNvSpPr/>
          <p:nvPr>
            <p:custDataLst>
              <p:tags r:id="rId7"/>
            </p:custDataLst>
          </p:nvPr>
        </p:nvSpPr>
        <p:spPr>
          <a:xfrm>
            <a:off x="843104" y="1058524"/>
            <a:ext cx="10329201" cy="2031325"/>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tr-TR" sz="1400" b="1"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hlinkClick r:id="rId8"/>
              </a:rPr>
              <a:t>13/1/2011 tarihli ve 6102 sayılı Türk Ticaret Kanunu’nun</a:t>
            </a:r>
            <a:r>
              <a:rPr kumimoji="0" lang="tr-TR" sz="1400" b="1"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 </a:t>
            </a:r>
            <a:r>
              <a:rPr kumimoji="0" lang="tr-TR" sz="1400" b="1"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ayıtlı </a:t>
            </a:r>
            <a:r>
              <a:rPr kumimoji="0" lang="tr-TR" sz="1400" b="1"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E</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lektronik </a:t>
            </a:r>
            <a:r>
              <a:rPr kumimoji="0" lang="tr-TR" sz="1400" b="1"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P</a:t>
            </a:r>
            <a:r>
              <a:rPr kumimoji="0" lang="tr-TR" sz="14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ostaya </a:t>
            </a: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ilişkin hükümleri:</a:t>
            </a:r>
          </a:p>
          <a:p>
            <a:pPr marL="0" marR="0" lvl="0" indent="0" algn="just" defTabSz="914400" rtl="0" eaLnBrk="1" fontAlgn="auto" latinLnBrk="0" hangingPunct="1">
              <a:lnSpc>
                <a:spcPct val="100000"/>
              </a:lnSpc>
              <a:spcBef>
                <a:spcPct val="0"/>
              </a:spcBef>
              <a:spcAft>
                <a:spcPct val="0"/>
              </a:spcAft>
              <a:buClrTx/>
              <a:buSzTx/>
              <a:buFontTx/>
              <a:buNone/>
              <a:defRPr/>
            </a:pP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18 inci maddesinin üçüncü fıkrası: </a:t>
            </a:r>
            <a:r>
              <a:rPr kumimoji="0" lang="tr-TR" sz="1400" b="0" i="1"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“Tacirler arasında, diğer tarafı temerrüde düşürmeye, sözleşmeyi feshe, sözleşmeden dönmeye ilişkin ihbarlar veya ihtarlar noter aracılığıyla, taahhütlü mektupla, telgrafla veya güvenli elektronik imza kullanılarak kayıtlı elektronik posta sistemi ile yapılır</a:t>
            </a:r>
            <a:r>
              <a:rPr kumimoji="0" lang="tr-TR" sz="1400" b="0" i="1"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ct val="0"/>
              </a:spcAft>
              <a:buClrTx/>
              <a:buSzTx/>
              <a:buFontTx/>
              <a:buNone/>
              <a:defRPr/>
            </a:pPr>
            <a:r>
              <a:rPr kumimoji="0" lang="tr-TR" sz="1400" b="0"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1525 inci maddesinin ikinci fıkrası: </a:t>
            </a:r>
            <a:r>
              <a:rPr kumimoji="0" lang="tr-TR" sz="1400" b="0" i="1"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“Kayıtlı elektronik posta sistemine, bu sistemle yapılacak işlemler ile bunların sonuçlarına, kayıtlı posta adresine sahip gerçek kişilere, işletmelere ve şirketlere, kayıtlı elektronik posta hizmet sağlayıcılarının hak ve yükümlülüklerine, yetkilendirilmelerine ve denetlenmelerine ilişkin usul ve esaslar Bilgi Teknolojileri ve İletişim Kurumu tarafından bir yönetmelikle düzenlenir. Yönetmelik bu Kanunun yayımı tarihinden itibaren beş ay içinde yayımlanır.”</a:t>
            </a:r>
          </a:p>
        </p:txBody>
      </p:sp>
      <p:sp>
        <p:nvSpPr>
          <p:cNvPr id="9" name="Dikdörtgen 8"/>
          <p:cNvSpPr/>
          <p:nvPr>
            <p:custDataLst>
              <p:tags r:id="rId9"/>
            </p:custDataLst>
          </p:nvPr>
        </p:nvSpPr>
        <p:spPr>
          <a:xfrm>
            <a:off x="843104" y="3319055"/>
            <a:ext cx="10329201" cy="3046988"/>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tr-TR" sz="1200" b="1" i="0" u="none" strike="noStrike" kern="1200" cap="none" spc="0" normalizeH="0" baseline="0" noProof="0">
                <a:ln>
                  <a:noFill/>
                </a:ln>
                <a:solidFill>
                  <a:srgbClr val="92D050"/>
                </a:solidFill>
                <a:effectLst/>
                <a:uLnTx/>
                <a:uFillTx/>
                <a:latin typeface="Arial"/>
                <a:ea typeface="+mn-ea"/>
                <a:cs typeface="+mn-cs"/>
                <a:hlinkClick r:id="rId10" tooltip="Kayıtlı Elektronik Posta Sistemine İlişkin Usul ve Esaslar Hakkında Yönetmelik,"/>
              </a:rPr>
              <a:t>Kayıtlı Elektronik Posta Sistemine İlişkin Usul ve Esaslar Hakkında Yönetmelik,</a:t>
            </a:r>
            <a:br>
              <a:rPr kumimoji="0" lang="tr-TR" sz="1200" b="1" i="0" u="none" strike="noStrike" kern="1200" cap="none" spc="0" normalizeH="0" baseline="0" noProof="0">
                <a:ln>
                  <a:noFill/>
                </a:ln>
                <a:solidFill>
                  <a:srgbClr val="252831"/>
                </a:solidFill>
                <a:effectLst/>
                <a:uLnTx/>
                <a:uFillTx/>
                <a:latin typeface="Arial"/>
                <a:ea typeface="+mn-ea"/>
                <a:cs typeface="+mn-cs"/>
                <a:hlinkClick r:id="rId10" tooltip="Kayıtlı Elektronik Posta Sistemine İlişkin Usul ve Esaslar Hakkında Yönetmelik,"/>
              </a:rPr>
            </a:br>
            <a:r>
              <a:rPr kumimoji="0" lang="tr-TR" sz="1200" b="0" i="1" u="none" strike="noStrike" kern="1200" cap="none" spc="0" normalizeH="0" baseline="0" noProof="0" smtClean="0">
                <a:ln>
                  <a:noFill/>
                </a:ln>
                <a:solidFill>
                  <a:srgbClr val="252831"/>
                </a:solidFill>
                <a:effectLst/>
                <a:uLnTx/>
                <a:uFillTx/>
                <a:latin typeface="Arial"/>
                <a:ea typeface="+mn-ea"/>
                <a:cs typeface="+mn-cs"/>
              </a:rPr>
              <a:t>25/08/2011 </a:t>
            </a:r>
            <a:r>
              <a:rPr kumimoji="0" lang="tr-TR" sz="1200" b="0" i="1" u="none" strike="noStrike" kern="1200" cap="none" spc="0" normalizeH="0" baseline="0" noProof="0">
                <a:ln>
                  <a:noFill/>
                </a:ln>
                <a:solidFill>
                  <a:srgbClr val="252831"/>
                </a:solidFill>
                <a:effectLst/>
                <a:uLnTx/>
                <a:uFillTx/>
                <a:latin typeface="Arial"/>
                <a:ea typeface="+mn-ea"/>
                <a:cs typeface="+mn-cs"/>
              </a:rPr>
              <a:t>tarih ve 28036 sayılı Resmi Gazete </a:t>
            </a:r>
            <a:endParaRPr kumimoji="0" lang="tr-TR" sz="1200" b="0" i="1" u="none" strike="noStrike" kern="1200" cap="none" spc="0" normalizeH="0" baseline="0" noProof="0" smtClean="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tr-TR" sz="1200" b="1" i="0" u="none" strike="noStrike" kern="1200" cap="none" spc="0" normalizeH="0" baseline="0" noProof="0">
                <a:ln>
                  <a:noFill/>
                </a:ln>
                <a:solidFill>
                  <a:srgbClr val="252831"/>
                </a:solidFill>
                <a:effectLst/>
                <a:uLnTx/>
                <a:uFillTx/>
                <a:latin typeface="Arial"/>
                <a:ea typeface="+mn-ea"/>
                <a:cs typeface="+mn-cs"/>
                <a:hlinkClick r:id="rId11" tooltip="Kayıtlı Elektronik Posta Sistemi ile İlgili Süreçlere ve Teknik Kriterlere İlişkin Tebliğ, "/>
              </a:rPr>
              <a:t>Kayıtlı Elektronik Posta Sistemi ile İlgili Süreçlere ve Teknik Kriterlere İlişkin Tebliğ, </a:t>
            </a:r>
            <a:br>
              <a:rPr kumimoji="0" lang="tr-TR" sz="1200" b="1" i="0" u="none" strike="noStrike" kern="1200" cap="none" spc="0" normalizeH="0" baseline="0" noProof="0">
                <a:ln>
                  <a:noFill/>
                </a:ln>
                <a:solidFill>
                  <a:srgbClr val="252831"/>
                </a:solidFill>
                <a:effectLst/>
                <a:uLnTx/>
                <a:uFillTx/>
                <a:latin typeface="Arial"/>
                <a:ea typeface="+mn-ea"/>
                <a:cs typeface="+mn-cs"/>
                <a:hlinkClick r:id="rId11" tooltip="Kayıtlı Elektronik Posta Sistemi ile İlgili Süreçlere ve Teknik Kriterlere İlişkin Tebliğ, "/>
              </a:rPr>
            </a:br>
            <a:r>
              <a:rPr kumimoji="0" lang="tr-TR" sz="1200" b="0" i="1" u="none" strike="noStrike" kern="1200" cap="none" spc="0" normalizeH="0" baseline="0" noProof="0" smtClean="0">
                <a:ln>
                  <a:noFill/>
                </a:ln>
                <a:solidFill>
                  <a:srgbClr val="252831"/>
                </a:solidFill>
                <a:effectLst/>
                <a:uLnTx/>
                <a:uFillTx/>
                <a:latin typeface="Arial"/>
                <a:ea typeface="+mn-ea"/>
                <a:cs typeface="+mn-cs"/>
              </a:rPr>
              <a:t>25/08/2011 </a:t>
            </a:r>
            <a:r>
              <a:rPr kumimoji="0" lang="tr-TR" sz="1200" b="0" i="1" u="none" strike="noStrike" kern="1200" cap="none" spc="0" normalizeH="0" baseline="0" noProof="0">
                <a:ln>
                  <a:noFill/>
                </a:ln>
                <a:solidFill>
                  <a:srgbClr val="252831"/>
                </a:solidFill>
                <a:effectLst/>
                <a:uLnTx/>
                <a:uFillTx/>
                <a:latin typeface="Arial"/>
                <a:ea typeface="+mn-ea"/>
                <a:cs typeface="+mn-cs"/>
              </a:rPr>
              <a:t>tarih ve 28036 sayılı Resmi </a:t>
            </a:r>
            <a:r>
              <a:rPr kumimoji="0" lang="tr-TR" sz="1200" b="0" i="1" u="none" strike="noStrike" kern="1200" cap="none" spc="0" normalizeH="0" baseline="0" noProof="0" smtClean="0">
                <a:ln>
                  <a:noFill/>
                </a:ln>
                <a:solidFill>
                  <a:srgbClr val="252831"/>
                </a:solidFill>
                <a:effectLst/>
                <a:uLnTx/>
                <a:uFillTx/>
                <a:latin typeface="Arial"/>
                <a:ea typeface="+mn-ea"/>
                <a:cs typeface="+mn-cs"/>
              </a:rPr>
              <a:t>Gazete</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tr-TR" sz="1200" b="1" i="0" u="none" strike="noStrike" kern="1200" cap="none" spc="0" normalizeH="0" baseline="0" noProof="0">
                <a:ln>
                  <a:noFill/>
                </a:ln>
                <a:solidFill>
                  <a:srgbClr val="252831"/>
                </a:solidFill>
                <a:effectLst/>
                <a:uLnTx/>
                <a:uFillTx/>
                <a:latin typeface="Arial"/>
                <a:ea typeface="+mn-ea"/>
                <a:cs typeface="+mn-cs"/>
                <a:hlinkClick r:id="rId12" tooltip="Kayıtlı Elektronik Posta Rehberi ve Kayıtlı Elektronik Posta Hesabı Adreslerine İlişkin Tebliğ,"/>
              </a:rPr>
              <a:t>Kayıtlı Elektronik Posta Rehberi ve Kayıtlı Elektronik Posta Hesabı Adreslerine İlişkin Tebliğ</a:t>
            </a:r>
            <a:r>
              <a:rPr kumimoji="0" lang="tr-TR" sz="1200" b="1" i="0" u="none" strike="noStrike" kern="1200" cap="none" spc="0" normalizeH="0" baseline="0" noProof="0" smtClean="0">
                <a:ln>
                  <a:noFill/>
                </a:ln>
                <a:solidFill>
                  <a:srgbClr val="252831"/>
                </a:solidFill>
                <a:effectLst/>
                <a:uLnTx/>
                <a:uFillTx/>
                <a:latin typeface="Arial"/>
                <a:ea typeface="+mn-ea"/>
                <a:cs typeface="+mn-cs"/>
                <a:hlinkClick r:id="rId12" tooltip="Kayıtlı Elektronik Posta Rehberi ve Kayıtlı Elektronik Posta Hesabı Adreslerine İlişkin Tebliğ,"/>
              </a:rPr>
              <a:t>,</a:t>
            </a:r>
            <a:endParaRPr kumimoji="0" lang="tr-TR" sz="1200" b="1" i="0" u="none" strike="noStrike" kern="1200" cap="none" spc="0" normalizeH="0" baseline="0" noProof="0" smtClean="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tr-TR" sz="1200" b="0" i="1" u="none" strike="noStrike" kern="1200" cap="none" spc="0" normalizeH="0" baseline="0" noProof="0" smtClean="0">
                <a:ln>
                  <a:noFill/>
                </a:ln>
                <a:solidFill>
                  <a:srgbClr val="252831"/>
                </a:solidFill>
                <a:effectLst/>
                <a:uLnTx/>
                <a:uFillTx/>
                <a:latin typeface="Arial"/>
                <a:ea typeface="+mn-ea"/>
                <a:cs typeface="+mn-cs"/>
              </a:rPr>
              <a:t>16/05/2012 </a:t>
            </a:r>
            <a:r>
              <a:rPr kumimoji="0" lang="tr-TR" sz="1200" b="0" i="1" u="none" strike="noStrike" kern="1200" cap="none" spc="0" normalizeH="0" baseline="0" noProof="0">
                <a:ln>
                  <a:noFill/>
                </a:ln>
                <a:solidFill>
                  <a:srgbClr val="252831"/>
                </a:solidFill>
                <a:effectLst/>
                <a:uLnTx/>
                <a:uFillTx/>
                <a:latin typeface="Arial"/>
                <a:ea typeface="+mn-ea"/>
                <a:cs typeface="+mn-cs"/>
              </a:rPr>
              <a:t>tarih ve 28294 sayılı Resmi </a:t>
            </a:r>
            <a:r>
              <a:rPr kumimoji="0" lang="tr-TR" sz="1200" b="0" i="1" u="none" strike="noStrike" kern="1200" cap="none" spc="0" normalizeH="0" baseline="0" noProof="0" smtClean="0">
                <a:ln>
                  <a:noFill/>
                </a:ln>
                <a:solidFill>
                  <a:srgbClr val="252831"/>
                </a:solidFill>
                <a:effectLst/>
                <a:uLnTx/>
                <a:uFillTx/>
                <a:latin typeface="Arial"/>
                <a:ea typeface="+mn-ea"/>
                <a:cs typeface="+mn-cs"/>
              </a:rPr>
              <a:t>Gazete</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tr-TR" sz="1200" b="1" i="0" u="none" strike="noStrike" kern="1200" cap="none" spc="0" normalizeH="0" baseline="0" noProof="0">
                <a:ln>
                  <a:noFill/>
                </a:ln>
                <a:solidFill>
                  <a:srgbClr val="252831"/>
                </a:solidFill>
                <a:effectLst/>
                <a:uLnTx/>
                <a:uFillTx/>
                <a:latin typeface="Arial"/>
                <a:ea typeface="+mn-ea"/>
                <a:cs typeface="+mn-cs"/>
                <a:hlinkClick r:id="rId13" tooltip="Kayıtlı Elektronik Posta Sisteminde Kullanılan İşlem Sertifikasına İlişkin Usul Esaslar, "/>
              </a:rPr>
              <a:t>Kayıtlı Elektronik Posta Sisteminde Kullanılan İşlem Sertifikasına İlişkin Usul Esaslar, </a:t>
            </a:r>
            <a:endParaRPr kumimoji="0" lang="tr-TR" sz="1200" b="1" i="0" u="none" strike="noStrike" kern="1200" cap="none" spc="0" normalizeH="0" baseline="0" noProof="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tr-TR" sz="1200" b="0" i="1" u="none" strike="noStrike" kern="1200" cap="none" spc="0" normalizeH="0" baseline="0" noProof="0">
                <a:ln>
                  <a:noFill/>
                </a:ln>
                <a:solidFill>
                  <a:srgbClr val="252831"/>
                </a:solidFill>
                <a:effectLst/>
                <a:uLnTx/>
                <a:uFillTx/>
                <a:latin typeface="Arial"/>
                <a:ea typeface="+mn-ea"/>
                <a:cs typeface="+mn-cs"/>
              </a:rPr>
              <a:t>06.06.2012 tarih ve 2012DK-15259 sayılı Kurul </a:t>
            </a:r>
            <a:r>
              <a:rPr kumimoji="0" lang="tr-TR" sz="1200" b="0" i="1" u="none" strike="noStrike" kern="1200" cap="none" spc="0" normalizeH="0" baseline="0" noProof="0" smtClean="0">
                <a:ln>
                  <a:noFill/>
                </a:ln>
                <a:solidFill>
                  <a:srgbClr val="252831"/>
                </a:solidFill>
                <a:effectLst/>
                <a:uLnTx/>
                <a:uFillTx/>
                <a:latin typeface="Arial"/>
                <a:ea typeface="+mn-ea"/>
                <a:cs typeface="+mn-cs"/>
              </a:rPr>
              <a:t>Kararı</a:t>
            </a:r>
            <a:br>
              <a:rPr kumimoji="0" lang="tr-TR" sz="1200" b="0" i="1" u="none" strike="noStrike" kern="1200" cap="none" spc="0" normalizeH="0" baseline="0" noProof="0">
                <a:ln>
                  <a:noFill/>
                </a:ln>
                <a:solidFill>
                  <a:srgbClr val="252831"/>
                </a:solidFill>
                <a:effectLst/>
                <a:uLnTx/>
                <a:uFillTx/>
                <a:latin typeface="Arial"/>
                <a:ea typeface="+mn-ea"/>
                <a:cs typeface="+mn-cs"/>
              </a:rPr>
            </a:br>
            <a:endParaRPr kumimoji="0" lang="tr-TR" sz="1200" b="0" i="0" u="none" strike="noStrike" kern="1200" cap="none" spc="0" normalizeH="0" baseline="0" noProof="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tr-TR" sz="1200" b="1" i="0" u="none" strike="noStrike" kern="1200" cap="none" spc="0" normalizeH="0" baseline="0" noProof="0">
                <a:ln>
                  <a:noFill/>
                </a:ln>
                <a:solidFill>
                  <a:srgbClr val="252831"/>
                </a:solidFill>
                <a:effectLst/>
                <a:uLnTx/>
                <a:uFillTx/>
                <a:latin typeface="Arial"/>
                <a:ea typeface="+mn-ea"/>
                <a:cs typeface="+mn-cs"/>
                <a:hlinkClick r:id="rId14" tooltip="Kayıtlı Elektronik Posta Hizmet Sağlayıcılarının Birlikte Çalışabilirliğine İlişkin Usul ve Esaslar yayımlanmasına ilişkin Kurul Kararı"/>
              </a:rPr>
              <a:t>Kayıtlı Elektronik Posta Hizmet Sağlayıcılarının Birlikte Çalışabilirliğine İlişkin Usul ve Esaslar yayımlanmasına ilişkin Kurul Kararı</a:t>
            </a:r>
            <a:br>
              <a:rPr kumimoji="0" lang="tr-TR" sz="1200" b="1" i="0" u="none" strike="noStrike" kern="1200" cap="none" spc="0" normalizeH="0" baseline="0" noProof="0">
                <a:ln>
                  <a:noFill/>
                </a:ln>
                <a:solidFill>
                  <a:srgbClr val="252831"/>
                </a:solidFill>
                <a:effectLst/>
                <a:uLnTx/>
                <a:uFillTx/>
                <a:latin typeface="Arial"/>
                <a:ea typeface="+mn-ea"/>
                <a:cs typeface="+mn-cs"/>
                <a:hlinkClick r:id="rId14" tooltip="Kayıtlı Elektronik Posta Hizmet Sağlayıcılarının Birlikte Çalışabilirliğine İlişkin Usul ve Esaslar yayımlanmasına ilişkin Kurul Kararı"/>
              </a:rPr>
            </a:br>
            <a:r>
              <a:rPr kumimoji="0" lang="tr-TR" sz="1200" b="0" i="1" u="none" strike="noStrike" kern="1200" cap="none" spc="0" normalizeH="0" baseline="0" noProof="0" smtClean="0">
                <a:ln>
                  <a:noFill/>
                </a:ln>
                <a:solidFill>
                  <a:srgbClr val="252831"/>
                </a:solidFill>
                <a:effectLst/>
                <a:uLnTx/>
                <a:uFillTx/>
                <a:latin typeface="Arial"/>
                <a:ea typeface="+mn-ea"/>
                <a:cs typeface="+mn-cs"/>
              </a:rPr>
              <a:t>09.09.2014 </a:t>
            </a:r>
            <a:r>
              <a:rPr kumimoji="0" lang="tr-TR" sz="1200" b="0" i="1" u="none" strike="noStrike" kern="1200" cap="none" spc="0" normalizeH="0" baseline="0" noProof="0">
                <a:ln>
                  <a:noFill/>
                </a:ln>
                <a:solidFill>
                  <a:srgbClr val="252831"/>
                </a:solidFill>
                <a:effectLst/>
                <a:uLnTx/>
                <a:uFillTx/>
                <a:latin typeface="Arial"/>
                <a:ea typeface="+mn-ea"/>
                <a:cs typeface="+mn-cs"/>
              </a:rPr>
              <a:t>tarih ve 2014/DK-BTD/447 sayılı Kurul Kararı</a:t>
            </a:r>
            <a:br>
              <a:rPr kumimoji="0" lang="tr-TR" sz="1200" b="0" i="1" u="none" strike="noStrike" kern="1200" cap="none" spc="0" normalizeH="0" baseline="0" noProof="0">
                <a:ln>
                  <a:noFill/>
                </a:ln>
                <a:solidFill>
                  <a:srgbClr val="252831"/>
                </a:solidFill>
                <a:effectLst/>
                <a:uLnTx/>
                <a:uFillTx/>
                <a:latin typeface="Arial"/>
                <a:ea typeface="+mn-ea"/>
                <a:cs typeface="+mn-cs"/>
              </a:rPr>
            </a:br>
            <a:endParaRPr kumimoji="0" lang="tr-TR" sz="1200" b="0" i="0" u="none" strike="noStrike" kern="1200" cap="none" spc="0" normalizeH="0" baseline="0" noProof="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tr-TR" sz="1200" b="1" i="0" u="none" strike="noStrike" kern="1200" cap="none" spc="0" normalizeH="0" baseline="0" noProof="0">
                <a:ln>
                  <a:noFill/>
                </a:ln>
                <a:solidFill>
                  <a:srgbClr val="252831"/>
                </a:solidFill>
                <a:effectLst/>
                <a:uLnTx/>
                <a:uFillTx/>
                <a:latin typeface="Arial"/>
                <a:ea typeface="+mn-ea"/>
                <a:cs typeface="+mn-cs"/>
                <a:hlinkClick r:id="rId15" tooltip="Kayıtlı Elektronik Posta Hizmet Sağlayıcılarının Birlikte Çalışabilirliğine İlişkin Usul ve Esaslar"/>
              </a:rPr>
              <a:t>Kayıtlı Elektronik Posta Hizmet Sağlayıcılarının Birlikte Çalışabilirliğine İlişkin Usul ve Esaslar</a:t>
            </a:r>
            <a:endParaRPr kumimoji="0" lang="tr-TR" sz="1200" b="1"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custDataLst>
              <p:tags r:id="rId16"/>
            </p:custDataLst>
          </p:nvPr>
        </p:nvSpPr>
        <p:spPr>
          <a:xfrm>
            <a:off x="1117842" y="372415"/>
            <a:ext cx="865792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Kayıtlı Elektronik Posta (KEP</a:t>
            </a: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9568603"/>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0" name="Resim 39"/>
          <p:cNvPicPr/>
          <p:nvPr/>
        </p:nvPicPr>
        <p:blipFill>
          <a:blip r:embed="rId2">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pic>
        <p:nvPicPr>
          <p:cNvPr id="2" name="Resim 1"/>
          <p:cNvPicPr>
            <a:picLocks noChangeAspect="1"/>
          </p:cNvPicPr>
          <p:nvPr/>
        </p:nvPicPr>
        <p:blipFill>
          <a:blip r:embed="rId3"/>
          <a:stretch>
            <a:fillRect/>
          </a:stretch>
        </p:blipFill>
        <p:spPr>
          <a:xfrm>
            <a:off x="7546768" y="947512"/>
            <a:ext cx="4645231" cy="5487793"/>
          </a:xfrm>
          <a:prstGeom prst="rect">
            <a:avLst/>
          </a:prstGeom>
          <a:ln>
            <a:noFill/>
          </a:ln>
          <a:effectLst>
            <a:softEdge rad="112500"/>
          </a:effectLst>
        </p:spPr>
      </p:pic>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rgbClr val="252831">
                    <a:lumMod val="90000"/>
                    <a:lumOff val="10000"/>
                  </a:srgbClr>
                </a:solidFill>
                <a:latin typeface="Candara Light" panose="020e0502030303020204" pitchFamily="34" charset="0"/>
              </a:rPr>
              <a:t>Mevzuat</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8" name="Metin kutusu 17"/>
          <p:cNvSpPr txBox="1"/>
          <p:nvPr/>
        </p:nvSpPr>
        <p:spPr>
          <a:xfrm>
            <a:off x="214718" y="1199943"/>
            <a:ext cx="7221252" cy="5909310"/>
          </a:xfrm>
          <a:prstGeom prst="rect">
            <a:avLst/>
          </a:prstGeom>
          <a:noFill/>
        </p:spPr>
        <p:txBody>
          <a:bodyPr wrap="square" rtlCol="0">
            <a:spAutoFit/>
          </a:bodyPr>
          <a:lstStyle/>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a:solidFill>
                  <a:srgbClr val="252831"/>
                </a:solidFill>
                <a:cs typeface="Arial" panose="020b0604020202020204" pitchFamily="34" charset="0"/>
              </a:rPr>
              <a:t>Kayıtlı Elektronik Posta Sistemine İlişkin Usul ve Esaslar Hakkında Yönetmelik (25/08/2011 tarih ve 28036 sayılı Resmi Gazete)</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a:solidFill>
                  <a:srgbClr val="252831"/>
                </a:solidFill>
                <a:cs typeface="Arial" panose="020b0604020202020204" pitchFamily="34" charset="0"/>
              </a:rPr>
              <a:t>Mülga Başbakanlığın 2017/21 Sayılı Genelgesi (2017)</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a:solidFill>
                  <a:srgbClr val="252831"/>
                </a:solidFill>
                <a:cs typeface="Arial" panose="020b0604020202020204" pitchFamily="34" charset="0"/>
              </a:rPr>
              <a:t>Elektronik Tebligat Yönetmeliği (06/12/2018 tarih ve 30617 sayılı Resmi Gazete)</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a:solidFill>
                  <a:srgbClr val="252831"/>
                </a:solidFill>
                <a:cs typeface="Arial" panose="020b0604020202020204" pitchFamily="34" charset="0"/>
              </a:rPr>
              <a:t>2019/23 Sayılı Cumhurbaşkanlığı Genelgesi</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err="1">
                <a:solidFill>
                  <a:srgbClr val="252831"/>
                </a:solidFill>
                <a:cs typeface="Arial" panose="020b0604020202020204" pitchFamily="34" charset="0"/>
              </a:rPr>
              <a:t>BTK’nın 25.09.2019 tarihli ve 2019/DK-BTD/160 sayılı Kurul Kararı (Kurumsal Şifreleme ve Elektronik Mühür Sertifikalarına İlişkin Usul ve Esaslar)</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a:solidFill>
                  <a:srgbClr val="252831"/>
                </a:solidFill>
                <a:cs typeface="Arial" panose="020b0604020202020204" pitchFamily="34" charset="0"/>
              </a:rPr>
              <a:t>E-Yazışma Teknik Rehberi Sürüm 2.0 (27 Ağustos 2020)</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a:solidFill>
                  <a:srgbClr val="252831"/>
                </a:solidFill>
                <a:cs typeface="Arial" panose="020b0604020202020204" pitchFamily="34" charset="0"/>
              </a:rPr>
              <a:t>TS/ISO 15489 1-2 (Belge Yönetimi)</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a:solidFill>
                  <a:srgbClr val="252831"/>
                </a:solidFill>
                <a:cs typeface="Arial" panose="020b0604020202020204" pitchFamily="34" charset="0"/>
              </a:rPr>
              <a:t>TS 13298 (Elektronik Belge ve Arşiv Yönetimi Standardı)</a:t>
            </a:r>
          </a:p>
          <a:p>
            <a:pPr marL="285750" indent="-285750">
              <a:buClr>
                <a:srgbClr val="C00000"/>
              </a:buClr>
              <a:buFont typeface="Times New Roman" panose="02020603050405020304" pitchFamily="18" charset="0"/>
              <a:buChar char="►"/>
            </a:pPr>
            <a:endParaRPr lang="tr-TR" sz="1500">
              <a:solidFill>
                <a:srgbClr val="252831"/>
              </a:solidFill>
              <a:cs typeface="Arial" panose="020b0604020202020204" pitchFamily="34" charset="0"/>
            </a:endParaRPr>
          </a:p>
        </p:txBody>
      </p:sp>
      <p:sp>
        <p:nvSpPr>
          <p:cNvPr id="3" name="Metin kutusu 2"/>
          <p:cNvSpPr txBox="1"/>
          <p:nvPr/>
        </p:nvSpPr>
        <p:spPr>
          <a:xfrm>
            <a:off x="9544594" y="4928198"/>
            <a:ext cx="2647406" cy="584775"/>
          </a:xfrm>
          <a:prstGeom prst="rect">
            <a:avLst/>
          </a:prstGeom>
          <a:noFill/>
        </p:spPr>
        <p:txBody>
          <a:bodyPr wrap="square" rtlCol="0">
            <a:spAutoFit/>
          </a:bodyPr>
          <a:lstStyle/>
          <a:p>
            <a:r>
              <a:rPr lang="tr-TR" sz="3200">
                <a:solidFill>
                  <a:srgbClr val="252831">
                    <a:lumMod val="75000"/>
                    <a:lumOff val="25000"/>
                  </a:srgbClr>
                </a:solidFill>
                <a:latin typeface="Elephant" panose="02020904090505020303" pitchFamily="18" charset="0"/>
              </a:rPr>
              <a:t>MEVZUAT</a:t>
            </a:r>
          </a:p>
        </p:txBody>
      </p:sp>
    </p:spTree>
    <p:extLst>
      <p:ext uri="{BB962C8B-B14F-4D97-AF65-F5344CB8AC3E}">
        <p14:creationId xmlns:p14="http://schemas.microsoft.com/office/powerpoint/2010/main" val="53347316"/>
      </p:ext>
    </p:extLst>
  </p:cSld>
  <p:clrMapOvr>
    <a:masterClrMapping/>
  </p:clrMapOvr>
  <p:transition/>
  <p:timing/>
</p:sld>
</file>

<file path=ppt/slides/slide18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custDataLst>
              <p:tags r:id="rId5"/>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custDataLst>
              <p:tags r:id="rId6"/>
            </p:custDataLst>
          </p:nvPr>
        </p:nvSpPr>
        <p:spPr>
          <a:xfrm>
            <a:off x="3985475" y="1244171"/>
            <a:ext cx="4750152" cy="614335"/>
          </a:xfrm>
          <a:prstGeom prst="rect">
            <a:avLst/>
          </a:prstGeom>
        </p:spPr>
        <p:txBody>
          <a:bodyPr wrap="square">
            <a:spAutoFit/>
          </a:bodyPr>
          <a:lstStyle/>
          <a:p>
            <a:pPr marL="0" marR="0" lvl="0" indent="0" algn="just" defTabSz="914400" rtl="0" eaLnBrk="1" fontAlgn="auto" latinLnBrk="0" hangingPunct="1">
              <a:lnSpc>
                <a:spcPct val="106000"/>
              </a:lnSpc>
              <a:spcBef>
                <a:spcPct val="0"/>
              </a:spcBef>
              <a:spcAft>
                <a:spcPct val="0"/>
              </a:spcAft>
              <a:buClrTx/>
              <a:buSzTx/>
              <a:buFontTx/>
              <a:buNone/>
              <a:defRPr/>
            </a:pPr>
            <a:r>
              <a:rPr kumimoji="0" lang="tr-TR" sz="1800" b="0" i="0" u="none" strike="noStrike" kern="1200" cap="none" spc="0" normalizeH="0" baseline="0" noProof="0" smtClean="0">
                <a:ln>
                  <a:noFill/>
                </a:ln>
                <a:solidFill>
                  <a:srgbClr val="252831"/>
                </a:solidFill>
                <a:effectLst/>
                <a:uLnTx/>
                <a:uFillTx/>
                <a:cs typeface="Times New Roman" panose="02020603050405020304" pitchFamily="18" charset="0"/>
              </a:rPr>
              <a:t>Kayıtlı </a:t>
            </a:r>
            <a:r>
              <a:rPr kumimoji="0" lang="tr-TR" sz="1800" b="0" i="0" u="none" strike="noStrike" kern="1200" cap="none" spc="0" normalizeH="0" baseline="0" noProof="0">
                <a:ln>
                  <a:noFill/>
                </a:ln>
                <a:solidFill>
                  <a:srgbClr val="252831"/>
                </a:solidFill>
                <a:effectLst/>
                <a:uLnTx/>
                <a:uFillTx/>
                <a:cs typeface="Times New Roman" panose="02020603050405020304" pitchFamily="18" charset="0"/>
              </a:rPr>
              <a:t>Elektronik Posta Hizmet Sağlayıcılar</a:t>
            </a:r>
          </a:p>
          <a:p>
            <a:pPr marL="0" marR="0" lvl="0" indent="0" algn="just" defTabSz="914400" rtl="0" eaLnBrk="1" fontAlgn="auto" latinLnBrk="0" hangingPunct="1">
              <a:lnSpc>
                <a:spcPct val="106000"/>
              </a:lnSpc>
              <a:spcBef>
                <a:spcPct val="0"/>
              </a:spcBef>
              <a:spcAft>
                <a:spcPct val="0"/>
              </a:spcAft>
              <a:buClrTx/>
              <a:buSzTx/>
              <a:buFontTx/>
              <a:buNone/>
              <a:defRPr/>
            </a:pPr>
            <a:endParaRPr kumimoji="0" lang="tr-TR" sz="1400" b="0" i="0" u="none" strike="noStrike" kern="1200" cap="none" spc="0" normalizeH="0" baseline="0" noProof="0">
              <a:ln>
                <a:noFill/>
              </a:ln>
              <a:solidFill>
                <a:srgbClr val="252831"/>
              </a:solidFill>
              <a:effectLst/>
              <a:uLnTx/>
              <a:uFillTx/>
              <a:ea typeface="Calibri" panose="020f0502020204030204" pitchFamily="34" charset="0"/>
              <a:cs typeface="Times New Roman" panose="02020603050405020304" pitchFamily="18" charset="0"/>
            </a:endParaRPr>
          </a:p>
        </p:txBody>
      </p:sp>
      <p:sp>
        <p:nvSpPr>
          <p:cNvPr id="11" name="Metin kutusu 10"/>
          <p:cNvSpPr txBox="1"/>
          <p:nvPr>
            <p:custDataLst>
              <p:tags r:id="rId7"/>
            </p:custDataLst>
          </p:nvPr>
        </p:nvSpPr>
        <p:spPr>
          <a:xfrm>
            <a:off x="1014831" y="379709"/>
            <a:ext cx="5385969" cy="523220"/>
          </a:xfrm>
          <a:prstGeom prst="rect">
            <a:avLst/>
          </a:prstGeom>
        </p:spPr>
        <p:txBody>
          <a:bodyPr wrap="square">
            <a:spAutoFit/>
          </a:bodyPr>
          <a:lstStyle>
            <a:defPPr>
              <a:defRPr lang="tr-TR"/>
            </a:defPPr>
            <a:lvl1pPr marR="0" lvl="0" indent="0" eaLnBrk="0" fontAlgn="base" hangingPunct="0">
              <a:lnSpc>
                <a:spcPct val="100000"/>
              </a:lnSpc>
              <a:spcBef>
                <a:spcPct val="0"/>
              </a:spcBef>
              <a:spcAft>
                <a:spcPct val="0"/>
              </a:spcAft>
              <a:buClrTx/>
              <a:buSzPts val="1000"/>
              <a:buFontTx/>
              <a:buNone/>
              <a:defRPr kumimoji="0" sz="2800" b="0" i="0" u="none" strike="noStrike" cap="none" spc="0" normalizeH="0" baseline="0">
                <a:ln>
                  <a:noFill/>
                </a:ln>
                <a:solidFill>
                  <a:srgbClr val="000000"/>
                </a:solidFill>
                <a:effectLst/>
                <a:uLnTx/>
                <a:uFillTx/>
                <a:latin typeface="Times New Roman" panose="02020603050405020304" pitchFamily="18" charset="0"/>
                <a:cs typeface="Times New Roman" panose="02020603050405020304" pitchFamily="18" charset="0"/>
              </a:defRPr>
            </a:lvl1pPr>
          </a:lstStyle>
          <a:p>
            <a:r>
              <a:rPr lang="tr-TR"/>
              <a:t>Kayıtlı Elektronik Posta (KEP)</a:t>
            </a:r>
          </a:p>
        </p:txBody>
      </p:sp>
      <p:graphicFrame>
        <p:nvGraphicFramePr>
          <p:cNvPr id="8" name="Tablo 6">
            <a:extLst>
              <a:ext uri="{FF2B5EF4-FFF2-40B4-BE49-F238E27FC236}">
                <a16:creationId xmlns:a16="http://schemas.microsoft.com/office/drawing/2014/main" id="{4443B307-41DF-4F4C-8425-9294D6F6F987}"/>
              </a:ext>
            </a:extLst>
          </p:cNvPr>
          <p:cNvGraphicFramePr>
            <a:graphicFrameLocks noGrp="1"/>
          </p:cNvGraphicFramePr>
          <p:nvPr>
            <p:custDataLst>
              <p:tags r:id="rId8"/>
            </p:custDataLst>
            <p:extLst/>
          </p:nvPr>
        </p:nvGraphicFramePr>
        <p:xfrm>
          <a:off x="1014831" y="1724282"/>
          <a:ext cx="10452919" cy="4651580"/>
        </p:xfrm>
        <a:graphic>
          <a:graphicData uri="http://schemas.openxmlformats.org/drawingml/2006/table">
            <a:tbl>
              <a:tblPr firstRow="1" bandRow="1">
                <a:tableStyleId>{00A15C55-8517-42AA-B614-E9B94910E393}</a:tableStyleId>
              </a:tblPr>
              <a:tblGrid>
                <a:gridCol w="1624455">
                  <a:extLst>
                    <a:ext uri="{9D8B030D-6E8A-4147-A177-3AD203B41FA5}">
                      <a16:colId xmlns:a16="http://schemas.microsoft.com/office/drawing/2014/main" val="996434161"/>
                    </a:ext>
                  </a:extLst>
                </a:gridCol>
                <a:gridCol w="8828464">
                  <a:extLst>
                    <a:ext uri="{9D8B030D-6E8A-4147-A177-3AD203B41FA5}">
                      <a16:colId xmlns:a16="http://schemas.microsoft.com/office/drawing/2014/main" val="361971059"/>
                    </a:ext>
                  </a:extLst>
                </a:gridCol>
              </a:tblGrid>
              <a:tr h="465158">
                <a:tc>
                  <a:txBody>
                    <a:bodyPr vert="horz" wrap="square"/>
                    <a:lstStyle/>
                    <a:p>
                      <a:pPr algn="ctr"/>
                      <a:r>
                        <a:rPr lang="tr-TR"/>
                        <a:t>Alan Adı</a:t>
                      </a:r>
                    </a:p>
                  </a:txBody>
                  <a:tcPr/>
                </a:tc>
                <a:tc>
                  <a:txBody>
                    <a:bodyPr vert="horz" wrap="square"/>
                    <a:lstStyle/>
                    <a:p>
                      <a:pPr algn="ctr"/>
                      <a:r>
                        <a:rPr lang="tr-TR"/>
                        <a:t>Hizmet Sağlayıcı</a:t>
                      </a:r>
                    </a:p>
                  </a:txBody>
                  <a:tcPr/>
                </a:tc>
                <a:extLst>
                  <a:ext uri="{0D108BD9-81ED-4DB2-BD59-A6C34878D82A}">
                    <a16:rowId xmlns:a16="http://schemas.microsoft.com/office/drawing/2014/main" val="2182982151"/>
                  </a:ext>
                </a:extLst>
              </a:tr>
              <a:tr h="465158">
                <a:tc>
                  <a:txBody>
                    <a:bodyPr vert="horz" wrap="square"/>
                    <a:lstStyle/>
                    <a:p>
                      <a:pPr algn="ctr"/>
                      <a:r>
                        <a:rPr lang="tr-TR"/>
                        <a:t>HS01</a:t>
                      </a:r>
                    </a:p>
                  </a:txBody>
                  <a:tcPr/>
                </a:tc>
                <a:tc>
                  <a:txBody>
                    <a:bodyPr vert="horz" wrap="square"/>
                    <a:lstStyle/>
                    <a:p>
                      <a:r>
                        <a:rPr lang="tr-TR"/>
                        <a:t>Posta ve Telgraf Teşkilatı A.Ş.</a:t>
                      </a:r>
                    </a:p>
                  </a:txBody>
                  <a:tcPr/>
                </a:tc>
                <a:extLst>
                  <a:ext uri="{0D108BD9-81ED-4DB2-BD59-A6C34878D82A}">
                    <a16:rowId xmlns:a16="http://schemas.microsoft.com/office/drawing/2014/main" val="4224173884"/>
                  </a:ext>
                </a:extLst>
              </a:tr>
              <a:tr h="465158">
                <a:tc>
                  <a:txBody>
                    <a:bodyPr vert="horz" wrap="square"/>
                    <a:lstStyle/>
                    <a:p>
                      <a:pPr algn="ctr"/>
                      <a:r>
                        <a:rPr lang="tr-TR"/>
                        <a:t>HS02</a:t>
                      </a:r>
                    </a:p>
                  </a:txBody>
                  <a:tcPr/>
                </a:tc>
                <a:tc>
                  <a:txBody>
                    <a:bodyPr vert="horz" wrap="square"/>
                    <a:lstStyle/>
                    <a:p>
                      <a:r>
                        <a:rPr lang="tr-TR"/>
                        <a:t>TNB Bilişim Teknolojileri Sanayi ve Ticaret Şirketi</a:t>
                      </a:r>
                    </a:p>
                  </a:txBody>
                  <a:tcPr/>
                </a:tc>
                <a:extLst>
                  <a:ext uri="{0D108BD9-81ED-4DB2-BD59-A6C34878D82A}">
                    <a16:rowId xmlns:a16="http://schemas.microsoft.com/office/drawing/2014/main" val="2510222130"/>
                  </a:ext>
                </a:extLst>
              </a:tr>
              <a:tr h="465158">
                <a:tc>
                  <a:txBody>
                    <a:bodyPr vert="horz" wrap="square"/>
                    <a:lstStyle/>
                    <a:p>
                      <a:pPr algn="ctr"/>
                      <a:r>
                        <a:rPr lang="tr-TR"/>
                        <a:t>HS03</a:t>
                      </a:r>
                    </a:p>
                  </a:txBody>
                  <a:tcPr/>
                </a:tc>
                <a:tc>
                  <a:txBody>
                    <a:bodyPr vert="horz" wrap="square"/>
                    <a:lstStyle/>
                    <a:p>
                      <a:r>
                        <a:rPr lang="tr-TR"/>
                        <a:t>TÜRKKEP Kayıtlı Elektronik Posta Hizmet Sağlayıcılığı ve Ticaret A.Ş. </a:t>
                      </a:r>
                    </a:p>
                  </a:txBody>
                  <a:tcPr/>
                </a:tc>
                <a:extLst>
                  <a:ext uri="{0D108BD9-81ED-4DB2-BD59-A6C34878D82A}">
                    <a16:rowId xmlns:a16="http://schemas.microsoft.com/office/drawing/2014/main" val="357996906"/>
                  </a:ext>
                </a:extLst>
              </a:tr>
              <a:tr h="465158">
                <a:tc>
                  <a:txBody>
                    <a:bodyPr vert="horz" wrap="square"/>
                    <a:lstStyle/>
                    <a:p>
                      <a:pPr algn="ctr"/>
                      <a:r>
                        <a:rPr lang="tr-TR"/>
                        <a:t>HS04</a:t>
                      </a:r>
                    </a:p>
                  </a:txBody>
                  <a:tcPr/>
                </a:tc>
                <a:tc>
                  <a:txBody>
                    <a:bodyPr vert="horz" wrap="square"/>
                    <a:lstStyle/>
                    <a:p>
                      <a:r>
                        <a:rPr lang="tr-TR"/>
                        <a:t>INTERTECH Bilgi İşlem ve Pazarlama Ticaret A.Ş.</a:t>
                      </a:r>
                    </a:p>
                  </a:txBody>
                  <a:tcPr/>
                </a:tc>
                <a:extLst>
                  <a:ext uri="{0D108BD9-81ED-4DB2-BD59-A6C34878D82A}">
                    <a16:rowId xmlns:a16="http://schemas.microsoft.com/office/drawing/2014/main" val="77070322"/>
                  </a:ext>
                </a:extLst>
              </a:tr>
              <a:tr h="465158">
                <a:tc>
                  <a:txBody>
                    <a:bodyPr vert="horz" wrap="square"/>
                    <a:lstStyle/>
                    <a:p>
                      <a:pPr algn="ctr"/>
                      <a:r>
                        <a:rPr lang="tr-TR"/>
                        <a:t>HS05</a:t>
                      </a:r>
                    </a:p>
                  </a:txBody>
                  <a:tcPr/>
                </a:tc>
                <a:tc>
                  <a:txBody>
                    <a:bodyPr vert="horz" wrap="square"/>
                    <a:lstStyle/>
                    <a:p>
                      <a:r>
                        <a:rPr lang="tr-TR"/>
                        <a:t>EFINANS Elektronik Ticaret ve Bilişim Hizmetleri A.Ş.</a:t>
                      </a:r>
                    </a:p>
                  </a:txBody>
                  <a:tcPr/>
                </a:tc>
                <a:extLst>
                  <a:ext uri="{0D108BD9-81ED-4DB2-BD59-A6C34878D82A}">
                    <a16:rowId xmlns:a16="http://schemas.microsoft.com/office/drawing/2014/main" val="2204918558"/>
                  </a:ext>
                </a:extLst>
              </a:tr>
              <a:tr h="465158">
                <a:tc>
                  <a:txBody>
                    <a:bodyPr vert="horz" wrap="square"/>
                    <a:lstStyle/>
                    <a:p>
                      <a:pPr algn="ctr"/>
                      <a:r>
                        <a:rPr lang="tr-TR"/>
                        <a:t>HS06</a:t>
                      </a:r>
                    </a:p>
                  </a:txBody>
                  <a:tcPr/>
                </a:tc>
                <a:tc>
                  <a:txBody>
                    <a:bodyPr vert="horz" wrap="square"/>
                    <a:lstStyle/>
                    <a:p>
                      <a:r>
                        <a:rPr lang="tr-TR"/>
                        <a:t>KEPKUR Yazılım Bilişim Kayıtlı Elektronik Posta Hizmetleri Sanayi ve Ticaret A.Ş.</a:t>
                      </a:r>
                    </a:p>
                  </a:txBody>
                  <a:tcPr/>
                </a:tc>
                <a:extLst>
                  <a:ext uri="{0D108BD9-81ED-4DB2-BD59-A6C34878D82A}">
                    <a16:rowId xmlns:a16="http://schemas.microsoft.com/office/drawing/2014/main" val="2880183074"/>
                  </a:ext>
                </a:extLst>
              </a:tr>
              <a:tr h="465158">
                <a:tc>
                  <a:txBody>
                    <a:bodyPr vert="horz" wrap="square"/>
                    <a:lstStyle/>
                    <a:p>
                      <a:pPr algn="ctr"/>
                      <a:r>
                        <a:rPr lang="tr-TR"/>
                        <a:t>HS07</a:t>
                      </a:r>
                    </a:p>
                  </a:txBody>
                  <a:tcPr/>
                </a:tc>
                <a:tc>
                  <a:txBody>
                    <a:bodyPr vert="horz" wrap="square"/>
                    <a:lstStyle/>
                    <a:p>
                      <a:r>
                        <a:rPr lang="tr-TR"/>
                        <a:t>F.I.T. Bilgi İşlem Sistemleri Servisleri Sanayi ve Ticaret A.Ş.</a:t>
                      </a:r>
                    </a:p>
                  </a:txBody>
                  <a:tcPr/>
                </a:tc>
                <a:extLst>
                  <a:ext uri="{0D108BD9-81ED-4DB2-BD59-A6C34878D82A}">
                    <a16:rowId xmlns:a16="http://schemas.microsoft.com/office/drawing/2014/main" val="3404971372"/>
                  </a:ext>
                </a:extLst>
              </a:tr>
              <a:tr h="465158">
                <a:tc>
                  <a:txBody>
                    <a:bodyPr vert="horz" wrap="square"/>
                    <a:lstStyle/>
                    <a:p>
                      <a:pPr algn="ctr"/>
                      <a:r>
                        <a:rPr lang="tr-TR"/>
                        <a:t>HS08</a:t>
                      </a:r>
                    </a:p>
                  </a:txBody>
                  <a:tcPr/>
                </a:tc>
                <a:tc>
                  <a:txBody>
                    <a:bodyPr vert="horz" wrap="square"/>
                    <a:lstStyle/>
                    <a:p>
                      <a:r>
                        <a:rPr lang="tr-TR"/>
                        <a:t>Mikro Yazılımevi Yazılım Hizmetleri Bilgisayar Sanayi ve Ticaret A.Ş.</a:t>
                      </a:r>
                    </a:p>
                  </a:txBody>
                  <a:tcPr/>
                </a:tc>
                <a:extLst>
                  <a:ext uri="{0D108BD9-81ED-4DB2-BD59-A6C34878D82A}">
                    <a16:rowId xmlns:a16="http://schemas.microsoft.com/office/drawing/2014/main" val="3482775975"/>
                  </a:ext>
                </a:extLst>
              </a:tr>
              <a:tr h="465158">
                <a:tc>
                  <a:txBody>
                    <a:bodyPr vert="horz" wrap="square"/>
                    <a:lstStyle/>
                    <a:p>
                      <a:pPr algn="ctr"/>
                      <a:r>
                        <a:rPr lang="tr-TR"/>
                        <a:t>HS09</a:t>
                      </a:r>
                    </a:p>
                  </a:txBody>
                  <a:tcPr/>
                </a:tc>
                <a:tc>
                  <a:txBody>
                    <a:bodyPr vert="horz" wrap="square"/>
                    <a:lstStyle/>
                    <a:p>
                      <a:r>
                        <a:rPr lang="tr-TR"/>
                        <a:t>EDM Bilişim Sistemleri ve Danışmanlık Hizmetleri A.Ş.</a:t>
                      </a:r>
                    </a:p>
                  </a:txBody>
                  <a:tcPr/>
                </a:tc>
                <a:extLst>
                  <a:ext uri="{0D108BD9-81ED-4DB2-BD59-A6C34878D82A}">
                    <a16:rowId xmlns:a16="http://schemas.microsoft.com/office/drawing/2014/main" val="209239027"/>
                  </a:ext>
                </a:extLst>
              </a:tr>
            </a:tbl>
          </a:graphicData>
        </a:graphic>
      </p:graphicFrame>
    </p:spTree>
    <p:extLst>
      <p:ext uri="{BB962C8B-B14F-4D97-AF65-F5344CB8AC3E}">
        <p14:creationId xmlns:p14="http://schemas.microsoft.com/office/powerpoint/2010/main" val="3863733965"/>
      </p:ext>
    </p:extLst>
  </p:cSld>
  <p:clrMapOvr>
    <a:masterClrMapping/>
  </p:clrMapOvr>
  <p:transition/>
  <p:timing/>
</p:sld>
</file>

<file path=ppt/slides/slide18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custDataLst>
              <p:tags r:id="rId5"/>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custDataLst>
              <p:tags r:id="rId6"/>
            </p:custDataLst>
          </p:nvPr>
        </p:nvSpPr>
        <p:spPr>
          <a:xfrm>
            <a:off x="699692" y="1182355"/>
            <a:ext cx="11022206" cy="5312032"/>
          </a:xfrm>
          <a:prstGeom prst="rect">
            <a:avLst/>
          </a:prstGeom>
        </p:spPr>
        <p:txBody>
          <a:bodyPr wrap="square">
            <a:spAutoFit/>
          </a:bodyPr>
          <a:lstStyle/>
          <a:p>
            <a:pPr marL="0" marR="0" lvl="0" indent="0" algn="ctr" defTabSz="914400" rtl="0" eaLnBrk="1" fontAlgn="auto" latinLnBrk="0" hangingPunct="1">
              <a:lnSpc>
                <a:spcPct val="106000"/>
              </a:lnSpc>
              <a:spcBef>
                <a:spcPct val="0"/>
              </a:spcBef>
              <a:spcAft>
                <a:spcPct val="0"/>
              </a:spcAft>
              <a:buClrTx/>
              <a:buSzTx/>
              <a:buFontTx/>
              <a:buNone/>
              <a:defRPr/>
            </a:pPr>
            <a:endParaRPr kumimoji="0" lang="tr-TR" sz="1800" b="0" i="0" u="none" strike="noStrike" kern="1200" cap="none" spc="0" normalizeH="0" baseline="0" noProof="0" smtClean="0">
              <a:ln>
                <a:noFill/>
              </a:ln>
              <a:solidFill>
                <a:srgbClr val="252831"/>
              </a:solidFill>
              <a:effectLst/>
              <a:uLnTx/>
              <a:uFillTx/>
              <a:latin typeface="Arial"/>
              <a:ea typeface="+mn-ea"/>
              <a:cs typeface="+mn-cs"/>
            </a:endParaRPr>
          </a:p>
          <a:p>
            <a:pPr marL="285750" marR="0" lvl="0"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İdarelerin KEP Adresleri Değiştiğinde DETSİS’ten Güncellememeleri ve İlgili İdarelere Bildirmemeleri</a:t>
            </a:r>
          </a:p>
          <a:p>
            <a:pPr marL="285750" marR="0" lvl="0" indent="-285750" algn="just" defTabSz="914400" rtl="0" eaLnBrk="1" fontAlgn="auto" latinLnBrk="0" hangingPunct="1">
              <a:lnSpc>
                <a:spcPct val="106000"/>
              </a:lnSpc>
              <a:spcBef>
                <a:spcPct val="0"/>
              </a:spcBef>
              <a:spcAft>
                <a:spcPct val="0"/>
              </a:spcAft>
              <a:buClrTx/>
              <a:buSzTx/>
              <a:buFontTx/>
              <a:buChar char="-"/>
              <a:defRPr/>
            </a:pPr>
            <a:endPar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İdarelerin Hem KEP’ten Hem de Fiziki </a:t>
            </a:r>
            <a:r>
              <a:rPr kumimoji="0" lang="tr-TR" sz="1800" b="0"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O</a:t>
            </a: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rtamda Belge Göndermesi</a:t>
            </a:r>
          </a:p>
          <a:p>
            <a:pPr marL="0" marR="0" lvl="0" indent="0" algn="just" defTabSz="914400" rtl="0" eaLnBrk="1" fontAlgn="auto" latinLnBrk="0" hangingPunct="1">
              <a:lnSpc>
                <a:spcPct val="106000"/>
              </a:lnSpc>
              <a:spcBef>
                <a:spcPct val="0"/>
              </a:spcBef>
              <a:spcAft>
                <a:spcPct val="0"/>
              </a:spcAft>
              <a:buClrTx/>
              <a:buSzTx/>
              <a:buFontTx/>
              <a:buNone/>
              <a:defRPr/>
            </a:pPr>
            <a:endPar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KEP Hesabına gelen iletileri işlemlerinin tamamlanmadan </a:t>
            </a:r>
          </a:p>
          <a:p>
            <a:pPr marL="0" marR="0" lvl="0" indent="0" algn="just" defTabSz="914400" rtl="0" eaLnBrk="1" fontAlgn="auto" latinLnBrk="0" hangingPunct="1">
              <a:lnSpc>
                <a:spcPct val="106000"/>
              </a:lnSpc>
              <a:spcBef>
                <a:spcPct val="0"/>
              </a:spcBef>
              <a:spcAft>
                <a:spcPct val="0"/>
              </a:spcAft>
              <a:buClrTx/>
              <a:buSzTx/>
              <a:buFontTx/>
              <a:buNone/>
              <a:defRPr/>
            </a:pPr>
            <a:r>
              <a:rPr kumimoji="0" lang="tr-TR" sz="1800" b="0"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    hesaptan silinmesi</a:t>
            </a:r>
          </a:p>
          <a:p>
            <a:pPr marL="0" marR="0" lvl="0" indent="0" algn="just" defTabSz="914400" rtl="0" eaLnBrk="1" fontAlgn="auto" latinLnBrk="0" hangingPunct="1">
              <a:lnSpc>
                <a:spcPct val="106000"/>
              </a:lnSpc>
              <a:spcBef>
                <a:spcPct val="0"/>
              </a:spcBef>
              <a:spcAft>
                <a:spcPct val="0"/>
              </a:spcAft>
              <a:buClrTx/>
              <a:buSzTx/>
              <a:buFontTx/>
              <a:buNone/>
              <a:defRPr/>
            </a:pPr>
            <a:endPar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KEP Hesap Kotalarının ve Bakiyelerinin Kontrol Edilmemesi</a:t>
            </a:r>
          </a:p>
          <a:p>
            <a:pPr marL="285750" marR="0" lvl="0" indent="-285750" algn="just" defTabSz="914400" rtl="0" eaLnBrk="1" fontAlgn="auto" latinLnBrk="0" hangingPunct="1">
              <a:lnSpc>
                <a:spcPct val="106000"/>
              </a:lnSpc>
              <a:spcBef>
                <a:spcPct val="0"/>
              </a:spcBef>
              <a:spcAft>
                <a:spcPct val="0"/>
              </a:spcAft>
              <a:buClrTx/>
              <a:buSzTx/>
              <a:buFontTx/>
              <a:buChar char="-"/>
              <a:defRPr/>
            </a:pPr>
            <a:endPar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KEP Gönderilerinin Delil Sorgulamasının Yapılmaması</a:t>
            </a:r>
          </a:p>
          <a:p>
            <a:pPr marL="285750" marR="0" lvl="0" indent="-285750" algn="just" defTabSz="914400" rtl="0" eaLnBrk="1" fontAlgn="auto" latinLnBrk="0" hangingPunct="1">
              <a:lnSpc>
                <a:spcPct val="106000"/>
              </a:lnSpc>
              <a:spcBef>
                <a:spcPct val="0"/>
              </a:spcBef>
              <a:spcAft>
                <a:spcPct val="0"/>
              </a:spcAft>
              <a:buClrTx/>
              <a:buSzTx/>
              <a:buFontTx/>
              <a:buChar char="-"/>
              <a:defRPr/>
            </a:pPr>
            <a:endPar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Aynı İdare </a:t>
            </a: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için Birden </a:t>
            </a:r>
            <a:r>
              <a:rPr kumimoji="0" lang="tr-TR" sz="1800" b="0"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rPr>
              <a:t>Fazla KEP </a:t>
            </a: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Adresi Alınmaması</a:t>
            </a:r>
          </a:p>
          <a:p>
            <a:pPr marL="285750" marR="0" lvl="0"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endPar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Alınan KEP Hesaplarının Aktivasyonunu Yapmamaları</a:t>
            </a:r>
          </a:p>
          <a:p>
            <a:pPr marR="0" lvl="0" algn="just" defTabSz="914400" rtl="0" eaLnBrk="1" fontAlgn="auto" latinLnBrk="0" hangingPunct="1">
              <a:lnSpc>
                <a:spcPct val="106000"/>
              </a:lnSpc>
              <a:spcBef>
                <a:spcPct val="0"/>
              </a:spcBef>
              <a:spcAft>
                <a:spcPct val="0"/>
              </a:spcAft>
              <a:buClrTx/>
              <a:buSzTx/>
              <a:defRPr/>
            </a:pPr>
            <a:endPar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lang="tr-TR" smtClean="0">
                <a:solidFill>
                  <a:srgbClr val="252831"/>
                </a:solidFill>
                <a:latin typeface="Times New Roman" panose="02020603050405020304" pitchFamily="18" charset="0"/>
                <a:cs typeface="Times New Roman" panose="02020603050405020304" pitchFamily="18" charset="0"/>
              </a:rPr>
              <a:t>KEP iletilerinin üst yazının ve eklerinin EYP paketi haricinde eklenmemesi</a:t>
            </a:r>
            <a:endParaRPr kumimoji="0" lang="tr-TR" sz="1800" b="0" i="0" u="none" strike="noStrike" kern="1200" cap="none" spc="0" normalizeH="0" baseline="0" noProof="0">
              <a:ln>
                <a:noFill/>
              </a:ln>
              <a:solidFill>
                <a:srgbClr val="252831"/>
              </a:solidFill>
              <a:effectLst/>
              <a:uLnTx/>
              <a:uFillTx/>
              <a:latin typeface="Arial"/>
              <a:ea typeface="+mn-ea"/>
              <a:cs typeface="+mn-cs"/>
            </a:endParaRPr>
          </a:p>
          <a:p>
            <a:pPr marL="0" marR="0" lvl="0" indent="0" algn="just" defTabSz="914400" rtl="0" eaLnBrk="1" fontAlgn="auto" latinLnBrk="0" hangingPunct="1">
              <a:lnSpc>
                <a:spcPct val="106000"/>
              </a:lnSpc>
              <a:spcBef>
                <a:spcPct val="0"/>
              </a:spcBef>
              <a:spcAft>
                <a:spcPct val="0"/>
              </a:spcAft>
              <a:buClrTx/>
              <a:buSzTx/>
              <a:buFontTx/>
              <a:buNone/>
              <a:defRPr/>
            </a:pPr>
            <a:endParaRPr kumimoji="0" lang="tr-TR" sz="1400" b="0" i="0" u="none" strike="noStrike" kern="1200" cap="none" spc="0" normalizeH="0" baseline="0" noProof="0">
              <a:ln>
                <a:noFill/>
              </a:ln>
              <a:solidFill>
                <a:srgbClr val="252831"/>
              </a:solidFill>
              <a:effectLst/>
              <a:uLnTx/>
              <a:uFillTx/>
              <a:latin typeface="Arial"/>
              <a:ea typeface="Calibri" panose="020f0502020204030204" pitchFamily="34" charset="0"/>
              <a:cs typeface="Times New Roman" panose="02020603050405020304" pitchFamily="18" charset="0"/>
            </a:endParaRPr>
          </a:p>
        </p:txBody>
      </p:sp>
      <p:sp>
        <p:nvSpPr>
          <p:cNvPr id="11" name="Metin kutusu 10"/>
          <p:cNvSpPr txBox="1"/>
          <p:nvPr>
            <p:custDataLst>
              <p:tags r:id="rId7"/>
            </p:custDataLst>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KEP </a:t>
            </a: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ile İlgili </a:t>
            </a: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Karşılaşılan Sorunlar</a:t>
            </a:r>
          </a:p>
        </p:txBody>
      </p:sp>
      <p:pic>
        <p:nvPicPr>
          <p:cNvPr id="2" name="Resim 1"/>
          <p:cNvPicPr>
            <a:picLocks noChangeAspect="1"/>
          </p:cNvPicPr>
          <p:nvPr>
            <p:custDataLst>
              <p:tags r:id="rId9"/>
            </p:custDataLst>
          </p:nvPr>
        </p:nvPicPr>
        <p:blipFill>
          <a:blip r:embed="rId8">
            <a:duotone>
              <a:prstClr val="black"/>
              <a:schemeClr val="accent6">
                <a:tint val="45000"/>
                <a:satMod val="400000"/>
              </a:schemeClr>
            </a:duotone>
          </a:blip>
          <a:stretch>
            <a:fillRect/>
          </a:stretch>
        </p:blipFill>
        <p:spPr>
          <a:xfrm>
            <a:off x="8332443" y="2228078"/>
            <a:ext cx="2562225" cy="3752850"/>
          </a:xfrm>
          <a:prstGeom prst="rect">
            <a:avLst/>
          </a:prstGeom>
        </p:spPr>
      </p:pic>
    </p:spTree>
    <p:extLst>
      <p:ext uri="{BB962C8B-B14F-4D97-AF65-F5344CB8AC3E}">
        <p14:creationId xmlns:p14="http://schemas.microsoft.com/office/powerpoint/2010/main" val="3418946201"/>
      </p:ext>
    </p:extLst>
  </p:cSld>
  <p:clrMapOvr>
    <a:masterClrMapping/>
  </p:clrMapOvr>
  <p:transition/>
  <p:timing/>
</p:sld>
</file>

<file path=ppt/slides/slide18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3382" y="127932"/>
            <a:ext cx="1069372" cy="802646"/>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custDataLst>
              <p:tags r:id="rId6"/>
            </p:custDataLst>
          </p:nvPr>
        </p:nvPicPr>
        <p:blipFill>
          <a:blip r:embed="rId5"/>
          <a:srcRect l="533"/>
          <a:stretch>
            <a:fillRect/>
          </a:stretch>
        </p:blipFill>
        <p:spPr>
          <a:xfrm>
            <a:off x="165006" y="3073934"/>
            <a:ext cx="5951709" cy="1667652"/>
          </a:xfrm>
          <a:prstGeom prst="rect">
            <a:avLst/>
          </a:prstGeom>
          <a:ln>
            <a:solidFill>
              <a:schemeClr val="tx1"/>
            </a:solidFill>
          </a:ln>
        </p:spPr>
      </p:pic>
      <p:pic>
        <p:nvPicPr>
          <p:cNvPr id="4" name="Resim 3"/>
          <p:cNvPicPr>
            <a:picLocks noChangeAspect="1"/>
          </p:cNvPicPr>
          <p:nvPr>
            <p:custDataLst>
              <p:tags r:id="rId8"/>
            </p:custDataLst>
          </p:nvPr>
        </p:nvPicPr>
        <p:blipFill>
          <a:blip r:embed="rId7"/>
          <a:srcRect r="1734"/>
          <a:stretch>
            <a:fillRect/>
          </a:stretch>
        </p:blipFill>
        <p:spPr>
          <a:xfrm>
            <a:off x="165006" y="1028669"/>
            <a:ext cx="5951709" cy="1825887"/>
          </a:xfrm>
          <a:prstGeom prst="rect">
            <a:avLst/>
          </a:prstGeom>
          <a:ln>
            <a:solidFill>
              <a:schemeClr val="tx1"/>
            </a:solidFill>
          </a:ln>
        </p:spPr>
      </p:pic>
      <p:pic>
        <p:nvPicPr>
          <p:cNvPr id="2050" name="Resim 1" descr="image001"/>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rcRect l="51307" t="26295"/>
          <a:stretch>
            <a:fillRect/>
          </a:stretch>
        </p:blipFill>
        <p:spPr bwMode="auto">
          <a:xfrm>
            <a:off x="7128769" y="1042642"/>
            <a:ext cx="3770559" cy="371291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custDataLst>
              <p:tags r:id="rId12"/>
            </p:custDataLst>
          </p:nvPr>
        </p:nvPicPr>
        <p:blipFill>
          <a:blip r:embed="rId11"/>
          <a:srcRect t="10395"/>
          <a:stretch>
            <a:fillRect/>
          </a:stretch>
        </p:blipFill>
        <p:spPr>
          <a:xfrm>
            <a:off x="8624022" y="5583265"/>
            <a:ext cx="1843273" cy="378244"/>
          </a:xfrm>
          <a:prstGeom prst="rect">
            <a:avLst/>
          </a:prstGeom>
          <a:ln>
            <a:solidFill>
              <a:schemeClr val="tx1"/>
            </a:solidFill>
          </a:ln>
        </p:spPr>
      </p:pic>
      <p:pic>
        <p:nvPicPr>
          <p:cNvPr id="6" name="Resim 5"/>
          <p:cNvPicPr>
            <a:picLocks noChangeAspect="1"/>
          </p:cNvPicPr>
          <p:nvPr>
            <p:custDataLst>
              <p:tags r:id="rId14"/>
            </p:custDataLst>
          </p:nvPr>
        </p:nvPicPr>
        <p:blipFill>
          <a:blip r:embed="rId13"/>
          <a:stretch>
            <a:fillRect/>
          </a:stretch>
        </p:blipFill>
        <p:spPr>
          <a:xfrm>
            <a:off x="9545658" y="6151249"/>
            <a:ext cx="1694320" cy="437606"/>
          </a:xfrm>
          <a:prstGeom prst="rect">
            <a:avLst/>
          </a:prstGeom>
          <a:ln>
            <a:solidFill>
              <a:schemeClr val="tx1"/>
            </a:solidFill>
          </a:ln>
        </p:spPr>
      </p:pic>
      <p:pic>
        <p:nvPicPr>
          <p:cNvPr id="7" name="Resim 6"/>
          <p:cNvPicPr>
            <a:picLocks noChangeAspect="1"/>
          </p:cNvPicPr>
          <p:nvPr>
            <p:custDataLst>
              <p:tags r:id="rId16"/>
            </p:custDataLst>
          </p:nvPr>
        </p:nvPicPr>
        <p:blipFill>
          <a:blip r:embed="rId15"/>
          <a:stretch>
            <a:fillRect/>
          </a:stretch>
        </p:blipFill>
        <p:spPr>
          <a:xfrm>
            <a:off x="7128769" y="5007052"/>
            <a:ext cx="2065215" cy="324719"/>
          </a:xfrm>
          <a:prstGeom prst="rect">
            <a:avLst/>
          </a:prstGeom>
          <a:ln>
            <a:solidFill>
              <a:schemeClr val="tx1"/>
            </a:solidFill>
          </a:ln>
        </p:spPr>
      </p:pic>
      <p:sp>
        <p:nvSpPr>
          <p:cNvPr id="15" name="Metin kutusu 14"/>
          <p:cNvSpPr txBox="1"/>
          <p:nvPr>
            <p:custDataLst>
              <p:tags r:id="rId17"/>
            </p:custDataLst>
          </p:nvPr>
        </p:nvSpPr>
        <p:spPr>
          <a:xfrm>
            <a:off x="203333" y="4925590"/>
            <a:ext cx="664635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1800" b="1" i="0" u="none" strike="noStrike" kern="1200" cap="none" spc="0" normalizeH="0" baseline="0" noProof="0" smtClean="0">
                <a:ln>
                  <a:noFill/>
                </a:ln>
                <a:solidFill>
                  <a:srgbClr val="FF0000"/>
                </a:solidFill>
                <a:effectLst/>
                <a:uLnTx/>
                <a:uFillTx/>
                <a:latin typeface="Arial"/>
                <a:ea typeface="+mn-ea"/>
                <a:cs typeface="+mn-cs"/>
              </a:rPr>
              <a:t>1- </a:t>
            </a:r>
            <a:r>
              <a:rPr kumimoji="0" lang="tr-TR" sz="1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Göndericinin KEP Hizmet Sağlayıcıya yüklenmesi</a:t>
            </a:r>
          </a:p>
          <a:p>
            <a:pPr marL="0" marR="0" lvl="0" indent="0" algn="l" defTabSz="914400" rtl="0" eaLnBrk="1" fontAlgn="auto" latinLnBrk="0" hangingPunct="1">
              <a:lnSpc>
                <a:spcPct val="100000"/>
              </a:lnSpc>
              <a:spcBef>
                <a:spcPct val="0"/>
              </a:spcBef>
              <a:spcAft>
                <a:spcPct val="0"/>
              </a:spcAft>
              <a:buClrTx/>
              <a:buSzTx/>
              <a:buFontTx/>
              <a:buNone/>
              <a:defRPr/>
            </a:pPr>
            <a:r>
              <a:rPr kumimoji="0" lang="tr-TR" sz="1800" b="1" i="0" u="none" strike="noStrike" kern="1200" cap="none" spc="0" normalizeH="0" baseline="0" noProof="0" smtClean="0">
                <a:ln>
                  <a:noFill/>
                </a:ln>
                <a:solidFill>
                  <a:srgbClr val="FD670B"/>
                </a:solidFill>
                <a:effectLst/>
                <a:uLnTx/>
                <a:uFillTx/>
                <a:latin typeface="Times New Roman" panose="02020603050405020304" pitchFamily="18" charset="0"/>
                <a:ea typeface="+mn-ea"/>
                <a:cs typeface="Times New Roman" panose="02020603050405020304" pitchFamily="18" charset="0"/>
              </a:rPr>
              <a:t>2- KEPHS arası İletim</a:t>
            </a:r>
          </a:p>
          <a:p>
            <a:pPr marL="0" marR="0" lvl="0" indent="0" algn="l" defTabSz="914400" rtl="0" eaLnBrk="1" fontAlgn="auto" latinLnBrk="0" hangingPunct="1">
              <a:lnSpc>
                <a:spcPct val="100000"/>
              </a:lnSpc>
              <a:spcBef>
                <a:spcPct val="0"/>
              </a:spcBef>
              <a:spcAft>
                <a:spcPct val="0"/>
              </a:spcAft>
              <a:buClrTx/>
              <a:buSzTx/>
              <a:buFontTx/>
              <a:buNone/>
              <a:defRPr/>
            </a:pPr>
            <a:r>
              <a:rPr kumimoji="0" lang="tr-TR" sz="1800" b="1" i="0" u="none" strike="noStrike" kern="1200" cap="none" spc="0" normalizeH="0" baseline="0" noProof="0">
                <a:ln>
                  <a:noFill/>
                </a:ln>
                <a:solidFill>
                  <a:srgbClr val="F8D067">
                    <a:lumMod val="75000"/>
                  </a:srgbClr>
                </a:solidFill>
                <a:effectLst/>
                <a:uLnTx/>
                <a:uFillTx/>
                <a:latin typeface="Times New Roman" panose="02020603050405020304" pitchFamily="18" charset="0"/>
                <a:ea typeface="+mn-ea"/>
                <a:cs typeface="Times New Roman" panose="02020603050405020304" pitchFamily="18" charset="0"/>
              </a:rPr>
              <a:t>3- Alıcının KEP Hizmet Sağlayıcıya yüklenmesi</a:t>
            </a:r>
          </a:p>
          <a:p>
            <a:pPr marL="0" marR="0" lvl="0" indent="0" algn="l" defTabSz="914400" rtl="0" eaLnBrk="1" fontAlgn="auto" latinLnBrk="0" hangingPunct="1">
              <a:lnSpc>
                <a:spcPct val="100000"/>
              </a:lnSpc>
              <a:spcBef>
                <a:spcPct val="0"/>
              </a:spcBef>
              <a:spcAft>
                <a:spcPct val="0"/>
              </a:spcAft>
              <a:buClrTx/>
              <a:buSzTx/>
              <a:buFontTx/>
              <a:buNone/>
              <a:defRPr/>
            </a:pPr>
            <a:r>
              <a:rPr kumimoji="0" lang="tr-TR" sz="1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4- Alıcıya İletilmesi</a:t>
            </a:r>
          </a:p>
          <a:p>
            <a:pPr marL="0" marR="0" lvl="0" indent="0" algn="l" defTabSz="914400" rtl="0" eaLnBrk="1" fontAlgn="auto" latinLnBrk="0" hangingPunct="1">
              <a:lnSpc>
                <a:spcPct val="100000"/>
              </a:lnSpc>
              <a:spcBef>
                <a:spcPct val="0"/>
              </a:spcBef>
              <a:spcAft>
                <a:spcPct val="0"/>
              </a:spcAft>
              <a:buClrTx/>
              <a:buSzTx/>
              <a:buFontTx/>
              <a:buNone/>
              <a:defRPr/>
            </a:pPr>
            <a:r>
              <a:rPr kumimoji="0" lang="tr-TR" sz="1800" b="1" i="0" u="none" strike="noStrike" kern="1200" cap="none" spc="0" normalizeH="0" baseline="0" noProof="0">
                <a:ln>
                  <a:noFill/>
                </a:ln>
                <a:solidFill>
                  <a:srgbClr val="B1D872">
                    <a:lumMod val="50000"/>
                  </a:srgbClr>
                </a:solidFill>
                <a:effectLst/>
                <a:uLnTx/>
                <a:uFillTx/>
                <a:latin typeface="Times New Roman" panose="02020603050405020304" pitchFamily="18" charset="0"/>
                <a:ea typeface="+mn-ea"/>
                <a:cs typeface="Times New Roman" panose="02020603050405020304" pitchFamily="18" charset="0"/>
              </a:rPr>
              <a:t>5-Alıcının Okuması</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1" i="0" u="none" strike="noStrike" kern="1200" cap="none" spc="0" normalizeH="0" baseline="0" noProof="0" smtClean="0">
              <a:ln>
                <a:noFill/>
              </a:ln>
              <a:solidFill>
                <a:srgbClr val="F8D067">
                  <a:lumMod val="75000"/>
                </a:srgbClr>
              </a:solidFill>
              <a:effectLst/>
              <a:uLnTx/>
              <a:uFillTx/>
              <a:latin typeface="Arial"/>
              <a:ea typeface="+mn-ea"/>
              <a:cs typeface="+mn-cs"/>
            </a:endParaRPr>
          </a:p>
        </p:txBody>
      </p:sp>
      <p:sp>
        <p:nvSpPr>
          <p:cNvPr id="12" name="Metin kutusu 11"/>
          <p:cNvSpPr txBox="1"/>
          <p:nvPr>
            <p:custDataLst>
              <p:tags r:id="rId18"/>
            </p:custDataLst>
          </p:nvPr>
        </p:nvSpPr>
        <p:spPr>
          <a:xfrm>
            <a:off x="1085937" y="253955"/>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KEP </a:t>
            </a: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ile İlgili </a:t>
            </a: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Karşılaşılan Sorunlar</a:t>
            </a:r>
          </a:p>
        </p:txBody>
      </p:sp>
      <p:sp>
        <p:nvSpPr>
          <p:cNvPr id="5" name="Dikdörtgen 4"/>
          <p:cNvSpPr/>
          <p:nvPr>
            <p:custDataLst>
              <p:tags r:id="rId19"/>
            </p:custDataLst>
          </p:nvPr>
        </p:nvSpPr>
        <p:spPr>
          <a:xfrm>
            <a:off x="7249643" y="3579962"/>
            <a:ext cx="2075512"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42016806"/>
      </p:ext>
    </p:extLst>
  </p:cSld>
  <p:clrMapOvr>
    <a:masterClrMapping/>
  </p:clrMapOvr>
  <p:transition/>
  <p:timing/>
</p:sld>
</file>

<file path=ppt/slides/slide18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custDataLst>
              <p:tags r:id="rId6"/>
            </p:custDataLst>
          </p:nvPr>
        </p:nvPicPr>
        <p:blipFill>
          <a:blip r:embed="rId5"/>
          <a:stretch>
            <a:fillRect/>
          </a:stretch>
        </p:blipFill>
        <p:spPr>
          <a:xfrm>
            <a:off x="6854040" y="3130378"/>
            <a:ext cx="5115539" cy="3545285"/>
          </a:xfrm>
          <a:prstGeom prst="rect">
            <a:avLst/>
          </a:prstGeom>
          <a:ln>
            <a:solidFill>
              <a:schemeClr val="accent1">
                <a:shade val="50000"/>
              </a:schemeClr>
            </a:solidFill>
          </a:ln>
        </p:spPr>
      </p:pic>
      <p:pic>
        <p:nvPicPr>
          <p:cNvPr id="5" name="Resim 4"/>
          <p:cNvPicPr>
            <a:picLocks noChangeAspect="1"/>
          </p:cNvPicPr>
          <p:nvPr>
            <p:custDataLst>
              <p:tags r:id="rId8"/>
            </p:custDataLst>
          </p:nvPr>
        </p:nvPicPr>
        <p:blipFill>
          <a:blip r:embed="rId7"/>
          <a:srcRect l="420" t="70807" r="76178"/>
          <a:stretch>
            <a:fillRect/>
          </a:stretch>
        </p:blipFill>
        <p:spPr>
          <a:xfrm>
            <a:off x="701337" y="1376038"/>
            <a:ext cx="4563122" cy="2416391"/>
          </a:xfrm>
          <a:prstGeom prst="rect">
            <a:avLst/>
          </a:prstGeom>
          <a:ln>
            <a:solidFill>
              <a:schemeClr val="accent1">
                <a:shade val="50000"/>
              </a:schemeClr>
            </a:solidFill>
          </a:ln>
        </p:spPr>
      </p:pic>
      <p:sp>
        <p:nvSpPr>
          <p:cNvPr id="3" name="Metin kutusu 2"/>
          <p:cNvSpPr txBox="1"/>
          <p:nvPr>
            <p:custDataLst>
              <p:tags r:id="rId9"/>
            </p:custDataLst>
          </p:nvPr>
        </p:nvSpPr>
        <p:spPr>
          <a:xfrm>
            <a:off x="560173" y="4654379"/>
            <a:ext cx="637976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kumimoji="0" lang="tr-TR" sz="1600" b="1"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Kabul Delili karşı tarafa teslim edildiğini göstermez</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600" b="1"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kumimoji="0" lang="tr-TR" sz="1600" b="1"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KEP delillerinde ‘’TESLİM EDİLDİ’’ unsurunun kontrol edilmesi gerekmektedir.</a:t>
            </a:r>
            <a:endParaRPr kumimoji="0" lang="tr-TR" sz="1600" b="1" i="0" u="none" strike="noStrike" kern="120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endParaRPr>
          </a:p>
        </p:txBody>
      </p:sp>
      <p:sp>
        <p:nvSpPr>
          <p:cNvPr id="6" name="5-Nokta Yıldız 5"/>
          <p:cNvSpPr/>
          <p:nvPr>
            <p:custDataLst>
              <p:tags r:id="rId10"/>
            </p:custDataLst>
          </p:nvPr>
        </p:nvSpPr>
        <p:spPr>
          <a:xfrm>
            <a:off x="722437" y="3022007"/>
            <a:ext cx="387179" cy="354227"/>
          </a:xfrm>
          <a:prstGeom prst="star5">
            <a:avLst/>
          </a:prstGeom>
          <a:solidFill>
            <a:srgbClr val="FF0000"/>
          </a:solidFill>
          <a:ln>
            <a:solidFill>
              <a:srgbClr val="E1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0000"/>
              </a:solidFill>
              <a:effectLst/>
              <a:uLnTx/>
              <a:uFillTx/>
              <a:latin typeface="Arial"/>
              <a:ea typeface="+mn-ea"/>
              <a:cs typeface="+mn-cs"/>
            </a:endParaRPr>
          </a:p>
        </p:txBody>
      </p:sp>
      <p:sp>
        <p:nvSpPr>
          <p:cNvPr id="11" name="Metin kutusu 10"/>
          <p:cNvSpPr txBox="1"/>
          <p:nvPr>
            <p:custDataLst>
              <p:tags r:id="rId11"/>
            </p:custDataLst>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KEP ile İlgili Karşılaşılan Sorunlar</a:t>
            </a:r>
            <a:endPar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43100101"/>
      </p:ext>
    </p:extLst>
  </p:cSld>
  <p:clrMapOvr>
    <a:masterClrMapping/>
  </p:clrMapOvr>
  <p:transition/>
  <p:timing/>
</p:sld>
</file>

<file path=ppt/slides/slide18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64705"/>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234378" y="351626"/>
            <a:ext cx="6687651"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Ulusal Elektronik Tebligat Sistemi (UETS)</a:t>
            </a: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sz="2800" b="0" i="0" u="none" strike="noStrike" kern="1200" cap="none" spc="0" normalizeH="0" baseline="0" noProof="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custDataLst>
              <p:tags r:id="rId6"/>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2" name="Dikdörtgen 1"/>
          <p:cNvSpPr/>
          <p:nvPr>
            <p:custDataLst>
              <p:tags r:id="rId7"/>
            </p:custDataLst>
          </p:nvPr>
        </p:nvSpPr>
        <p:spPr>
          <a:xfrm>
            <a:off x="307975" y="3973759"/>
            <a:ext cx="6526659" cy="2711512"/>
          </a:xfrm>
          <a:prstGeom prst="rect">
            <a:avLst/>
          </a:prstGeom>
        </p:spPr>
        <p:txBody>
          <a:bodyPr wrap="square">
            <a:spAutoFit/>
          </a:bodyPr>
          <a:lstStyle/>
          <a:p>
            <a:pPr marL="285750" marR="0" lvl="0" indent="-285750" algn="just" defTabSz="914400" rtl="0" eaLnBrk="1" fontAlgn="auto" latinLnBrk="0" hangingPunct="1">
              <a:lnSpc>
                <a:spcPct val="106000"/>
              </a:lnSpc>
              <a:spcBef>
                <a:spcPct val="0"/>
              </a:spcBef>
              <a:spcAft>
                <a:spcPts val="800"/>
              </a:spcAft>
              <a:buClrTx/>
              <a:buSzTx/>
              <a:buFont typeface="Wingdings" panose="05000000000000000000" pitchFamily="2" charset="2"/>
              <a:buChar char="q"/>
              <a:defRPr/>
            </a:pPr>
            <a:r>
              <a:rPr kumimoji="0" lang="tr-TR" sz="16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a:t>
            </a:r>
            <a:r>
              <a:rPr kumimoji="0" lang="tr-TR" sz="16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tebligat göndermeye yetkili Tebligat Kanunu ve 6.12.2018 </a:t>
            </a:r>
            <a:r>
              <a:rPr kumimoji="0" lang="tr-TR" sz="16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tarihli </a:t>
            </a:r>
            <a:r>
              <a:rPr kumimoji="0" lang="tr-TR" sz="16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ve 30617 sayılı </a:t>
            </a:r>
            <a:r>
              <a:rPr kumimoji="0" lang="tr-TR" sz="16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Yönetmelik </a:t>
            </a:r>
            <a:r>
              <a:rPr kumimoji="0" lang="tr-TR" sz="16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uyarınca yapılan elektronik tebligat işlemlerini yürütmek amacıyla PTT tarafından kurulan ve işletilen Ulusal Elektronik Tebligat </a:t>
            </a:r>
            <a:r>
              <a:rPr kumimoji="0" lang="tr-TR" sz="16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sistemidir.</a:t>
            </a:r>
          </a:p>
          <a:p>
            <a:pPr marL="285750" marR="0" lvl="0" indent="-285750" algn="just" defTabSz="914400" rtl="0" eaLnBrk="1" fontAlgn="auto" latinLnBrk="0" hangingPunct="1">
              <a:lnSpc>
                <a:spcPct val="106000"/>
              </a:lnSpc>
              <a:spcBef>
                <a:spcPct val="0"/>
              </a:spcBef>
              <a:spcAft>
                <a:spcPts val="800"/>
              </a:spcAft>
              <a:buClrTx/>
              <a:buSzTx/>
              <a:buFont typeface="Wingdings" panose="05000000000000000000" pitchFamily="2" charset="2"/>
              <a:buChar char="q"/>
              <a:defRPr/>
            </a:pPr>
            <a:r>
              <a:rPr kumimoji="0" lang="tr-TR" sz="16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UETS Teknik olarak </a:t>
            </a:r>
            <a:r>
              <a:rPr kumimoji="0" lang="tr-TR" sz="1600" b="1"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PTT</a:t>
            </a:r>
            <a:r>
              <a:rPr kumimoji="0" lang="tr-TR" sz="16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İdari olarak </a:t>
            </a:r>
            <a:r>
              <a:rPr kumimoji="0" lang="tr-TR" sz="1600" b="1"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Adalet Bakanlığı </a:t>
            </a:r>
            <a:r>
              <a:rPr kumimoji="0" lang="tr-TR" sz="16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tarafından yönetilmektedir.</a:t>
            </a:r>
          </a:p>
          <a:p>
            <a:pPr marL="285750" marR="0" lvl="0" indent="-285750" algn="just" defTabSz="914400" rtl="0" eaLnBrk="1" fontAlgn="auto" latinLnBrk="0" hangingPunct="1">
              <a:lnSpc>
                <a:spcPct val="106000"/>
              </a:lnSpc>
              <a:spcBef>
                <a:spcPct val="0"/>
              </a:spcBef>
              <a:spcAft>
                <a:spcPts val="800"/>
              </a:spcAft>
              <a:buClrTx/>
              <a:buSzTx/>
              <a:buFont typeface="Wingdings" panose="05000000000000000000" pitchFamily="2" charset="2"/>
              <a:buChar char="q"/>
              <a:defRPr/>
            </a:pPr>
            <a:r>
              <a:rPr kumimoji="0" lang="tr-TR" sz="16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a:t>
            </a:r>
            <a:r>
              <a:rPr kumimoji="0" lang="tr-TR" sz="16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sistemlerin UETS entegrasyonları sağlanarak özellikle Yargı kuruluşları tarafından gönderilen tebligatların elektronik ortamda yürütülmesi </a:t>
            </a:r>
            <a:r>
              <a:rPr kumimoji="0" lang="tr-TR" sz="16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sağlanmaktadır.</a:t>
            </a:r>
            <a:endParaRPr kumimoji="0" lang="tr-TR" sz="16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Resim 2"/>
          <p:cNvPicPr>
            <a:picLocks noChangeAspect="1"/>
          </p:cNvPicPr>
          <p:nvPr>
            <p:custDataLst>
              <p:tags r:id="rId9"/>
            </p:custDataLst>
          </p:nvPr>
        </p:nvPicPr>
        <p:blipFill>
          <a:blip r:embed="rId8"/>
          <a:stretch>
            <a:fillRect/>
          </a:stretch>
        </p:blipFill>
        <p:spPr>
          <a:xfrm>
            <a:off x="9361033" y="95244"/>
            <a:ext cx="2694887" cy="794991"/>
          </a:xfrm>
          <a:prstGeom prst="rect">
            <a:avLst/>
          </a:prstGeom>
        </p:spPr>
      </p:pic>
      <p:pic>
        <p:nvPicPr>
          <p:cNvPr id="4" name="Resim 3"/>
          <p:cNvPicPr>
            <a:picLocks noChangeAspect="1"/>
          </p:cNvPicPr>
          <p:nvPr>
            <p:custDataLst>
              <p:tags r:id="rId11"/>
            </p:custDataLst>
          </p:nvPr>
        </p:nvPicPr>
        <p:blipFill>
          <a:blip r:embed="rId10"/>
          <a:stretch>
            <a:fillRect/>
          </a:stretch>
        </p:blipFill>
        <p:spPr>
          <a:xfrm>
            <a:off x="1234378" y="1102171"/>
            <a:ext cx="4925353" cy="2697055"/>
          </a:xfrm>
          <a:prstGeom prst="rect">
            <a:avLst/>
          </a:prstGeom>
        </p:spPr>
      </p:pic>
      <p:pic>
        <p:nvPicPr>
          <p:cNvPr id="6" name="Resim 5"/>
          <p:cNvPicPr>
            <a:picLocks noChangeAspect="1"/>
          </p:cNvPicPr>
          <p:nvPr>
            <p:custDataLst>
              <p:tags r:id="rId13"/>
            </p:custDataLst>
          </p:nvPr>
        </p:nvPicPr>
        <p:blipFill>
          <a:blip r:embed="rId12"/>
          <a:stretch>
            <a:fillRect/>
          </a:stretch>
        </p:blipFill>
        <p:spPr>
          <a:xfrm>
            <a:off x="7390015" y="1067351"/>
            <a:ext cx="4665905" cy="5650936"/>
          </a:xfrm>
          <a:prstGeom prst="rect">
            <a:avLst/>
          </a:prstGeom>
          <a:ln>
            <a:solidFill>
              <a:schemeClr val="tx1"/>
            </a:solidFill>
          </a:ln>
        </p:spPr>
      </p:pic>
    </p:spTree>
    <p:extLst>
      <p:ext uri="{BB962C8B-B14F-4D97-AF65-F5344CB8AC3E}">
        <p14:creationId xmlns:p14="http://schemas.microsoft.com/office/powerpoint/2010/main" val="764738262"/>
      </p:ext>
    </p:extLst>
  </p:cSld>
  <p:clrMapOvr>
    <a:masterClrMapping/>
  </p:clrMapOvr>
  <p:transition/>
  <p:timing/>
</p:sld>
</file>

<file path=ppt/slides/slide18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custDataLst>
              <p:tags r:id="rId5"/>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custDataLst>
              <p:tags r:id="rId6"/>
            </p:custDataLst>
          </p:nvPr>
        </p:nvSpPr>
        <p:spPr>
          <a:xfrm>
            <a:off x="699692" y="974086"/>
            <a:ext cx="9034512" cy="2082365"/>
          </a:xfrm>
          <a:prstGeom prst="rect">
            <a:avLst/>
          </a:prstGeom>
        </p:spPr>
        <p:txBody>
          <a:bodyPr wrap="square">
            <a:spAutoFit/>
          </a:bodyPr>
          <a:lstStyle/>
          <a:p>
            <a:pPr marL="742950" marR="0" lvl="1" indent="-285750" algn="l" defTabSz="914400" rtl="0" eaLnBrk="1" fontAlgn="auto" latinLnBrk="0" hangingPunct="1">
              <a:lnSpc>
                <a:spcPct val="106000"/>
              </a:lnSpc>
              <a:spcBef>
                <a:spcPct val="0"/>
              </a:spcBef>
              <a:spcAft>
                <a:spcPct val="0"/>
              </a:spcAft>
              <a:buClrTx/>
              <a:buSzTx/>
              <a:buFont typeface="Arial" panose="020b0604020202020204" pitchFamily="34" charset="0"/>
              <a:buChar char="•"/>
              <a:defRPr/>
            </a:pPr>
            <a:r>
              <a:rPr kumimoji="0" lang="tr-TR" sz="1800" b="0" i="0" u="none" strike="noStrike" kern="1200" cap="none" spc="0" normalizeH="0" baseline="0" noProof="0" smtClean="0">
                <a:ln>
                  <a:noFill/>
                </a:ln>
                <a:solidFill>
                  <a:srgbClr val="252831"/>
                </a:solidFill>
                <a:effectLst/>
                <a:uLnTx/>
                <a:uFillTx/>
                <a:latin typeface="Arial"/>
                <a:ea typeface="+mn-ea"/>
                <a:cs typeface="+mn-cs"/>
              </a:rPr>
              <a:t>İstatiksel analizler</a:t>
            </a:r>
          </a:p>
          <a:p>
            <a:pPr marL="1200150" marR="0" lvl="2" indent="-285750" algn="l" defTabSz="914400" rtl="0" eaLnBrk="1" fontAlgn="auto" latinLnBrk="0" hangingPunct="1">
              <a:lnSpc>
                <a:spcPct val="106000"/>
              </a:lnSpc>
              <a:spcBef>
                <a:spcPct val="0"/>
              </a:spcBef>
              <a:spcAft>
                <a:spcPct val="0"/>
              </a:spcAft>
              <a:buClrTx/>
              <a:buSzTx/>
              <a:buFont typeface="Arial" panose="020b0604020202020204" pitchFamily="34" charset="0"/>
              <a:buChar char="•"/>
              <a:defRPr/>
            </a:pPr>
            <a:r>
              <a:rPr kumimoji="0" lang="tr-TR" sz="1800" b="0" i="0" u="none" strike="noStrike" kern="1200" cap="none" spc="0" normalizeH="0" baseline="0" noProof="0" smtClean="0">
                <a:ln>
                  <a:noFill/>
                </a:ln>
                <a:solidFill>
                  <a:srgbClr val="252831"/>
                </a:solidFill>
                <a:effectLst/>
                <a:uLnTx/>
                <a:uFillTx/>
                <a:latin typeface="Arial"/>
                <a:ea typeface="+mn-ea"/>
                <a:cs typeface="+mn-cs"/>
              </a:rPr>
              <a:t>Yıllık/Aylık/belirli</a:t>
            </a:r>
            <a:r>
              <a:rPr kumimoji="0" lang="tr-TR" sz="1800" b="0" i="0" u="none" strike="noStrike" kern="1200" cap="none" spc="0" normalizeH="0" noProof="0" smtClean="0">
                <a:ln>
                  <a:noFill/>
                </a:ln>
                <a:solidFill>
                  <a:srgbClr val="252831"/>
                </a:solidFill>
                <a:effectLst/>
                <a:uLnTx/>
                <a:uFillTx/>
                <a:latin typeface="Arial"/>
                <a:ea typeface="+mn-ea"/>
                <a:cs typeface="+mn-cs"/>
              </a:rPr>
              <a:t> zaman aralığında </a:t>
            </a:r>
            <a:r>
              <a:rPr kumimoji="0" lang="tr-TR" sz="1800" b="0" i="0" u="none" strike="noStrike" kern="1200" cap="none" spc="0" normalizeH="0" baseline="0" noProof="0" smtClean="0">
                <a:ln>
                  <a:noFill/>
                </a:ln>
                <a:solidFill>
                  <a:srgbClr val="252831"/>
                </a:solidFill>
                <a:effectLst/>
                <a:uLnTx/>
                <a:uFillTx/>
                <a:latin typeface="Arial"/>
                <a:ea typeface="+mn-ea"/>
                <a:cs typeface="+mn-cs"/>
              </a:rPr>
              <a:t>gelen ve giden belge analizleri</a:t>
            </a:r>
          </a:p>
          <a:p>
            <a:pPr marL="1200150" marR="0" lvl="2" indent="-285750" algn="l" defTabSz="914400" rtl="0" eaLnBrk="1" fontAlgn="auto" latinLnBrk="0" hangingPunct="1">
              <a:lnSpc>
                <a:spcPct val="106000"/>
              </a:lnSpc>
              <a:spcBef>
                <a:spcPct val="0"/>
              </a:spcBef>
              <a:spcAft>
                <a:spcPct val="0"/>
              </a:spcAft>
              <a:buClrTx/>
              <a:buSzTx/>
              <a:buFont typeface="Arial" panose="020b0604020202020204" pitchFamily="34" charset="0"/>
              <a:buChar char="•"/>
              <a:defRPr/>
            </a:pPr>
            <a:r>
              <a:rPr kumimoji="0" lang="tr-TR" sz="1800" b="0" i="0" u="none" strike="noStrike" kern="1200" cap="none" spc="0" normalizeH="0" baseline="0" noProof="0" smtClean="0">
                <a:ln>
                  <a:noFill/>
                </a:ln>
                <a:solidFill>
                  <a:srgbClr val="252831"/>
                </a:solidFill>
                <a:effectLst/>
                <a:uLnTx/>
                <a:uFillTx/>
                <a:latin typeface="Arial"/>
                <a:ea typeface="+mn-ea"/>
                <a:cs typeface="+mn-cs"/>
              </a:rPr>
              <a:t>Belge tipine göre istatistikler vb.</a:t>
            </a:r>
          </a:p>
          <a:p>
            <a:pPr marL="1200150" marR="0" lvl="2" indent="-285750" algn="l" defTabSz="914400" rtl="0" eaLnBrk="1" fontAlgn="auto" latinLnBrk="0" hangingPunct="1">
              <a:lnSpc>
                <a:spcPct val="106000"/>
              </a:lnSpc>
              <a:spcBef>
                <a:spcPct val="0"/>
              </a:spcBef>
              <a:spcAft>
                <a:spcPct val="0"/>
              </a:spcAft>
              <a:buClrTx/>
              <a:buSzTx/>
              <a:buFont typeface="Arial" panose="020b0604020202020204" pitchFamily="34" charset="0"/>
              <a:buChar char="•"/>
              <a:defRPr/>
            </a:pPr>
            <a:endParaRPr kumimoji="0" lang="tr-TR" sz="1800" b="0" i="0" u="none" strike="noStrike" kern="1200" cap="none" spc="0" normalizeH="0" baseline="0" noProof="0" smtClean="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6000"/>
              </a:lnSpc>
              <a:spcBef>
                <a:spcPct val="0"/>
              </a:spcBef>
              <a:spcAft>
                <a:spcPct val="0"/>
              </a:spcAft>
              <a:buClrTx/>
              <a:buSzTx/>
              <a:buFontTx/>
              <a:buNone/>
              <a:defRPr/>
            </a:pPr>
            <a:endParaRPr kumimoji="0" lang="tr-TR" sz="1800" b="0" i="0" u="none" strike="noStrike" kern="1200" cap="none" spc="0" normalizeH="0" baseline="0" noProof="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ct val="0"/>
              </a:spcBef>
              <a:spcAft>
                <a:spcPct val="0"/>
              </a:spcAft>
              <a:buClrTx/>
              <a:buSzTx/>
              <a:buFontTx/>
              <a:buChar char="-"/>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a:p>
            <a:pPr marL="0" marR="0" lvl="0" indent="0" algn="just" defTabSz="914400" rtl="0" eaLnBrk="1" fontAlgn="auto" latinLnBrk="0" hangingPunct="1">
              <a:lnSpc>
                <a:spcPct val="106000"/>
              </a:lnSpc>
              <a:spcBef>
                <a:spcPct val="0"/>
              </a:spcBef>
              <a:spcAft>
                <a:spcPct val="0"/>
              </a:spcAft>
              <a:buClrTx/>
              <a:buSzTx/>
              <a:buFontTx/>
              <a:buNone/>
              <a:defRPr/>
            </a:pPr>
            <a:endParaRPr kumimoji="0" lang="tr-TR" sz="1400" b="0" i="0" u="none" strike="noStrike" kern="1200" cap="none" spc="0" normalizeH="0" baseline="0" noProof="0">
              <a:ln>
                <a:noFill/>
              </a:ln>
              <a:solidFill>
                <a:srgbClr val="252831"/>
              </a:solidFill>
              <a:effectLst/>
              <a:uLnTx/>
              <a:uFillTx/>
              <a:latin typeface="Arial"/>
              <a:ea typeface="Calibri" panose="020f0502020204030204" pitchFamily="34" charset="0"/>
              <a:cs typeface="Times New Roman" panose="02020603050405020304" pitchFamily="18" charset="0"/>
            </a:endParaRPr>
          </a:p>
        </p:txBody>
      </p:sp>
      <p:sp>
        <p:nvSpPr>
          <p:cNvPr id="11" name="Metin kutusu 10"/>
          <p:cNvSpPr txBox="1"/>
          <p:nvPr>
            <p:custDataLst>
              <p:tags r:id="rId7"/>
            </p:custDataLst>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Akıllı EBYS</a:t>
            </a:r>
            <a:endPar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Resim 3"/>
          <p:cNvPicPr>
            <a:picLocks noChangeAspect="1"/>
          </p:cNvPicPr>
          <p:nvPr>
            <p:custDataLst>
              <p:tags r:id="rId9"/>
            </p:custDataLst>
          </p:nvPr>
        </p:nvPicPr>
        <p:blipFill>
          <a:blip r:embed="rId8"/>
          <a:stretch>
            <a:fillRect/>
          </a:stretch>
        </p:blipFill>
        <p:spPr>
          <a:xfrm>
            <a:off x="1144136" y="2366928"/>
            <a:ext cx="2930661" cy="2110618"/>
          </a:xfrm>
          <a:prstGeom prst="rect">
            <a:avLst/>
          </a:prstGeom>
        </p:spPr>
      </p:pic>
      <p:pic>
        <p:nvPicPr>
          <p:cNvPr id="9" name="Resim 8"/>
          <p:cNvPicPr>
            <a:picLocks noChangeAspect="1"/>
          </p:cNvPicPr>
          <p:nvPr>
            <p:custDataLst>
              <p:tags r:id="rId11"/>
            </p:custDataLst>
          </p:nvPr>
        </p:nvPicPr>
        <p:blipFill>
          <a:blip r:embed="rId10"/>
          <a:stretch>
            <a:fillRect/>
          </a:stretch>
        </p:blipFill>
        <p:spPr>
          <a:xfrm>
            <a:off x="1166438" y="4547286"/>
            <a:ext cx="4925011" cy="2174790"/>
          </a:xfrm>
          <a:prstGeom prst="rect">
            <a:avLst/>
          </a:prstGeom>
        </p:spPr>
      </p:pic>
      <p:pic>
        <p:nvPicPr>
          <p:cNvPr id="13" name="Resim 12"/>
          <p:cNvPicPr>
            <a:picLocks noChangeAspect="1"/>
          </p:cNvPicPr>
          <p:nvPr>
            <p:custDataLst>
              <p:tags r:id="rId13"/>
            </p:custDataLst>
          </p:nvPr>
        </p:nvPicPr>
        <p:blipFill>
          <a:blip r:embed="rId12"/>
          <a:stretch>
            <a:fillRect/>
          </a:stretch>
        </p:blipFill>
        <p:spPr>
          <a:xfrm>
            <a:off x="4180139" y="2371341"/>
            <a:ext cx="1845631" cy="2106205"/>
          </a:xfrm>
          <a:prstGeom prst="rect">
            <a:avLst/>
          </a:prstGeom>
        </p:spPr>
      </p:pic>
      <p:pic>
        <p:nvPicPr>
          <p:cNvPr id="14" name="Resim 13"/>
          <p:cNvPicPr>
            <a:picLocks noChangeAspect="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a:xfrm>
            <a:off x="7222191" y="2305932"/>
            <a:ext cx="4331180" cy="4343228"/>
          </a:xfrm>
          <a:prstGeom prst="ellipse">
            <a:avLst/>
          </a:prstGeom>
          <a:ln>
            <a:noFill/>
          </a:ln>
          <a:effectLst>
            <a:softEdge rad="112500"/>
          </a:effectLst>
        </p:spPr>
      </p:pic>
    </p:spTree>
    <p:extLst>
      <p:ext uri="{BB962C8B-B14F-4D97-AF65-F5344CB8AC3E}">
        <p14:creationId xmlns:p14="http://schemas.microsoft.com/office/powerpoint/2010/main" val="4275704896"/>
      </p:ext>
    </p:extLst>
  </p:cSld>
  <p:clrMapOvr>
    <a:masterClrMapping/>
  </p:clrMapOvr>
  <p:transition/>
  <p:timing/>
</p:sld>
</file>

<file path=ppt/slides/slide18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custDataLst>
              <p:tags r:id="rId5"/>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custDataLst>
              <p:tags r:id="rId6"/>
            </p:custDataLst>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Akıllı EBYS</a:t>
            </a:r>
          </a:p>
        </p:txBody>
      </p:sp>
      <p:pic>
        <p:nvPicPr>
          <p:cNvPr id="8" name="Resim 7"/>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1041336" y="3729179"/>
            <a:ext cx="5178978" cy="2528440"/>
          </a:xfrm>
          <a:prstGeom prst="rect">
            <a:avLst/>
          </a:prstGeom>
          <a:ln>
            <a:noFill/>
          </a:ln>
          <a:effectLst>
            <a:outerShdw blurRad="292100" dist="139700" dir="2700000" algn="tl" rotWithShape="0">
              <a:srgbClr val="333333">
                <a:alpha val="65000"/>
              </a:srgbClr>
            </a:outerShdw>
          </a:effectLst>
        </p:spPr>
      </p:pic>
      <p:sp>
        <p:nvSpPr>
          <p:cNvPr id="12" name="Dikdörtgen 11"/>
          <p:cNvSpPr/>
          <p:nvPr>
            <p:custDataLst>
              <p:tags r:id="rId9"/>
            </p:custDataLst>
          </p:nvPr>
        </p:nvSpPr>
        <p:spPr>
          <a:xfrm>
            <a:off x="460374" y="1182355"/>
            <a:ext cx="9612539" cy="1853969"/>
          </a:xfrm>
          <a:prstGeom prst="rect">
            <a:avLst/>
          </a:prstGeom>
        </p:spPr>
        <p:txBody>
          <a:bodyPr wrap="square">
            <a:spAutoFit/>
          </a:bodyPr>
          <a:lstStyle/>
          <a:p>
            <a:pPr marL="742950" marR="0" lvl="1" indent="-285750" algn="l"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kumimoji="0" lang="tr-TR" sz="1800" b="0" i="0" u="none" strike="noStrike" kern="1200" cap="none" spc="0" normalizeH="0" baseline="0" noProof="0">
                <a:ln>
                  <a:noFill/>
                </a:ln>
                <a:solidFill>
                  <a:srgbClr val="252831"/>
                </a:solidFill>
                <a:effectLst/>
                <a:uLnTx/>
                <a:uFillTx/>
                <a:cs typeface="Times New Roman" panose="02020603050405020304" pitchFamily="18" charset="0"/>
              </a:rPr>
              <a:t>Akıllı sistemler (yapay zeka tabanlı tahmin sistemleri)</a:t>
            </a:r>
          </a:p>
          <a:p>
            <a:pPr marL="1200150" marR="0" lvl="2" indent="-285750" algn="l"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a:ln>
                  <a:noFill/>
                </a:ln>
                <a:solidFill>
                  <a:srgbClr val="252831"/>
                </a:solidFill>
                <a:effectLst/>
                <a:uLnTx/>
                <a:uFillTx/>
                <a:cs typeface="Times New Roman" panose="02020603050405020304" pitchFamily="18" charset="0"/>
              </a:rPr>
              <a:t>İçerikten konu tahmini</a:t>
            </a:r>
          </a:p>
          <a:p>
            <a:pPr marL="1200150" marR="0" lvl="2" indent="-285750" algn="l"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a:ln>
                  <a:noFill/>
                </a:ln>
                <a:solidFill>
                  <a:srgbClr val="252831"/>
                </a:solidFill>
                <a:effectLst/>
                <a:uLnTx/>
                <a:uFillTx/>
                <a:cs typeface="Times New Roman" panose="02020603050405020304" pitchFamily="18" charset="0"/>
              </a:rPr>
              <a:t>Arz/rica tahmini</a:t>
            </a:r>
          </a:p>
          <a:p>
            <a:pPr marL="1200150" marR="0" lvl="2" indent="-285750" algn="l"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a:ln>
                  <a:noFill/>
                </a:ln>
                <a:solidFill>
                  <a:srgbClr val="252831"/>
                </a:solidFill>
                <a:effectLst/>
                <a:uLnTx/>
                <a:uFillTx/>
                <a:cs typeface="Times New Roman" panose="02020603050405020304" pitchFamily="18" charset="0"/>
              </a:rPr>
              <a:t>İçerikten SDP tahmini</a:t>
            </a:r>
          </a:p>
          <a:p>
            <a:pPr marL="1200150" marR="0" lvl="2" indent="-285750" algn="l"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a:ln>
                  <a:noFill/>
                </a:ln>
                <a:solidFill>
                  <a:srgbClr val="252831"/>
                </a:solidFill>
                <a:effectLst/>
                <a:uLnTx/>
                <a:uFillTx/>
                <a:cs typeface="Times New Roman" panose="02020603050405020304" pitchFamily="18" charset="0"/>
              </a:rPr>
              <a:t>Belge üst verilerinden havale edilecek yer bilgisi tahmini</a:t>
            </a:r>
          </a:p>
          <a:p>
            <a:pPr marL="1200150" marR="0" lvl="2" indent="-285750" algn="l"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sz="1800" b="0" i="0" u="none" strike="noStrike" kern="1200" cap="none" spc="0" normalizeH="0" baseline="0" noProof="0" err="1">
                <a:ln>
                  <a:noFill/>
                </a:ln>
                <a:solidFill>
                  <a:srgbClr val="252831"/>
                </a:solidFill>
                <a:effectLst/>
                <a:uLnTx/>
                <a:uFillTx/>
                <a:cs typeface="Times New Roman" panose="02020603050405020304" pitchFamily="18" charset="0"/>
              </a:rPr>
              <a:t>vb</a:t>
            </a:r>
            <a:r>
              <a:rPr kumimoji="0" lang="tr-TR" sz="1800" b="0" i="0" u="none" strike="noStrike" kern="1200" cap="none" spc="0" normalizeH="0" baseline="0" noProof="0" smtClean="0">
                <a:ln>
                  <a:noFill/>
                </a:ln>
                <a:solidFill>
                  <a:srgbClr val="252831"/>
                </a:solidFill>
                <a:effectLst/>
                <a:uLnTx/>
                <a:uFillTx/>
                <a:cs typeface="Times New Roman" panose="02020603050405020304" pitchFamily="18" charset="0"/>
              </a:rPr>
              <a:t>……</a:t>
            </a:r>
            <a:endParaRPr kumimoji="0" lang="tr-TR" sz="1800" b="0" i="0" u="none" strike="noStrike" kern="1200" cap="none" spc="0" normalizeH="0" baseline="0" noProof="0">
              <a:ln>
                <a:noFill/>
              </a:ln>
              <a:solidFill>
                <a:srgbClr val="252831"/>
              </a:solidFill>
              <a:effectLst/>
              <a:uLnTx/>
              <a:uFillTx/>
              <a:cs typeface="Times New Roman" panose="02020603050405020304" pitchFamily="18" charset="0"/>
            </a:endParaRPr>
          </a:p>
        </p:txBody>
      </p:sp>
      <p:pic>
        <p:nvPicPr>
          <p:cNvPr id="2" name="Resim 1"/>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7739553" y="1135108"/>
            <a:ext cx="3876841" cy="38582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860048933"/>
      </p:ext>
    </p:extLst>
  </p:cSld>
  <p:clrMapOvr>
    <a:masterClrMapping/>
  </p:clrMapOvr>
  <p:transition/>
  <p:timing/>
</p:sld>
</file>

<file path=ppt/slides/slide18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64705"/>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070476" y="404418"/>
            <a:ext cx="11055708"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a:t>
            </a: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Hususlar</a:t>
            </a:r>
            <a:endPar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AutoShape 4" descr="e-Yazışma Teknik Rehberi"/>
          <p:cNvSpPr>
            <a:spLocks noChangeAspect="1" noChangeArrowheads="1"/>
          </p:cNvSpPr>
          <p:nvPr>
            <p:custDataLst>
              <p:tags r:id="rId6"/>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custDataLst>
              <p:tags r:id="rId7"/>
            </p:custDataLst>
          </p:nvPr>
        </p:nvSpPr>
        <p:spPr>
          <a:xfrm>
            <a:off x="615590" y="1335077"/>
            <a:ext cx="10174329" cy="5064400"/>
          </a:xfrm>
          <a:prstGeom prst="rect">
            <a:avLst/>
          </a:prstGeom>
        </p:spPr>
        <p:txBody>
          <a:bodyPr wrap="square">
            <a:spAutoFit/>
          </a:bodyPr>
          <a:lstStyle/>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Yönetmelik’in </a:t>
            </a:r>
            <a:r>
              <a:rPr kumimoji="0" lang="tr-TR"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32. </a:t>
            </a:r>
            <a:r>
              <a:rPr kumimoji="0" lang="tr-TR"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maddesinde </a:t>
            </a:r>
            <a:r>
              <a:rPr kumimoji="0" lang="tr-TR"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belirtilen “Belgenin iade edilmesi” kapsamında hatalı gelen belgeler ile bağlı/ilgili kuruluşları ilgilendiren </a:t>
            </a:r>
            <a:r>
              <a:rPr lang="tr-TR">
                <a:solidFill>
                  <a:srgbClr val="252831"/>
                </a:solidFill>
                <a:latin typeface="Times New Roman" panose="02020603050405020304" pitchFamily="18" charset="0"/>
                <a:ea typeface="Calibri" panose="020f0502020204030204" pitchFamily="34" charset="0"/>
                <a:cs typeface="Times New Roman" panose="02020603050405020304" pitchFamily="18" charset="0"/>
              </a:rPr>
              <a:t>belgelerin</a:t>
            </a:r>
            <a:r>
              <a:rPr kumimoji="0" lang="tr-TR"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tr-TR"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ortamda (KEP vb.) muhatabına gönderimi sağlanmalıdır</a:t>
            </a:r>
            <a:r>
              <a:rPr kumimoji="0" lang="tr-TR"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6000"/>
              </a:lnSpc>
              <a:spcBef>
                <a:spcPct val="0"/>
              </a:spcBef>
              <a:spcAft>
                <a:spcPct val="0"/>
              </a:spcAft>
              <a:buClrTx/>
              <a:buSzTx/>
              <a:defRPr/>
            </a:pPr>
            <a:endParaRPr kumimoji="0" lang="tr-TR"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r>
              <a:rPr kumimoji="0" lang="tr-TR"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Belgede teknik </a:t>
            </a:r>
            <a:r>
              <a:rPr kumimoji="0" lang="tr-TR"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problemler </a:t>
            </a:r>
            <a:r>
              <a:rPr kumimoji="0" lang="tr-TR"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ya da </a:t>
            </a:r>
            <a:r>
              <a:rPr kumimoji="0" lang="tr-TR"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muhatabın açıkça belli </a:t>
            </a:r>
            <a:r>
              <a:rPr kumimoji="0" lang="tr-TR"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olmaması durumunda, belgelerin ilgili </a:t>
            </a:r>
            <a:r>
              <a:rPr kumimoji="0" lang="tr-TR"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idaresine elektronik ortamda (KEP vb.) iadesi sağlanmalıdır</a:t>
            </a:r>
            <a:r>
              <a:rPr kumimoji="0" lang="tr-TR"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Ø"/>
              <a:defRPr/>
            </a:pPr>
            <a:endParaRPr lang="tr-TR">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err="1">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EBYS’lerde muhatap seçildiğinde varsayılan gönderim yönteminin elektronik gönderim (KEP, OTOBAN, birebir web servis vb.) olması sağlanmalıdır</a:t>
            </a:r>
            <a:r>
              <a:rPr lang="tr-TR"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06000"/>
              </a:lnSpc>
              <a:buFont typeface="Wingdings" panose="05000000000000000000" pitchFamily="2" charset="2"/>
              <a:buChar char="Ø"/>
              <a:defRPr/>
            </a:pPr>
            <a:endParaRPr lang="tr-TR"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yazılım değişikliklerinde eski belgelerin EYP ve zaman damgalı olmasına,  yazılımların mutlaka TSE 13298 standartlarına, Resmi Yazışma Yönetmeliğine, E-yazışma teknik rehberine uygun olmasına dikkat edilmelidir.</a:t>
            </a:r>
          </a:p>
          <a:p>
            <a:pPr algn="just">
              <a:lnSpc>
                <a:spcPct val="106000"/>
              </a:lnSpc>
              <a:defRPr/>
            </a:pPr>
            <a:endParaRPr lang="tr-TR"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deki belgelerin kriptolu veya şifreli tutulması durumunda kripto veya şifre çözme anahtarlarının sistemden bağımsız olarak güvenli bir ortamda saklanması önem arz etmektedir.</a:t>
            </a:r>
            <a:endParaRPr lang="tr-TR">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just" defTabSz="914400" rtl="0" eaLnBrk="1" fontAlgn="auto" latinLnBrk="0" hangingPunct="1">
              <a:lnSpc>
                <a:spcPct val="106000"/>
              </a:lnSpc>
              <a:spcBef>
                <a:spcPct val="0"/>
              </a:spcBef>
              <a:spcAft>
                <a:spcPct val="0"/>
              </a:spcAft>
              <a:buClrTx/>
              <a:buSzTx/>
              <a:buFontTx/>
              <a:buNone/>
              <a:defRPr/>
            </a:pPr>
            <a:endParaRPr kumimoji="0" lang="tr-TR" sz="16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3161114"/>
      </p:ext>
    </p:extLst>
  </p:cSld>
  <p:clrMapOvr>
    <a:masterClrMapping/>
  </p:clrMapOvr>
  <p:transition/>
  <p:timing/>
</p:sld>
</file>

<file path=ppt/slides/slide18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64705"/>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custDataLst>
              <p:tags r:id="rId5"/>
            </p:custDataLst>
          </p:nvPr>
        </p:nvSpPr>
        <p:spPr>
          <a:xfrm>
            <a:off x="1084461" y="404418"/>
            <a:ext cx="7931240"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defRPr/>
            </a:pPr>
            <a:r>
              <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a:t>
            </a:r>
            <a:r>
              <a:rPr kumimoji="0" lang="tr-TR"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Hususlar</a:t>
            </a:r>
            <a:endPar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AutoShape 4" descr="e-Yazışma Teknik Rehberi"/>
          <p:cNvSpPr>
            <a:spLocks noChangeAspect="1" noChangeArrowheads="1"/>
          </p:cNvSpPr>
          <p:nvPr>
            <p:custDataLst>
              <p:tags r:id="rId6"/>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custDataLst>
              <p:tags r:id="rId7"/>
            </p:custDataLst>
          </p:nvPr>
        </p:nvSpPr>
        <p:spPr>
          <a:xfrm>
            <a:off x="871937" y="1171718"/>
            <a:ext cx="10026048" cy="5363712"/>
          </a:xfrm>
          <a:prstGeom prst="rect">
            <a:avLst/>
          </a:prstGeom>
        </p:spPr>
        <p:txBody>
          <a:bodyPr wrap="square">
            <a:spAutoFit/>
          </a:bodyPr>
          <a:lstStyle/>
          <a:p>
            <a:pPr marL="457200" marR="0" lvl="0" indent="0" algn="l" defTabSz="914400" rtl="0" eaLnBrk="1" fontAlgn="auto" latinLnBrk="0" hangingPunct="1">
              <a:lnSpc>
                <a:spcPct val="106000"/>
              </a:lnSpc>
              <a:spcBef>
                <a:spcPct val="0"/>
              </a:spcBef>
              <a:spcAft>
                <a:spcPct val="0"/>
              </a:spcAft>
              <a:buClrTx/>
              <a:buSzTx/>
              <a:buFontTx/>
              <a:buNone/>
              <a:defRPr/>
            </a:pPr>
            <a:endParaRPr kumimoji="0" lang="tr-TR"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ct val="0"/>
              </a:spcBef>
              <a:spcAft>
                <a:spcPct val="0"/>
              </a:spcAft>
              <a:buClrTx/>
              <a:buSzTx/>
              <a:buFont typeface="Wingdings" panose="05000000000000000000" pitchFamily="2" charset="2"/>
              <a:buChar char="Ø"/>
              <a:tabLst>
                <a:tab pos="457200"/>
              </a:tabLst>
              <a:defRPr/>
            </a:pP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 </a:t>
            </a: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personelinin DETSİS’te </a:t>
            </a: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yer alan kamu kurum ve kuruluşları ile yapacakları yazışmalarda muhatap olarak </a:t>
            </a: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DETSİS </a:t>
            </a: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verilerini </a:t>
            </a: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kullanmaları, idarelerin </a:t>
            </a:r>
            <a:r>
              <a:rPr lang="tr-TR" sz="2000" noProof="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a:t>
            </a: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zel </a:t>
            </a: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kişi olarak </a:t>
            </a: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kaydedilip </a:t>
            </a: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gönderim yapılması konusunda gerekli </a:t>
            </a: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bilgilendirmeler </a:t>
            </a: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yapılmalıdır.</a:t>
            </a:r>
          </a:p>
          <a:p>
            <a:pPr marL="457200" marR="0" lvl="0" indent="0" algn="just" defTabSz="914400" rtl="0" eaLnBrk="1" fontAlgn="auto" latinLnBrk="0" hangingPunct="1">
              <a:lnSpc>
                <a:spcPct val="106000"/>
              </a:lnSpc>
              <a:spcBef>
                <a:spcPct val="0"/>
              </a:spcBef>
              <a:spcAft>
                <a:spcPct val="0"/>
              </a:spcAft>
              <a:buClrTx/>
              <a:buSzTx/>
              <a:buFontTx/>
              <a:buNone/>
              <a:defRPr/>
            </a:pP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ct val="0"/>
              </a:spcBef>
              <a:spcAft>
                <a:spcPts val="800"/>
              </a:spcAft>
              <a:buClrTx/>
              <a:buSzTx/>
              <a:buFont typeface="Wingdings" panose="05000000000000000000" pitchFamily="2" charset="2"/>
              <a:buChar char="Ø"/>
              <a:tabLst>
                <a:tab pos="457200"/>
              </a:tabLst>
              <a:defRPr/>
            </a:pP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ile Kurumsal uygulama entegrasyonları (Personel Programı, Kurumsal Kaynak Yönetimi vb.) sağlanarak belgelerin tek bir sistem üzerinde toplanması, mükerrer işlerin engellenmesi yönünde çalışmaların gerçekleştirilmesi önem arz etmektedir</a:t>
            </a: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6000"/>
              </a:lnSpc>
              <a:spcBef>
                <a:spcPct val="0"/>
              </a:spcBef>
              <a:spcAft>
                <a:spcPts val="800"/>
              </a:spcAft>
              <a:buClrTx/>
              <a:buSzTx/>
              <a:buFont typeface="Wingdings" panose="05000000000000000000" pitchFamily="2" charset="2"/>
              <a:buChar char="Ø"/>
              <a:tabLst>
                <a:tab pos="457200"/>
              </a:tabLst>
              <a:defRPr/>
            </a:pPr>
            <a:endPar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ct val="0"/>
              </a:spcBef>
              <a:spcAft>
                <a:spcPts val="800"/>
              </a:spcAft>
              <a:buClrTx/>
              <a:buSzTx/>
              <a:buFont typeface="Wingdings" panose="05000000000000000000" pitchFamily="2" charset="2"/>
              <a:buChar char="Ø"/>
              <a:tabLst>
                <a:tab pos="457200"/>
              </a:tabLst>
              <a:defRPr/>
            </a:pP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Üniversitelerimizde </a:t>
            </a: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özellikle </a:t>
            </a: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 ile  </a:t>
            </a:r>
            <a:r>
              <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ilgili tüm elektronik işlemlerin başlangıcı ve/veya sonucunun elektronik belge yönetim sistemiyle bağlı olması işlem bütünlüğü ve süreçlerinin kolay yönetimi açısından verimliği önemli ölçüde artırmaktadır</a:t>
            </a:r>
            <a:r>
              <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6000"/>
              </a:lnSpc>
              <a:spcBef>
                <a:spcPct val="0"/>
              </a:spcBef>
              <a:spcAft>
                <a:spcPts val="800"/>
              </a:spcAft>
              <a:buClrTx/>
              <a:buSzTx/>
              <a:tabLst>
                <a:tab pos="457200"/>
              </a:tabLst>
              <a:defRPr/>
            </a:pPr>
            <a:endParaRPr kumimoji="0" lang="tr-TR" sz="2000" b="0" i="0" u="none" strike="noStrike" kern="1200" cap="none" spc="0" normalizeH="0" baseline="0" noProof="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ct val="0"/>
              </a:spcBef>
              <a:spcAft>
                <a:spcPts val="800"/>
              </a:spcAft>
              <a:buClrTx/>
              <a:buSzTx/>
              <a:buFont typeface="Wingdings" panose="05000000000000000000" pitchFamily="2" charset="2"/>
              <a:buChar char="Ø"/>
              <a:tabLst>
                <a:tab pos="457200"/>
              </a:tabLst>
              <a:defRPr/>
            </a:pPr>
            <a:r>
              <a:rPr lang="tr-TR" sz="200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 üretilen belgelerin EYP 2.0 formatına uygun olarak hazırlanması ve kurumsal mühür ile mühürlenmeden gönderiminin yapılmaması önem arz etmektedir.</a:t>
            </a:r>
            <a:endParaRPr kumimoji="0" lang="tr-TR" sz="2000" b="0" i="0" u="none" strike="noStrike" kern="1200" cap="none" spc="0" normalizeH="0" baseline="0" noProof="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1291037"/>
      </p:ext>
    </p:extLst>
  </p:cSld>
  <p:clrMapOvr>
    <a:masterClrMapping/>
  </p:clrMapOvr>
  <p:transition/>
  <p:timing/>
</p:sld>
</file>

<file path=ppt/slides/slide18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custDataLst>
              <p:tags r:id="rId5"/>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custDataLst>
              <p:tags r:id="rId6"/>
            </p:custDataLst>
          </p:nvPr>
        </p:nvSpPr>
        <p:spPr>
          <a:xfrm>
            <a:off x="1041336" y="379709"/>
            <a:ext cx="953957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a:defRPr/>
            </a:pPr>
            <a:r>
              <a:rPr lang="tr-TR" noProof="0" smtClean="0">
                <a:latin typeface="Times New Roman" panose="02020603050405020304" pitchFamily="18" charset="0"/>
                <a:cs typeface="Times New Roman" panose="02020603050405020304" pitchFamily="18" charset="0"/>
              </a:rPr>
              <a:t>TSE 13298 - </a:t>
            </a:r>
            <a:r>
              <a:rPr lang="tr-TR">
                <a:solidFill>
                  <a:srgbClr val="252831"/>
                </a:solidFill>
                <a:latin typeface="Times New Roman" panose="02020603050405020304" pitchFamily="18" charset="0"/>
                <a:ea typeface="Calibri" panose="020f0502020204030204" pitchFamily="34" charset="0"/>
                <a:cs typeface="Times New Roman" panose="02020603050405020304" pitchFamily="18" charset="0"/>
              </a:rPr>
              <a:t>Elektronik Belge ve Arşiv Yönetim Sistemi</a:t>
            </a:r>
          </a:p>
          <a:p>
            <a:pPr marL="0" marR="0" lvl="0" indent="0" algn="l" defTabSz="914400" rtl="0" eaLnBrk="0" fontAlgn="base" latinLnBrk="0" hangingPunct="0">
              <a:lnSpc>
                <a:spcPct val="100000"/>
              </a:lnSpc>
              <a:spcBef>
                <a:spcPct val="0"/>
              </a:spcBef>
              <a:spcAft>
                <a:spcPct val="0"/>
              </a:spcAft>
              <a:buClrTx/>
              <a:buSzPts val="1000"/>
              <a:buFontTx/>
              <a:buNone/>
              <a:defRPr/>
            </a:pPr>
            <a:endParaRPr kumimoji="0" lang="tr-TR"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Dikdörtgen 11"/>
          <p:cNvSpPr/>
          <p:nvPr>
            <p:custDataLst>
              <p:tags r:id="rId7"/>
            </p:custDataLst>
          </p:nvPr>
        </p:nvSpPr>
        <p:spPr>
          <a:xfrm>
            <a:off x="460375" y="1597470"/>
            <a:ext cx="9851825" cy="4202817"/>
          </a:xfrm>
          <a:prstGeom prst="rect">
            <a:avLst/>
          </a:prstGeom>
        </p:spPr>
        <p:txBody>
          <a:bodyPr wrap="square">
            <a:spAutoFit/>
          </a:bodyPr>
          <a:lstStyle/>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lang="tr-TR" smtClean="0">
                <a:solidFill>
                  <a:srgbClr val="252831"/>
                </a:solidFill>
                <a:cs typeface="Times New Roman" panose="02020603050405020304" pitchFamily="18" charset="0"/>
              </a:rPr>
              <a:t>Türk Standartları Enstitüsü</a:t>
            </a:r>
          </a:p>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lang="tr-TR" b="1" err="1" smtClean="0">
                <a:solidFill>
                  <a:srgbClr val="252831"/>
                </a:solidFill>
                <a:cs typeface="Times New Roman" panose="02020603050405020304" pitchFamily="18" charset="0"/>
              </a:rPr>
              <a:t>EBYS’de standart sağlamak</a:t>
            </a:r>
          </a:p>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lang="tr-TR" b="1" smtClean="0">
                <a:solidFill>
                  <a:srgbClr val="252831"/>
                </a:solidFill>
                <a:cs typeface="Times New Roman" panose="02020603050405020304" pitchFamily="18" charset="0"/>
              </a:rPr>
              <a:t>Yenilikler: </a:t>
            </a:r>
            <a:r>
              <a:rPr lang="tr-TR" smtClean="0">
                <a:solidFill>
                  <a:srgbClr val="252831"/>
                </a:solidFill>
                <a:cs typeface="Times New Roman" panose="02020603050405020304" pitchFamily="18" charset="0"/>
              </a:rPr>
              <a:t>Kurumlar arası belge paylaşımı, kayıtlı elektronik postaların yönetimi, elektronik yazışma paketi ve elektronik arşivlerin yönetimi </a:t>
            </a:r>
          </a:p>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kumimoji="0" lang="tr-TR" b="0" i="0" u="none" strike="noStrike" kern="1200" cap="none" spc="0" normalizeH="0" baseline="0" noProof="0" smtClean="0">
                <a:ln>
                  <a:noFill/>
                </a:ln>
                <a:solidFill>
                  <a:srgbClr val="252831"/>
                </a:solidFill>
                <a:effectLst/>
                <a:uLnTx/>
                <a:uFillTx/>
                <a:cs typeface="Times New Roman" panose="02020603050405020304" pitchFamily="18" charset="0"/>
              </a:rPr>
              <a:t>Elektronik belgelerin üretildikleri dönemdeki hukuki varlıklarının korunması</a:t>
            </a:r>
          </a:p>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lang="tr-TR" smtClean="0">
                <a:solidFill>
                  <a:srgbClr val="252831"/>
                </a:solidFill>
                <a:cs typeface="Times New Roman" panose="02020603050405020304" pitchFamily="18" charset="0"/>
              </a:rPr>
              <a:t>Elektronik sistem gereksinimleri, </a:t>
            </a:r>
          </a:p>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lang="tr-TR">
                <a:solidFill>
                  <a:srgbClr val="252831"/>
                </a:solidFill>
                <a:cs typeface="Times New Roman" panose="02020603050405020304" pitchFamily="18" charset="0"/>
              </a:rPr>
              <a:t>E</a:t>
            </a:r>
            <a:r>
              <a:rPr lang="tr-TR" smtClean="0">
                <a:solidFill>
                  <a:srgbClr val="252831"/>
                </a:solidFill>
                <a:cs typeface="Times New Roman" panose="02020603050405020304" pitchFamily="18" charset="0"/>
              </a:rPr>
              <a:t>lektronik arşivleme sistemleri uygulamalarında bulunması zorunlu temel arşivcilik fonksiyonları</a:t>
            </a:r>
          </a:p>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kumimoji="0" lang="tr-TR" b="0" i="0" u="none" strike="noStrike" kern="1200" cap="none" spc="0" normalizeH="0" baseline="0" noProof="0" smtClean="0">
                <a:ln>
                  <a:noFill/>
                </a:ln>
                <a:solidFill>
                  <a:srgbClr val="252831"/>
                </a:solidFill>
                <a:effectLst/>
                <a:uLnTx/>
                <a:uFillTx/>
                <a:cs typeface="Times New Roman" panose="02020603050405020304" pitchFamily="18" charset="0"/>
              </a:rPr>
              <a:t>E-Arşiv’de yer alacak belgelerin sisteme transfer, düzenleme, tanımlama ve kullanımı</a:t>
            </a:r>
            <a:r>
              <a:rPr kumimoji="0" lang="tr-TR" b="0" i="0" u="none" strike="noStrike" kern="1200" cap="none" spc="0" normalizeH="0" noProof="0" smtClean="0">
                <a:ln>
                  <a:noFill/>
                </a:ln>
                <a:solidFill>
                  <a:srgbClr val="252831"/>
                </a:solidFill>
                <a:effectLst/>
                <a:uLnTx/>
                <a:uFillTx/>
                <a:cs typeface="Times New Roman" panose="02020603050405020304" pitchFamily="18" charset="0"/>
              </a:rPr>
              <a:t> gibi fonksiyonlara uygun üstveri modelini tanımlamak</a:t>
            </a:r>
          </a:p>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lang="tr-TR" baseline="0" smtClean="0">
                <a:solidFill>
                  <a:srgbClr val="252831"/>
                </a:solidFill>
                <a:cs typeface="Times New Roman" panose="02020603050405020304" pitchFamily="18" charset="0"/>
              </a:rPr>
              <a:t>Sistem</a:t>
            </a:r>
            <a:r>
              <a:rPr lang="tr-TR" smtClean="0">
                <a:solidFill>
                  <a:srgbClr val="252831"/>
                </a:solidFill>
                <a:cs typeface="Times New Roman" panose="02020603050405020304" pitchFamily="18" charset="0"/>
              </a:rPr>
              <a:t> kriterleri</a:t>
            </a:r>
          </a:p>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kumimoji="0" lang="tr-TR" b="0" i="0" u="none" strike="noStrike" kern="1200" cap="none" spc="0" normalizeH="0" baseline="0" noProof="0" smtClean="0">
                <a:ln>
                  <a:noFill/>
                </a:ln>
                <a:solidFill>
                  <a:srgbClr val="252831"/>
                </a:solidFill>
                <a:effectLst/>
                <a:uLnTx/>
                <a:uFillTx/>
                <a:cs typeface="Times New Roman" panose="02020603050405020304" pitchFamily="18" charset="0"/>
              </a:rPr>
              <a:t>Belge kriterleri</a:t>
            </a:r>
          </a:p>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r>
              <a:rPr lang="tr-TR" b="1" noProof="0" err="1" smtClean="0">
                <a:solidFill>
                  <a:srgbClr val="252831"/>
                </a:solidFill>
                <a:cs typeface="Times New Roman" panose="02020603050405020304" pitchFamily="18" charset="0"/>
              </a:rPr>
              <a:t>DENETİM’ler ile </a:t>
            </a:r>
            <a:r>
              <a:rPr lang="tr-TR" b="1" noProof="0" smtClean="0">
                <a:solidFill>
                  <a:srgbClr val="CAA928"/>
                </a:solidFill>
                <a:cs typeface="Times New Roman" panose="02020603050405020304" pitchFamily="18" charset="0"/>
              </a:rPr>
              <a:t>kamuda uygulama birliğinin sağlanması</a:t>
            </a:r>
            <a:endParaRPr kumimoji="0" lang="tr-TR" b="1" i="0" u="none" strike="noStrike" kern="1200" cap="none" spc="0" normalizeH="0" baseline="0" noProof="0" smtClean="0">
              <a:ln>
                <a:noFill/>
              </a:ln>
              <a:solidFill>
                <a:srgbClr val="CAA928"/>
              </a:solidFill>
              <a:effectLst/>
              <a:uLnTx/>
              <a:uFillTx/>
              <a:cs typeface="Times New Roman" panose="02020603050405020304" pitchFamily="18" charset="0"/>
            </a:endParaRPr>
          </a:p>
          <a:p>
            <a:pPr marL="742950" marR="0" lvl="1" indent="-285750" algn="just" defTabSz="914400" rtl="0" eaLnBrk="1" fontAlgn="auto" latinLnBrk="0" hangingPunct="1">
              <a:lnSpc>
                <a:spcPct val="106000"/>
              </a:lnSpc>
              <a:spcBef>
                <a:spcPct val="0"/>
              </a:spcBef>
              <a:spcAft>
                <a:spcPct val="0"/>
              </a:spcAft>
              <a:buClrTx/>
              <a:buSzTx/>
              <a:buFont typeface="Wingdings" panose="05000000000000000000" pitchFamily="2" charset="2"/>
              <a:buChar char="ü"/>
              <a:defRPr/>
            </a:pPr>
            <a:endParaRPr kumimoji="0" lang="tr-TR" b="0" i="0" u="none" strike="noStrike" kern="1200" cap="none" spc="0" normalizeH="0" baseline="0" noProof="0">
              <a:ln>
                <a:noFill/>
              </a:ln>
              <a:solidFill>
                <a:srgbClr val="252831"/>
              </a:solidFill>
              <a:effectLst/>
              <a:uLnTx/>
              <a:uFillTx/>
              <a:cs typeface="Times New Roman" panose="02020603050405020304" pitchFamily="18" charset="0"/>
            </a:endParaRPr>
          </a:p>
        </p:txBody>
      </p:sp>
      <p:pic>
        <p:nvPicPr>
          <p:cNvPr id="7" name="Resim 6"/>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10312200" y="781804"/>
            <a:ext cx="1545246" cy="23733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8819462"/>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2">
            <a:alphaModFix amt="67000"/>
            <a:lum/>
          </a:blip>
          <a:stretch>
            <a:fillRect/>
          </a:stretch>
        </a:blipFill>
        <a:effectLst/>
      </p:bgPr>
    </p:bg>
    <p:spTree>
      <p:nvGrpSpPr>
        <p:cNvPr id="1" name=""/>
        <p:cNvGrpSpPr/>
        <p:nvPr/>
      </p:nvGrpSpPr>
      <p:grpSpPr>
        <a:xfrm>
          <a:off x="0" y="0"/>
          <a:ext cx="0" cy="0"/>
        </a:xfrm>
      </p:grpSpPr>
      <p:sp>
        <p:nvSpPr>
          <p:cNvPr id="2" name="Başlık 1">
            <a:extLst>
              <a:ext uri="{FF2B5EF4-FFF2-40B4-BE49-F238E27FC236}">
                <a16:creationId xmlns:a16="http://schemas.microsoft.com/office/drawing/2014/main" id="{D96520E1-0AE0-4347-860A-FD137210E96A}"/>
              </a:ext>
            </a:extLst>
          </p:cNvPr>
          <p:cNvSpPr txBox="1"/>
          <p:nvPr/>
        </p:nvSpPr>
        <p:spPr>
          <a:xfrm>
            <a:off x="217996" y="119987"/>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tr-TR" sz="5400" b="1" i="0" u="none" strike="noStrike" kern="1200" cap="none" spc="0" normalizeH="0" baseline="0" noProof="0">
                <a:ln>
                  <a:noFill/>
                </a:ln>
                <a:solidFill>
                  <a:sysClr val="window" lastClr="FFFFFF"/>
                </a:solidFill>
                <a:effectLst/>
                <a:uLnTx/>
                <a:uFillTx/>
                <a:latin typeface="Calibri Light"/>
                <a:ea typeface="+mj-ea"/>
                <a:cs typeface="+mj-cs"/>
              </a:rPr>
              <a:t>BELGENİN ÖZELLİKLERİ </a:t>
            </a:r>
          </a:p>
        </p:txBody>
      </p:sp>
      <p:sp>
        <p:nvSpPr>
          <p:cNvPr id="3" name="İçerik Yer Tutucusu 2">
            <a:extLst>
              <a:ext uri="{FF2B5EF4-FFF2-40B4-BE49-F238E27FC236}">
                <a16:creationId xmlns:a16="http://schemas.microsoft.com/office/drawing/2014/main" id="{484D8D78-135C-417E-9CB3-F9CAA7C74A51}"/>
              </a:ext>
            </a:extLst>
          </p:cNvPr>
          <p:cNvSpPr txBox="1"/>
          <p:nvPr/>
        </p:nvSpPr>
        <p:spPr>
          <a:xfrm>
            <a:off x="7060122" y="1674046"/>
            <a:ext cx="6105833" cy="33918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ct val="0"/>
              </a:spcAft>
              <a:buClrTx/>
              <a:buSzTx/>
              <a:buFont typeface="Wingdings" panose="05000000000000000000" pitchFamily="2" charset="2"/>
              <a:buChar char="§"/>
              <a:defRPr/>
            </a:pPr>
            <a:r>
              <a:rPr kumimoji="0" lang="tr-TR" sz="3200" b="0" i="0" u="none" strike="noStrike" kern="1200" cap="none" spc="0" normalizeH="0" baseline="0" noProof="0">
                <a:ln>
                  <a:noFill/>
                </a:ln>
                <a:solidFill>
                  <a:sysClr val="window" lastClr="FFFFFF"/>
                </a:solidFill>
                <a:effectLst/>
                <a:uLnTx/>
                <a:uFillTx/>
                <a:latin typeface="Calibri"/>
                <a:ea typeface="+mn-ea"/>
                <a:cs typeface="+mn-cs"/>
              </a:rPr>
              <a:t>Resmî Yazışma Ortamları</a:t>
            </a:r>
          </a:p>
          <a:p>
            <a:pPr marL="228600" marR="0" lvl="0" indent="-228600" algn="l" defTabSz="914400" rtl="0" eaLnBrk="1" fontAlgn="auto" latinLnBrk="0" hangingPunct="1">
              <a:lnSpc>
                <a:spcPct val="90000"/>
              </a:lnSpc>
              <a:spcBef>
                <a:spcPts val="1000"/>
              </a:spcBef>
              <a:spcAft>
                <a:spcPct val="0"/>
              </a:spcAft>
              <a:buClrTx/>
              <a:buSzTx/>
              <a:buFont typeface="Wingdings" panose="05000000000000000000" pitchFamily="2" charset="2"/>
              <a:buChar char="§"/>
              <a:defRPr/>
            </a:pPr>
            <a:r>
              <a:rPr kumimoji="0" lang="tr-TR" sz="3200" b="0" i="0" u="none" strike="noStrike" kern="1200" cap="none" spc="0" normalizeH="0" baseline="0" noProof="0">
                <a:ln>
                  <a:noFill/>
                </a:ln>
                <a:solidFill>
                  <a:sysClr val="window" lastClr="FFFFFF"/>
                </a:solidFill>
                <a:effectLst/>
                <a:uLnTx/>
                <a:uFillTx/>
                <a:latin typeface="Calibri"/>
                <a:ea typeface="+mn-ea"/>
                <a:cs typeface="+mn-cs"/>
              </a:rPr>
              <a:t>Nüsha Sayısı</a:t>
            </a:r>
          </a:p>
          <a:p>
            <a:pPr marL="228600" marR="0" lvl="0" indent="-228600" algn="l" defTabSz="914400" rtl="0" eaLnBrk="1" fontAlgn="auto" latinLnBrk="0" hangingPunct="1">
              <a:lnSpc>
                <a:spcPct val="90000"/>
              </a:lnSpc>
              <a:spcBef>
                <a:spcPts val="1000"/>
              </a:spcBef>
              <a:spcAft>
                <a:spcPct val="0"/>
              </a:spcAft>
              <a:buClrTx/>
              <a:buSzTx/>
              <a:buFont typeface="Wingdings" panose="05000000000000000000" pitchFamily="2" charset="2"/>
              <a:buChar char="§"/>
              <a:defRPr/>
            </a:pPr>
            <a:r>
              <a:rPr kumimoji="0" lang="tr-TR" sz="3200" b="0" i="0" u="none" strike="noStrike" kern="1200" cap="none" spc="0" normalizeH="0" baseline="0" noProof="0">
                <a:ln>
                  <a:noFill/>
                </a:ln>
                <a:solidFill>
                  <a:sysClr val="window" lastClr="FFFFFF"/>
                </a:solidFill>
                <a:effectLst/>
                <a:uLnTx/>
                <a:uFillTx/>
                <a:latin typeface="Calibri"/>
                <a:ea typeface="+mn-ea"/>
                <a:cs typeface="+mn-cs"/>
              </a:rPr>
              <a:t>Belgenin Şeklî Özellikleri</a:t>
            </a:r>
          </a:p>
          <a:p>
            <a:pPr marL="228600" marR="0" lvl="0" indent="-228600" algn="l" defTabSz="914400" rtl="0" eaLnBrk="1" fontAlgn="auto" latinLnBrk="0" hangingPunct="1">
              <a:lnSpc>
                <a:spcPct val="90000"/>
              </a:lnSpc>
              <a:spcBef>
                <a:spcPts val="1000"/>
              </a:spcBef>
              <a:spcAft>
                <a:spcPct val="0"/>
              </a:spcAft>
              <a:buClrTx/>
              <a:buSzTx/>
              <a:buFont typeface="Wingdings" panose="05000000000000000000" pitchFamily="2" charset="2"/>
              <a:buChar char="§"/>
              <a:defRPr/>
            </a:pPr>
            <a:r>
              <a:rPr kumimoji="0" lang="tr-TR" sz="3200" b="0" i="0" u="none" strike="noStrike" kern="1200" cap="none" spc="0" normalizeH="0" baseline="0" noProof="0">
                <a:ln>
                  <a:noFill/>
                </a:ln>
                <a:solidFill>
                  <a:sysClr val="window" lastClr="FFFFFF"/>
                </a:solidFill>
                <a:effectLst/>
                <a:uLnTx/>
                <a:uFillTx/>
                <a:latin typeface="Calibri"/>
                <a:ea typeface="+mn-ea"/>
                <a:cs typeface="+mn-cs"/>
              </a:rPr>
              <a:t>Yazı Tipi ve Harf Büyüklüğü</a:t>
            </a:r>
          </a:p>
        </p:txBody>
      </p:sp>
    </p:spTree>
    <p:extLst>
      <p:ext uri="{BB962C8B-B14F-4D97-AF65-F5344CB8AC3E}">
        <p14:creationId xmlns:p14="http://schemas.microsoft.com/office/powerpoint/2010/main" val="4077927586"/>
      </p:ext>
    </p:extLst>
  </p:cSld>
  <p:clrMapOvr>
    <a:masterClrMapping/>
  </p:clrMapOvr>
  <p:transition spd="med">
    <p:pull/>
  </p:transition>
  <p:timing/>
</p:sld>
</file>

<file path=ppt/slides/slide19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custDataLst>
              <p:tags r:id="rId5"/>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custDataLst>
              <p:tags r:id="rId6"/>
            </p:custDataLst>
          </p:nvPr>
        </p:nvSpPr>
        <p:spPr>
          <a:xfrm>
            <a:off x="1083822" y="303978"/>
            <a:ext cx="7170716" cy="738664"/>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a:defRPr/>
            </a:pPr>
            <a:r>
              <a:rPr lang="tr-TR" sz="2400" smtClean="0">
                <a:latin typeface="Times New Roman" panose="02020603050405020304" pitchFamily="18" charset="0"/>
                <a:cs typeface="Times New Roman" panose="02020603050405020304" pitchFamily="18" charset="0"/>
              </a:rPr>
              <a:t>Uygulama</a:t>
            </a:r>
            <a:r>
              <a:rPr lang="tr-TR" sz="2400" noProof="0" smtClean="0">
                <a:latin typeface="Times New Roman" panose="02020603050405020304" pitchFamily="18" charset="0"/>
                <a:cs typeface="Times New Roman" panose="02020603050405020304" pitchFamily="18" charset="0"/>
              </a:rPr>
              <a:t> Değişikliği ve Farklı Sisteme Geçiş Süreçleri </a:t>
            </a:r>
          </a:p>
          <a:p>
            <a:pPr>
              <a:defRPr/>
            </a:pPr>
            <a:r>
              <a:rPr lang="tr-TR" sz="1800" noProof="0" smtClean="0">
                <a:latin typeface="Times New Roman" panose="02020603050405020304" pitchFamily="18" charset="0"/>
                <a:cs typeface="Times New Roman" panose="02020603050405020304" pitchFamily="18" charset="0"/>
              </a:rPr>
              <a:t>Belge Göçü (Migrasyon)</a:t>
            </a: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Dikdörtgen 5"/>
          <p:cNvSpPr/>
          <p:nvPr>
            <p:custDataLst>
              <p:tags r:id="rId7"/>
            </p:custDataLst>
          </p:nvPr>
        </p:nvSpPr>
        <p:spPr>
          <a:xfrm>
            <a:off x="307975" y="1788991"/>
            <a:ext cx="8486890" cy="4769254"/>
          </a:xfrm>
          <a:prstGeom prst="rect">
            <a:avLst/>
          </a:prstGeom>
        </p:spPr>
        <p:txBody>
          <a:bodyPr wrap="square">
            <a:spAutoFit/>
          </a:bodyPr>
          <a:lstStyle/>
          <a:p>
            <a:pPr marL="742950" lvl="1" indent="-285750" algn="just">
              <a:lnSpc>
                <a:spcPct val="106000"/>
              </a:lnSpc>
              <a:buFont typeface="Wingdings" panose="05000000000000000000" pitchFamily="2" charset="2"/>
              <a:buChar char="ü"/>
              <a:defRPr/>
            </a:pPr>
            <a:r>
              <a:rPr lang="tr-TR" b="1">
                <a:solidFill>
                  <a:srgbClr val="252831"/>
                </a:solidFill>
                <a:cs typeface="Times New Roman" panose="02020603050405020304" pitchFamily="18" charset="0"/>
              </a:rPr>
              <a:t>Veri Taşıma: </a:t>
            </a:r>
            <a:r>
              <a:rPr lang="tr-TR">
                <a:solidFill>
                  <a:srgbClr val="252831"/>
                </a:solidFill>
                <a:cs typeface="Times New Roman" panose="02020603050405020304" pitchFamily="18" charset="0"/>
              </a:rPr>
              <a:t>Verilerin eski sistemden yeni sisteme </a:t>
            </a:r>
            <a:r>
              <a:rPr lang="tr-TR" smtClean="0">
                <a:solidFill>
                  <a:srgbClr val="252831"/>
                </a:solidFill>
                <a:cs typeface="Times New Roman" panose="02020603050405020304" pitchFamily="18" charset="0"/>
              </a:rPr>
              <a:t>aktarılması</a:t>
            </a:r>
          </a:p>
          <a:p>
            <a:pPr marL="742950" lvl="1" indent="-285750" algn="just">
              <a:lnSpc>
                <a:spcPct val="106000"/>
              </a:lnSpc>
              <a:buFont typeface="Wingdings" panose="05000000000000000000" pitchFamily="2" charset="2"/>
              <a:buChar char="ü"/>
              <a:defRPr/>
            </a:pPr>
            <a:r>
              <a:rPr lang="tr-TR" smtClean="0">
                <a:solidFill>
                  <a:srgbClr val="252831"/>
                </a:solidFill>
                <a:cs typeface="Times New Roman" panose="02020603050405020304" pitchFamily="18" charset="0"/>
              </a:rPr>
              <a:t>Dijital bilgilerin taşınması,</a:t>
            </a:r>
          </a:p>
          <a:p>
            <a:pPr marL="742950" lvl="1" indent="-285750" algn="just">
              <a:lnSpc>
                <a:spcPct val="106000"/>
              </a:lnSpc>
              <a:buFont typeface="Wingdings" panose="05000000000000000000" pitchFamily="2" charset="2"/>
              <a:buChar char="ü"/>
              <a:defRPr/>
            </a:pPr>
            <a:r>
              <a:rPr lang="tr-TR" smtClean="0">
                <a:solidFill>
                  <a:srgbClr val="252831"/>
                </a:solidFill>
                <a:cs typeface="Times New Roman" panose="02020603050405020304" pitchFamily="18" charset="0"/>
              </a:rPr>
              <a:t>Bilgilerin farklı konuma, dosya biçimine, ortama, depolama sistemine, veritabanına, veri merkezine veya uygulamaya aktarılması,</a:t>
            </a:r>
          </a:p>
          <a:p>
            <a:pPr marL="742950" lvl="1" indent="-285750" algn="just">
              <a:lnSpc>
                <a:spcPct val="106000"/>
              </a:lnSpc>
              <a:buFont typeface="Wingdings" panose="05000000000000000000" pitchFamily="2" charset="2"/>
              <a:buChar char="ü"/>
              <a:defRPr/>
            </a:pPr>
            <a:r>
              <a:rPr lang="tr-TR" smtClean="0">
                <a:solidFill>
                  <a:srgbClr val="252831"/>
                </a:solidFill>
                <a:cs typeface="Times New Roman" panose="02020603050405020304" pitchFamily="18" charset="0"/>
              </a:rPr>
              <a:t>Veri Güvenliği, Bütünlüğü ve Doğruluğu</a:t>
            </a:r>
          </a:p>
          <a:p>
            <a:pPr marL="742950" lvl="1" indent="-285750" algn="just">
              <a:lnSpc>
                <a:spcPct val="106000"/>
              </a:lnSpc>
              <a:buFont typeface="Wingdings" panose="05000000000000000000" pitchFamily="2" charset="2"/>
              <a:buChar char="ü"/>
              <a:defRPr/>
            </a:pPr>
            <a:r>
              <a:rPr lang="tr-TR" smtClean="0">
                <a:solidFill>
                  <a:srgbClr val="252831"/>
                </a:solidFill>
                <a:cs typeface="Times New Roman" panose="02020603050405020304" pitchFamily="18" charset="0"/>
              </a:rPr>
              <a:t>Veri Doğrulama ve Uyumluluk</a:t>
            </a:r>
          </a:p>
          <a:p>
            <a:pPr marL="742950" lvl="1" indent="-285750" algn="just">
              <a:lnSpc>
                <a:spcPct val="106000"/>
              </a:lnSpc>
              <a:buFont typeface="Wingdings" panose="05000000000000000000" pitchFamily="2" charset="2"/>
              <a:buChar char="ü"/>
              <a:defRPr/>
            </a:pPr>
            <a:r>
              <a:rPr lang="tr-TR" b="1" smtClean="0">
                <a:solidFill>
                  <a:srgbClr val="252831"/>
                </a:solidFill>
                <a:cs typeface="Times New Roman" panose="02020603050405020304" pitchFamily="18" charset="0"/>
              </a:rPr>
              <a:t>Depolama Geçişi: </a:t>
            </a:r>
            <a:r>
              <a:rPr lang="tr-TR" smtClean="0">
                <a:solidFill>
                  <a:srgbClr val="252831"/>
                </a:solidFill>
                <a:cs typeface="Times New Roman" panose="02020603050405020304" pitchFamily="18" charset="0"/>
              </a:rPr>
              <a:t>Sistem donanım ve altyapısının taşınması veya yükseltilmesi</a:t>
            </a:r>
          </a:p>
          <a:p>
            <a:pPr marL="742950" lvl="1" indent="-285750" algn="just">
              <a:lnSpc>
                <a:spcPct val="106000"/>
              </a:lnSpc>
              <a:buFont typeface="Wingdings" panose="05000000000000000000" pitchFamily="2" charset="2"/>
              <a:buChar char="ü"/>
              <a:defRPr/>
            </a:pPr>
            <a:r>
              <a:rPr lang="tr-TR" b="1" err="1" smtClean="0">
                <a:solidFill>
                  <a:srgbClr val="252831"/>
                </a:solidFill>
                <a:cs typeface="Times New Roman" panose="02020603050405020304" pitchFamily="18" charset="0"/>
              </a:rPr>
              <a:t>Veritabanı Geçişi: </a:t>
            </a:r>
            <a:r>
              <a:rPr lang="tr-TR" smtClean="0">
                <a:solidFill>
                  <a:srgbClr val="252831"/>
                </a:solidFill>
                <a:cs typeface="Times New Roman" panose="02020603050405020304" pitchFamily="18" charset="0"/>
              </a:rPr>
              <a:t>Büyük miktarda verinin güncelleştirilmiş, farklı bir veritabanı alt yapısına veya veritabanı yönetim sistemine taşınması</a:t>
            </a:r>
          </a:p>
          <a:p>
            <a:pPr marL="742950" lvl="1" indent="-285750" algn="just">
              <a:lnSpc>
                <a:spcPct val="106000"/>
              </a:lnSpc>
              <a:buFont typeface="Wingdings" panose="05000000000000000000" pitchFamily="2" charset="2"/>
              <a:buChar char="ü"/>
              <a:defRPr/>
            </a:pPr>
            <a:r>
              <a:rPr lang="tr-TR" smtClean="0">
                <a:solidFill>
                  <a:srgbClr val="252831"/>
                </a:solidFill>
                <a:cs typeface="Times New Roman" panose="02020603050405020304" pitchFamily="18" charset="0"/>
              </a:rPr>
              <a:t>Veri Eşleştirme, Veri Dönüştürme, Veri Biçimlerinin Değiştirilmesi</a:t>
            </a:r>
          </a:p>
          <a:p>
            <a:pPr marL="742950" lvl="1" indent="-285750" algn="just">
              <a:lnSpc>
                <a:spcPct val="106000"/>
              </a:lnSpc>
              <a:buFont typeface="Wingdings" panose="05000000000000000000" pitchFamily="2" charset="2"/>
              <a:buChar char="ü"/>
              <a:defRPr/>
            </a:pPr>
            <a:r>
              <a:rPr kumimoji="0" lang="tr-TR" b="1" i="0" u="none" strike="noStrike" kern="1200" cap="none" spc="0" normalizeH="0" baseline="0" noProof="0" smtClean="0">
                <a:ln>
                  <a:noFill/>
                </a:ln>
                <a:solidFill>
                  <a:srgbClr val="252831"/>
                </a:solidFill>
                <a:effectLst/>
                <a:uLnTx/>
                <a:uFillTx/>
                <a:cs typeface="Times New Roman" panose="02020603050405020304" pitchFamily="18" charset="0"/>
              </a:rPr>
              <a:t>Uygulama </a:t>
            </a:r>
            <a:r>
              <a:rPr lang="tr-TR" b="1" smtClean="0">
                <a:solidFill>
                  <a:srgbClr val="252831"/>
                </a:solidFill>
                <a:cs typeface="Times New Roman" panose="02020603050405020304" pitchFamily="18" charset="0"/>
              </a:rPr>
              <a:t>Geçişi</a:t>
            </a:r>
            <a:r>
              <a:rPr kumimoji="0" lang="tr-TR" b="1" i="0" u="none" strike="noStrike" kern="1200" cap="none" spc="0" normalizeH="0" baseline="0" noProof="0" smtClean="0">
                <a:ln>
                  <a:noFill/>
                </a:ln>
                <a:solidFill>
                  <a:srgbClr val="252831"/>
                </a:solidFill>
                <a:effectLst/>
                <a:uLnTx/>
                <a:uFillTx/>
                <a:cs typeface="Times New Roman" panose="02020603050405020304" pitchFamily="18" charset="0"/>
              </a:rPr>
              <a:t>: </a:t>
            </a:r>
            <a:r>
              <a:rPr lang="tr-TR">
                <a:solidFill>
                  <a:srgbClr val="252831"/>
                </a:solidFill>
                <a:cs typeface="Times New Roman" panose="02020603050405020304" pitchFamily="18" charset="0"/>
              </a:rPr>
              <a:t>V</a:t>
            </a:r>
            <a:r>
              <a:rPr kumimoji="0" lang="tr-TR" i="0" u="none" strike="noStrike" kern="1200" cap="none" spc="0" normalizeH="0" baseline="0" noProof="0" err="1" smtClean="0">
                <a:ln>
                  <a:noFill/>
                </a:ln>
                <a:solidFill>
                  <a:srgbClr val="252831"/>
                </a:solidFill>
                <a:effectLst/>
                <a:uLnTx/>
                <a:uFillTx/>
                <a:cs typeface="Times New Roman" panose="02020603050405020304" pitchFamily="18" charset="0"/>
              </a:rPr>
              <a:t>eritabanı Geçişi + Depolama Geçişi</a:t>
            </a:r>
          </a:p>
          <a:p>
            <a:pPr marL="742950" lvl="1" indent="-285750" algn="just">
              <a:lnSpc>
                <a:spcPct val="106000"/>
              </a:lnSpc>
              <a:buFont typeface="Wingdings" panose="05000000000000000000" pitchFamily="2" charset="2"/>
              <a:buChar char="ü"/>
              <a:defRPr/>
            </a:pPr>
            <a:r>
              <a:rPr lang="tr-TR" b="1" smtClean="0">
                <a:solidFill>
                  <a:srgbClr val="252831"/>
                </a:solidFill>
                <a:cs typeface="Times New Roman" panose="02020603050405020304" pitchFamily="18" charset="0"/>
              </a:rPr>
              <a:t>Platform Geçişi: </a:t>
            </a:r>
            <a:r>
              <a:rPr lang="tr-TR" smtClean="0">
                <a:solidFill>
                  <a:srgbClr val="252831"/>
                </a:solidFill>
                <a:cs typeface="Times New Roman" panose="02020603050405020304" pitchFamily="18" charset="0"/>
              </a:rPr>
              <a:t>İşletim Sistemi Değişikliği </a:t>
            </a:r>
            <a:r>
              <a:rPr lang="tr-TR" b="1" smtClean="0">
                <a:solidFill>
                  <a:srgbClr val="252831"/>
                </a:solidFill>
                <a:cs typeface="Times New Roman" panose="02020603050405020304" pitchFamily="18" charset="0"/>
              </a:rPr>
              <a:t>+ </a:t>
            </a:r>
            <a:r>
              <a:rPr lang="tr-TR" err="1">
                <a:solidFill>
                  <a:srgbClr val="252831"/>
                </a:solidFill>
                <a:cs typeface="Times New Roman" panose="02020603050405020304" pitchFamily="18" charset="0"/>
              </a:rPr>
              <a:t>Veritabanı Geçişi + Depolama Geçişi</a:t>
            </a:r>
          </a:p>
          <a:p>
            <a:pPr marL="742950" lvl="1" indent="-285750" algn="just">
              <a:lnSpc>
                <a:spcPct val="106000"/>
              </a:lnSpc>
              <a:buFont typeface="Wingdings" panose="05000000000000000000" pitchFamily="2" charset="2"/>
              <a:buChar char="ü"/>
              <a:defRPr/>
            </a:pPr>
            <a:endParaRPr lang="tr-TR" b="1" smtClean="0">
              <a:solidFill>
                <a:srgbClr val="252831"/>
              </a:solidFill>
              <a:cs typeface="Times New Roman" panose="02020603050405020304" pitchFamily="18" charset="0"/>
            </a:endParaRPr>
          </a:p>
          <a:p>
            <a:pPr marR="0" lvl="1" algn="just" defTabSz="914400" rtl="0" eaLnBrk="1" fontAlgn="auto" latinLnBrk="0" hangingPunct="1">
              <a:lnSpc>
                <a:spcPct val="106000"/>
              </a:lnSpc>
              <a:spcBef>
                <a:spcPct val="0"/>
              </a:spcBef>
              <a:spcAft>
                <a:spcPct val="0"/>
              </a:spcAft>
              <a:buClrTx/>
              <a:buSzTx/>
              <a:defRPr/>
            </a:pPr>
            <a:endParaRPr kumimoji="0" lang="tr-TR" b="1" i="0" u="none" strike="noStrike" kern="1200" cap="none" spc="0" normalizeH="0" baseline="0" noProof="0" smtClean="0">
              <a:ln>
                <a:noFill/>
              </a:ln>
              <a:solidFill>
                <a:srgbClr val="CAA928"/>
              </a:solidFill>
              <a:effectLst/>
              <a:uLnTx/>
              <a:uFillTx/>
              <a:cs typeface="Times New Roman" panose="02020603050405020304" pitchFamily="18" charset="0"/>
            </a:endParaRPr>
          </a:p>
        </p:txBody>
      </p:sp>
      <p:pic>
        <p:nvPicPr>
          <p:cNvPr id="8" name="Resim 7"/>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8877135" y="3753853"/>
            <a:ext cx="2825167" cy="2825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8877135" y="641319"/>
            <a:ext cx="2731583" cy="2735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93754631"/>
      </p:ext>
    </p:extLst>
  </p:cSld>
  <p:clrMapOvr>
    <a:masterClrMapping/>
  </p:clrMapOvr>
  <p:transition/>
  <p:timing/>
</p:sld>
</file>

<file path=ppt/slides/slide19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5" name="AutoShape 4" descr="e-Yazışma Teknik Rehberi"/>
          <p:cNvSpPr>
            <a:spLocks noChangeAspect="1" noChangeArrowheads="1"/>
          </p:cNvSpPr>
          <p:nvPr>
            <p:custDataLst>
              <p:tags r:id="rId3"/>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aphicFrame>
        <p:nvGraphicFramePr>
          <p:cNvPr id="2" name="Nesne 1"/>
          <p:cNvGraphicFramePr>
            <a:graphicFrameLocks noChangeAspect="1"/>
          </p:cNvGraphicFramePr>
          <p:nvPr>
            <p:custDataLst>
              <p:tags r:id="rId4"/>
            </p:custDataLst>
            <p:extLst/>
          </p:nvPr>
        </p:nvGraphicFramePr>
        <p:xfrm>
          <a:off x="0" y="7937"/>
          <a:ext cx="12192000" cy="6858000"/>
        </p:xfrm>
        <a:graphic>
          <a:graphicData uri="http://schemas.openxmlformats.org/presentationml/2006/ole">
            <mc:AlternateContent xmlns:mc="http://schemas.openxmlformats.org/markup-compatibility/2006">
              <mc:Choice xmlns:v="urn:schemas-microsoft-com:vml" Requires="v">
                <p:oleObj spid="_x0000_s1038" name="Acrobat Document" r:id="rId5" imgW="13716000" imgH="7715250" progId="AcroExch.Document.DC">
                  <p:embed/>
                </p:oleObj>
              </mc:Choice>
              <mc:Fallback>
                <p:oleObj name="Acrobat Document" r:id="rId5" imgW="13716000" imgH="7715250" progId="AcroExch.Document.DC">
                  <p:embed/>
                  <p:pic>
                    <p:nvPicPr>
                      <p:cNvPr id="0" name="OLE substitute image"/>
                      <p:cNvPicPr/>
                      <p:nvPr/>
                    </p:nvPicPr>
                    <p:blipFill>
                      <a:blip r:embed="rId6"/>
                      <a:stretch>
                        <a:fillRect/>
                      </a:stretch>
                    </p:blipFill>
                    <p:spPr>
                      <a:xfrm>
                        <a:off x="0" y="7937"/>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2527237544"/>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 name="Resim 9"/>
          <p:cNvPicPr>
            <a:picLocks noChangeAspect="1"/>
          </p:cNvPicPr>
          <p:nvPr/>
        </p:nvPicPr>
        <p:blipFill>
          <a:blip r:embed="rId2"/>
          <a:stretch>
            <a:fillRect/>
          </a:stretch>
        </p:blipFill>
        <p:spPr>
          <a:xfrm>
            <a:off x="0" y="0"/>
            <a:ext cx="5007429" cy="6857999"/>
          </a:xfrm>
          <a:prstGeom prst="rect">
            <a:avLst/>
          </a:prstGeom>
          <a:ln>
            <a:noFill/>
          </a:ln>
          <a:effectLst>
            <a:softEdge rad="112500"/>
          </a:effectLst>
        </p:spPr>
      </p:pic>
      <p:sp>
        <p:nvSpPr>
          <p:cNvPr id="5" name="Metin kutusu 4"/>
          <p:cNvSpPr txBox="1"/>
          <p:nvPr/>
        </p:nvSpPr>
        <p:spPr>
          <a:xfrm>
            <a:off x="925559" y="2626465"/>
            <a:ext cx="4343128" cy="1015663"/>
          </a:xfrm>
          <a:prstGeom prst="rect">
            <a:avLst/>
          </a:prstGeom>
          <a:noFill/>
        </p:spPr>
        <p:txBody>
          <a:bodyPr wrap="square" rtlCol="0">
            <a:spAutoFit/>
          </a:bodyPr>
          <a:lstStyle/>
          <a:p>
            <a:r>
              <a:rPr lang="tr-TR" sz="6000" b="1">
                <a:solidFill>
                  <a:srgbClr val="EBC95B"/>
                </a:solidFill>
                <a:latin typeface="Candara" panose="020e0502030303020204" pitchFamily="34" charset="0"/>
                <a:cs typeface="Courier New" panose="02070309020205020404" pitchFamily="49" charset="0"/>
              </a:rPr>
              <a:t>GÜNDEM</a:t>
            </a:r>
          </a:p>
        </p:txBody>
      </p:sp>
      <p:sp>
        <p:nvSpPr>
          <p:cNvPr id="8" name="Dikdörtgen 7"/>
          <p:cNvSpPr/>
          <p:nvPr/>
        </p:nvSpPr>
        <p:spPr>
          <a:xfrm>
            <a:off x="5366931" y="535899"/>
            <a:ext cx="6658291" cy="6278642"/>
          </a:xfrm>
          <a:prstGeom prst="rect">
            <a:avLst/>
          </a:prstGeom>
        </p:spPr>
        <p:txBody>
          <a:bodyPr wrap="square">
            <a:spAutoFit/>
          </a:bodyPr>
          <a:lstStyle/>
          <a:p>
            <a:pPr marL="342900" indent="-342900">
              <a:spcAft>
                <a:spcPts val="1200"/>
              </a:spcAft>
              <a:buClr>
                <a:srgbClr val="68728D">
                  <a:lumMod val="75000"/>
                </a:srgbClr>
              </a:buClr>
              <a:buFont typeface="Adobe Garamond Pro" panose="02020502060506020403" pitchFamily="18" charset="-94"/>
              <a:buChar char="&gt;"/>
            </a:pPr>
            <a:r>
              <a:rPr lang="tr-TR" sz="2600">
                <a:solidFill>
                  <a:srgbClr val="252831">
                    <a:lumMod val="75000"/>
                    <a:lumOff val="25000"/>
                  </a:srgbClr>
                </a:solidFill>
                <a:latin typeface="Palatino Linotype" panose="02040502050505030304" pitchFamily="18" charset="0"/>
              </a:rPr>
              <a:t>Eğitimin Amacı</a:t>
            </a:r>
          </a:p>
          <a:p>
            <a:pPr marL="342900" indent="-342900">
              <a:spcAft>
                <a:spcPts val="1200"/>
              </a:spcAft>
              <a:buClr>
                <a:srgbClr val="68728D">
                  <a:lumMod val="75000"/>
                </a:srgbClr>
              </a:buClr>
              <a:buFont typeface="Adobe Garamond Pro" panose="02020502060506020403" pitchFamily="18" charset="-94"/>
              <a:buChar char="&gt;"/>
            </a:pPr>
            <a:r>
              <a:rPr lang="tr-TR" sz="2600">
                <a:solidFill>
                  <a:srgbClr val="252831">
                    <a:lumMod val="75000"/>
                    <a:lumOff val="25000"/>
                  </a:srgbClr>
                </a:solidFill>
                <a:latin typeface="Palatino Linotype" panose="02040502050505030304" pitchFamily="18" charset="0"/>
              </a:rPr>
              <a:t>Bilgi ve Belge Yönetimi Daire Başkanlığı</a:t>
            </a:r>
          </a:p>
          <a:p>
            <a:pPr marL="342900" indent="-342900">
              <a:spcAft>
                <a:spcPts val="1200"/>
              </a:spcAft>
              <a:buClr>
                <a:srgbClr val="68728D">
                  <a:lumMod val="75000"/>
                </a:srgbClr>
              </a:buClr>
              <a:buFont typeface="Adobe Garamond Pro" panose="02020502060506020403" pitchFamily="18" charset="-94"/>
              <a:buChar char="&gt;"/>
            </a:pPr>
            <a:r>
              <a:rPr lang="tr-TR" sz="2600">
                <a:solidFill>
                  <a:srgbClr val="252831">
                    <a:lumMod val="75000"/>
                    <a:lumOff val="25000"/>
                  </a:srgbClr>
                </a:solidFill>
                <a:latin typeface="Palatino Linotype" panose="02040502050505030304" pitchFamily="18" charset="0"/>
              </a:rPr>
              <a:t>Belge ve Belge Yönetimi</a:t>
            </a:r>
          </a:p>
          <a:p>
            <a:pPr marL="342900" indent="-342900">
              <a:spcAft>
                <a:spcPts val="1200"/>
              </a:spcAft>
              <a:buClr>
                <a:srgbClr val="68728D">
                  <a:lumMod val="75000"/>
                </a:srgbClr>
              </a:buClr>
              <a:buFont typeface="Adobe Garamond Pro" panose="02020502060506020403" pitchFamily="18" charset="-94"/>
              <a:buChar char="&gt;"/>
            </a:pPr>
            <a:r>
              <a:rPr lang="tr-TR" sz="2600">
                <a:solidFill>
                  <a:srgbClr val="252831">
                    <a:lumMod val="75000"/>
                    <a:lumOff val="25000"/>
                  </a:srgbClr>
                </a:solidFill>
                <a:latin typeface="Palatino Linotype" panose="02040502050505030304" pitchFamily="18" charset="0"/>
              </a:rPr>
              <a:t>Resmî Yazışmalarda Uygulanacak Usul ve Esaslar Hakkında Yönetmelik</a:t>
            </a:r>
          </a:p>
          <a:p>
            <a:pPr marL="1058863" indent="-342900">
              <a:spcAft>
                <a:spcPts val="1200"/>
              </a:spcAft>
              <a:buClr>
                <a:srgbClr val="68728D">
                  <a:lumMod val="75000"/>
                </a:srgbClr>
              </a:buClr>
              <a:buFont typeface="Adobe Garamond Pro" panose="02020502060506020403" pitchFamily="18" charset="-94"/>
              <a:buChar char="&gt;"/>
            </a:pPr>
            <a:r>
              <a:rPr lang="tr-TR" sz="2600" i="1">
                <a:solidFill>
                  <a:srgbClr val="252831">
                    <a:lumMod val="75000"/>
                    <a:lumOff val="25000"/>
                  </a:srgbClr>
                </a:solidFill>
                <a:latin typeface="Palatino Linotype" panose="02040502050505030304" pitchFamily="18" charset="0"/>
              </a:rPr>
              <a:t>Belgenin Özellikleri</a:t>
            </a:r>
          </a:p>
          <a:p>
            <a:pPr marL="1058863" indent="-342900">
              <a:spcAft>
                <a:spcPts val="1200"/>
              </a:spcAft>
              <a:buClr>
                <a:srgbClr val="68728D">
                  <a:lumMod val="75000"/>
                </a:srgbClr>
              </a:buClr>
              <a:buFont typeface="Adobe Garamond Pro" panose="02020502060506020403" pitchFamily="18" charset="-94"/>
              <a:buChar char="&gt;"/>
            </a:pPr>
            <a:r>
              <a:rPr lang="tr-TR" sz="2600" i="1">
                <a:solidFill>
                  <a:srgbClr val="252831">
                    <a:lumMod val="75000"/>
                    <a:lumOff val="25000"/>
                  </a:srgbClr>
                </a:solidFill>
                <a:latin typeface="Palatino Linotype" panose="02040502050505030304" pitchFamily="18" charset="0"/>
              </a:rPr>
              <a:t>Belgenin Bölümleri</a:t>
            </a:r>
          </a:p>
          <a:p>
            <a:pPr marL="1058863" indent="-342900">
              <a:spcAft>
                <a:spcPts val="1200"/>
              </a:spcAft>
              <a:buClr>
                <a:srgbClr val="68728D">
                  <a:lumMod val="75000"/>
                </a:srgbClr>
              </a:buClr>
              <a:buFont typeface="Adobe Garamond Pro" panose="02020502060506020403" pitchFamily="18" charset="-94"/>
              <a:buChar char="&gt;"/>
            </a:pPr>
            <a:r>
              <a:rPr lang="tr-TR" sz="2600" i="1">
                <a:solidFill>
                  <a:srgbClr val="252831">
                    <a:lumMod val="75000"/>
                    <a:lumOff val="25000"/>
                  </a:srgbClr>
                </a:solidFill>
                <a:latin typeface="Palatino Linotype" panose="02040502050505030304" pitchFamily="18" charset="0"/>
              </a:rPr>
              <a:t>Gizlilik Dereceli Belgeler</a:t>
            </a:r>
          </a:p>
          <a:p>
            <a:pPr marL="1058863" indent="-342900">
              <a:spcAft>
                <a:spcPts val="1200"/>
              </a:spcAft>
              <a:buClr>
                <a:srgbClr val="68728D">
                  <a:lumMod val="75000"/>
                </a:srgbClr>
              </a:buClr>
              <a:buFont typeface="Adobe Garamond Pro" panose="02020502060506020403" pitchFamily="18" charset="-94"/>
              <a:buChar char="&gt;"/>
            </a:pPr>
            <a:r>
              <a:rPr lang="tr-TR" sz="2600" i="1">
                <a:solidFill>
                  <a:srgbClr val="252831">
                    <a:lumMod val="75000"/>
                    <a:lumOff val="25000"/>
                  </a:srgbClr>
                </a:solidFill>
                <a:latin typeface="Palatino Linotype" panose="02040502050505030304" pitchFamily="18" charset="0"/>
              </a:rPr>
              <a:t>Belgenin Çoğaltılması, Gönderilmesi, Alınması ve İade Edilmesi</a:t>
            </a:r>
          </a:p>
          <a:p>
            <a:pPr marL="1058863" indent="-342900">
              <a:spcAft>
                <a:spcPts val="1200"/>
              </a:spcAft>
              <a:buClr>
                <a:srgbClr val="68728D">
                  <a:lumMod val="75000"/>
                </a:srgbClr>
              </a:buClr>
              <a:buFont typeface="Adobe Garamond Pro" panose="02020502060506020403" pitchFamily="18" charset="-94"/>
              <a:buChar char="&gt;"/>
            </a:pPr>
            <a:r>
              <a:rPr lang="tr-TR" sz="2600" i="1">
                <a:solidFill>
                  <a:srgbClr val="252831">
                    <a:lumMod val="75000"/>
                    <a:lumOff val="25000"/>
                  </a:srgbClr>
                </a:solidFill>
                <a:latin typeface="Palatino Linotype" panose="02040502050505030304" pitchFamily="18" charset="0"/>
              </a:rPr>
              <a:t>Çeşitli ve Son Hükümler</a:t>
            </a:r>
          </a:p>
          <a:p>
            <a:pPr marL="361950" indent="-342900">
              <a:spcAft>
                <a:spcPts val="1200"/>
              </a:spcAft>
              <a:buClr>
                <a:srgbClr val="68728D">
                  <a:lumMod val="75000"/>
                </a:srgbClr>
              </a:buClr>
              <a:buFont typeface="Adobe Garamond Pro" panose="02020502060506020403" pitchFamily="18" charset="-94"/>
              <a:buChar char="&gt;"/>
            </a:pPr>
            <a:r>
              <a:rPr lang="tr-TR" sz="2600">
                <a:solidFill>
                  <a:srgbClr val="252831">
                    <a:lumMod val="75000"/>
                    <a:lumOff val="25000"/>
                  </a:srgbClr>
                </a:solidFill>
                <a:latin typeface="Palatino Linotype" panose="02040502050505030304" pitchFamily="18" charset="0"/>
              </a:rPr>
              <a:t>e-Yazışma Teknik Rehberi, KEP, e-İmza</a:t>
            </a:r>
          </a:p>
        </p:txBody>
      </p:sp>
      <p:sp>
        <p:nvSpPr>
          <p:cNvPr id="2" name="Oval 1"/>
          <p:cNvSpPr/>
          <p:nvPr/>
        </p:nvSpPr>
        <p:spPr>
          <a:xfrm>
            <a:off x="383177" y="940526"/>
            <a:ext cx="4319452" cy="4354285"/>
          </a:xfrm>
          <a:prstGeom prst="ellipse">
            <a:avLst/>
          </a:prstGeom>
          <a:noFill/>
          <a:ln w="28575">
            <a:solidFill>
              <a:srgbClr val="C4CAD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6" name="Oval 5"/>
          <p:cNvSpPr/>
          <p:nvPr/>
        </p:nvSpPr>
        <p:spPr>
          <a:xfrm>
            <a:off x="827314" y="1314995"/>
            <a:ext cx="3439886" cy="3631474"/>
          </a:xfrm>
          <a:prstGeom prst="ellipse">
            <a:avLst/>
          </a:prstGeom>
          <a:noFill/>
          <a:ln w="28575">
            <a:solidFill>
              <a:srgbClr val="EBC95B"/>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7" name="Oval 6"/>
          <p:cNvSpPr/>
          <p:nvPr/>
        </p:nvSpPr>
        <p:spPr>
          <a:xfrm>
            <a:off x="644435" y="1175658"/>
            <a:ext cx="3762102" cy="3901440"/>
          </a:xfrm>
          <a:prstGeom prst="ellipse">
            <a:avLst/>
          </a:prstGeom>
          <a:noFill/>
          <a:ln w="28575">
            <a:solidFill>
              <a:srgbClr val="C4CADA"/>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9" name="Eksi 8"/>
          <p:cNvSpPr/>
          <p:nvPr/>
        </p:nvSpPr>
        <p:spPr>
          <a:xfrm rot="19807664" flipV="1">
            <a:off x="-253061" y="4214543"/>
            <a:ext cx="2053340" cy="45719"/>
          </a:xfrm>
          <a:prstGeom prst="mathMinus">
            <a:avLst/>
          </a:prstGeom>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1" name="Eksi 10"/>
          <p:cNvSpPr/>
          <p:nvPr/>
        </p:nvSpPr>
        <p:spPr>
          <a:xfrm rot="16200000" flipV="1">
            <a:off x="1634180" y="1168734"/>
            <a:ext cx="1770773" cy="55381"/>
          </a:xfrm>
          <a:prstGeom prst="mathMinus">
            <a:avLst/>
          </a:prstGeom>
          <a:ln>
            <a:solidFill>
              <a:srgbClr val="B091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3" name="Eksi 12"/>
          <p:cNvSpPr/>
          <p:nvPr/>
        </p:nvSpPr>
        <p:spPr>
          <a:xfrm rot="12999081" flipV="1">
            <a:off x="3244740" y="4181848"/>
            <a:ext cx="1949290" cy="45719"/>
          </a:xfrm>
          <a:prstGeom prst="mathMinus">
            <a:avLst/>
          </a:prstGeom>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Tree>
    <p:extLst>
      <p:ext uri="{BB962C8B-B14F-4D97-AF65-F5344CB8AC3E}">
        <p14:creationId xmlns:p14="http://schemas.microsoft.com/office/powerpoint/2010/main" val="42813587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4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2"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1"/>
      <p:bldP spid="6" grpId="2"/>
      <p:bldP spid="7" grpId="3"/>
      <p:bldP spid="9" grpId="4"/>
      <p:bldP spid="11" grpId="5"/>
      <p:bldP spid="13" grpId="6"/>
    </p:bldLst>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6ACC7FC5-891F-492E-B975-19E9C755181E}"/>
              </a:ext>
            </a:extLst>
          </p:cNvPr>
          <p:cNvSpPr/>
          <p:nvPr/>
        </p:nvSpPr>
        <p:spPr>
          <a:xfrm>
            <a:off x="211087" y="1840467"/>
            <a:ext cx="8358063" cy="1415772"/>
          </a:xfrm>
          <a:prstGeom prst="rect">
            <a:avLst/>
          </a:prstGeom>
        </p:spPr>
        <p:txBody>
          <a:bodyPr wrap="square">
            <a:spAutoFit/>
          </a:bodyPr>
          <a:lstStyle/>
          <a:p>
            <a:pPr>
              <a:spcAft>
                <a:spcPts val="600"/>
              </a:spcAft>
            </a:pPr>
            <a:r>
              <a:rPr lang="tr-TR" sz="2400">
                <a:solidFill>
                  <a:schemeClr val="bg1"/>
                </a:solidFill>
              </a:rPr>
              <a:t>Resmî yazışmalarda </a:t>
            </a:r>
          </a:p>
          <a:p>
            <a:pPr>
              <a:spcAft>
                <a:spcPts val="600"/>
              </a:spcAft>
            </a:pPr>
            <a:r>
              <a:rPr lang="tr-TR" sz="2800" b="1">
                <a:solidFill>
                  <a:schemeClr val="bg1"/>
                </a:solidFill>
              </a:rPr>
              <a:t>‘‘Elektronik’’ </a:t>
            </a:r>
            <a:r>
              <a:rPr lang="tr-TR" sz="2400">
                <a:solidFill>
                  <a:schemeClr val="bg1"/>
                </a:solidFill>
              </a:rPr>
              <a:t>ve </a:t>
            </a:r>
            <a:r>
              <a:rPr lang="tr-TR" sz="2800" b="1">
                <a:solidFill>
                  <a:schemeClr val="bg1"/>
                </a:solidFill>
              </a:rPr>
              <a:t>‘‘Fiziksel’’</a:t>
            </a:r>
            <a:r>
              <a:rPr lang="tr-TR" sz="2800">
                <a:solidFill>
                  <a:schemeClr val="bg1"/>
                </a:solidFill>
              </a:rPr>
              <a:t> </a:t>
            </a:r>
          </a:p>
          <a:p>
            <a:pPr>
              <a:spcAft>
                <a:spcPts val="600"/>
              </a:spcAft>
            </a:pPr>
            <a:r>
              <a:rPr lang="tr-TR" sz="2400">
                <a:solidFill>
                  <a:schemeClr val="bg1"/>
                </a:solidFill>
              </a:rPr>
              <a:t>olmak üzere iki ortam kullanılmaktadır. </a:t>
            </a:r>
            <a:endParaRPr lang="tr-TR" sz="2400">
              <a:solidFill>
                <a:schemeClr val="bg1"/>
              </a:solidFill>
              <a:latin typeface="+mj-lt"/>
              <a:ea typeface="+mj-ea"/>
              <a:cs typeface="+mj-cs"/>
            </a:endParaRP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4: Resmî Yazışma Ortamları</a:t>
            </a:r>
          </a:p>
        </p:txBody>
      </p:sp>
      <p:grpSp>
        <p:nvGrpSpPr>
          <p:cNvPr id="92" name="Google Shape;2477;p37"/>
          <p:cNvGrpSpPr/>
          <p:nvPr/>
        </p:nvGrpSpPr>
        <p:grpSpPr>
          <a:xfrm>
            <a:off x="5690961" y="1248862"/>
            <a:ext cx="4002934" cy="3228081"/>
            <a:chOff x="2011725" y="44285"/>
            <a:chExt cx="4684870" cy="4762340"/>
          </a:xfrm>
        </p:grpSpPr>
        <p:grpSp>
          <p:nvGrpSpPr>
            <p:cNvPr id="93" name="Google Shape;2478;p37"/>
            <p:cNvGrpSpPr/>
            <p:nvPr/>
          </p:nvGrpSpPr>
          <p:grpSpPr>
            <a:xfrm>
              <a:off x="2119596" y="326448"/>
              <a:ext cx="3556490" cy="3707706"/>
              <a:chOff x="3860721" y="1330073"/>
              <a:chExt cx="3556490" cy="3707706"/>
            </a:xfrm>
          </p:grpSpPr>
          <p:sp>
            <p:nvSpPr>
              <p:cNvPr id="257" name="Google Shape;2479;p37"/>
              <p:cNvSpPr/>
              <p:nvPr/>
            </p:nvSpPr>
            <p:spPr>
              <a:xfrm>
                <a:off x="5336000" y="1330073"/>
                <a:ext cx="2069020" cy="2805419"/>
              </a:xfrm>
              <a:custGeom>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8" name="Google Shape;2480;p37"/>
              <p:cNvSpPr/>
              <p:nvPr/>
            </p:nvSpPr>
            <p:spPr>
              <a:xfrm>
                <a:off x="7365110" y="4067936"/>
                <a:ext cx="21907" cy="77247"/>
              </a:xfrm>
              <a:custGeom>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9" name="Google Shape;2481;p37"/>
              <p:cNvSpPr/>
              <p:nvPr/>
            </p:nvSpPr>
            <p:spPr>
              <a:xfrm>
                <a:off x="5332475" y="1333214"/>
                <a:ext cx="52292" cy="22389"/>
              </a:xfrm>
              <a:custGeom>
                <a:rect l="l" t="t" r="r" b="b"/>
                <a:pathLst>
                  <a:path w="52291"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0" name="Google Shape;2482;p37"/>
              <p:cNvSpPr/>
              <p:nvPr/>
            </p:nvSpPr>
            <p:spPr>
              <a:xfrm>
                <a:off x="5317902" y="1340537"/>
                <a:ext cx="2069115" cy="2805383"/>
              </a:xfrm>
              <a:custGeom>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1" name="Google Shape;2483;p37"/>
              <p:cNvSpPr/>
              <p:nvPr/>
            </p:nvSpPr>
            <p:spPr>
              <a:xfrm>
                <a:off x="5314473" y="1342497"/>
                <a:ext cx="2069020" cy="2805423"/>
              </a:xfrm>
              <a:custGeom>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2" name="Google Shape;2484;p37"/>
              <p:cNvSpPr/>
              <p:nvPr/>
            </p:nvSpPr>
            <p:spPr>
              <a:xfrm>
                <a:off x="5339429" y="1375389"/>
                <a:ext cx="2018061" cy="2673878"/>
              </a:xfrm>
              <a:custGeom>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3" name="Google Shape;2485;p37"/>
              <p:cNvSpPr/>
              <p:nvPr/>
            </p:nvSpPr>
            <p:spPr>
              <a:xfrm>
                <a:off x="5399150" y="1392646"/>
                <a:ext cx="2018061" cy="2673785"/>
              </a:xfrm>
              <a:custGeom>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4" name="Google Shape;2486;p37"/>
              <p:cNvSpPr/>
              <p:nvPr/>
            </p:nvSpPr>
            <p:spPr>
              <a:xfrm>
                <a:off x="3860721" y="3051171"/>
                <a:ext cx="3440851" cy="1986608"/>
              </a:xfrm>
              <a:custGeom>
                <a:rect l="l" t="t" r="r" b="b"/>
                <a:pathLst>
                  <a:path w="3440851" h="1986607"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5" name="Google Shape;2487;p37"/>
              <p:cNvSpPr/>
              <p:nvPr/>
            </p:nvSpPr>
            <p:spPr>
              <a:xfrm>
                <a:off x="3903733" y="3024882"/>
                <a:ext cx="3440892" cy="1987084"/>
              </a:xfrm>
              <a:custGeom>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6" name="Google Shape;2488;p37"/>
              <p:cNvSpPr/>
              <p:nvPr/>
            </p:nvSpPr>
            <p:spPr>
              <a:xfrm>
                <a:off x="3903726" y="3801522"/>
                <a:ext cx="41719" cy="37052"/>
              </a:xfrm>
              <a:custGeom>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7" name="Google Shape;2489;p37"/>
              <p:cNvSpPr/>
              <p:nvPr/>
            </p:nvSpPr>
            <p:spPr>
              <a:xfrm>
                <a:off x="7313771" y="4164425"/>
                <a:ext cx="30860" cy="40671"/>
              </a:xfrm>
              <a:custGeom>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8" name="Google Shape;2490;p37"/>
              <p:cNvSpPr/>
              <p:nvPr/>
            </p:nvSpPr>
            <p:spPr>
              <a:xfrm>
                <a:off x="3903733" y="2994046"/>
                <a:ext cx="3440892" cy="1986618"/>
              </a:xfrm>
              <a:custGeom>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9" name="Google Shape;2491;p37"/>
              <p:cNvSpPr/>
              <p:nvPr/>
            </p:nvSpPr>
            <p:spPr>
              <a:xfrm>
                <a:off x="3903733" y="2989259"/>
                <a:ext cx="3440892" cy="1986608"/>
              </a:xfrm>
              <a:custGeom>
                <a:rect l="l" t="t" r="r" b="b"/>
                <a:pathLst>
                  <a:path w="3440892" h="1986607"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0" name="Google Shape;2492;p37"/>
              <p:cNvSpPr/>
              <p:nvPr/>
            </p:nvSpPr>
            <p:spPr>
              <a:xfrm>
                <a:off x="5115918" y="3136967"/>
                <a:ext cx="220549" cy="127281"/>
              </a:xfrm>
              <a:custGeom>
                <a:rect l="l" t="t" r="r" b="b"/>
                <a:pathLst>
                  <a:path w="220548" h="127280"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1" name="Google Shape;2493;p37"/>
              <p:cNvSpPr/>
              <p:nvPr/>
            </p:nvSpPr>
            <p:spPr>
              <a:xfrm>
                <a:off x="5245712" y="3211893"/>
                <a:ext cx="220524" cy="127281"/>
              </a:xfrm>
              <a:custGeom>
                <a:rect l="l" t="t" r="r" b="b"/>
                <a:pathLst>
                  <a:path w="220523" h="127280"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2" name="Google Shape;2494;p37"/>
              <p:cNvSpPr/>
              <p:nvPr/>
            </p:nvSpPr>
            <p:spPr>
              <a:xfrm>
                <a:off x="5376617" y="3287669"/>
                <a:ext cx="220517" cy="127212"/>
              </a:xfrm>
              <a:custGeom>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3" name="Google Shape;2495;p37"/>
              <p:cNvSpPr/>
              <p:nvPr/>
            </p:nvSpPr>
            <p:spPr>
              <a:xfrm>
                <a:off x="5505300" y="3361757"/>
                <a:ext cx="220517" cy="127281"/>
              </a:xfrm>
              <a:custGeom>
                <a:rect l="l" t="t" r="r" b="b"/>
                <a:pathLst>
                  <a:path w="220517" h="127280"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4" name="Google Shape;2496;p37"/>
              <p:cNvSpPr/>
              <p:nvPr/>
            </p:nvSpPr>
            <p:spPr>
              <a:xfrm>
                <a:off x="5635055" y="3436683"/>
                <a:ext cx="220563" cy="127281"/>
              </a:xfrm>
              <a:custGeom>
                <a:rect l="l" t="t" r="r" b="b"/>
                <a:pathLst>
                  <a:path w="220563" h="127280"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5" name="Google Shape;2497;p37"/>
              <p:cNvSpPr/>
              <p:nvPr/>
            </p:nvSpPr>
            <p:spPr>
              <a:xfrm>
                <a:off x="5764856" y="3511602"/>
                <a:ext cx="220517" cy="127307"/>
              </a:xfrm>
              <a:custGeom>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6" name="Google Shape;2498;p37"/>
              <p:cNvSpPr/>
              <p:nvPr/>
            </p:nvSpPr>
            <p:spPr>
              <a:xfrm>
                <a:off x="5894611" y="3586162"/>
                <a:ext cx="220563" cy="127549"/>
              </a:xfrm>
              <a:custGeom>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7" name="Google Shape;2499;p37"/>
              <p:cNvSpPr/>
              <p:nvPr/>
            </p:nvSpPr>
            <p:spPr>
              <a:xfrm>
                <a:off x="6024246" y="3661473"/>
                <a:ext cx="220563" cy="127238"/>
              </a:xfrm>
              <a:custGeom>
                <a:rect l="l" t="t" r="r" b="b"/>
                <a:pathLst>
                  <a:path w="220563" h="127237"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8" name="Google Shape;2500;p37"/>
              <p:cNvSpPr/>
              <p:nvPr/>
            </p:nvSpPr>
            <p:spPr>
              <a:xfrm>
                <a:off x="6154238" y="3736400"/>
                <a:ext cx="220517" cy="127300"/>
              </a:xfrm>
              <a:custGeom>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9" name="Google Shape;2501;p37"/>
              <p:cNvSpPr/>
              <p:nvPr/>
            </p:nvSpPr>
            <p:spPr>
              <a:xfrm>
                <a:off x="6283993" y="3811354"/>
                <a:ext cx="220563" cy="127264"/>
              </a:xfrm>
              <a:custGeom>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0" name="Google Shape;2502;p37"/>
              <p:cNvSpPr/>
              <p:nvPr/>
            </p:nvSpPr>
            <p:spPr>
              <a:xfrm>
                <a:off x="6413794" y="3886299"/>
                <a:ext cx="220517" cy="127246"/>
              </a:xfrm>
              <a:custGeom>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1" name="Google Shape;2503;p37"/>
              <p:cNvSpPr/>
              <p:nvPr/>
            </p:nvSpPr>
            <p:spPr>
              <a:xfrm>
                <a:off x="6543549" y="3961225"/>
                <a:ext cx="220563" cy="127264"/>
              </a:xfrm>
              <a:custGeom>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2" name="Google Shape;2504;p37"/>
              <p:cNvSpPr/>
              <p:nvPr/>
            </p:nvSpPr>
            <p:spPr>
              <a:xfrm>
                <a:off x="6673375" y="4036144"/>
                <a:ext cx="220524" cy="127300"/>
              </a:xfrm>
              <a:custGeom>
                <a:rect l="l" t="t" r="r" b="b"/>
                <a:pathLst>
                  <a:path w="220523"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3" name="Google Shape;2505;p37"/>
              <p:cNvSpPr/>
              <p:nvPr/>
            </p:nvSpPr>
            <p:spPr>
              <a:xfrm>
                <a:off x="6803525" y="4111089"/>
                <a:ext cx="283033" cy="163345"/>
              </a:xfrm>
              <a:custGeom>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4" name="Google Shape;2506;p37"/>
              <p:cNvSpPr/>
              <p:nvPr/>
            </p:nvSpPr>
            <p:spPr>
              <a:xfrm>
                <a:off x="5182617" y="3320721"/>
                <a:ext cx="220563" cy="127308"/>
              </a:xfrm>
              <a:custGeom>
                <a:rect l="l" t="t" r="r" b="b"/>
                <a:pathLst>
                  <a:path w="220563" h="127307"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5" name="Google Shape;2507;p37"/>
              <p:cNvSpPr/>
              <p:nvPr/>
            </p:nvSpPr>
            <p:spPr>
              <a:xfrm>
                <a:off x="5312634" y="3395587"/>
                <a:ext cx="220563" cy="127548"/>
              </a:xfrm>
              <a:custGeom>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6" name="Google Shape;2508;p37"/>
              <p:cNvSpPr/>
              <p:nvPr/>
            </p:nvSpPr>
            <p:spPr>
              <a:xfrm>
                <a:off x="5442650" y="3470843"/>
                <a:ext cx="220563" cy="127300"/>
              </a:xfrm>
              <a:custGeom>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7" name="Google Shape;2509;p37"/>
              <p:cNvSpPr/>
              <p:nvPr/>
            </p:nvSpPr>
            <p:spPr>
              <a:xfrm>
                <a:off x="5572666" y="3545935"/>
                <a:ext cx="220563" cy="127264"/>
              </a:xfrm>
              <a:custGeom>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8" name="Google Shape;2510;p37"/>
              <p:cNvSpPr/>
              <p:nvPr/>
            </p:nvSpPr>
            <p:spPr>
              <a:xfrm>
                <a:off x="5701635" y="3620377"/>
                <a:ext cx="220563" cy="127300"/>
              </a:xfrm>
              <a:custGeom>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9" name="Google Shape;2511;p37"/>
              <p:cNvSpPr/>
              <p:nvPr/>
            </p:nvSpPr>
            <p:spPr>
              <a:xfrm>
                <a:off x="5831651" y="3695149"/>
                <a:ext cx="220563" cy="127308"/>
              </a:xfrm>
              <a:custGeom>
                <a:rect l="l" t="t" r="r" b="b"/>
                <a:pathLst>
                  <a:path w="220563" h="127307"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0" name="Google Shape;2512;p37"/>
              <p:cNvSpPr/>
              <p:nvPr/>
            </p:nvSpPr>
            <p:spPr>
              <a:xfrm>
                <a:off x="5961667" y="3770491"/>
                <a:ext cx="220563" cy="127308"/>
              </a:xfrm>
              <a:custGeom>
                <a:rect l="l" t="t" r="r" b="b"/>
                <a:pathLst>
                  <a:path w="220563" h="127307"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1" name="Google Shape;2513;p37"/>
              <p:cNvSpPr/>
              <p:nvPr/>
            </p:nvSpPr>
            <p:spPr>
              <a:xfrm>
                <a:off x="6091683" y="3845548"/>
                <a:ext cx="220563" cy="127308"/>
              </a:xfrm>
              <a:custGeom>
                <a:rect l="l" t="t" r="r" b="b"/>
                <a:pathLst>
                  <a:path w="220563"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2" name="Google Shape;2514;p37"/>
              <p:cNvSpPr/>
              <p:nvPr/>
            </p:nvSpPr>
            <p:spPr>
              <a:xfrm>
                <a:off x="6221700" y="3920605"/>
                <a:ext cx="220524" cy="127307"/>
              </a:xfrm>
              <a:custGeom>
                <a:rect l="l" t="t" r="r" b="b"/>
                <a:pathLst>
                  <a:path w="220523"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3" name="Google Shape;2515;p37"/>
              <p:cNvSpPr/>
              <p:nvPr/>
            </p:nvSpPr>
            <p:spPr>
              <a:xfrm>
                <a:off x="6351691" y="3995706"/>
                <a:ext cx="220549" cy="127264"/>
              </a:xfrm>
              <a:custGeom>
                <a:rect l="l" t="t" r="r" b="b"/>
                <a:pathLst>
                  <a:path w="220548"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4" name="Google Shape;2516;p37"/>
              <p:cNvSpPr/>
              <p:nvPr/>
            </p:nvSpPr>
            <p:spPr>
              <a:xfrm>
                <a:off x="6481517" y="4070763"/>
                <a:ext cx="220517" cy="127215"/>
              </a:xfrm>
              <a:custGeom>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5" name="Google Shape;2517;p37"/>
              <p:cNvSpPr/>
              <p:nvPr/>
            </p:nvSpPr>
            <p:spPr>
              <a:xfrm>
                <a:off x="6611724" y="4145820"/>
                <a:ext cx="220517" cy="127281"/>
              </a:xfrm>
              <a:custGeom>
                <a:rect l="l" t="t" r="r" b="b"/>
                <a:pathLst>
                  <a:path w="220517" h="127280"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6" name="Google Shape;2518;p37"/>
              <p:cNvSpPr/>
              <p:nvPr/>
            </p:nvSpPr>
            <p:spPr>
              <a:xfrm>
                <a:off x="4990117" y="3209572"/>
                <a:ext cx="283047" cy="163399"/>
              </a:xfrm>
              <a:custGeom>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7" name="Google Shape;2519;p37"/>
              <p:cNvSpPr/>
              <p:nvPr/>
            </p:nvSpPr>
            <p:spPr>
              <a:xfrm>
                <a:off x="6648640" y="4220618"/>
                <a:ext cx="313122" cy="199558"/>
              </a:xfrm>
              <a:custGeom>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8" name="Google Shape;2520;p37"/>
              <p:cNvSpPr/>
              <p:nvPr/>
            </p:nvSpPr>
            <p:spPr>
              <a:xfrm>
                <a:off x="4613284" y="3427765"/>
                <a:ext cx="220517" cy="127281"/>
              </a:xfrm>
              <a:custGeom>
                <a:rect l="l" t="t" r="r" b="b"/>
                <a:pathLst>
                  <a:path w="220517" h="127280"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9" name="Google Shape;2521;p37"/>
              <p:cNvSpPr/>
              <p:nvPr/>
            </p:nvSpPr>
            <p:spPr>
              <a:xfrm>
                <a:off x="4742658" y="3502501"/>
                <a:ext cx="220563" cy="127281"/>
              </a:xfrm>
              <a:custGeom>
                <a:rect l="l" t="t" r="r" b="b"/>
                <a:pathLst>
                  <a:path w="220563" h="127280"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0" name="Google Shape;2522;p37"/>
              <p:cNvSpPr/>
              <p:nvPr/>
            </p:nvSpPr>
            <p:spPr>
              <a:xfrm>
                <a:off x="4871721" y="3577213"/>
                <a:ext cx="220563" cy="127189"/>
              </a:xfrm>
              <a:custGeom>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1" name="Google Shape;2523;p37"/>
              <p:cNvSpPr/>
              <p:nvPr/>
            </p:nvSpPr>
            <p:spPr>
              <a:xfrm>
                <a:off x="5974216" y="4213507"/>
                <a:ext cx="220549" cy="127300"/>
              </a:xfrm>
              <a:custGeom>
                <a:rect l="l" t="t" r="r" b="b"/>
                <a:pathLst>
                  <a:path w="220548"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2" name="Google Shape;2524;p37"/>
              <p:cNvSpPr/>
              <p:nvPr/>
            </p:nvSpPr>
            <p:spPr>
              <a:xfrm>
                <a:off x="6104041" y="4288254"/>
                <a:ext cx="220517" cy="127281"/>
              </a:xfrm>
              <a:custGeom>
                <a:rect l="l" t="t" r="r" b="b"/>
                <a:pathLst>
                  <a:path w="220517" h="127280"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3" name="Google Shape;2525;p37"/>
              <p:cNvSpPr/>
              <p:nvPr/>
            </p:nvSpPr>
            <p:spPr>
              <a:xfrm>
                <a:off x="6233034" y="4362946"/>
                <a:ext cx="220563" cy="127351"/>
              </a:xfrm>
              <a:custGeom>
                <a:rect l="l" t="t" r="r" b="b"/>
                <a:pathLst>
                  <a:path w="220563" h="127350"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4" name="Google Shape;2526;p37"/>
              <p:cNvSpPr/>
              <p:nvPr/>
            </p:nvSpPr>
            <p:spPr>
              <a:xfrm>
                <a:off x="6362479" y="4438082"/>
                <a:ext cx="220563" cy="127246"/>
              </a:xfrm>
              <a:custGeom>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5" name="Google Shape;2527;p37"/>
              <p:cNvSpPr/>
              <p:nvPr/>
            </p:nvSpPr>
            <p:spPr>
              <a:xfrm>
                <a:off x="5001523" y="3651913"/>
                <a:ext cx="253854" cy="146540"/>
              </a:xfrm>
              <a:custGeom>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6" name="Google Shape;2528;p37"/>
              <p:cNvSpPr/>
              <p:nvPr/>
            </p:nvSpPr>
            <p:spPr>
              <a:xfrm>
                <a:off x="5811458" y="4119562"/>
                <a:ext cx="253901" cy="146525"/>
              </a:xfrm>
              <a:custGeom>
                <a:rect l="l" t="t" r="r" b="b"/>
                <a:pathLst>
                  <a:path w="253900"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7" name="Google Shape;2529;p37"/>
              <p:cNvSpPr/>
              <p:nvPr/>
            </p:nvSpPr>
            <p:spPr>
              <a:xfrm>
                <a:off x="5164178" y="3745900"/>
                <a:ext cx="738494" cy="426244"/>
              </a:xfrm>
              <a:custGeom>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8" name="Google Shape;2530;p37"/>
              <p:cNvSpPr/>
              <p:nvPr/>
            </p:nvSpPr>
            <p:spPr>
              <a:xfrm>
                <a:off x="5092169" y="3413764"/>
                <a:ext cx="220524" cy="127281"/>
              </a:xfrm>
              <a:custGeom>
                <a:rect l="l" t="t" r="r" b="b"/>
                <a:pathLst>
                  <a:path w="220523" h="127280"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9" name="Google Shape;2531;p37"/>
              <p:cNvSpPr/>
              <p:nvPr/>
            </p:nvSpPr>
            <p:spPr>
              <a:xfrm>
                <a:off x="5221804" y="3488595"/>
                <a:ext cx="220524" cy="127281"/>
              </a:xfrm>
              <a:custGeom>
                <a:rect l="l" t="t" r="r" b="b"/>
                <a:pathLst>
                  <a:path w="220523" h="127280"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0" name="Google Shape;2532;p37"/>
              <p:cNvSpPr/>
              <p:nvPr/>
            </p:nvSpPr>
            <p:spPr>
              <a:xfrm>
                <a:off x="5351534" y="3563461"/>
                <a:ext cx="220549" cy="127264"/>
              </a:xfrm>
              <a:custGeom>
                <a:rect l="l" t="t" r="r" b="b"/>
                <a:pathLst>
                  <a:path w="220548"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1" name="Google Shape;2533;p37"/>
              <p:cNvSpPr/>
              <p:nvPr/>
            </p:nvSpPr>
            <p:spPr>
              <a:xfrm>
                <a:off x="5481392" y="3638284"/>
                <a:ext cx="220517" cy="127225"/>
              </a:xfrm>
              <a:custGeom>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2" name="Google Shape;2534;p37"/>
              <p:cNvSpPr/>
              <p:nvPr/>
            </p:nvSpPr>
            <p:spPr>
              <a:xfrm>
                <a:off x="5610742" y="3713151"/>
                <a:ext cx="220517" cy="127264"/>
              </a:xfrm>
              <a:custGeom>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3" name="Google Shape;2535;p37"/>
              <p:cNvSpPr/>
              <p:nvPr/>
            </p:nvSpPr>
            <p:spPr>
              <a:xfrm>
                <a:off x="5740377" y="3788001"/>
                <a:ext cx="220517" cy="127281"/>
              </a:xfrm>
              <a:custGeom>
                <a:rect l="l" t="t" r="r" b="b"/>
                <a:pathLst>
                  <a:path w="220517" h="127280"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4" name="Google Shape;2536;p37"/>
              <p:cNvSpPr/>
              <p:nvPr/>
            </p:nvSpPr>
            <p:spPr>
              <a:xfrm>
                <a:off x="5870012" y="3862832"/>
                <a:ext cx="220517" cy="127281"/>
              </a:xfrm>
              <a:custGeom>
                <a:rect l="l" t="t" r="r" b="b"/>
                <a:pathLst>
                  <a:path w="220517" h="127280"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5" name="Google Shape;2537;p37"/>
              <p:cNvSpPr/>
              <p:nvPr/>
            </p:nvSpPr>
            <p:spPr>
              <a:xfrm>
                <a:off x="5999266" y="3937698"/>
                <a:ext cx="220549" cy="127281"/>
              </a:xfrm>
              <a:custGeom>
                <a:rect l="l" t="t" r="r" b="b"/>
                <a:pathLst>
                  <a:path w="220548" h="127280"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6" name="Google Shape;2538;p37"/>
              <p:cNvSpPr/>
              <p:nvPr/>
            </p:nvSpPr>
            <p:spPr>
              <a:xfrm>
                <a:off x="6129021" y="4012522"/>
                <a:ext cx="220524" cy="127237"/>
              </a:xfrm>
              <a:custGeom>
                <a:rect l="l" t="t" r="r" b="b"/>
                <a:pathLst>
                  <a:path w="220523" h="127236"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7" name="Google Shape;2539;p37"/>
              <p:cNvSpPr/>
              <p:nvPr/>
            </p:nvSpPr>
            <p:spPr>
              <a:xfrm>
                <a:off x="6258942" y="4087388"/>
                <a:ext cx="220563" cy="127300"/>
              </a:xfrm>
              <a:custGeom>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8" name="Google Shape;2540;p37"/>
              <p:cNvSpPr/>
              <p:nvPr/>
            </p:nvSpPr>
            <p:spPr>
              <a:xfrm>
                <a:off x="6388578" y="4161853"/>
                <a:ext cx="220563" cy="127285"/>
              </a:xfrm>
              <a:custGeom>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9" name="Google Shape;2541;p37"/>
              <p:cNvSpPr/>
              <p:nvPr/>
            </p:nvSpPr>
            <p:spPr>
              <a:xfrm>
                <a:off x="6518213" y="4237101"/>
                <a:ext cx="221039" cy="127370"/>
              </a:xfrm>
              <a:custGeom>
                <a:rect l="l" t="t" r="r" b="b"/>
                <a:pathLst>
                  <a:path w="221038"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0" name="Google Shape;2542;p37"/>
              <p:cNvSpPr/>
              <p:nvPr/>
            </p:nvSpPr>
            <p:spPr>
              <a:xfrm>
                <a:off x="4864578" y="3282378"/>
                <a:ext cx="318480" cy="183800"/>
              </a:xfrm>
              <a:custGeom>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1" name="Google Shape;2543;p37"/>
              <p:cNvSpPr/>
              <p:nvPr/>
            </p:nvSpPr>
            <p:spPr>
              <a:xfrm>
                <a:off x="4902011" y="3449213"/>
                <a:ext cx="220563" cy="127308"/>
              </a:xfrm>
              <a:custGeom>
                <a:rect l="l" t="t" r="r" b="b"/>
                <a:pathLst>
                  <a:path w="220563" h="127307"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2" name="Google Shape;2544;p37"/>
              <p:cNvSpPr/>
              <p:nvPr/>
            </p:nvSpPr>
            <p:spPr>
              <a:xfrm>
                <a:off x="5031646" y="3523682"/>
                <a:ext cx="220524" cy="127281"/>
              </a:xfrm>
              <a:custGeom>
                <a:rect l="l" t="t" r="r" b="b"/>
                <a:pathLst>
                  <a:path w="220523" h="127280"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3" name="Google Shape;2545;p37"/>
              <p:cNvSpPr/>
              <p:nvPr/>
            </p:nvSpPr>
            <p:spPr>
              <a:xfrm>
                <a:off x="5161066" y="3598894"/>
                <a:ext cx="220517" cy="127281"/>
              </a:xfrm>
              <a:custGeom>
                <a:rect l="l" t="t" r="r" b="b"/>
                <a:pathLst>
                  <a:path w="220517" h="127280"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4" name="Google Shape;2546;p37"/>
              <p:cNvSpPr/>
              <p:nvPr/>
            </p:nvSpPr>
            <p:spPr>
              <a:xfrm>
                <a:off x="5290892" y="3673717"/>
                <a:ext cx="220517" cy="127308"/>
              </a:xfrm>
              <a:custGeom>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5" name="Google Shape;2547;p37"/>
              <p:cNvSpPr/>
              <p:nvPr/>
            </p:nvSpPr>
            <p:spPr>
              <a:xfrm>
                <a:off x="5420495" y="3748758"/>
                <a:ext cx="220334" cy="127131"/>
              </a:xfrm>
              <a:custGeom>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6" name="Google Shape;2548;p37"/>
              <p:cNvSpPr/>
              <p:nvPr/>
            </p:nvSpPr>
            <p:spPr>
              <a:xfrm>
                <a:off x="5550092" y="3823398"/>
                <a:ext cx="220563" cy="127281"/>
              </a:xfrm>
              <a:custGeom>
                <a:rect l="l" t="t" r="r" b="b"/>
                <a:pathLst>
                  <a:path w="220563" h="127280"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7" name="Google Shape;2549;p37"/>
              <p:cNvSpPr/>
              <p:nvPr/>
            </p:nvSpPr>
            <p:spPr>
              <a:xfrm>
                <a:off x="5679727" y="3898222"/>
                <a:ext cx="220563" cy="127308"/>
              </a:xfrm>
              <a:custGeom>
                <a:rect l="l" t="t" r="r" b="b"/>
                <a:pathLst>
                  <a:path w="220563" h="127307"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8" name="Google Shape;2550;p37"/>
              <p:cNvSpPr/>
              <p:nvPr/>
            </p:nvSpPr>
            <p:spPr>
              <a:xfrm>
                <a:off x="5809362" y="3973072"/>
                <a:ext cx="220524" cy="127281"/>
              </a:xfrm>
              <a:custGeom>
                <a:rect l="l" t="t" r="r" b="b"/>
                <a:pathLst>
                  <a:path w="220523" h="127280"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9" name="Google Shape;2551;p37"/>
              <p:cNvSpPr/>
              <p:nvPr/>
            </p:nvSpPr>
            <p:spPr>
              <a:xfrm>
                <a:off x="5938592" y="4047903"/>
                <a:ext cx="220517" cy="126979"/>
              </a:xfrm>
              <a:custGeom>
                <a:rect l="l" t="t" r="r" b="b"/>
                <a:pathLst>
                  <a:path w="220517" h="126978"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0" name="Google Shape;2552;p37"/>
              <p:cNvSpPr/>
              <p:nvPr/>
            </p:nvSpPr>
            <p:spPr>
              <a:xfrm>
                <a:off x="6068608" y="4122734"/>
                <a:ext cx="220517" cy="127300"/>
              </a:xfrm>
              <a:custGeom>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1" name="Google Shape;2553;p37"/>
              <p:cNvSpPr/>
              <p:nvPr/>
            </p:nvSpPr>
            <p:spPr>
              <a:xfrm>
                <a:off x="6198212" y="4197576"/>
                <a:ext cx="220524" cy="127281"/>
              </a:xfrm>
              <a:custGeom>
                <a:rect l="l" t="t" r="r" b="b"/>
                <a:pathLst>
                  <a:path w="220523" h="127280"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2" name="Google Shape;2554;p37"/>
              <p:cNvSpPr/>
              <p:nvPr/>
            </p:nvSpPr>
            <p:spPr>
              <a:xfrm>
                <a:off x="6327808" y="4272442"/>
                <a:ext cx="380989" cy="219907"/>
              </a:xfrm>
              <a:custGeom>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3" name="Google Shape;2555;p37"/>
              <p:cNvSpPr/>
              <p:nvPr/>
            </p:nvSpPr>
            <p:spPr>
              <a:xfrm>
                <a:off x="4739038" y="3355149"/>
                <a:ext cx="253901" cy="146525"/>
              </a:xfrm>
              <a:custGeom>
                <a:rect l="l" t="t" r="r" b="b"/>
                <a:pathLst>
                  <a:path w="253900"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4" name="Google Shape;2556;p37"/>
              <p:cNvSpPr/>
              <p:nvPr/>
            </p:nvSpPr>
            <p:spPr>
              <a:xfrm>
                <a:off x="5246664" y="3087528"/>
                <a:ext cx="1926000" cy="1111651"/>
              </a:xfrm>
              <a:custGeom>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5" name="Google Shape;2557;p37"/>
              <p:cNvSpPr/>
              <p:nvPr/>
            </p:nvSpPr>
            <p:spPr>
              <a:xfrm>
                <a:off x="4501288" y="3792632"/>
                <a:ext cx="1451798" cy="838156"/>
              </a:xfrm>
              <a:custGeom>
                <a:rect l="l" t="t" r="r" b="b"/>
                <a:pathLst>
                  <a:path w="1451798" h="838155"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6" name="Google Shape;2558;p37"/>
              <p:cNvSpPr/>
              <p:nvPr/>
            </p:nvSpPr>
            <p:spPr>
              <a:xfrm>
                <a:off x="4502277" y="3802740"/>
                <a:ext cx="1449895" cy="828048"/>
              </a:xfrm>
              <a:custGeom>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7" name="Google Shape;2559;p37"/>
              <p:cNvSpPr/>
              <p:nvPr/>
            </p:nvSpPr>
            <p:spPr>
              <a:xfrm>
                <a:off x="5378291" y="2993528"/>
                <a:ext cx="1867947" cy="1123828"/>
              </a:xfrm>
              <a:custGeom>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8" name="Google Shape;2560;p37"/>
              <p:cNvSpPr/>
              <p:nvPr/>
            </p:nvSpPr>
            <p:spPr>
              <a:xfrm>
                <a:off x="5482399" y="1596347"/>
                <a:ext cx="657230" cy="440903"/>
              </a:xfrm>
              <a:custGeom>
                <a:rect l="l" t="t" r="r" b="b"/>
                <a:pathLst>
                  <a:path w="657230" h="440902"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9" name="Google Shape;2561;p37"/>
              <p:cNvSpPr/>
              <p:nvPr/>
            </p:nvSpPr>
            <p:spPr>
              <a:xfrm>
                <a:off x="5485731" y="1725601"/>
                <a:ext cx="490070" cy="322282"/>
              </a:xfrm>
              <a:custGeom>
                <a:rect l="l" t="t" r="r" b="b"/>
                <a:pathLst>
                  <a:path w="490069"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0" name="Google Shape;2562;p37"/>
              <p:cNvSpPr/>
              <p:nvPr/>
            </p:nvSpPr>
            <p:spPr>
              <a:xfrm>
                <a:off x="5975815" y="2155391"/>
                <a:ext cx="490070" cy="322194"/>
              </a:xfrm>
              <a:custGeom>
                <a:rect l="l" t="t" r="r" b="b"/>
                <a:pathLst>
                  <a:path w="490069"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1" name="Google Shape;2563;p37"/>
              <p:cNvSpPr/>
              <p:nvPr/>
            </p:nvSpPr>
            <p:spPr>
              <a:xfrm>
                <a:off x="5485733" y="1893472"/>
                <a:ext cx="401289" cy="270998"/>
              </a:xfrm>
              <a:custGeom>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2" name="Google Shape;2564;p37"/>
              <p:cNvSpPr/>
              <p:nvPr/>
            </p:nvSpPr>
            <p:spPr>
              <a:xfrm>
                <a:off x="5972481" y="2823379"/>
                <a:ext cx="657232" cy="440923"/>
              </a:xfrm>
              <a:custGeom>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4" name="Google Shape;2566;p37"/>
              <p:cNvSpPr/>
              <p:nvPr/>
            </p:nvSpPr>
            <p:spPr>
              <a:xfrm>
                <a:off x="5975816" y="3036604"/>
                <a:ext cx="490068" cy="322282"/>
              </a:xfrm>
              <a:custGeom>
                <a:rect l="l" t="t" r="r" b="b"/>
                <a:pathLst>
                  <a:path w="490067"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5" name="Google Shape;2567;p37"/>
              <p:cNvSpPr/>
              <p:nvPr/>
            </p:nvSpPr>
            <p:spPr>
              <a:xfrm>
                <a:off x="5975816" y="3120559"/>
                <a:ext cx="401289" cy="271152"/>
              </a:xfrm>
              <a:custGeom>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7" name="Google Shape;2569;p37"/>
              <p:cNvSpPr/>
              <p:nvPr/>
            </p:nvSpPr>
            <p:spPr>
              <a:xfrm>
                <a:off x="5975816" y="2370275"/>
                <a:ext cx="630462" cy="733620"/>
              </a:xfrm>
              <a:custGeom>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94" name="Google Shape;2586;p37"/>
            <p:cNvSpPr/>
            <p:nvPr/>
          </p:nvSpPr>
          <p:spPr>
            <a:xfrm>
              <a:off x="4424312" y="3389781"/>
              <a:ext cx="2237898" cy="1292066"/>
            </a:xfrm>
            <a:custGeom>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5" name="Google Shape;2587;p37"/>
            <p:cNvSpPr/>
            <p:nvPr/>
          </p:nvSpPr>
          <p:spPr>
            <a:xfrm>
              <a:off x="4458697" y="3370540"/>
              <a:ext cx="2237898" cy="1292066"/>
            </a:xfrm>
            <a:custGeom>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6" name="Google Shape;2588;p37"/>
            <p:cNvSpPr/>
            <p:nvPr/>
          </p:nvSpPr>
          <p:spPr>
            <a:xfrm>
              <a:off x="4458697" y="3334727"/>
              <a:ext cx="2237898" cy="1292066"/>
            </a:xfrm>
            <a:custGeom>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7" name="Google Shape;2589;p37"/>
            <p:cNvSpPr/>
            <p:nvPr/>
          </p:nvSpPr>
          <p:spPr>
            <a:xfrm>
              <a:off x="5662371" y="3457123"/>
              <a:ext cx="830865" cy="479678"/>
            </a:xfrm>
            <a:custGeom>
              <a:rect l="l" t="t" r="r" b="b"/>
              <a:pathLst>
                <a:path w="830864"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8" name="Google Shape;2590;p37"/>
            <p:cNvSpPr/>
            <p:nvPr/>
          </p:nvSpPr>
          <p:spPr>
            <a:xfrm>
              <a:off x="5582647" y="3524845"/>
              <a:ext cx="793337" cy="458057"/>
            </a:xfrm>
            <a:custGeom>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9" name="Google Shape;2591;p37"/>
            <p:cNvSpPr/>
            <p:nvPr/>
          </p:nvSpPr>
          <p:spPr>
            <a:xfrm>
              <a:off x="5520830" y="3560469"/>
              <a:ext cx="793337" cy="458057"/>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0" name="Google Shape;2592;p37"/>
            <p:cNvSpPr/>
            <p:nvPr/>
          </p:nvSpPr>
          <p:spPr>
            <a:xfrm>
              <a:off x="5459108" y="3596188"/>
              <a:ext cx="793337" cy="458057"/>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1" name="Google Shape;2593;p37"/>
            <p:cNvSpPr/>
            <p:nvPr/>
          </p:nvSpPr>
          <p:spPr>
            <a:xfrm>
              <a:off x="5006003" y="3836122"/>
              <a:ext cx="830770" cy="479679"/>
            </a:xfrm>
            <a:custGeom>
              <a:rect l="l" t="t" r="r" b="b"/>
              <a:pathLst>
                <a:path w="830769"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2" name="Google Shape;2594;p37"/>
            <p:cNvSpPr/>
            <p:nvPr/>
          </p:nvSpPr>
          <p:spPr>
            <a:xfrm>
              <a:off x="4926279" y="3903750"/>
              <a:ext cx="741616" cy="428244"/>
            </a:xfrm>
            <a:custGeom>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3" name="Google Shape;2595;p37"/>
            <p:cNvSpPr/>
            <p:nvPr/>
          </p:nvSpPr>
          <p:spPr>
            <a:xfrm>
              <a:off x="4864462" y="3939468"/>
              <a:ext cx="727614" cy="420052"/>
            </a:xfrm>
            <a:custGeom>
              <a:rect l="l" t="t" r="r" b="b"/>
              <a:pathLst>
                <a:path w="727614" h="420051"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4" name="Google Shape;2596;p37"/>
            <p:cNvSpPr/>
            <p:nvPr/>
          </p:nvSpPr>
          <p:spPr>
            <a:xfrm>
              <a:off x="4802740" y="3975092"/>
              <a:ext cx="620839" cy="358520"/>
            </a:xfrm>
            <a:custGeom>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5" name="Google Shape;2597;p37"/>
            <p:cNvSpPr/>
            <p:nvPr/>
          </p:nvSpPr>
          <p:spPr>
            <a:xfrm>
              <a:off x="5169357" y="3663339"/>
              <a:ext cx="421766" cy="243458"/>
            </a:xfrm>
            <a:custGeom>
              <a:rect l="l" t="t" r="r" b="b"/>
              <a:pathLst>
                <a:path w="421765"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7" name="Google Shape;2599;p37"/>
            <p:cNvSpPr/>
            <p:nvPr/>
          </p:nvSpPr>
          <p:spPr>
            <a:xfrm>
              <a:off x="5714378" y="3977950"/>
              <a:ext cx="421766" cy="243554"/>
            </a:xfrm>
            <a:custGeom>
              <a:rect l="l" t="t" r="r" b="b"/>
              <a:pathLst>
                <a:path w="421765"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8" name="Google Shape;2600;p37"/>
            <p:cNvSpPr/>
            <p:nvPr/>
          </p:nvSpPr>
          <p:spPr>
            <a:xfrm>
              <a:off x="2242896" y="2171438"/>
              <a:ext cx="357473" cy="206406"/>
            </a:xfrm>
            <a:custGeom>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9" name="Google Shape;2601;p37"/>
            <p:cNvSpPr/>
            <p:nvPr/>
          </p:nvSpPr>
          <p:spPr>
            <a:xfrm>
              <a:off x="2526170" y="2006084"/>
              <a:ext cx="357473" cy="206406"/>
            </a:xfrm>
            <a:custGeom>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4" name="Google Shape;2606;p37"/>
            <p:cNvSpPr/>
            <p:nvPr/>
          </p:nvSpPr>
          <p:spPr>
            <a:xfrm>
              <a:off x="2364150" y="1481542"/>
              <a:ext cx="357473" cy="206501"/>
            </a:xfrm>
            <a:custGeom>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5" name="Google Shape;2607;p37"/>
            <p:cNvSpPr/>
            <p:nvPr/>
          </p:nvSpPr>
          <p:spPr>
            <a:xfrm>
              <a:off x="2364150" y="1584793"/>
              <a:ext cx="178784" cy="721899"/>
            </a:xfrm>
            <a:custGeom>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6" name="Google Shape;2608;p37"/>
            <p:cNvSpPr/>
            <p:nvPr/>
          </p:nvSpPr>
          <p:spPr>
            <a:xfrm>
              <a:off x="2364150" y="1584793"/>
              <a:ext cx="178784" cy="721899"/>
            </a:xfrm>
            <a:custGeom>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7" name="Google Shape;2609;p37"/>
            <p:cNvSpPr/>
            <p:nvPr/>
          </p:nvSpPr>
          <p:spPr>
            <a:xfrm>
              <a:off x="2542934" y="1584793"/>
              <a:ext cx="178688" cy="721899"/>
            </a:xfrm>
            <a:custGeom>
              <a:rect l="l" t="t" r="r" b="b"/>
              <a:pathLst>
                <a:path w="178688" h="721899" extrusionOk="0">
                  <a:moveTo>
                    <a:pt x="178689" y="618744"/>
                  </a:moveTo>
                  <a:lnTo>
                    <a:pt x="0" y="721900"/>
                  </a:lnTo>
                  <a:lnTo>
                    <a:pt x="0" y="103251"/>
                  </a:lnTo>
                  <a:lnTo>
                    <a:pt x="178689" y="0"/>
                  </a:lnTo>
                  <a:lnTo>
                    <a:pt x="178689" y="6187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8" name="Google Shape;2610;p37"/>
            <p:cNvSpPr/>
            <p:nvPr/>
          </p:nvSpPr>
          <p:spPr>
            <a:xfrm>
              <a:off x="2013915" y="2306693"/>
              <a:ext cx="357473" cy="206406"/>
            </a:xfrm>
            <a:custGeom>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3" name="Google Shape;2615;p37"/>
            <p:cNvSpPr/>
            <p:nvPr/>
          </p:nvSpPr>
          <p:spPr>
            <a:xfrm>
              <a:off x="4050634" y="46890"/>
              <a:ext cx="205002" cy="299719"/>
            </a:xfrm>
            <a:custGeom>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4" name="Google Shape;2616;p37"/>
            <p:cNvSpPr/>
            <p:nvPr/>
          </p:nvSpPr>
          <p:spPr>
            <a:xfrm>
              <a:off x="4066180" y="44285"/>
              <a:ext cx="98194" cy="121006"/>
            </a:xfrm>
            <a:custGeom>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5" name="Google Shape;2617;p37"/>
            <p:cNvSpPr/>
            <p:nvPr/>
          </p:nvSpPr>
          <p:spPr>
            <a:xfrm>
              <a:off x="4085379" y="175665"/>
              <a:ext cx="121123" cy="135560"/>
            </a:xfrm>
            <a:custGeom>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6" name="Google Shape;2618;p37"/>
            <p:cNvSpPr/>
            <p:nvPr/>
          </p:nvSpPr>
          <p:spPr>
            <a:xfrm>
              <a:off x="3878508" y="229758"/>
              <a:ext cx="228579" cy="325392"/>
            </a:xfrm>
            <a:custGeom>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7" name="Google Shape;2619;p37"/>
            <p:cNvSpPr/>
            <p:nvPr/>
          </p:nvSpPr>
          <p:spPr>
            <a:xfrm>
              <a:off x="4050113" y="220052"/>
              <a:ext cx="176568" cy="232904"/>
            </a:xfrm>
            <a:custGeom>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8" name="Google Shape;2620;p37"/>
            <p:cNvSpPr/>
            <p:nvPr/>
          </p:nvSpPr>
          <p:spPr>
            <a:xfrm>
              <a:off x="4081568" y="53558"/>
              <a:ext cx="129892" cy="160015"/>
            </a:xfrm>
            <a:custGeom>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9" name="Google Shape;2621;p37"/>
            <p:cNvSpPr/>
            <p:nvPr/>
          </p:nvSpPr>
          <p:spPr>
            <a:xfrm>
              <a:off x="4086841" y="52931"/>
              <a:ext cx="130406" cy="122734"/>
            </a:xfrm>
            <a:custGeom>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0" name="Google Shape;2622;p37"/>
            <p:cNvSpPr/>
            <p:nvPr/>
          </p:nvSpPr>
          <p:spPr>
            <a:xfrm>
              <a:off x="3930273" y="858890"/>
              <a:ext cx="102549" cy="78223"/>
            </a:xfrm>
            <a:custGeom>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1" name="Google Shape;2623;p37"/>
            <p:cNvSpPr/>
            <p:nvPr/>
          </p:nvSpPr>
          <p:spPr>
            <a:xfrm>
              <a:off x="3930726" y="883849"/>
              <a:ext cx="102084" cy="53297"/>
            </a:xfrm>
            <a:custGeom>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2" name="Google Shape;2624;p37"/>
            <p:cNvSpPr/>
            <p:nvPr/>
          </p:nvSpPr>
          <p:spPr>
            <a:xfrm>
              <a:off x="3878956" y="825175"/>
              <a:ext cx="93870" cy="72719"/>
            </a:xfrm>
            <a:custGeom>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3" name="Google Shape;2625;p37"/>
            <p:cNvSpPr/>
            <p:nvPr/>
          </p:nvSpPr>
          <p:spPr>
            <a:xfrm>
              <a:off x="3879387" y="849177"/>
              <a:ext cx="93498" cy="48808"/>
            </a:xfrm>
            <a:custGeom>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4" name="Google Shape;2626;p37"/>
            <p:cNvSpPr/>
            <p:nvPr/>
          </p:nvSpPr>
          <p:spPr>
            <a:xfrm>
              <a:off x="3913772" y="449985"/>
              <a:ext cx="223526" cy="385528"/>
            </a:xfrm>
            <a:custGeom>
              <a:rect l="l" t="t" r="r" b="b"/>
              <a:pathLst>
                <a:path w="223525"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5" name="Google Shape;2627;p37"/>
            <p:cNvSpPr/>
            <p:nvPr/>
          </p:nvSpPr>
          <p:spPr>
            <a:xfrm>
              <a:off x="3974732" y="450747"/>
              <a:ext cx="222535" cy="417442"/>
            </a:xfrm>
            <a:custGeom>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6" name="Google Shape;2628;p37"/>
            <p:cNvSpPr/>
            <p:nvPr/>
          </p:nvSpPr>
          <p:spPr>
            <a:xfrm>
              <a:off x="3891839" y="424458"/>
              <a:ext cx="332782" cy="306321"/>
            </a:xfrm>
            <a:custGeom>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7" name="Google Shape;2629;p37"/>
            <p:cNvSpPr/>
            <p:nvPr/>
          </p:nvSpPr>
          <p:spPr>
            <a:xfrm>
              <a:off x="4159410" y="243442"/>
              <a:ext cx="115651" cy="405453"/>
            </a:xfrm>
            <a:custGeom>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8" name="Google Shape;2630;p37"/>
            <p:cNvSpPr/>
            <p:nvPr/>
          </p:nvSpPr>
          <p:spPr>
            <a:xfrm>
              <a:off x="4182076" y="238331"/>
              <a:ext cx="69928" cy="88934"/>
            </a:xfrm>
            <a:custGeom>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9" name="Google Shape;2631;p37"/>
            <p:cNvSpPr/>
            <p:nvPr/>
          </p:nvSpPr>
          <p:spPr>
            <a:xfrm>
              <a:off x="4044931" y="219924"/>
              <a:ext cx="59816" cy="62802"/>
            </a:xfrm>
            <a:custGeom>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0" name="Google Shape;2632;p37"/>
            <p:cNvSpPr/>
            <p:nvPr/>
          </p:nvSpPr>
          <p:spPr>
            <a:xfrm>
              <a:off x="2494198" y="1192008"/>
              <a:ext cx="154251" cy="303342"/>
            </a:xfrm>
            <a:custGeom>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1" name="Google Shape;2633;p37"/>
            <p:cNvSpPr/>
            <p:nvPr/>
          </p:nvSpPr>
          <p:spPr>
            <a:xfrm>
              <a:off x="2527565" y="1904831"/>
              <a:ext cx="106588" cy="82319"/>
            </a:xfrm>
            <a:custGeom>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2" name="Google Shape;2634;p37"/>
            <p:cNvSpPr/>
            <p:nvPr/>
          </p:nvSpPr>
          <p:spPr>
            <a:xfrm>
              <a:off x="2527774" y="1931884"/>
              <a:ext cx="106123" cy="55368"/>
            </a:xfrm>
            <a:custGeom>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3" name="Google Shape;2635;p37"/>
            <p:cNvSpPr/>
            <p:nvPr/>
          </p:nvSpPr>
          <p:spPr>
            <a:xfrm>
              <a:off x="2655329" y="1830290"/>
              <a:ext cx="106576" cy="79516"/>
            </a:xfrm>
            <a:custGeom>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4" name="Google Shape;2636;p37"/>
            <p:cNvSpPr/>
            <p:nvPr/>
          </p:nvSpPr>
          <p:spPr>
            <a:xfrm>
              <a:off x="2655759" y="1855875"/>
              <a:ext cx="106154" cy="55320"/>
            </a:xfrm>
            <a:custGeom>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5" name="Google Shape;2637;p37"/>
            <p:cNvSpPr/>
            <p:nvPr/>
          </p:nvSpPr>
          <p:spPr>
            <a:xfrm>
              <a:off x="2362866" y="1465363"/>
              <a:ext cx="372536" cy="450662"/>
            </a:xfrm>
            <a:custGeom>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6" name="Google Shape;2638;p37"/>
            <p:cNvSpPr/>
            <p:nvPr/>
          </p:nvSpPr>
          <p:spPr>
            <a:xfrm>
              <a:off x="2393925" y="1163883"/>
              <a:ext cx="117160" cy="114020"/>
            </a:xfrm>
            <a:custGeom>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7" name="Google Shape;2639;p37"/>
            <p:cNvSpPr/>
            <p:nvPr/>
          </p:nvSpPr>
          <p:spPr>
            <a:xfrm>
              <a:off x="2362970" y="1179922"/>
              <a:ext cx="189574" cy="370837"/>
            </a:xfrm>
            <a:custGeom>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8" name="Google Shape;2640;p37"/>
            <p:cNvSpPr/>
            <p:nvPr/>
          </p:nvSpPr>
          <p:spPr>
            <a:xfrm>
              <a:off x="2389574" y="1045793"/>
              <a:ext cx="126365" cy="153696"/>
            </a:xfrm>
            <a:custGeom>
              <a:rect l="l" t="t" r="r" b="b"/>
              <a:pathLst>
                <a:path w="126364"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9" name="Google Shape;2641;p37"/>
            <p:cNvSpPr/>
            <p:nvPr/>
          </p:nvSpPr>
          <p:spPr>
            <a:xfrm>
              <a:off x="2377852" y="1032078"/>
              <a:ext cx="133256" cy="131805"/>
            </a:xfrm>
            <a:custGeom>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0" name="Google Shape;2642;p37"/>
            <p:cNvSpPr/>
            <p:nvPr/>
          </p:nvSpPr>
          <p:spPr>
            <a:xfrm>
              <a:off x="2511120" y="1180647"/>
              <a:ext cx="61436" cy="88868"/>
            </a:xfrm>
            <a:custGeom>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1" name="Google Shape;2643;p37"/>
            <p:cNvSpPr/>
            <p:nvPr/>
          </p:nvSpPr>
          <p:spPr>
            <a:xfrm>
              <a:off x="6137574" y="3350157"/>
              <a:ext cx="432244" cy="249555"/>
            </a:xfrm>
            <a:custGeom>
              <a:rect l="l" t="t" r="r" b="b"/>
              <a:pathLst>
                <a:path w="432244" h="249554"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2" name="Google Shape;2644;p37"/>
            <p:cNvSpPr/>
            <p:nvPr/>
          </p:nvSpPr>
          <p:spPr>
            <a:xfrm>
              <a:off x="6267054" y="2297586"/>
              <a:ext cx="217597" cy="318657"/>
            </a:xfrm>
            <a:custGeom>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3" name="Google Shape;2645;p37"/>
            <p:cNvSpPr/>
            <p:nvPr/>
          </p:nvSpPr>
          <p:spPr>
            <a:xfrm>
              <a:off x="6260770" y="2526901"/>
              <a:ext cx="40647" cy="235450"/>
            </a:xfrm>
            <a:custGeom>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4" name="Google Shape;2646;p37"/>
            <p:cNvSpPr/>
            <p:nvPr/>
          </p:nvSpPr>
          <p:spPr>
            <a:xfrm>
              <a:off x="6283969" y="2294668"/>
              <a:ext cx="103921" cy="128329"/>
            </a:xfrm>
            <a:custGeom>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5" name="Google Shape;2647;p37"/>
            <p:cNvSpPr/>
            <p:nvPr/>
          </p:nvSpPr>
          <p:spPr>
            <a:xfrm>
              <a:off x="6304395" y="2434900"/>
              <a:ext cx="128622" cy="143860"/>
            </a:xfrm>
            <a:custGeom>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6" name="Google Shape;2648;p37"/>
            <p:cNvSpPr/>
            <p:nvPr/>
          </p:nvSpPr>
          <p:spPr>
            <a:xfrm>
              <a:off x="6266985" y="2481191"/>
              <a:ext cx="187397" cy="215209"/>
            </a:xfrm>
            <a:custGeom>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7" name="Google Shape;2649;p37"/>
            <p:cNvSpPr/>
            <p:nvPr/>
          </p:nvSpPr>
          <p:spPr>
            <a:xfrm>
              <a:off x="6300305" y="2304949"/>
              <a:ext cx="138529" cy="170431"/>
            </a:xfrm>
            <a:custGeom>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8" name="Google Shape;2650;p37"/>
            <p:cNvSpPr/>
            <p:nvPr/>
          </p:nvSpPr>
          <p:spPr>
            <a:xfrm>
              <a:off x="6305880" y="2304032"/>
              <a:ext cx="138474" cy="130867"/>
            </a:xfrm>
            <a:custGeom>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9" name="Google Shape;2651;p37"/>
            <p:cNvSpPr/>
            <p:nvPr/>
          </p:nvSpPr>
          <p:spPr>
            <a:xfrm>
              <a:off x="6412912" y="2510225"/>
              <a:ext cx="93089" cy="307779"/>
            </a:xfrm>
            <a:custGeom>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0" name="Google Shape;2652;p37"/>
            <p:cNvSpPr/>
            <p:nvPr/>
          </p:nvSpPr>
          <p:spPr>
            <a:xfrm>
              <a:off x="6328850" y="3433403"/>
              <a:ext cx="108744" cy="83141"/>
            </a:xfrm>
            <a:custGeom>
              <a:rect l="l" t="t" r="r" b="b"/>
              <a:pathLst>
                <a:path w="108743"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1" name="Google Shape;2653;p37"/>
            <p:cNvSpPr/>
            <p:nvPr/>
          </p:nvSpPr>
          <p:spPr>
            <a:xfrm>
              <a:off x="6329407" y="3459885"/>
              <a:ext cx="108204" cy="56238"/>
            </a:xfrm>
            <a:custGeom>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2" name="Google Shape;2654;p37"/>
            <p:cNvSpPr/>
            <p:nvPr/>
          </p:nvSpPr>
          <p:spPr>
            <a:xfrm>
              <a:off x="6246119" y="3415021"/>
              <a:ext cx="99827" cy="77341"/>
            </a:xfrm>
            <a:custGeom>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3" name="Google Shape;2655;p37"/>
            <p:cNvSpPr/>
            <p:nvPr/>
          </p:nvSpPr>
          <p:spPr>
            <a:xfrm>
              <a:off x="6246063" y="3440454"/>
              <a:ext cx="99536" cy="51729"/>
            </a:xfrm>
            <a:custGeom>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4" name="Google Shape;2656;p37"/>
            <p:cNvSpPr/>
            <p:nvPr/>
          </p:nvSpPr>
          <p:spPr>
            <a:xfrm>
              <a:off x="6262125" y="2696837"/>
              <a:ext cx="213068" cy="744450"/>
            </a:xfrm>
            <a:custGeom>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5" name="Google Shape;2657;p37"/>
            <p:cNvSpPr/>
            <p:nvPr/>
          </p:nvSpPr>
          <p:spPr>
            <a:xfrm>
              <a:off x="6253173" y="2679311"/>
              <a:ext cx="226922" cy="495109"/>
            </a:xfrm>
            <a:custGeom>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6" name="Google Shape;2658;p37"/>
            <p:cNvSpPr/>
            <p:nvPr/>
          </p:nvSpPr>
          <p:spPr>
            <a:xfrm>
              <a:off x="6408973" y="2507035"/>
              <a:ext cx="76263" cy="95029"/>
            </a:xfrm>
            <a:custGeom>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7" name="Google Shape;2659;p37"/>
            <p:cNvSpPr/>
            <p:nvPr/>
          </p:nvSpPr>
          <p:spPr>
            <a:xfrm>
              <a:off x="6261399" y="2481311"/>
              <a:ext cx="63531" cy="66745"/>
            </a:xfrm>
            <a:custGeom>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8" name="Google Shape;2660;p37"/>
            <p:cNvSpPr/>
            <p:nvPr/>
          </p:nvSpPr>
          <p:spPr>
            <a:xfrm>
              <a:off x="2608942" y="4557070"/>
              <a:ext cx="432244" cy="249555"/>
            </a:xfrm>
            <a:custGeom>
              <a:rect l="l" t="t" r="r" b="b"/>
              <a:pathLst>
                <a:path w="432244" h="249554"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9" name="Google Shape;2661;p37"/>
            <p:cNvSpPr/>
            <p:nvPr/>
          </p:nvSpPr>
          <p:spPr>
            <a:xfrm>
              <a:off x="2930982" y="3722965"/>
              <a:ext cx="85002" cy="305847"/>
            </a:xfrm>
            <a:custGeom>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0" name="Google Shape;2662;p37"/>
            <p:cNvSpPr/>
            <p:nvPr/>
          </p:nvSpPr>
          <p:spPr>
            <a:xfrm>
              <a:off x="2667241" y="4676337"/>
              <a:ext cx="123900" cy="70118"/>
            </a:xfrm>
            <a:custGeom>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1" name="Google Shape;2663;p37"/>
            <p:cNvSpPr/>
            <p:nvPr/>
          </p:nvSpPr>
          <p:spPr>
            <a:xfrm>
              <a:off x="2667120" y="4688038"/>
              <a:ext cx="121939" cy="58416"/>
            </a:xfrm>
            <a:custGeom>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2" name="Google Shape;2664;p37"/>
            <p:cNvSpPr/>
            <p:nvPr/>
          </p:nvSpPr>
          <p:spPr>
            <a:xfrm>
              <a:off x="2825027" y="4597173"/>
              <a:ext cx="119416" cy="67472"/>
            </a:xfrm>
            <a:custGeom>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3" name="Google Shape;2665;p37"/>
            <p:cNvSpPr/>
            <p:nvPr/>
          </p:nvSpPr>
          <p:spPr>
            <a:xfrm>
              <a:off x="2825072" y="4608314"/>
              <a:ext cx="117340" cy="56332"/>
            </a:xfrm>
            <a:custGeom>
              <a:rect l="l" t="t" r="r" b="b"/>
              <a:pathLst>
                <a:path w="117339" h="56331"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4" name="Google Shape;2666;p37"/>
            <p:cNvSpPr/>
            <p:nvPr/>
          </p:nvSpPr>
          <p:spPr>
            <a:xfrm>
              <a:off x="2742284" y="3964900"/>
              <a:ext cx="238054" cy="732926"/>
            </a:xfrm>
            <a:custGeom>
              <a:rect l="l" t="t" r="r" b="b"/>
              <a:pathLst>
                <a:path w="238053"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5" name="Google Shape;2667;p37"/>
            <p:cNvSpPr/>
            <p:nvPr/>
          </p:nvSpPr>
          <p:spPr>
            <a:xfrm>
              <a:off x="2743301" y="3964900"/>
              <a:ext cx="236925" cy="409866"/>
            </a:xfrm>
            <a:custGeom>
              <a:rect l="l" t="t" r="r" b="b"/>
              <a:pathLst>
                <a:path w="236925" h="409865"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6" name="Google Shape;2668;p37"/>
            <p:cNvSpPr/>
            <p:nvPr/>
          </p:nvSpPr>
          <p:spPr>
            <a:xfrm>
              <a:off x="2790577" y="3522142"/>
              <a:ext cx="160521" cy="258577"/>
            </a:xfrm>
            <a:custGeom>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7" name="Google Shape;2669;p37"/>
            <p:cNvSpPr/>
            <p:nvPr/>
          </p:nvSpPr>
          <p:spPr>
            <a:xfrm>
              <a:off x="2954700" y="3752463"/>
              <a:ext cx="61341" cy="108805"/>
            </a:xfrm>
            <a:custGeom>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8" name="Google Shape;2670;p37"/>
            <p:cNvSpPr/>
            <p:nvPr/>
          </p:nvSpPr>
          <p:spPr>
            <a:xfrm>
              <a:off x="2782487" y="3720882"/>
              <a:ext cx="191546" cy="273865"/>
            </a:xfrm>
            <a:custGeom>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9" name="Google Shape;2671;p37"/>
            <p:cNvSpPr/>
            <p:nvPr/>
          </p:nvSpPr>
          <p:spPr>
            <a:xfrm>
              <a:off x="2469603" y="3777311"/>
              <a:ext cx="368747" cy="265455"/>
            </a:xfrm>
            <a:custGeom>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0" name="Google Shape;2672;p37"/>
            <p:cNvSpPr/>
            <p:nvPr/>
          </p:nvSpPr>
          <p:spPr>
            <a:xfrm>
              <a:off x="2743245" y="3761847"/>
              <a:ext cx="100785" cy="104755"/>
            </a:xfrm>
            <a:custGeom>
              <a:rect l="l" t="t" r="r" b="b"/>
              <a:pathLst>
                <a:path w="100785" h="104754"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1" name="Google Shape;2673;p37"/>
            <p:cNvSpPr/>
            <p:nvPr/>
          </p:nvSpPr>
          <p:spPr>
            <a:xfrm>
              <a:off x="2783810" y="3522089"/>
              <a:ext cx="201012" cy="328692"/>
            </a:xfrm>
            <a:custGeom>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2" name="Google Shape;2674;p37"/>
            <p:cNvSpPr/>
            <p:nvPr/>
          </p:nvSpPr>
          <p:spPr>
            <a:xfrm>
              <a:off x="2011725" y="4252365"/>
              <a:ext cx="432244" cy="249555"/>
            </a:xfrm>
            <a:custGeom>
              <a:rect l="l" t="t" r="r" b="b"/>
              <a:pathLst>
                <a:path w="432244" h="249554"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3" name="Google Shape;2675;p37"/>
            <p:cNvSpPr/>
            <p:nvPr/>
          </p:nvSpPr>
          <p:spPr>
            <a:xfrm>
              <a:off x="2116256" y="4345803"/>
              <a:ext cx="122876" cy="95119"/>
            </a:xfrm>
            <a:custGeom>
              <a:rect l="l" t="t" r="r" b="b"/>
              <a:pathLst>
                <a:path w="122875"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4" name="Google Shape;2676;p37"/>
            <p:cNvSpPr/>
            <p:nvPr/>
          </p:nvSpPr>
          <p:spPr>
            <a:xfrm>
              <a:off x="2116272" y="4377142"/>
              <a:ext cx="122242" cy="63751"/>
            </a:xfrm>
            <a:custGeom>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5" name="Google Shape;2677;p37"/>
            <p:cNvSpPr/>
            <p:nvPr/>
          </p:nvSpPr>
          <p:spPr>
            <a:xfrm>
              <a:off x="2242069" y="4298215"/>
              <a:ext cx="122771" cy="91654"/>
            </a:xfrm>
            <a:custGeom>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6" name="Google Shape;2678;p37"/>
            <p:cNvSpPr/>
            <p:nvPr/>
          </p:nvSpPr>
          <p:spPr>
            <a:xfrm>
              <a:off x="2242300" y="4327803"/>
              <a:ext cx="122230" cy="63800"/>
            </a:xfrm>
            <a:custGeom>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7" name="Google Shape;2679;p37"/>
            <p:cNvSpPr/>
            <p:nvPr/>
          </p:nvSpPr>
          <p:spPr>
            <a:xfrm>
              <a:off x="2122246" y="3749635"/>
              <a:ext cx="211613" cy="606004"/>
            </a:xfrm>
            <a:custGeom>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8" name="Google Shape;2680;p37"/>
            <p:cNvSpPr/>
            <p:nvPr/>
          </p:nvSpPr>
          <p:spPr>
            <a:xfrm>
              <a:off x="2150411" y="3371683"/>
              <a:ext cx="135319" cy="132132"/>
            </a:xfrm>
            <a:custGeom>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9" name="Google Shape;2681;p37"/>
            <p:cNvSpPr/>
            <p:nvPr/>
          </p:nvSpPr>
          <p:spPr>
            <a:xfrm>
              <a:off x="2307535" y="3402925"/>
              <a:ext cx="192267" cy="377666"/>
            </a:xfrm>
            <a:custGeom>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0" name="Google Shape;2682;p37"/>
            <p:cNvSpPr/>
            <p:nvPr/>
          </p:nvSpPr>
          <p:spPr>
            <a:xfrm>
              <a:off x="2114600" y="3389774"/>
              <a:ext cx="219367" cy="442443"/>
            </a:xfrm>
            <a:custGeom>
              <a:rect l="l" t="t" r="r" b="b"/>
              <a:pathLst>
                <a:path w="219367" h="442442"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1" name="Google Shape;2683;p37"/>
            <p:cNvSpPr/>
            <p:nvPr/>
          </p:nvSpPr>
          <p:spPr>
            <a:xfrm>
              <a:off x="2145213" y="3235029"/>
              <a:ext cx="146094" cy="177613"/>
            </a:xfrm>
            <a:custGeom>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2" name="Google Shape;2684;p37"/>
            <p:cNvSpPr/>
            <p:nvPr/>
          </p:nvSpPr>
          <p:spPr>
            <a:xfrm>
              <a:off x="2131725" y="3219615"/>
              <a:ext cx="154031" cy="152067"/>
            </a:xfrm>
            <a:custGeom>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3" name="Google Shape;2685;p37"/>
            <p:cNvSpPr/>
            <p:nvPr/>
          </p:nvSpPr>
          <p:spPr>
            <a:xfrm>
              <a:off x="2103052" y="3477411"/>
              <a:ext cx="196972" cy="338613"/>
            </a:xfrm>
            <a:custGeom>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4" name="Google Shape;2686;p37"/>
            <p:cNvSpPr/>
            <p:nvPr/>
          </p:nvSpPr>
          <p:spPr>
            <a:xfrm>
              <a:off x="2312810" y="3580852"/>
              <a:ext cx="228028" cy="306609"/>
            </a:xfrm>
            <a:custGeom>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5" name="Google Shape;2687;p37"/>
            <p:cNvSpPr/>
            <p:nvPr/>
          </p:nvSpPr>
          <p:spPr>
            <a:xfrm>
              <a:off x="2273486" y="3773067"/>
              <a:ext cx="115992" cy="56976"/>
            </a:xfrm>
            <a:custGeom>
              <a:rect l="l" t="t" r="r" b="b"/>
              <a:pathLst>
                <a:path w="115992" h="56975"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6" name="Google Shape;2688;p37"/>
            <p:cNvSpPr/>
            <p:nvPr/>
          </p:nvSpPr>
          <p:spPr>
            <a:xfrm>
              <a:off x="2440714" y="3737029"/>
              <a:ext cx="71478" cy="59099"/>
            </a:xfrm>
            <a:custGeom>
              <a:rect l="l" t="t" r="r" b="b"/>
              <a:pathLst>
                <a:path w="71478" h="59098"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7" name="Google Shape;2689;p37"/>
            <p:cNvSpPr/>
            <p:nvPr/>
          </p:nvSpPr>
          <p:spPr>
            <a:xfrm>
              <a:off x="2285854" y="3390448"/>
              <a:ext cx="70866" cy="103155"/>
            </a:xfrm>
            <a:custGeom>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8" name="Google Shape;2690;p37"/>
            <p:cNvSpPr/>
            <p:nvPr/>
          </p:nvSpPr>
          <p:spPr>
            <a:xfrm>
              <a:off x="2088637" y="3460502"/>
              <a:ext cx="85975" cy="128318"/>
            </a:xfrm>
            <a:custGeom>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9" name="Google Shape;2691;p37"/>
            <p:cNvSpPr/>
            <p:nvPr/>
          </p:nvSpPr>
          <p:spPr>
            <a:xfrm>
              <a:off x="4813163" y="609565"/>
              <a:ext cx="169617" cy="333215"/>
            </a:xfrm>
            <a:custGeom>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0" name="Google Shape;2692;p37"/>
            <p:cNvSpPr/>
            <p:nvPr/>
          </p:nvSpPr>
          <p:spPr>
            <a:xfrm>
              <a:off x="4828467" y="1392196"/>
              <a:ext cx="116692" cy="90410"/>
            </a:xfrm>
            <a:custGeom>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1" name="Google Shape;2693;p37"/>
            <p:cNvSpPr/>
            <p:nvPr/>
          </p:nvSpPr>
          <p:spPr>
            <a:xfrm>
              <a:off x="4829505" y="1421916"/>
              <a:ext cx="116196" cy="60608"/>
            </a:xfrm>
            <a:custGeom>
              <a:rect l="l" t="t" r="r" b="b"/>
              <a:pathLst>
                <a:path w="116195" h="60607"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2" name="Google Shape;2694;p37"/>
            <p:cNvSpPr/>
            <p:nvPr/>
          </p:nvSpPr>
          <p:spPr>
            <a:xfrm>
              <a:off x="4688430" y="1310886"/>
              <a:ext cx="116665" cy="87067"/>
            </a:xfrm>
            <a:custGeom>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3" name="Google Shape;2695;p37"/>
            <p:cNvSpPr/>
            <p:nvPr/>
          </p:nvSpPr>
          <p:spPr>
            <a:xfrm>
              <a:off x="4688726" y="1338477"/>
              <a:ext cx="116135" cy="60608"/>
            </a:xfrm>
            <a:custGeom>
              <a:rect l="l" t="t" r="r" b="b"/>
              <a:pathLst>
                <a:path w="116135" h="60607"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4" name="Google Shape;2696;p37"/>
            <p:cNvSpPr/>
            <p:nvPr/>
          </p:nvSpPr>
          <p:spPr>
            <a:xfrm>
              <a:off x="4717732" y="910305"/>
              <a:ext cx="408631" cy="493987"/>
            </a:xfrm>
            <a:custGeom>
              <a:rect l="l" t="t" r="r" b="b"/>
              <a:pathLst>
                <a:path w="408631" h="493986"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5" name="Google Shape;2697;p37"/>
            <p:cNvSpPr/>
            <p:nvPr/>
          </p:nvSpPr>
          <p:spPr>
            <a:xfrm>
              <a:off x="4963696" y="579048"/>
              <a:ext cx="128556" cy="125075"/>
            </a:xfrm>
            <a:custGeom>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6" name="Google Shape;2698;p37"/>
            <p:cNvSpPr/>
            <p:nvPr/>
          </p:nvSpPr>
          <p:spPr>
            <a:xfrm>
              <a:off x="4918440" y="596574"/>
              <a:ext cx="208599" cy="407146"/>
            </a:xfrm>
            <a:custGeom>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7" name="Google Shape;2699;p37"/>
            <p:cNvSpPr/>
            <p:nvPr/>
          </p:nvSpPr>
          <p:spPr>
            <a:xfrm>
              <a:off x="4958560" y="449309"/>
              <a:ext cx="138537" cy="168686"/>
            </a:xfrm>
            <a:custGeom>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8" name="Google Shape;2700;p37"/>
            <p:cNvSpPr/>
            <p:nvPr/>
          </p:nvSpPr>
          <p:spPr>
            <a:xfrm>
              <a:off x="4963736" y="434568"/>
              <a:ext cx="146199" cy="144480"/>
            </a:xfrm>
            <a:custGeom>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9" name="Google Shape;2701;p37"/>
            <p:cNvSpPr/>
            <p:nvPr/>
          </p:nvSpPr>
          <p:spPr>
            <a:xfrm>
              <a:off x="4896275" y="596956"/>
              <a:ext cx="67341" cy="98012"/>
            </a:xfrm>
            <a:custGeom>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2" name="Google Shape;2704;p37"/>
            <p:cNvSpPr/>
            <p:nvPr/>
          </p:nvSpPr>
          <p:spPr>
            <a:xfrm>
              <a:off x="5434724" y="3741253"/>
              <a:ext cx="51339" cy="103346"/>
            </a:xfrm>
            <a:custGeom>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3" name="Google Shape;2705;p37"/>
            <p:cNvSpPr/>
            <p:nvPr/>
          </p:nvSpPr>
          <p:spPr>
            <a:xfrm>
              <a:off x="6065565" y="3741825"/>
              <a:ext cx="45148" cy="102774"/>
            </a:xfrm>
            <a:custGeom>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7" name="Google Shape;2709;p37"/>
            <p:cNvSpPr/>
            <p:nvPr/>
          </p:nvSpPr>
          <p:spPr>
            <a:xfrm rot="-1801764">
              <a:off x="5018434" y="4160307"/>
              <a:ext cx="74228" cy="128473"/>
            </a:xfrm>
            <a:custGeom>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2" name="Google Shape;2714;p37"/>
            <p:cNvSpPr/>
            <p:nvPr/>
          </p:nvSpPr>
          <p:spPr>
            <a:xfrm>
              <a:off x="5833536" y="4556308"/>
              <a:ext cx="432244" cy="249555"/>
            </a:xfrm>
            <a:custGeom>
              <a:rect l="l" t="t" r="r" b="b"/>
              <a:pathLst>
                <a:path w="432244" h="249554"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3" name="Google Shape;2715;p37"/>
            <p:cNvSpPr/>
            <p:nvPr/>
          </p:nvSpPr>
          <p:spPr>
            <a:xfrm>
              <a:off x="6124048" y="3784878"/>
              <a:ext cx="99113" cy="215741"/>
            </a:xfrm>
            <a:custGeom>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4" name="Google Shape;2716;p37"/>
            <p:cNvSpPr/>
            <p:nvPr/>
          </p:nvSpPr>
          <p:spPr>
            <a:xfrm>
              <a:off x="6137955" y="3696137"/>
              <a:ext cx="71246" cy="137090"/>
            </a:xfrm>
            <a:custGeom>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5" name="Google Shape;2717;p37"/>
            <p:cNvSpPr/>
            <p:nvPr/>
          </p:nvSpPr>
          <p:spPr>
            <a:xfrm>
              <a:off x="5898535" y="4644969"/>
              <a:ext cx="153698" cy="86203"/>
            </a:xfrm>
            <a:custGeom>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6" name="Google Shape;2718;p37"/>
            <p:cNvSpPr/>
            <p:nvPr/>
          </p:nvSpPr>
          <p:spPr>
            <a:xfrm>
              <a:off x="5898544" y="4659654"/>
              <a:ext cx="151113" cy="71804"/>
            </a:xfrm>
            <a:custGeom>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7" name="Google Shape;2719;p37"/>
            <p:cNvSpPr/>
            <p:nvPr/>
          </p:nvSpPr>
          <p:spPr>
            <a:xfrm>
              <a:off x="6010930" y="4594540"/>
              <a:ext cx="153698" cy="86245"/>
            </a:xfrm>
            <a:custGeom>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8" name="Google Shape;2720;p37"/>
            <p:cNvSpPr/>
            <p:nvPr/>
          </p:nvSpPr>
          <p:spPr>
            <a:xfrm>
              <a:off x="6010940" y="4609266"/>
              <a:ext cx="151113" cy="71804"/>
            </a:xfrm>
            <a:custGeom>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9" name="Google Shape;2721;p37"/>
            <p:cNvSpPr/>
            <p:nvPr/>
          </p:nvSpPr>
          <p:spPr>
            <a:xfrm>
              <a:off x="5939834" y="4034528"/>
              <a:ext cx="224738" cy="634412"/>
            </a:xfrm>
            <a:custGeom>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0" name="Google Shape;2722;p37"/>
            <p:cNvSpPr/>
            <p:nvPr/>
          </p:nvSpPr>
          <p:spPr>
            <a:xfrm>
              <a:off x="5972635" y="3514319"/>
              <a:ext cx="163123" cy="261076"/>
            </a:xfrm>
            <a:custGeom>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1" name="Google Shape;2723;p37"/>
            <p:cNvSpPr/>
            <p:nvPr/>
          </p:nvSpPr>
          <p:spPr>
            <a:xfrm>
              <a:off x="5938247" y="3698937"/>
              <a:ext cx="250857" cy="415389"/>
            </a:xfrm>
            <a:custGeom>
              <a:rect l="l" t="t" r="r" b="b"/>
              <a:pathLst>
                <a:path w="250857" h="415388"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2" name="Google Shape;2724;p37"/>
            <p:cNvSpPr/>
            <p:nvPr/>
          </p:nvSpPr>
          <p:spPr>
            <a:xfrm>
              <a:off x="5692823" y="3751153"/>
              <a:ext cx="318504" cy="248122"/>
            </a:xfrm>
            <a:custGeom>
              <a:rect l="l" t="t" r="r" b="b"/>
              <a:pathLst>
                <a:path w="318504" h="248121"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3" name="Google Shape;2725;p37"/>
            <p:cNvSpPr/>
            <p:nvPr/>
          </p:nvSpPr>
          <p:spPr>
            <a:xfrm>
              <a:off x="5925738" y="3745773"/>
              <a:ext cx="96916" cy="141862"/>
            </a:xfrm>
            <a:custGeom>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4" name="Google Shape;2726;p37"/>
            <p:cNvSpPr/>
            <p:nvPr/>
          </p:nvSpPr>
          <p:spPr>
            <a:xfrm>
              <a:off x="5972396" y="3502859"/>
              <a:ext cx="158142" cy="174304"/>
            </a:xfrm>
            <a:custGeom>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235" name="Google Shape;2727;p37"/>
            <p:cNvGrpSpPr/>
            <p:nvPr/>
          </p:nvGrpSpPr>
          <p:grpSpPr>
            <a:xfrm>
              <a:off x="3871486" y="368362"/>
              <a:ext cx="330894" cy="250785"/>
              <a:chOff x="6621095" y="1452181"/>
              <a:chExt cx="330894" cy="250785"/>
            </a:xfrm>
          </p:grpSpPr>
          <p:sp>
            <p:nvSpPr>
              <p:cNvPr id="252" name="Google Shape;2728;p37"/>
              <p:cNvSpPr/>
              <p:nvPr/>
            </p:nvSpPr>
            <p:spPr>
              <a:xfrm>
                <a:off x="6648789" y="1521520"/>
                <a:ext cx="303199" cy="174500"/>
              </a:xfrm>
              <a:custGeom>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3" name="Google Shape;2729;p37"/>
              <p:cNvSpPr/>
              <p:nvPr/>
            </p:nvSpPr>
            <p:spPr>
              <a:xfrm>
                <a:off x="6790409" y="1564671"/>
                <a:ext cx="79173" cy="45815"/>
              </a:xfrm>
              <a:custGeom>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4" name="Google Shape;2730;p37"/>
              <p:cNvSpPr/>
              <p:nvPr/>
            </p:nvSpPr>
            <p:spPr>
              <a:xfrm>
                <a:off x="6648780" y="1584674"/>
                <a:ext cx="303209" cy="118292"/>
              </a:xfrm>
              <a:custGeom>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5" name="Google Shape;2731;p37"/>
              <p:cNvSpPr/>
              <p:nvPr/>
            </p:nvSpPr>
            <p:spPr>
              <a:xfrm>
                <a:off x="6621095" y="1454086"/>
                <a:ext cx="217122" cy="244320"/>
              </a:xfrm>
              <a:custGeom>
                <a:rect l="l" t="t" r="r" b="b"/>
                <a:pathLst>
                  <a:path w="217122" h="244319"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6" name="Google Shape;2732;p37"/>
              <p:cNvSpPr/>
              <p:nvPr/>
            </p:nvSpPr>
            <p:spPr>
              <a:xfrm>
                <a:off x="6624647" y="1452181"/>
                <a:ext cx="216421" cy="245364"/>
              </a:xfrm>
              <a:custGeom>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nvGrpSpPr>
            <p:cNvPr id="236" name="Google Shape;2733;p37"/>
            <p:cNvGrpSpPr/>
            <p:nvPr/>
          </p:nvGrpSpPr>
          <p:grpSpPr>
            <a:xfrm>
              <a:off x="4704106" y="852569"/>
              <a:ext cx="330894" cy="250785"/>
              <a:chOff x="6621095" y="1452181"/>
              <a:chExt cx="330894" cy="250785"/>
            </a:xfrm>
          </p:grpSpPr>
          <p:sp>
            <p:nvSpPr>
              <p:cNvPr id="247" name="Google Shape;2734;p37"/>
              <p:cNvSpPr/>
              <p:nvPr/>
            </p:nvSpPr>
            <p:spPr>
              <a:xfrm>
                <a:off x="6648789" y="1521520"/>
                <a:ext cx="303199" cy="174500"/>
              </a:xfrm>
              <a:custGeom>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8" name="Google Shape;2735;p37"/>
              <p:cNvSpPr/>
              <p:nvPr/>
            </p:nvSpPr>
            <p:spPr>
              <a:xfrm>
                <a:off x="6790409" y="1564671"/>
                <a:ext cx="79173" cy="45815"/>
              </a:xfrm>
              <a:custGeom>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9" name="Google Shape;2736;p37"/>
              <p:cNvSpPr/>
              <p:nvPr/>
            </p:nvSpPr>
            <p:spPr>
              <a:xfrm>
                <a:off x="6648780" y="1584674"/>
                <a:ext cx="303209" cy="118292"/>
              </a:xfrm>
              <a:custGeom>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0" name="Google Shape;2737;p37"/>
              <p:cNvSpPr/>
              <p:nvPr/>
            </p:nvSpPr>
            <p:spPr>
              <a:xfrm>
                <a:off x="6621095" y="1454086"/>
                <a:ext cx="217122" cy="244320"/>
              </a:xfrm>
              <a:custGeom>
                <a:rect l="l" t="t" r="r" b="b"/>
                <a:pathLst>
                  <a:path w="217122" h="244319"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1" name="Google Shape;2738;p37"/>
              <p:cNvSpPr/>
              <p:nvPr/>
            </p:nvSpPr>
            <p:spPr>
              <a:xfrm>
                <a:off x="6624647" y="1452181"/>
                <a:ext cx="216421" cy="245364"/>
              </a:xfrm>
              <a:custGeom>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237" name="Google Shape;2739;p37"/>
            <p:cNvSpPr/>
            <p:nvPr/>
          </p:nvSpPr>
          <p:spPr>
            <a:xfrm>
              <a:off x="5005135" y="663654"/>
              <a:ext cx="157949" cy="441664"/>
            </a:xfrm>
            <a:custGeom>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8" name="Google Shape;2740;p37"/>
            <p:cNvSpPr/>
            <p:nvPr/>
          </p:nvSpPr>
          <p:spPr>
            <a:xfrm>
              <a:off x="5078203" y="660182"/>
              <a:ext cx="90963" cy="123358"/>
            </a:xfrm>
            <a:custGeom>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239" name="Google Shape;2741;p37"/>
            <p:cNvGrpSpPr/>
            <p:nvPr/>
          </p:nvGrpSpPr>
          <p:grpSpPr>
            <a:xfrm flipH="1">
              <a:off x="2446567" y="1414370"/>
              <a:ext cx="298963" cy="226660"/>
              <a:chOff x="6621095" y="1452181"/>
              <a:chExt cx="330894" cy="250785"/>
            </a:xfrm>
          </p:grpSpPr>
          <p:sp>
            <p:nvSpPr>
              <p:cNvPr id="242" name="Google Shape;2742;p37"/>
              <p:cNvSpPr/>
              <p:nvPr/>
            </p:nvSpPr>
            <p:spPr>
              <a:xfrm>
                <a:off x="6648789" y="1521520"/>
                <a:ext cx="303199" cy="174500"/>
              </a:xfrm>
              <a:custGeom>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3" name="Google Shape;2743;p37"/>
              <p:cNvSpPr/>
              <p:nvPr/>
            </p:nvSpPr>
            <p:spPr>
              <a:xfrm>
                <a:off x="6790409" y="1564671"/>
                <a:ext cx="79173" cy="45815"/>
              </a:xfrm>
              <a:custGeom>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4" name="Google Shape;2744;p37"/>
              <p:cNvSpPr/>
              <p:nvPr/>
            </p:nvSpPr>
            <p:spPr>
              <a:xfrm>
                <a:off x="6648780" y="1584674"/>
                <a:ext cx="303209" cy="118292"/>
              </a:xfrm>
              <a:custGeom>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5" name="Google Shape;2745;p37"/>
              <p:cNvSpPr/>
              <p:nvPr/>
            </p:nvSpPr>
            <p:spPr>
              <a:xfrm>
                <a:off x="6621095" y="1454086"/>
                <a:ext cx="217122" cy="244320"/>
              </a:xfrm>
              <a:custGeom>
                <a:rect l="l" t="t" r="r" b="b"/>
                <a:pathLst>
                  <a:path w="217122" h="244319"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6" name="Google Shape;2746;p37"/>
              <p:cNvSpPr/>
              <p:nvPr/>
            </p:nvSpPr>
            <p:spPr>
              <a:xfrm>
                <a:off x="6624647" y="1452181"/>
                <a:ext cx="216421" cy="245364"/>
              </a:xfrm>
              <a:custGeom>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240" name="Google Shape;2747;p37"/>
            <p:cNvSpPr/>
            <p:nvPr/>
          </p:nvSpPr>
          <p:spPr>
            <a:xfrm>
              <a:off x="2329846" y="1241863"/>
              <a:ext cx="143174" cy="402337"/>
            </a:xfrm>
            <a:custGeom>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1" name="Google Shape;2748;p37"/>
            <p:cNvSpPr/>
            <p:nvPr/>
          </p:nvSpPr>
          <p:spPr>
            <a:xfrm>
              <a:off x="2323859" y="1237315"/>
              <a:ext cx="82772" cy="112806"/>
            </a:xfrm>
            <a:custGeom>
              <a:rect l="l" t="t" r="r" b="b"/>
              <a:pathLst>
                <a:path w="82772" h="112805"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pic>
        <p:nvPicPr>
          <p:cNvPr id="343" name="Resim 342"/>
          <p:cNvPicPr>
            <a:picLocks noChangeAspect="1"/>
          </p:cNvPicPr>
          <p:nvPr/>
        </p:nvPicPr>
        <p:blipFill>
          <a:blip r:embed="rId4">
            <a:clrChange>
              <a:clrFrom>
                <a:srgbClr val="FFFFFF"/>
              </a:clrFrom>
              <a:clrTo>
                <a:srgbClr val="FFFFFF">
                  <a:alpha val="0"/>
                </a:srgbClr>
              </a:clrTo>
            </a:clrChange>
          </a:blip>
          <a:stretch>
            <a:fillRect/>
          </a:stretch>
        </p:blipFill>
        <p:spPr>
          <a:xfrm rot="21190892">
            <a:off x="10305861" y="138917"/>
            <a:ext cx="1569802" cy="1315504"/>
          </a:xfrm>
          <a:prstGeom prst="rect">
            <a:avLst/>
          </a:prstGeom>
        </p:spPr>
      </p:pic>
    </p:spTree>
    <p:extLst>
      <p:ext uri="{BB962C8B-B14F-4D97-AF65-F5344CB8AC3E}">
        <p14:creationId xmlns:p14="http://schemas.microsoft.com/office/powerpoint/2010/main" val="421675776"/>
      </p:ext>
    </p:extLst>
  </p:cSld>
  <p:clrMapOvr>
    <a:masterClrMapping/>
  </p:clrMapOvr>
  <p:transition spd="med">
    <p:pull/>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447"/>
        <p:cNvGrpSpPr/>
        <p:nvPr/>
      </p:nvGrpSpPr>
      <p:grpSpPr>
        <a:xfrm>
          <a:off x="0" y="0"/>
          <a:ext cx="0" cy="0"/>
        </a:xfrm>
      </p:grpSpPr>
      <p:sp>
        <p:nvSpPr>
          <p:cNvPr id="5" name="Dikdörtgen 4"/>
          <p:cNvSpPr/>
          <p:nvPr/>
        </p:nvSpPr>
        <p:spPr>
          <a:xfrm>
            <a:off x="0" y="3676859"/>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4: Resmî Yazışma Ortamları</a:t>
            </a:r>
          </a:p>
        </p:txBody>
      </p:sp>
      <p:sp>
        <p:nvSpPr>
          <p:cNvPr id="343" name="Dikdörtgen 342"/>
          <p:cNvSpPr/>
          <p:nvPr/>
        </p:nvSpPr>
        <p:spPr>
          <a:xfrm>
            <a:off x="311072" y="1455331"/>
            <a:ext cx="9617932" cy="2123658"/>
          </a:xfrm>
          <a:prstGeom prst="rect">
            <a:avLst/>
          </a:prstGeom>
        </p:spPr>
        <p:txBody>
          <a:bodyPr wrap="square">
            <a:spAutoFit/>
          </a:bodyPr>
          <a:lstStyle/>
          <a:p>
            <a:pPr algn="just"/>
            <a:r>
              <a:rPr lang="tr-TR" sz="2200" i="1">
                <a:solidFill>
                  <a:prstClr val="black"/>
                </a:solidFill>
                <a:latin typeface="Corbel" panose="020b0503020204020204" pitchFamily="34" charset="0"/>
              </a:rPr>
              <a:t>Kamu kurum ve kuruluşlarınca resmî yazışmalar, </a:t>
            </a:r>
            <a:r>
              <a:rPr lang="tr-TR" sz="2200" i="1">
                <a:solidFill>
                  <a:srgbClr val="FF0000"/>
                </a:solidFill>
                <a:latin typeface="Corbel" panose="020b0503020204020204" pitchFamily="34" charset="0"/>
              </a:rPr>
              <a:t>e-Yazışma Teknik Rehberi’ne uygun olarak</a:t>
            </a:r>
            <a:r>
              <a:rPr lang="tr-TR" sz="2200" i="1">
                <a:solidFill>
                  <a:prstClr val="black"/>
                </a:solidFill>
                <a:latin typeface="Corbel" panose="020b0503020204020204" pitchFamily="34" charset="0"/>
              </a:rPr>
              <a:t> </a:t>
            </a:r>
            <a:r>
              <a:rPr lang="tr-TR" sz="2200" b="1" i="1">
                <a:solidFill>
                  <a:prstClr val="black"/>
                </a:solidFill>
                <a:latin typeface="Corbel" panose="020b0503020204020204" pitchFamily="34" charset="0"/>
              </a:rPr>
              <a:t>elektronik ortamda hazırlanan ve güvenli elektronik imza ile imzalanan belgelerle </a:t>
            </a:r>
            <a:r>
              <a:rPr lang="tr-TR" sz="2200" i="1">
                <a:solidFill>
                  <a:prstClr val="black"/>
                </a:solidFill>
                <a:latin typeface="Corbel" panose="020b0503020204020204" pitchFamily="34" charset="0"/>
              </a:rPr>
              <a:t>yapılır. </a:t>
            </a:r>
          </a:p>
          <a:p>
            <a:pPr algn="just"/>
            <a:endParaRPr lang="tr-TR" sz="2200" i="1">
              <a:solidFill>
                <a:prstClr val="black"/>
              </a:solidFill>
              <a:latin typeface="Corbel" panose="020b0503020204020204" pitchFamily="34" charset="0"/>
            </a:endParaRPr>
          </a:p>
          <a:p>
            <a:pPr algn="just"/>
            <a:r>
              <a:rPr lang="tr-TR" sz="2200" i="1">
                <a:solidFill>
                  <a:prstClr val="black"/>
                </a:solidFill>
                <a:latin typeface="Corbel" panose="020b0503020204020204" pitchFamily="34" charset="0"/>
              </a:rPr>
              <a:t>Bu belgeler, </a:t>
            </a:r>
            <a:r>
              <a:rPr lang="tr-TR" sz="2200" b="1" i="1">
                <a:solidFill>
                  <a:prstClr val="black"/>
                </a:solidFill>
                <a:latin typeface="Corbel" panose="020b0503020204020204" pitchFamily="34" charset="0"/>
              </a:rPr>
              <a:t>muhatapları ile elektronik ortamda paylaşılır ve saklanır. </a:t>
            </a:r>
          </a:p>
          <a:p>
            <a:pPr algn="just"/>
            <a:endParaRPr lang="tr-TR" sz="2200" i="1">
              <a:solidFill>
                <a:prstClr val="black"/>
              </a:solidFill>
              <a:latin typeface="Corbel" panose="020b0503020204020204" pitchFamily="34" charset="0"/>
            </a:endParaRPr>
          </a:p>
        </p:txBody>
      </p:sp>
      <p:sp>
        <p:nvSpPr>
          <p:cNvPr id="346" name="Dikdörtgen 345">
            <a:extLst>
              <a:ext uri="{FF2B5EF4-FFF2-40B4-BE49-F238E27FC236}">
                <a16:creationId xmlns:a16="http://schemas.microsoft.com/office/drawing/2014/main" id="{88BC71B1-7CAB-4E51-9CD4-BEB35E0C635C}"/>
              </a:ext>
            </a:extLst>
          </p:cNvPr>
          <p:cNvSpPr/>
          <p:nvPr/>
        </p:nvSpPr>
        <p:spPr>
          <a:xfrm>
            <a:off x="2017765" y="4554928"/>
            <a:ext cx="9293363" cy="1600438"/>
          </a:xfrm>
          <a:prstGeom prst="rect">
            <a:avLst/>
          </a:prstGeom>
          <a:noFill/>
        </p:spPr>
        <p:txBody>
          <a:bodyPr wrap="square">
            <a:spAutoFit/>
          </a:bodyPr>
          <a:lstStyle/>
          <a:p>
            <a:pPr algn="ctr"/>
            <a:r>
              <a:rPr lang="tr-TR" sz="2800" b="1" i="1">
                <a:solidFill>
                  <a:prstClr val="black"/>
                </a:solidFill>
                <a:latin typeface="Corbel" panose="020b0503020204020204" pitchFamily="34" charset="0"/>
              </a:rPr>
              <a:t>Güvenli elektronik imza ile imzalanan belge, çıktısı alınarak el yazısıyla atılan imza ile imzalanmamalı ve </a:t>
            </a:r>
          </a:p>
          <a:p>
            <a:pPr algn="ctr"/>
            <a:r>
              <a:rPr lang="tr-TR" sz="2800" b="1" i="1">
                <a:solidFill>
                  <a:prstClr val="black"/>
                </a:solidFill>
                <a:latin typeface="Corbel" panose="020b0503020204020204" pitchFamily="34" charset="0"/>
              </a:rPr>
              <a:t>fiziksel ortamda saklanmamalıdır.</a:t>
            </a:r>
          </a:p>
          <a:p>
            <a:endParaRPr lang="tr-TR" sz="1400" b="1" i="1">
              <a:solidFill>
                <a:prstClr val="black"/>
              </a:solidFill>
              <a:latin typeface="Corbel" panose="020b0503020204020204" pitchFamily="34" charset="0"/>
            </a:endParaRPr>
          </a:p>
        </p:txBody>
      </p:sp>
      <p:grpSp>
        <p:nvGrpSpPr>
          <p:cNvPr id="348" name="Google Shape;520;p16"/>
          <p:cNvGrpSpPr/>
          <p:nvPr/>
        </p:nvGrpSpPr>
        <p:grpSpPr>
          <a:xfrm>
            <a:off x="503308" y="3748253"/>
            <a:ext cx="1171738" cy="3094074"/>
            <a:chOff x="6661328" y="2310158"/>
            <a:chExt cx="351211" cy="1118736"/>
          </a:xfrm>
        </p:grpSpPr>
        <p:sp>
          <p:nvSpPr>
            <p:cNvPr id="349" name="Google Shape;537;p16"/>
            <p:cNvSpPr/>
            <p:nvPr/>
          </p:nvSpPr>
          <p:spPr>
            <a:xfrm>
              <a:off x="6661328" y="3286571"/>
              <a:ext cx="246169" cy="142323"/>
            </a:xfrm>
            <a:custGeom>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0" name="Google Shape;538;p16"/>
            <p:cNvSpPr/>
            <p:nvPr/>
          </p:nvSpPr>
          <p:spPr>
            <a:xfrm>
              <a:off x="6681151" y="2824698"/>
              <a:ext cx="58982" cy="128668"/>
            </a:xfrm>
            <a:custGeom>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1" name="Google Shape;539;p16"/>
            <p:cNvSpPr/>
            <p:nvPr/>
          </p:nvSpPr>
          <p:spPr>
            <a:xfrm>
              <a:off x="6689412" y="2771791"/>
              <a:ext cx="42428" cy="81725"/>
            </a:xfrm>
            <a:custGeom>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2" name="Google Shape;540;p16"/>
            <p:cNvSpPr/>
            <p:nvPr/>
          </p:nvSpPr>
          <p:spPr>
            <a:xfrm>
              <a:off x="6782889" y="3337575"/>
              <a:ext cx="91454" cy="51556"/>
            </a:xfrm>
            <a:custGeom>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3" name="Google Shape;541;p16"/>
            <p:cNvSpPr/>
            <p:nvPr/>
          </p:nvSpPr>
          <p:spPr>
            <a:xfrm>
              <a:off x="6784412" y="3346110"/>
              <a:ext cx="89915" cy="43199"/>
            </a:xfrm>
            <a:custGeom>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4" name="Google Shape;542;p16"/>
            <p:cNvSpPr/>
            <p:nvPr/>
          </p:nvSpPr>
          <p:spPr>
            <a:xfrm>
              <a:off x="6715968" y="3307485"/>
              <a:ext cx="91493" cy="51556"/>
            </a:xfrm>
            <a:custGeom>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5" name="Google Shape;543;p16"/>
            <p:cNvSpPr/>
            <p:nvPr/>
          </p:nvSpPr>
          <p:spPr>
            <a:xfrm>
              <a:off x="6717638" y="3316019"/>
              <a:ext cx="89951" cy="43199"/>
            </a:xfrm>
            <a:custGeom>
              <a:rect l="l" t="t" r="r" b="b"/>
              <a:pathLst>
                <a:path w="240316"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6" name="Google Shape;544;p16"/>
            <p:cNvSpPr/>
            <p:nvPr/>
          </p:nvSpPr>
          <p:spPr>
            <a:xfrm>
              <a:off x="6715994" y="2973759"/>
              <a:ext cx="133983" cy="378277"/>
            </a:xfrm>
            <a:custGeom>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7" name="Google Shape;545;p16"/>
            <p:cNvSpPr/>
            <p:nvPr/>
          </p:nvSpPr>
          <p:spPr>
            <a:xfrm>
              <a:off x="6733197" y="2663396"/>
              <a:ext cx="97219" cy="155678"/>
            </a:xfrm>
            <a:custGeom>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8" name="Google Shape;546;p16"/>
            <p:cNvSpPr/>
            <p:nvPr/>
          </p:nvSpPr>
          <p:spPr>
            <a:xfrm>
              <a:off x="6701449" y="2773633"/>
              <a:ext cx="149347" cy="247668"/>
            </a:xfrm>
            <a:custGeom>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9" name="Google Shape;547;p16"/>
            <p:cNvSpPr/>
            <p:nvPr/>
          </p:nvSpPr>
          <p:spPr>
            <a:xfrm>
              <a:off x="6807278" y="2804619"/>
              <a:ext cx="188299" cy="147777"/>
            </a:xfrm>
            <a:custGeom>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60" name="Google Shape;548;p16"/>
            <p:cNvSpPr/>
            <p:nvPr/>
          </p:nvSpPr>
          <p:spPr>
            <a:xfrm>
              <a:off x="6800502" y="2801416"/>
              <a:ext cx="57697" cy="84545"/>
            </a:xfrm>
            <a:custGeom>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61" name="Google Shape;549;p16"/>
            <p:cNvSpPr/>
            <p:nvPr/>
          </p:nvSpPr>
          <p:spPr>
            <a:xfrm>
              <a:off x="6736209" y="2656556"/>
              <a:ext cx="94148" cy="104017"/>
            </a:xfrm>
            <a:custGeom>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62" name="Google Shape;550;p16"/>
            <p:cNvSpPr/>
            <p:nvPr/>
          </p:nvSpPr>
          <p:spPr>
            <a:xfrm>
              <a:off x="6938621" y="2869615"/>
              <a:ext cx="28491" cy="25068"/>
            </a:xfrm>
            <a:custGeom>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363" name="Google Shape;551;p16"/>
            <p:cNvGrpSpPr/>
            <p:nvPr/>
          </p:nvGrpSpPr>
          <p:grpSpPr>
            <a:xfrm>
              <a:off x="6930459" y="2868039"/>
              <a:ext cx="82080" cy="38617"/>
              <a:chOff x="4865564" y="4311872"/>
              <a:chExt cx="219288" cy="103171"/>
            </a:xfrm>
          </p:grpSpPr>
          <p:sp>
            <p:nvSpPr>
              <p:cNvPr id="367" name="Google Shape;553;p16"/>
              <p:cNvSpPr/>
              <p:nvPr/>
            </p:nvSpPr>
            <p:spPr>
              <a:xfrm>
                <a:off x="4865564" y="4379690"/>
                <a:ext cx="6086" cy="5238"/>
              </a:xfrm>
              <a:custGeom>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68" name="Google Shape;554;p16"/>
              <p:cNvSpPr/>
              <p:nvPr/>
            </p:nvSpPr>
            <p:spPr>
              <a:xfrm>
                <a:off x="5080003" y="4331398"/>
                <a:ext cx="4849" cy="4953"/>
              </a:xfrm>
              <a:custGeom>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69" name="Google Shape;556;p16"/>
              <p:cNvSpPr/>
              <p:nvPr/>
            </p:nvSpPr>
            <p:spPr>
              <a:xfrm rot="-1790023">
                <a:off x="4877359" y="4403357"/>
                <a:ext cx="1145" cy="2102"/>
              </a:xfrm>
              <a:custGeom>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0" name="Google Shape;557;p16"/>
              <p:cNvSpPr/>
              <p:nvPr/>
            </p:nvSpPr>
            <p:spPr>
              <a:xfrm rot="-1801764">
                <a:off x="4877140" y="4391533"/>
                <a:ext cx="1140" cy="2093"/>
              </a:xfrm>
              <a:custGeom>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1" name="Google Shape;558;p16"/>
              <p:cNvSpPr/>
              <p:nvPr/>
            </p:nvSpPr>
            <p:spPr>
              <a:xfrm rot="-1801764">
                <a:off x="4879874" y="4393221"/>
                <a:ext cx="1140" cy="2093"/>
              </a:xfrm>
              <a:custGeom>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2" name="Google Shape;559;p16"/>
              <p:cNvSpPr/>
              <p:nvPr/>
            </p:nvSpPr>
            <p:spPr>
              <a:xfrm rot="-1801764">
                <a:off x="4882642" y="4394683"/>
                <a:ext cx="1140" cy="2093"/>
              </a:xfrm>
              <a:custGeom>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3" name="Google Shape;560;p16"/>
              <p:cNvSpPr/>
              <p:nvPr/>
            </p:nvSpPr>
            <p:spPr>
              <a:xfrm rot="-1801764">
                <a:off x="4905957" y="4408254"/>
                <a:ext cx="1140" cy="2093"/>
              </a:xfrm>
              <a:custGeom>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4" name="Google Shape;561;p16"/>
              <p:cNvSpPr/>
              <p:nvPr/>
            </p:nvSpPr>
            <p:spPr>
              <a:xfrm rot="-1801764">
                <a:off x="4908679" y="4409799"/>
                <a:ext cx="1140" cy="2093"/>
              </a:xfrm>
              <a:custGeom>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5" name="Google Shape;562;p16"/>
              <p:cNvSpPr/>
              <p:nvPr/>
            </p:nvSpPr>
            <p:spPr>
              <a:xfrm rot="-1801764">
                <a:off x="4911365" y="4411405"/>
                <a:ext cx="1140" cy="2093"/>
              </a:xfrm>
              <a:custGeom>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6" name="Google Shape;563;p16"/>
              <p:cNvSpPr/>
              <p:nvPr/>
            </p:nvSpPr>
            <p:spPr>
              <a:xfrm rot="-1801764">
                <a:off x="4914086" y="4412950"/>
                <a:ext cx="1140" cy="2093"/>
              </a:xfrm>
              <a:custGeom>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7" name="Google Shape;564;p16"/>
              <p:cNvSpPr/>
              <p:nvPr/>
            </p:nvSpPr>
            <p:spPr>
              <a:xfrm>
                <a:off x="4890288" y="4399104"/>
                <a:ext cx="9224" cy="6794"/>
              </a:xfrm>
              <a:custGeom>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8" name="Google Shape;565;p16"/>
              <p:cNvSpPr/>
              <p:nvPr/>
            </p:nvSpPr>
            <p:spPr>
              <a:xfrm>
                <a:off x="5060033" y="4346638"/>
                <a:ext cx="8558" cy="6096"/>
              </a:xfrm>
              <a:custGeom>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79" name="Google Shape;566;p16"/>
              <p:cNvSpPr/>
              <p:nvPr/>
            </p:nvSpPr>
            <p:spPr>
              <a:xfrm>
                <a:off x="5049382" y="4352829"/>
                <a:ext cx="8559" cy="6096"/>
              </a:xfrm>
              <a:custGeom>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80" name="Google Shape;570;p16"/>
              <p:cNvSpPr/>
              <p:nvPr/>
            </p:nvSpPr>
            <p:spPr>
              <a:xfrm>
                <a:off x="5044723" y="4311872"/>
                <a:ext cx="5135" cy="2857"/>
              </a:xfrm>
              <a:custGeom>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81" name="Google Shape;571;p16"/>
              <p:cNvSpPr/>
              <p:nvPr/>
            </p:nvSpPr>
            <p:spPr>
              <a:xfrm>
                <a:off x="5046530" y="4312698"/>
                <a:ext cx="1521" cy="1221"/>
              </a:xfrm>
              <a:custGeom>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364" name="Google Shape;572;p16"/>
            <p:cNvSpPr/>
            <p:nvPr/>
          </p:nvSpPr>
          <p:spPr>
            <a:xfrm>
              <a:off x="6948039" y="2876090"/>
              <a:ext cx="48317" cy="40269"/>
            </a:xfrm>
            <a:custGeom>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65" name="Google Shape;573;p16"/>
            <p:cNvSpPr/>
            <p:nvPr/>
          </p:nvSpPr>
          <p:spPr>
            <a:xfrm>
              <a:off x="6688913" y="2310158"/>
              <a:ext cx="266346" cy="294746"/>
            </a:xfrm>
            <a:custGeom>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66" name="Google Shape;574;p16"/>
            <p:cNvSpPr/>
            <p:nvPr/>
          </p:nvSpPr>
          <p:spPr>
            <a:xfrm>
              <a:off x="6681190" y="2324699"/>
              <a:ext cx="248446" cy="281264"/>
            </a:xfrm>
            <a:custGeom>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382" name="Google Shape;772;p18"/>
          <p:cNvSpPr/>
          <p:nvPr/>
        </p:nvSpPr>
        <p:spPr>
          <a:xfrm>
            <a:off x="1423618" y="5173913"/>
            <a:ext cx="440204" cy="254747"/>
          </a:xfrm>
          <a:custGeom>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7" name="Metin kutusu 6"/>
          <p:cNvSpPr txBox="1"/>
          <p:nvPr/>
        </p:nvSpPr>
        <p:spPr>
          <a:xfrm rot="1060589">
            <a:off x="463693" y="4055483"/>
            <a:ext cx="1392865" cy="338554"/>
          </a:xfrm>
          <a:prstGeom prst="rect">
            <a:avLst/>
          </a:prstGeom>
          <a:noFill/>
        </p:spPr>
        <p:txBody>
          <a:bodyPr wrap="square" rtlCol="0">
            <a:spAutoFit/>
          </a:bodyPr>
          <a:lstStyle/>
          <a:p>
            <a:r>
              <a:rPr lang="tr-TR" sz="1600" b="1">
                <a:solidFill>
                  <a:schemeClr val="bg1"/>
                </a:solidFill>
              </a:rPr>
              <a:t>ÖNEMLİ</a:t>
            </a:r>
            <a:endParaRPr lang="tr-TR" b="1">
              <a:solidFill>
                <a:schemeClr val="bg1"/>
              </a:solidFill>
            </a:endParaRPr>
          </a:p>
        </p:txBody>
      </p:sp>
    </p:spTree>
    <p:extLst>
      <p:ext uri="{BB962C8B-B14F-4D97-AF65-F5344CB8AC3E}">
        <p14:creationId xmlns:p14="http://schemas.microsoft.com/office/powerpoint/2010/main" val="1108038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
                                        </p:tgtEl>
                                        <p:attrNameLst>
                                          <p:attrName>style.visibility</p:attrName>
                                        </p:attrNameLst>
                                      </p:cBhvr>
                                      <p:to>
                                        <p:strVal val="visible"/>
                                      </p:to>
                                    </p:set>
                                    <p:anim calcmode="lin" valueType="num">
                                      <p:cBhvr additive="base">
                                        <p:cTn id="7" dur="500" fill="hold"/>
                                        <p:tgtEl>
                                          <p:spTgt spid="346"/>
                                        </p:tgtEl>
                                        <p:attrNameLst>
                                          <p:attrName>ppt_x</p:attrName>
                                        </p:attrNameLst>
                                      </p:cBhvr>
                                      <p:tavLst>
                                        <p:tav tm="0">
                                          <p:val>
                                            <p:strVal val="#ppt_x"/>
                                          </p:val>
                                        </p:tav>
                                        <p:tav tm="100000">
                                          <p:val>
                                            <p:strVal val="#ppt_x"/>
                                          </p:val>
                                        </p:tav>
                                      </p:tavLst>
                                    </p:anim>
                                    <p:anim calcmode="lin" valueType="num">
                                      <p:cBhvr additive="base">
                                        <p:cTn id="8" dur="500" fill="hold"/>
                                        <p:tgtEl>
                                          <p:spTgt spid="3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8"/>
                                        </p:tgtEl>
                                        <p:attrNameLst>
                                          <p:attrName>style.visibility</p:attrName>
                                        </p:attrNameLst>
                                      </p:cBhvr>
                                      <p:to>
                                        <p:strVal val="visible"/>
                                      </p:to>
                                    </p:set>
                                    <p:anim calcmode="lin" valueType="num">
                                      <p:cBhvr additive="base">
                                        <p:cTn id="11" dur="500" fill="hold"/>
                                        <p:tgtEl>
                                          <p:spTgt spid="348"/>
                                        </p:tgtEl>
                                        <p:attrNameLst>
                                          <p:attrName>ppt_x</p:attrName>
                                        </p:attrNameLst>
                                      </p:cBhvr>
                                      <p:tavLst>
                                        <p:tav tm="0">
                                          <p:val>
                                            <p:strVal val="#ppt_x"/>
                                          </p:val>
                                        </p:tav>
                                        <p:tav tm="100000">
                                          <p:val>
                                            <p:strVal val="#ppt_x"/>
                                          </p:val>
                                        </p:tav>
                                      </p:tavLst>
                                    </p:anim>
                                    <p:anim calcmode="lin" valueType="num">
                                      <p:cBhvr additive="base">
                                        <p:cTn id="12" dur="500" fill="hold"/>
                                        <p:tgtEl>
                                          <p:spTgt spid="3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382"/>
                                        </p:tgtEl>
                                        <p:attrNameLst>
                                          <p:attrName>style.visibility</p:attrName>
                                        </p:attrNameLst>
                                      </p:cBhvr>
                                      <p:to>
                                        <p:strVal val="visible"/>
                                      </p:to>
                                    </p:set>
                                    <p:anim calcmode="lin" valueType="num">
                                      <p:cBhvr additive="base">
                                        <p:cTn id="21" dur="500" fill="hold"/>
                                        <p:tgtEl>
                                          <p:spTgt spid="382"/>
                                        </p:tgtEl>
                                        <p:attrNameLst>
                                          <p:attrName>ppt_x</p:attrName>
                                        </p:attrNameLst>
                                      </p:cBhvr>
                                      <p:tavLst>
                                        <p:tav tm="0">
                                          <p:val>
                                            <p:strVal val="#ppt_x"/>
                                          </p:val>
                                        </p:tav>
                                        <p:tav tm="100000">
                                          <p:val>
                                            <p:strVal val="#ppt_x"/>
                                          </p:val>
                                        </p:tav>
                                      </p:tavLst>
                                    </p:anim>
                                    <p:anim calcmode="lin" valueType="num">
                                      <p:cBhvr additive="base">
                                        <p:cTn id="22" dur="500" fill="hold"/>
                                        <p:tgtEl>
                                          <p:spTgt spid="3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6" grpId="1"/>
      <p:bldP spid="382" grpId="2"/>
      <p:bldP spid="7" grpId="3"/>
    </p:bldLst>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4: Resmî Yazışma Ortamları</a:t>
            </a:r>
          </a:p>
        </p:txBody>
      </p:sp>
      <p:sp>
        <p:nvSpPr>
          <p:cNvPr id="43" name="Dikdörtgen 42"/>
          <p:cNvSpPr/>
          <p:nvPr/>
        </p:nvSpPr>
        <p:spPr>
          <a:xfrm>
            <a:off x="344532" y="1583793"/>
            <a:ext cx="9150342" cy="1785104"/>
          </a:xfrm>
          <a:prstGeom prst="rect">
            <a:avLst/>
          </a:prstGeom>
        </p:spPr>
        <p:txBody>
          <a:bodyPr wrap="square">
            <a:spAutoFit/>
          </a:bodyPr>
          <a:lstStyle/>
          <a:p>
            <a:r>
              <a:rPr lang="tr-TR" sz="2200" i="1">
                <a:solidFill>
                  <a:prstClr val="black"/>
                </a:solidFill>
                <a:latin typeface="Calibri"/>
              </a:rPr>
              <a:t>Resmî yazışmalar,</a:t>
            </a:r>
            <a:r>
              <a:rPr lang="tr-TR" sz="2200" b="1" i="1">
                <a:solidFill>
                  <a:prstClr val="black"/>
                </a:solidFill>
                <a:latin typeface="Calibri"/>
              </a:rPr>
              <a:t> zorunlu hâllerde veya olağanüstü durumlarda el yazısıyla imzalanan belgelerle</a:t>
            </a:r>
            <a:r>
              <a:rPr lang="tr-TR" sz="2200" i="1">
                <a:solidFill>
                  <a:prstClr val="black"/>
                </a:solidFill>
                <a:latin typeface="Calibri"/>
              </a:rPr>
              <a:t> yapılmalıdır. </a:t>
            </a:r>
          </a:p>
          <a:p>
            <a:endParaRPr lang="tr-TR" sz="2200" i="1">
              <a:solidFill>
                <a:prstClr val="black"/>
              </a:solidFill>
              <a:latin typeface="Calibri"/>
            </a:endParaRPr>
          </a:p>
          <a:p>
            <a:r>
              <a:rPr lang="tr-TR" sz="2200" i="1">
                <a:solidFill>
                  <a:prstClr val="black"/>
                </a:solidFill>
                <a:latin typeface="Calibri"/>
              </a:rPr>
              <a:t>Bu belgelerin gönderilmesi ve saklanması fiziksel ortam şartlarına göre gerçekleştirilmelidir. </a:t>
            </a:r>
          </a:p>
        </p:txBody>
      </p:sp>
      <p:pic>
        <p:nvPicPr>
          <p:cNvPr id="44" name="Picture 2" descr="İdeal Arşiv – Fiziksel Dokümanları Dijitale Dönüştürüyoruz">
            <a:extLst>
              <a:ext uri="{FF2B5EF4-FFF2-40B4-BE49-F238E27FC236}">
                <a16:creationId xmlns:a16="http://schemas.microsoft.com/office/drawing/2014/main" id="{1087707E-8C0B-456C-8DEF-B519C668D0C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50160" y="3016341"/>
            <a:ext cx="2547541" cy="28479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5" name="Resim 44">
            <a:extLst>
              <a:ext uri="{FF2B5EF4-FFF2-40B4-BE49-F238E27FC236}">
                <a16:creationId xmlns:a16="http://schemas.microsoft.com/office/drawing/2014/main" id="{17864F7E-F273-49AA-863F-066B3ECED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13897" y="4546160"/>
            <a:ext cx="3365500" cy="2237700"/>
          </a:xfrm>
          <a:prstGeom prst="rect">
            <a:avLst/>
          </a:prstGeom>
          <a:effectLst>
            <a:softEdge rad="317500"/>
          </a:effectLst>
        </p:spPr>
      </p:pic>
    </p:spTree>
    <p:extLst>
      <p:ext uri="{BB962C8B-B14F-4D97-AF65-F5344CB8AC3E}">
        <p14:creationId xmlns:p14="http://schemas.microsoft.com/office/powerpoint/2010/main" val="85609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4: Resmî Yazışma Ortamları</a:t>
            </a:r>
          </a:p>
        </p:txBody>
      </p:sp>
      <p:sp>
        <p:nvSpPr>
          <p:cNvPr id="34" name="Dikdörtgen 33">
            <a:extLst>
              <a:ext uri="{FF2B5EF4-FFF2-40B4-BE49-F238E27FC236}">
                <a16:creationId xmlns:a16="http://schemas.microsoft.com/office/drawing/2014/main" id="{BEA76912-F015-4548-9884-9B36E46AD07C}"/>
              </a:ext>
            </a:extLst>
          </p:cNvPr>
          <p:cNvSpPr/>
          <p:nvPr/>
        </p:nvSpPr>
        <p:spPr>
          <a:xfrm>
            <a:off x="311805" y="1497168"/>
            <a:ext cx="370379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a:solidFill>
                  <a:srgbClr val="1B9FB1"/>
                </a:solidFill>
              </a:rPr>
              <a:t>Zorunlu Hâl</a:t>
            </a:r>
          </a:p>
        </p:txBody>
      </p:sp>
      <p:sp>
        <p:nvSpPr>
          <p:cNvPr id="35" name="Dikdörtgen 34">
            <a:extLst>
              <a:ext uri="{FF2B5EF4-FFF2-40B4-BE49-F238E27FC236}">
                <a16:creationId xmlns:a16="http://schemas.microsoft.com/office/drawing/2014/main" id="{02FFF0FE-9948-4775-B9EC-11D5B57B5EB4}"/>
              </a:ext>
            </a:extLst>
          </p:cNvPr>
          <p:cNvSpPr/>
          <p:nvPr/>
        </p:nvSpPr>
        <p:spPr>
          <a:xfrm>
            <a:off x="278795" y="2273614"/>
            <a:ext cx="10813311" cy="400110"/>
          </a:xfrm>
          <a:prstGeom prst="rect">
            <a:avLst/>
          </a:prstGeom>
        </p:spPr>
        <p:txBody>
          <a:bodyPr wrap="square">
            <a:spAutoFit/>
          </a:bodyPr>
          <a:lstStyle/>
          <a:p>
            <a:r>
              <a:rPr lang="tr-TR" sz="2000" b="1">
                <a:solidFill>
                  <a:prstClr val="black"/>
                </a:solidFill>
              </a:rPr>
              <a:t>Belgenin fiziksel ortamda üretilmesi gereken hâlleri</a:t>
            </a:r>
            <a:r>
              <a:rPr lang="tr-TR" sz="2000">
                <a:solidFill>
                  <a:prstClr val="black"/>
                </a:solidFill>
              </a:rPr>
              <a:t> ifade eder. </a:t>
            </a:r>
          </a:p>
        </p:txBody>
      </p:sp>
      <p:sp>
        <p:nvSpPr>
          <p:cNvPr id="36" name="Dikdörtgen 35"/>
          <p:cNvSpPr/>
          <p:nvPr/>
        </p:nvSpPr>
        <p:spPr>
          <a:xfrm>
            <a:off x="8626" y="2928588"/>
            <a:ext cx="12192000" cy="3938891"/>
          </a:xfrm>
          <a:prstGeom prst="rect">
            <a:avLst/>
          </a:prstGeom>
          <a:gradFill flip="none" rotWithShape="1">
            <a:gsLst>
              <a:gs pos="0">
                <a:srgbClr val="F3F4F7">
                  <a:alpha val="2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a:extLst>
              <a:ext uri="{FF2B5EF4-FFF2-40B4-BE49-F238E27FC236}">
                <a16:creationId xmlns:a16="http://schemas.microsoft.com/office/drawing/2014/main" id="{B97868E3-416A-4742-9024-A05CCD9A1CE5}"/>
              </a:ext>
            </a:extLst>
          </p:cNvPr>
          <p:cNvSpPr/>
          <p:nvPr/>
        </p:nvSpPr>
        <p:spPr>
          <a:xfrm>
            <a:off x="3123952" y="3002833"/>
            <a:ext cx="8779348" cy="1631216"/>
          </a:xfrm>
          <a:prstGeom prst="rect">
            <a:avLst/>
          </a:prstGeom>
        </p:spPr>
        <p:txBody>
          <a:bodyPr wrap="square">
            <a:spAutoFit/>
          </a:bodyPr>
          <a:lstStyle/>
          <a:p>
            <a:endParaRPr lang="tr-TR" sz="2000">
              <a:solidFill>
                <a:prstClr val="black"/>
              </a:solidFill>
            </a:endParaRPr>
          </a:p>
          <a:p>
            <a:pPr marL="342900" indent="-342900">
              <a:buFont typeface="Wingdings" panose="05000000000000000000" pitchFamily="2" charset="2"/>
              <a:buChar char="ü"/>
            </a:pPr>
            <a:r>
              <a:rPr lang="tr-TR" sz="2000">
                <a:solidFill>
                  <a:prstClr val="black"/>
                </a:solidFill>
              </a:rPr>
              <a:t>Kanunların resmî şekle veya özel bir merasime tabi tuttuğu hukuki işlemler</a:t>
            </a:r>
          </a:p>
          <a:p>
            <a:pPr marL="342900" indent="-342900">
              <a:buFont typeface="Wingdings" panose="05000000000000000000" pitchFamily="2" charset="2"/>
              <a:buChar char="ü"/>
            </a:pPr>
            <a:endParaRPr lang="tr-TR" sz="2000">
              <a:solidFill>
                <a:prstClr val="black"/>
              </a:solidFill>
            </a:endParaRPr>
          </a:p>
          <a:p>
            <a:pPr marL="342900" indent="-342900">
              <a:buFont typeface="Wingdings" panose="05000000000000000000" pitchFamily="2" charset="2"/>
              <a:buChar char="ü"/>
            </a:pPr>
            <a:r>
              <a:rPr lang="tr-TR" sz="2000">
                <a:solidFill>
                  <a:prstClr val="black"/>
                </a:solidFill>
              </a:rPr>
              <a:t>Çok gizli ve gizli nitelikteki gizlilik dereceli belgeler</a:t>
            </a:r>
          </a:p>
        </p:txBody>
      </p:sp>
      <p:grpSp>
        <p:nvGrpSpPr>
          <p:cNvPr id="7" name="Google Shape;348;p13"/>
          <p:cNvGrpSpPr/>
          <p:nvPr/>
        </p:nvGrpSpPr>
        <p:grpSpPr>
          <a:xfrm flipH="1">
            <a:off x="238128" y="3066886"/>
            <a:ext cx="2689087" cy="1988288"/>
            <a:chOff x="6986665" y="3298709"/>
            <a:chExt cx="1817809" cy="1077669"/>
          </a:xfrm>
        </p:grpSpPr>
        <p:sp>
          <p:nvSpPr>
            <p:cNvPr id="8" name="Google Shape;349;p13"/>
            <p:cNvSpPr/>
            <p:nvPr/>
          </p:nvSpPr>
          <p:spPr>
            <a:xfrm>
              <a:off x="6986665" y="3342725"/>
              <a:ext cx="1790318" cy="1033653"/>
            </a:xfrm>
            <a:custGeom>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9" name="Google Shape;350;p13"/>
            <p:cNvSpPr/>
            <p:nvPr/>
          </p:nvSpPr>
          <p:spPr>
            <a:xfrm>
              <a:off x="7014156" y="3327342"/>
              <a:ext cx="1790318" cy="1033653"/>
            </a:xfrm>
            <a:custGeom>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0" name="Google Shape;351;p13"/>
            <p:cNvSpPr/>
            <p:nvPr/>
          </p:nvSpPr>
          <p:spPr>
            <a:xfrm>
              <a:off x="7014156" y="3298709"/>
              <a:ext cx="1790318" cy="1033653"/>
            </a:xfrm>
            <a:custGeom>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 name="Google Shape;352;p13"/>
            <p:cNvSpPr/>
            <p:nvPr/>
          </p:nvSpPr>
          <p:spPr>
            <a:xfrm>
              <a:off x="7976493" y="3396565"/>
              <a:ext cx="664692" cy="383742"/>
            </a:xfrm>
            <a:custGeom>
              <a:rect l="l" t="t" r="r" b="b"/>
              <a:pathLst>
                <a:path w="830864"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 name="Google Shape;353;p13"/>
            <p:cNvSpPr/>
            <p:nvPr/>
          </p:nvSpPr>
          <p:spPr>
            <a:xfrm>
              <a:off x="7912754" y="3450709"/>
              <a:ext cx="634670" cy="366446"/>
            </a:xfrm>
            <a:custGeom>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 name="Google Shape;354;p13"/>
            <p:cNvSpPr/>
            <p:nvPr/>
          </p:nvSpPr>
          <p:spPr>
            <a:xfrm>
              <a:off x="7863331" y="3479190"/>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 name="Google Shape;355;p13"/>
            <p:cNvSpPr/>
            <p:nvPr/>
          </p:nvSpPr>
          <p:spPr>
            <a:xfrm>
              <a:off x="7813984" y="3507747"/>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 name="Google Shape;356;p13"/>
            <p:cNvSpPr/>
            <p:nvPr/>
          </p:nvSpPr>
          <p:spPr>
            <a:xfrm>
              <a:off x="7451727" y="3699575"/>
              <a:ext cx="664616" cy="383743"/>
            </a:xfrm>
            <a:custGeom>
              <a:rect l="l" t="t" r="r" b="b"/>
              <a:pathLst>
                <a:path w="830769"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 name="Google Shape;357;p13"/>
            <p:cNvSpPr/>
            <p:nvPr/>
          </p:nvSpPr>
          <p:spPr>
            <a:xfrm>
              <a:off x="7387988" y="3753643"/>
              <a:ext cx="593293" cy="342595"/>
            </a:xfrm>
            <a:custGeom>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 name="Google Shape;358;p13"/>
            <p:cNvSpPr/>
            <p:nvPr/>
          </p:nvSpPr>
          <p:spPr>
            <a:xfrm>
              <a:off x="7338565" y="3782200"/>
              <a:ext cx="582091" cy="336042"/>
            </a:xfrm>
            <a:custGeom>
              <a:rect l="l" t="t" r="r" b="b"/>
              <a:pathLst>
                <a:path w="727614" h="420051"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 name="Google Shape;359;p13"/>
            <p:cNvSpPr/>
            <p:nvPr/>
          </p:nvSpPr>
          <p:spPr>
            <a:xfrm>
              <a:off x="7289218" y="3810681"/>
              <a:ext cx="496671" cy="286816"/>
            </a:xfrm>
            <a:custGeom>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 name="Google Shape;360;p13"/>
            <p:cNvSpPr/>
            <p:nvPr/>
          </p:nvSpPr>
          <p:spPr>
            <a:xfrm>
              <a:off x="7582329" y="3561435"/>
              <a:ext cx="337413" cy="194766"/>
            </a:xfrm>
            <a:custGeom>
              <a:rect l="l" t="t" r="r" b="b"/>
              <a:pathLst>
                <a:path w="421765"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 name="Google Shape;361;p13"/>
            <p:cNvSpPr/>
            <p:nvPr/>
          </p:nvSpPr>
          <p:spPr>
            <a:xfrm>
              <a:off x="7800200" y="3687162"/>
              <a:ext cx="337413" cy="194843"/>
            </a:xfrm>
            <a:custGeom>
              <a:rect l="l" t="t" r="r" b="b"/>
              <a:pathLst>
                <a:path w="421765"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 name="Google Shape;362;p13"/>
            <p:cNvSpPr/>
            <p:nvPr/>
          </p:nvSpPr>
          <p:spPr>
            <a:xfrm>
              <a:off x="8018073" y="3812966"/>
              <a:ext cx="337413" cy="194843"/>
            </a:xfrm>
            <a:custGeom>
              <a:rect l="l" t="t" r="r" b="b"/>
              <a:pathLst>
                <a:path w="421765"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 name="Google Shape;363;p13"/>
            <p:cNvSpPr/>
            <p:nvPr/>
          </p:nvSpPr>
          <p:spPr>
            <a:xfrm>
              <a:off x="7744145" y="3643210"/>
              <a:ext cx="540846" cy="312343"/>
            </a:xfrm>
            <a:custGeom>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 name="Google Shape;364;p13"/>
            <p:cNvSpPr/>
            <p:nvPr/>
          </p:nvSpPr>
          <p:spPr>
            <a:xfrm>
              <a:off x="7767296" y="3601404"/>
              <a:ext cx="470058" cy="181410"/>
            </a:xfrm>
            <a:custGeom>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 name="Google Shape;365;p13"/>
            <p:cNvSpPr/>
            <p:nvPr/>
          </p:nvSpPr>
          <p:spPr>
            <a:xfrm>
              <a:off x="7794490" y="3623727"/>
              <a:ext cx="41071" cy="82677"/>
            </a:xfrm>
            <a:custGeom>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 name="Google Shape;367;p13"/>
            <p:cNvSpPr/>
            <p:nvPr/>
          </p:nvSpPr>
          <p:spPr>
            <a:xfrm>
              <a:off x="7784733" y="3644735"/>
              <a:ext cx="450190" cy="259842"/>
            </a:xfrm>
            <a:custGeom>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 name="Google Shape;368;p13"/>
            <p:cNvSpPr/>
            <p:nvPr/>
          </p:nvSpPr>
          <p:spPr>
            <a:xfrm>
              <a:off x="7757546" y="3783180"/>
              <a:ext cx="491790" cy="176435"/>
            </a:xfrm>
            <a:custGeom>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 name="Google Shape;369;p13"/>
            <p:cNvSpPr/>
            <p:nvPr/>
          </p:nvSpPr>
          <p:spPr>
            <a:xfrm>
              <a:off x="7736986" y="3581681"/>
              <a:ext cx="540791" cy="312391"/>
            </a:xfrm>
            <a:custGeom>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 name="Google Shape;370;p13"/>
            <p:cNvSpPr/>
            <p:nvPr/>
          </p:nvSpPr>
          <p:spPr>
            <a:xfrm rot="-1800688">
              <a:off x="7461681" y="3958751"/>
              <a:ext cx="59415" cy="102834"/>
            </a:xfrm>
            <a:custGeom>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 name="Google Shape;371;p13"/>
            <p:cNvSpPr/>
            <p:nvPr/>
          </p:nvSpPr>
          <p:spPr>
            <a:xfrm>
              <a:off x="7694876" y="3891269"/>
              <a:ext cx="148970" cy="86030"/>
            </a:xfrm>
            <a:custGeom>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 name="Google Shape;372;p13"/>
            <p:cNvSpPr/>
            <p:nvPr/>
          </p:nvSpPr>
          <p:spPr>
            <a:xfrm>
              <a:off x="7715602" y="3848057"/>
              <a:ext cx="113842" cy="106298"/>
            </a:xfrm>
            <a:custGeom>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 name="Google Shape;373;p13"/>
            <p:cNvSpPr/>
            <p:nvPr/>
          </p:nvSpPr>
          <p:spPr>
            <a:xfrm>
              <a:off x="7408388" y="3909281"/>
              <a:ext cx="345033" cy="254286"/>
            </a:xfrm>
            <a:custGeom>
              <a:rect l="l" t="t" r="r" b="b"/>
              <a:pathLst>
                <a:path w="431290"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 name="Google Shape;374;p13"/>
            <p:cNvSpPr/>
            <p:nvPr/>
          </p:nvSpPr>
          <p:spPr>
            <a:xfrm rot="19799312">
              <a:off x="7404177" y="4068248"/>
              <a:ext cx="59415" cy="102834"/>
            </a:xfrm>
            <a:custGeom>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pic>
        <p:nvPicPr>
          <p:cNvPr id="40" name="Picture 2" descr="Türkiye ile Zambiya 12 anlaşmaya imza attı | Ekonomi haberleri">
            <a:extLst>
              <a:ext uri="{FF2B5EF4-FFF2-40B4-BE49-F238E27FC236}">
                <a16:creationId xmlns:a16="http://schemas.microsoft.com/office/drawing/2014/main" id="{FCBB70D6-1C34-4FA6-83B1-FEFC6DE71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06" t="46899" r="68008" b="28112"/>
          <a:stretch>
            <a:fillRect/>
          </a:stretch>
        </p:blipFill>
        <p:spPr bwMode="auto">
          <a:xfrm>
            <a:off x="3232247" y="5074901"/>
            <a:ext cx="3152864" cy="14224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1" name="Picture 8" descr="Gizli belge soruşturmasında yeni gelişme - Timeturk: Haber ...">
            <a:extLst>
              <a:ext uri="{FF2B5EF4-FFF2-40B4-BE49-F238E27FC236}">
                <a16:creationId xmlns:a16="http://schemas.microsoft.com/office/drawing/2014/main" id="{FB76B251-4F4B-4B9A-89EC-C5618BBAF4E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51507" y="5026793"/>
            <a:ext cx="3243895" cy="129098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3197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1000"/>
                                        <p:tgtEl>
                                          <p:spTgt spid="37"/>
                                        </p:tgtEl>
                                      </p:cBhvr>
                                    </p:animEffect>
                                    <p:anim calcmode="lin" valueType="num">
                                      <p:cBhvr>
                                        <p:cTn id="10" dur="1000" fill="hold"/>
                                        <p:tgtEl>
                                          <p:spTgt spid="37"/>
                                        </p:tgtEl>
                                        <p:attrNameLst>
                                          <p:attrName>ppt_x</p:attrName>
                                        </p:attrNameLst>
                                      </p:cBhvr>
                                      <p:tavLst>
                                        <p:tav tm="0">
                                          <p:val>
                                            <p:strVal val="#ppt_x"/>
                                          </p:val>
                                        </p:tav>
                                        <p:tav tm="100000">
                                          <p:val>
                                            <p:strVal val="#ppt_x"/>
                                          </p:val>
                                        </p:tav>
                                      </p:tavLst>
                                    </p:anim>
                                    <p:anim calcmode="lin" valueType="num">
                                      <p:cBhvr>
                                        <p:cTn id="11" dur="1000" fill="hold"/>
                                        <p:tgtEl>
                                          <p:spTgt spid="3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ppt_x"/>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1"/>
    </p:bldLst>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4: Resmî Yazışma Ortamları</a:t>
            </a:r>
          </a:p>
        </p:txBody>
      </p:sp>
      <p:sp>
        <p:nvSpPr>
          <p:cNvPr id="37" name="Dikdörtgen 36">
            <a:extLst>
              <a:ext uri="{FF2B5EF4-FFF2-40B4-BE49-F238E27FC236}">
                <a16:creationId xmlns:a16="http://schemas.microsoft.com/office/drawing/2014/main" id="{BEA76912-F015-4548-9884-9B36E46AD07C}"/>
              </a:ext>
            </a:extLst>
          </p:cNvPr>
          <p:cNvSpPr/>
          <p:nvPr/>
        </p:nvSpPr>
        <p:spPr>
          <a:xfrm>
            <a:off x="306429" y="1238777"/>
            <a:ext cx="595614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a:solidFill>
                  <a:srgbClr val="1B9FB1"/>
                </a:solidFill>
              </a:rPr>
              <a:t>Olağanüstü Durum</a:t>
            </a:r>
          </a:p>
        </p:txBody>
      </p:sp>
      <p:sp>
        <p:nvSpPr>
          <p:cNvPr id="39" name="Dikdörtgen 38"/>
          <p:cNvSpPr/>
          <p:nvPr/>
        </p:nvSpPr>
        <p:spPr>
          <a:xfrm>
            <a:off x="0" y="3260498"/>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Dikdörtgen 39">
            <a:extLst>
              <a:ext uri="{FF2B5EF4-FFF2-40B4-BE49-F238E27FC236}">
                <a16:creationId xmlns:a16="http://schemas.microsoft.com/office/drawing/2014/main" id="{B97868E3-416A-4742-9024-A05CCD9A1CE5}"/>
              </a:ext>
            </a:extLst>
          </p:cNvPr>
          <p:cNvSpPr/>
          <p:nvPr/>
        </p:nvSpPr>
        <p:spPr>
          <a:xfrm>
            <a:off x="2917980" y="3425311"/>
            <a:ext cx="8981186" cy="2862322"/>
          </a:xfrm>
          <a:prstGeom prst="rect">
            <a:avLst/>
          </a:prstGeom>
        </p:spPr>
        <p:txBody>
          <a:bodyPr wrap="square">
            <a:spAutoFit/>
          </a:bodyPr>
          <a:lstStyle/>
          <a:p>
            <a:pPr marL="342900" indent="-342900">
              <a:lnSpc>
                <a:spcPct val="150000"/>
              </a:lnSpc>
              <a:buFont typeface="Wingdings" panose="05000000000000000000" pitchFamily="2" charset="2"/>
              <a:buChar char="§"/>
            </a:pPr>
            <a:r>
              <a:rPr lang="tr-TR" sz="2000" i="1">
                <a:solidFill>
                  <a:prstClr val="black"/>
                </a:solidFill>
              </a:rPr>
              <a:t>Deprem, sel, heyelan veya yangın gibi doğal afet durumları</a:t>
            </a:r>
          </a:p>
          <a:p>
            <a:pPr marL="342900" indent="-342900">
              <a:lnSpc>
                <a:spcPct val="150000"/>
              </a:lnSpc>
              <a:buFont typeface="Wingdings" panose="05000000000000000000" pitchFamily="2" charset="2"/>
              <a:buChar char="§"/>
            </a:pPr>
            <a:r>
              <a:rPr lang="tr-TR" sz="2000" i="1">
                <a:solidFill>
                  <a:prstClr val="black"/>
                </a:solidFill>
              </a:rPr>
              <a:t>Uzun süreli elektrik kesintileri</a:t>
            </a:r>
          </a:p>
          <a:p>
            <a:pPr marL="342900" indent="-342900">
              <a:lnSpc>
                <a:spcPct val="150000"/>
              </a:lnSpc>
              <a:buFont typeface="Wingdings" panose="05000000000000000000" pitchFamily="2" charset="2"/>
              <a:buChar char="§"/>
            </a:pPr>
            <a:r>
              <a:rPr lang="tr-TR" sz="2000" i="1">
                <a:solidFill>
                  <a:prstClr val="black"/>
                </a:solidFill>
              </a:rPr>
              <a:t>EBYS veya kullandığı donanım veya yazılım bileşenlerinin (veri tabanı, sunucu vb.) herhangi birine uzun süreyle erişilememesi</a:t>
            </a:r>
          </a:p>
          <a:p>
            <a:pPr marL="342900" indent="-342900">
              <a:lnSpc>
                <a:spcPct val="150000"/>
              </a:lnSpc>
              <a:buFont typeface="Wingdings" panose="05000000000000000000" pitchFamily="2" charset="2"/>
              <a:buChar char="§"/>
            </a:pPr>
            <a:r>
              <a:rPr lang="tr-TR" sz="2000" i="1">
                <a:solidFill>
                  <a:prstClr val="black"/>
                </a:solidFill>
              </a:rPr>
              <a:t>Elektronik imza altyapısının çalışmaması sebebiyle elektronik imza/zaman damgası işlemi için kurum dışı uygulamalara uzun süreyle erişilememe vb. </a:t>
            </a:r>
          </a:p>
        </p:txBody>
      </p:sp>
      <p:grpSp>
        <p:nvGrpSpPr>
          <p:cNvPr id="208" name="Google Shape;3908;p38"/>
          <p:cNvGrpSpPr/>
          <p:nvPr/>
        </p:nvGrpSpPr>
        <p:grpSpPr>
          <a:xfrm>
            <a:off x="389029" y="3584742"/>
            <a:ext cx="2273747" cy="2498005"/>
            <a:chOff x="2183550" y="65875"/>
            <a:chExt cx="4483981" cy="4807045"/>
          </a:xfrm>
        </p:grpSpPr>
        <p:sp>
          <p:nvSpPr>
            <p:cNvPr id="209" name="Google Shape;3909;p38"/>
            <p:cNvSpPr/>
            <p:nvPr/>
          </p:nvSpPr>
          <p:spPr>
            <a:xfrm>
              <a:off x="3889897" y="3280283"/>
              <a:ext cx="998038" cy="577710"/>
            </a:xfrm>
            <a:custGeom>
              <a:rect l="l" t="t" r="r" b="b"/>
              <a:pathLst>
                <a:path w="998037"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0" name="Google Shape;3910;p38"/>
            <p:cNvSpPr/>
            <p:nvPr/>
          </p:nvSpPr>
          <p:spPr>
            <a:xfrm>
              <a:off x="2372415" y="3694995"/>
              <a:ext cx="1795739" cy="1039558"/>
            </a:xfrm>
            <a:custGeom>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1" name="Google Shape;3911;p38"/>
            <p:cNvSpPr/>
            <p:nvPr/>
          </p:nvSpPr>
          <p:spPr>
            <a:xfrm>
              <a:off x="3921527" y="3261804"/>
              <a:ext cx="998857" cy="577329"/>
            </a:xfrm>
            <a:custGeom>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2" name="Google Shape;3912;p38"/>
            <p:cNvSpPr/>
            <p:nvPr/>
          </p:nvSpPr>
          <p:spPr>
            <a:xfrm>
              <a:off x="3922039" y="3231825"/>
              <a:ext cx="998054" cy="577388"/>
            </a:xfrm>
            <a:custGeom>
              <a:rect l="l" t="t" r="r" b="b"/>
              <a:pathLst>
                <a:path w="998053"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3" name="Google Shape;3913;p38"/>
            <p:cNvSpPr/>
            <p:nvPr/>
          </p:nvSpPr>
          <p:spPr>
            <a:xfrm>
              <a:off x="4231770" y="3400376"/>
              <a:ext cx="378145" cy="218912"/>
            </a:xfrm>
            <a:custGeom>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4" name="Google Shape;3914;p38"/>
            <p:cNvSpPr/>
            <p:nvPr/>
          </p:nvSpPr>
          <p:spPr>
            <a:xfrm>
              <a:off x="4231502" y="3348848"/>
              <a:ext cx="378432" cy="218803"/>
            </a:xfrm>
            <a:custGeom>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5" name="Google Shape;3915;p38"/>
            <p:cNvSpPr/>
            <p:nvPr/>
          </p:nvSpPr>
          <p:spPr>
            <a:xfrm>
              <a:off x="3409843" y="2513133"/>
              <a:ext cx="2024410" cy="945165"/>
            </a:xfrm>
            <a:custGeom>
              <a:rect l="l" t="t" r="r" b="b"/>
              <a:pathLst>
                <a:path w="2024409" h="945164"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6" name="Google Shape;3916;p38"/>
            <p:cNvSpPr/>
            <p:nvPr/>
          </p:nvSpPr>
          <p:spPr>
            <a:xfrm>
              <a:off x="2963426" y="65875"/>
              <a:ext cx="2875158" cy="2882646"/>
            </a:xfrm>
            <a:custGeom>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7" name="Google Shape;3917;p38"/>
            <p:cNvSpPr/>
            <p:nvPr/>
          </p:nvSpPr>
          <p:spPr>
            <a:xfrm>
              <a:off x="2986102" y="165506"/>
              <a:ext cx="2752826" cy="2463451"/>
            </a:xfrm>
            <a:custGeom>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8" name="Google Shape;3918;p38"/>
            <p:cNvSpPr/>
            <p:nvPr/>
          </p:nvSpPr>
          <p:spPr>
            <a:xfrm>
              <a:off x="2963026" y="773963"/>
              <a:ext cx="2815611" cy="2175092"/>
            </a:xfrm>
            <a:custGeom>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9" name="Google Shape;3919;p38"/>
            <p:cNvSpPr/>
            <p:nvPr/>
          </p:nvSpPr>
          <p:spPr>
            <a:xfrm>
              <a:off x="2183550" y="4458424"/>
              <a:ext cx="644687" cy="369950"/>
            </a:xfrm>
            <a:custGeom>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0" name="Google Shape;3920;p38"/>
            <p:cNvSpPr/>
            <p:nvPr/>
          </p:nvSpPr>
          <p:spPr>
            <a:xfrm>
              <a:off x="2233331" y="4282211"/>
              <a:ext cx="427701" cy="247554"/>
            </a:xfrm>
            <a:custGeom>
              <a:rect l="l" t="t" r="r" b="b"/>
              <a:pathLst>
                <a:path w="427701" h="247553"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1" name="Google Shape;3921;p38"/>
            <p:cNvSpPr/>
            <p:nvPr/>
          </p:nvSpPr>
          <p:spPr>
            <a:xfrm>
              <a:off x="2233331" y="4405941"/>
              <a:ext cx="213850" cy="371379"/>
            </a:xfrm>
            <a:custGeom>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2" name="Google Shape;3922;p38"/>
            <p:cNvSpPr/>
            <p:nvPr/>
          </p:nvSpPr>
          <p:spPr>
            <a:xfrm>
              <a:off x="2447182" y="4405941"/>
              <a:ext cx="213850" cy="371379"/>
            </a:xfrm>
            <a:custGeom>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3" name="Google Shape;3923;p38"/>
            <p:cNvSpPr/>
            <p:nvPr/>
          </p:nvSpPr>
          <p:spPr>
            <a:xfrm>
              <a:off x="2726476" y="4553957"/>
              <a:ext cx="159649" cy="89989"/>
            </a:xfrm>
            <a:custGeom>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4" name="Google Shape;3924;p38"/>
            <p:cNvSpPr/>
            <p:nvPr/>
          </p:nvSpPr>
          <p:spPr>
            <a:xfrm>
              <a:off x="2729149" y="4569009"/>
              <a:ext cx="157010" cy="75128"/>
            </a:xfrm>
            <a:custGeom>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5" name="Google Shape;3925;p38"/>
            <p:cNvSpPr/>
            <p:nvPr/>
          </p:nvSpPr>
          <p:spPr>
            <a:xfrm>
              <a:off x="2596621" y="4484615"/>
              <a:ext cx="159662" cy="89989"/>
            </a:xfrm>
            <a:custGeom>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6" name="Google Shape;3926;p38"/>
            <p:cNvSpPr/>
            <p:nvPr/>
          </p:nvSpPr>
          <p:spPr>
            <a:xfrm>
              <a:off x="2599186" y="4499667"/>
              <a:ext cx="157105" cy="75128"/>
            </a:xfrm>
            <a:custGeom>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7" name="Google Shape;3927;p38"/>
            <p:cNvSpPr/>
            <p:nvPr/>
          </p:nvSpPr>
          <p:spPr>
            <a:xfrm>
              <a:off x="2302147" y="4142110"/>
              <a:ext cx="514696" cy="443940"/>
            </a:xfrm>
            <a:custGeom>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8" name="Google Shape;3928;p38"/>
            <p:cNvSpPr/>
            <p:nvPr/>
          </p:nvSpPr>
          <p:spPr>
            <a:xfrm>
              <a:off x="2258507" y="4054849"/>
              <a:ext cx="110678" cy="194691"/>
            </a:xfrm>
            <a:custGeom>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9" name="Google Shape;3929;p38"/>
            <p:cNvSpPr/>
            <p:nvPr/>
          </p:nvSpPr>
          <p:spPr>
            <a:xfrm>
              <a:off x="2250051" y="3940511"/>
              <a:ext cx="73912" cy="142900"/>
            </a:xfrm>
            <a:custGeom>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0" name="Google Shape;3930;p38"/>
            <p:cNvSpPr/>
            <p:nvPr/>
          </p:nvSpPr>
          <p:spPr>
            <a:xfrm>
              <a:off x="2326123" y="3751123"/>
              <a:ext cx="169201" cy="272154"/>
            </a:xfrm>
            <a:custGeom>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231" name="Google Shape;3931;p38"/>
            <p:cNvGrpSpPr/>
            <p:nvPr/>
          </p:nvGrpSpPr>
          <p:grpSpPr>
            <a:xfrm>
              <a:off x="2428704" y="3970322"/>
              <a:ext cx="350131" cy="370523"/>
              <a:chOff x="4512354" y="4952197"/>
              <a:chExt cx="350131" cy="370523"/>
            </a:xfrm>
          </p:grpSpPr>
          <p:grpSp>
            <p:nvGrpSpPr>
              <p:cNvPr id="267" name="Google Shape;3932;p38"/>
              <p:cNvGrpSpPr/>
              <p:nvPr/>
            </p:nvGrpSpPr>
            <p:grpSpPr>
              <a:xfrm>
                <a:off x="4512354" y="5116449"/>
                <a:ext cx="343196" cy="206271"/>
                <a:chOff x="4512354" y="5116449"/>
                <a:chExt cx="343196" cy="206271"/>
              </a:xfrm>
            </p:grpSpPr>
            <p:sp>
              <p:nvSpPr>
                <p:cNvPr id="278" name="Google Shape;3933;p38"/>
                <p:cNvSpPr/>
                <p:nvPr/>
              </p:nvSpPr>
              <p:spPr>
                <a:xfrm>
                  <a:off x="4512496" y="5200650"/>
                  <a:ext cx="343054" cy="122070"/>
                </a:xfrm>
                <a:custGeom>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9" name="Google Shape;3934;p38"/>
                <p:cNvSpPr/>
                <p:nvPr/>
              </p:nvSpPr>
              <p:spPr>
                <a:xfrm>
                  <a:off x="4710387" y="5232749"/>
                  <a:ext cx="145163" cy="89916"/>
                </a:xfrm>
                <a:custGeom>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0" name="Google Shape;3935;p38"/>
                <p:cNvSpPr/>
                <p:nvPr/>
              </p:nvSpPr>
              <p:spPr>
                <a:xfrm>
                  <a:off x="4512354" y="5116449"/>
                  <a:ext cx="343006" cy="198541"/>
                </a:xfrm>
                <a:custGeom>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281" name="Google Shape;3936;p38"/>
                <p:cNvGrpSpPr/>
                <p:nvPr/>
              </p:nvGrpSpPr>
              <p:grpSpPr>
                <a:xfrm>
                  <a:off x="4592868" y="5212556"/>
                  <a:ext cx="96807" cy="56007"/>
                  <a:chOff x="4592868" y="5212556"/>
                  <a:chExt cx="96807" cy="56007"/>
                </a:xfrm>
              </p:grpSpPr>
              <p:sp>
                <p:nvSpPr>
                  <p:cNvPr id="346" name="Google Shape;3937;p38"/>
                  <p:cNvSpPr/>
                  <p:nvPr/>
                </p:nvSpPr>
                <p:spPr>
                  <a:xfrm>
                    <a:off x="4592868" y="5212556"/>
                    <a:ext cx="96807" cy="56007"/>
                  </a:xfrm>
                  <a:custGeom>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7" name="Google Shape;3938;p38"/>
                  <p:cNvSpPr/>
                  <p:nvPr/>
                </p:nvSpPr>
                <p:spPr>
                  <a:xfrm>
                    <a:off x="4593818" y="5213603"/>
                    <a:ext cx="94907" cy="54959"/>
                  </a:xfrm>
                  <a:custGeom>
                    <a:rect l="l" t="t" r="r" b="b"/>
                    <a:pathLst>
                      <a:path w="94907" h="54958"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282" name="Google Shape;3939;p38"/>
                <p:cNvSpPr/>
                <p:nvPr/>
              </p:nvSpPr>
              <p:spPr>
                <a:xfrm>
                  <a:off x="4803130" y="5231915"/>
                  <a:ext cx="21235" cy="12299"/>
                </a:xfrm>
                <a:custGeom>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3" name="Google Shape;3940;p38"/>
                <p:cNvSpPr/>
                <p:nvPr/>
              </p:nvSpPr>
              <p:spPr>
                <a:xfrm>
                  <a:off x="4790604" y="5224200"/>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4" name="Google Shape;3941;p38"/>
                <p:cNvSpPr/>
                <p:nvPr/>
              </p:nvSpPr>
              <p:spPr>
                <a:xfrm>
                  <a:off x="4778123" y="5216961"/>
                  <a:ext cx="21197" cy="12299"/>
                </a:xfrm>
                <a:custGeom>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5" name="Google Shape;3942;p38"/>
                <p:cNvSpPr/>
                <p:nvPr/>
              </p:nvSpPr>
              <p:spPr>
                <a:xfrm>
                  <a:off x="4765618" y="5209722"/>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6" name="Google Shape;3943;p38"/>
                <p:cNvSpPr/>
                <p:nvPr/>
              </p:nvSpPr>
              <p:spPr>
                <a:xfrm>
                  <a:off x="4753078" y="5202483"/>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7" name="Google Shape;3944;p38"/>
                <p:cNvSpPr/>
                <p:nvPr/>
              </p:nvSpPr>
              <p:spPr>
                <a:xfrm>
                  <a:off x="4740609" y="5195244"/>
                  <a:ext cx="21210" cy="12298"/>
                </a:xfrm>
                <a:custGeom>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8" name="Google Shape;3945;p38"/>
                <p:cNvSpPr/>
                <p:nvPr/>
              </p:nvSpPr>
              <p:spPr>
                <a:xfrm>
                  <a:off x="4728092" y="5188005"/>
                  <a:ext cx="21257" cy="12299"/>
                </a:xfrm>
                <a:custGeom>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9" name="Google Shape;3946;p38"/>
                <p:cNvSpPr/>
                <p:nvPr/>
              </p:nvSpPr>
              <p:spPr>
                <a:xfrm>
                  <a:off x="4715552" y="5180766"/>
                  <a:ext cx="21257" cy="12299"/>
                </a:xfrm>
                <a:custGeom>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0" name="Google Shape;3947;p38"/>
                <p:cNvSpPr/>
                <p:nvPr/>
              </p:nvSpPr>
              <p:spPr>
                <a:xfrm>
                  <a:off x="4703083" y="5173527"/>
                  <a:ext cx="21210" cy="12298"/>
                </a:xfrm>
                <a:custGeom>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1" name="Google Shape;3948;p38"/>
                <p:cNvSpPr/>
                <p:nvPr/>
              </p:nvSpPr>
              <p:spPr>
                <a:xfrm>
                  <a:off x="4690566" y="5166324"/>
                  <a:ext cx="21257" cy="12263"/>
                </a:xfrm>
                <a:custGeom>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2" name="Google Shape;3949;p38"/>
                <p:cNvSpPr/>
                <p:nvPr/>
              </p:nvSpPr>
              <p:spPr>
                <a:xfrm>
                  <a:off x="4678026" y="5159085"/>
                  <a:ext cx="21257" cy="12263"/>
                </a:xfrm>
                <a:custGeom>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3" name="Google Shape;3950;p38"/>
                <p:cNvSpPr/>
                <p:nvPr/>
              </p:nvSpPr>
              <p:spPr>
                <a:xfrm>
                  <a:off x="4665615" y="5151846"/>
                  <a:ext cx="21342" cy="12263"/>
                </a:xfrm>
                <a:custGeom>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4" name="Google Shape;3951;p38"/>
                <p:cNvSpPr/>
                <p:nvPr/>
              </p:nvSpPr>
              <p:spPr>
                <a:xfrm>
                  <a:off x="4653040" y="5144512"/>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5" name="Google Shape;3952;p38"/>
                <p:cNvSpPr/>
                <p:nvPr/>
              </p:nvSpPr>
              <p:spPr>
                <a:xfrm>
                  <a:off x="4634503" y="5133808"/>
                  <a:ext cx="27254" cy="15763"/>
                </a:xfrm>
                <a:custGeom>
                  <a:rect l="l" t="t" r="r" b="b"/>
                  <a:pathLst>
                    <a:path w="27253"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6" name="Google Shape;3953;p38"/>
                <p:cNvSpPr/>
                <p:nvPr/>
              </p:nvSpPr>
              <p:spPr>
                <a:xfrm>
                  <a:off x="4772458" y="5227665"/>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7" name="Google Shape;3954;p38"/>
                <p:cNvSpPr/>
                <p:nvPr/>
              </p:nvSpPr>
              <p:spPr>
                <a:xfrm>
                  <a:off x="4759918" y="5220426"/>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8" name="Google Shape;3955;p38"/>
                <p:cNvSpPr/>
                <p:nvPr/>
              </p:nvSpPr>
              <p:spPr>
                <a:xfrm>
                  <a:off x="4747378" y="5212806"/>
                  <a:ext cx="21257" cy="12298"/>
                </a:xfrm>
                <a:custGeom>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9" name="Google Shape;3956;p38"/>
                <p:cNvSpPr/>
                <p:nvPr/>
              </p:nvSpPr>
              <p:spPr>
                <a:xfrm>
                  <a:off x="4734837" y="5205912"/>
                  <a:ext cx="21257" cy="12299"/>
                </a:xfrm>
                <a:custGeom>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0" name="Google Shape;3957;p38"/>
                <p:cNvSpPr/>
                <p:nvPr/>
              </p:nvSpPr>
              <p:spPr>
                <a:xfrm>
                  <a:off x="4722523" y="5198768"/>
                  <a:ext cx="21411" cy="12299"/>
                </a:xfrm>
                <a:custGeom>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1" name="Google Shape;3958;p38"/>
                <p:cNvSpPr/>
                <p:nvPr/>
              </p:nvSpPr>
              <p:spPr>
                <a:xfrm>
                  <a:off x="4709923" y="5191470"/>
                  <a:ext cx="21210" cy="12299"/>
                </a:xfrm>
                <a:custGeom>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2" name="Google Shape;3959;p38"/>
                <p:cNvSpPr/>
                <p:nvPr/>
              </p:nvSpPr>
              <p:spPr>
                <a:xfrm>
                  <a:off x="4697392" y="5184231"/>
                  <a:ext cx="21235" cy="12298"/>
                </a:xfrm>
                <a:custGeom>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3" name="Google Shape;3960;p38"/>
                <p:cNvSpPr/>
                <p:nvPr/>
              </p:nvSpPr>
              <p:spPr>
                <a:xfrm>
                  <a:off x="4684958" y="5176992"/>
                  <a:ext cx="20976" cy="12299"/>
                </a:xfrm>
                <a:custGeom>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4" name="Google Shape;3961;p38"/>
                <p:cNvSpPr/>
                <p:nvPr/>
              </p:nvSpPr>
              <p:spPr>
                <a:xfrm>
                  <a:off x="4672326" y="5169717"/>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5" name="Google Shape;3962;p38"/>
                <p:cNvSpPr/>
                <p:nvPr/>
              </p:nvSpPr>
              <p:spPr>
                <a:xfrm>
                  <a:off x="4659785" y="5162478"/>
                  <a:ext cx="21257" cy="12299"/>
                </a:xfrm>
                <a:custGeom>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6" name="Google Shape;3963;p38"/>
                <p:cNvSpPr/>
                <p:nvPr/>
              </p:nvSpPr>
              <p:spPr>
                <a:xfrm>
                  <a:off x="4647352" y="5155656"/>
                  <a:ext cx="21150" cy="12358"/>
                </a:xfrm>
                <a:custGeom>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7" name="Google Shape;3964;p38"/>
                <p:cNvSpPr/>
                <p:nvPr/>
              </p:nvSpPr>
              <p:spPr>
                <a:xfrm>
                  <a:off x="4634693" y="5148036"/>
                  <a:ext cx="21269" cy="12263"/>
                </a:xfrm>
                <a:custGeom>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8" name="Google Shape;3965;p38"/>
                <p:cNvSpPr/>
                <p:nvPr/>
              </p:nvSpPr>
              <p:spPr>
                <a:xfrm>
                  <a:off x="4784985" y="5234904"/>
                  <a:ext cx="27256" cy="15823"/>
                </a:xfrm>
                <a:custGeom>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9" name="Google Shape;3966;p38"/>
                <p:cNvSpPr/>
                <p:nvPr/>
              </p:nvSpPr>
              <p:spPr>
                <a:xfrm>
                  <a:off x="4610064" y="5140680"/>
                  <a:ext cx="33535" cy="17487"/>
                </a:xfrm>
                <a:custGeom>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0" name="Google Shape;3967;p38"/>
                <p:cNvSpPr/>
                <p:nvPr/>
              </p:nvSpPr>
              <p:spPr>
                <a:xfrm>
                  <a:off x="4754598" y="5259443"/>
                  <a:ext cx="21257" cy="12299"/>
                </a:xfrm>
                <a:custGeom>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1" name="Google Shape;3968;p38"/>
                <p:cNvSpPr/>
                <p:nvPr/>
              </p:nvSpPr>
              <p:spPr>
                <a:xfrm>
                  <a:off x="4742212" y="5252239"/>
                  <a:ext cx="20746" cy="12299"/>
                </a:xfrm>
                <a:custGeom>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2" name="Google Shape;3969;p38"/>
                <p:cNvSpPr/>
                <p:nvPr/>
              </p:nvSpPr>
              <p:spPr>
                <a:xfrm>
                  <a:off x="4729612" y="5245000"/>
                  <a:ext cx="21257" cy="12299"/>
                </a:xfrm>
                <a:custGeom>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3" name="Google Shape;3970;p38"/>
                <p:cNvSpPr/>
                <p:nvPr/>
              </p:nvSpPr>
              <p:spPr>
                <a:xfrm>
                  <a:off x="4623423" y="5183528"/>
                  <a:ext cx="21234" cy="12299"/>
                </a:xfrm>
                <a:custGeom>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4" name="Google Shape;3971;p38"/>
                <p:cNvSpPr/>
                <p:nvPr/>
              </p:nvSpPr>
              <p:spPr>
                <a:xfrm>
                  <a:off x="4610954" y="5176325"/>
                  <a:ext cx="21257" cy="12299"/>
                </a:xfrm>
                <a:custGeom>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5" name="Google Shape;3972;p38"/>
                <p:cNvSpPr/>
                <p:nvPr/>
              </p:nvSpPr>
              <p:spPr>
                <a:xfrm>
                  <a:off x="4598509" y="5169086"/>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6" name="Google Shape;3973;p38"/>
                <p:cNvSpPr/>
                <p:nvPr/>
              </p:nvSpPr>
              <p:spPr>
                <a:xfrm>
                  <a:off x="4586039" y="5161907"/>
                  <a:ext cx="21210" cy="12298"/>
                </a:xfrm>
                <a:custGeom>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7" name="Google Shape;3974;p38"/>
                <p:cNvSpPr/>
                <p:nvPr/>
              </p:nvSpPr>
              <p:spPr>
                <a:xfrm>
                  <a:off x="4713902" y="5236011"/>
                  <a:ext cx="24523" cy="14108"/>
                </a:xfrm>
                <a:custGeom>
                  <a:rect l="l" t="t" r="r" b="b"/>
                  <a:pathLst>
                    <a:path w="24523" h="14107"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8" name="Google Shape;3975;p38"/>
                <p:cNvSpPr/>
                <p:nvPr/>
              </p:nvSpPr>
              <p:spPr>
                <a:xfrm>
                  <a:off x="4635943" y="5190803"/>
                  <a:ext cx="24413" cy="14108"/>
                </a:xfrm>
                <a:custGeom>
                  <a:rect l="l" t="t" r="r" b="b"/>
                  <a:pathLst>
                    <a:path w="24413" h="14107"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9" name="Google Shape;3976;p38"/>
                <p:cNvSpPr/>
                <p:nvPr/>
              </p:nvSpPr>
              <p:spPr>
                <a:xfrm>
                  <a:off x="4651601" y="5199816"/>
                  <a:ext cx="71148" cy="41195"/>
                </a:xfrm>
                <a:custGeom>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0" name="Google Shape;3977;p38"/>
                <p:cNvSpPr/>
                <p:nvPr/>
              </p:nvSpPr>
              <p:spPr>
                <a:xfrm>
                  <a:off x="4756949" y="5232713"/>
                  <a:ext cx="21210" cy="12299"/>
                </a:xfrm>
                <a:custGeom>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1" name="Google Shape;3978;p38"/>
                <p:cNvSpPr/>
                <p:nvPr/>
              </p:nvSpPr>
              <p:spPr>
                <a:xfrm>
                  <a:off x="4744433" y="5225534"/>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2" name="Google Shape;3979;p38"/>
                <p:cNvSpPr/>
                <p:nvPr/>
              </p:nvSpPr>
              <p:spPr>
                <a:xfrm>
                  <a:off x="4732035" y="5218330"/>
                  <a:ext cx="21424" cy="12263"/>
                </a:xfrm>
                <a:custGeom>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3" name="Google Shape;3980;p38"/>
                <p:cNvSpPr/>
                <p:nvPr/>
              </p:nvSpPr>
              <p:spPr>
                <a:xfrm>
                  <a:off x="4719447" y="5211091"/>
                  <a:ext cx="21257" cy="12299"/>
                </a:xfrm>
                <a:custGeom>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4" name="Google Shape;3981;p38"/>
                <p:cNvSpPr/>
                <p:nvPr/>
              </p:nvSpPr>
              <p:spPr>
                <a:xfrm>
                  <a:off x="4706978" y="5203817"/>
                  <a:ext cx="21210" cy="12299"/>
                </a:xfrm>
                <a:custGeom>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5" name="Google Shape;3982;p38"/>
                <p:cNvSpPr/>
                <p:nvPr/>
              </p:nvSpPr>
              <p:spPr>
                <a:xfrm>
                  <a:off x="4694711" y="5196578"/>
                  <a:ext cx="20722" cy="12299"/>
                </a:xfrm>
                <a:custGeom>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6" name="Google Shape;3983;p38"/>
                <p:cNvSpPr/>
                <p:nvPr/>
              </p:nvSpPr>
              <p:spPr>
                <a:xfrm>
                  <a:off x="4681992" y="5189338"/>
                  <a:ext cx="21210" cy="12299"/>
                </a:xfrm>
                <a:custGeom>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7" name="Google Shape;3984;p38"/>
                <p:cNvSpPr/>
                <p:nvPr/>
              </p:nvSpPr>
              <p:spPr>
                <a:xfrm>
                  <a:off x="4669476" y="5182100"/>
                  <a:ext cx="21257" cy="12299"/>
                </a:xfrm>
                <a:custGeom>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8" name="Google Shape;3985;p38"/>
                <p:cNvSpPr/>
                <p:nvPr/>
              </p:nvSpPr>
              <p:spPr>
                <a:xfrm>
                  <a:off x="4656900" y="5174765"/>
                  <a:ext cx="21316" cy="12299"/>
                </a:xfrm>
                <a:custGeom>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9" name="Google Shape;3986;p38"/>
                <p:cNvSpPr/>
                <p:nvPr/>
              </p:nvSpPr>
              <p:spPr>
                <a:xfrm>
                  <a:off x="4644490" y="5167657"/>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0" name="Google Shape;3987;p38"/>
                <p:cNvSpPr/>
                <p:nvPr/>
              </p:nvSpPr>
              <p:spPr>
                <a:xfrm>
                  <a:off x="4632021" y="5160418"/>
                  <a:ext cx="21210" cy="12298"/>
                </a:xfrm>
                <a:custGeom>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1" name="Google Shape;3988;p38"/>
                <p:cNvSpPr/>
                <p:nvPr/>
              </p:nvSpPr>
              <p:spPr>
                <a:xfrm>
                  <a:off x="4619504" y="5153179"/>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2" name="Google Shape;3989;p38"/>
                <p:cNvSpPr/>
                <p:nvPr/>
              </p:nvSpPr>
              <p:spPr>
                <a:xfrm>
                  <a:off x="4769418" y="5240428"/>
                  <a:ext cx="30663" cy="17728"/>
                </a:xfrm>
                <a:custGeom>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3" name="Google Shape;3990;p38"/>
                <p:cNvSpPr/>
                <p:nvPr/>
              </p:nvSpPr>
              <p:spPr>
                <a:xfrm>
                  <a:off x="4751035" y="5243345"/>
                  <a:ext cx="21400" cy="12299"/>
                </a:xfrm>
                <a:custGeom>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4" name="Google Shape;3991;p38"/>
                <p:cNvSpPr/>
                <p:nvPr/>
              </p:nvSpPr>
              <p:spPr>
                <a:xfrm>
                  <a:off x="4738529" y="5236106"/>
                  <a:ext cx="21200" cy="12299"/>
                </a:xfrm>
                <a:custGeom>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5" name="Google Shape;3992;p38"/>
                <p:cNvSpPr/>
                <p:nvPr/>
              </p:nvSpPr>
              <p:spPr>
                <a:xfrm>
                  <a:off x="4726002" y="5228867"/>
                  <a:ext cx="21257" cy="12299"/>
                </a:xfrm>
                <a:custGeom>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6" name="Google Shape;3993;p38"/>
                <p:cNvSpPr/>
                <p:nvPr/>
              </p:nvSpPr>
              <p:spPr>
                <a:xfrm>
                  <a:off x="4713712" y="5221628"/>
                  <a:ext cx="20781" cy="12299"/>
                </a:xfrm>
                <a:custGeom>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7" name="Google Shape;3994;p38"/>
                <p:cNvSpPr/>
                <p:nvPr/>
              </p:nvSpPr>
              <p:spPr>
                <a:xfrm>
                  <a:off x="4701016" y="5214425"/>
                  <a:ext cx="21257" cy="12299"/>
                </a:xfrm>
                <a:custGeom>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8" name="Google Shape;3995;p38"/>
                <p:cNvSpPr/>
                <p:nvPr/>
              </p:nvSpPr>
              <p:spPr>
                <a:xfrm>
                  <a:off x="4688557" y="5207186"/>
                  <a:ext cx="21271" cy="12299"/>
                </a:xfrm>
                <a:custGeom>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9" name="Google Shape;3996;p38"/>
                <p:cNvSpPr/>
                <p:nvPr/>
              </p:nvSpPr>
              <p:spPr>
                <a:xfrm>
                  <a:off x="4675924" y="5199947"/>
                  <a:ext cx="21364" cy="12299"/>
                </a:xfrm>
                <a:custGeom>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0" name="Google Shape;3997;p38"/>
                <p:cNvSpPr/>
                <p:nvPr/>
              </p:nvSpPr>
              <p:spPr>
                <a:xfrm>
                  <a:off x="4663585" y="5192708"/>
                  <a:ext cx="21257" cy="12299"/>
                </a:xfrm>
                <a:custGeom>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1" name="Google Shape;3998;p38"/>
                <p:cNvSpPr/>
                <p:nvPr/>
              </p:nvSpPr>
              <p:spPr>
                <a:xfrm>
                  <a:off x="4651034" y="5185529"/>
                  <a:ext cx="21269" cy="12299"/>
                </a:xfrm>
                <a:custGeom>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2" name="Google Shape;3999;p38"/>
                <p:cNvSpPr/>
                <p:nvPr/>
              </p:nvSpPr>
              <p:spPr>
                <a:xfrm>
                  <a:off x="4638600" y="5178325"/>
                  <a:ext cx="21257" cy="12263"/>
                </a:xfrm>
                <a:custGeom>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3" name="Google Shape;4000;p38"/>
                <p:cNvSpPr/>
                <p:nvPr/>
              </p:nvSpPr>
              <p:spPr>
                <a:xfrm>
                  <a:off x="4626083" y="5171051"/>
                  <a:ext cx="21234" cy="12299"/>
                </a:xfrm>
                <a:custGeom>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4" name="Google Shape;4001;p38"/>
                <p:cNvSpPr/>
                <p:nvPr/>
              </p:nvSpPr>
              <p:spPr>
                <a:xfrm>
                  <a:off x="4598129" y="5154858"/>
                  <a:ext cx="36743" cy="21252"/>
                </a:xfrm>
                <a:custGeom>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5" name="Google Shape;4002;p38"/>
                <p:cNvSpPr/>
                <p:nvPr/>
              </p:nvSpPr>
              <p:spPr>
                <a:xfrm>
                  <a:off x="4763493" y="5250906"/>
                  <a:ext cx="24428" cy="14204"/>
                </a:xfrm>
                <a:custGeom>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nvGrpSpPr>
              <p:cNvPr id="268" name="Google Shape;4003;p38"/>
              <p:cNvGrpSpPr/>
              <p:nvPr/>
            </p:nvGrpSpPr>
            <p:grpSpPr>
              <a:xfrm>
                <a:off x="4655095" y="4952197"/>
                <a:ext cx="207390" cy="280361"/>
                <a:chOff x="4655095" y="4952197"/>
                <a:chExt cx="207390" cy="280361"/>
              </a:xfrm>
            </p:grpSpPr>
            <p:grpSp>
              <p:nvGrpSpPr>
                <p:cNvPr id="269" name="Google Shape;4004;p38"/>
                <p:cNvGrpSpPr/>
                <p:nvPr/>
              </p:nvGrpSpPr>
              <p:grpSpPr>
                <a:xfrm>
                  <a:off x="4655095" y="4952197"/>
                  <a:ext cx="207390" cy="280361"/>
                  <a:chOff x="4655095" y="4952197"/>
                  <a:chExt cx="207390" cy="280361"/>
                </a:xfrm>
              </p:grpSpPr>
              <p:sp>
                <p:nvSpPr>
                  <p:cNvPr id="273" name="Google Shape;4005;p38"/>
                  <p:cNvSpPr/>
                  <p:nvPr/>
                </p:nvSpPr>
                <p:spPr>
                  <a:xfrm>
                    <a:off x="4655095" y="4952197"/>
                    <a:ext cx="207390" cy="280361"/>
                  </a:xfrm>
                  <a:custGeom>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4" name="Google Shape;4006;p38"/>
                  <p:cNvSpPr/>
                  <p:nvPr/>
                </p:nvSpPr>
                <p:spPr>
                  <a:xfrm>
                    <a:off x="4655095" y="4952197"/>
                    <a:ext cx="205775" cy="127104"/>
                  </a:xfrm>
                  <a:custGeom>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5" name="Google Shape;4007;p38"/>
                  <p:cNvSpPr/>
                  <p:nvPr/>
                </p:nvSpPr>
                <p:spPr>
                  <a:xfrm>
                    <a:off x="4655095" y="4954417"/>
                    <a:ext cx="200455" cy="278140"/>
                  </a:xfrm>
                  <a:custGeom>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6" name="Google Shape;4008;p38"/>
                  <p:cNvSpPr/>
                  <p:nvPr/>
                </p:nvSpPr>
                <p:spPr>
                  <a:xfrm>
                    <a:off x="4655095" y="4954417"/>
                    <a:ext cx="200455" cy="278140"/>
                  </a:xfrm>
                  <a:custGeom>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7" name="Google Shape;4009;p38"/>
                  <p:cNvSpPr/>
                  <p:nvPr/>
                </p:nvSpPr>
                <p:spPr>
                  <a:xfrm>
                    <a:off x="4655095" y="5110733"/>
                    <a:ext cx="200455" cy="121824"/>
                  </a:xfrm>
                  <a:custGeom>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270" name="Google Shape;4010;p38"/>
                <p:cNvSpPr/>
                <p:nvPr/>
              </p:nvSpPr>
              <p:spPr>
                <a:xfrm>
                  <a:off x="4660320" y="4963096"/>
                  <a:ext cx="2375" cy="144970"/>
                </a:xfrm>
                <a:custGeom>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1" name="Google Shape;4011;p38"/>
                <p:cNvSpPr/>
                <p:nvPr/>
              </p:nvSpPr>
              <p:spPr>
                <a:xfrm>
                  <a:off x="4662695" y="4964525"/>
                  <a:ext cx="186490" cy="249936"/>
                </a:xfrm>
                <a:custGeom>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2" name="Google Shape;4012;p38"/>
                <p:cNvSpPr/>
                <p:nvPr/>
              </p:nvSpPr>
              <p:spPr>
                <a:xfrm>
                  <a:off x="4660320" y="5106828"/>
                  <a:ext cx="188865" cy="110490"/>
                </a:xfrm>
                <a:custGeom>
                  <a:rect l="l" t="t" r="r" b="b"/>
                  <a:pathLst>
                    <a:path w="188865" h="110489"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sp>
          <p:nvSpPr>
            <p:cNvPr id="232" name="Google Shape;4013;p38"/>
            <p:cNvSpPr/>
            <p:nvPr/>
          </p:nvSpPr>
          <p:spPr>
            <a:xfrm>
              <a:off x="2270876" y="3943763"/>
              <a:ext cx="260754" cy="432930"/>
            </a:xfrm>
            <a:custGeom>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3" name="Google Shape;4014;p38"/>
            <p:cNvSpPr/>
            <p:nvPr/>
          </p:nvSpPr>
          <p:spPr>
            <a:xfrm>
              <a:off x="2458935" y="4016678"/>
              <a:ext cx="330765" cy="258321"/>
            </a:xfrm>
            <a:custGeom>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4" name="Google Shape;4015;p38"/>
            <p:cNvSpPr/>
            <p:nvPr/>
          </p:nvSpPr>
          <p:spPr>
            <a:xfrm>
              <a:off x="2447141" y="4011203"/>
              <a:ext cx="100743" cy="148055"/>
            </a:xfrm>
            <a:custGeom>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5" name="Google Shape;4016;p38"/>
            <p:cNvSpPr/>
            <p:nvPr/>
          </p:nvSpPr>
          <p:spPr>
            <a:xfrm>
              <a:off x="2331622" y="3739152"/>
              <a:ext cx="164429" cy="181621"/>
            </a:xfrm>
            <a:custGeom>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6" name="Google Shape;4017;p38"/>
            <p:cNvSpPr/>
            <p:nvPr/>
          </p:nvSpPr>
          <p:spPr>
            <a:xfrm>
              <a:off x="2515394" y="4404988"/>
              <a:ext cx="145638" cy="201549"/>
            </a:xfrm>
            <a:custGeom>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7" name="Google Shape;4018;p38"/>
            <p:cNvSpPr/>
            <p:nvPr/>
          </p:nvSpPr>
          <p:spPr>
            <a:xfrm>
              <a:off x="2565555" y="4383081"/>
              <a:ext cx="95477" cy="55816"/>
            </a:xfrm>
            <a:custGeom>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8" name="Google Shape;4019;p38"/>
            <p:cNvSpPr/>
            <p:nvPr/>
          </p:nvSpPr>
          <p:spPr>
            <a:xfrm>
              <a:off x="4383145" y="3435820"/>
              <a:ext cx="77712" cy="44958"/>
            </a:xfrm>
            <a:custGeom>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9" name="Google Shape;4020;p38"/>
            <p:cNvSpPr/>
            <p:nvPr/>
          </p:nvSpPr>
          <p:spPr>
            <a:xfrm flipH="1">
              <a:off x="4682927" y="3694995"/>
              <a:ext cx="1795739" cy="1039558"/>
            </a:xfrm>
            <a:custGeom>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0" name="Google Shape;4021;p38"/>
            <p:cNvSpPr/>
            <p:nvPr/>
          </p:nvSpPr>
          <p:spPr>
            <a:xfrm rot="10800000">
              <a:off x="6022844" y="4502970"/>
              <a:ext cx="644687" cy="369950"/>
            </a:xfrm>
            <a:custGeom>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1" name="Google Shape;4022;p38"/>
            <p:cNvSpPr/>
            <p:nvPr/>
          </p:nvSpPr>
          <p:spPr>
            <a:xfrm flipH="1">
              <a:off x="6190049" y="4282211"/>
              <a:ext cx="427701" cy="247554"/>
            </a:xfrm>
            <a:custGeom>
              <a:rect l="l" t="t" r="r" b="b"/>
              <a:pathLst>
                <a:path w="427701" h="247553"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2" name="Google Shape;4023;p38"/>
            <p:cNvSpPr/>
            <p:nvPr/>
          </p:nvSpPr>
          <p:spPr>
            <a:xfrm flipH="1">
              <a:off x="6403900" y="4405941"/>
              <a:ext cx="213850" cy="371379"/>
            </a:xfrm>
            <a:custGeom>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3" name="Google Shape;4024;p38"/>
            <p:cNvSpPr/>
            <p:nvPr/>
          </p:nvSpPr>
          <p:spPr>
            <a:xfrm flipH="1">
              <a:off x="6190049" y="4405941"/>
              <a:ext cx="213850" cy="371379"/>
            </a:xfrm>
            <a:custGeom>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4" name="Google Shape;4025;p38"/>
            <p:cNvSpPr/>
            <p:nvPr/>
          </p:nvSpPr>
          <p:spPr>
            <a:xfrm>
              <a:off x="6351541" y="3874743"/>
              <a:ext cx="217302" cy="317702"/>
            </a:xfrm>
            <a:custGeom>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5" name="Google Shape;4026;p38"/>
            <p:cNvSpPr/>
            <p:nvPr/>
          </p:nvSpPr>
          <p:spPr>
            <a:xfrm>
              <a:off x="6368017" y="3871983"/>
              <a:ext cx="104086" cy="128266"/>
            </a:xfrm>
            <a:custGeom>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6" name="Google Shape;4027;p38"/>
            <p:cNvSpPr/>
            <p:nvPr/>
          </p:nvSpPr>
          <p:spPr>
            <a:xfrm>
              <a:off x="6388363" y="4011215"/>
              <a:ext cx="128390" cy="143694"/>
            </a:xfrm>
            <a:custGeom>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7" name="Google Shape;4028;p38"/>
            <p:cNvSpPr/>
            <p:nvPr/>
          </p:nvSpPr>
          <p:spPr>
            <a:xfrm>
              <a:off x="6169126" y="4068541"/>
              <a:ext cx="242294" cy="344916"/>
            </a:xfrm>
            <a:custGeom>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8" name="Google Shape;4029;p38"/>
            <p:cNvSpPr/>
            <p:nvPr/>
          </p:nvSpPr>
          <p:spPr>
            <a:xfrm>
              <a:off x="6350989" y="4058254"/>
              <a:ext cx="187162" cy="246878"/>
            </a:xfrm>
            <a:custGeom>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9" name="Google Shape;4030;p38"/>
            <p:cNvSpPr/>
            <p:nvPr/>
          </p:nvSpPr>
          <p:spPr>
            <a:xfrm>
              <a:off x="6384325" y="3881810"/>
              <a:ext cx="137686" cy="169616"/>
            </a:xfrm>
            <a:custGeom>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0" name="Google Shape;4031;p38"/>
            <p:cNvSpPr/>
            <p:nvPr/>
          </p:nvSpPr>
          <p:spPr>
            <a:xfrm>
              <a:off x="6389913" y="3881145"/>
              <a:ext cx="138230" cy="130098"/>
            </a:xfrm>
            <a:custGeom>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1" name="Google Shape;4032;p38"/>
            <p:cNvSpPr/>
            <p:nvPr/>
          </p:nvSpPr>
          <p:spPr>
            <a:xfrm>
              <a:off x="6223986" y="4735273"/>
              <a:ext cx="108702" cy="82916"/>
            </a:xfrm>
            <a:custGeom>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2" name="Google Shape;4033;p38"/>
            <p:cNvSpPr/>
            <p:nvPr/>
          </p:nvSpPr>
          <p:spPr>
            <a:xfrm>
              <a:off x="6224466" y="4761723"/>
              <a:ext cx="108209" cy="56495"/>
            </a:xfrm>
            <a:custGeom>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3" name="Google Shape;4034;p38"/>
            <p:cNvSpPr/>
            <p:nvPr/>
          </p:nvSpPr>
          <p:spPr>
            <a:xfrm>
              <a:off x="6169601" y="4699543"/>
              <a:ext cx="99502" cy="77082"/>
            </a:xfrm>
            <a:custGeom>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4" name="Google Shape;4035;p38"/>
            <p:cNvSpPr/>
            <p:nvPr/>
          </p:nvSpPr>
          <p:spPr>
            <a:xfrm>
              <a:off x="6170058" y="4724979"/>
              <a:ext cx="99108" cy="51736"/>
            </a:xfrm>
            <a:custGeom>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5" name="Google Shape;4036;p38"/>
            <p:cNvSpPr/>
            <p:nvPr/>
          </p:nvSpPr>
          <p:spPr>
            <a:xfrm>
              <a:off x="6206498" y="4301929"/>
              <a:ext cx="236938" cy="408660"/>
            </a:xfrm>
            <a:custGeom>
              <a:rect l="l" t="t" r="r" b="b"/>
              <a:pathLst>
                <a:path w="223525"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6" name="Google Shape;4037;p38"/>
            <p:cNvSpPr/>
            <p:nvPr/>
          </p:nvSpPr>
          <p:spPr>
            <a:xfrm>
              <a:off x="6271102" y="4302737"/>
              <a:ext cx="235887" cy="442489"/>
            </a:xfrm>
            <a:custGeom>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7" name="Google Shape;4038;p38"/>
            <p:cNvSpPr/>
            <p:nvPr/>
          </p:nvSpPr>
          <p:spPr>
            <a:xfrm>
              <a:off x="6183254" y="4274877"/>
              <a:ext cx="352749" cy="324700"/>
            </a:xfrm>
            <a:custGeom>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8" name="Google Shape;4039;p38"/>
            <p:cNvSpPr/>
            <p:nvPr/>
          </p:nvSpPr>
          <p:spPr>
            <a:xfrm>
              <a:off x="6466820" y="4083042"/>
              <a:ext cx="122590" cy="429780"/>
            </a:xfrm>
            <a:custGeom>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9" name="Google Shape;4040;p38"/>
            <p:cNvSpPr/>
            <p:nvPr/>
          </p:nvSpPr>
          <p:spPr>
            <a:xfrm>
              <a:off x="6490841" y="4077626"/>
              <a:ext cx="74124" cy="94270"/>
            </a:xfrm>
            <a:custGeom>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0" name="Google Shape;4041;p38"/>
            <p:cNvSpPr/>
            <p:nvPr/>
          </p:nvSpPr>
          <p:spPr>
            <a:xfrm>
              <a:off x="6345497" y="4058119"/>
              <a:ext cx="63405" cy="66570"/>
            </a:xfrm>
            <a:custGeom>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261" name="Google Shape;4042;p38"/>
            <p:cNvGrpSpPr/>
            <p:nvPr/>
          </p:nvGrpSpPr>
          <p:grpSpPr>
            <a:xfrm>
              <a:off x="6161836" y="4215479"/>
              <a:ext cx="350682" cy="265782"/>
              <a:chOff x="6621095" y="1452181"/>
              <a:chExt cx="330894" cy="250785"/>
            </a:xfrm>
          </p:grpSpPr>
          <p:sp>
            <p:nvSpPr>
              <p:cNvPr id="262" name="Google Shape;4043;p38"/>
              <p:cNvSpPr/>
              <p:nvPr/>
            </p:nvSpPr>
            <p:spPr>
              <a:xfrm>
                <a:off x="6648789" y="1521520"/>
                <a:ext cx="303199" cy="174500"/>
              </a:xfrm>
              <a:custGeom>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3" name="Google Shape;4044;p38"/>
              <p:cNvSpPr/>
              <p:nvPr/>
            </p:nvSpPr>
            <p:spPr>
              <a:xfrm>
                <a:off x="6790409" y="1564671"/>
                <a:ext cx="79173" cy="45815"/>
              </a:xfrm>
              <a:custGeom>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4" name="Google Shape;4045;p38"/>
              <p:cNvSpPr/>
              <p:nvPr/>
            </p:nvSpPr>
            <p:spPr>
              <a:xfrm>
                <a:off x="6648780" y="1584674"/>
                <a:ext cx="303209" cy="118292"/>
              </a:xfrm>
              <a:custGeom>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5" name="Google Shape;4046;p38"/>
              <p:cNvSpPr/>
              <p:nvPr/>
            </p:nvSpPr>
            <p:spPr>
              <a:xfrm>
                <a:off x="6621095" y="1454086"/>
                <a:ext cx="217122" cy="244320"/>
              </a:xfrm>
              <a:custGeom>
                <a:rect l="l" t="t" r="r" b="b"/>
                <a:pathLst>
                  <a:path w="217122" h="244319"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6" name="Google Shape;4047;p38"/>
              <p:cNvSpPr/>
              <p:nvPr/>
            </p:nvSpPr>
            <p:spPr>
              <a:xfrm>
                <a:off x="6624647" y="1452181"/>
                <a:ext cx="216421" cy="245364"/>
              </a:xfrm>
              <a:custGeom>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pic>
        <p:nvPicPr>
          <p:cNvPr id="1026" name="Picture 2" descr="Türkiye haritası vektörler ve grafikleri | Depositphoto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20795232">
            <a:off x="1845936" y="3940759"/>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3" name="Çarpma 2"/>
          <p:cNvSpPr/>
          <p:nvPr/>
        </p:nvSpPr>
        <p:spPr>
          <a:xfrm rot="20813292">
            <a:off x="746744" y="5350022"/>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8" name="Çarpma 347"/>
          <p:cNvSpPr/>
          <p:nvPr/>
        </p:nvSpPr>
        <p:spPr>
          <a:xfrm rot="707170">
            <a:off x="1689586" y="533090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1" name="Dikdörtgen 150">
            <a:extLst>
              <a:ext uri="{FF2B5EF4-FFF2-40B4-BE49-F238E27FC236}">
                <a16:creationId xmlns:a16="http://schemas.microsoft.com/office/drawing/2014/main" id="{02FFF0FE-9948-4775-B9EC-11D5B57B5EB4}"/>
              </a:ext>
            </a:extLst>
          </p:cNvPr>
          <p:cNvSpPr/>
          <p:nvPr/>
        </p:nvSpPr>
        <p:spPr>
          <a:xfrm>
            <a:off x="306429" y="2206510"/>
            <a:ext cx="10458553" cy="707886"/>
          </a:xfrm>
          <a:prstGeom prst="rect">
            <a:avLst/>
          </a:prstGeom>
        </p:spPr>
        <p:txBody>
          <a:bodyPr wrap="square">
            <a:spAutoFit/>
          </a:bodyPr>
          <a:lstStyle/>
          <a:p>
            <a:r>
              <a:rPr lang="tr-TR" sz="2000">
                <a:solidFill>
                  <a:prstClr val="black"/>
                </a:solidFill>
              </a:rPr>
              <a:t>Elektronik Belge Yönetim Sistemlerine (EBYS) </a:t>
            </a:r>
            <a:r>
              <a:rPr lang="tr-TR" sz="2000" b="1">
                <a:solidFill>
                  <a:prstClr val="black"/>
                </a:solidFill>
              </a:rPr>
              <a:t>ulaşılamadığında, </a:t>
            </a:r>
            <a:r>
              <a:rPr lang="tr-TR" sz="2000" err="1">
                <a:solidFill>
                  <a:prstClr val="black"/>
                </a:solidFill>
              </a:rPr>
              <a:t>aciliyet durumlarında hizmeti aksatmamak üzere belgenin fiziksel ortamda hazırlanması durumudur.</a:t>
            </a:r>
          </a:p>
        </p:txBody>
      </p:sp>
    </p:spTree>
    <p:extLst>
      <p:ext uri="{BB962C8B-B14F-4D97-AF65-F5344CB8AC3E}">
        <p14:creationId xmlns:p14="http://schemas.microsoft.com/office/powerpoint/2010/main" val="289816079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fade">
                                      <p:cBhvr>
                                        <p:cTn id="9" dur="1000"/>
                                        <p:tgtEl>
                                          <p:spTgt spid="40"/>
                                        </p:tgtEl>
                                      </p:cBhvr>
                                    </p:animEffect>
                                    <p:anim calcmode="lin" valueType="num">
                                      <p:cBhvr>
                                        <p:cTn id="10" dur="1000" fill="hold"/>
                                        <p:tgtEl>
                                          <p:spTgt spid="40"/>
                                        </p:tgtEl>
                                        <p:attrNameLst>
                                          <p:attrName>ppt_x</p:attrName>
                                        </p:attrNameLst>
                                      </p:cBhvr>
                                      <p:tavLst>
                                        <p:tav tm="0">
                                          <p:val>
                                            <p:strVal val="#ppt_x"/>
                                          </p:val>
                                        </p:tav>
                                        <p:tav tm="100000">
                                          <p:val>
                                            <p:strVal val="#ppt_x"/>
                                          </p:val>
                                        </p:tav>
                                      </p:tavLst>
                                    </p:anim>
                                    <p:anim calcmode="lin" valueType="num">
                                      <p:cBhvr>
                                        <p:cTn id="11" dur="1000" fill="hold"/>
                                        <p:tgtEl>
                                          <p:spTgt spid="40"/>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08"/>
                                        </p:tgtEl>
                                        <p:attrNameLst>
                                          <p:attrName>style.visibility</p:attrName>
                                        </p:attrNameLst>
                                      </p:cBhvr>
                                      <p:to>
                                        <p:strVal val="visible"/>
                                      </p:to>
                                    </p:set>
                                    <p:anim calcmode="lin" valueType="num">
                                      <p:cBhvr additive="base">
                                        <p:cTn id="14" dur="1000" fill="hold"/>
                                        <p:tgtEl>
                                          <p:spTgt spid="208"/>
                                        </p:tgtEl>
                                        <p:attrNameLst>
                                          <p:attrName>ppt_x</p:attrName>
                                        </p:attrNameLst>
                                      </p:cBhvr>
                                      <p:tavLst>
                                        <p:tav tm="0">
                                          <p:val>
                                            <p:strVal val="#ppt_x"/>
                                          </p:val>
                                        </p:tav>
                                        <p:tav tm="100000">
                                          <p:val>
                                            <p:strVal val="#ppt_x"/>
                                          </p:val>
                                        </p:tav>
                                      </p:tavLst>
                                    </p:anim>
                                    <p:anim calcmode="lin" valueType="num">
                                      <p:cBhvr additive="base">
                                        <p:cTn id="15" dur="1000" fill="hold"/>
                                        <p:tgtEl>
                                          <p:spTgt spid="20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1000" fill="hold"/>
                                        <p:tgtEl>
                                          <p:spTgt spid="1026"/>
                                        </p:tgtEl>
                                        <p:attrNameLst>
                                          <p:attrName>ppt_x</p:attrName>
                                        </p:attrNameLst>
                                      </p:cBhvr>
                                      <p:tavLst>
                                        <p:tav tm="0">
                                          <p:val>
                                            <p:strVal val="#ppt_x"/>
                                          </p:val>
                                        </p:tav>
                                        <p:tav tm="100000">
                                          <p:val>
                                            <p:strVal val="#ppt_x"/>
                                          </p:val>
                                        </p:tav>
                                      </p:tavLst>
                                    </p:anim>
                                    <p:anim calcmode="lin" valueType="num">
                                      <p:cBhvr additive="base">
                                        <p:cTn id="19" dur="1000" fill="hold"/>
                                        <p:tgtEl>
                                          <p:spTgt spid="10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8"/>
                                        </p:tgtEl>
                                        <p:attrNameLst>
                                          <p:attrName>style.visibility</p:attrName>
                                        </p:attrNameLst>
                                      </p:cBhvr>
                                      <p:to>
                                        <p:strVal val="visible"/>
                                      </p:to>
                                    </p:set>
                                    <p:anim calcmode="lin" valueType="num">
                                      <p:cBhvr additive="base">
                                        <p:cTn id="26" dur="1000" fill="hold"/>
                                        <p:tgtEl>
                                          <p:spTgt spid="348"/>
                                        </p:tgtEl>
                                        <p:attrNameLst>
                                          <p:attrName>ppt_x</p:attrName>
                                        </p:attrNameLst>
                                      </p:cBhvr>
                                      <p:tavLst>
                                        <p:tav tm="0">
                                          <p:val>
                                            <p:strVal val="#ppt_x"/>
                                          </p:val>
                                        </p:tav>
                                        <p:tav tm="100000">
                                          <p:val>
                                            <p:strVal val="#ppt_x"/>
                                          </p:val>
                                        </p:tav>
                                      </p:tavLst>
                                    </p:anim>
                                    <p:anim calcmode="lin" valueType="num">
                                      <p:cBhvr additive="base">
                                        <p:cTn id="27" dur="10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1"/>
      <p:bldP spid="3" grpId="2"/>
      <p:bldP spid="348" grpId="3"/>
    </p:bldLst>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FFFFFF"/>
                </a:solidFill>
                <a:latin typeface="Candara Light" panose="020e0502030303020204" pitchFamily="34" charset="0"/>
              </a:rPr>
              <a:t>Resmî Yazışmalarda Uygulanacak Usul ve Esaslar</a:t>
            </a:r>
          </a:p>
          <a:p>
            <a:pPr>
              <a:spcAft>
                <a:spcPts val="500"/>
              </a:spcAft>
            </a:pPr>
            <a:r>
              <a:rPr lang="tr-TR" sz="2000" b="1">
                <a:solidFill>
                  <a:srgbClr val="FFFFFF"/>
                </a:solidFill>
                <a:latin typeface="Candara Light" panose="020e0502030303020204" pitchFamily="34" charset="0"/>
              </a:rPr>
              <a:t>Madde 5: Nüsha Sayısı</a:t>
            </a:r>
          </a:p>
        </p:txBody>
      </p:sp>
      <p:sp>
        <p:nvSpPr>
          <p:cNvPr id="25" name="Çapraz Köşesi Kesik Dikdörtgen 24">
            <a:extLst>
              <a:ext uri="{FF2B5EF4-FFF2-40B4-BE49-F238E27FC236}">
                <a16:creationId xmlns:a16="http://schemas.microsoft.com/office/drawing/2014/main" id="{60376BDE-9E5F-49E6-A82D-34EA0380C6C0}"/>
              </a:ext>
            </a:extLst>
          </p:cNvPr>
          <p:cNvSpPr/>
          <p:nvPr/>
        </p:nvSpPr>
        <p:spPr>
          <a:xfrm>
            <a:off x="1858572" y="2229961"/>
            <a:ext cx="7436791" cy="1742511"/>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6" name="Dikdörtgen 25">
            <a:extLst>
              <a:ext uri="{FF2B5EF4-FFF2-40B4-BE49-F238E27FC236}">
                <a16:creationId xmlns:a16="http://schemas.microsoft.com/office/drawing/2014/main" id="{EA716C90-6664-4EC7-90EB-F1022FB47C1B}"/>
              </a:ext>
            </a:extLst>
          </p:cNvPr>
          <p:cNvSpPr/>
          <p:nvPr/>
        </p:nvSpPr>
        <p:spPr>
          <a:xfrm>
            <a:off x="936517" y="1467242"/>
            <a:ext cx="7541231" cy="461665"/>
          </a:xfrm>
          <a:prstGeom prst="rect">
            <a:avLst/>
          </a:prstGeom>
        </p:spPr>
        <p:txBody>
          <a:bodyPr wrap="square">
            <a:spAutoFit/>
          </a:bodyPr>
          <a:lstStyle/>
          <a:p>
            <a:r>
              <a:rPr lang="tr-TR" sz="2400" b="1">
                <a:solidFill>
                  <a:prstClr val="black"/>
                </a:solidFill>
                <a:latin typeface="Calibri"/>
              </a:rPr>
              <a:t>Fiziksel ortamda belgeler en az iki nüsha üretilir. </a:t>
            </a:r>
            <a:endParaRPr lang="tr-TR" sz="2400">
              <a:solidFill>
                <a:prstClr val="black"/>
              </a:solidFill>
              <a:latin typeface="Calibri"/>
            </a:endParaRPr>
          </a:p>
        </p:txBody>
      </p:sp>
      <p:sp>
        <p:nvSpPr>
          <p:cNvPr id="27" name="Dikdörtgen 26">
            <a:extLst>
              <a:ext uri="{FF2B5EF4-FFF2-40B4-BE49-F238E27FC236}">
                <a16:creationId xmlns:a16="http://schemas.microsoft.com/office/drawing/2014/main" id="{95F1EAE9-2016-4F33-BC62-B2A66D19D94F}"/>
              </a:ext>
            </a:extLst>
          </p:cNvPr>
          <p:cNvSpPr/>
          <p:nvPr/>
        </p:nvSpPr>
        <p:spPr>
          <a:xfrm>
            <a:off x="1937198" y="2224710"/>
            <a:ext cx="7279538" cy="1754326"/>
          </a:xfrm>
          <a:prstGeom prst="rect">
            <a:avLst/>
          </a:prstGeom>
        </p:spPr>
        <p:txBody>
          <a:bodyPr wrap="square">
            <a:spAutoFit/>
          </a:bodyPr>
          <a:lstStyle/>
          <a:p>
            <a:r>
              <a:rPr lang="tr-TR" b="1">
                <a:solidFill>
                  <a:srgbClr val="C00000"/>
                </a:solidFill>
                <a:latin typeface="Lato"/>
              </a:rPr>
              <a:t>Amaç;</a:t>
            </a:r>
          </a:p>
          <a:p>
            <a:endParaRPr lang="tr-TR">
              <a:solidFill>
                <a:prstClr val="black"/>
              </a:solidFill>
              <a:latin typeface="Lato"/>
            </a:endParaRPr>
          </a:p>
          <a:p>
            <a:pPr marL="285750" indent="-285750">
              <a:buFont typeface="Wingdings" panose="05000000000000000000" pitchFamily="2" charset="2"/>
              <a:buChar char="§"/>
            </a:pPr>
            <a:r>
              <a:rPr lang="tr-TR">
                <a:solidFill>
                  <a:prstClr val="black"/>
                </a:solidFill>
                <a:latin typeface="Lato"/>
              </a:rPr>
              <a:t>Belgeyi oluşturan ve paraf sürecine dâhil olan kişi bilgilerine erişebilmek; </a:t>
            </a:r>
          </a:p>
          <a:p>
            <a:pPr marL="285750" indent="-285750">
              <a:buFont typeface="Wingdings" panose="05000000000000000000" pitchFamily="2" charset="2"/>
              <a:buChar char="§"/>
            </a:pPr>
            <a:r>
              <a:rPr lang="tr-TR">
                <a:solidFill>
                  <a:prstClr val="black"/>
                </a:solidFill>
                <a:latin typeface="Lato"/>
              </a:rPr>
              <a:t>Dağıtılan nüsha ile idarede kalan nüshanın ihtiyaç halinde karşılıklı teyidini sağlayabilmektir. </a:t>
            </a:r>
          </a:p>
        </p:txBody>
      </p:sp>
      <p:grpSp>
        <p:nvGrpSpPr>
          <p:cNvPr id="28" name="Google Shape;2749;p37"/>
          <p:cNvGrpSpPr/>
          <p:nvPr/>
        </p:nvGrpSpPr>
        <p:grpSpPr>
          <a:xfrm>
            <a:off x="6654821" y="3489161"/>
            <a:ext cx="3670280" cy="3362827"/>
            <a:chOff x="2152750" y="271657"/>
            <a:chExt cx="4293756" cy="4681342"/>
          </a:xfrm>
        </p:grpSpPr>
        <p:sp>
          <p:nvSpPr>
            <p:cNvPr id="29" name="Google Shape;2750;p37"/>
            <p:cNvSpPr/>
            <p:nvPr/>
          </p:nvSpPr>
          <p:spPr>
            <a:xfrm>
              <a:off x="2152750" y="2957607"/>
              <a:ext cx="756691" cy="437959"/>
            </a:xfrm>
            <a:custGeom>
              <a:rect l="l" t="t" r="r" b="b"/>
              <a:pathLst>
                <a:path w="756691" h="437959" extrusionOk="0">
                  <a:moveTo>
                    <a:pt x="756692" y="218980"/>
                  </a:moveTo>
                  <a:cubicBezTo>
                    <a:pt x="756692" y="339919"/>
                    <a:pt x="587300" y="437959"/>
                    <a:pt x="378346" y="437959"/>
                  </a:cubicBezTo>
                  <a:cubicBezTo>
                    <a:pt x="169391" y="437959"/>
                    <a:pt x="0" y="339919"/>
                    <a:pt x="0" y="218980"/>
                  </a:cubicBezTo>
                  <a:cubicBezTo>
                    <a:pt x="0" y="98041"/>
                    <a:pt x="169391" y="0"/>
                    <a:pt x="378346" y="0"/>
                  </a:cubicBezTo>
                  <a:cubicBezTo>
                    <a:pt x="587300" y="0"/>
                    <a:pt x="756692" y="98041"/>
                    <a:pt x="756692"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 name="Google Shape;2751;p37"/>
            <p:cNvSpPr/>
            <p:nvPr/>
          </p:nvSpPr>
          <p:spPr>
            <a:xfrm>
              <a:off x="2318956" y="3109336"/>
              <a:ext cx="225716" cy="175248"/>
            </a:xfrm>
            <a:custGeom>
              <a:rect l="l" t="t" r="r" b="b"/>
              <a:pathLst>
                <a:path w="225716" h="175248" extrusionOk="0">
                  <a:moveTo>
                    <a:pt x="18072" y="5"/>
                  </a:moveTo>
                  <a:cubicBezTo>
                    <a:pt x="45158" y="22103"/>
                    <a:pt x="85074" y="1910"/>
                    <a:pt x="87070" y="3910"/>
                  </a:cubicBezTo>
                  <a:cubicBezTo>
                    <a:pt x="118886" y="33494"/>
                    <a:pt x="152260" y="61346"/>
                    <a:pt x="187050" y="87349"/>
                  </a:cubicBezTo>
                  <a:cubicBezTo>
                    <a:pt x="203871" y="100684"/>
                    <a:pt x="230197" y="118400"/>
                    <a:pt x="225065" y="144023"/>
                  </a:cubicBezTo>
                  <a:cubicBezTo>
                    <a:pt x="216511" y="189742"/>
                    <a:pt x="143522" y="175646"/>
                    <a:pt x="115961" y="161644"/>
                  </a:cubicBezTo>
                  <a:cubicBezTo>
                    <a:pt x="88400" y="147642"/>
                    <a:pt x="65876" y="124496"/>
                    <a:pt x="39931" y="108304"/>
                  </a:cubicBezTo>
                  <a:cubicBezTo>
                    <a:pt x="20924" y="96683"/>
                    <a:pt x="2961" y="90682"/>
                    <a:pt x="110" y="67156"/>
                  </a:cubicBezTo>
                  <a:cubicBezTo>
                    <a:pt x="-1410" y="52964"/>
                    <a:pt x="13225" y="-567"/>
                    <a:pt x="1807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 name="Google Shape;2752;p37"/>
            <p:cNvSpPr/>
            <p:nvPr/>
          </p:nvSpPr>
          <p:spPr>
            <a:xfrm>
              <a:off x="2319304" y="3166967"/>
              <a:ext cx="224715" cy="117585"/>
            </a:xfrm>
            <a:custGeom>
              <a:rect l="l" t="t" r="r" b="b"/>
              <a:pathLst>
                <a:path w="224715" h="117585" extrusionOk="0">
                  <a:moveTo>
                    <a:pt x="427" y="0"/>
                  </a:moveTo>
                  <a:cubicBezTo>
                    <a:pt x="3943" y="22574"/>
                    <a:pt x="22000" y="28575"/>
                    <a:pt x="40533" y="40291"/>
                  </a:cubicBezTo>
                  <a:cubicBezTo>
                    <a:pt x="66953" y="56769"/>
                    <a:pt x="90332" y="80582"/>
                    <a:pt x="117893" y="94583"/>
                  </a:cubicBezTo>
                  <a:cubicBezTo>
                    <a:pt x="143364" y="107442"/>
                    <a:pt x="206849" y="120301"/>
                    <a:pt x="224716" y="87630"/>
                  </a:cubicBezTo>
                  <a:cubicBezTo>
                    <a:pt x="215212" y="131731"/>
                    <a:pt x="143269" y="117920"/>
                    <a:pt x="115993" y="104013"/>
                  </a:cubicBezTo>
                  <a:cubicBezTo>
                    <a:pt x="88717" y="90107"/>
                    <a:pt x="65908" y="66866"/>
                    <a:pt x="39962" y="50673"/>
                  </a:cubicBezTo>
                  <a:cubicBezTo>
                    <a:pt x="20955" y="39053"/>
                    <a:pt x="2993" y="33052"/>
                    <a:pt x="142" y="9525"/>
                  </a:cubicBezTo>
                  <a:cubicBezTo>
                    <a:pt x="-117" y="6353"/>
                    <a:pt x="-21" y="3153"/>
                    <a:pt x="42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 name="Google Shape;2753;p37"/>
            <p:cNvSpPr/>
            <p:nvPr/>
          </p:nvSpPr>
          <p:spPr>
            <a:xfrm>
              <a:off x="2550431" y="3021675"/>
              <a:ext cx="225586" cy="168802"/>
            </a:xfrm>
            <a:custGeom>
              <a:rect l="l" t="t" r="r" b="b"/>
              <a:pathLst>
                <a:path w="225585" h="168802" extrusionOk="0">
                  <a:moveTo>
                    <a:pt x="21626" y="130"/>
                  </a:moveTo>
                  <a:cubicBezTo>
                    <a:pt x="48617" y="22228"/>
                    <a:pt x="96040" y="-1965"/>
                    <a:pt x="97656" y="130"/>
                  </a:cubicBezTo>
                  <a:cubicBezTo>
                    <a:pt x="125867" y="28715"/>
                    <a:pt x="155661" y="55680"/>
                    <a:pt x="186897" y="80902"/>
                  </a:cubicBezTo>
                  <a:cubicBezTo>
                    <a:pt x="203813" y="94237"/>
                    <a:pt x="230139" y="111954"/>
                    <a:pt x="224912" y="137576"/>
                  </a:cubicBezTo>
                  <a:cubicBezTo>
                    <a:pt x="216358" y="183296"/>
                    <a:pt x="143369" y="169199"/>
                    <a:pt x="115808" y="155197"/>
                  </a:cubicBezTo>
                  <a:cubicBezTo>
                    <a:pt x="88247" y="141196"/>
                    <a:pt x="65723" y="118050"/>
                    <a:pt x="39778" y="101857"/>
                  </a:cubicBezTo>
                  <a:cubicBezTo>
                    <a:pt x="20770" y="90237"/>
                    <a:pt x="2903" y="84236"/>
                    <a:pt x="52" y="60709"/>
                  </a:cubicBezTo>
                  <a:cubicBezTo>
                    <a:pt x="-1088" y="46517"/>
                    <a:pt x="16779" y="-441"/>
                    <a:pt x="21626" y="130"/>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 name="Google Shape;2754;p37"/>
            <p:cNvSpPr/>
            <p:nvPr/>
          </p:nvSpPr>
          <p:spPr>
            <a:xfrm>
              <a:off x="2551534" y="3076575"/>
              <a:ext cx="224758" cy="117584"/>
            </a:xfrm>
            <a:custGeom>
              <a:rect l="l" t="t" r="r" b="b"/>
              <a:pathLst>
                <a:path w="224758" h="117583" extrusionOk="0">
                  <a:moveTo>
                    <a:pt x="375" y="0"/>
                  </a:moveTo>
                  <a:cubicBezTo>
                    <a:pt x="3986" y="22574"/>
                    <a:pt x="22043" y="28575"/>
                    <a:pt x="40481" y="40291"/>
                  </a:cubicBezTo>
                  <a:cubicBezTo>
                    <a:pt x="66996" y="56769"/>
                    <a:pt x="90375" y="80581"/>
                    <a:pt x="117841" y="94583"/>
                  </a:cubicBezTo>
                  <a:cubicBezTo>
                    <a:pt x="143312" y="107442"/>
                    <a:pt x="206892" y="120301"/>
                    <a:pt x="224759" y="87630"/>
                  </a:cubicBezTo>
                  <a:cubicBezTo>
                    <a:pt x="215255" y="131731"/>
                    <a:pt x="143217" y="117920"/>
                    <a:pt x="115941" y="104013"/>
                  </a:cubicBezTo>
                  <a:cubicBezTo>
                    <a:pt x="88665" y="90106"/>
                    <a:pt x="65951" y="66865"/>
                    <a:pt x="39910" y="50673"/>
                  </a:cubicBezTo>
                  <a:cubicBezTo>
                    <a:pt x="21378" y="39053"/>
                    <a:pt x="3036" y="33052"/>
                    <a:pt x="185" y="9525"/>
                  </a:cubicBezTo>
                  <a:cubicBezTo>
                    <a:pt x="-114" y="6353"/>
                    <a:pt x="-50" y="3153"/>
                    <a:pt x="375"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 name="Google Shape;2755;p37"/>
            <p:cNvSpPr/>
            <p:nvPr/>
          </p:nvSpPr>
          <p:spPr>
            <a:xfrm>
              <a:off x="2330724" y="2010537"/>
              <a:ext cx="387976" cy="1115665"/>
            </a:xfrm>
            <a:custGeom>
              <a:rect l="l" t="t" r="r" b="b"/>
              <a:pathLst>
                <a:path w="387976" h="1115665" extrusionOk="0">
                  <a:moveTo>
                    <a:pt x="4689" y="96964"/>
                  </a:moveTo>
                  <a:cubicBezTo>
                    <a:pt x="6019" y="138017"/>
                    <a:pt x="18754" y="316039"/>
                    <a:pt x="24456" y="410623"/>
                  </a:cubicBezTo>
                  <a:cubicBezTo>
                    <a:pt x="30159" y="505206"/>
                    <a:pt x="31489" y="620173"/>
                    <a:pt x="31489" y="620173"/>
                  </a:cubicBezTo>
                  <a:cubicBezTo>
                    <a:pt x="31489" y="620173"/>
                    <a:pt x="15238" y="688943"/>
                    <a:pt x="4689" y="769715"/>
                  </a:cubicBezTo>
                  <a:cubicBezTo>
                    <a:pt x="-5861" y="850487"/>
                    <a:pt x="4689" y="1105472"/>
                    <a:pt x="4689" y="1105472"/>
                  </a:cubicBezTo>
                  <a:cubicBezTo>
                    <a:pt x="25827" y="1119064"/>
                    <a:pt x="52928" y="1119064"/>
                    <a:pt x="74066" y="1105472"/>
                  </a:cubicBezTo>
                  <a:cubicBezTo>
                    <a:pt x="74066" y="1105472"/>
                    <a:pt x="117403" y="901446"/>
                    <a:pt x="137456" y="809530"/>
                  </a:cubicBezTo>
                  <a:cubicBezTo>
                    <a:pt x="157509" y="717614"/>
                    <a:pt x="161026" y="664559"/>
                    <a:pt x="171480" y="607600"/>
                  </a:cubicBezTo>
                  <a:cubicBezTo>
                    <a:pt x="184025" y="538639"/>
                    <a:pt x="211206" y="217075"/>
                    <a:pt x="211206" y="217075"/>
                  </a:cubicBezTo>
                  <a:lnTo>
                    <a:pt x="222040" y="217742"/>
                  </a:lnTo>
                  <a:lnTo>
                    <a:pt x="250551" y="580930"/>
                  </a:lnTo>
                  <a:cubicBezTo>
                    <a:pt x="241642" y="607685"/>
                    <a:pt x="235526" y="635299"/>
                    <a:pt x="232304" y="663321"/>
                  </a:cubicBezTo>
                  <a:cubicBezTo>
                    <a:pt x="224416" y="722471"/>
                    <a:pt x="240573" y="1020127"/>
                    <a:pt x="240573" y="1020127"/>
                  </a:cubicBezTo>
                  <a:cubicBezTo>
                    <a:pt x="264164" y="1033272"/>
                    <a:pt x="293106" y="1032091"/>
                    <a:pt x="315557" y="1017079"/>
                  </a:cubicBezTo>
                  <a:cubicBezTo>
                    <a:pt x="315557" y="1017079"/>
                    <a:pt x="387976" y="622840"/>
                    <a:pt x="387976" y="562832"/>
                  </a:cubicBezTo>
                  <a:cubicBezTo>
                    <a:pt x="387976" y="523208"/>
                    <a:pt x="381229" y="0"/>
                    <a:pt x="381229" y="0"/>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 name="Google Shape;2756;p37"/>
            <p:cNvSpPr/>
            <p:nvPr/>
          </p:nvSpPr>
          <p:spPr>
            <a:xfrm>
              <a:off x="2382705" y="1314450"/>
              <a:ext cx="248692" cy="242377"/>
            </a:xfrm>
            <a:custGeom>
              <a:rect l="l" t="t" r="r" b="b"/>
              <a:pathLst>
                <a:path w="248692" h="242376" extrusionOk="0">
                  <a:moveTo>
                    <a:pt x="50881" y="0"/>
                  </a:moveTo>
                  <a:cubicBezTo>
                    <a:pt x="50881" y="0"/>
                    <a:pt x="55538" y="89440"/>
                    <a:pt x="53542" y="97346"/>
                  </a:cubicBezTo>
                  <a:cubicBezTo>
                    <a:pt x="51546" y="105251"/>
                    <a:pt x="12486" y="131540"/>
                    <a:pt x="1176" y="140970"/>
                  </a:cubicBezTo>
                  <a:cubicBezTo>
                    <a:pt x="-10133" y="150400"/>
                    <a:pt x="62951" y="222599"/>
                    <a:pt x="98400" y="238887"/>
                  </a:cubicBezTo>
                  <a:cubicBezTo>
                    <a:pt x="133849" y="255175"/>
                    <a:pt x="246564" y="212217"/>
                    <a:pt x="248560" y="156782"/>
                  </a:cubicBezTo>
                  <a:cubicBezTo>
                    <a:pt x="250556" y="101346"/>
                    <a:pt x="229552" y="54769"/>
                    <a:pt x="211970" y="52006"/>
                  </a:cubicBezTo>
                  <a:cubicBezTo>
                    <a:pt x="194388" y="49244"/>
                    <a:pt x="50881" y="0"/>
                    <a:pt x="50881" y="0"/>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 name="Google Shape;2757;p37"/>
            <p:cNvSpPr/>
            <p:nvPr/>
          </p:nvSpPr>
          <p:spPr>
            <a:xfrm>
              <a:off x="2671394" y="1371981"/>
              <a:ext cx="353519" cy="695039"/>
            </a:xfrm>
            <a:custGeom>
              <a:rect l="l" t="t" r="r" b="b"/>
              <a:pathLst>
                <a:path w="353519" h="695039" extrusionOk="0">
                  <a:moveTo>
                    <a:pt x="6725" y="108394"/>
                  </a:moveTo>
                  <a:cubicBezTo>
                    <a:pt x="11952" y="68961"/>
                    <a:pt x="-13993" y="31432"/>
                    <a:pt x="11192" y="0"/>
                  </a:cubicBezTo>
                  <a:cubicBezTo>
                    <a:pt x="99292" y="86582"/>
                    <a:pt x="88077" y="315754"/>
                    <a:pt x="108130" y="462344"/>
                  </a:cubicBezTo>
                  <a:cubicBezTo>
                    <a:pt x="173516" y="530924"/>
                    <a:pt x="305049" y="598456"/>
                    <a:pt x="342114" y="614744"/>
                  </a:cubicBezTo>
                  <a:cubicBezTo>
                    <a:pt x="348861" y="617791"/>
                    <a:pt x="354659" y="621030"/>
                    <a:pt x="353328" y="628364"/>
                  </a:cubicBezTo>
                  <a:cubicBezTo>
                    <a:pt x="348006" y="656939"/>
                    <a:pt x="339738" y="667798"/>
                    <a:pt x="322726" y="695039"/>
                  </a:cubicBezTo>
                  <a:cubicBezTo>
                    <a:pt x="235671" y="657415"/>
                    <a:pt x="172946" y="635794"/>
                    <a:pt x="64223" y="532257"/>
                  </a:cubicBezTo>
                  <a:cubicBezTo>
                    <a:pt x="53909" y="521094"/>
                    <a:pt x="44680" y="508978"/>
                    <a:pt x="36662" y="496062"/>
                  </a:cubicBezTo>
                  <a:cubicBezTo>
                    <a:pt x="5584" y="403479"/>
                    <a:pt x="-2209" y="176498"/>
                    <a:pt x="6725" y="1083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 name="Google Shape;2758;p37"/>
            <p:cNvSpPr/>
            <p:nvPr/>
          </p:nvSpPr>
          <p:spPr>
            <a:xfrm>
              <a:off x="2315965" y="1348763"/>
              <a:ext cx="403432" cy="814679"/>
            </a:xfrm>
            <a:custGeom>
              <a:rect l="l" t="t" r="r" b="b"/>
              <a:pathLst>
                <a:path w="403432" h="814678" extrusionOk="0">
                  <a:moveTo>
                    <a:pt x="107642" y="78462"/>
                  </a:moveTo>
                  <a:cubicBezTo>
                    <a:pt x="107642" y="78462"/>
                    <a:pt x="172458" y="175236"/>
                    <a:pt x="262839" y="184761"/>
                  </a:cubicBezTo>
                  <a:cubicBezTo>
                    <a:pt x="291351" y="156186"/>
                    <a:pt x="293917" y="56364"/>
                    <a:pt x="254476" y="24360"/>
                  </a:cubicBezTo>
                  <a:cubicBezTo>
                    <a:pt x="254476" y="24360"/>
                    <a:pt x="290780" y="-4977"/>
                    <a:pt x="315585" y="738"/>
                  </a:cubicBezTo>
                  <a:cubicBezTo>
                    <a:pt x="342222" y="16921"/>
                    <a:pt x="362057" y="42286"/>
                    <a:pt x="371373" y="72081"/>
                  </a:cubicBezTo>
                  <a:cubicBezTo>
                    <a:pt x="394367" y="138651"/>
                    <a:pt x="405154" y="208831"/>
                    <a:pt x="403210" y="279249"/>
                  </a:cubicBezTo>
                  <a:cubicBezTo>
                    <a:pt x="401690" y="374499"/>
                    <a:pt x="403210" y="664250"/>
                    <a:pt x="403210" y="664250"/>
                  </a:cubicBezTo>
                  <a:cubicBezTo>
                    <a:pt x="403210" y="664250"/>
                    <a:pt x="390570" y="725591"/>
                    <a:pt x="308838" y="771216"/>
                  </a:cubicBezTo>
                  <a:cubicBezTo>
                    <a:pt x="227105" y="816840"/>
                    <a:pt x="166281" y="821317"/>
                    <a:pt x="110874" y="808363"/>
                  </a:cubicBezTo>
                  <a:cubicBezTo>
                    <a:pt x="65065" y="797695"/>
                    <a:pt x="27240" y="781503"/>
                    <a:pt x="11559" y="748260"/>
                  </a:cubicBezTo>
                  <a:cubicBezTo>
                    <a:pt x="15646" y="681585"/>
                    <a:pt x="45298" y="508040"/>
                    <a:pt x="34178" y="424410"/>
                  </a:cubicBezTo>
                  <a:cubicBezTo>
                    <a:pt x="23059" y="340781"/>
                    <a:pt x="5667" y="278202"/>
                    <a:pt x="915" y="210574"/>
                  </a:cubicBezTo>
                  <a:cubicBezTo>
                    <a:pt x="-3837" y="142947"/>
                    <a:pt x="9848" y="143899"/>
                    <a:pt x="43682" y="120182"/>
                  </a:cubicBezTo>
                  <a:cubicBezTo>
                    <a:pt x="63986" y="104770"/>
                    <a:pt x="85361" y="90826"/>
                    <a:pt x="107642" y="78462"/>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 name="Google Shape;2759;p37"/>
            <p:cNvSpPr/>
            <p:nvPr/>
          </p:nvSpPr>
          <p:spPr>
            <a:xfrm>
              <a:off x="2373403" y="1062776"/>
              <a:ext cx="268166" cy="327122"/>
            </a:xfrm>
            <a:custGeom>
              <a:rect l="l" t="t" r="r" b="b"/>
              <a:pathLst>
                <a:path w="268166" h="327122" extrusionOk="0">
                  <a:moveTo>
                    <a:pt x="262234" y="118324"/>
                  </a:moveTo>
                  <a:lnTo>
                    <a:pt x="262234" y="118324"/>
                  </a:lnTo>
                  <a:cubicBezTo>
                    <a:pt x="251590" y="48886"/>
                    <a:pt x="201695" y="-3787"/>
                    <a:pt x="130227" y="214"/>
                  </a:cubicBezTo>
                  <a:cubicBezTo>
                    <a:pt x="54204" y="4462"/>
                    <a:pt x="-3996" y="69658"/>
                    <a:pt x="215" y="145851"/>
                  </a:cubicBezTo>
                  <a:cubicBezTo>
                    <a:pt x="2583" y="188590"/>
                    <a:pt x="24775" y="227747"/>
                    <a:pt x="60184" y="251674"/>
                  </a:cubicBezTo>
                  <a:cubicBezTo>
                    <a:pt x="62685" y="262208"/>
                    <a:pt x="66417" y="272400"/>
                    <a:pt x="71303" y="282058"/>
                  </a:cubicBezTo>
                  <a:cubicBezTo>
                    <a:pt x="96488" y="311681"/>
                    <a:pt x="172994" y="329683"/>
                    <a:pt x="194852" y="326826"/>
                  </a:cubicBezTo>
                  <a:cubicBezTo>
                    <a:pt x="223364" y="322825"/>
                    <a:pt x="238380" y="311014"/>
                    <a:pt x="251875" y="280153"/>
                  </a:cubicBezTo>
                  <a:cubicBezTo>
                    <a:pt x="275540" y="225385"/>
                    <a:pt x="268127" y="152518"/>
                    <a:pt x="262234" y="11832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 name="Google Shape;2760;p37"/>
            <p:cNvSpPr/>
            <p:nvPr/>
          </p:nvSpPr>
          <p:spPr>
            <a:xfrm>
              <a:off x="2348404" y="1033740"/>
              <a:ext cx="282986" cy="280709"/>
            </a:xfrm>
            <a:custGeom>
              <a:rect l="l" t="t" r="r" b="b"/>
              <a:pathLst>
                <a:path w="282986" h="280709" extrusionOk="0">
                  <a:moveTo>
                    <a:pt x="85182" y="280709"/>
                  </a:moveTo>
                  <a:lnTo>
                    <a:pt x="85182" y="280709"/>
                  </a:lnTo>
                  <a:lnTo>
                    <a:pt x="91740" y="220130"/>
                  </a:lnTo>
                  <a:cubicBezTo>
                    <a:pt x="91740" y="220130"/>
                    <a:pt x="41940" y="91733"/>
                    <a:pt x="159122" y="116403"/>
                  </a:cubicBezTo>
                  <a:cubicBezTo>
                    <a:pt x="236102" y="132595"/>
                    <a:pt x="255490" y="139644"/>
                    <a:pt x="278964" y="87828"/>
                  </a:cubicBezTo>
                  <a:cubicBezTo>
                    <a:pt x="302439" y="36012"/>
                    <a:pt x="219661" y="-10565"/>
                    <a:pt x="121487" y="2103"/>
                  </a:cubicBezTo>
                  <a:cubicBezTo>
                    <a:pt x="51379" y="9511"/>
                    <a:pt x="-1397" y="69481"/>
                    <a:pt x="28" y="140120"/>
                  </a:cubicBezTo>
                  <a:cubicBezTo>
                    <a:pt x="2594" y="178506"/>
                    <a:pt x="12763" y="255658"/>
                    <a:pt x="85182" y="280709"/>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0" name="Google Shape;2761;p37"/>
            <p:cNvSpPr/>
            <p:nvPr/>
          </p:nvSpPr>
          <p:spPr>
            <a:xfrm>
              <a:off x="2295460" y="1509426"/>
              <a:ext cx="362138" cy="623316"/>
            </a:xfrm>
            <a:custGeom>
              <a:rect l="l" t="t" r="r" b="b"/>
              <a:pathLst>
                <a:path w="362138" h="623316" extrusionOk="0">
                  <a:moveTo>
                    <a:pt x="1462" y="9525"/>
                  </a:moveTo>
                  <a:cubicBezTo>
                    <a:pt x="35295" y="0"/>
                    <a:pt x="9540" y="7906"/>
                    <a:pt x="35295" y="0"/>
                  </a:cubicBezTo>
                  <a:cubicBezTo>
                    <a:pt x="123395" y="86678"/>
                    <a:pt x="112466" y="235077"/>
                    <a:pt x="132424" y="381762"/>
                  </a:cubicBezTo>
                  <a:cubicBezTo>
                    <a:pt x="181083" y="462343"/>
                    <a:pt x="361655" y="571595"/>
                    <a:pt x="361655" y="571595"/>
                  </a:cubicBezTo>
                  <a:cubicBezTo>
                    <a:pt x="363936" y="587216"/>
                    <a:pt x="358424" y="591788"/>
                    <a:pt x="338941" y="623316"/>
                  </a:cubicBezTo>
                  <a:cubicBezTo>
                    <a:pt x="251982" y="585692"/>
                    <a:pt x="179088" y="553212"/>
                    <a:pt x="70364" y="449771"/>
                  </a:cubicBezTo>
                  <a:cubicBezTo>
                    <a:pt x="66088" y="445675"/>
                    <a:pt x="59815" y="444627"/>
                    <a:pt x="58009" y="439007"/>
                  </a:cubicBezTo>
                  <a:cubicBezTo>
                    <a:pt x="26932" y="345376"/>
                    <a:pt x="-7567" y="77724"/>
                    <a:pt x="1462" y="9525"/>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1" name="Google Shape;2762;p37"/>
            <p:cNvSpPr/>
            <p:nvPr/>
          </p:nvSpPr>
          <p:spPr>
            <a:xfrm>
              <a:off x="2681160" y="1699641"/>
              <a:ext cx="419212" cy="565118"/>
            </a:xfrm>
            <a:custGeom>
              <a:rect l="l" t="t" r="r" b="b"/>
              <a:pathLst>
                <a:path w="419212" h="565118" extrusionOk="0">
                  <a:moveTo>
                    <a:pt x="419212" y="0"/>
                  </a:moveTo>
                  <a:lnTo>
                    <a:pt x="287965" y="449771"/>
                  </a:lnTo>
                  <a:lnTo>
                    <a:pt x="0" y="565118"/>
                  </a:lnTo>
                  <a:lnTo>
                    <a:pt x="105017" y="126968"/>
                  </a:lnTo>
                  <a:lnTo>
                    <a:pt x="419212" y="0"/>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2" name="Google Shape;2763;p37"/>
            <p:cNvSpPr/>
            <p:nvPr/>
          </p:nvSpPr>
          <p:spPr>
            <a:xfrm>
              <a:off x="2608827" y="2053875"/>
              <a:ext cx="212446" cy="104783"/>
            </a:xfrm>
            <a:custGeom>
              <a:rect l="l" t="t" r="r" b="b"/>
              <a:pathLst>
                <a:path w="212446" h="104782" extrusionOk="0">
                  <a:moveTo>
                    <a:pt x="2861" y="30194"/>
                  </a:moveTo>
                  <a:cubicBezTo>
                    <a:pt x="7137" y="14859"/>
                    <a:pt x="18257" y="18669"/>
                    <a:pt x="30707" y="22479"/>
                  </a:cubicBezTo>
                  <a:cubicBezTo>
                    <a:pt x="44209" y="27956"/>
                    <a:pt x="59041" y="29251"/>
                    <a:pt x="73284" y="26194"/>
                  </a:cubicBezTo>
                  <a:cubicBezTo>
                    <a:pt x="85164" y="22479"/>
                    <a:pt x="93717" y="12287"/>
                    <a:pt x="103791" y="5525"/>
                  </a:cubicBezTo>
                  <a:cubicBezTo>
                    <a:pt x="109552" y="2086"/>
                    <a:pt x="116096" y="181"/>
                    <a:pt x="122799" y="0"/>
                  </a:cubicBezTo>
                  <a:cubicBezTo>
                    <a:pt x="122228" y="3905"/>
                    <a:pt x="116241" y="26765"/>
                    <a:pt x="116241" y="26765"/>
                  </a:cubicBezTo>
                  <a:cubicBezTo>
                    <a:pt x="116241" y="26765"/>
                    <a:pt x="179346" y="27432"/>
                    <a:pt x="185809" y="26098"/>
                  </a:cubicBezTo>
                  <a:cubicBezTo>
                    <a:pt x="191634" y="25308"/>
                    <a:pt x="196997" y="29394"/>
                    <a:pt x="197789" y="35233"/>
                  </a:cubicBezTo>
                  <a:cubicBezTo>
                    <a:pt x="198199" y="38252"/>
                    <a:pt x="197297" y="41310"/>
                    <a:pt x="195312" y="43625"/>
                  </a:cubicBezTo>
                  <a:lnTo>
                    <a:pt x="199589" y="42958"/>
                  </a:lnTo>
                  <a:cubicBezTo>
                    <a:pt x="212514" y="40100"/>
                    <a:pt x="218027" y="59912"/>
                    <a:pt x="205006" y="62865"/>
                  </a:cubicBezTo>
                  <a:cubicBezTo>
                    <a:pt x="201585" y="63627"/>
                    <a:pt x="198069" y="64008"/>
                    <a:pt x="194457" y="64484"/>
                  </a:cubicBezTo>
                  <a:cubicBezTo>
                    <a:pt x="202915" y="67723"/>
                    <a:pt x="205006" y="81725"/>
                    <a:pt x="194457" y="83534"/>
                  </a:cubicBezTo>
                  <a:lnTo>
                    <a:pt x="191226" y="84106"/>
                  </a:lnTo>
                  <a:cubicBezTo>
                    <a:pt x="189741" y="84668"/>
                    <a:pt x="188151" y="84896"/>
                    <a:pt x="186569" y="84772"/>
                  </a:cubicBezTo>
                  <a:lnTo>
                    <a:pt x="184573" y="84772"/>
                  </a:lnTo>
                  <a:cubicBezTo>
                    <a:pt x="185790" y="90916"/>
                    <a:pt x="181809" y="96879"/>
                    <a:pt x="175683" y="98098"/>
                  </a:cubicBezTo>
                  <a:cubicBezTo>
                    <a:pt x="175480" y="98136"/>
                    <a:pt x="175275" y="98174"/>
                    <a:pt x="175069" y="98203"/>
                  </a:cubicBezTo>
                  <a:cubicBezTo>
                    <a:pt x="144277" y="102298"/>
                    <a:pt x="99039" y="114586"/>
                    <a:pt x="71098" y="89154"/>
                  </a:cubicBezTo>
                  <a:cubicBezTo>
                    <a:pt x="51763" y="87239"/>
                    <a:pt x="32878" y="82124"/>
                    <a:pt x="15216" y="74009"/>
                  </a:cubicBezTo>
                  <a:cubicBezTo>
                    <a:pt x="-1796" y="65913"/>
                    <a:pt x="-2271" y="48577"/>
                    <a:pt x="2861" y="301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3" name="Google Shape;2764;p37"/>
            <p:cNvSpPr/>
            <p:nvPr/>
          </p:nvSpPr>
          <p:spPr>
            <a:xfrm>
              <a:off x="2916099" y="1987646"/>
              <a:ext cx="131568" cy="109091"/>
            </a:xfrm>
            <a:custGeom>
              <a:rect l="l" t="t" r="r" b="b"/>
              <a:pathLst>
                <a:path w="131568" h="109091" extrusionOk="0">
                  <a:moveTo>
                    <a:pt x="10639" y="59657"/>
                  </a:moveTo>
                  <a:lnTo>
                    <a:pt x="14916" y="59657"/>
                  </a:lnTo>
                  <a:cubicBezTo>
                    <a:pt x="10289" y="56028"/>
                    <a:pt x="9476" y="49322"/>
                    <a:pt x="13102" y="44683"/>
                  </a:cubicBezTo>
                  <a:cubicBezTo>
                    <a:pt x="14995" y="42255"/>
                    <a:pt x="17838" y="40778"/>
                    <a:pt x="20903" y="40607"/>
                  </a:cubicBezTo>
                  <a:cubicBezTo>
                    <a:pt x="27556" y="40607"/>
                    <a:pt x="92467" y="26986"/>
                    <a:pt x="92467" y="26986"/>
                  </a:cubicBezTo>
                  <a:lnTo>
                    <a:pt x="100260" y="221"/>
                  </a:lnTo>
                  <a:cubicBezTo>
                    <a:pt x="100260" y="-1303"/>
                    <a:pt x="111569" y="5555"/>
                    <a:pt x="111950" y="5840"/>
                  </a:cubicBezTo>
                  <a:cubicBezTo>
                    <a:pt x="123082" y="13146"/>
                    <a:pt x="130288" y="25138"/>
                    <a:pt x="131527" y="38416"/>
                  </a:cubicBezTo>
                  <a:cubicBezTo>
                    <a:pt x="132163" y="57028"/>
                    <a:pt x="125315" y="75116"/>
                    <a:pt x="112520" y="88613"/>
                  </a:cubicBezTo>
                  <a:cubicBezTo>
                    <a:pt x="100854" y="100414"/>
                    <a:pt x="85087" y="107244"/>
                    <a:pt x="68517" y="107663"/>
                  </a:cubicBezTo>
                  <a:cubicBezTo>
                    <a:pt x="60629" y="108139"/>
                    <a:pt x="53026" y="108520"/>
                    <a:pt x="46279" y="109092"/>
                  </a:cubicBezTo>
                  <a:cubicBezTo>
                    <a:pt x="40033" y="109092"/>
                    <a:pt x="34969" y="104015"/>
                    <a:pt x="34969" y="97757"/>
                  </a:cubicBezTo>
                  <a:cubicBezTo>
                    <a:pt x="34969" y="97728"/>
                    <a:pt x="34969" y="97690"/>
                    <a:pt x="34969" y="97661"/>
                  </a:cubicBezTo>
                  <a:lnTo>
                    <a:pt x="32973" y="97661"/>
                  </a:lnTo>
                  <a:cubicBezTo>
                    <a:pt x="31442" y="98023"/>
                    <a:pt x="29847" y="98023"/>
                    <a:pt x="28316" y="97661"/>
                  </a:cubicBezTo>
                  <a:lnTo>
                    <a:pt x="24990" y="97661"/>
                  </a:lnTo>
                  <a:cubicBezTo>
                    <a:pt x="13966" y="97661"/>
                    <a:pt x="13110" y="83946"/>
                    <a:pt x="20618" y="78611"/>
                  </a:cubicBezTo>
                  <a:cubicBezTo>
                    <a:pt x="17102" y="78611"/>
                    <a:pt x="13490" y="79278"/>
                    <a:pt x="9974" y="79278"/>
                  </a:cubicBezTo>
                  <a:cubicBezTo>
                    <a:pt x="-3806" y="80135"/>
                    <a:pt x="-3046" y="59561"/>
                    <a:pt x="10639" y="59657"/>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4" name="Google Shape;2765;p37"/>
            <p:cNvSpPr/>
            <p:nvPr/>
          </p:nvSpPr>
          <p:spPr>
            <a:xfrm>
              <a:off x="2631550" y="1349025"/>
              <a:ext cx="130391" cy="190023"/>
            </a:xfrm>
            <a:custGeom>
              <a:rect l="l" t="t" r="r" b="b"/>
              <a:pathLst>
                <a:path w="130391" h="190023" extrusionOk="0">
                  <a:moveTo>
                    <a:pt x="83348" y="190024"/>
                  </a:moveTo>
                  <a:cubicBezTo>
                    <a:pt x="83348" y="190024"/>
                    <a:pt x="116611" y="188309"/>
                    <a:pt x="130392" y="168878"/>
                  </a:cubicBezTo>
                  <a:cubicBezTo>
                    <a:pt x="127826" y="135636"/>
                    <a:pt x="85344" y="9430"/>
                    <a:pt x="0" y="0"/>
                  </a:cubicBezTo>
                  <a:cubicBezTo>
                    <a:pt x="23264" y="16335"/>
                    <a:pt x="41713" y="38643"/>
                    <a:pt x="53411" y="64580"/>
                  </a:cubicBezTo>
                  <a:cubicBezTo>
                    <a:pt x="68902" y="102584"/>
                    <a:pt x="83348" y="190024"/>
                    <a:pt x="83348" y="19002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5" name="Google Shape;2766;p37"/>
            <p:cNvSpPr/>
            <p:nvPr/>
          </p:nvSpPr>
          <p:spPr>
            <a:xfrm>
              <a:off x="2269458" y="1478036"/>
              <a:ext cx="157611" cy="236452"/>
            </a:xfrm>
            <a:custGeom>
              <a:rect l="l" t="t" r="r" b="b"/>
              <a:pathLst>
                <a:path w="157611" h="236451" extrusionOk="0">
                  <a:moveTo>
                    <a:pt x="12067" y="227795"/>
                  </a:moveTo>
                  <a:cubicBezTo>
                    <a:pt x="12067" y="227795"/>
                    <a:pt x="97031" y="257132"/>
                    <a:pt x="156905" y="207793"/>
                  </a:cubicBezTo>
                  <a:cubicBezTo>
                    <a:pt x="163463" y="196458"/>
                    <a:pt x="122216" y="51583"/>
                    <a:pt x="122216" y="51583"/>
                  </a:cubicBezTo>
                  <a:cubicBezTo>
                    <a:pt x="122216" y="51583"/>
                    <a:pt x="86577" y="-22522"/>
                    <a:pt x="30790" y="6911"/>
                  </a:cubicBezTo>
                  <a:cubicBezTo>
                    <a:pt x="-24997" y="36343"/>
                    <a:pt x="12067" y="227795"/>
                    <a:pt x="12067" y="227795"/>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6" name="Google Shape;2767;p37"/>
            <p:cNvSpPr/>
            <p:nvPr/>
          </p:nvSpPr>
          <p:spPr>
            <a:xfrm>
              <a:off x="3098756" y="3983831"/>
              <a:ext cx="98079" cy="56769"/>
            </a:xfrm>
            <a:custGeom>
              <a:rect l="l" t="t" r="r" b="b"/>
              <a:pathLst>
                <a:path w="98079" h="56769" extrusionOk="0">
                  <a:moveTo>
                    <a:pt x="98079" y="28385"/>
                  </a:moveTo>
                  <a:cubicBezTo>
                    <a:pt x="98079" y="44061"/>
                    <a:pt x="76123" y="56769"/>
                    <a:pt x="49040" y="56769"/>
                  </a:cubicBezTo>
                  <a:cubicBezTo>
                    <a:pt x="21956" y="56769"/>
                    <a:pt x="0" y="44061"/>
                    <a:pt x="0" y="28385"/>
                  </a:cubicBezTo>
                  <a:cubicBezTo>
                    <a:pt x="0" y="12708"/>
                    <a:pt x="21956" y="0"/>
                    <a:pt x="49040" y="0"/>
                  </a:cubicBezTo>
                  <a:cubicBezTo>
                    <a:pt x="76123" y="0"/>
                    <a:pt x="98079" y="12708"/>
                    <a:pt x="98079" y="28385"/>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7" name="Google Shape;2768;p37"/>
            <p:cNvSpPr/>
            <p:nvPr/>
          </p:nvSpPr>
          <p:spPr>
            <a:xfrm>
              <a:off x="4017202" y="4508754"/>
              <a:ext cx="98079" cy="56769"/>
            </a:xfrm>
            <a:custGeom>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8" name="Google Shape;2769;p37"/>
            <p:cNvSpPr/>
            <p:nvPr/>
          </p:nvSpPr>
          <p:spPr>
            <a:xfrm>
              <a:off x="5609182" y="3535680"/>
              <a:ext cx="98079" cy="56769"/>
            </a:xfrm>
            <a:custGeom>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9" name="Google Shape;2770;p37"/>
            <p:cNvSpPr/>
            <p:nvPr/>
          </p:nvSpPr>
          <p:spPr>
            <a:xfrm>
              <a:off x="3115863" y="3050952"/>
              <a:ext cx="67191" cy="975240"/>
            </a:xfrm>
            <a:custGeom>
              <a:rect l="l" t="t" r="r" b="b"/>
              <a:pathLst>
                <a:path w="67191" h="975240" extrusionOk="0">
                  <a:moveTo>
                    <a:pt x="0" y="0"/>
                  </a:moveTo>
                  <a:lnTo>
                    <a:pt x="0" y="955548"/>
                  </a:lnTo>
                  <a:cubicBezTo>
                    <a:pt x="447" y="961558"/>
                    <a:pt x="4068" y="966864"/>
                    <a:pt x="9504" y="969455"/>
                  </a:cubicBezTo>
                  <a:cubicBezTo>
                    <a:pt x="24643" y="977170"/>
                    <a:pt x="42549" y="977170"/>
                    <a:pt x="57688" y="969455"/>
                  </a:cubicBezTo>
                  <a:cubicBezTo>
                    <a:pt x="63105" y="966854"/>
                    <a:pt x="66726" y="961549"/>
                    <a:pt x="67192" y="955548"/>
                  </a:cubicBezTo>
                  <a:lnTo>
                    <a:pt x="67192" y="955548"/>
                  </a:lnTo>
                  <a:lnTo>
                    <a:pt x="67192"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0" name="Google Shape;2771;p37"/>
            <p:cNvSpPr/>
            <p:nvPr/>
          </p:nvSpPr>
          <p:spPr>
            <a:xfrm>
              <a:off x="4036495" y="3422808"/>
              <a:ext cx="59588" cy="1128783"/>
            </a:xfrm>
            <a:custGeom>
              <a:rect l="l" t="t" r="r" b="b"/>
              <a:pathLst>
                <a:path w="59588" h="1128783" extrusionOk="0">
                  <a:moveTo>
                    <a:pt x="0" y="0"/>
                  </a:moveTo>
                  <a:lnTo>
                    <a:pt x="0" y="1108996"/>
                  </a:lnTo>
                  <a:cubicBezTo>
                    <a:pt x="333" y="1114835"/>
                    <a:pt x="3583" y="1120102"/>
                    <a:pt x="8648" y="1122998"/>
                  </a:cubicBezTo>
                  <a:cubicBezTo>
                    <a:pt x="21659" y="1130713"/>
                    <a:pt x="37834" y="1130713"/>
                    <a:pt x="50845" y="1122998"/>
                  </a:cubicBezTo>
                  <a:cubicBezTo>
                    <a:pt x="55930" y="1120111"/>
                    <a:pt x="59218" y="1114844"/>
                    <a:pt x="59589" y="1108996"/>
                  </a:cubicBezTo>
                  <a:lnTo>
                    <a:pt x="59589" y="1108996"/>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1" name="Google Shape;2772;p37"/>
            <p:cNvSpPr/>
            <p:nvPr/>
          </p:nvSpPr>
          <p:spPr>
            <a:xfrm>
              <a:off x="5628379" y="2652522"/>
              <a:ext cx="59588" cy="923996"/>
            </a:xfrm>
            <a:custGeom>
              <a:rect l="l" t="t" r="r" b="b"/>
              <a:pathLst>
                <a:path w="59588" h="923996" extrusionOk="0">
                  <a:moveTo>
                    <a:pt x="0" y="0"/>
                  </a:moveTo>
                  <a:lnTo>
                    <a:pt x="0" y="904304"/>
                  </a:lnTo>
                  <a:cubicBezTo>
                    <a:pt x="342" y="910133"/>
                    <a:pt x="3649" y="915381"/>
                    <a:pt x="8744" y="918210"/>
                  </a:cubicBezTo>
                  <a:cubicBezTo>
                    <a:pt x="21716" y="925925"/>
                    <a:pt x="37873" y="925925"/>
                    <a:pt x="50845" y="918210"/>
                  </a:cubicBezTo>
                  <a:cubicBezTo>
                    <a:pt x="55939" y="915381"/>
                    <a:pt x="59247" y="910133"/>
                    <a:pt x="59589" y="904304"/>
                  </a:cubicBezTo>
                  <a:lnTo>
                    <a:pt x="59589" y="904304"/>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2" name="Google Shape;2773;p37"/>
            <p:cNvSpPr/>
            <p:nvPr/>
          </p:nvSpPr>
          <p:spPr>
            <a:xfrm>
              <a:off x="3056370" y="3054762"/>
              <a:ext cx="1009872" cy="652653"/>
            </a:xfrm>
            <a:custGeom>
              <a:rect l="l" t="t" r="r" b="b"/>
              <a:pathLst>
                <a:path w="1009872" h="652653" extrusionOk="0">
                  <a:moveTo>
                    <a:pt x="1009872" y="652653"/>
                  </a:moveTo>
                  <a:lnTo>
                    <a:pt x="0" y="68294"/>
                  </a:lnTo>
                  <a:lnTo>
                    <a:pt x="0" y="0"/>
                  </a:lnTo>
                  <a:lnTo>
                    <a:pt x="1009872" y="584454"/>
                  </a:lnTo>
                  <a:lnTo>
                    <a:pt x="1009872" y="652653"/>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3" name="Google Shape;2774;p37"/>
            <p:cNvSpPr/>
            <p:nvPr/>
          </p:nvSpPr>
          <p:spPr>
            <a:xfrm>
              <a:off x="3056084" y="2071592"/>
              <a:ext cx="2712855" cy="1569720"/>
            </a:xfrm>
            <a:custGeom>
              <a:rect l="l" t="t" r="r" b="b"/>
              <a:pathLst>
                <a:path w="2712855" h="1569720" extrusionOk="0">
                  <a:moveTo>
                    <a:pt x="2712856" y="584359"/>
                  </a:moveTo>
                  <a:lnTo>
                    <a:pt x="1009967" y="1569720"/>
                  </a:lnTo>
                  <a:lnTo>
                    <a:pt x="0" y="985361"/>
                  </a:lnTo>
                  <a:lnTo>
                    <a:pt x="1702889" y="0"/>
                  </a:lnTo>
                  <a:lnTo>
                    <a:pt x="2712856" y="58435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4" name="Google Shape;2775;p37"/>
            <p:cNvSpPr/>
            <p:nvPr/>
          </p:nvSpPr>
          <p:spPr>
            <a:xfrm>
              <a:off x="4066242" y="2653855"/>
              <a:ext cx="1702888" cy="1053560"/>
            </a:xfrm>
            <a:custGeom>
              <a:rect l="l" t="t" r="r" b="b"/>
              <a:pathLst>
                <a:path w="1702888" h="1053560" extrusionOk="0">
                  <a:moveTo>
                    <a:pt x="1702888" y="68199"/>
                  </a:moveTo>
                  <a:lnTo>
                    <a:pt x="0" y="1053560"/>
                  </a:lnTo>
                  <a:lnTo>
                    <a:pt x="0" y="985361"/>
                  </a:lnTo>
                  <a:lnTo>
                    <a:pt x="1702888" y="0"/>
                  </a:lnTo>
                  <a:lnTo>
                    <a:pt x="1702888" y="68199"/>
                  </a:lnTo>
                  <a:close/>
                </a:path>
              </a:pathLst>
            </a:custGeom>
            <a:solidFill>
              <a:srgbClr val="9EA1A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5" name="Google Shape;2776;p37"/>
            <p:cNvSpPr/>
            <p:nvPr/>
          </p:nvSpPr>
          <p:spPr>
            <a:xfrm>
              <a:off x="4763535" y="2360390"/>
              <a:ext cx="519572" cy="326898"/>
            </a:xfrm>
            <a:custGeom>
              <a:rect l="l" t="t" r="r" b="b"/>
              <a:pathLst>
                <a:path w="519572" h="326898" extrusionOk="0">
                  <a:moveTo>
                    <a:pt x="519572" y="98965"/>
                  </a:moveTo>
                  <a:lnTo>
                    <a:pt x="248049" y="326898"/>
                  </a:lnTo>
                  <a:lnTo>
                    <a:pt x="0" y="227933"/>
                  </a:lnTo>
                  <a:lnTo>
                    <a:pt x="271523" y="0"/>
                  </a:lnTo>
                  <a:lnTo>
                    <a:pt x="519572" y="98965"/>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6" name="Google Shape;2777;p37"/>
            <p:cNvSpPr/>
            <p:nvPr/>
          </p:nvSpPr>
          <p:spPr>
            <a:xfrm>
              <a:off x="4668877" y="2346674"/>
              <a:ext cx="551219" cy="318992"/>
            </a:xfrm>
            <a:custGeom>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7" name="Google Shape;2778;p37"/>
            <p:cNvSpPr/>
            <p:nvPr/>
          </p:nvSpPr>
          <p:spPr>
            <a:xfrm>
              <a:off x="4743291" y="2531554"/>
              <a:ext cx="161184" cy="93249"/>
            </a:xfrm>
            <a:custGeom>
              <a:rect l="l" t="t" r="r" b="b"/>
              <a:pathLst>
                <a:path w="161184" h="93249" extrusionOk="0">
                  <a:moveTo>
                    <a:pt x="161184" y="81248"/>
                  </a:moveTo>
                  <a:lnTo>
                    <a:pt x="140466" y="93250"/>
                  </a:lnTo>
                  <a:lnTo>
                    <a:pt x="0" y="12001"/>
                  </a:lnTo>
                  <a:lnTo>
                    <a:pt x="20718" y="0"/>
                  </a:lnTo>
                  <a:lnTo>
                    <a:pt x="161184"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8" name="Google Shape;2779;p37"/>
            <p:cNvSpPr/>
            <p:nvPr/>
          </p:nvSpPr>
          <p:spPr>
            <a:xfrm>
              <a:off x="4789955" y="2504598"/>
              <a:ext cx="161089" cy="93249"/>
            </a:xfrm>
            <a:custGeom>
              <a:rect l="l" t="t" r="r" b="b"/>
              <a:pathLst>
                <a:path w="161089" h="93249" extrusionOk="0">
                  <a:moveTo>
                    <a:pt x="161089" y="81248"/>
                  </a:moveTo>
                  <a:lnTo>
                    <a:pt x="140371" y="93250"/>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9" name="Google Shape;2780;p37"/>
            <p:cNvSpPr/>
            <p:nvPr/>
          </p:nvSpPr>
          <p:spPr>
            <a:xfrm>
              <a:off x="4834813" y="2478690"/>
              <a:ext cx="161089" cy="93154"/>
            </a:xfrm>
            <a:custGeom>
              <a:rect l="l" t="t" r="r" b="b"/>
              <a:pathLst>
                <a:path w="161089" h="93154" extrusionOk="0">
                  <a:moveTo>
                    <a:pt x="161089" y="81248"/>
                  </a:moveTo>
                  <a:lnTo>
                    <a:pt x="140371" y="93154"/>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0" name="Google Shape;2781;p37"/>
            <p:cNvSpPr/>
            <p:nvPr/>
          </p:nvSpPr>
          <p:spPr>
            <a:xfrm>
              <a:off x="4998753" y="2451734"/>
              <a:ext cx="102450" cy="59245"/>
            </a:xfrm>
            <a:custGeom>
              <a:rect l="l" t="t" r="r" b="b"/>
              <a:pathLst>
                <a:path w="102450" h="59245" extrusionOk="0">
                  <a:moveTo>
                    <a:pt x="102451" y="47244"/>
                  </a:moveTo>
                  <a:lnTo>
                    <a:pt x="81733" y="59246"/>
                  </a:lnTo>
                  <a:lnTo>
                    <a:pt x="0" y="12002"/>
                  </a:lnTo>
                  <a:lnTo>
                    <a:pt x="20718" y="0"/>
                  </a:lnTo>
                  <a:lnTo>
                    <a:pt x="102451" y="47244"/>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1" name="Google Shape;2782;p37"/>
            <p:cNvSpPr/>
            <p:nvPr/>
          </p:nvSpPr>
          <p:spPr>
            <a:xfrm>
              <a:off x="5043611" y="2425731"/>
              <a:ext cx="102450" cy="59245"/>
            </a:xfrm>
            <a:custGeom>
              <a:rect l="l" t="t" r="r" b="b"/>
              <a:pathLst>
                <a:path w="102450" h="59245" extrusionOk="0">
                  <a:moveTo>
                    <a:pt x="102451" y="47339"/>
                  </a:moveTo>
                  <a:lnTo>
                    <a:pt x="81733" y="59246"/>
                  </a:lnTo>
                  <a:lnTo>
                    <a:pt x="0" y="12001"/>
                  </a:lnTo>
                  <a:lnTo>
                    <a:pt x="20718" y="0"/>
                  </a:lnTo>
                  <a:lnTo>
                    <a:pt x="102451" y="4733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2" name="Google Shape;2783;p37"/>
            <p:cNvSpPr/>
            <p:nvPr/>
          </p:nvSpPr>
          <p:spPr>
            <a:xfrm>
              <a:off x="4912649" y="2469832"/>
              <a:ext cx="307447" cy="180974"/>
            </a:xfrm>
            <a:custGeom>
              <a:rect l="l" t="t" r="r" b="b"/>
              <a:pathLst>
                <a:path w="307447" h="180974" extrusionOk="0">
                  <a:moveTo>
                    <a:pt x="7508" y="180975"/>
                  </a:moveTo>
                  <a:cubicBezTo>
                    <a:pt x="13115" y="178594"/>
                    <a:pt x="307448" y="0"/>
                    <a:pt x="307448" y="0"/>
                  </a:cubicBezTo>
                  <a:lnTo>
                    <a:pt x="0" y="178117"/>
                  </a:lnTo>
                  <a:close/>
                </a:path>
              </a:pathLst>
            </a:custGeom>
            <a:solidFill>
              <a:srgbClr val="D6D6D6"/>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3" name="Google Shape;2798;p37"/>
            <p:cNvSpPr/>
            <p:nvPr/>
          </p:nvSpPr>
          <p:spPr>
            <a:xfrm>
              <a:off x="5618400" y="4515040"/>
              <a:ext cx="756691" cy="437959"/>
            </a:xfrm>
            <a:custGeom>
              <a:rect l="l" t="t" r="r" b="b"/>
              <a:pathLst>
                <a:path w="756691" h="437959" extrusionOk="0">
                  <a:moveTo>
                    <a:pt x="756691" y="218980"/>
                  </a:moveTo>
                  <a:cubicBezTo>
                    <a:pt x="756691" y="339919"/>
                    <a:pt x="587300" y="437960"/>
                    <a:pt x="378346" y="437960"/>
                  </a:cubicBezTo>
                  <a:cubicBezTo>
                    <a:pt x="169391" y="437960"/>
                    <a:pt x="0" y="339919"/>
                    <a:pt x="0" y="218980"/>
                  </a:cubicBezTo>
                  <a:cubicBezTo>
                    <a:pt x="0" y="98041"/>
                    <a:pt x="169391" y="0"/>
                    <a:pt x="378346" y="0"/>
                  </a:cubicBezTo>
                  <a:cubicBezTo>
                    <a:pt x="587300" y="0"/>
                    <a:pt x="756691" y="98041"/>
                    <a:pt x="756691"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4" name="Google Shape;2799;p37"/>
            <p:cNvSpPr/>
            <p:nvPr/>
          </p:nvSpPr>
          <p:spPr>
            <a:xfrm>
              <a:off x="6158405" y="3069812"/>
              <a:ext cx="186021" cy="406050"/>
            </a:xfrm>
            <a:custGeom>
              <a:rect l="l" t="t" r="r" b="b"/>
              <a:pathLst>
                <a:path w="186021" h="406050" extrusionOk="0">
                  <a:moveTo>
                    <a:pt x="145028" y="0"/>
                  </a:moveTo>
                  <a:cubicBezTo>
                    <a:pt x="149304" y="38100"/>
                    <a:pt x="194352" y="200882"/>
                    <a:pt x="184659" y="256699"/>
                  </a:cubicBezTo>
                  <a:cubicBezTo>
                    <a:pt x="174965" y="312515"/>
                    <a:pt x="21288" y="406051"/>
                    <a:pt x="21288" y="406051"/>
                  </a:cubicBezTo>
                  <a:lnTo>
                    <a:pt x="0" y="310801"/>
                  </a:lnTo>
                  <a:lnTo>
                    <a:pt x="85534" y="227171"/>
                  </a:lnTo>
                  <a:lnTo>
                    <a:pt x="61965" y="68389"/>
                  </a:ln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5" name="Google Shape;2800;p37"/>
            <p:cNvSpPr/>
            <p:nvPr/>
          </p:nvSpPr>
          <p:spPr>
            <a:xfrm>
              <a:off x="6184541" y="2902850"/>
              <a:ext cx="133813" cy="257894"/>
            </a:xfrm>
            <a:custGeom>
              <a:rect l="l" t="t" r="r" b="b"/>
              <a:pathLst>
                <a:path w="133813" h="257894" extrusionOk="0">
                  <a:moveTo>
                    <a:pt x="0" y="6275"/>
                  </a:moveTo>
                  <a:cubicBezTo>
                    <a:pt x="30935" y="-8136"/>
                    <a:pt x="67743" y="3008"/>
                    <a:pt x="85534" y="32183"/>
                  </a:cubicBezTo>
                  <a:cubicBezTo>
                    <a:pt x="108153" y="69712"/>
                    <a:pt x="131627" y="198490"/>
                    <a:pt x="133813" y="220492"/>
                  </a:cubicBezTo>
                  <a:cubicBezTo>
                    <a:pt x="133813" y="220492"/>
                    <a:pt x="102071" y="264403"/>
                    <a:pt x="54457" y="257068"/>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6" name="Google Shape;2801;p37"/>
            <p:cNvSpPr/>
            <p:nvPr/>
          </p:nvSpPr>
          <p:spPr>
            <a:xfrm>
              <a:off x="5735029" y="4688404"/>
              <a:ext cx="288490" cy="162715"/>
            </a:xfrm>
            <a:custGeom>
              <a:rect l="l" t="t" r="r" b="b"/>
              <a:pathLst>
                <a:path w="288490" h="162715" extrusionOk="0">
                  <a:moveTo>
                    <a:pt x="273882" y="39044"/>
                  </a:moveTo>
                  <a:cubicBezTo>
                    <a:pt x="240419" y="48340"/>
                    <a:pt x="204647" y="43997"/>
                    <a:pt x="174377" y="26947"/>
                  </a:cubicBezTo>
                  <a:cubicBezTo>
                    <a:pt x="150428" y="27709"/>
                    <a:pt x="20321" y="-28108"/>
                    <a:pt x="2644" y="18756"/>
                  </a:cubicBezTo>
                  <a:cubicBezTo>
                    <a:pt x="-12847" y="59808"/>
                    <a:pt x="43510" y="97813"/>
                    <a:pt x="73637" y="105147"/>
                  </a:cubicBezTo>
                  <a:cubicBezTo>
                    <a:pt x="139308" y="121054"/>
                    <a:pt x="187683" y="153915"/>
                    <a:pt x="214293" y="159440"/>
                  </a:cubicBezTo>
                  <a:cubicBezTo>
                    <a:pt x="233966" y="163631"/>
                    <a:pt x="259436" y="166393"/>
                    <a:pt x="275118" y="150867"/>
                  </a:cubicBezTo>
                  <a:cubicBezTo>
                    <a:pt x="293935" y="132293"/>
                    <a:pt x="292319" y="63523"/>
                    <a:pt x="273882" y="39044"/>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7" name="Google Shape;2802;p37"/>
            <p:cNvSpPr/>
            <p:nvPr/>
          </p:nvSpPr>
          <p:spPr>
            <a:xfrm>
              <a:off x="5735111" y="4715446"/>
              <a:ext cx="283683" cy="135768"/>
            </a:xfrm>
            <a:custGeom>
              <a:rect l="l" t="t" r="r" b="b"/>
              <a:pathLst>
                <a:path w="283683" h="135768" extrusionOk="0">
                  <a:moveTo>
                    <a:pt x="214211" y="121063"/>
                  </a:moveTo>
                  <a:cubicBezTo>
                    <a:pt x="187885" y="115538"/>
                    <a:pt x="139226" y="82963"/>
                    <a:pt x="73555" y="66675"/>
                  </a:cubicBezTo>
                  <a:cubicBezTo>
                    <a:pt x="48275" y="60579"/>
                    <a:pt x="4843" y="32861"/>
                    <a:pt x="471" y="0"/>
                  </a:cubicBezTo>
                  <a:cubicBezTo>
                    <a:pt x="-5422" y="38100"/>
                    <a:pt x="45424" y="71342"/>
                    <a:pt x="73555" y="78200"/>
                  </a:cubicBezTo>
                  <a:cubicBezTo>
                    <a:pt x="139226" y="94107"/>
                    <a:pt x="187600" y="126968"/>
                    <a:pt x="214211" y="132493"/>
                  </a:cubicBezTo>
                  <a:cubicBezTo>
                    <a:pt x="233884" y="136684"/>
                    <a:pt x="259354" y="139446"/>
                    <a:pt x="275035" y="123920"/>
                  </a:cubicBezTo>
                  <a:cubicBezTo>
                    <a:pt x="279074" y="119415"/>
                    <a:pt x="282040" y="114033"/>
                    <a:pt x="283684" y="108204"/>
                  </a:cubicBezTo>
                  <a:cubicBezTo>
                    <a:pt x="263859" y="123254"/>
                    <a:pt x="238094" y="128026"/>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8" name="Google Shape;2803;p37"/>
            <p:cNvSpPr/>
            <p:nvPr/>
          </p:nvSpPr>
          <p:spPr>
            <a:xfrm>
              <a:off x="5946488" y="4593442"/>
              <a:ext cx="288134" cy="162731"/>
            </a:xfrm>
            <a:custGeom>
              <a:rect l="l" t="t" r="r" b="b"/>
              <a:pathLst>
                <a:path w="288134" h="162731" extrusionOk="0">
                  <a:moveTo>
                    <a:pt x="273882" y="39041"/>
                  </a:moveTo>
                  <a:cubicBezTo>
                    <a:pt x="240429" y="48319"/>
                    <a:pt x="204675" y="44004"/>
                    <a:pt x="174377" y="27040"/>
                  </a:cubicBezTo>
                  <a:cubicBezTo>
                    <a:pt x="150428" y="27707"/>
                    <a:pt x="20321" y="-28110"/>
                    <a:pt x="2644" y="18753"/>
                  </a:cubicBezTo>
                  <a:cubicBezTo>
                    <a:pt x="-12847" y="59806"/>
                    <a:pt x="43510" y="97810"/>
                    <a:pt x="73637" y="105145"/>
                  </a:cubicBezTo>
                  <a:cubicBezTo>
                    <a:pt x="139308" y="121051"/>
                    <a:pt x="187683" y="153913"/>
                    <a:pt x="214293" y="159533"/>
                  </a:cubicBezTo>
                  <a:cubicBezTo>
                    <a:pt x="234061" y="163628"/>
                    <a:pt x="259436" y="166391"/>
                    <a:pt x="275118" y="150865"/>
                  </a:cubicBezTo>
                  <a:cubicBezTo>
                    <a:pt x="293460" y="132291"/>
                    <a:pt x="291844" y="63521"/>
                    <a:pt x="273882" y="39041"/>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9" name="Google Shape;2804;p37"/>
            <p:cNvSpPr/>
            <p:nvPr/>
          </p:nvSpPr>
          <p:spPr>
            <a:xfrm>
              <a:off x="5946095" y="4620482"/>
              <a:ext cx="283683" cy="135691"/>
            </a:xfrm>
            <a:custGeom>
              <a:rect l="l" t="t" r="r" b="b"/>
              <a:pathLst>
                <a:path w="283683" h="135691" extrusionOk="0">
                  <a:moveTo>
                    <a:pt x="214211" y="121063"/>
                  </a:moveTo>
                  <a:cubicBezTo>
                    <a:pt x="187885" y="115538"/>
                    <a:pt x="139226" y="82963"/>
                    <a:pt x="73555" y="66675"/>
                  </a:cubicBezTo>
                  <a:cubicBezTo>
                    <a:pt x="48275" y="60579"/>
                    <a:pt x="4842" y="32956"/>
                    <a:pt x="471" y="0"/>
                  </a:cubicBezTo>
                  <a:cubicBezTo>
                    <a:pt x="-5422" y="38100"/>
                    <a:pt x="45424" y="71247"/>
                    <a:pt x="73555" y="78105"/>
                  </a:cubicBezTo>
                  <a:cubicBezTo>
                    <a:pt x="139226" y="94012"/>
                    <a:pt x="187600" y="126873"/>
                    <a:pt x="214211" y="132493"/>
                  </a:cubicBezTo>
                  <a:cubicBezTo>
                    <a:pt x="233979" y="136588"/>
                    <a:pt x="259354" y="139351"/>
                    <a:pt x="275035" y="123825"/>
                  </a:cubicBezTo>
                  <a:cubicBezTo>
                    <a:pt x="279074" y="119320"/>
                    <a:pt x="282039" y="113938"/>
                    <a:pt x="283683" y="108109"/>
                  </a:cubicBezTo>
                  <a:cubicBezTo>
                    <a:pt x="263868" y="123187"/>
                    <a:pt x="238113" y="127997"/>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0" name="Google Shape;2805;p37"/>
            <p:cNvSpPr/>
            <p:nvPr/>
          </p:nvSpPr>
          <p:spPr>
            <a:xfrm>
              <a:off x="5812467" y="3540156"/>
              <a:ext cx="422006" cy="1193603"/>
            </a:xfrm>
            <a:custGeom>
              <a:rect l="l" t="t" r="r" b="b"/>
              <a:pathLst>
                <a:path w="422006" h="1193603" extrusionOk="0">
                  <a:moveTo>
                    <a:pt x="409993" y="738092"/>
                  </a:moveTo>
                  <a:cubicBezTo>
                    <a:pt x="404434" y="689638"/>
                    <a:pt x="394379" y="641804"/>
                    <a:pt x="379961" y="595217"/>
                  </a:cubicBezTo>
                  <a:cubicBezTo>
                    <a:pt x="379961" y="595217"/>
                    <a:pt x="388990" y="471964"/>
                    <a:pt x="393457" y="355092"/>
                  </a:cubicBezTo>
                  <a:cubicBezTo>
                    <a:pt x="398589" y="222504"/>
                    <a:pt x="444397" y="105823"/>
                    <a:pt x="408188" y="0"/>
                  </a:cubicBezTo>
                  <a:lnTo>
                    <a:pt x="0" y="90964"/>
                  </a:lnTo>
                  <a:cubicBezTo>
                    <a:pt x="0" y="90964"/>
                    <a:pt x="24710" y="619601"/>
                    <a:pt x="30222" y="683609"/>
                  </a:cubicBezTo>
                  <a:cubicBezTo>
                    <a:pt x="33216" y="733349"/>
                    <a:pt x="39308" y="782841"/>
                    <a:pt x="48469" y="831818"/>
                  </a:cubicBezTo>
                  <a:cubicBezTo>
                    <a:pt x="67477" y="934402"/>
                    <a:pt x="97414" y="1178528"/>
                    <a:pt x="97414" y="1178528"/>
                  </a:cubicBezTo>
                  <a:cubicBezTo>
                    <a:pt x="140561" y="1203674"/>
                    <a:pt x="197204" y="1189768"/>
                    <a:pt x="197204" y="1189768"/>
                  </a:cubicBezTo>
                  <a:cubicBezTo>
                    <a:pt x="197204" y="1189768"/>
                    <a:pt x="194163" y="881063"/>
                    <a:pt x="191311" y="807148"/>
                  </a:cubicBezTo>
                  <a:cubicBezTo>
                    <a:pt x="187985" y="716851"/>
                    <a:pt x="185229" y="723709"/>
                    <a:pt x="185229" y="723709"/>
                  </a:cubicBezTo>
                  <a:lnTo>
                    <a:pt x="198819" y="499110"/>
                  </a:lnTo>
                  <a:lnTo>
                    <a:pt x="207658" y="387286"/>
                  </a:lnTo>
                  <a:cubicBezTo>
                    <a:pt x="207658" y="387286"/>
                    <a:pt x="218967" y="469392"/>
                    <a:pt x="226665" y="542734"/>
                  </a:cubicBezTo>
                  <a:cubicBezTo>
                    <a:pt x="233033" y="606647"/>
                    <a:pt x="248429" y="664464"/>
                    <a:pt x="265631" y="783526"/>
                  </a:cubicBezTo>
                  <a:cubicBezTo>
                    <a:pt x="280552" y="886777"/>
                    <a:pt x="304787" y="1094232"/>
                    <a:pt x="304787" y="1094232"/>
                  </a:cubicBezTo>
                  <a:cubicBezTo>
                    <a:pt x="347934" y="1119473"/>
                    <a:pt x="406572" y="1098518"/>
                    <a:pt x="406572" y="1098518"/>
                  </a:cubicBezTo>
                  <a:cubicBezTo>
                    <a:pt x="406572" y="1098518"/>
                    <a:pt x="421683" y="827627"/>
                    <a:pt x="409993" y="738092"/>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1" name="Google Shape;2806;p37"/>
            <p:cNvSpPr/>
            <p:nvPr/>
          </p:nvSpPr>
          <p:spPr>
            <a:xfrm>
              <a:off x="5874419" y="2560474"/>
              <a:ext cx="305952" cy="491697"/>
            </a:xfrm>
            <a:custGeom>
              <a:rect l="l" t="t" r="r" b="b"/>
              <a:pathLst>
                <a:path w="305952" h="491696" extrusionOk="0">
                  <a:moveTo>
                    <a:pt x="288928" y="350842"/>
                  </a:moveTo>
                  <a:cubicBezTo>
                    <a:pt x="257851" y="352366"/>
                    <a:pt x="234756" y="360367"/>
                    <a:pt x="230860" y="350842"/>
                  </a:cubicBezTo>
                  <a:cubicBezTo>
                    <a:pt x="227496" y="334783"/>
                    <a:pt x="225120" y="318523"/>
                    <a:pt x="223732" y="302169"/>
                  </a:cubicBezTo>
                  <a:cubicBezTo>
                    <a:pt x="227343" y="293120"/>
                    <a:pt x="230385" y="283119"/>
                    <a:pt x="230385" y="283119"/>
                  </a:cubicBezTo>
                  <a:cubicBezTo>
                    <a:pt x="269445" y="259021"/>
                    <a:pt x="281800" y="216444"/>
                    <a:pt x="286932" y="167486"/>
                  </a:cubicBezTo>
                  <a:cubicBezTo>
                    <a:pt x="295676" y="83285"/>
                    <a:pt x="250248" y="9656"/>
                    <a:pt x="166329" y="798"/>
                  </a:cubicBezTo>
                  <a:cubicBezTo>
                    <a:pt x="87353" y="-7393"/>
                    <a:pt x="29285" y="48423"/>
                    <a:pt x="13793" y="124623"/>
                  </a:cubicBezTo>
                  <a:cubicBezTo>
                    <a:pt x="5430" y="162723"/>
                    <a:pt x="-11201" y="233589"/>
                    <a:pt x="11323" y="296073"/>
                  </a:cubicBezTo>
                  <a:cubicBezTo>
                    <a:pt x="23867" y="330744"/>
                    <a:pt x="39834" y="358271"/>
                    <a:pt x="56180" y="363605"/>
                  </a:cubicBezTo>
                  <a:cubicBezTo>
                    <a:pt x="71833" y="363205"/>
                    <a:pt x="87448" y="361834"/>
                    <a:pt x="102939" y="359510"/>
                  </a:cubicBezTo>
                  <a:lnTo>
                    <a:pt x="102939" y="359510"/>
                  </a:lnTo>
                  <a:cubicBezTo>
                    <a:pt x="102939" y="359510"/>
                    <a:pt x="107121" y="382941"/>
                    <a:pt x="110067" y="397610"/>
                  </a:cubicBezTo>
                  <a:cubicBezTo>
                    <a:pt x="113013" y="412278"/>
                    <a:pt x="111777" y="420565"/>
                    <a:pt x="82031" y="438948"/>
                  </a:cubicBezTo>
                  <a:cubicBezTo>
                    <a:pt x="52284" y="457331"/>
                    <a:pt x="127079" y="495241"/>
                    <a:pt x="176023" y="491431"/>
                  </a:cubicBezTo>
                  <a:cubicBezTo>
                    <a:pt x="224968" y="487621"/>
                    <a:pt x="279424" y="458951"/>
                    <a:pt x="294440" y="426851"/>
                  </a:cubicBezTo>
                  <a:cubicBezTo>
                    <a:pt x="311262" y="391514"/>
                    <a:pt x="309837" y="349794"/>
                    <a:pt x="288928" y="350842"/>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2" name="Google Shape;2807;p37"/>
            <p:cNvSpPr/>
            <p:nvPr/>
          </p:nvSpPr>
          <p:spPr>
            <a:xfrm>
              <a:off x="5809360" y="2908700"/>
              <a:ext cx="471048" cy="781597"/>
            </a:xfrm>
            <a:custGeom>
              <a:rect l="l" t="t" r="r" b="b"/>
              <a:pathLst>
                <a:path w="471048" h="781597" extrusionOk="0">
                  <a:moveTo>
                    <a:pt x="308559" y="7283"/>
                  </a:moveTo>
                  <a:cubicBezTo>
                    <a:pt x="317113" y="28715"/>
                    <a:pt x="295254" y="54908"/>
                    <a:pt x="236901" y="73482"/>
                  </a:cubicBezTo>
                  <a:cubicBezTo>
                    <a:pt x="178547" y="92056"/>
                    <a:pt x="173225" y="68243"/>
                    <a:pt x="173225" y="68243"/>
                  </a:cubicBezTo>
                  <a:cubicBezTo>
                    <a:pt x="173225" y="68243"/>
                    <a:pt x="87691" y="107296"/>
                    <a:pt x="59750" y="126822"/>
                  </a:cubicBezTo>
                  <a:cubicBezTo>
                    <a:pt x="24776" y="151396"/>
                    <a:pt x="9190" y="222072"/>
                    <a:pt x="4438" y="342373"/>
                  </a:cubicBezTo>
                  <a:cubicBezTo>
                    <a:pt x="-979" y="481152"/>
                    <a:pt x="-1454" y="686987"/>
                    <a:pt x="3107" y="722516"/>
                  </a:cubicBezTo>
                  <a:cubicBezTo>
                    <a:pt x="3107" y="722516"/>
                    <a:pt x="68589" y="787952"/>
                    <a:pt x="152412" y="781094"/>
                  </a:cubicBezTo>
                  <a:cubicBezTo>
                    <a:pt x="236235" y="774236"/>
                    <a:pt x="377272" y="699846"/>
                    <a:pt x="411485" y="642410"/>
                  </a:cubicBezTo>
                  <a:cubicBezTo>
                    <a:pt x="410535" y="520776"/>
                    <a:pt x="396279" y="500964"/>
                    <a:pt x="415952" y="430860"/>
                  </a:cubicBezTo>
                  <a:cubicBezTo>
                    <a:pt x="461000" y="270364"/>
                    <a:pt x="484664" y="204641"/>
                    <a:pt x="462806" y="97961"/>
                  </a:cubicBezTo>
                  <a:cubicBezTo>
                    <a:pt x="444748" y="10045"/>
                    <a:pt x="419469" y="-813"/>
                    <a:pt x="384875" y="44"/>
                  </a:cubicBezTo>
                  <a:cubicBezTo>
                    <a:pt x="359329" y="1092"/>
                    <a:pt x="333849" y="3511"/>
                    <a:pt x="308559" y="7283"/>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3" name="Google Shape;2808;p37"/>
            <p:cNvSpPr/>
            <p:nvPr/>
          </p:nvSpPr>
          <p:spPr>
            <a:xfrm>
              <a:off x="5348856" y="3006224"/>
              <a:ext cx="597933" cy="466333"/>
            </a:xfrm>
            <a:custGeom>
              <a:rect l="l" t="t" r="r" b="b"/>
              <a:pathLst>
                <a:path w="597933" h="466333" extrusionOk="0">
                  <a:moveTo>
                    <a:pt x="333219" y="359529"/>
                  </a:moveTo>
                  <a:cubicBezTo>
                    <a:pt x="402027" y="376960"/>
                    <a:pt x="418183" y="333431"/>
                    <a:pt x="427212" y="297522"/>
                  </a:cubicBezTo>
                  <a:cubicBezTo>
                    <a:pt x="449070" y="210368"/>
                    <a:pt x="460855" y="131691"/>
                    <a:pt x="477202" y="82161"/>
                  </a:cubicBezTo>
                  <a:cubicBezTo>
                    <a:pt x="496209" y="23868"/>
                    <a:pt x="516547" y="14629"/>
                    <a:pt x="544773" y="3199"/>
                  </a:cubicBezTo>
                  <a:cubicBezTo>
                    <a:pt x="578037" y="-10136"/>
                    <a:pt x="606548" y="17963"/>
                    <a:pt x="595524" y="92258"/>
                  </a:cubicBezTo>
                  <a:cubicBezTo>
                    <a:pt x="582408" y="180078"/>
                    <a:pt x="565302" y="241705"/>
                    <a:pt x="532513" y="345623"/>
                  </a:cubicBezTo>
                  <a:cubicBezTo>
                    <a:pt x="523960" y="372769"/>
                    <a:pt x="504763" y="420966"/>
                    <a:pt x="476061" y="444302"/>
                  </a:cubicBezTo>
                  <a:cubicBezTo>
                    <a:pt x="440517" y="472877"/>
                    <a:pt x="387106" y="471829"/>
                    <a:pt x="306228" y="451636"/>
                  </a:cubicBezTo>
                  <a:cubicBezTo>
                    <a:pt x="271730" y="443064"/>
                    <a:pt x="233905" y="422394"/>
                    <a:pt x="168708" y="391915"/>
                  </a:cubicBezTo>
                  <a:cubicBezTo>
                    <a:pt x="151222" y="383723"/>
                    <a:pt x="137536" y="378294"/>
                    <a:pt x="103988" y="362577"/>
                  </a:cubicBezTo>
                  <a:cubicBezTo>
                    <a:pt x="70439" y="346861"/>
                    <a:pt x="35370" y="320667"/>
                    <a:pt x="17789" y="295141"/>
                  </a:cubicBezTo>
                  <a:cubicBezTo>
                    <a:pt x="207" y="269614"/>
                    <a:pt x="-2169" y="257041"/>
                    <a:pt x="1442" y="251707"/>
                  </a:cubicBezTo>
                  <a:cubicBezTo>
                    <a:pt x="5909" y="244372"/>
                    <a:pt x="13892" y="245991"/>
                    <a:pt x="23301" y="256755"/>
                  </a:cubicBezTo>
                  <a:cubicBezTo>
                    <a:pt x="36872" y="274966"/>
                    <a:pt x="53646" y="290521"/>
                    <a:pt x="72815" y="302665"/>
                  </a:cubicBezTo>
                  <a:cubicBezTo>
                    <a:pt x="72815" y="302665"/>
                    <a:pt x="51052" y="280186"/>
                    <a:pt x="39267" y="265613"/>
                  </a:cubicBezTo>
                  <a:cubicBezTo>
                    <a:pt x="28727" y="252611"/>
                    <a:pt x="19974" y="238267"/>
                    <a:pt x="13227" y="222941"/>
                  </a:cubicBezTo>
                  <a:cubicBezTo>
                    <a:pt x="7049" y="208082"/>
                    <a:pt x="19879" y="187889"/>
                    <a:pt x="29573" y="198462"/>
                  </a:cubicBezTo>
                  <a:cubicBezTo>
                    <a:pt x="39267" y="209034"/>
                    <a:pt x="44019" y="219893"/>
                    <a:pt x="61791" y="241229"/>
                  </a:cubicBezTo>
                  <a:cubicBezTo>
                    <a:pt x="71124" y="252649"/>
                    <a:pt x="81816" y="262889"/>
                    <a:pt x="93629" y="271709"/>
                  </a:cubicBezTo>
                  <a:cubicBezTo>
                    <a:pt x="82595" y="256641"/>
                    <a:pt x="72777" y="240714"/>
                    <a:pt x="64262" y="224084"/>
                  </a:cubicBezTo>
                  <a:cubicBezTo>
                    <a:pt x="56649" y="211158"/>
                    <a:pt x="52924" y="196309"/>
                    <a:pt x="53523" y="181317"/>
                  </a:cubicBezTo>
                  <a:cubicBezTo>
                    <a:pt x="53998" y="173506"/>
                    <a:pt x="65022" y="164267"/>
                    <a:pt x="75286" y="179031"/>
                  </a:cubicBezTo>
                  <a:cubicBezTo>
                    <a:pt x="84790" y="192270"/>
                    <a:pt x="90682" y="213035"/>
                    <a:pt x="112256" y="235609"/>
                  </a:cubicBezTo>
                  <a:cubicBezTo>
                    <a:pt x="127937" y="251897"/>
                    <a:pt x="141338" y="261327"/>
                    <a:pt x="141718" y="256755"/>
                  </a:cubicBezTo>
                  <a:cubicBezTo>
                    <a:pt x="142098" y="252183"/>
                    <a:pt x="132214" y="243324"/>
                    <a:pt x="126607" y="224274"/>
                  </a:cubicBezTo>
                  <a:cubicBezTo>
                    <a:pt x="121000" y="205224"/>
                    <a:pt x="126607" y="185127"/>
                    <a:pt x="137156" y="182936"/>
                  </a:cubicBezTo>
                  <a:cubicBezTo>
                    <a:pt x="147705" y="180745"/>
                    <a:pt x="145614" y="181317"/>
                    <a:pt x="153978" y="199128"/>
                  </a:cubicBezTo>
                  <a:cubicBezTo>
                    <a:pt x="162341" y="216940"/>
                    <a:pt x="175361" y="230085"/>
                    <a:pt x="185245" y="256278"/>
                  </a:cubicBezTo>
                  <a:cubicBezTo>
                    <a:pt x="190634" y="274624"/>
                    <a:pt x="200423" y="291369"/>
                    <a:pt x="213757" y="305047"/>
                  </a:cubicBezTo>
                  <a:cubicBezTo>
                    <a:pt x="230483" y="323144"/>
                    <a:pt x="267833" y="343051"/>
                    <a:pt x="333219" y="359529"/>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4" name="Google Shape;2809;p37"/>
            <p:cNvSpPr/>
            <p:nvPr/>
          </p:nvSpPr>
          <p:spPr>
            <a:xfrm>
              <a:off x="5786047" y="2996305"/>
              <a:ext cx="182011" cy="266828"/>
            </a:xfrm>
            <a:custGeom>
              <a:rect l="l" t="t" r="r" b="b"/>
              <a:pathLst>
                <a:path w="182011" h="266828" extrusionOk="0">
                  <a:moveTo>
                    <a:pt x="133053" y="1213"/>
                  </a:moveTo>
                  <a:cubicBezTo>
                    <a:pt x="87150" y="-5550"/>
                    <a:pt x="54742" y="15119"/>
                    <a:pt x="34404" y="84937"/>
                  </a:cubicBezTo>
                  <a:cubicBezTo>
                    <a:pt x="14066" y="154755"/>
                    <a:pt x="0" y="211905"/>
                    <a:pt x="0" y="211905"/>
                  </a:cubicBezTo>
                  <a:cubicBezTo>
                    <a:pt x="18143" y="238194"/>
                    <a:pt x="45666" y="256502"/>
                    <a:pt x="76886" y="263055"/>
                  </a:cubicBezTo>
                  <a:cubicBezTo>
                    <a:pt x="131818" y="276390"/>
                    <a:pt x="151586" y="250101"/>
                    <a:pt x="151586" y="250101"/>
                  </a:cubicBezTo>
                  <a:cubicBezTo>
                    <a:pt x="151586" y="250101"/>
                    <a:pt x="166886" y="177044"/>
                    <a:pt x="176390" y="127323"/>
                  </a:cubicBezTo>
                  <a:cubicBezTo>
                    <a:pt x="185894" y="77603"/>
                    <a:pt x="189886" y="9594"/>
                    <a:pt x="133053" y="1213"/>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5" name="Google Shape;2810;p37"/>
            <p:cNvSpPr/>
            <p:nvPr/>
          </p:nvSpPr>
          <p:spPr>
            <a:xfrm>
              <a:off x="5873666" y="2538911"/>
              <a:ext cx="296973" cy="328330"/>
            </a:xfrm>
            <a:custGeom>
              <a:rect l="l" t="t" r="r" b="b"/>
              <a:pathLst>
                <a:path w="296973" h="328330" extrusionOk="0">
                  <a:moveTo>
                    <a:pt x="16733" y="135613"/>
                  </a:moveTo>
                  <a:cubicBezTo>
                    <a:pt x="16733" y="135613"/>
                    <a:pt x="-55876" y="25123"/>
                    <a:pt x="101411" y="2263"/>
                  </a:cubicBezTo>
                  <a:cubicBezTo>
                    <a:pt x="214791" y="-13930"/>
                    <a:pt x="287686" y="59413"/>
                    <a:pt x="296049" y="138280"/>
                  </a:cubicBezTo>
                  <a:cubicBezTo>
                    <a:pt x="304127" y="214003"/>
                    <a:pt x="257558" y="292585"/>
                    <a:pt x="224010" y="323827"/>
                  </a:cubicBezTo>
                  <a:cubicBezTo>
                    <a:pt x="207664" y="329637"/>
                    <a:pt x="172309" y="333352"/>
                    <a:pt x="126026" y="311920"/>
                  </a:cubicBezTo>
                  <a:cubicBezTo>
                    <a:pt x="124144" y="291308"/>
                    <a:pt x="123413" y="270611"/>
                    <a:pt x="123840" y="249913"/>
                  </a:cubicBezTo>
                  <a:cubicBezTo>
                    <a:pt x="123840" y="249913"/>
                    <a:pt x="179152" y="133612"/>
                    <a:pt x="16733" y="135613"/>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6" name="Google Shape;2840;p37"/>
            <p:cNvSpPr/>
            <p:nvPr/>
          </p:nvSpPr>
          <p:spPr>
            <a:xfrm rot="-1803147">
              <a:off x="6082659" y="320502"/>
              <a:ext cx="40427" cy="70097"/>
            </a:xfrm>
            <a:custGeom>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7" name="Google Shape;2841;p37"/>
            <p:cNvSpPr/>
            <p:nvPr/>
          </p:nvSpPr>
          <p:spPr>
            <a:xfrm>
              <a:off x="5777153" y="2115925"/>
              <a:ext cx="669353" cy="387341"/>
            </a:xfrm>
            <a:custGeom>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8" name="Google Shape;2842;p37"/>
            <p:cNvSpPr/>
            <p:nvPr/>
          </p:nvSpPr>
          <p:spPr>
            <a:xfrm>
              <a:off x="5964040" y="276791"/>
              <a:ext cx="375852" cy="551229"/>
            </a:xfrm>
            <a:custGeom>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9" name="Google Shape;2843;p37"/>
            <p:cNvSpPr/>
            <p:nvPr/>
          </p:nvSpPr>
          <p:spPr>
            <a:xfrm>
              <a:off x="5952425" y="673402"/>
              <a:ext cx="70057" cy="407712"/>
            </a:xfrm>
            <a:custGeom>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0" name="Google Shape;2844;p37"/>
            <p:cNvSpPr/>
            <p:nvPr/>
          </p:nvSpPr>
          <p:spPr>
            <a:xfrm>
              <a:off x="5992903" y="271657"/>
              <a:ext cx="179035" cy="222681"/>
            </a:xfrm>
            <a:custGeom>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1" name="Google Shape;2845;p37"/>
            <p:cNvSpPr/>
            <p:nvPr/>
          </p:nvSpPr>
          <p:spPr>
            <a:xfrm>
              <a:off x="6027515" y="513497"/>
              <a:ext cx="222025" cy="248990"/>
            </a:xfrm>
            <a:custGeom>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2" name="Google Shape;2846;p37"/>
            <p:cNvSpPr/>
            <p:nvPr/>
          </p:nvSpPr>
          <p:spPr>
            <a:xfrm>
              <a:off x="5963282" y="594790"/>
              <a:ext cx="323371" cy="372912"/>
            </a:xfrm>
            <a:custGeom>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3" name="Google Shape;2847;p37"/>
            <p:cNvSpPr/>
            <p:nvPr/>
          </p:nvSpPr>
          <p:spPr>
            <a:xfrm>
              <a:off x="6020709" y="289521"/>
              <a:ext cx="238064" cy="294179"/>
            </a:xfrm>
            <a:custGeom>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4" name="Google Shape;2848;p37"/>
            <p:cNvSpPr/>
            <p:nvPr/>
          </p:nvSpPr>
          <p:spPr>
            <a:xfrm>
              <a:off x="6029967" y="288305"/>
              <a:ext cx="239492" cy="225171"/>
            </a:xfrm>
            <a:custGeom>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5" name="Google Shape;2849;p37"/>
            <p:cNvSpPr/>
            <p:nvPr/>
          </p:nvSpPr>
          <p:spPr>
            <a:xfrm>
              <a:off x="6069645" y="2237688"/>
              <a:ext cx="188076" cy="143860"/>
            </a:xfrm>
            <a:custGeom>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6" name="Google Shape;2850;p37"/>
            <p:cNvSpPr/>
            <p:nvPr/>
          </p:nvSpPr>
          <p:spPr>
            <a:xfrm>
              <a:off x="6070415" y="2283614"/>
              <a:ext cx="187263" cy="97891"/>
            </a:xfrm>
            <a:custGeom>
              <a:rect l="l" t="t" r="r" b="b"/>
              <a:pathLst>
                <a:path w="231904"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7" name="Google Shape;2851;p37"/>
            <p:cNvSpPr/>
            <p:nvPr/>
          </p:nvSpPr>
          <p:spPr>
            <a:xfrm>
              <a:off x="5927157" y="2205996"/>
              <a:ext cx="172547" cy="133696"/>
            </a:xfrm>
            <a:custGeom>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8" name="Google Shape;2852;p37"/>
            <p:cNvSpPr/>
            <p:nvPr/>
          </p:nvSpPr>
          <p:spPr>
            <a:xfrm>
              <a:off x="5927737" y="2249998"/>
              <a:ext cx="171800" cy="89748"/>
            </a:xfrm>
            <a:custGeom>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9" name="Google Shape;2853;p37"/>
            <p:cNvSpPr/>
            <p:nvPr/>
          </p:nvSpPr>
          <p:spPr>
            <a:xfrm>
              <a:off x="5955035" y="963103"/>
              <a:ext cx="368082" cy="1288142"/>
            </a:xfrm>
            <a:custGeom>
              <a:rect l="l" t="t" r="r" b="b"/>
              <a:pathLst>
                <a:path w="455828"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0" name="Google Shape;2854;p37"/>
            <p:cNvSpPr/>
            <p:nvPr/>
          </p:nvSpPr>
          <p:spPr>
            <a:xfrm>
              <a:off x="5939457" y="937334"/>
              <a:ext cx="391797" cy="856741"/>
            </a:xfrm>
            <a:custGeom>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1" name="Google Shape;2855;p37"/>
            <p:cNvSpPr/>
            <p:nvPr/>
          </p:nvSpPr>
          <p:spPr>
            <a:xfrm>
              <a:off x="5733626" y="681017"/>
              <a:ext cx="564393" cy="492344"/>
            </a:xfrm>
            <a:custGeom>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2" name="Google Shape;2856;p37"/>
            <p:cNvSpPr/>
            <p:nvPr/>
          </p:nvSpPr>
          <p:spPr>
            <a:xfrm>
              <a:off x="6171801" y="649512"/>
              <a:ext cx="135912" cy="159574"/>
            </a:xfrm>
            <a:custGeom>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3" name="Google Shape;2857;p37"/>
            <p:cNvSpPr/>
            <p:nvPr/>
          </p:nvSpPr>
          <p:spPr>
            <a:xfrm>
              <a:off x="5953447" y="594810"/>
              <a:ext cx="109819" cy="115441"/>
            </a:xfrm>
            <a:custGeom>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grpSp>
        <p:nvGrpSpPr>
          <p:cNvPr id="94" name="Google Shape;348;p13"/>
          <p:cNvGrpSpPr/>
          <p:nvPr/>
        </p:nvGrpSpPr>
        <p:grpSpPr>
          <a:xfrm>
            <a:off x="7852508" y="5221917"/>
            <a:ext cx="830325" cy="500379"/>
            <a:chOff x="6986665" y="3298709"/>
            <a:chExt cx="1817809" cy="1077669"/>
          </a:xfrm>
        </p:grpSpPr>
        <p:sp>
          <p:nvSpPr>
            <p:cNvPr id="95" name="Google Shape;349;p13"/>
            <p:cNvSpPr/>
            <p:nvPr/>
          </p:nvSpPr>
          <p:spPr>
            <a:xfrm>
              <a:off x="6986665" y="3342725"/>
              <a:ext cx="1790318" cy="1033653"/>
            </a:xfrm>
            <a:custGeom>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6" name="Google Shape;350;p13"/>
            <p:cNvSpPr/>
            <p:nvPr/>
          </p:nvSpPr>
          <p:spPr>
            <a:xfrm>
              <a:off x="7014156" y="3327342"/>
              <a:ext cx="1790318" cy="1033653"/>
            </a:xfrm>
            <a:custGeom>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7" name="Google Shape;351;p13"/>
            <p:cNvSpPr/>
            <p:nvPr/>
          </p:nvSpPr>
          <p:spPr>
            <a:xfrm>
              <a:off x="7014156" y="3298709"/>
              <a:ext cx="1790318" cy="1033653"/>
            </a:xfrm>
            <a:custGeom>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8" name="Google Shape;352;p13"/>
            <p:cNvSpPr/>
            <p:nvPr/>
          </p:nvSpPr>
          <p:spPr>
            <a:xfrm>
              <a:off x="7976493" y="3396565"/>
              <a:ext cx="664692" cy="383742"/>
            </a:xfrm>
            <a:custGeom>
              <a:rect l="l" t="t" r="r" b="b"/>
              <a:pathLst>
                <a:path w="830864"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9" name="Google Shape;353;p13"/>
            <p:cNvSpPr/>
            <p:nvPr/>
          </p:nvSpPr>
          <p:spPr>
            <a:xfrm>
              <a:off x="7912754" y="3450709"/>
              <a:ext cx="634670" cy="366446"/>
            </a:xfrm>
            <a:custGeom>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0" name="Google Shape;354;p13"/>
            <p:cNvSpPr/>
            <p:nvPr/>
          </p:nvSpPr>
          <p:spPr>
            <a:xfrm>
              <a:off x="7863331" y="3479190"/>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1" name="Google Shape;355;p13"/>
            <p:cNvSpPr/>
            <p:nvPr/>
          </p:nvSpPr>
          <p:spPr>
            <a:xfrm>
              <a:off x="7813984" y="3507747"/>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2" name="Google Shape;356;p13"/>
            <p:cNvSpPr/>
            <p:nvPr/>
          </p:nvSpPr>
          <p:spPr>
            <a:xfrm>
              <a:off x="7451727" y="3699575"/>
              <a:ext cx="664616" cy="383743"/>
            </a:xfrm>
            <a:custGeom>
              <a:rect l="l" t="t" r="r" b="b"/>
              <a:pathLst>
                <a:path w="830769"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3" name="Google Shape;357;p13"/>
            <p:cNvSpPr/>
            <p:nvPr/>
          </p:nvSpPr>
          <p:spPr>
            <a:xfrm>
              <a:off x="7387988" y="3753643"/>
              <a:ext cx="593293" cy="342595"/>
            </a:xfrm>
            <a:custGeom>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4" name="Google Shape;358;p13"/>
            <p:cNvSpPr/>
            <p:nvPr/>
          </p:nvSpPr>
          <p:spPr>
            <a:xfrm>
              <a:off x="7338565" y="3782200"/>
              <a:ext cx="582091" cy="336042"/>
            </a:xfrm>
            <a:custGeom>
              <a:rect l="l" t="t" r="r" b="b"/>
              <a:pathLst>
                <a:path w="727614" h="420051"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5" name="Google Shape;359;p13"/>
            <p:cNvSpPr/>
            <p:nvPr/>
          </p:nvSpPr>
          <p:spPr>
            <a:xfrm>
              <a:off x="7289218" y="3810681"/>
              <a:ext cx="496671" cy="286816"/>
            </a:xfrm>
            <a:custGeom>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6" name="Google Shape;360;p13"/>
            <p:cNvSpPr/>
            <p:nvPr/>
          </p:nvSpPr>
          <p:spPr>
            <a:xfrm>
              <a:off x="7582329" y="3561435"/>
              <a:ext cx="337413" cy="194766"/>
            </a:xfrm>
            <a:custGeom>
              <a:rect l="l" t="t" r="r" b="b"/>
              <a:pathLst>
                <a:path w="421765"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7" name="Google Shape;361;p13"/>
            <p:cNvSpPr/>
            <p:nvPr/>
          </p:nvSpPr>
          <p:spPr>
            <a:xfrm>
              <a:off x="7800200" y="3687162"/>
              <a:ext cx="337413" cy="194843"/>
            </a:xfrm>
            <a:custGeom>
              <a:rect l="l" t="t" r="r" b="b"/>
              <a:pathLst>
                <a:path w="421765"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8" name="Google Shape;362;p13"/>
            <p:cNvSpPr/>
            <p:nvPr/>
          </p:nvSpPr>
          <p:spPr>
            <a:xfrm>
              <a:off x="8018073" y="3812966"/>
              <a:ext cx="337413" cy="194843"/>
            </a:xfrm>
            <a:custGeom>
              <a:rect l="l" t="t" r="r" b="b"/>
              <a:pathLst>
                <a:path w="421765"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sp>
        <p:nvSpPr>
          <p:cNvPr id="109" name="Donut 24">
            <a:extLst>
              <a:ext uri="{FF2B5EF4-FFF2-40B4-BE49-F238E27FC236}">
                <a16:creationId xmlns:a16="http://schemas.microsoft.com/office/drawing/2014/main" id="{2358F6B7-5407-478C-BBCE-24DB33354B70}"/>
              </a:ext>
            </a:extLst>
          </p:cNvPr>
          <p:cNvSpPr/>
          <p:nvPr/>
        </p:nvSpPr>
        <p:spPr>
          <a:xfrm rot="12152666">
            <a:off x="639871" y="2436467"/>
            <a:ext cx="930370" cy="1003391"/>
          </a:xfrm>
          <a:custGeom>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52831"/>
              </a:solidFill>
            </a:endParaRPr>
          </a:p>
        </p:txBody>
      </p:sp>
    </p:spTree>
    <p:extLst>
      <p:ext uri="{BB962C8B-B14F-4D97-AF65-F5344CB8AC3E}">
        <p14:creationId xmlns:p14="http://schemas.microsoft.com/office/powerpoint/2010/main" val="1034642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randombar(horizontal)">
                                      <p:cBhvr>
                                        <p:cTn id="9" dur="1500"/>
                                        <p:tgtEl>
                                          <p:spTgt spid="28"/>
                                        </p:tgtEl>
                                      </p:cBhvr>
                                    </p:animEffect>
                                  </p:childTnLst>
                                </p:cTn>
                              </p:par>
                              <p:par>
                                <p:cTn id="10" presetID="14" presetClass="entr" presetSubtype="10" fill="hold" nodeType="with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randombar(horizontal)">
                                      <p:cBhvr>
                                        <p:cTn id="12" dur="1500"/>
                                        <p:tgtEl>
                                          <p:spTgt spid="94"/>
                                        </p:tgtEl>
                                      </p:cBhvr>
                                    </p:animEffect>
                                  </p:childTnLst>
                                </p:cTn>
                              </p:par>
                            </p:childTnLst>
                          </p:cTn>
                        </p:par>
                      </p:childTnLst>
                    </p:cTn>
                  </p:par>
                  <p:par>
                    <p:cTn id="13" fill="hold" nodeType="clickPar">
                      <p:stCondLst>
                        <p:cond delay="indefinite"/>
                        <p:cond evt="onBegin" delay="0">
                          <p:tn val="12"/>
                        </p:cond>
                      </p:stCondLst>
                      <p:childTnLst>
                        <p:par>
                          <p:cTn id="14" fill="hold" nodeType="after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randombar(horizontal)">
                                      <p:cBhvr>
                                        <p:cTn id="2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1"/>
      <p:bldP spid="27" grpId="2"/>
      <p:bldP spid="109" grpId="3"/>
    </p:bldLst>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rgbClr val="252831">
                    <a:lumMod val="90000"/>
                    <a:lumOff val="10000"/>
                  </a:srgbClr>
                </a:solidFill>
                <a:latin typeface="Candara Light" panose="020e0502030303020204" pitchFamily="34" charset="0"/>
              </a:rPr>
              <a:t>Madde 5: Nüsha Sayısı</a:t>
            </a:r>
          </a:p>
        </p:txBody>
      </p:sp>
      <p:pic>
        <p:nvPicPr>
          <p:cNvPr id="89" name="Google Shape;110;p19"/>
          <p:cNvPicPr preferRelativeResize="0"/>
          <p:nvPr/>
        </p:nvPicPr>
        <p:blipFill>
          <a:blip r:embed="rId4">
            <a:alphaModFix/>
          </a:blip>
          <a:stretch>
            <a:fillRect/>
          </a:stretch>
        </p:blipFill>
        <p:spPr>
          <a:xfrm>
            <a:off x="1506828" y="4599752"/>
            <a:ext cx="2017495" cy="1209250"/>
          </a:xfrm>
          <a:prstGeom prst="rect">
            <a:avLst/>
          </a:prstGeom>
          <a:noFill/>
          <a:ln>
            <a:noFill/>
          </a:ln>
        </p:spPr>
      </p:pic>
      <p:pic>
        <p:nvPicPr>
          <p:cNvPr id="90" name="Google Shape;114;p19"/>
          <p:cNvPicPr preferRelativeResize="0"/>
          <p:nvPr/>
        </p:nvPicPr>
        <p:blipFill>
          <a:blip r:embed="rId5">
            <a:alphaModFix/>
          </a:blip>
          <a:stretch>
            <a:fillRect/>
          </a:stretch>
        </p:blipFill>
        <p:spPr>
          <a:xfrm>
            <a:off x="683367" y="3823160"/>
            <a:ext cx="481900" cy="555275"/>
          </a:xfrm>
          <a:prstGeom prst="rect">
            <a:avLst/>
          </a:prstGeom>
          <a:noFill/>
          <a:ln>
            <a:noFill/>
          </a:ln>
        </p:spPr>
      </p:pic>
      <p:pic>
        <p:nvPicPr>
          <p:cNvPr id="91" name="Google Shape;115;p19"/>
          <p:cNvPicPr preferRelativeResize="0"/>
          <p:nvPr/>
        </p:nvPicPr>
        <p:blipFill>
          <a:blip r:embed="rId6">
            <a:alphaModFix/>
          </a:blip>
          <a:stretch>
            <a:fillRect/>
          </a:stretch>
        </p:blipFill>
        <p:spPr>
          <a:xfrm>
            <a:off x="866096" y="3944853"/>
            <a:ext cx="481900" cy="555275"/>
          </a:xfrm>
          <a:prstGeom prst="rect">
            <a:avLst/>
          </a:prstGeom>
          <a:noFill/>
          <a:ln>
            <a:noFill/>
          </a:ln>
        </p:spPr>
      </p:pic>
      <p:pic>
        <p:nvPicPr>
          <p:cNvPr id="92" name="Google Shape;116;p19"/>
          <p:cNvPicPr preferRelativeResize="0"/>
          <p:nvPr/>
        </p:nvPicPr>
        <p:blipFill>
          <a:blip r:embed="rId7">
            <a:alphaModFix/>
          </a:blip>
          <a:stretch>
            <a:fillRect/>
          </a:stretch>
        </p:blipFill>
        <p:spPr>
          <a:xfrm>
            <a:off x="1950437" y="4558828"/>
            <a:ext cx="1111472" cy="961913"/>
          </a:xfrm>
          <a:prstGeom prst="rect">
            <a:avLst/>
          </a:prstGeom>
          <a:noFill/>
          <a:ln>
            <a:noFill/>
          </a:ln>
        </p:spPr>
      </p:pic>
      <p:pic>
        <p:nvPicPr>
          <p:cNvPr id="93" name="Google Shape;117;p19"/>
          <p:cNvPicPr preferRelativeResize="0"/>
          <p:nvPr/>
        </p:nvPicPr>
        <p:blipFill>
          <a:blip r:embed="rId7">
            <a:alphaModFix/>
          </a:blip>
          <a:stretch>
            <a:fillRect/>
          </a:stretch>
        </p:blipFill>
        <p:spPr>
          <a:xfrm>
            <a:off x="1950437" y="4166262"/>
            <a:ext cx="1111472" cy="961913"/>
          </a:xfrm>
          <a:prstGeom prst="rect">
            <a:avLst/>
          </a:prstGeom>
          <a:noFill/>
          <a:ln>
            <a:noFill/>
          </a:ln>
        </p:spPr>
      </p:pic>
      <p:pic>
        <p:nvPicPr>
          <p:cNvPr id="107" name="Google Shape;118;p19"/>
          <p:cNvPicPr preferRelativeResize="0"/>
          <p:nvPr/>
        </p:nvPicPr>
        <p:blipFill>
          <a:blip r:embed="rId8">
            <a:alphaModFix/>
          </a:blip>
          <a:stretch>
            <a:fillRect/>
          </a:stretch>
        </p:blipFill>
        <p:spPr>
          <a:xfrm>
            <a:off x="1883423" y="3144930"/>
            <a:ext cx="1245500" cy="799942"/>
          </a:xfrm>
          <a:prstGeom prst="rect">
            <a:avLst/>
          </a:prstGeom>
          <a:noFill/>
          <a:ln>
            <a:noFill/>
          </a:ln>
        </p:spPr>
      </p:pic>
      <p:cxnSp>
        <p:nvCxnSpPr>
          <p:cNvPr id="108" name="Google Shape;120;p19"/>
          <p:cNvCxnSpPr/>
          <p:nvPr/>
        </p:nvCxnSpPr>
        <p:spPr>
          <a:xfrm>
            <a:off x="3255237" y="5645978"/>
            <a:ext cx="664200" cy="383400"/>
          </a:xfrm>
          <a:prstGeom prst="straightConnector1">
            <a:avLst/>
          </a:prstGeom>
          <a:noFill/>
          <a:ln w="19050" cap="rnd" cmpd="sng">
            <a:solidFill>
              <a:schemeClr val="accent3"/>
            </a:solidFill>
            <a:prstDash val="dash"/>
            <a:round/>
            <a:headEnd type="none" w="med" len="med"/>
            <a:tailEnd type="none" w="med" len="med"/>
          </a:ln>
        </p:spPr>
      </p:cxnSp>
      <p:cxnSp>
        <p:nvCxnSpPr>
          <p:cNvPr id="109" name="Google Shape;121;p19"/>
          <p:cNvCxnSpPr/>
          <p:nvPr/>
        </p:nvCxnSpPr>
        <p:spPr>
          <a:xfrm>
            <a:off x="1206987" y="4423928"/>
            <a:ext cx="559800" cy="323100"/>
          </a:xfrm>
          <a:prstGeom prst="straightConnector1">
            <a:avLst/>
          </a:prstGeom>
          <a:noFill/>
          <a:ln w="19050" cap="rnd" cmpd="sng">
            <a:solidFill>
              <a:schemeClr val="accent6"/>
            </a:solidFill>
            <a:prstDash val="dash"/>
            <a:round/>
            <a:headEnd type="none" w="med" len="med"/>
            <a:tailEnd type="none" w="med" len="med"/>
          </a:ln>
        </p:spPr>
      </p:cxnSp>
      <p:pic>
        <p:nvPicPr>
          <p:cNvPr id="110" name="Google Shape;122;p19"/>
          <p:cNvPicPr preferRelativeResize="0"/>
          <p:nvPr/>
        </p:nvPicPr>
        <p:blipFill>
          <a:blip r:embed="rId9">
            <a:alphaModFix/>
          </a:blip>
          <a:stretch>
            <a:fillRect/>
          </a:stretch>
        </p:blipFill>
        <p:spPr>
          <a:xfrm>
            <a:off x="3776070" y="3868652"/>
            <a:ext cx="190716" cy="555275"/>
          </a:xfrm>
          <a:prstGeom prst="rect">
            <a:avLst/>
          </a:prstGeom>
          <a:noFill/>
          <a:ln>
            <a:noFill/>
          </a:ln>
        </p:spPr>
      </p:pic>
      <p:cxnSp>
        <p:nvCxnSpPr>
          <p:cNvPr id="111" name="Google Shape;123;p19"/>
          <p:cNvCxnSpPr/>
          <p:nvPr/>
        </p:nvCxnSpPr>
        <p:spPr>
          <a:xfrm flipH="1">
            <a:off x="933987" y="5569778"/>
            <a:ext cx="936600" cy="540900"/>
          </a:xfrm>
          <a:prstGeom prst="straightConnector1">
            <a:avLst/>
          </a:prstGeom>
          <a:noFill/>
          <a:ln w="19050" cap="rnd" cmpd="sng">
            <a:solidFill>
              <a:schemeClr val="accent3"/>
            </a:solidFill>
            <a:prstDash val="dash"/>
            <a:round/>
            <a:headEnd type="none" w="med" len="med"/>
            <a:tailEnd type="none" w="med" len="med"/>
          </a:ln>
        </p:spPr>
      </p:cxnSp>
      <p:cxnSp>
        <p:nvCxnSpPr>
          <p:cNvPr id="112" name="Google Shape;124;p19"/>
          <p:cNvCxnSpPr/>
          <p:nvPr/>
        </p:nvCxnSpPr>
        <p:spPr>
          <a:xfrm flipH="1">
            <a:off x="3206637" y="4500128"/>
            <a:ext cx="559800" cy="323100"/>
          </a:xfrm>
          <a:prstGeom prst="straightConnector1">
            <a:avLst/>
          </a:prstGeom>
          <a:noFill/>
          <a:ln w="19050" cap="rnd" cmpd="sng">
            <a:solidFill>
              <a:schemeClr val="accent1"/>
            </a:solidFill>
            <a:prstDash val="dash"/>
            <a:round/>
            <a:headEnd type="none" w="med" len="med"/>
            <a:tailEnd type="none" w="med" len="med"/>
          </a:ln>
        </p:spPr>
      </p:cxnSp>
      <p:pic>
        <p:nvPicPr>
          <p:cNvPr id="113" name="Google Shape;125;p19"/>
          <p:cNvPicPr preferRelativeResize="0"/>
          <p:nvPr/>
        </p:nvPicPr>
        <p:blipFill>
          <a:blip r:embed="rId10">
            <a:alphaModFix/>
          </a:blip>
          <a:stretch>
            <a:fillRect/>
          </a:stretch>
        </p:blipFill>
        <p:spPr>
          <a:xfrm>
            <a:off x="719275" y="5121686"/>
            <a:ext cx="1019495" cy="1122001"/>
          </a:xfrm>
          <a:prstGeom prst="rect">
            <a:avLst/>
          </a:prstGeom>
          <a:noFill/>
          <a:ln>
            <a:noFill/>
          </a:ln>
        </p:spPr>
      </p:pic>
      <p:pic>
        <p:nvPicPr>
          <p:cNvPr id="114" name="Google Shape;126;p19"/>
          <p:cNvPicPr preferRelativeResize="0"/>
          <p:nvPr/>
        </p:nvPicPr>
        <p:blipFill>
          <a:blip r:embed="rId11">
            <a:alphaModFix/>
          </a:blip>
          <a:stretch>
            <a:fillRect/>
          </a:stretch>
        </p:blipFill>
        <p:spPr>
          <a:xfrm>
            <a:off x="3957128" y="5676684"/>
            <a:ext cx="430025" cy="599150"/>
          </a:xfrm>
          <a:prstGeom prst="rect">
            <a:avLst/>
          </a:prstGeom>
          <a:noFill/>
          <a:ln>
            <a:noFill/>
          </a:ln>
        </p:spPr>
      </p:pic>
      <p:pic>
        <p:nvPicPr>
          <p:cNvPr id="115" name="Google Shape;127;p19"/>
          <p:cNvPicPr preferRelativeResize="0"/>
          <p:nvPr/>
        </p:nvPicPr>
        <p:blipFill>
          <a:blip r:embed="rId12">
            <a:alphaModFix/>
          </a:blip>
          <a:stretch>
            <a:fillRect/>
          </a:stretch>
        </p:blipFill>
        <p:spPr>
          <a:xfrm>
            <a:off x="4330545" y="5837045"/>
            <a:ext cx="430025" cy="599150"/>
          </a:xfrm>
          <a:prstGeom prst="rect">
            <a:avLst/>
          </a:prstGeom>
          <a:noFill/>
          <a:ln>
            <a:noFill/>
          </a:ln>
        </p:spPr>
      </p:pic>
      <p:sp>
        <p:nvSpPr>
          <p:cNvPr id="116" name="Google Shape;128;p19"/>
          <p:cNvSpPr/>
          <p:nvPr/>
        </p:nvSpPr>
        <p:spPr>
          <a:xfrm>
            <a:off x="2410762" y="4033940"/>
            <a:ext cx="190800" cy="476700"/>
          </a:xfrm>
          <a:prstGeom prst="upDownArrow">
            <a:avLst>
              <a:gd name="adj1" fmla="val 50000"/>
              <a:gd name="adj2" fmla="val 50000"/>
            </a:avLst>
          </a:prstGeom>
          <a:gradFill>
            <a:gsLst>
              <a:gs pos="0">
                <a:schemeClr val="accent4"/>
              </a:gs>
              <a:gs pos="100000">
                <a:srgbClr val="00FFFF">
                  <a:alpha val="0"/>
                </a:srgbClr>
              </a:gs>
            </a:gsLst>
            <a:lin ang="5400012" scaled="0"/>
          </a:gradFill>
          <a:ln>
            <a:noFill/>
          </a:ln>
        </p:spPr>
        <p:txBody>
          <a:bodyPr spcFirstLastPara="1" wrap="square" lIns="91425" tIns="91425" rIns="91425" bIns="91425" anchor="ctr" anchorCtr="0">
            <a:noAutofit/>
          </a:bodyPr>
          <a:lstStyle/>
          <a:p>
            <a:endParaRPr>
              <a:solidFill>
                <a:srgbClr val="252831"/>
              </a:solidFill>
            </a:endParaRPr>
          </a:p>
        </p:txBody>
      </p:sp>
      <p:sp>
        <p:nvSpPr>
          <p:cNvPr id="117" name="Dikdörtgen 116">
            <a:extLst>
              <a:ext uri="{FF2B5EF4-FFF2-40B4-BE49-F238E27FC236}">
                <a16:creationId xmlns:a16="http://schemas.microsoft.com/office/drawing/2014/main" id="{EA716C90-6664-4EC7-90EB-F1022FB47C1B}"/>
              </a:ext>
            </a:extLst>
          </p:cNvPr>
          <p:cNvSpPr/>
          <p:nvPr/>
        </p:nvSpPr>
        <p:spPr>
          <a:xfrm>
            <a:off x="1229022" y="1378315"/>
            <a:ext cx="7102409" cy="461665"/>
          </a:xfrm>
          <a:prstGeom prst="rect">
            <a:avLst/>
          </a:prstGeom>
        </p:spPr>
        <p:txBody>
          <a:bodyPr wrap="square">
            <a:spAutoFit/>
          </a:bodyPr>
          <a:lstStyle/>
          <a:p>
            <a:r>
              <a:rPr lang="tr-TR" sz="2400" b="1"/>
              <a:t>Elektronik ortamda belgeler tek nüsha üretilir.  </a:t>
            </a:r>
            <a:endParaRPr lang="tr-TR" sz="2400"/>
          </a:p>
        </p:txBody>
      </p:sp>
      <p:sp>
        <p:nvSpPr>
          <p:cNvPr id="118" name="Dikdörtgen 117">
            <a:extLst>
              <a:ext uri="{FF2B5EF4-FFF2-40B4-BE49-F238E27FC236}">
                <a16:creationId xmlns:a16="http://schemas.microsoft.com/office/drawing/2014/main" id="{95F1EAE9-2016-4F33-BC62-B2A66D19D94F}"/>
              </a:ext>
            </a:extLst>
          </p:cNvPr>
          <p:cNvSpPr/>
          <p:nvPr/>
        </p:nvSpPr>
        <p:spPr>
          <a:xfrm>
            <a:off x="1206987" y="2120111"/>
            <a:ext cx="7988955" cy="923330"/>
          </a:xfrm>
          <a:prstGeom prst="rect">
            <a:avLst/>
          </a:prstGeom>
        </p:spPr>
        <p:txBody>
          <a:bodyPr wrap="square">
            <a:spAutoFit/>
          </a:bodyPr>
          <a:lstStyle/>
          <a:p>
            <a:r>
              <a:rPr lang="tr-TR">
                <a:solidFill>
                  <a:srgbClr val="000000"/>
                </a:solidFill>
                <a:latin typeface="Lato"/>
              </a:rPr>
              <a:t>Elektronik ortamda güvenli elektronik imza ile imzalanan belgelerin paraf bilgileri üstveride yer aldığı ve belgeler kurumsal veritabanında saklandığı için ayrıca bir paraf nüshası hazırlanmasına gerek yoktur.</a:t>
            </a:r>
            <a:endParaRPr lang="tr-TR">
              <a:solidFill>
                <a:prstClr val="black"/>
              </a:solidFill>
            </a:endParaRPr>
          </a:p>
        </p:txBody>
      </p:sp>
      <p:sp>
        <p:nvSpPr>
          <p:cNvPr id="119" name="Çapraz Köşesi Kesik Dikdörtgen 118">
            <a:extLst>
              <a:ext uri="{FF2B5EF4-FFF2-40B4-BE49-F238E27FC236}">
                <a16:creationId xmlns:a16="http://schemas.microsoft.com/office/drawing/2014/main" id="{60376BDE-9E5F-49E6-A82D-34EA0380C6C0}"/>
              </a:ext>
            </a:extLst>
          </p:cNvPr>
          <p:cNvSpPr/>
          <p:nvPr/>
        </p:nvSpPr>
        <p:spPr>
          <a:xfrm>
            <a:off x="5277619" y="3670829"/>
            <a:ext cx="5577485" cy="2268244"/>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20" name="Dikdörtgen 119">
            <a:extLst>
              <a:ext uri="{FF2B5EF4-FFF2-40B4-BE49-F238E27FC236}">
                <a16:creationId xmlns:a16="http://schemas.microsoft.com/office/drawing/2014/main" id="{E1B07988-E857-4162-BF5D-009EF61B2236}"/>
              </a:ext>
            </a:extLst>
          </p:cNvPr>
          <p:cNvSpPr/>
          <p:nvPr/>
        </p:nvSpPr>
        <p:spPr>
          <a:xfrm>
            <a:off x="5354099" y="3841285"/>
            <a:ext cx="5320952" cy="1538883"/>
          </a:xfrm>
          <a:prstGeom prst="rect">
            <a:avLst/>
          </a:prstGeom>
        </p:spPr>
        <p:txBody>
          <a:bodyPr wrap="square">
            <a:spAutoFit/>
          </a:bodyPr>
          <a:lstStyle/>
          <a:p>
            <a:r>
              <a:rPr lang="tr-TR" sz="2000" b="1" i="1">
                <a:solidFill>
                  <a:srgbClr val="C00000"/>
                </a:solidFill>
              </a:rPr>
              <a:t>Kazanımlar</a:t>
            </a:r>
          </a:p>
          <a:p>
            <a:endParaRPr lang="tr-TR" sz="1100" b="1" i="1">
              <a:solidFill>
                <a:prstClr val="black"/>
              </a:solidFill>
            </a:endParaRPr>
          </a:p>
          <a:p>
            <a:pPr marL="342900" indent="-342900">
              <a:buFont typeface="Wingdings" panose="05000000000000000000" pitchFamily="2" charset="2"/>
              <a:buChar char="ü"/>
            </a:pPr>
            <a:r>
              <a:rPr lang="tr-TR" sz="2000">
                <a:solidFill>
                  <a:prstClr val="black"/>
                </a:solidFill>
              </a:rPr>
              <a:t>Sistem performansının artması,</a:t>
            </a:r>
          </a:p>
          <a:p>
            <a:pPr marL="342900" indent="-342900">
              <a:buFont typeface="Wingdings" panose="05000000000000000000" pitchFamily="2" charset="2"/>
              <a:buChar char="ü"/>
            </a:pPr>
            <a:r>
              <a:rPr lang="tr-TR" sz="2000">
                <a:solidFill>
                  <a:prstClr val="black"/>
                </a:solidFill>
              </a:rPr>
              <a:t>Uygulama ve imza süreçlerinin hızlanması,</a:t>
            </a:r>
          </a:p>
          <a:p>
            <a:pPr marL="342900" indent="-342900">
              <a:buFont typeface="Wingdings" panose="05000000000000000000" pitchFamily="2" charset="2"/>
              <a:buChar char="ü"/>
            </a:pPr>
            <a:r>
              <a:rPr lang="tr-TR" sz="2000">
                <a:solidFill>
                  <a:prstClr val="black"/>
                </a:solidFill>
              </a:rPr>
              <a:t>Veri saklama maliyetlerinde tasarruf</a:t>
            </a:r>
          </a:p>
        </p:txBody>
      </p:sp>
      <p:pic>
        <p:nvPicPr>
          <p:cNvPr id="121" name="Google Shape;378;p38"/>
          <p:cNvPicPr preferRelativeResize="0"/>
          <p:nvPr/>
        </p:nvPicPr>
        <p:blipFill>
          <a:blip r:embed="rId13">
            <a:alphaModFix/>
          </a:blip>
          <a:stretch>
            <a:fillRect/>
          </a:stretch>
        </p:blipFill>
        <p:spPr>
          <a:xfrm>
            <a:off x="9525757" y="3730415"/>
            <a:ext cx="1217100" cy="1387025"/>
          </a:xfrm>
          <a:prstGeom prst="rect">
            <a:avLst/>
          </a:prstGeom>
          <a:noFill/>
          <a:ln>
            <a:noFill/>
          </a:ln>
        </p:spPr>
      </p:pic>
      <p:pic>
        <p:nvPicPr>
          <p:cNvPr id="25" name="Resim 24"/>
          <p:cNvPicPr>
            <a:picLocks noChangeAspect="1"/>
          </p:cNvPicPr>
          <p:nvPr/>
        </p:nvPicPr>
        <p:blipFill>
          <a:blip r:embed="rId14">
            <a:clrChange>
              <a:clrFrom>
                <a:srgbClr val="FFFFFF"/>
              </a:clrFrom>
              <a:clrTo>
                <a:srgbClr val="FFFFFF">
                  <a:alpha val="0"/>
                </a:srgbClr>
              </a:clrTo>
            </a:clrChange>
            <a:duotone>
              <a:prstClr val="black"/>
              <a:srgbClr val="E10505">
                <a:tint val="45000"/>
                <a:satMod val="400000"/>
              </a:srgbClr>
            </a:duotone>
          </a:blip>
          <a:stretch>
            <a:fillRect/>
          </a:stretch>
        </p:blipFill>
        <p:spPr>
          <a:xfrm rot="21106384">
            <a:off x="10235447" y="176717"/>
            <a:ext cx="1779185" cy="1541592"/>
          </a:xfrm>
          <a:prstGeom prst="rect">
            <a:avLst/>
          </a:prstGeom>
        </p:spPr>
      </p:pic>
    </p:spTree>
    <p:extLst>
      <p:ext uri="{BB962C8B-B14F-4D97-AF65-F5344CB8AC3E}">
        <p14:creationId xmlns:p14="http://schemas.microsoft.com/office/powerpoint/2010/main" val="2988764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53" presetClass="entr" presetSubtype="0"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p:cTn id="11" dur="500" fill="hold"/>
                                        <p:tgtEl>
                                          <p:spTgt spid="89"/>
                                        </p:tgtEl>
                                        <p:attrNameLst>
                                          <p:attrName>ppt_w</p:attrName>
                                        </p:attrNameLst>
                                      </p:cBhvr>
                                      <p:tavLst>
                                        <p:tav tm="0">
                                          <p:val>
                                            <p:fltVal val="0"/>
                                          </p:val>
                                        </p:tav>
                                        <p:tav tm="100000">
                                          <p:val>
                                            <p:strVal val="#ppt_w"/>
                                          </p:val>
                                        </p:tav>
                                      </p:tavLst>
                                    </p:anim>
                                    <p:anim calcmode="lin" valueType="num">
                                      <p:cBhvr>
                                        <p:cTn id="12" dur="500" fill="hold"/>
                                        <p:tgtEl>
                                          <p:spTgt spid="89"/>
                                        </p:tgtEl>
                                        <p:attrNameLst>
                                          <p:attrName>ppt_h</p:attrName>
                                        </p:attrNameLst>
                                      </p:cBhvr>
                                      <p:tavLst>
                                        <p:tav tm="0">
                                          <p:val>
                                            <p:fltVal val="0"/>
                                          </p:val>
                                        </p:tav>
                                        <p:tav tm="100000">
                                          <p:val>
                                            <p:strVal val="#ppt_h"/>
                                          </p:val>
                                        </p:tav>
                                      </p:tavLst>
                                    </p:anim>
                                    <p:animEffect transition="in" filter="fade">
                                      <p:cBhvr>
                                        <p:cTn id="13" dur="500"/>
                                        <p:tgtEl>
                                          <p:spTgt spid="89"/>
                                        </p:tgtEl>
                                      </p:cBhvr>
                                    </p:animEffect>
                                  </p:childTnLst>
                                </p:cTn>
                              </p:par>
                              <p:par>
                                <p:cTn id="14" presetID="53" presetClass="entr" presetSubtype="0"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par>
                                <p:cTn id="19" presetID="53"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53" presetClass="entr" presetSubtype="0"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 calcmode="lin" valueType="num">
                                      <p:cBhvr>
                                        <p:cTn id="26" dur="500" fill="hold"/>
                                        <p:tgtEl>
                                          <p:spTgt spid="92"/>
                                        </p:tgtEl>
                                        <p:attrNameLst>
                                          <p:attrName>ppt_w</p:attrName>
                                        </p:attrNameLst>
                                      </p:cBhvr>
                                      <p:tavLst>
                                        <p:tav tm="0">
                                          <p:val>
                                            <p:fltVal val="0"/>
                                          </p:val>
                                        </p:tav>
                                        <p:tav tm="100000">
                                          <p:val>
                                            <p:strVal val="#ppt_w"/>
                                          </p:val>
                                        </p:tav>
                                      </p:tavLst>
                                    </p:anim>
                                    <p:anim calcmode="lin" valueType="num">
                                      <p:cBhvr>
                                        <p:cTn id="27" dur="500" fill="hold"/>
                                        <p:tgtEl>
                                          <p:spTgt spid="92"/>
                                        </p:tgtEl>
                                        <p:attrNameLst>
                                          <p:attrName>ppt_h</p:attrName>
                                        </p:attrNameLst>
                                      </p:cBhvr>
                                      <p:tavLst>
                                        <p:tav tm="0">
                                          <p:val>
                                            <p:fltVal val="0"/>
                                          </p:val>
                                        </p:tav>
                                        <p:tav tm="100000">
                                          <p:val>
                                            <p:strVal val="#ppt_h"/>
                                          </p:val>
                                        </p:tav>
                                      </p:tavLst>
                                    </p:anim>
                                    <p:animEffect transition="in" filter="fade">
                                      <p:cBhvr>
                                        <p:cTn id="28" dur="500"/>
                                        <p:tgtEl>
                                          <p:spTgt spid="92"/>
                                        </p:tgtEl>
                                      </p:cBhvr>
                                    </p:animEffect>
                                  </p:childTnLst>
                                </p:cTn>
                              </p:par>
                              <p:par>
                                <p:cTn id="29" presetID="53" presetClass="entr" presetSubtype="0"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p:cTn id="31" dur="500" fill="hold"/>
                                        <p:tgtEl>
                                          <p:spTgt spid="93"/>
                                        </p:tgtEl>
                                        <p:attrNameLst>
                                          <p:attrName>ppt_w</p:attrName>
                                        </p:attrNameLst>
                                      </p:cBhvr>
                                      <p:tavLst>
                                        <p:tav tm="0">
                                          <p:val>
                                            <p:fltVal val="0"/>
                                          </p:val>
                                        </p:tav>
                                        <p:tav tm="100000">
                                          <p:val>
                                            <p:strVal val="#ppt_w"/>
                                          </p:val>
                                        </p:tav>
                                      </p:tavLst>
                                    </p:anim>
                                    <p:anim calcmode="lin" valueType="num">
                                      <p:cBhvr>
                                        <p:cTn id="32" dur="500" fill="hold"/>
                                        <p:tgtEl>
                                          <p:spTgt spid="93"/>
                                        </p:tgtEl>
                                        <p:attrNameLst>
                                          <p:attrName>ppt_h</p:attrName>
                                        </p:attrNameLst>
                                      </p:cBhvr>
                                      <p:tavLst>
                                        <p:tav tm="0">
                                          <p:val>
                                            <p:fltVal val="0"/>
                                          </p:val>
                                        </p:tav>
                                        <p:tav tm="100000">
                                          <p:val>
                                            <p:strVal val="#ppt_h"/>
                                          </p:val>
                                        </p:tav>
                                      </p:tavLst>
                                    </p:anim>
                                    <p:animEffect transition="in" filter="fade">
                                      <p:cBhvr>
                                        <p:cTn id="33" dur="500"/>
                                        <p:tgtEl>
                                          <p:spTgt spid="93"/>
                                        </p:tgtEl>
                                      </p:cBhvr>
                                    </p:animEffect>
                                  </p:childTnLst>
                                </p:cTn>
                              </p:par>
                              <p:par>
                                <p:cTn id="34" presetID="53" presetClass="entr" presetSubtype="0"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 calcmode="lin" valueType="num">
                                      <p:cBhvr>
                                        <p:cTn id="36" dur="500" fill="hold"/>
                                        <p:tgtEl>
                                          <p:spTgt spid="107"/>
                                        </p:tgtEl>
                                        <p:attrNameLst>
                                          <p:attrName>ppt_w</p:attrName>
                                        </p:attrNameLst>
                                      </p:cBhvr>
                                      <p:tavLst>
                                        <p:tav tm="0">
                                          <p:val>
                                            <p:fltVal val="0"/>
                                          </p:val>
                                        </p:tav>
                                        <p:tav tm="100000">
                                          <p:val>
                                            <p:strVal val="#ppt_w"/>
                                          </p:val>
                                        </p:tav>
                                      </p:tavLst>
                                    </p:anim>
                                    <p:anim calcmode="lin" valueType="num">
                                      <p:cBhvr>
                                        <p:cTn id="37" dur="500" fill="hold"/>
                                        <p:tgtEl>
                                          <p:spTgt spid="107"/>
                                        </p:tgtEl>
                                        <p:attrNameLst>
                                          <p:attrName>ppt_h</p:attrName>
                                        </p:attrNameLst>
                                      </p:cBhvr>
                                      <p:tavLst>
                                        <p:tav tm="0">
                                          <p:val>
                                            <p:fltVal val="0"/>
                                          </p:val>
                                        </p:tav>
                                        <p:tav tm="100000">
                                          <p:val>
                                            <p:strVal val="#ppt_h"/>
                                          </p:val>
                                        </p:tav>
                                      </p:tavLst>
                                    </p:anim>
                                    <p:animEffect transition="in" filter="fade">
                                      <p:cBhvr>
                                        <p:cTn id="38" dur="500"/>
                                        <p:tgtEl>
                                          <p:spTgt spid="107"/>
                                        </p:tgtEl>
                                      </p:cBhvr>
                                    </p:animEffect>
                                  </p:childTnLst>
                                </p:cTn>
                              </p:par>
                              <p:par>
                                <p:cTn id="39" presetID="53" presetClass="entr" presetSubtype="0"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 calcmode="lin" valueType="num">
                                      <p:cBhvr>
                                        <p:cTn id="41" dur="500" fill="hold"/>
                                        <p:tgtEl>
                                          <p:spTgt spid="108"/>
                                        </p:tgtEl>
                                        <p:attrNameLst>
                                          <p:attrName>ppt_w</p:attrName>
                                        </p:attrNameLst>
                                      </p:cBhvr>
                                      <p:tavLst>
                                        <p:tav tm="0">
                                          <p:val>
                                            <p:fltVal val="0"/>
                                          </p:val>
                                        </p:tav>
                                        <p:tav tm="100000">
                                          <p:val>
                                            <p:strVal val="#ppt_w"/>
                                          </p:val>
                                        </p:tav>
                                      </p:tavLst>
                                    </p:anim>
                                    <p:anim calcmode="lin" valueType="num">
                                      <p:cBhvr>
                                        <p:cTn id="42" dur="500" fill="hold"/>
                                        <p:tgtEl>
                                          <p:spTgt spid="108"/>
                                        </p:tgtEl>
                                        <p:attrNameLst>
                                          <p:attrName>ppt_h</p:attrName>
                                        </p:attrNameLst>
                                      </p:cBhvr>
                                      <p:tavLst>
                                        <p:tav tm="0">
                                          <p:val>
                                            <p:fltVal val="0"/>
                                          </p:val>
                                        </p:tav>
                                        <p:tav tm="100000">
                                          <p:val>
                                            <p:strVal val="#ppt_h"/>
                                          </p:val>
                                        </p:tav>
                                      </p:tavLst>
                                    </p:anim>
                                    <p:animEffect transition="in" filter="fade">
                                      <p:cBhvr>
                                        <p:cTn id="43" dur="500"/>
                                        <p:tgtEl>
                                          <p:spTgt spid="108"/>
                                        </p:tgtEl>
                                      </p:cBhvr>
                                    </p:animEffect>
                                  </p:childTnLst>
                                </p:cTn>
                              </p:par>
                              <p:par>
                                <p:cTn id="44" presetID="53" presetClass="entr" presetSubtype="0"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 calcmode="lin" valueType="num">
                                      <p:cBhvr>
                                        <p:cTn id="46" dur="500" fill="hold"/>
                                        <p:tgtEl>
                                          <p:spTgt spid="109"/>
                                        </p:tgtEl>
                                        <p:attrNameLst>
                                          <p:attrName>ppt_w</p:attrName>
                                        </p:attrNameLst>
                                      </p:cBhvr>
                                      <p:tavLst>
                                        <p:tav tm="0">
                                          <p:val>
                                            <p:fltVal val="0"/>
                                          </p:val>
                                        </p:tav>
                                        <p:tav tm="100000">
                                          <p:val>
                                            <p:strVal val="#ppt_w"/>
                                          </p:val>
                                        </p:tav>
                                      </p:tavLst>
                                    </p:anim>
                                    <p:anim calcmode="lin" valueType="num">
                                      <p:cBhvr>
                                        <p:cTn id="47" dur="500" fill="hold"/>
                                        <p:tgtEl>
                                          <p:spTgt spid="109"/>
                                        </p:tgtEl>
                                        <p:attrNameLst>
                                          <p:attrName>ppt_h</p:attrName>
                                        </p:attrNameLst>
                                      </p:cBhvr>
                                      <p:tavLst>
                                        <p:tav tm="0">
                                          <p:val>
                                            <p:fltVal val="0"/>
                                          </p:val>
                                        </p:tav>
                                        <p:tav tm="100000">
                                          <p:val>
                                            <p:strVal val="#ppt_h"/>
                                          </p:val>
                                        </p:tav>
                                      </p:tavLst>
                                    </p:anim>
                                    <p:animEffect transition="in" filter="fade">
                                      <p:cBhvr>
                                        <p:cTn id="48" dur="500"/>
                                        <p:tgtEl>
                                          <p:spTgt spid="109"/>
                                        </p:tgtEl>
                                      </p:cBhvr>
                                    </p:animEffect>
                                  </p:childTnLst>
                                </p:cTn>
                              </p:par>
                              <p:par>
                                <p:cTn id="49" presetID="53" presetClass="entr" presetSubtype="0"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anim calcmode="lin" valueType="num">
                                      <p:cBhvr>
                                        <p:cTn id="51" dur="500" fill="hold"/>
                                        <p:tgtEl>
                                          <p:spTgt spid="110"/>
                                        </p:tgtEl>
                                        <p:attrNameLst>
                                          <p:attrName>ppt_w</p:attrName>
                                        </p:attrNameLst>
                                      </p:cBhvr>
                                      <p:tavLst>
                                        <p:tav tm="0">
                                          <p:val>
                                            <p:fltVal val="0"/>
                                          </p:val>
                                        </p:tav>
                                        <p:tav tm="100000">
                                          <p:val>
                                            <p:strVal val="#ppt_w"/>
                                          </p:val>
                                        </p:tav>
                                      </p:tavLst>
                                    </p:anim>
                                    <p:anim calcmode="lin" valueType="num">
                                      <p:cBhvr>
                                        <p:cTn id="52" dur="500" fill="hold"/>
                                        <p:tgtEl>
                                          <p:spTgt spid="110"/>
                                        </p:tgtEl>
                                        <p:attrNameLst>
                                          <p:attrName>ppt_h</p:attrName>
                                        </p:attrNameLst>
                                      </p:cBhvr>
                                      <p:tavLst>
                                        <p:tav tm="0">
                                          <p:val>
                                            <p:fltVal val="0"/>
                                          </p:val>
                                        </p:tav>
                                        <p:tav tm="100000">
                                          <p:val>
                                            <p:strVal val="#ppt_h"/>
                                          </p:val>
                                        </p:tav>
                                      </p:tavLst>
                                    </p:anim>
                                    <p:animEffect transition="in" filter="fade">
                                      <p:cBhvr>
                                        <p:cTn id="53" dur="500"/>
                                        <p:tgtEl>
                                          <p:spTgt spid="110"/>
                                        </p:tgtEl>
                                      </p:cBhvr>
                                    </p:animEffect>
                                  </p:childTnLst>
                                </p:cTn>
                              </p:par>
                              <p:par>
                                <p:cTn id="54" presetID="53" presetClass="entr" presetSubtype="0" fill="hold" nodeType="withEffect">
                                  <p:stCondLst>
                                    <p:cond delay="0"/>
                                  </p:stCondLst>
                                  <p:childTnLst>
                                    <p:set>
                                      <p:cBhvr>
                                        <p:cTn id="55" dur="1" fill="hold">
                                          <p:stCondLst>
                                            <p:cond delay="0"/>
                                          </p:stCondLst>
                                        </p:cTn>
                                        <p:tgtEl>
                                          <p:spTgt spid="111"/>
                                        </p:tgtEl>
                                        <p:attrNameLst>
                                          <p:attrName>style.visibility</p:attrName>
                                        </p:attrNameLst>
                                      </p:cBhvr>
                                      <p:to>
                                        <p:strVal val="visible"/>
                                      </p:to>
                                    </p:set>
                                    <p:anim calcmode="lin" valueType="num">
                                      <p:cBhvr>
                                        <p:cTn id="56" dur="500" fill="hold"/>
                                        <p:tgtEl>
                                          <p:spTgt spid="111"/>
                                        </p:tgtEl>
                                        <p:attrNameLst>
                                          <p:attrName>ppt_w</p:attrName>
                                        </p:attrNameLst>
                                      </p:cBhvr>
                                      <p:tavLst>
                                        <p:tav tm="0">
                                          <p:val>
                                            <p:fltVal val="0"/>
                                          </p:val>
                                        </p:tav>
                                        <p:tav tm="100000">
                                          <p:val>
                                            <p:strVal val="#ppt_w"/>
                                          </p:val>
                                        </p:tav>
                                      </p:tavLst>
                                    </p:anim>
                                    <p:anim calcmode="lin" valueType="num">
                                      <p:cBhvr>
                                        <p:cTn id="57" dur="500" fill="hold"/>
                                        <p:tgtEl>
                                          <p:spTgt spid="111"/>
                                        </p:tgtEl>
                                        <p:attrNameLst>
                                          <p:attrName>ppt_h</p:attrName>
                                        </p:attrNameLst>
                                      </p:cBhvr>
                                      <p:tavLst>
                                        <p:tav tm="0">
                                          <p:val>
                                            <p:fltVal val="0"/>
                                          </p:val>
                                        </p:tav>
                                        <p:tav tm="100000">
                                          <p:val>
                                            <p:strVal val="#ppt_h"/>
                                          </p:val>
                                        </p:tav>
                                      </p:tavLst>
                                    </p:anim>
                                    <p:animEffect transition="in" filter="fade">
                                      <p:cBhvr>
                                        <p:cTn id="58" dur="500"/>
                                        <p:tgtEl>
                                          <p:spTgt spid="111"/>
                                        </p:tgtEl>
                                      </p:cBhvr>
                                    </p:animEffect>
                                  </p:childTnLst>
                                </p:cTn>
                              </p:par>
                              <p:par>
                                <p:cTn id="59" presetID="53" presetClass="entr" presetSubtype="0"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anim calcmode="lin" valueType="num">
                                      <p:cBhvr>
                                        <p:cTn id="61" dur="500" fill="hold"/>
                                        <p:tgtEl>
                                          <p:spTgt spid="112"/>
                                        </p:tgtEl>
                                        <p:attrNameLst>
                                          <p:attrName>ppt_w</p:attrName>
                                        </p:attrNameLst>
                                      </p:cBhvr>
                                      <p:tavLst>
                                        <p:tav tm="0">
                                          <p:val>
                                            <p:fltVal val="0"/>
                                          </p:val>
                                        </p:tav>
                                        <p:tav tm="100000">
                                          <p:val>
                                            <p:strVal val="#ppt_w"/>
                                          </p:val>
                                        </p:tav>
                                      </p:tavLst>
                                    </p:anim>
                                    <p:anim calcmode="lin" valueType="num">
                                      <p:cBhvr>
                                        <p:cTn id="62" dur="500" fill="hold"/>
                                        <p:tgtEl>
                                          <p:spTgt spid="112"/>
                                        </p:tgtEl>
                                        <p:attrNameLst>
                                          <p:attrName>ppt_h</p:attrName>
                                        </p:attrNameLst>
                                      </p:cBhvr>
                                      <p:tavLst>
                                        <p:tav tm="0">
                                          <p:val>
                                            <p:fltVal val="0"/>
                                          </p:val>
                                        </p:tav>
                                        <p:tav tm="100000">
                                          <p:val>
                                            <p:strVal val="#ppt_h"/>
                                          </p:val>
                                        </p:tav>
                                      </p:tavLst>
                                    </p:anim>
                                    <p:animEffect transition="in" filter="fade">
                                      <p:cBhvr>
                                        <p:cTn id="63" dur="500"/>
                                        <p:tgtEl>
                                          <p:spTgt spid="112"/>
                                        </p:tgtEl>
                                      </p:cBhvr>
                                    </p:animEffect>
                                  </p:childTnLst>
                                </p:cTn>
                              </p:par>
                              <p:par>
                                <p:cTn id="64" presetID="53" presetClass="entr" presetSubtype="0" fill="hold" nodeType="withEffect">
                                  <p:stCondLst>
                                    <p:cond delay="0"/>
                                  </p:stCondLst>
                                  <p:childTnLst>
                                    <p:set>
                                      <p:cBhvr>
                                        <p:cTn id="65" dur="1" fill="hold">
                                          <p:stCondLst>
                                            <p:cond delay="0"/>
                                          </p:stCondLst>
                                        </p:cTn>
                                        <p:tgtEl>
                                          <p:spTgt spid="113"/>
                                        </p:tgtEl>
                                        <p:attrNameLst>
                                          <p:attrName>style.visibility</p:attrName>
                                        </p:attrNameLst>
                                      </p:cBhvr>
                                      <p:to>
                                        <p:strVal val="visible"/>
                                      </p:to>
                                    </p:set>
                                    <p:anim calcmode="lin" valueType="num">
                                      <p:cBhvr>
                                        <p:cTn id="66" dur="500" fill="hold"/>
                                        <p:tgtEl>
                                          <p:spTgt spid="113"/>
                                        </p:tgtEl>
                                        <p:attrNameLst>
                                          <p:attrName>ppt_w</p:attrName>
                                        </p:attrNameLst>
                                      </p:cBhvr>
                                      <p:tavLst>
                                        <p:tav tm="0">
                                          <p:val>
                                            <p:fltVal val="0"/>
                                          </p:val>
                                        </p:tav>
                                        <p:tav tm="100000">
                                          <p:val>
                                            <p:strVal val="#ppt_w"/>
                                          </p:val>
                                        </p:tav>
                                      </p:tavLst>
                                    </p:anim>
                                    <p:anim calcmode="lin" valueType="num">
                                      <p:cBhvr>
                                        <p:cTn id="67" dur="500" fill="hold"/>
                                        <p:tgtEl>
                                          <p:spTgt spid="113"/>
                                        </p:tgtEl>
                                        <p:attrNameLst>
                                          <p:attrName>ppt_h</p:attrName>
                                        </p:attrNameLst>
                                      </p:cBhvr>
                                      <p:tavLst>
                                        <p:tav tm="0">
                                          <p:val>
                                            <p:fltVal val="0"/>
                                          </p:val>
                                        </p:tav>
                                        <p:tav tm="100000">
                                          <p:val>
                                            <p:strVal val="#ppt_h"/>
                                          </p:val>
                                        </p:tav>
                                      </p:tavLst>
                                    </p:anim>
                                    <p:animEffect transition="in" filter="fade">
                                      <p:cBhvr>
                                        <p:cTn id="68" dur="500"/>
                                        <p:tgtEl>
                                          <p:spTgt spid="113"/>
                                        </p:tgtEl>
                                      </p:cBhvr>
                                    </p:animEffect>
                                  </p:childTnLst>
                                </p:cTn>
                              </p:par>
                              <p:par>
                                <p:cTn id="69" presetID="53"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anim calcmode="lin" valueType="num">
                                      <p:cBhvr>
                                        <p:cTn id="71" dur="500" fill="hold"/>
                                        <p:tgtEl>
                                          <p:spTgt spid="114"/>
                                        </p:tgtEl>
                                        <p:attrNameLst>
                                          <p:attrName>ppt_w</p:attrName>
                                        </p:attrNameLst>
                                      </p:cBhvr>
                                      <p:tavLst>
                                        <p:tav tm="0">
                                          <p:val>
                                            <p:fltVal val="0"/>
                                          </p:val>
                                        </p:tav>
                                        <p:tav tm="100000">
                                          <p:val>
                                            <p:strVal val="#ppt_w"/>
                                          </p:val>
                                        </p:tav>
                                      </p:tavLst>
                                    </p:anim>
                                    <p:anim calcmode="lin" valueType="num">
                                      <p:cBhvr>
                                        <p:cTn id="72" dur="500" fill="hold"/>
                                        <p:tgtEl>
                                          <p:spTgt spid="114"/>
                                        </p:tgtEl>
                                        <p:attrNameLst>
                                          <p:attrName>ppt_h</p:attrName>
                                        </p:attrNameLst>
                                      </p:cBhvr>
                                      <p:tavLst>
                                        <p:tav tm="0">
                                          <p:val>
                                            <p:fltVal val="0"/>
                                          </p:val>
                                        </p:tav>
                                        <p:tav tm="100000">
                                          <p:val>
                                            <p:strVal val="#ppt_h"/>
                                          </p:val>
                                        </p:tav>
                                      </p:tavLst>
                                    </p:anim>
                                    <p:animEffect transition="in" filter="fade">
                                      <p:cBhvr>
                                        <p:cTn id="73" dur="500"/>
                                        <p:tgtEl>
                                          <p:spTgt spid="114"/>
                                        </p:tgtEl>
                                      </p:cBhvr>
                                    </p:animEffect>
                                  </p:childTnLst>
                                </p:cTn>
                              </p:par>
                              <p:par>
                                <p:cTn id="74" presetID="53" presetClass="entr" presetSubtype="0" fill="hold" nodeType="withEffect">
                                  <p:stCondLst>
                                    <p:cond delay="0"/>
                                  </p:stCondLst>
                                  <p:childTnLst>
                                    <p:set>
                                      <p:cBhvr>
                                        <p:cTn id="75" dur="1" fill="hold">
                                          <p:stCondLst>
                                            <p:cond delay="0"/>
                                          </p:stCondLst>
                                        </p:cTn>
                                        <p:tgtEl>
                                          <p:spTgt spid="115"/>
                                        </p:tgtEl>
                                        <p:attrNameLst>
                                          <p:attrName>style.visibility</p:attrName>
                                        </p:attrNameLst>
                                      </p:cBhvr>
                                      <p:to>
                                        <p:strVal val="visible"/>
                                      </p:to>
                                    </p:set>
                                    <p:anim calcmode="lin" valueType="num">
                                      <p:cBhvr>
                                        <p:cTn id="76" dur="500" fill="hold"/>
                                        <p:tgtEl>
                                          <p:spTgt spid="115"/>
                                        </p:tgtEl>
                                        <p:attrNameLst>
                                          <p:attrName>ppt_w</p:attrName>
                                        </p:attrNameLst>
                                      </p:cBhvr>
                                      <p:tavLst>
                                        <p:tav tm="0">
                                          <p:val>
                                            <p:fltVal val="0"/>
                                          </p:val>
                                        </p:tav>
                                        <p:tav tm="100000">
                                          <p:val>
                                            <p:strVal val="#ppt_w"/>
                                          </p:val>
                                        </p:tav>
                                      </p:tavLst>
                                    </p:anim>
                                    <p:anim calcmode="lin" valueType="num">
                                      <p:cBhvr>
                                        <p:cTn id="77" dur="500" fill="hold"/>
                                        <p:tgtEl>
                                          <p:spTgt spid="115"/>
                                        </p:tgtEl>
                                        <p:attrNameLst>
                                          <p:attrName>ppt_h</p:attrName>
                                        </p:attrNameLst>
                                      </p:cBhvr>
                                      <p:tavLst>
                                        <p:tav tm="0">
                                          <p:val>
                                            <p:fltVal val="0"/>
                                          </p:val>
                                        </p:tav>
                                        <p:tav tm="100000">
                                          <p:val>
                                            <p:strVal val="#ppt_h"/>
                                          </p:val>
                                        </p:tav>
                                      </p:tavLst>
                                    </p:anim>
                                    <p:animEffect transition="in" filter="fade">
                                      <p:cBhvr>
                                        <p:cTn id="78" dur="500"/>
                                        <p:tgtEl>
                                          <p:spTgt spid="115"/>
                                        </p:tgtEl>
                                      </p:cBhvr>
                                    </p:animEffect>
                                  </p:childTnLst>
                                </p:cTn>
                              </p:par>
                              <p:par>
                                <p:cTn id="79" presetID="53" presetClass="entr" presetSubtype="0" fill="hold" grpId="0" nodeType="withEffect">
                                  <p:stCondLst>
                                    <p:cond delay="0"/>
                                  </p:stCondLst>
                                  <p:childTnLst>
                                    <p:set>
                                      <p:cBhvr>
                                        <p:cTn id="80" dur="1" fill="hold">
                                          <p:stCondLst>
                                            <p:cond delay="0"/>
                                          </p:stCondLst>
                                        </p:cTn>
                                        <p:tgtEl>
                                          <p:spTgt spid="116"/>
                                        </p:tgtEl>
                                        <p:attrNameLst>
                                          <p:attrName>style.visibility</p:attrName>
                                        </p:attrNameLst>
                                      </p:cBhvr>
                                      <p:to>
                                        <p:strVal val="visible"/>
                                      </p:to>
                                    </p:set>
                                    <p:anim calcmode="lin" valueType="num">
                                      <p:cBhvr>
                                        <p:cTn id="81" dur="500" fill="hold"/>
                                        <p:tgtEl>
                                          <p:spTgt spid="116"/>
                                        </p:tgtEl>
                                        <p:attrNameLst>
                                          <p:attrName>ppt_w</p:attrName>
                                        </p:attrNameLst>
                                      </p:cBhvr>
                                      <p:tavLst>
                                        <p:tav tm="0">
                                          <p:val>
                                            <p:fltVal val="0"/>
                                          </p:val>
                                        </p:tav>
                                        <p:tav tm="100000">
                                          <p:val>
                                            <p:strVal val="#ppt_w"/>
                                          </p:val>
                                        </p:tav>
                                      </p:tavLst>
                                    </p:anim>
                                    <p:anim calcmode="lin" valueType="num">
                                      <p:cBhvr>
                                        <p:cTn id="82" dur="500" fill="hold"/>
                                        <p:tgtEl>
                                          <p:spTgt spid="116"/>
                                        </p:tgtEl>
                                        <p:attrNameLst>
                                          <p:attrName>ppt_h</p:attrName>
                                        </p:attrNameLst>
                                      </p:cBhvr>
                                      <p:tavLst>
                                        <p:tav tm="0">
                                          <p:val>
                                            <p:fltVal val="0"/>
                                          </p:val>
                                        </p:tav>
                                        <p:tav tm="100000">
                                          <p:val>
                                            <p:strVal val="#ppt_h"/>
                                          </p:val>
                                        </p:tav>
                                      </p:tavLst>
                                    </p:anim>
                                    <p:animEffect transition="in" filter="fade">
                                      <p:cBhvr>
                                        <p:cTn id="83" dur="500"/>
                                        <p:tgtEl>
                                          <p:spTgt spid="116"/>
                                        </p:tgtEl>
                                      </p:cBhvr>
                                    </p:animEffect>
                                  </p:childTnLst>
                                </p:cTn>
                              </p:par>
                            </p:childTnLst>
                          </p:cTn>
                        </p:par>
                      </p:childTnLst>
                    </p:cTn>
                  </p:par>
                  <p:par>
                    <p:cTn id="84" fill="hold" nodeType="clickPar">
                      <p:stCondLst>
                        <p:cond delay="indefinite"/>
                        <p:cond evt="onBegin" delay="0">
                          <p:tn val="83"/>
                        </p:cond>
                      </p:stCondLst>
                      <p:childTnLst>
                        <p:par>
                          <p:cTn id="85" fill="hold" nodeType="afterGroup">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19"/>
                                        </p:tgtEl>
                                        <p:attrNameLst>
                                          <p:attrName>style.visibility</p:attrName>
                                        </p:attrNameLst>
                                      </p:cBhvr>
                                      <p:to>
                                        <p:strVal val="visible"/>
                                      </p:to>
                                    </p:set>
                                    <p:animEffect transition="in" filter="fade">
                                      <p:cBhvr>
                                        <p:cTn id="88" dur="1000"/>
                                        <p:tgtEl>
                                          <p:spTgt spid="119"/>
                                        </p:tgtEl>
                                      </p:cBhvr>
                                    </p:animEffect>
                                    <p:anim calcmode="lin" valueType="num">
                                      <p:cBhvr>
                                        <p:cTn id="89" dur="1000" fill="hold"/>
                                        <p:tgtEl>
                                          <p:spTgt spid="119"/>
                                        </p:tgtEl>
                                        <p:attrNameLst>
                                          <p:attrName>ppt_x</p:attrName>
                                        </p:attrNameLst>
                                      </p:cBhvr>
                                      <p:tavLst>
                                        <p:tav tm="0">
                                          <p:val>
                                            <p:strVal val="#ppt_x"/>
                                          </p:val>
                                        </p:tav>
                                        <p:tav tm="100000">
                                          <p:val>
                                            <p:strVal val="#ppt_x"/>
                                          </p:val>
                                        </p:tav>
                                      </p:tavLst>
                                    </p:anim>
                                    <p:anim calcmode="lin" valueType="num">
                                      <p:cBhvr>
                                        <p:cTn id="90" dur="1000" fill="hold"/>
                                        <p:tgtEl>
                                          <p:spTgt spid="11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20"/>
                                        </p:tgtEl>
                                        <p:attrNameLst>
                                          <p:attrName>style.visibility</p:attrName>
                                        </p:attrNameLst>
                                      </p:cBhvr>
                                      <p:to>
                                        <p:strVal val="visible"/>
                                      </p:to>
                                    </p:set>
                                    <p:animEffect transition="in" filter="fade">
                                      <p:cBhvr>
                                        <p:cTn id="93" dur="1000"/>
                                        <p:tgtEl>
                                          <p:spTgt spid="120"/>
                                        </p:tgtEl>
                                      </p:cBhvr>
                                    </p:animEffect>
                                    <p:anim calcmode="lin" valueType="num">
                                      <p:cBhvr>
                                        <p:cTn id="94" dur="1000" fill="hold"/>
                                        <p:tgtEl>
                                          <p:spTgt spid="120"/>
                                        </p:tgtEl>
                                        <p:attrNameLst>
                                          <p:attrName>ppt_x</p:attrName>
                                        </p:attrNameLst>
                                      </p:cBhvr>
                                      <p:tavLst>
                                        <p:tav tm="0">
                                          <p:val>
                                            <p:strVal val="#ppt_x"/>
                                          </p:val>
                                        </p:tav>
                                        <p:tav tm="100000">
                                          <p:val>
                                            <p:strVal val="#ppt_x"/>
                                          </p:val>
                                        </p:tav>
                                      </p:tavLst>
                                    </p:anim>
                                    <p:anim calcmode="lin" valueType="num">
                                      <p:cBhvr>
                                        <p:cTn id="95" dur="1000" fill="hold"/>
                                        <p:tgtEl>
                                          <p:spTgt spid="120"/>
                                        </p:tgtEl>
                                        <p:attrNameLst>
                                          <p:attrName>ppt_y</p:attrName>
                                        </p:attrNameLst>
                                      </p:cBhvr>
                                      <p:tavLst>
                                        <p:tav tm="0">
                                          <p:val>
                                            <p:strVal val="#ppt_y+.1"/>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121"/>
                                        </p:tgtEl>
                                        <p:attrNameLst>
                                          <p:attrName>style.visibility</p:attrName>
                                        </p:attrNameLst>
                                      </p:cBhvr>
                                      <p:to>
                                        <p:strVal val="visible"/>
                                      </p:to>
                                    </p:set>
                                    <p:anim calcmode="lin" valueType="num">
                                      <p:cBhvr additive="base">
                                        <p:cTn id="98" dur="1100" fill="hold"/>
                                        <p:tgtEl>
                                          <p:spTgt spid="121"/>
                                        </p:tgtEl>
                                        <p:attrNameLst>
                                          <p:attrName>ppt_x</p:attrName>
                                        </p:attrNameLst>
                                      </p:cBhvr>
                                      <p:tavLst>
                                        <p:tav tm="0">
                                          <p:val>
                                            <p:strVal val="#ppt_x"/>
                                          </p:val>
                                        </p:tav>
                                        <p:tav tm="100000">
                                          <p:val>
                                            <p:strVal val="#ppt_x"/>
                                          </p:val>
                                        </p:tav>
                                      </p:tavLst>
                                    </p:anim>
                                    <p:anim calcmode="lin" valueType="num">
                                      <p:cBhvr additive="base">
                                        <p:cTn id="99" dur="11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1"/>
      <p:bldP spid="118" grpId="2"/>
      <p:bldP spid="119" grpId="3"/>
      <p:bldP spid="120" grpId="4"/>
    </p:bldLst>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6: Belgenin Şekli Özellikleri</a:t>
            </a:r>
          </a:p>
        </p:txBody>
      </p:sp>
      <p:sp>
        <p:nvSpPr>
          <p:cNvPr id="4" name="Dikdörtgen 3">
            <a:extLst>
              <a:ext uri="{FF2B5EF4-FFF2-40B4-BE49-F238E27FC236}">
                <a16:creationId xmlns:a16="http://schemas.microsoft.com/office/drawing/2014/main" id="{B46DC4CE-6D3F-4ACD-9C84-21E236B31891}"/>
              </a:ext>
            </a:extLst>
          </p:cNvPr>
          <p:cNvSpPr/>
          <p:nvPr/>
        </p:nvSpPr>
        <p:spPr>
          <a:xfrm>
            <a:off x="1520494" y="1797507"/>
            <a:ext cx="530324" cy="629306"/>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5" name="Dikdörtgen 4">
            <a:extLst>
              <a:ext uri="{FF2B5EF4-FFF2-40B4-BE49-F238E27FC236}">
                <a16:creationId xmlns:a16="http://schemas.microsoft.com/office/drawing/2014/main" id="{4C877E1C-4562-4E61-B9BB-655ADD8CBF6D}"/>
              </a:ext>
            </a:extLst>
          </p:cNvPr>
          <p:cNvSpPr/>
          <p:nvPr/>
        </p:nvSpPr>
        <p:spPr>
          <a:xfrm>
            <a:off x="272172" y="1274552"/>
            <a:ext cx="7339504" cy="369332"/>
          </a:xfrm>
          <a:prstGeom prst="rect">
            <a:avLst/>
          </a:prstGeom>
        </p:spPr>
        <p:txBody>
          <a:bodyPr wrap="square">
            <a:spAutoFit/>
          </a:bodyPr>
          <a:lstStyle/>
          <a:p>
            <a:r>
              <a:rPr lang="tr-TR">
                <a:solidFill>
                  <a:schemeClr val="bg1"/>
                </a:solidFill>
                <a:latin typeface="Lato"/>
              </a:rPr>
              <a:t>Resmî yazışmalarda belgeler, </a:t>
            </a:r>
            <a:r>
              <a:rPr lang="tr-TR" b="1">
                <a:solidFill>
                  <a:schemeClr val="bg1"/>
                </a:solidFill>
                <a:latin typeface="Lato"/>
              </a:rPr>
              <a:t>A4</a:t>
            </a:r>
            <a:r>
              <a:rPr lang="tr-TR">
                <a:solidFill>
                  <a:schemeClr val="bg1"/>
                </a:solidFill>
                <a:latin typeface="Lato"/>
              </a:rPr>
              <a:t> boyutu dikkate alınarak hazırlanır.  </a:t>
            </a:r>
          </a:p>
        </p:txBody>
      </p:sp>
      <p:sp>
        <p:nvSpPr>
          <p:cNvPr id="6" name="Metin kutusu 5">
            <a:extLst>
              <a:ext uri="{FF2B5EF4-FFF2-40B4-BE49-F238E27FC236}">
                <a16:creationId xmlns:a16="http://schemas.microsoft.com/office/drawing/2014/main" id="{C13DE8B5-8C88-49D8-B684-BDCE3456EFBD}"/>
              </a:ext>
            </a:extLst>
          </p:cNvPr>
          <p:cNvSpPr txBox="1"/>
          <p:nvPr/>
        </p:nvSpPr>
        <p:spPr>
          <a:xfrm>
            <a:off x="1496058" y="1924826"/>
            <a:ext cx="554760" cy="400110"/>
          </a:xfrm>
          <a:prstGeom prst="rect">
            <a:avLst/>
          </a:prstGeom>
          <a:noFill/>
        </p:spPr>
        <p:txBody>
          <a:bodyPr wrap="square" rtlCol="0">
            <a:spAutoFit/>
          </a:bodyPr>
          <a:lstStyle/>
          <a:p>
            <a:pPr algn="ctr"/>
            <a:r>
              <a:rPr lang="tr-TR" sz="2000" b="1">
                <a:solidFill>
                  <a:srgbClr val="C00000"/>
                </a:solidFill>
              </a:rPr>
              <a:t>A4</a:t>
            </a:r>
          </a:p>
        </p:txBody>
      </p:sp>
      <p:grpSp>
        <p:nvGrpSpPr>
          <p:cNvPr id="9" name="Google Shape;2020;p33"/>
          <p:cNvGrpSpPr/>
          <p:nvPr/>
        </p:nvGrpSpPr>
        <p:grpSpPr>
          <a:xfrm>
            <a:off x="909262" y="1742731"/>
            <a:ext cx="1756041" cy="830332"/>
            <a:chOff x="1177450" y="241631"/>
            <a:chExt cx="6173152" cy="3616776"/>
          </a:xfrm>
        </p:grpSpPr>
        <p:sp>
          <p:nvSpPr>
            <p:cNvPr id="10" name="Google Shape;2021;p33"/>
            <p:cNvSpPr/>
            <p:nvPr/>
          </p:nvSpPr>
          <p:spPr>
            <a:xfrm>
              <a:off x="1682275" y="241631"/>
              <a:ext cx="5161606" cy="3454973"/>
            </a:xfrm>
            <a:custGeom>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lt1"/>
                </a:gs>
                <a:gs pos="50000">
                  <a:schemeClr val="lt1"/>
                </a:gs>
                <a:gs pos="100000">
                  <a:schemeClr val="lt2"/>
                </a:gs>
              </a:gsLst>
              <a:lin ang="16198661" scaled="0"/>
            </a:gra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 name="Google Shape;2022;p33"/>
            <p:cNvSpPr/>
            <p:nvPr/>
          </p:nvSpPr>
          <p:spPr>
            <a:xfrm>
              <a:off x="1177450" y="3763229"/>
              <a:ext cx="6173152" cy="95178"/>
            </a:xfrm>
            <a:custGeom>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D5D6E0"/>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 name="Google Shape;2023;p33"/>
            <p:cNvSpPr/>
            <p:nvPr/>
          </p:nvSpPr>
          <p:spPr>
            <a:xfrm>
              <a:off x="1177450" y="3687086"/>
              <a:ext cx="6172200" cy="76142"/>
            </a:xfrm>
            <a:custGeom>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 name="Google Shape;2024;p33"/>
            <p:cNvSpPr/>
            <p:nvPr/>
          </p:nvSpPr>
          <p:spPr>
            <a:xfrm>
              <a:off x="3806350" y="3687086"/>
              <a:ext cx="903922" cy="47589"/>
            </a:xfrm>
            <a:custGeom>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nvGrpSpPr>
          <p:cNvPr id="14" name="Google Shape;2026;p33"/>
          <p:cNvGrpSpPr/>
          <p:nvPr/>
        </p:nvGrpSpPr>
        <p:grpSpPr>
          <a:xfrm flipH="1">
            <a:off x="352439" y="1797507"/>
            <a:ext cx="588488" cy="753705"/>
            <a:chOff x="6492887" y="4126007"/>
            <a:chExt cx="271993" cy="422295"/>
          </a:xfrm>
        </p:grpSpPr>
        <p:sp>
          <p:nvSpPr>
            <p:cNvPr id="15" name="Google Shape;2027;p33"/>
            <p:cNvSpPr/>
            <p:nvPr/>
          </p:nvSpPr>
          <p:spPr>
            <a:xfrm rot="10800000">
              <a:off x="6492887" y="4392220"/>
              <a:ext cx="271993" cy="156082"/>
            </a:xfrm>
            <a:custGeom>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 name="Google Shape;2028;p33"/>
            <p:cNvSpPr/>
            <p:nvPr/>
          </p:nvSpPr>
          <p:spPr>
            <a:xfrm flipH="1">
              <a:off x="6563431" y="4299082"/>
              <a:ext cx="180447" cy="104443"/>
            </a:xfrm>
            <a:custGeom>
              <a:rect l="l" t="t" r="r" b="b"/>
              <a:pathLst>
                <a:path w="427701" h="247553"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7" name="Google Shape;2029;p33"/>
            <p:cNvSpPr/>
            <p:nvPr/>
          </p:nvSpPr>
          <p:spPr>
            <a:xfrm flipH="1">
              <a:off x="6653655" y="4351284"/>
              <a:ext cx="90223" cy="156685"/>
            </a:xfrm>
            <a:custGeom>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8" name="Google Shape;2030;p33"/>
            <p:cNvSpPr/>
            <p:nvPr/>
          </p:nvSpPr>
          <p:spPr>
            <a:xfrm flipH="1">
              <a:off x="6563431" y="4351284"/>
              <a:ext cx="90223" cy="156685"/>
            </a:xfrm>
            <a:custGeom>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9" name="Google Shape;2031;p33"/>
            <p:cNvSpPr/>
            <p:nvPr/>
          </p:nvSpPr>
          <p:spPr>
            <a:xfrm>
              <a:off x="6631565" y="4127172"/>
              <a:ext cx="91680" cy="134039"/>
            </a:xfrm>
            <a:custGeom>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 name="Google Shape;2032;p33"/>
            <p:cNvSpPr/>
            <p:nvPr/>
          </p:nvSpPr>
          <p:spPr>
            <a:xfrm>
              <a:off x="6638516" y="4126007"/>
              <a:ext cx="43914" cy="54116"/>
            </a:xfrm>
            <a:custGeom>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 name="Google Shape;2033;p33"/>
            <p:cNvSpPr/>
            <p:nvPr/>
          </p:nvSpPr>
          <p:spPr>
            <a:xfrm>
              <a:off x="6647100" y="4184749"/>
              <a:ext cx="54168" cy="60624"/>
            </a:xfrm>
            <a:custGeom>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 name="Google Shape;2034;p33"/>
            <p:cNvSpPr/>
            <p:nvPr/>
          </p:nvSpPr>
          <p:spPr>
            <a:xfrm>
              <a:off x="6554604" y="4208935"/>
              <a:ext cx="102224" cy="145520"/>
            </a:xfrm>
            <a:custGeom>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 name="Google Shape;2035;p33"/>
            <p:cNvSpPr/>
            <p:nvPr/>
          </p:nvSpPr>
          <p:spPr>
            <a:xfrm>
              <a:off x="6631332" y="4204595"/>
              <a:ext cx="78964" cy="104158"/>
            </a:xfrm>
            <a:custGeom>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 name="Google Shape;2036;p33"/>
            <p:cNvSpPr/>
            <p:nvPr/>
          </p:nvSpPr>
          <p:spPr>
            <a:xfrm>
              <a:off x="6645396" y="4130153"/>
              <a:ext cx="58090" cy="71561"/>
            </a:xfrm>
            <a:custGeom>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 name="Google Shape;2037;p33"/>
            <p:cNvSpPr/>
            <p:nvPr/>
          </p:nvSpPr>
          <p:spPr>
            <a:xfrm>
              <a:off x="6647754" y="4129873"/>
              <a:ext cx="58319" cy="54888"/>
            </a:xfrm>
            <a:custGeom>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 name="Google Shape;2038;p33"/>
            <p:cNvSpPr/>
            <p:nvPr/>
          </p:nvSpPr>
          <p:spPr>
            <a:xfrm>
              <a:off x="6577749" y="4490229"/>
              <a:ext cx="45861" cy="34982"/>
            </a:xfrm>
            <a:custGeom>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 name="Google Shape;2039;p33"/>
            <p:cNvSpPr/>
            <p:nvPr/>
          </p:nvSpPr>
          <p:spPr>
            <a:xfrm>
              <a:off x="6577951" y="4501389"/>
              <a:ext cx="45653" cy="23835"/>
            </a:xfrm>
            <a:custGeom>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8" name="Google Shape;2040;p33"/>
            <p:cNvSpPr/>
            <p:nvPr/>
          </p:nvSpPr>
          <p:spPr>
            <a:xfrm>
              <a:off x="6554804" y="4475155"/>
              <a:ext cx="41980" cy="32521"/>
            </a:xfrm>
            <a:custGeom>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9" name="Google Shape;2041;p33"/>
            <p:cNvSpPr/>
            <p:nvPr/>
          </p:nvSpPr>
          <p:spPr>
            <a:xfrm>
              <a:off x="6554997" y="4485886"/>
              <a:ext cx="41814" cy="21828"/>
            </a:xfrm>
            <a:custGeom>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0" name="Google Shape;2042;p33"/>
            <p:cNvSpPr/>
            <p:nvPr/>
          </p:nvSpPr>
          <p:spPr>
            <a:xfrm>
              <a:off x="6570371" y="4307401"/>
              <a:ext cx="99964" cy="172414"/>
            </a:xfrm>
            <a:custGeom>
              <a:rect l="l" t="t" r="r" b="b"/>
              <a:pathLst>
                <a:path w="223525"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1" name="Google Shape;2043;p33"/>
            <p:cNvSpPr/>
            <p:nvPr/>
          </p:nvSpPr>
          <p:spPr>
            <a:xfrm>
              <a:off x="6597627" y="4307742"/>
              <a:ext cx="99521" cy="186686"/>
            </a:xfrm>
            <a:custGeom>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2" name="Google Shape;2044;p33"/>
            <p:cNvSpPr/>
            <p:nvPr/>
          </p:nvSpPr>
          <p:spPr>
            <a:xfrm>
              <a:off x="6560564" y="4295988"/>
              <a:ext cx="148825" cy="136991"/>
            </a:xfrm>
            <a:custGeom>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3" name="Google Shape;2045;p33"/>
            <p:cNvSpPr/>
            <p:nvPr/>
          </p:nvSpPr>
          <p:spPr>
            <a:xfrm>
              <a:off x="6680201" y="4215053"/>
              <a:ext cx="51721" cy="181324"/>
            </a:xfrm>
            <a:custGeom>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4" name="Google Shape;2046;p33"/>
            <p:cNvSpPr/>
            <p:nvPr/>
          </p:nvSpPr>
          <p:spPr>
            <a:xfrm>
              <a:off x="6690335" y="4212768"/>
              <a:ext cx="31273" cy="39773"/>
            </a:xfrm>
            <a:custGeom>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5" name="Google Shape;2047;p33"/>
            <p:cNvSpPr/>
            <p:nvPr/>
          </p:nvSpPr>
          <p:spPr>
            <a:xfrm>
              <a:off x="6629015" y="4204538"/>
              <a:ext cx="26751" cy="28086"/>
            </a:xfrm>
            <a:custGeom>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nvGrpSpPr>
            <p:cNvPr id="36" name="Google Shape;2048;p33"/>
            <p:cNvGrpSpPr/>
            <p:nvPr/>
          </p:nvGrpSpPr>
          <p:grpSpPr>
            <a:xfrm>
              <a:off x="6551528" y="4270928"/>
              <a:ext cx="147953" cy="112133"/>
              <a:chOff x="6621095" y="1452181"/>
              <a:chExt cx="330894" cy="250785"/>
            </a:xfrm>
          </p:grpSpPr>
          <p:sp>
            <p:nvSpPr>
              <p:cNvPr id="37" name="Google Shape;2049;p33"/>
              <p:cNvSpPr/>
              <p:nvPr/>
            </p:nvSpPr>
            <p:spPr>
              <a:xfrm>
                <a:off x="6648789" y="1521520"/>
                <a:ext cx="303199" cy="174500"/>
              </a:xfrm>
              <a:custGeom>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8" name="Google Shape;2050;p33"/>
              <p:cNvSpPr/>
              <p:nvPr/>
            </p:nvSpPr>
            <p:spPr>
              <a:xfrm>
                <a:off x="6790409" y="1564671"/>
                <a:ext cx="79173" cy="45815"/>
              </a:xfrm>
              <a:custGeom>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39" name="Google Shape;2051;p33"/>
              <p:cNvSpPr/>
              <p:nvPr/>
            </p:nvSpPr>
            <p:spPr>
              <a:xfrm>
                <a:off x="6648780" y="1584674"/>
                <a:ext cx="303209" cy="118292"/>
              </a:xfrm>
              <a:custGeom>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0" name="Google Shape;2052;p33"/>
              <p:cNvSpPr/>
              <p:nvPr/>
            </p:nvSpPr>
            <p:spPr>
              <a:xfrm>
                <a:off x="6621095" y="1454086"/>
                <a:ext cx="217122" cy="244320"/>
              </a:xfrm>
              <a:custGeom>
                <a:rect l="l" t="t" r="r" b="b"/>
                <a:pathLst>
                  <a:path w="217122" h="244319"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1" name="Google Shape;2053;p33"/>
              <p:cNvSpPr/>
              <p:nvPr/>
            </p:nvSpPr>
            <p:spPr>
              <a:xfrm>
                <a:off x="6624647" y="1452181"/>
                <a:ext cx="216421" cy="245364"/>
              </a:xfrm>
              <a:custGeom>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sp>
        <p:nvSpPr>
          <p:cNvPr id="48" name="Rectangle 2">
            <a:extLst>
              <a:ext uri="{FF2B5EF4-FFF2-40B4-BE49-F238E27FC236}">
                <a16:creationId xmlns:a16="http://schemas.microsoft.com/office/drawing/2014/main" id="{74CB4E97-4DBC-42FA-88F3-3875D0768DCD}"/>
              </a:ext>
            </a:extLst>
          </p:cNvPr>
          <p:cNvSpPr/>
          <p:nvPr/>
        </p:nvSpPr>
        <p:spPr>
          <a:xfrm>
            <a:off x="11661132" y="3390470"/>
            <a:ext cx="468000" cy="34675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9" name="Rectangle 33">
            <a:extLst>
              <a:ext uri="{FF2B5EF4-FFF2-40B4-BE49-F238E27FC236}">
                <a16:creationId xmlns:a16="http://schemas.microsoft.com/office/drawing/2014/main" id="{C8053972-09CA-433F-B583-129072775145}"/>
              </a:ext>
            </a:extLst>
          </p:cNvPr>
          <p:cNvSpPr/>
          <p:nvPr/>
        </p:nvSpPr>
        <p:spPr>
          <a:xfrm>
            <a:off x="6023305" y="3046639"/>
            <a:ext cx="6105827" cy="360000"/>
          </a:xfrm>
          <a:custGeom>
            <a:rect l="l" t="t" r="r" b="b"/>
            <a:pathLst>
              <a:path w="4813081" h="360000">
                <a:moveTo>
                  <a:pt x="0" y="0"/>
                </a:moveTo>
                <a:lnTo>
                  <a:pt x="4453081" y="0"/>
                </a:lnTo>
                <a:lnTo>
                  <a:pt x="4813081" y="360000"/>
                </a:lnTo>
                <a:lnTo>
                  <a:pt x="0" y="360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Isosceles Triangle 4">
            <a:extLst>
              <a:ext uri="{FF2B5EF4-FFF2-40B4-BE49-F238E27FC236}">
                <a16:creationId xmlns:a16="http://schemas.microsoft.com/office/drawing/2014/main" id="{97958B4C-63E5-4BDE-B9F9-F0B7065CA3FF}"/>
              </a:ext>
            </a:extLst>
          </p:cNvPr>
          <p:cNvSpPr/>
          <p:nvPr/>
        </p:nvSpPr>
        <p:spPr>
          <a:xfrm rot="16200000">
            <a:off x="5523408" y="2967378"/>
            <a:ext cx="577208" cy="49759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1" name="TextBox 6">
            <a:extLst>
              <a:ext uri="{FF2B5EF4-FFF2-40B4-BE49-F238E27FC236}">
                <a16:creationId xmlns:a16="http://schemas.microsoft.com/office/drawing/2014/main" id="{0A5E8A0B-4465-4CE2-8CA1-8DA73DBEA8A6}"/>
              </a:ext>
            </a:extLst>
          </p:cNvPr>
          <p:cNvSpPr txBox="1"/>
          <p:nvPr/>
        </p:nvSpPr>
        <p:spPr>
          <a:xfrm>
            <a:off x="918606" y="2969446"/>
            <a:ext cx="4805066" cy="1261884"/>
          </a:xfrm>
          <a:prstGeom prst="rect">
            <a:avLst/>
          </a:prstGeom>
          <a:noFill/>
        </p:spPr>
        <p:txBody>
          <a:bodyPr wrap="square" rtlCol="0">
            <a:spAutoFit/>
          </a:bodyPr>
          <a:lstStyle/>
          <a:p>
            <a:pPr lvl="0"/>
            <a:r>
              <a:rPr lang="tr-TR" sz="1400">
                <a:solidFill>
                  <a:schemeClr val="bg1"/>
                </a:solidFill>
                <a:latin typeface="Lato"/>
              </a:rPr>
              <a:t>Resmî yazışmalarda yazı tipi ve harf büyüklüğü</a:t>
            </a:r>
          </a:p>
          <a:p>
            <a:pPr lvl="0"/>
            <a:endParaRPr lang="tr-TR" sz="600">
              <a:solidFill>
                <a:schemeClr val="bg1"/>
              </a:solidFill>
              <a:latin typeface="Lato"/>
            </a:endParaRPr>
          </a:p>
          <a:p>
            <a:pPr marL="285750" lvl="0" indent="-285750">
              <a:buFont typeface="Arial" panose="020b0604020202020204" pitchFamily="34" charset="0"/>
              <a:buChar char="•"/>
            </a:pPr>
            <a:r>
              <a:rPr lang="en-US" sz="1400">
                <a:solidFill>
                  <a:schemeClr val="bg1"/>
                </a:solidFill>
                <a:latin typeface="Lato"/>
              </a:rPr>
              <a:t>Times New Roman 12 Punto</a:t>
            </a:r>
            <a:endParaRPr lang="tr-TR" sz="1400">
              <a:solidFill>
                <a:schemeClr val="bg1"/>
              </a:solidFill>
              <a:latin typeface="Lato"/>
            </a:endParaRPr>
          </a:p>
          <a:p>
            <a:pPr marL="285750" lvl="0" indent="-285750">
              <a:buFont typeface="Arial" panose="020b0604020202020204" pitchFamily="34" charset="0"/>
              <a:buChar char="•"/>
            </a:pPr>
            <a:r>
              <a:rPr lang="en-US" sz="1400">
                <a:solidFill>
                  <a:schemeClr val="bg1"/>
                </a:solidFill>
                <a:latin typeface="Lato"/>
              </a:rPr>
              <a:t>Arial 11 Punto </a:t>
            </a:r>
          </a:p>
          <a:p>
            <a:pPr lvl="0"/>
            <a:endParaRPr lang="en-US" sz="1400">
              <a:solidFill>
                <a:schemeClr val="bg1"/>
              </a:solidFill>
              <a:latin typeface="Lato"/>
            </a:endParaRPr>
          </a:p>
          <a:p>
            <a:pPr lvl="0"/>
            <a:endParaRPr lang="tr-TR" sz="1400">
              <a:solidFill>
                <a:schemeClr val="bg1"/>
              </a:solidFill>
              <a:latin typeface="Lato"/>
            </a:endParaRPr>
          </a:p>
        </p:txBody>
      </p:sp>
      <p:sp>
        <p:nvSpPr>
          <p:cNvPr id="52" name="Rectangle 8">
            <a:extLst>
              <a:ext uri="{FF2B5EF4-FFF2-40B4-BE49-F238E27FC236}">
                <a16:creationId xmlns:a16="http://schemas.microsoft.com/office/drawing/2014/main" id="{F35B96FA-3FDB-4E19-BE30-447BC383EBA0}"/>
              </a:ext>
            </a:extLst>
          </p:cNvPr>
          <p:cNvSpPr/>
          <p:nvPr/>
        </p:nvSpPr>
        <p:spPr>
          <a:xfrm>
            <a:off x="11085589" y="4234573"/>
            <a:ext cx="468000" cy="262342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3" name="Rectangle 9">
            <a:extLst>
              <a:ext uri="{FF2B5EF4-FFF2-40B4-BE49-F238E27FC236}">
                <a16:creationId xmlns:a16="http://schemas.microsoft.com/office/drawing/2014/main" id="{D62D8B96-4166-4612-9B0C-1EFDEC707B34}"/>
              </a:ext>
            </a:extLst>
          </p:cNvPr>
          <p:cNvSpPr/>
          <p:nvPr/>
        </p:nvSpPr>
        <p:spPr>
          <a:xfrm>
            <a:off x="10510046" y="5205686"/>
            <a:ext cx="468000" cy="165231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4" name="Rectangle 10">
            <a:extLst>
              <a:ext uri="{FF2B5EF4-FFF2-40B4-BE49-F238E27FC236}">
                <a16:creationId xmlns:a16="http://schemas.microsoft.com/office/drawing/2014/main" id="{F2870F87-FCAA-43A6-9DFC-E4AEC2AAA163}"/>
              </a:ext>
            </a:extLst>
          </p:cNvPr>
          <p:cNvSpPr/>
          <p:nvPr/>
        </p:nvSpPr>
        <p:spPr>
          <a:xfrm>
            <a:off x="9934503" y="6515308"/>
            <a:ext cx="468000" cy="3426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Rectangle 55">
            <a:extLst>
              <a:ext uri="{FF2B5EF4-FFF2-40B4-BE49-F238E27FC236}">
                <a16:creationId xmlns:a16="http://schemas.microsoft.com/office/drawing/2014/main" id="{E1C45627-A16C-4ED4-986D-CD4751F4F53B}"/>
              </a:ext>
            </a:extLst>
          </p:cNvPr>
          <p:cNvSpPr/>
          <p:nvPr/>
        </p:nvSpPr>
        <p:spPr>
          <a:xfrm>
            <a:off x="6758985" y="3874573"/>
            <a:ext cx="4794604" cy="360000"/>
          </a:xfrm>
          <a:custGeom>
            <a:rect l="l" t="t" r="r" b="b"/>
            <a:pathLst>
              <a:path w="3800189" h="360000">
                <a:moveTo>
                  <a:pt x="0" y="0"/>
                </a:moveTo>
                <a:lnTo>
                  <a:pt x="3440189" y="0"/>
                </a:lnTo>
                <a:lnTo>
                  <a:pt x="3800189" y="360000"/>
                </a:lnTo>
                <a:lnTo>
                  <a:pt x="0" y="36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6" name="Isosceles Triangle 24">
            <a:extLst>
              <a:ext uri="{FF2B5EF4-FFF2-40B4-BE49-F238E27FC236}">
                <a16:creationId xmlns:a16="http://schemas.microsoft.com/office/drawing/2014/main" id="{379FE0DA-14C3-459D-94B0-7F3EE7C635E8}"/>
              </a:ext>
            </a:extLst>
          </p:cNvPr>
          <p:cNvSpPr/>
          <p:nvPr/>
        </p:nvSpPr>
        <p:spPr>
          <a:xfrm rot="16200000">
            <a:off x="6295698" y="3808992"/>
            <a:ext cx="577208" cy="49759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Rectangle 57">
            <a:extLst>
              <a:ext uri="{FF2B5EF4-FFF2-40B4-BE49-F238E27FC236}">
                <a16:creationId xmlns:a16="http://schemas.microsoft.com/office/drawing/2014/main" id="{9DFDA5E3-E9D5-46F7-8DCD-F3360D9385FE}"/>
              </a:ext>
            </a:extLst>
          </p:cNvPr>
          <p:cNvSpPr/>
          <p:nvPr/>
        </p:nvSpPr>
        <p:spPr>
          <a:xfrm>
            <a:off x="7509506" y="4859440"/>
            <a:ext cx="3486061" cy="360000"/>
          </a:xfrm>
          <a:custGeom>
            <a:rect l="l" t="t" r="r" b="b"/>
            <a:pathLst>
              <a:path w="2655012" h="360000">
                <a:moveTo>
                  <a:pt x="0" y="0"/>
                </a:moveTo>
                <a:lnTo>
                  <a:pt x="2295012" y="0"/>
                </a:lnTo>
                <a:lnTo>
                  <a:pt x="2655012" y="360000"/>
                </a:lnTo>
                <a:lnTo>
                  <a:pt x="0"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Isosceles Triangle 26">
            <a:extLst>
              <a:ext uri="{FF2B5EF4-FFF2-40B4-BE49-F238E27FC236}">
                <a16:creationId xmlns:a16="http://schemas.microsoft.com/office/drawing/2014/main" id="{902DDD0E-8568-457C-9CD0-565102A25EAA}"/>
              </a:ext>
            </a:extLst>
          </p:cNvPr>
          <p:cNvSpPr/>
          <p:nvPr/>
        </p:nvSpPr>
        <p:spPr>
          <a:xfrm rot="16200000">
            <a:off x="7003600" y="4790644"/>
            <a:ext cx="577208" cy="4975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Rectangle 59">
            <a:extLst>
              <a:ext uri="{FF2B5EF4-FFF2-40B4-BE49-F238E27FC236}">
                <a16:creationId xmlns:a16="http://schemas.microsoft.com/office/drawing/2014/main" id="{FC407B05-EAD6-4C5B-B21E-FAD54DC729C4}"/>
              </a:ext>
            </a:extLst>
          </p:cNvPr>
          <p:cNvSpPr/>
          <p:nvPr/>
        </p:nvSpPr>
        <p:spPr>
          <a:xfrm>
            <a:off x="8308161" y="6155308"/>
            <a:ext cx="2177518" cy="360000"/>
          </a:xfrm>
          <a:custGeom>
            <a:rect l="l" t="t" r="r" b="b"/>
            <a:pathLst>
              <a:path w="1611982" h="360000">
                <a:moveTo>
                  <a:pt x="0" y="0"/>
                </a:moveTo>
                <a:lnTo>
                  <a:pt x="1251982" y="0"/>
                </a:lnTo>
                <a:lnTo>
                  <a:pt x="1611982" y="360000"/>
                </a:lnTo>
                <a:lnTo>
                  <a:pt x="0"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Isosceles Triangle 28">
            <a:extLst>
              <a:ext uri="{FF2B5EF4-FFF2-40B4-BE49-F238E27FC236}">
                <a16:creationId xmlns:a16="http://schemas.microsoft.com/office/drawing/2014/main" id="{AD8FB92C-60DB-412F-8539-885B2FA26DF5}"/>
              </a:ext>
            </a:extLst>
          </p:cNvPr>
          <p:cNvSpPr/>
          <p:nvPr/>
        </p:nvSpPr>
        <p:spPr>
          <a:xfrm rot="16200000">
            <a:off x="7770760" y="6106708"/>
            <a:ext cx="577208" cy="49759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TextBox 6">
            <a:extLst>
              <a:ext uri="{FF2B5EF4-FFF2-40B4-BE49-F238E27FC236}">
                <a16:creationId xmlns:a16="http://schemas.microsoft.com/office/drawing/2014/main" id="{0A5E8A0B-4465-4CE2-8CA1-8DA73DBEA8A6}"/>
              </a:ext>
            </a:extLst>
          </p:cNvPr>
          <p:cNvSpPr txBox="1"/>
          <p:nvPr/>
        </p:nvSpPr>
        <p:spPr>
          <a:xfrm>
            <a:off x="1496059" y="3890960"/>
            <a:ext cx="4827878" cy="954107"/>
          </a:xfrm>
          <a:prstGeom prst="rect">
            <a:avLst/>
          </a:prstGeom>
          <a:noFill/>
        </p:spPr>
        <p:txBody>
          <a:bodyPr wrap="square" rtlCol="0">
            <a:spAutoFit/>
          </a:bodyPr>
          <a:lstStyle/>
          <a:p>
            <a:pPr lvl="0"/>
            <a:r>
              <a:rPr lang="tr-TR" sz="1400">
                <a:solidFill>
                  <a:schemeClr val="bg1"/>
                </a:solidFill>
                <a:latin typeface="Lato"/>
              </a:rPr>
              <a:t>Belgenin ikinci sayfaya taşması gibi hallerde yazı alanı </a:t>
            </a:r>
            <a:r>
              <a:rPr lang="tr-TR" sz="1400" b="1">
                <a:solidFill>
                  <a:srgbClr val="C00000"/>
                </a:solidFill>
                <a:latin typeface="Lato"/>
              </a:rPr>
              <a:t>9 puntoya</a:t>
            </a:r>
            <a:r>
              <a:rPr lang="tr-TR" sz="1400">
                <a:solidFill>
                  <a:schemeClr val="bg1"/>
                </a:solidFill>
                <a:latin typeface="Lato"/>
              </a:rPr>
              <a:t>, iletişim bilgileri ise </a:t>
            </a:r>
            <a:r>
              <a:rPr lang="tr-TR" sz="1400" b="1">
                <a:solidFill>
                  <a:srgbClr val="C00000"/>
                </a:solidFill>
                <a:latin typeface="Lato"/>
              </a:rPr>
              <a:t>8 puntoya </a:t>
            </a:r>
            <a:r>
              <a:rPr lang="tr-TR" sz="1400">
                <a:solidFill>
                  <a:schemeClr val="bg1"/>
                </a:solidFill>
                <a:latin typeface="Lato"/>
              </a:rPr>
              <a:t>kadar düşürülebilir.</a:t>
            </a:r>
          </a:p>
          <a:p>
            <a:pPr lvl="0"/>
            <a:endParaRPr lang="tr-TR" sz="1400">
              <a:solidFill>
                <a:schemeClr val="bg1"/>
              </a:solidFill>
              <a:latin typeface="Lato"/>
            </a:endParaRPr>
          </a:p>
          <a:p>
            <a:pPr lvl="0"/>
            <a:endParaRPr lang="tr-TR" sz="1400">
              <a:solidFill>
                <a:schemeClr val="bg1"/>
              </a:solidFill>
              <a:latin typeface="Lato"/>
            </a:endParaRPr>
          </a:p>
        </p:txBody>
      </p:sp>
      <p:sp>
        <p:nvSpPr>
          <p:cNvPr id="62" name="Dikdörtgen 61"/>
          <p:cNvSpPr/>
          <p:nvPr/>
        </p:nvSpPr>
        <p:spPr>
          <a:xfrm>
            <a:off x="2123625" y="4764530"/>
            <a:ext cx="5011533" cy="738664"/>
          </a:xfrm>
          <a:prstGeom prst="rect">
            <a:avLst/>
          </a:prstGeom>
        </p:spPr>
        <p:txBody>
          <a:bodyPr wrap="square">
            <a:spAutoFit/>
          </a:bodyPr>
          <a:lstStyle/>
          <a:p>
            <a:r>
              <a:rPr lang="tr-TR" sz="1400">
                <a:solidFill>
                  <a:schemeClr val="bg1"/>
                </a:solidFill>
                <a:latin typeface="Lato"/>
              </a:rPr>
              <a:t>Belgelerin metin bölümündeki harf boyutu düşürüldüğünde, yazı alanında yer alan </a:t>
            </a:r>
            <a:r>
              <a:rPr lang="tr-TR" sz="1400" b="1">
                <a:solidFill>
                  <a:srgbClr val="C00000"/>
                </a:solidFill>
                <a:latin typeface="Lato"/>
              </a:rPr>
              <a:t>başlık (antet), konu, sayı vb. </a:t>
            </a:r>
            <a:r>
              <a:rPr lang="tr-TR" sz="1400">
                <a:solidFill>
                  <a:schemeClr val="bg1"/>
                </a:solidFill>
                <a:latin typeface="Lato"/>
              </a:rPr>
              <a:t>de aynı harf boyutuna düşürülmelidir. </a:t>
            </a:r>
          </a:p>
        </p:txBody>
      </p:sp>
      <p:sp>
        <p:nvSpPr>
          <p:cNvPr id="63" name="Dikdörtgen 62"/>
          <p:cNvSpPr/>
          <p:nvPr/>
        </p:nvSpPr>
        <p:spPr>
          <a:xfrm>
            <a:off x="3110948" y="5986171"/>
            <a:ext cx="4675253" cy="738664"/>
          </a:xfrm>
          <a:prstGeom prst="rect">
            <a:avLst/>
          </a:prstGeom>
        </p:spPr>
        <p:txBody>
          <a:bodyPr wrap="square">
            <a:spAutoFit/>
          </a:bodyPr>
          <a:lstStyle/>
          <a:p>
            <a:pPr algn="just"/>
            <a:r>
              <a:rPr lang="tr-TR" sz="1400">
                <a:solidFill>
                  <a:schemeClr val="bg1"/>
                </a:solidFill>
                <a:latin typeface="Lato"/>
              </a:rPr>
              <a:t>Belge eklerinde farklı form, format ve ebatlarda hazırlanan rapor, analiz, afiş benzeri metinlerde </a:t>
            </a:r>
            <a:r>
              <a:rPr lang="tr-TR" sz="1400" b="1">
                <a:solidFill>
                  <a:srgbClr val="C00000"/>
                </a:solidFill>
                <a:latin typeface="Lato"/>
              </a:rPr>
              <a:t>farklı yazı tipi ve harf büyüklüğü</a:t>
            </a:r>
            <a:r>
              <a:rPr lang="tr-TR" sz="1400">
                <a:solidFill>
                  <a:srgbClr val="C00000"/>
                </a:solidFill>
                <a:latin typeface="Lato"/>
              </a:rPr>
              <a:t> </a:t>
            </a:r>
            <a:r>
              <a:rPr lang="tr-TR" sz="1400">
                <a:solidFill>
                  <a:schemeClr val="bg1"/>
                </a:solidFill>
                <a:latin typeface="Lato"/>
              </a:rPr>
              <a:t>kullanılabilir. </a:t>
            </a:r>
          </a:p>
        </p:txBody>
      </p:sp>
    </p:spTree>
    <p:extLst>
      <p:ext uri="{BB962C8B-B14F-4D97-AF65-F5344CB8AC3E}">
        <p14:creationId xmlns:p14="http://schemas.microsoft.com/office/powerpoint/2010/main" val="12033664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right)">
                                      <p:cBhvr>
                                        <p:cTn id="24" dur="500"/>
                                        <p:tgtEl>
                                          <p:spTgt spid="5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right)">
                                      <p:cBhvr>
                                        <p:cTn id="30" dur="500"/>
                                        <p:tgtEl>
                                          <p:spTgt spid="52"/>
                                        </p:tgtEl>
                                      </p:cBhvr>
                                    </p:animEffect>
                                  </p:childTnLst>
                                </p:cTn>
                              </p:par>
                            </p:childTnLst>
                          </p:cTn>
                        </p:par>
                      </p:childTnLst>
                    </p:cTn>
                  </p:par>
                  <p:par>
                    <p:cTn id="31" fill="hold" nodeType="clickPar">
                      <p:stCondLst>
                        <p:cond delay="indefinite"/>
                        <p:cond evt="onBegin" delay="0">
                          <p:tn val="30"/>
                        </p:cond>
                      </p:stCondLst>
                      <p:childTnLst>
                        <p:par>
                          <p:cTn id="32" fill="hold" nodeType="afterGroup">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right)">
                                      <p:cBhvr>
                                        <p:cTn id="35" dur="500"/>
                                        <p:tgtEl>
                                          <p:spTgt spid="6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right)">
                                      <p:cBhvr>
                                        <p:cTn id="38" dur="500"/>
                                        <p:tgtEl>
                                          <p:spTgt spid="57"/>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right)">
                                      <p:cBhvr>
                                        <p:cTn id="41" dur="500"/>
                                        <p:tgtEl>
                                          <p:spTgt spid="58"/>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right)">
                                      <p:cBhvr>
                                        <p:cTn id="44" dur="500"/>
                                        <p:tgtEl>
                                          <p:spTgt spid="53"/>
                                        </p:tgtEl>
                                      </p:cBhvr>
                                    </p:animEffect>
                                  </p:childTnLst>
                                </p:cTn>
                              </p:par>
                            </p:childTnLst>
                          </p:cTn>
                        </p:par>
                      </p:childTnLst>
                    </p:cTn>
                  </p:par>
                  <p:par>
                    <p:cTn id="45" fill="hold" nodeType="clickPar">
                      <p:stCondLst>
                        <p:cond delay="indefinite"/>
                        <p:cond evt="onBegin" delay="0">
                          <p:tn val="44"/>
                        </p:cond>
                      </p:stCondLst>
                      <p:childTnLst>
                        <p:par>
                          <p:cTn id="46" fill="hold" nodeType="afterGroup">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right)">
                                      <p:cBhvr>
                                        <p:cTn id="49" dur="500"/>
                                        <p:tgtEl>
                                          <p:spTgt spid="6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right)">
                                      <p:cBhvr>
                                        <p:cTn id="52" dur="500"/>
                                        <p:tgtEl>
                                          <p:spTgt spid="60"/>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right)">
                                      <p:cBhvr>
                                        <p:cTn id="55" dur="500"/>
                                        <p:tgtEl>
                                          <p:spTgt spid="5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right)">
                                      <p:cBhvr>
                                        <p:cTn id="5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1"/>
      <p:bldP spid="50" grpId="2"/>
      <p:bldP spid="51" grpId="3"/>
      <p:bldP spid="52" grpId="4"/>
      <p:bldP spid="53" grpId="5"/>
      <p:bldP spid="54" grpId="6"/>
      <p:bldP spid="55" grpId="7"/>
      <p:bldP spid="56" grpId="8"/>
      <p:bldP spid="57" grpId="9"/>
      <p:bldP spid="58" grpId="10"/>
      <p:bldP spid="59" grpId="11"/>
      <p:bldP spid="60" grpId="12"/>
      <p:bldP spid="61" grpId="13"/>
      <p:bldP spid="62" grpId="14"/>
      <p:bldP spid="63" grpId="15"/>
    </p:bldLst>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2">
            <a:alphaModFix amt="67000"/>
            <a:lum/>
          </a:blip>
          <a:stretch>
            <a:fillRect/>
          </a:stretch>
        </a:blipFill>
        <a:effectLst/>
      </p:bgPr>
    </p:bg>
    <p:spTree>
      <p:nvGrpSpPr>
        <p:cNvPr id="1" name=""/>
        <p:cNvGrpSpPr/>
        <p:nvPr/>
      </p:nvGrpSpPr>
      <p:grpSpPr>
        <a:xfrm>
          <a:off x="0" y="0"/>
          <a:ext cx="0" cy="0"/>
        </a:xfrm>
      </p:grpSpPr>
      <p:sp>
        <p:nvSpPr>
          <p:cNvPr id="2" name="Başlık 1">
            <a:extLst>
              <a:ext uri="{FF2B5EF4-FFF2-40B4-BE49-F238E27FC236}">
                <a16:creationId xmlns:a16="http://schemas.microsoft.com/office/drawing/2014/main" id="{D96520E1-0AE0-4347-860A-FD137210E96A}"/>
              </a:ext>
            </a:extLst>
          </p:cNvPr>
          <p:cNvSpPr txBox="1"/>
          <p:nvPr/>
        </p:nvSpPr>
        <p:spPr>
          <a:xfrm>
            <a:off x="165744" y="93861"/>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tr-TR" sz="5400" b="1" i="0" u="none" strike="noStrike" kern="1200" cap="none" spc="0" normalizeH="0" baseline="0" noProof="0">
                <a:ln>
                  <a:noFill/>
                </a:ln>
                <a:solidFill>
                  <a:sysClr val="window" lastClr="FFFFFF"/>
                </a:solidFill>
                <a:effectLst/>
                <a:uLnTx/>
                <a:uFillTx/>
                <a:latin typeface="Calibri Light"/>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p:nvPr/>
        </p:nvSpPr>
        <p:spPr>
          <a:xfrm>
            <a:off x="7517416" y="934361"/>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a:solidFill>
                  <a:prstClr val="white"/>
                </a:solidFill>
                <a:latin typeface="Calibri"/>
              </a:rPr>
              <a:t>Yazı Alanı</a:t>
            </a:r>
          </a:p>
          <a:p>
            <a:pPr lvl="0">
              <a:buFont typeface="Wingdings" panose="05000000000000000000" pitchFamily="2" charset="2"/>
              <a:buChar char="§"/>
            </a:pPr>
            <a:r>
              <a:rPr lang="tr-TR" sz="3200">
                <a:solidFill>
                  <a:prstClr val="white"/>
                </a:solidFill>
                <a:latin typeface="Calibri"/>
              </a:rPr>
              <a:t>Kurumsal Logo</a:t>
            </a:r>
          </a:p>
          <a:p>
            <a:pPr lvl="0">
              <a:buFont typeface="Wingdings" panose="05000000000000000000" pitchFamily="2" charset="2"/>
              <a:buChar char="§"/>
            </a:pPr>
            <a:r>
              <a:rPr lang="tr-TR" sz="3200">
                <a:solidFill>
                  <a:prstClr val="white"/>
                </a:solidFill>
                <a:latin typeface="Calibri"/>
              </a:rPr>
              <a:t>Başlık</a:t>
            </a:r>
          </a:p>
          <a:p>
            <a:pPr lvl="0">
              <a:buFont typeface="Wingdings" panose="05000000000000000000" pitchFamily="2" charset="2"/>
              <a:buChar char="§"/>
            </a:pPr>
            <a:r>
              <a:rPr lang="tr-TR" sz="3200">
                <a:solidFill>
                  <a:prstClr val="white"/>
                </a:solidFill>
                <a:latin typeface="Calibri"/>
              </a:rPr>
              <a:t>Sayı</a:t>
            </a:r>
          </a:p>
          <a:p>
            <a:pPr lvl="0">
              <a:buFont typeface="Wingdings" panose="05000000000000000000" pitchFamily="2" charset="2"/>
              <a:buChar char="§"/>
            </a:pPr>
            <a:r>
              <a:rPr lang="tr-TR" sz="3200">
                <a:solidFill>
                  <a:prstClr val="white"/>
                </a:solidFill>
                <a:latin typeface="Calibri"/>
              </a:rPr>
              <a:t>Tarih</a:t>
            </a:r>
          </a:p>
          <a:p>
            <a:pPr lvl="0">
              <a:buFont typeface="Wingdings" panose="05000000000000000000" pitchFamily="2" charset="2"/>
              <a:buChar char="§"/>
            </a:pPr>
            <a:r>
              <a:rPr lang="tr-TR" sz="3200">
                <a:solidFill>
                  <a:prstClr val="white"/>
                </a:solidFill>
                <a:latin typeface="Calibri"/>
              </a:rPr>
              <a:t>Konu </a:t>
            </a:r>
          </a:p>
          <a:p>
            <a:pPr lvl="0">
              <a:buFont typeface="Wingdings" panose="05000000000000000000" pitchFamily="2" charset="2"/>
              <a:buChar char="§"/>
            </a:pPr>
            <a:r>
              <a:rPr lang="tr-TR" sz="3200">
                <a:solidFill>
                  <a:prstClr val="white"/>
                </a:solidFill>
                <a:latin typeface="Calibri"/>
              </a:rPr>
              <a:t>Muhatap</a:t>
            </a:r>
          </a:p>
          <a:p>
            <a:pPr lvl="0">
              <a:buFont typeface="Wingdings" panose="05000000000000000000" pitchFamily="2" charset="2"/>
              <a:buChar char="§"/>
            </a:pPr>
            <a:r>
              <a:rPr lang="tr-TR" sz="3200">
                <a:solidFill>
                  <a:prstClr val="white"/>
                </a:solidFill>
                <a:latin typeface="Calibri"/>
              </a:rPr>
              <a:t>İlgi</a:t>
            </a:r>
          </a:p>
        </p:txBody>
      </p:sp>
    </p:spTree>
    <p:extLst>
      <p:ext uri="{BB962C8B-B14F-4D97-AF65-F5344CB8AC3E}">
        <p14:creationId xmlns:p14="http://schemas.microsoft.com/office/powerpoint/2010/main" val="4272011674"/>
      </p:ext>
    </p:extLst>
  </p:cSld>
  <p:clrMapOvr>
    <a:masterClrMapping/>
  </p:clrMapOvr>
  <p:transition spd="med">
    <p:pull/>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xfrm>
      </p:grpSpPr>
      <p:sp>
        <p:nvSpPr>
          <p:cNvPr id="8" name="Metin kutusu 7"/>
          <p:cNvSpPr txBox="1"/>
          <p:nvPr/>
        </p:nvSpPr>
        <p:spPr>
          <a:xfrm>
            <a:off x="1192772" y="1390075"/>
            <a:ext cx="3899188" cy="369332"/>
          </a:xfrm>
          <a:prstGeom prst="rect">
            <a:avLst/>
          </a:prstGeom>
          <a:solidFill>
            <a:schemeClr val="bg1"/>
          </a:solidFill>
        </p:spPr>
        <p:txBody>
          <a:bodyPr wrap="square" rtlCol="0">
            <a:spAutoFit/>
          </a:bodyPr>
          <a:lstStyle/>
          <a:p>
            <a:endParaRPr lang="tr-TR"/>
          </a:p>
        </p:txBody>
      </p:sp>
      <p:pic>
        <p:nvPicPr>
          <p:cNvPr id="4" name="Resim 3"/>
          <p:cNvPicPr>
            <a:picLocks noChangeAspect="1"/>
          </p:cNvPicPr>
          <p:nvPr/>
        </p:nvPicPr>
        <p:blipFill>
          <a:blip r:embed="rId3"/>
          <a:stretch>
            <a:fillRect/>
          </a:stretch>
        </p:blipFill>
        <p:spPr>
          <a:xfrm>
            <a:off x="1192771" y="1659001"/>
            <a:ext cx="3899188" cy="4879610"/>
          </a:xfrm>
          <a:prstGeom prst="rect">
            <a:avLst/>
          </a:prstGeom>
        </p:spPr>
      </p:pic>
      <p:pic>
        <p:nvPicPr>
          <p:cNvPr id="2" name="Resim 1"/>
          <p:cNvPicPr/>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8: Yazı Alanı</a:t>
            </a:r>
          </a:p>
        </p:txBody>
      </p:sp>
      <p:cxnSp>
        <p:nvCxnSpPr>
          <p:cNvPr id="49" name="Düz Ok Bağlayıcısı 48">
            <a:extLst>
              <a:ext uri="{FF2B5EF4-FFF2-40B4-BE49-F238E27FC236}">
                <a16:creationId xmlns:a16="http://schemas.microsoft.com/office/drawing/2014/main" id="{942B7FB8-C9F5-43F5-BAAE-0AD40256AE81}"/>
              </a:ext>
            </a:extLst>
          </p:cNvPr>
          <p:cNvCxnSpPr/>
          <p:nvPr/>
        </p:nvCxnSpPr>
        <p:spPr>
          <a:xfrm flipH="1">
            <a:off x="3142364" y="1391440"/>
            <a:ext cx="488" cy="24148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a16="http://schemas.microsoft.com/office/drawing/2014/main" id="{BFF53A03-0070-4A85-A8E1-1190F35A2151}"/>
              </a:ext>
            </a:extLst>
          </p:cNvPr>
          <p:cNvCxnSpPr/>
          <p:nvPr/>
        </p:nvCxnSpPr>
        <p:spPr>
          <a:xfrm flipH="1">
            <a:off x="4902367" y="3609453"/>
            <a:ext cx="189592"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id="{2AE5E1BB-C8C0-4B1B-BEE2-F1E54523148B}"/>
              </a:ext>
            </a:extLst>
          </p:cNvPr>
          <p:cNvCxnSpPr/>
          <p:nvPr/>
        </p:nvCxnSpPr>
        <p:spPr>
          <a:xfrm flipH="1">
            <a:off x="1192771" y="3609453"/>
            <a:ext cx="189591"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Metin kutusu 51">
            <a:extLst>
              <a:ext uri="{FF2B5EF4-FFF2-40B4-BE49-F238E27FC236}">
                <a16:creationId xmlns:a16="http://schemas.microsoft.com/office/drawing/2014/main" id="{21D4131D-B040-4925-BF73-FBE521C8608D}"/>
              </a:ext>
            </a:extLst>
          </p:cNvPr>
          <p:cNvSpPr txBox="1"/>
          <p:nvPr/>
        </p:nvSpPr>
        <p:spPr>
          <a:xfrm>
            <a:off x="2724364" y="1020826"/>
            <a:ext cx="982127" cy="338554"/>
          </a:xfrm>
          <a:prstGeom prst="rect">
            <a:avLst/>
          </a:prstGeom>
          <a:noFill/>
        </p:spPr>
        <p:txBody>
          <a:bodyPr wrap="square" rtlCol="0">
            <a:spAutoFit/>
          </a:bodyPr>
          <a:lstStyle/>
          <a:p>
            <a:r>
              <a:rPr lang="tr-TR" sz="1600" b="1">
                <a:solidFill>
                  <a:srgbClr val="C00000"/>
                </a:solidFill>
              </a:rPr>
              <a:t>1,5 cm</a:t>
            </a:r>
          </a:p>
        </p:txBody>
      </p:sp>
      <p:sp>
        <p:nvSpPr>
          <p:cNvPr id="53" name="Metin kutusu 52">
            <a:extLst>
              <a:ext uri="{FF2B5EF4-FFF2-40B4-BE49-F238E27FC236}">
                <a16:creationId xmlns:a16="http://schemas.microsoft.com/office/drawing/2014/main" id="{7BAB7DA9-864A-4CF3-9D19-C1F529BC5F2F}"/>
              </a:ext>
            </a:extLst>
          </p:cNvPr>
          <p:cNvSpPr txBox="1"/>
          <p:nvPr/>
        </p:nvSpPr>
        <p:spPr>
          <a:xfrm>
            <a:off x="150079" y="3409398"/>
            <a:ext cx="982127" cy="400110"/>
          </a:xfrm>
          <a:prstGeom prst="rect">
            <a:avLst/>
          </a:prstGeom>
          <a:noFill/>
        </p:spPr>
        <p:txBody>
          <a:bodyPr wrap="square" rtlCol="0">
            <a:spAutoFit/>
          </a:bodyPr>
          <a:lstStyle/>
          <a:p>
            <a:r>
              <a:rPr lang="tr-TR" sz="2000" b="1">
                <a:solidFill>
                  <a:srgbClr val="C00000"/>
                </a:solidFill>
              </a:rPr>
              <a:t>1,5 cm</a:t>
            </a:r>
          </a:p>
        </p:txBody>
      </p:sp>
      <p:sp>
        <p:nvSpPr>
          <p:cNvPr id="54" name="Metin kutusu 53">
            <a:extLst>
              <a:ext uri="{FF2B5EF4-FFF2-40B4-BE49-F238E27FC236}">
                <a16:creationId xmlns:a16="http://schemas.microsoft.com/office/drawing/2014/main" id="{A69DE578-B91F-475C-95D7-1A128E36A78F}"/>
              </a:ext>
            </a:extLst>
          </p:cNvPr>
          <p:cNvSpPr txBox="1"/>
          <p:nvPr/>
        </p:nvSpPr>
        <p:spPr>
          <a:xfrm>
            <a:off x="5135391" y="3409398"/>
            <a:ext cx="982127" cy="400110"/>
          </a:xfrm>
          <a:prstGeom prst="rect">
            <a:avLst/>
          </a:prstGeom>
          <a:noFill/>
        </p:spPr>
        <p:txBody>
          <a:bodyPr wrap="square" rtlCol="0">
            <a:spAutoFit/>
          </a:bodyPr>
          <a:lstStyle/>
          <a:p>
            <a:r>
              <a:rPr lang="tr-TR" sz="2000" b="1">
                <a:solidFill>
                  <a:srgbClr val="C00000"/>
                </a:solidFill>
              </a:rPr>
              <a:t>1,5 cm</a:t>
            </a:r>
          </a:p>
        </p:txBody>
      </p:sp>
      <p:pic>
        <p:nvPicPr>
          <p:cNvPr id="55" name="Resim 54">
            <a:extLst>
              <a:ext uri="{FF2B5EF4-FFF2-40B4-BE49-F238E27FC236}">
                <a16:creationId xmlns:a16="http://schemas.microsoft.com/office/drawing/2014/main" id="{8CBB6EEE-849C-49A9-AB53-5B5E80AE2A94}"/>
              </a:ext>
            </a:extLst>
          </p:cNvPr>
          <p:cNvPicPr>
            <a:picLocks noChangeAspect="1"/>
          </p:cNvPicPr>
          <p:nvPr/>
        </p:nvPicPr>
        <p:blipFill>
          <a:blip r:embed="rId5"/>
          <a:srcRect t="1736"/>
          <a:stretch>
            <a:fillRect/>
          </a:stretch>
        </p:blipFill>
        <p:spPr>
          <a:xfrm>
            <a:off x="7408411" y="1555879"/>
            <a:ext cx="3558106" cy="4933304"/>
          </a:xfrm>
          <a:prstGeom prst="rect">
            <a:avLst/>
          </a:prstGeom>
          <a:ln w="6350">
            <a:solidFill>
              <a:schemeClr val="tx1">
                <a:lumMod val="95000"/>
                <a:lumOff val="5000"/>
              </a:schemeClr>
            </a:solidFill>
          </a:ln>
        </p:spPr>
      </p:pic>
      <p:cxnSp>
        <p:nvCxnSpPr>
          <p:cNvPr id="56" name="Düz Ok Bağlayıcısı 55">
            <a:extLst>
              <a:ext uri="{FF2B5EF4-FFF2-40B4-BE49-F238E27FC236}">
                <a16:creationId xmlns:a16="http://schemas.microsoft.com/office/drawing/2014/main" id="{9BA540C8-5B23-4B54-AA72-D076C98A208A}"/>
              </a:ext>
            </a:extLst>
          </p:cNvPr>
          <p:cNvCxnSpPr/>
          <p:nvPr/>
        </p:nvCxnSpPr>
        <p:spPr>
          <a:xfrm rot="5400000" flipH="1">
            <a:off x="10835221" y="381996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Düz Ok Bağlayıcısı 56">
            <a:extLst>
              <a:ext uri="{FF2B5EF4-FFF2-40B4-BE49-F238E27FC236}">
                <a16:creationId xmlns:a16="http://schemas.microsoft.com/office/drawing/2014/main" id="{B988157C-B56E-4CD9-84C3-1FCA980F5A17}"/>
              </a:ext>
            </a:extLst>
          </p:cNvPr>
          <p:cNvCxnSpPr/>
          <p:nvPr/>
        </p:nvCxnSpPr>
        <p:spPr>
          <a:xfrm rot="5400000" flipH="1">
            <a:off x="7510033" y="382622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a16="http://schemas.microsoft.com/office/drawing/2014/main" id="{076CE167-444E-4CBC-AF03-46004E42E2EF}"/>
              </a:ext>
            </a:extLst>
          </p:cNvPr>
          <p:cNvSpPr txBox="1"/>
          <p:nvPr/>
        </p:nvSpPr>
        <p:spPr>
          <a:xfrm>
            <a:off x="6451203" y="3665745"/>
            <a:ext cx="982127" cy="400110"/>
          </a:xfrm>
          <a:prstGeom prst="rect">
            <a:avLst/>
          </a:prstGeom>
          <a:noFill/>
        </p:spPr>
        <p:txBody>
          <a:bodyPr wrap="square" rtlCol="0">
            <a:spAutoFit/>
          </a:bodyPr>
          <a:lstStyle/>
          <a:p>
            <a:r>
              <a:rPr lang="tr-TR" sz="2000" b="1">
                <a:solidFill>
                  <a:srgbClr val="C00000"/>
                </a:solidFill>
              </a:rPr>
              <a:t>1,5 cm</a:t>
            </a:r>
          </a:p>
        </p:txBody>
      </p:sp>
      <p:sp>
        <p:nvSpPr>
          <p:cNvPr id="59" name="Metin kutusu 58">
            <a:extLst>
              <a:ext uri="{FF2B5EF4-FFF2-40B4-BE49-F238E27FC236}">
                <a16:creationId xmlns:a16="http://schemas.microsoft.com/office/drawing/2014/main" id="{1AF6D4ED-0FB0-41E0-8B59-964DA50EA605}"/>
              </a:ext>
            </a:extLst>
          </p:cNvPr>
          <p:cNvSpPr txBox="1"/>
          <p:nvPr/>
        </p:nvSpPr>
        <p:spPr>
          <a:xfrm>
            <a:off x="11009949" y="3665745"/>
            <a:ext cx="982127" cy="400110"/>
          </a:xfrm>
          <a:prstGeom prst="rect">
            <a:avLst/>
          </a:prstGeom>
          <a:noFill/>
        </p:spPr>
        <p:txBody>
          <a:bodyPr wrap="square" rtlCol="0">
            <a:spAutoFit/>
          </a:bodyPr>
          <a:lstStyle/>
          <a:p>
            <a:r>
              <a:rPr lang="tr-TR" sz="2000" b="1">
                <a:solidFill>
                  <a:srgbClr val="C00000"/>
                </a:solidFill>
              </a:rPr>
              <a:t>1,5 cm</a:t>
            </a:r>
          </a:p>
        </p:txBody>
      </p:sp>
      <p:cxnSp>
        <p:nvCxnSpPr>
          <p:cNvPr id="60" name="Düz Ok Bağlayıcısı 59">
            <a:extLst>
              <a:ext uri="{FF2B5EF4-FFF2-40B4-BE49-F238E27FC236}">
                <a16:creationId xmlns:a16="http://schemas.microsoft.com/office/drawing/2014/main" id="{E6FBA604-F7BF-41C4-A283-04977F62E34C}"/>
              </a:ext>
            </a:extLst>
          </p:cNvPr>
          <p:cNvCxnSpPr/>
          <p:nvPr/>
        </p:nvCxnSpPr>
        <p:spPr>
          <a:xfrm flipH="1">
            <a:off x="9368581" y="1524463"/>
            <a:ext cx="0" cy="13462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Metin kutusu 60">
            <a:extLst>
              <a:ext uri="{FF2B5EF4-FFF2-40B4-BE49-F238E27FC236}">
                <a16:creationId xmlns:a16="http://schemas.microsoft.com/office/drawing/2014/main" id="{93ED68E7-81FC-4AB7-813B-8BB8D5E0D848}"/>
              </a:ext>
            </a:extLst>
          </p:cNvPr>
          <p:cNvSpPr txBox="1"/>
          <p:nvPr/>
        </p:nvSpPr>
        <p:spPr>
          <a:xfrm>
            <a:off x="8683135" y="1091113"/>
            <a:ext cx="982127" cy="400110"/>
          </a:xfrm>
          <a:prstGeom prst="rect">
            <a:avLst/>
          </a:prstGeom>
          <a:noFill/>
        </p:spPr>
        <p:txBody>
          <a:bodyPr wrap="square" rtlCol="0">
            <a:spAutoFit/>
          </a:bodyPr>
          <a:lstStyle/>
          <a:p>
            <a:r>
              <a:rPr lang="tr-TR" sz="2000" b="1">
                <a:solidFill>
                  <a:srgbClr val="C00000"/>
                </a:solidFill>
              </a:rPr>
              <a:t>0,5 cm</a:t>
            </a:r>
          </a:p>
        </p:txBody>
      </p:sp>
      <p:sp>
        <p:nvSpPr>
          <p:cNvPr id="62" name="Dikdörtgen 61"/>
          <p:cNvSpPr/>
          <p:nvPr/>
        </p:nvSpPr>
        <p:spPr>
          <a:xfrm>
            <a:off x="1382362" y="1653020"/>
            <a:ext cx="3520005" cy="4763082"/>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Dikdörtgen 62"/>
          <p:cNvSpPr/>
          <p:nvPr/>
        </p:nvSpPr>
        <p:spPr>
          <a:xfrm>
            <a:off x="7625191" y="1638230"/>
            <a:ext cx="3094872" cy="4788887"/>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6">
            <a:clrChange>
              <a:clrFrom>
                <a:srgbClr val="FFFFFF"/>
              </a:clrFrom>
              <a:clrTo>
                <a:srgbClr val="FFFFFF">
                  <a:alpha val="0"/>
                </a:srgbClr>
              </a:clrTo>
            </a:clrChange>
            <a:duotone>
              <a:prstClr val="black"/>
              <a:srgbClr val="E10505">
                <a:tint val="45000"/>
                <a:satMod val="400000"/>
              </a:srgbClr>
            </a:duotone>
          </a:blip>
          <a:stretch>
            <a:fillRect/>
          </a:stretch>
        </p:blipFill>
        <p:spPr>
          <a:xfrm rot="21106384">
            <a:off x="10293705" y="10836"/>
            <a:ext cx="1779185" cy="1541592"/>
          </a:xfrm>
          <a:prstGeom prst="rect">
            <a:avLst/>
          </a:prstGeom>
        </p:spPr>
      </p:pic>
    </p:spTree>
    <p:extLst>
      <p:ext uri="{BB962C8B-B14F-4D97-AF65-F5344CB8AC3E}">
        <p14:creationId xmlns:p14="http://schemas.microsoft.com/office/powerpoint/2010/main" val="46471888"/>
      </p:ext>
    </p:extLst>
  </p:cSld>
  <p:clrMapOvr>
    <a:masterClrMapping/>
  </p:clrMapOvr>
  <p:transition spd="med">
    <p:pull/>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rgbClr val="252831">
                    <a:lumMod val="90000"/>
                    <a:lumOff val="10000"/>
                  </a:srgbClr>
                </a:solidFill>
                <a:latin typeface="Candara Light" panose="020e0502030303020204" pitchFamily="34" charset="0"/>
              </a:rPr>
              <a:t>Belge Nedir?</a:t>
            </a:r>
          </a:p>
        </p:txBody>
      </p:sp>
      <p:sp>
        <p:nvSpPr>
          <p:cNvPr id="43" name="Dikdörtgen 42">
            <a:extLst>
              <a:ext uri="{FF2B5EF4-FFF2-40B4-BE49-F238E27FC236}">
                <a16:creationId xmlns:a16="http://schemas.microsoft.com/office/drawing/2014/main" id="{ED9F96CB-4FE7-484F-8303-164BAA2990B2}"/>
              </a:ext>
            </a:extLst>
          </p:cNvPr>
          <p:cNvSpPr/>
          <p:nvPr/>
        </p:nvSpPr>
        <p:spPr>
          <a:xfrm>
            <a:off x="426721" y="2743774"/>
            <a:ext cx="5190308" cy="2308324"/>
          </a:xfrm>
          <a:prstGeom prst="rect">
            <a:avLst/>
          </a:prstGeom>
        </p:spPr>
        <p:txBody>
          <a:bodyPr wrap="square">
            <a:spAutoFit/>
          </a:bodyPr>
          <a:lstStyle/>
          <a:p>
            <a:pPr algn="just">
              <a:spcAft>
                <a:spcPts val="600"/>
              </a:spcAft>
            </a:pPr>
            <a:r>
              <a:rPr lang="tr-TR" i="1">
                <a:solidFill>
                  <a:srgbClr val="252831"/>
                </a:solidFill>
              </a:rPr>
              <a:t>«Herhangi bir </a:t>
            </a:r>
            <a:r>
              <a:rPr lang="tr-TR" b="1" i="1">
                <a:solidFill>
                  <a:srgbClr val="C00000"/>
                </a:solidFill>
              </a:rPr>
              <a:t>bireysel</a:t>
            </a:r>
            <a:r>
              <a:rPr lang="tr-TR" i="1">
                <a:solidFill>
                  <a:srgbClr val="C00000"/>
                </a:solidFill>
              </a:rPr>
              <a:t> </a:t>
            </a:r>
            <a:r>
              <a:rPr lang="tr-TR" i="1">
                <a:solidFill>
                  <a:srgbClr val="252831"/>
                </a:solidFill>
              </a:rPr>
              <a:t>işlemin, </a:t>
            </a:r>
            <a:r>
              <a:rPr lang="tr-TR" b="1" i="1">
                <a:solidFill>
                  <a:srgbClr val="C00000"/>
                </a:solidFill>
              </a:rPr>
              <a:t>kurumsal</a:t>
            </a:r>
            <a:r>
              <a:rPr lang="tr-TR" i="1">
                <a:solidFill>
                  <a:srgbClr val="C00000"/>
                </a:solidFill>
              </a:rPr>
              <a:t> </a:t>
            </a:r>
            <a:r>
              <a:rPr lang="tr-TR" i="1">
                <a:solidFill>
                  <a:srgbClr val="252831"/>
                </a:solidFill>
              </a:rPr>
              <a:t>fonksiyonun veya kurumsal işlemin yerine getirilmesi için alınmış ya da idare tarafından hazırlanmış; içerik, ilişki ve formatı ile ait olduğu fonksiyon veya işlem için </a:t>
            </a:r>
            <a:r>
              <a:rPr lang="tr-TR" b="1" i="1">
                <a:solidFill>
                  <a:srgbClr val="C00000"/>
                </a:solidFill>
              </a:rPr>
              <a:t>delil</a:t>
            </a:r>
            <a:r>
              <a:rPr lang="tr-TR" i="1">
                <a:solidFill>
                  <a:srgbClr val="C00000"/>
                </a:solidFill>
              </a:rPr>
              <a:t> </a:t>
            </a:r>
            <a:r>
              <a:rPr lang="tr-TR" i="1">
                <a:solidFill>
                  <a:srgbClr val="252831"/>
                </a:solidFill>
              </a:rPr>
              <a:t>teşkil ederek </a:t>
            </a:r>
            <a:r>
              <a:rPr lang="tr-TR" b="1" i="1">
                <a:solidFill>
                  <a:srgbClr val="C00000"/>
                </a:solidFill>
              </a:rPr>
              <a:t>aidiyet</a:t>
            </a:r>
            <a:r>
              <a:rPr lang="tr-TR" b="1" i="1"/>
              <a:t> </a:t>
            </a:r>
            <a:r>
              <a:rPr lang="tr-TR" b="1" i="1">
                <a:solidFill>
                  <a:srgbClr val="C00000"/>
                </a:solidFill>
              </a:rPr>
              <a:t>zincirini</a:t>
            </a:r>
            <a:r>
              <a:rPr lang="tr-TR" b="1" i="1"/>
              <a:t> </a:t>
            </a:r>
            <a:r>
              <a:rPr lang="tr-TR" i="1">
                <a:solidFill>
                  <a:srgbClr val="252831"/>
                </a:solidFill>
              </a:rPr>
              <a:t>muhafaza eden, güvenli elektronik imza ya da el yazısıyla </a:t>
            </a:r>
            <a:r>
              <a:rPr lang="tr-TR" b="1" i="1">
                <a:solidFill>
                  <a:srgbClr val="C00000"/>
                </a:solidFill>
              </a:rPr>
              <a:t>imzalanmış</a:t>
            </a:r>
            <a:r>
              <a:rPr lang="tr-TR" i="1">
                <a:solidFill>
                  <a:srgbClr val="C00000"/>
                </a:solidFill>
              </a:rPr>
              <a:t> </a:t>
            </a:r>
            <a:r>
              <a:rPr lang="tr-TR" i="1">
                <a:solidFill>
                  <a:srgbClr val="252831"/>
                </a:solidFill>
              </a:rPr>
              <a:t>ve </a:t>
            </a:r>
            <a:r>
              <a:rPr lang="tr-TR" b="1" i="1">
                <a:solidFill>
                  <a:srgbClr val="C00000"/>
                </a:solidFill>
              </a:rPr>
              <a:t>kayıt</a:t>
            </a:r>
            <a:r>
              <a:rPr lang="tr-TR" b="1" i="1"/>
              <a:t> </a:t>
            </a:r>
            <a:r>
              <a:rPr lang="tr-TR" i="1">
                <a:solidFill>
                  <a:srgbClr val="252831"/>
                </a:solidFill>
              </a:rPr>
              <a:t>altına alınmış her türlü bilgiyi» </a:t>
            </a:r>
            <a:r>
              <a:rPr lang="tr-TR">
                <a:solidFill>
                  <a:srgbClr val="CEB710"/>
                </a:solidFill>
              </a:rPr>
              <a:t>ifade eder. </a:t>
            </a:r>
          </a:p>
        </p:txBody>
      </p:sp>
      <p:sp>
        <p:nvSpPr>
          <p:cNvPr id="44" name="Dikdörtgen 43">
            <a:extLst>
              <a:ext uri="{FF2B5EF4-FFF2-40B4-BE49-F238E27FC236}">
                <a16:creationId xmlns:a16="http://schemas.microsoft.com/office/drawing/2014/main" id="{ED9F96CB-4FE7-484F-8303-164BAA2990B2}"/>
              </a:ext>
            </a:extLst>
          </p:cNvPr>
          <p:cNvSpPr/>
          <p:nvPr/>
        </p:nvSpPr>
        <p:spPr>
          <a:xfrm>
            <a:off x="543499" y="2145955"/>
            <a:ext cx="4777437" cy="523220"/>
          </a:xfrm>
          <a:prstGeom prst="rect">
            <a:avLst/>
          </a:prstGeom>
        </p:spPr>
        <p:txBody>
          <a:bodyPr wrap="square">
            <a:spAutoFit/>
          </a:bodyPr>
          <a:lstStyle/>
          <a:p>
            <a:pPr algn="just">
              <a:spcAft>
                <a:spcPts val="600"/>
              </a:spcAft>
            </a:pPr>
            <a:r>
              <a:rPr lang="tr-TR" sz="2800">
                <a:solidFill>
                  <a:srgbClr val="CEB710"/>
                </a:solidFill>
              </a:rPr>
              <a:t>Yönetmelik’e göre belge,</a:t>
            </a:r>
            <a:endParaRPr lang="tr-TR" sz="2800" b="1">
              <a:solidFill>
                <a:srgbClr val="CEB710"/>
              </a:solidFill>
            </a:endParaRPr>
          </a:p>
        </p:txBody>
      </p:sp>
      <p:pic>
        <p:nvPicPr>
          <p:cNvPr id="10" name="Resim 9"/>
          <p:cNvPicPr>
            <a:picLocks noChangeAspect="1"/>
          </p:cNvPicPr>
          <p:nvPr/>
        </p:nvPicPr>
        <p:blipFill>
          <a:blip r:embed="rId4">
            <a:clrChange>
              <a:clrFrom>
                <a:srgbClr val="FFFFFF"/>
              </a:clrFrom>
              <a:clrTo>
                <a:srgbClr val="FFFFFF">
                  <a:alpha val="0"/>
                </a:srgbClr>
              </a:clrTo>
            </a:clrChange>
          </a:blip>
          <a:stretch>
            <a:fillRect/>
          </a:stretch>
        </p:blipFill>
        <p:spPr>
          <a:xfrm>
            <a:off x="2778035" y="1521970"/>
            <a:ext cx="483824" cy="512853"/>
          </a:xfrm>
          <a:prstGeom prst="rect">
            <a:avLst/>
          </a:prstGeom>
        </p:spPr>
      </p:pic>
      <p:sp>
        <p:nvSpPr>
          <p:cNvPr id="11" name="Eksi 10"/>
          <p:cNvSpPr/>
          <p:nvPr/>
        </p:nvSpPr>
        <p:spPr>
          <a:xfrm>
            <a:off x="318578" y="1880820"/>
            <a:ext cx="269458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1" name="Eksi 50"/>
          <p:cNvSpPr/>
          <p:nvPr/>
        </p:nvSpPr>
        <p:spPr>
          <a:xfrm>
            <a:off x="3013165" y="1893734"/>
            <a:ext cx="288253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2" name="Eksi 51"/>
          <p:cNvSpPr/>
          <p:nvPr/>
        </p:nvSpPr>
        <p:spPr>
          <a:xfrm flipV="1">
            <a:off x="-324789" y="5253597"/>
            <a:ext cx="6810103" cy="45719"/>
          </a:xfrm>
          <a:prstGeom prst="mathMinus">
            <a:avLst/>
          </a:prstGeom>
          <a:solidFill>
            <a:srgbClr val="EBC95B"/>
          </a:solidFill>
          <a:effectLst>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graphicFrame>
        <p:nvGraphicFramePr>
          <p:cNvPr id="53" name="Diyagram 52"/>
          <p:cNvGraphicFramePr/>
          <p:nvPr>
            <p:extLst>
              <p:ext uri="{D42A27DB-BD31-4B8C-83A1-F6EECF244321}">
                <p14:modId xmlns:p14="http://schemas.microsoft.com/office/powerpoint/2010/main" val="2166790786"/>
              </p:ext>
            </p:extLst>
          </p:nvPr>
        </p:nvGraphicFramePr>
        <p:xfrm>
          <a:off x="4883560" y="487924"/>
          <a:ext cx="7742583" cy="6261652"/>
        </p:xfrm>
        <a:graphic>
          <a:graphicData uri="http://schemas.openxmlformats.org/drawingml/2006/diagram">
            <dgm:relIds xmlns:dgm="http://schemas.openxmlformats.org/drawingml/2006/diagram" r:dm="rId6" r:lo="rId7" r:qs="rId8" r:cs="rId9"/>
          </a:graphicData>
        </a:graphic>
      </p:graphicFrame>
    </p:spTree>
    <p:extLst>
      <p:ext uri="{BB962C8B-B14F-4D97-AF65-F5344CB8AC3E}">
        <p14:creationId xmlns:p14="http://schemas.microsoft.com/office/powerpoint/2010/main" val="30414988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grpId="0" nodeType="withEffect">
                                  <p:stCondLst>
                                    <p:cond delay="0"/>
                                  </p:stCondLst>
                                  <p:childTnLst>
                                    <p:animScale>
                                      <p:cBhvr>
                                        <p:cTn id="6" dur="2000" fill="hold"/>
                                        <p:tgtEl>
                                          <p:spTgt spid="5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pic>
        <p:nvPicPr>
          <p:cNvPr id="39" name="Resim 38">
            <a:extLst>
              <a:ext uri="{FF2B5EF4-FFF2-40B4-BE49-F238E27FC236}">
                <a16:creationId xmlns:a16="http://schemas.microsoft.com/office/drawing/2014/main" id="{4A37AC91-C95F-473A-95D0-639E54CFBCEF}"/>
              </a:ext>
            </a:extLst>
          </p:cNvPr>
          <p:cNvPicPr>
            <a:picLocks noChangeAspect="1"/>
          </p:cNvPicPr>
          <p:nvPr/>
        </p:nvPicPr>
        <p:blipFill>
          <a:blip r:embed="rId4"/>
          <a:stretch>
            <a:fillRect/>
          </a:stretch>
        </p:blipFill>
        <p:spPr>
          <a:xfrm>
            <a:off x="4170045" y="1355425"/>
            <a:ext cx="4046576" cy="5281846"/>
          </a:xfrm>
          <a:prstGeom prst="rect">
            <a:avLst/>
          </a:prstGeom>
          <a:ln w="3175">
            <a:solidFill>
              <a:schemeClr val="tx1">
                <a:lumMod val="95000"/>
                <a:lumOff val="5000"/>
              </a:schemeClr>
            </a:solidFill>
          </a:ln>
        </p:spPr>
      </p:pic>
      <p:cxnSp>
        <p:nvCxnSpPr>
          <p:cNvPr id="42" name="Düz Ok Bağlayıcısı 41">
            <a:extLst>
              <a:ext uri="{FF2B5EF4-FFF2-40B4-BE49-F238E27FC236}">
                <a16:creationId xmlns:a16="http://schemas.microsoft.com/office/drawing/2014/main" id="{E62A8E2F-3663-4953-BA81-60C22BD21871}"/>
              </a:ext>
            </a:extLst>
          </p:cNvPr>
          <p:cNvCxnSpPr/>
          <p:nvPr/>
        </p:nvCxnSpPr>
        <p:spPr>
          <a:xfrm>
            <a:off x="6493840" y="1763578"/>
            <a:ext cx="2966014"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Sağ Köşeli Ayraç 42">
            <a:extLst>
              <a:ext uri="{FF2B5EF4-FFF2-40B4-BE49-F238E27FC236}">
                <a16:creationId xmlns:a16="http://schemas.microsoft.com/office/drawing/2014/main" id="{637AA784-F3EC-43AB-88F9-50FA2FD1814B}"/>
              </a:ext>
            </a:extLst>
          </p:cNvPr>
          <p:cNvSpPr/>
          <p:nvPr/>
        </p:nvSpPr>
        <p:spPr>
          <a:xfrm>
            <a:off x="7071356" y="1907957"/>
            <a:ext cx="192505" cy="29585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44" name="Düz Ok Bağlayıcısı 43">
            <a:extLst>
              <a:ext uri="{FF2B5EF4-FFF2-40B4-BE49-F238E27FC236}">
                <a16:creationId xmlns:a16="http://schemas.microsoft.com/office/drawing/2014/main" id="{96BD4C21-3F35-4B01-B19F-F6D1669B4D47}"/>
              </a:ext>
            </a:extLst>
          </p:cNvPr>
          <p:cNvCxnSpPr/>
          <p:nvPr/>
        </p:nvCxnSpPr>
        <p:spPr>
          <a:xfrm>
            <a:off x="7263861" y="2076400"/>
            <a:ext cx="3159707"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Düz Ok Bağlayıcısı 44">
            <a:extLst>
              <a:ext uri="{FF2B5EF4-FFF2-40B4-BE49-F238E27FC236}">
                <a16:creationId xmlns:a16="http://schemas.microsoft.com/office/drawing/2014/main" id="{C01BF597-52E6-4951-89C8-C56E475A3EE8}"/>
              </a:ext>
            </a:extLst>
          </p:cNvPr>
          <p:cNvCxnSpPr/>
          <p:nvPr/>
        </p:nvCxnSpPr>
        <p:spPr>
          <a:xfrm flipH="1" flipV="1">
            <a:off x="2203142" y="2337410"/>
            <a:ext cx="2140418" cy="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a:extLst>
              <a:ext uri="{FF2B5EF4-FFF2-40B4-BE49-F238E27FC236}">
                <a16:creationId xmlns:a16="http://schemas.microsoft.com/office/drawing/2014/main" id="{C23DECA6-E8B4-430F-8EC3-65089D1AC604}"/>
              </a:ext>
            </a:extLst>
          </p:cNvPr>
          <p:cNvCxnSpPr/>
          <p:nvPr/>
        </p:nvCxnSpPr>
        <p:spPr>
          <a:xfrm flipH="1">
            <a:off x="2641942" y="2422880"/>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Düz Ok Bağlayıcısı 46">
            <a:extLst>
              <a:ext uri="{FF2B5EF4-FFF2-40B4-BE49-F238E27FC236}">
                <a16:creationId xmlns:a16="http://schemas.microsoft.com/office/drawing/2014/main" id="{CFC6E42E-5AAF-483D-A611-F041CCC55B1F}"/>
              </a:ext>
            </a:extLst>
          </p:cNvPr>
          <p:cNvCxnSpPr/>
          <p:nvPr/>
        </p:nvCxnSpPr>
        <p:spPr>
          <a:xfrm>
            <a:off x="8025861" y="2337410"/>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Düz Ok Bağlayıcısı 47">
            <a:extLst>
              <a:ext uri="{FF2B5EF4-FFF2-40B4-BE49-F238E27FC236}">
                <a16:creationId xmlns:a16="http://schemas.microsoft.com/office/drawing/2014/main" id="{15220A50-2442-4C13-96FB-1C4A07699F33}"/>
              </a:ext>
            </a:extLst>
          </p:cNvPr>
          <p:cNvCxnSpPr/>
          <p:nvPr/>
        </p:nvCxnSpPr>
        <p:spPr>
          <a:xfrm>
            <a:off x="7480425" y="2890863"/>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a:extLst>
              <a:ext uri="{FF2B5EF4-FFF2-40B4-BE49-F238E27FC236}">
                <a16:creationId xmlns:a16="http://schemas.microsoft.com/office/drawing/2014/main" id="{51482271-A763-49DA-AA7B-F776C067D1D1}"/>
              </a:ext>
            </a:extLst>
          </p:cNvPr>
          <p:cNvCxnSpPr/>
          <p:nvPr/>
        </p:nvCxnSpPr>
        <p:spPr>
          <a:xfrm>
            <a:off x="8122113" y="4402199"/>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a16="http://schemas.microsoft.com/office/drawing/2014/main" id="{492A038C-FB4A-437A-8F3A-8D3987023C15}"/>
              </a:ext>
            </a:extLst>
          </p:cNvPr>
          <p:cNvCxnSpPr/>
          <p:nvPr/>
        </p:nvCxnSpPr>
        <p:spPr>
          <a:xfrm flipH="1">
            <a:off x="2589781" y="4644712"/>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id="{EEE6B497-A282-43AC-9458-ED31DA1C5593}"/>
              </a:ext>
            </a:extLst>
          </p:cNvPr>
          <p:cNvCxnSpPr/>
          <p:nvPr/>
        </p:nvCxnSpPr>
        <p:spPr>
          <a:xfrm flipV="1">
            <a:off x="8049067" y="6292255"/>
            <a:ext cx="1219801" cy="12908"/>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Sağ Köşeli Ayraç 51">
            <a:extLst>
              <a:ext uri="{FF2B5EF4-FFF2-40B4-BE49-F238E27FC236}">
                <a16:creationId xmlns:a16="http://schemas.microsoft.com/office/drawing/2014/main" id="{FE4A4229-A72A-485C-BEB3-AA23E797C6BD}"/>
              </a:ext>
            </a:extLst>
          </p:cNvPr>
          <p:cNvSpPr/>
          <p:nvPr/>
        </p:nvSpPr>
        <p:spPr>
          <a:xfrm rot="10800000" flipH="1">
            <a:off x="7929608" y="5981383"/>
            <a:ext cx="119459" cy="621743"/>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sp>
        <p:nvSpPr>
          <p:cNvPr id="53" name="Sağ Köşeli Ayraç 52">
            <a:extLst>
              <a:ext uri="{FF2B5EF4-FFF2-40B4-BE49-F238E27FC236}">
                <a16:creationId xmlns:a16="http://schemas.microsoft.com/office/drawing/2014/main" id="{081F7D20-A243-4604-86C1-86C5DECA465A}"/>
              </a:ext>
            </a:extLst>
          </p:cNvPr>
          <p:cNvSpPr/>
          <p:nvPr/>
        </p:nvSpPr>
        <p:spPr>
          <a:xfrm>
            <a:off x="7929608" y="4254271"/>
            <a:ext cx="192505" cy="29585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sp>
        <p:nvSpPr>
          <p:cNvPr id="54" name="Sağ Köşeli Ayraç 53">
            <a:extLst>
              <a:ext uri="{FF2B5EF4-FFF2-40B4-BE49-F238E27FC236}">
                <a16:creationId xmlns:a16="http://schemas.microsoft.com/office/drawing/2014/main" id="{02C07E0B-EA77-4C21-A8B6-B8109917D37B}"/>
              </a:ext>
            </a:extLst>
          </p:cNvPr>
          <p:cNvSpPr/>
          <p:nvPr/>
        </p:nvSpPr>
        <p:spPr>
          <a:xfrm>
            <a:off x="8016090" y="3391681"/>
            <a:ext cx="192505" cy="569665"/>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55" name="Düz Ok Bağlayıcısı 54">
            <a:extLst>
              <a:ext uri="{FF2B5EF4-FFF2-40B4-BE49-F238E27FC236}">
                <a16:creationId xmlns:a16="http://schemas.microsoft.com/office/drawing/2014/main" id="{DFF0CCC6-BB24-4629-982D-2A56B6F52636}"/>
              </a:ext>
            </a:extLst>
          </p:cNvPr>
          <p:cNvCxnSpPr/>
          <p:nvPr/>
        </p:nvCxnSpPr>
        <p:spPr>
          <a:xfrm>
            <a:off x="8216621" y="3684947"/>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Sağ Köşeli Ayraç 55">
            <a:extLst>
              <a:ext uri="{FF2B5EF4-FFF2-40B4-BE49-F238E27FC236}">
                <a16:creationId xmlns:a16="http://schemas.microsoft.com/office/drawing/2014/main" id="{3FDDF021-F98A-4706-90EB-978C20742A41}"/>
              </a:ext>
            </a:extLst>
          </p:cNvPr>
          <p:cNvSpPr/>
          <p:nvPr/>
        </p:nvSpPr>
        <p:spPr>
          <a:xfrm rot="10800000">
            <a:off x="4325630" y="2962087"/>
            <a:ext cx="119459" cy="42958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57" name="Düz Ok Bağlayıcısı 56">
            <a:extLst>
              <a:ext uri="{FF2B5EF4-FFF2-40B4-BE49-F238E27FC236}">
                <a16:creationId xmlns:a16="http://schemas.microsoft.com/office/drawing/2014/main" id="{551128A6-63AC-4AA4-9181-ABF5F8D6D17B}"/>
              </a:ext>
            </a:extLst>
          </p:cNvPr>
          <p:cNvCxnSpPr/>
          <p:nvPr/>
        </p:nvCxnSpPr>
        <p:spPr>
          <a:xfrm flipH="1">
            <a:off x="2624014" y="3136755"/>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a16="http://schemas.microsoft.com/office/drawing/2014/main" id="{669F1734-46D0-448B-9606-23BE86B17F23}"/>
              </a:ext>
            </a:extLst>
          </p:cNvPr>
          <p:cNvSpPr txBox="1"/>
          <p:nvPr/>
        </p:nvSpPr>
        <p:spPr>
          <a:xfrm>
            <a:off x="9443812" y="1498751"/>
            <a:ext cx="1959513"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Kurumsal Logo</a:t>
            </a:r>
          </a:p>
        </p:txBody>
      </p:sp>
      <p:sp>
        <p:nvSpPr>
          <p:cNvPr id="59" name="Metin kutusu 58">
            <a:extLst>
              <a:ext uri="{FF2B5EF4-FFF2-40B4-BE49-F238E27FC236}">
                <a16:creationId xmlns:a16="http://schemas.microsoft.com/office/drawing/2014/main" id="{EDD85548-9760-4ACC-9CA8-0B9C584A9291}"/>
              </a:ext>
            </a:extLst>
          </p:cNvPr>
          <p:cNvSpPr txBox="1"/>
          <p:nvPr/>
        </p:nvSpPr>
        <p:spPr>
          <a:xfrm>
            <a:off x="10450166" y="1811210"/>
            <a:ext cx="939107"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Başlık</a:t>
            </a:r>
          </a:p>
        </p:txBody>
      </p:sp>
      <p:sp>
        <p:nvSpPr>
          <p:cNvPr id="60" name="Metin kutusu 59">
            <a:extLst>
              <a:ext uri="{FF2B5EF4-FFF2-40B4-BE49-F238E27FC236}">
                <a16:creationId xmlns:a16="http://schemas.microsoft.com/office/drawing/2014/main" id="{5C4623BF-0812-44F3-9D8E-EF76824093FA}"/>
              </a:ext>
            </a:extLst>
          </p:cNvPr>
          <p:cNvSpPr txBox="1"/>
          <p:nvPr/>
        </p:nvSpPr>
        <p:spPr>
          <a:xfrm>
            <a:off x="10259406" y="2701371"/>
            <a:ext cx="1143919"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61" name="Metin kutusu 60">
            <a:extLst>
              <a:ext uri="{FF2B5EF4-FFF2-40B4-BE49-F238E27FC236}">
                <a16:creationId xmlns:a16="http://schemas.microsoft.com/office/drawing/2014/main" id="{1E8E4362-21B6-4251-8505-F26A80E27A90}"/>
              </a:ext>
            </a:extLst>
          </p:cNvPr>
          <p:cNvSpPr txBox="1"/>
          <p:nvPr/>
        </p:nvSpPr>
        <p:spPr>
          <a:xfrm>
            <a:off x="10754966" y="2116010"/>
            <a:ext cx="939107"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Tarih</a:t>
            </a:r>
          </a:p>
        </p:txBody>
      </p:sp>
      <p:sp>
        <p:nvSpPr>
          <p:cNvPr id="62" name="Metin kutusu 61">
            <a:extLst>
              <a:ext uri="{FF2B5EF4-FFF2-40B4-BE49-F238E27FC236}">
                <a16:creationId xmlns:a16="http://schemas.microsoft.com/office/drawing/2014/main" id="{5A9D48B7-4886-460B-8DB6-2F95382FD4D8}"/>
              </a:ext>
            </a:extLst>
          </p:cNvPr>
          <p:cNvSpPr txBox="1"/>
          <p:nvPr/>
        </p:nvSpPr>
        <p:spPr>
          <a:xfrm>
            <a:off x="1653657" y="2099968"/>
            <a:ext cx="621674" cy="369314"/>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Sayı</a:t>
            </a:r>
          </a:p>
        </p:txBody>
      </p:sp>
      <p:sp>
        <p:nvSpPr>
          <p:cNvPr id="63" name="Metin kutusu 62">
            <a:extLst>
              <a:ext uri="{FF2B5EF4-FFF2-40B4-BE49-F238E27FC236}">
                <a16:creationId xmlns:a16="http://schemas.microsoft.com/office/drawing/2014/main" id="{28F595A6-FB80-41A9-A45F-D17E373A5039}"/>
              </a:ext>
            </a:extLst>
          </p:cNvPr>
          <p:cNvSpPr txBox="1"/>
          <p:nvPr/>
        </p:nvSpPr>
        <p:spPr>
          <a:xfrm>
            <a:off x="2008688" y="2352487"/>
            <a:ext cx="857842"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Konu</a:t>
            </a:r>
          </a:p>
        </p:txBody>
      </p:sp>
      <p:sp>
        <p:nvSpPr>
          <p:cNvPr id="64" name="Metin kutusu 63">
            <a:extLst>
              <a:ext uri="{FF2B5EF4-FFF2-40B4-BE49-F238E27FC236}">
                <a16:creationId xmlns:a16="http://schemas.microsoft.com/office/drawing/2014/main" id="{1AF6755A-3060-43AB-AFAD-9B77A4983F81}"/>
              </a:ext>
            </a:extLst>
          </p:cNvPr>
          <p:cNvSpPr txBox="1"/>
          <p:nvPr/>
        </p:nvSpPr>
        <p:spPr>
          <a:xfrm>
            <a:off x="2103082" y="2937571"/>
            <a:ext cx="857842"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İlgi</a:t>
            </a:r>
          </a:p>
        </p:txBody>
      </p:sp>
      <p:sp>
        <p:nvSpPr>
          <p:cNvPr id="65" name="Metin kutusu 64">
            <a:extLst>
              <a:ext uri="{FF2B5EF4-FFF2-40B4-BE49-F238E27FC236}">
                <a16:creationId xmlns:a16="http://schemas.microsoft.com/office/drawing/2014/main" id="{8CD7C441-77C6-4676-81EF-F0C3399F0CE5}"/>
              </a:ext>
            </a:extLst>
          </p:cNvPr>
          <p:cNvSpPr txBox="1"/>
          <p:nvPr/>
        </p:nvSpPr>
        <p:spPr>
          <a:xfrm>
            <a:off x="10919719" y="3466776"/>
            <a:ext cx="939107"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Metin</a:t>
            </a:r>
          </a:p>
        </p:txBody>
      </p:sp>
      <p:sp>
        <p:nvSpPr>
          <p:cNvPr id="66" name="Metin kutusu 65">
            <a:extLst>
              <a:ext uri="{FF2B5EF4-FFF2-40B4-BE49-F238E27FC236}">
                <a16:creationId xmlns:a16="http://schemas.microsoft.com/office/drawing/2014/main" id="{882F2E0C-CC33-480E-BFC9-38425E4198F4}"/>
              </a:ext>
            </a:extLst>
          </p:cNvPr>
          <p:cNvSpPr txBox="1"/>
          <p:nvPr/>
        </p:nvSpPr>
        <p:spPr>
          <a:xfrm>
            <a:off x="10890222" y="4161103"/>
            <a:ext cx="939107"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İmza</a:t>
            </a:r>
          </a:p>
        </p:txBody>
      </p:sp>
      <p:sp>
        <p:nvSpPr>
          <p:cNvPr id="67" name="Metin kutusu 66">
            <a:extLst>
              <a:ext uri="{FF2B5EF4-FFF2-40B4-BE49-F238E27FC236}">
                <a16:creationId xmlns:a16="http://schemas.microsoft.com/office/drawing/2014/main" id="{E3BE8E07-A295-456F-8519-00BC240EA6D8}"/>
              </a:ext>
            </a:extLst>
          </p:cNvPr>
          <p:cNvSpPr txBox="1"/>
          <p:nvPr/>
        </p:nvSpPr>
        <p:spPr>
          <a:xfrm>
            <a:off x="2084143" y="4411920"/>
            <a:ext cx="939107"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Ek</a:t>
            </a:r>
          </a:p>
        </p:txBody>
      </p:sp>
      <p:sp>
        <p:nvSpPr>
          <p:cNvPr id="68" name="Metin kutusu 67">
            <a:extLst>
              <a:ext uri="{FF2B5EF4-FFF2-40B4-BE49-F238E27FC236}">
                <a16:creationId xmlns:a16="http://schemas.microsoft.com/office/drawing/2014/main" id="{37DCC08A-08C6-44EC-AAD5-EA612F0DCFCA}"/>
              </a:ext>
            </a:extLst>
          </p:cNvPr>
          <p:cNvSpPr txBox="1"/>
          <p:nvPr/>
        </p:nvSpPr>
        <p:spPr>
          <a:xfrm>
            <a:off x="9289335" y="5824487"/>
            <a:ext cx="2321662" cy="646331"/>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Belge Doğrulama ve İletişim Bilgileri</a:t>
            </a:r>
          </a:p>
        </p:txBody>
      </p:sp>
      <p:sp>
        <p:nvSpPr>
          <p:cNvPr id="69"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8: Yazı Alanı</a:t>
            </a:r>
          </a:p>
        </p:txBody>
      </p:sp>
    </p:spTree>
    <p:extLst>
      <p:ext uri="{BB962C8B-B14F-4D97-AF65-F5344CB8AC3E}">
        <p14:creationId xmlns:p14="http://schemas.microsoft.com/office/powerpoint/2010/main" val="7406491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5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par>
                          <p:cTn id="11" fill="hold" nodeType="afterGroup">
                            <p:stCondLst>
                              <p:cond delay="1000"/>
                            </p:stCondLst>
                            <p:childTnLst>
                              <p:par>
                                <p:cTn id="12" presetID="10" presetClass="entr" presetSubtype="0" fill="hold" grpId="0" nodeType="afterEffect">
                                  <p:stCondLst>
                                    <p:cond delay="75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par>
                                <p:cTn id="15" presetID="10" presetClass="entr" presetSubtype="0" fill="hold" nodeType="withEffect">
                                  <p:stCondLst>
                                    <p:cond delay="75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par>
                          <p:cTn id="21" fill="hold" nodeType="afterGroup">
                            <p:stCondLst>
                              <p:cond delay="2250"/>
                            </p:stCondLst>
                            <p:childTnLst>
                              <p:par>
                                <p:cTn id="22" presetID="10" presetClass="entr" presetSubtype="0" fill="hold" grpId="0" nodeType="afterEffect">
                                  <p:stCondLst>
                                    <p:cond delay="75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par>
                                <p:cTn id="25" presetID="10" presetClass="entr" presetSubtype="0" fill="hold"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nodeType="afterGroup">
                            <p:stCondLst>
                              <p:cond delay="3500"/>
                            </p:stCondLst>
                            <p:childTnLst>
                              <p:par>
                                <p:cTn id="29" presetID="10" presetClass="entr" presetSubtype="0" fill="hold" grpId="0" nodeType="afterEffect">
                                  <p:stCondLst>
                                    <p:cond delay="75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nodeType="withEffect">
                                  <p:stCondLst>
                                    <p:cond delay="75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par>
                          <p:cTn id="35" fill="hold" nodeType="afterGroup">
                            <p:stCondLst>
                              <p:cond delay="4750"/>
                            </p:stCondLst>
                            <p:childTnLst>
                              <p:par>
                                <p:cTn id="36" presetID="10" presetClass="entr" presetSubtype="0" fill="hold" grpId="0" nodeType="afterEffect">
                                  <p:stCondLst>
                                    <p:cond delay="50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par>
                                <p:cTn id="39" presetID="10" presetClass="entr" presetSubtype="0" fill="hold" nodeType="withEffect">
                                  <p:stCondLst>
                                    <p:cond delay="50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nodeType="afterGroup">
                            <p:stCondLst>
                              <p:cond delay="5750"/>
                            </p:stCondLst>
                            <p:childTnLst>
                              <p:par>
                                <p:cTn id="43" presetID="10" presetClass="entr" presetSubtype="0" fill="hold" grpId="0" nodeType="afterEffect">
                                  <p:stCondLst>
                                    <p:cond delay="75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75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par>
                          <p:cTn id="49" fill="hold" nodeType="afterGroup">
                            <p:stCondLst>
                              <p:cond delay="7000"/>
                            </p:stCondLst>
                            <p:childTnLst>
                              <p:par>
                                <p:cTn id="50" presetID="10" presetClass="entr" presetSubtype="0" fill="hold" grpId="0" nodeType="afterEffect">
                                  <p:stCondLst>
                                    <p:cond delay="75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par>
                                <p:cTn id="53" presetID="10" presetClass="entr" presetSubtype="0" fill="hold" nodeType="withEffect">
                                  <p:stCondLst>
                                    <p:cond delay="75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par>
                          <p:cTn id="59" fill="hold" nodeType="afterGroup">
                            <p:stCondLst>
                              <p:cond delay="8250"/>
                            </p:stCondLst>
                            <p:childTnLst>
                              <p:par>
                                <p:cTn id="60" presetID="10" presetClass="entr" presetSubtype="0" fill="hold" grpId="0" nodeType="afterEffect">
                                  <p:stCondLst>
                                    <p:cond delay="75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0" presetClass="entr" presetSubtype="0" fill="hold" nodeType="withEffect">
                                  <p:stCondLst>
                                    <p:cond delay="75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par>
                          <p:cTn id="69" fill="hold" nodeType="afterGroup">
                            <p:stCondLst>
                              <p:cond delay="9500"/>
                            </p:stCondLst>
                            <p:childTnLst>
                              <p:par>
                                <p:cTn id="70" presetID="10" presetClass="entr" presetSubtype="0" fill="hold" grpId="0" nodeType="afterEffect">
                                  <p:stCondLst>
                                    <p:cond delay="75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par>
                                <p:cTn id="73" presetID="10" presetClass="entr" presetSubtype="0" fill="hold" grpId="0" nodeType="withEffect">
                                  <p:stCondLst>
                                    <p:cond delay="75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par>
                                <p:cTn id="76" presetID="10" presetClass="entr" presetSubtype="0" fill="hold" nodeType="withEffect">
                                  <p:stCondLst>
                                    <p:cond delay="75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par>
                          <p:cTn id="79" fill="hold" nodeType="afterGroup">
                            <p:stCondLst>
                              <p:cond delay="10750"/>
                            </p:stCondLst>
                            <p:childTnLst>
                              <p:par>
                                <p:cTn id="80" presetID="10" presetClass="entr" presetSubtype="0" fill="hold" grpId="0" nodeType="afterEffect">
                                  <p:stCondLst>
                                    <p:cond delay="75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childTnLst>
                                </p:cTn>
                              </p:par>
                              <p:par>
                                <p:cTn id="83" presetID="10" presetClass="entr" presetSubtype="0" fill="hold" nodeType="withEffect">
                                  <p:stCondLst>
                                    <p:cond delay="75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par>
                          <p:cTn id="86" fill="hold" nodeType="afterGroup">
                            <p:stCondLst>
                              <p:cond delay="12000"/>
                            </p:stCondLst>
                            <p:childTnLst>
                              <p:par>
                                <p:cTn id="87" presetID="10" presetClass="entr" presetSubtype="0" fill="hold" grpId="0" nodeType="afterEffect">
                                  <p:stCondLst>
                                    <p:cond delay="75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par>
                                <p:cTn id="90" presetID="10" presetClass="entr" presetSubtype="0" fill="hold" nodeType="withEffect">
                                  <p:stCondLst>
                                    <p:cond delay="75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par>
                                <p:cTn id="93" presetID="10" presetClass="entr" presetSubtype="0" fill="hold" grpId="0" nodeType="withEffect">
                                  <p:stCondLst>
                                    <p:cond delay="75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2" grpId="1"/>
      <p:bldP spid="53" grpId="2"/>
      <p:bldP spid="54" grpId="3"/>
      <p:bldP spid="56" grpId="4"/>
      <p:bldP spid="58" grpId="5"/>
      <p:bldP spid="59" grpId="6"/>
      <p:bldP spid="60" grpId="7"/>
      <p:bldP spid="61" grpId="8"/>
      <p:bldP spid="62" grpId="9"/>
      <p:bldP spid="63" grpId="10"/>
      <p:bldP spid="64" grpId="11"/>
      <p:bldP spid="65" grpId="12"/>
      <p:bldP spid="66" grpId="13"/>
      <p:bldP spid="67" grpId="14"/>
      <p:bldP spid="68" grpId="15"/>
    </p:bldLst>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9"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8: Yazı Alanı</a:t>
            </a:r>
          </a:p>
        </p:txBody>
      </p:sp>
      <p:pic>
        <p:nvPicPr>
          <p:cNvPr id="91" name="Resim 90"/>
          <p:cNvPicPr>
            <a:picLocks noChangeAspect="1"/>
          </p:cNvPicPr>
          <p:nvPr/>
        </p:nvPicPr>
        <p:blipFill>
          <a:blip r:embed="rId4"/>
          <a:stretch>
            <a:fillRect/>
          </a:stretch>
        </p:blipFill>
        <p:spPr>
          <a:xfrm>
            <a:off x="4155062" y="1535540"/>
            <a:ext cx="3934886" cy="5108886"/>
          </a:xfrm>
          <a:prstGeom prst="rect">
            <a:avLst/>
          </a:prstGeom>
          <a:ln w="3175">
            <a:solidFill>
              <a:sysClr val="windowText" lastClr="000000">
                <a:lumMod val="95000"/>
                <a:lumOff val="5000"/>
              </a:sysClr>
            </a:solidFill>
          </a:ln>
        </p:spPr>
      </p:pic>
      <p:cxnSp>
        <p:nvCxnSpPr>
          <p:cNvPr id="92" name="Düz Ok Bağlayıcısı 91">
            <a:extLst>
              <a:ext uri="{FF2B5EF4-FFF2-40B4-BE49-F238E27FC236}">
                <a16:creationId xmlns:a16="http://schemas.microsoft.com/office/drawing/2014/main" id="{E62A8E2F-3663-4953-BA81-60C22BD21871}"/>
              </a:ext>
            </a:extLst>
          </p:cNvPr>
          <p:cNvCxnSpPr/>
          <p:nvPr/>
        </p:nvCxnSpPr>
        <p:spPr>
          <a:xfrm>
            <a:off x="6449717" y="1773207"/>
            <a:ext cx="2966014"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93" name="Sağ Köşeli Ayraç 92">
            <a:extLst>
              <a:ext uri="{FF2B5EF4-FFF2-40B4-BE49-F238E27FC236}">
                <a16:creationId xmlns:a16="http://schemas.microsoft.com/office/drawing/2014/main" id="{637AA784-F3EC-43AB-88F9-50FA2FD1814B}"/>
              </a:ext>
            </a:extLst>
          </p:cNvPr>
          <p:cNvSpPr/>
          <p:nvPr/>
        </p:nvSpPr>
        <p:spPr>
          <a:xfrm>
            <a:off x="6945756" y="1962851"/>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cxnSp>
        <p:nvCxnSpPr>
          <p:cNvPr id="94" name="Düz Ok Bağlayıcısı 93">
            <a:extLst>
              <a:ext uri="{FF2B5EF4-FFF2-40B4-BE49-F238E27FC236}">
                <a16:creationId xmlns:a16="http://schemas.microsoft.com/office/drawing/2014/main" id="{96BD4C21-3F35-4B01-B19F-F6D1669B4D47}"/>
              </a:ext>
            </a:extLst>
          </p:cNvPr>
          <p:cNvCxnSpPr/>
          <p:nvPr/>
        </p:nvCxnSpPr>
        <p:spPr>
          <a:xfrm>
            <a:off x="7138261" y="2131294"/>
            <a:ext cx="3159707"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5" name="Düz Ok Bağlayıcısı 94">
            <a:extLst>
              <a:ext uri="{FF2B5EF4-FFF2-40B4-BE49-F238E27FC236}">
                <a16:creationId xmlns:a16="http://schemas.microsoft.com/office/drawing/2014/main" id="{C01BF597-52E6-4951-89C8-C56E475A3EE8}"/>
              </a:ext>
            </a:extLst>
          </p:cNvPr>
          <p:cNvCxnSpPr/>
          <p:nvPr/>
        </p:nvCxnSpPr>
        <p:spPr>
          <a:xfrm flipH="1" flipV="1">
            <a:off x="2159019" y="2347039"/>
            <a:ext cx="2140418" cy="1"/>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6" name="Düz Ok Bağlayıcısı 95">
            <a:extLst>
              <a:ext uri="{FF2B5EF4-FFF2-40B4-BE49-F238E27FC236}">
                <a16:creationId xmlns:a16="http://schemas.microsoft.com/office/drawing/2014/main" id="{C23DECA6-E8B4-430F-8EC3-65089D1AC604}"/>
              </a:ext>
            </a:extLst>
          </p:cNvPr>
          <p:cNvCxnSpPr/>
          <p:nvPr/>
        </p:nvCxnSpPr>
        <p:spPr>
          <a:xfrm flipH="1">
            <a:off x="2597819" y="2432509"/>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7" name="Düz Ok Bağlayıcısı 96">
            <a:extLst>
              <a:ext uri="{FF2B5EF4-FFF2-40B4-BE49-F238E27FC236}">
                <a16:creationId xmlns:a16="http://schemas.microsoft.com/office/drawing/2014/main" id="{CFC6E42E-5AAF-483D-A611-F041CCC55B1F}"/>
              </a:ext>
            </a:extLst>
          </p:cNvPr>
          <p:cNvCxnSpPr/>
          <p:nvPr/>
        </p:nvCxnSpPr>
        <p:spPr>
          <a:xfrm>
            <a:off x="7981738" y="2347039"/>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8" name="Düz Ok Bağlayıcısı 97">
            <a:extLst>
              <a:ext uri="{FF2B5EF4-FFF2-40B4-BE49-F238E27FC236}">
                <a16:creationId xmlns:a16="http://schemas.microsoft.com/office/drawing/2014/main" id="{15220A50-2442-4C13-96FB-1C4A07699F33}"/>
              </a:ext>
            </a:extLst>
          </p:cNvPr>
          <p:cNvCxnSpPr/>
          <p:nvPr/>
        </p:nvCxnSpPr>
        <p:spPr>
          <a:xfrm>
            <a:off x="6856883" y="2900492"/>
            <a:ext cx="2703099" cy="0"/>
          </a:xfrm>
          <a:prstGeom prst="straightConnector1">
            <a:avLst/>
          </a:prstGeom>
          <a:noFill/>
          <a:ln w="6350" cap="flat" cmpd="sng" algn="ctr">
            <a:solidFill>
              <a:srgbClr val="FFC000">
                <a:lumMod val="75000"/>
              </a:srgbClr>
            </a:solidFill>
            <a:prstDash val="solid"/>
            <a:miter lim="800000"/>
            <a:tailEnd type="triangle"/>
          </a:ln>
          <a:effectLst/>
        </p:spPr>
      </p:cxnSp>
      <p:cxnSp>
        <p:nvCxnSpPr>
          <p:cNvPr id="99" name="Düz Ok Bağlayıcısı 98">
            <a:extLst>
              <a:ext uri="{FF2B5EF4-FFF2-40B4-BE49-F238E27FC236}">
                <a16:creationId xmlns:a16="http://schemas.microsoft.com/office/drawing/2014/main" id="{51482271-A763-49DA-AA7B-F776C067D1D1}"/>
              </a:ext>
            </a:extLst>
          </p:cNvPr>
          <p:cNvCxnSpPr/>
          <p:nvPr/>
        </p:nvCxnSpPr>
        <p:spPr>
          <a:xfrm>
            <a:off x="7951245" y="4230763"/>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0" name="Düz Ok Bağlayıcısı 99">
            <a:extLst>
              <a:ext uri="{FF2B5EF4-FFF2-40B4-BE49-F238E27FC236}">
                <a16:creationId xmlns:a16="http://schemas.microsoft.com/office/drawing/2014/main" id="{492A038C-FB4A-437A-8F3A-8D3987023C15}"/>
              </a:ext>
            </a:extLst>
          </p:cNvPr>
          <p:cNvCxnSpPr/>
          <p:nvPr/>
        </p:nvCxnSpPr>
        <p:spPr>
          <a:xfrm flipH="1">
            <a:off x="2545658" y="4527593"/>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1" name="Düz Ok Bağlayıcısı 100">
            <a:extLst>
              <a:ext uri="{FF2B5EF4-FFF2-40B4-BE49-F238E27FC236}">
                <a16:creationId xmlns:a16="http://schemas.microsoft.com/office/drawing/2014/main" id="{EEE6B497-A282-43AC-9458-ED31DA1C5593}"/>
              </a:ext>
            </a:extLst>
          </p:cNvPr>
          <p:cNvCxnSpPr/>
          <p:nvPr/>
        </p:nvCxnSpPr>
        <p:spPr>
          <a:xfrm flipV="1">
            <a:off x="8001513" y="6270235"/>
            <a:ext cx="1016921" cy="4434"/>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2" name="Sağ Köşeli Ayraç 101">
            <a:extLst>
              <a:ext uri="{FF2B5EF4-FFF2-40B4-BE49-F238E27FC236}">
                <a16:creationId xmlns:a16="http://schemas.microsoft.com/office/drawing/2014/main" id="{FE4A4229-A72A-485C-BEB3-AA23E797C6BD}"/>
              </a:ext>
            </a:extLst>
          </p:cNvPr>
          <p:cNvSpPr/>
          <p:nvPr/>
        </p:nvSpPr>
        <p:spPr>
          <a:xfrm rot="10800000" flipH="1">
            <a:off x="7863263" y="5994665"/>
            <a:ext cx="119459" cy="621743"/>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sp>
        <p:nvSpPr>
          <p:cNvPr id="103" name="Sağ Köşeli Ayraç 102">
            <a:extLst>
              <a:ext uri="{FF2B5EF4-FFF2-40B4-BE49-F238E27FC236}">
                <a16:creationId xmlns:a16="http://schemas.microsoft.com/office/drawing/2014/main" id="{081F7D20-A243-4604-86C1-86C5DECA465A}"/>
              </a:ext>
            </a:extLst>
          </p:cNvPr>
          <p:cNvSpPr/>
          <p:nvPr/>
        </p:nvSpPr>
        <p:spPr>
          <a:xfrm>
            <a:off x="7758740" y="4082835"/>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sp>
        <p:nvSpPr>
          <p:cNvPr id="104" name="Sağ Köşeli Ayraç 103">
            <a:extLst>
              <a:ext uri="{FF2B5EF4-FFF2-40B4-BE49-F238E27FC236}">
                <a16:creationId xmlns:a16="http://schemas.microsoft.com/office/drawing/2014/main" id="{02C07E0B-EA77-4C21-A8B6-B8109917D37B}"/>
              </a:ext>
            </a:extLst>
          </p:cNvPr>
          <p:cNvSpPr/>
          <p:nvPr/>
        </p:nvSpPr>
        <p:spPr>
          <a:xfrm>
            <a:off x="7809008" y="3238352"/>
            <a:ext cx="192505" cy="569665"/>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05" name="Düz Ok Bağlayıcısı 104">
            <a:extLst>
              <a:ext uri="{FF2B5EF4-FFF2-40B4-BE49-F238E27FC236}">
                <a16:creationId xmlns:a16="http://schemas.microsoft.com/office/drawing/2014/main" id="{DFF0CCC6-BB24-4629-982D-2A56B6F52636}"/>
              </a:ext>
            </a:extLst>
          </p:cNvPr>
          <p:cNvCxnSpPr/>
          <p:nvPr/>
        </p:nvCxnSpPr>
        <p:spPr>
          <a:xfrm>
            <a:off x="8009539" y="3531618"/>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6" name="Düz Ok Bağlayıcısı 105">
            <a:extLst>
              <a:ext uri="{FF2B5EF4-FFF2-40B4-BE49-F238E27FC236}">
                <a16:creationId xmlns:a16="http://schemas.microsoft.com/office/drawing/2014/main" id="{551128A6-63AC-4AA4-9181-ABF5F8D6D17B}"/>
              </a:ext>
            </a:extLst>
          </p:cNvPr>
          <p:cNvCxnSpPr/>
          <p:nvPr/>
        </p:nvCxnSpPr>
        <p:spPr>
          <a:xfrm flipH="1">
            <a:off x="2579891" y="3146384"/>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7" name="Metin kutusu 106">
            <a:extLst>
              <a:ext uri="{FF2B5EF4-FFF2-40B4-BE49-F238E27FC236}">
                <a16:creationId xmlns:a16="http://schemas.microsoft.com/office/drawing/2014/main" id="{669F1734-46D0-448B-9606-23BE86B17F23}"/>
              </a:ext>
            </a:extLst>
          </p:cNvPr>
          <p:cNvSpPr txBox="1"/>
          <p:nvPr/>
        </p:nvSpPr>
        <p:spPr>
          <a:xfrm>
            <a:off x="9399689" y="1508380"/>
            <a:ext cx="1959513" cy="369332"/>
          </a:xfrm>
          <a:prstGeom prst="rect">
            <a:avLst/>
          </a:prstGeom>
          <a:noFill/>
        </p:spPr>
        <p:txBody>
          <a:bodyPr wrap="square" rtlCol="0">
            <a:spAutoFit/>
          </a:bodyPr>
          <a:lstStyle/>
          <a:p>
            <a:r>
              <a:rPr lang="tr-TR">
                <a:solidFill>
                  <a:srgbClr val="E7E6E6">
                    <a:lumMod val="75000"/>
                  </a:srgbClr>
                </a:solidFill>
                <a:latin typeface="Times New Roman" panose="02020603050405020304" pitchFamily="18" charset="0"/>
                <a:cs typeface="Times New Roman" panose="02020603050405020304" pitchFamily="18" charset="0"/>
              </a:rPr>
              <a:t>Kurumsal Logo</a:t>
            </a:r>
          </a:p>
        </p:txBody>
      </p:sp>
      <p:sp>
        <p:nvSpPr>
          <p:cNvPr id="108" name="Metin kutusu 107">
            <a:extLst>
              <a:ext uri="{FF2B5EF4-FFF2-40B4-BE49-F238E27FC236}">
                <a16:creationId xmlns:a16="http://schemas.microsoft.com/office/drawing/2014/main" id="{EDD85548-9760-4ACC-9CA8-0B9C584A9291}"/>
              </a:ext>
            </a:extLst>
          </p:cNvPr>
          <p:cNvSpPr txBox="1"/>
          <p:nvPr/>
        </p:nvSpPr>
        <p:spPr>
          <a:xfrm>
            <a:off x="10310229" y="1865513"/>
            <a:ext cx="939107" cy="369332"/>
          </a:xfrm>
          <a:prstGeom prst="rect">
            <a:avLst/>
          </a:prstGeom>
          <a:noFill/>
        </p:spPr>
        <p:txBody>
          <a:bodyPr wrap="square" rtlCol="0">
            <a:spAutoFit/>
          </a:bodyPr>
          <a:lstStyle/>
          <a:p>
            <a:r>
              <a:rPr lang="tr-TR">
                <a:solidFill>
                  <a:srgbClr val="E7E6E6">
                    <a:lumMod val="75000"/>
                  </a:srgbClr>
                </a:solidFill>
                <a:latin typeface="Times New Roman" panose="02020603050405020304" pitchFamily="18" charset="0"/>
                <a:cs typeface="Times New Roman" panose="02020603050405020304" pitchFamily="18" charset="0"/>
              </a:rPr>
              <a:t>Başlık</a:t>
            </a:r>
          </a:p>
        </p:txBody>
      </p:sp>
      <p:sp>
        <p:nvSpPr>
          <p:cNvPr id="109" name="Metin kutusu 108">
            <a:extLst>
              <a:ext uri="{FF2B5EF4-FFF2-40B4-BE49-F238E27FC236}">
                <a16:creationId xmlns:a16="http://schemas.microsoft.com/office/drawing/2014/main" id="{5C4623BF-0812-44F3-9D8E-EF76824093FA}"/>
              </a:ext>
            </a:extLst>
          </p:cNvPr>
          <p:cNvSpPr txBox="1"/>
          <p:nvPr/>
        </p:nvSpPr>
        <p:spPr>
          <a:xfrm>
            <a:off x="9635864" y="2711000"/>
            <a:ext cx="1143919"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110" name="Metin kutusu 109">
            <a:extLst>
              <a:ext uri="{FF2B5EF4-FFF2-40B4-BE49-F238E27FC236}">
                <a16:creationId xmlns:a16="http://schemas.microsoft.com/office/drawing/2014/main" id="{1E8E4362-21B6-4251-8505-F26A80E27A90}"/>
              </a:ext>
            </a:extLst>
          </p:cNvPr>
          <p:cNvSpPr txBox="1"/>
          <p:nvPr/>
        </p:nvSpPr>
        <p:spPr>
          <a:xfrm>
            <a:off x="10710843" y="2125639"/>
            <a:ext cx="939107" cy="369332"/>
          </a:xfrm>
          <a:prstGeom prst="rect">
            <a:avLst/>
          </a:prstGeom>
          <a:noFill/>
        </p:spPr>
        <p:txBody>
          <a:bodyPr wrap="square" rtlCol="0">
            <a:spAutoFit/>
          </a:bodyPr>
          <a:lstStyle/>
          <a:p>
            <a:r>
              <a:rPr lang="tr-TR">
                <a:solidFill>
                  <a:srgbClr val="E7E6E6">
                    <a:lumMod val="75000"/>
                  </a:srgbClr>
                </a:solidFill>
                <a:latin typeface="Times New Roman" panose="02020603050405020304" pitchFamily="18" charset="0"/>
                <a:cs typeface="Times New Roman" panose="02020603050405020304" pitchFamily="18" charset="0"/>
              </a:rPr>
              <a:t>Tarih</a:t>
            </a:r>
          </a:p>
        </p:txBody>
      </p:sp>
      <p:sp>
        <p:nvSpPr>
          <p:cNvPr id="111" name="Metin kutusu 110">
            <a:extLst>
              <a:ext uri="{FF2B5EF4-FFF2-40B4-BE49-F238E27FC236}">
                <a16:creationId xmlns:a16="http://schemas.microsoft.com/office/drawing/2014/main" id="{5A9D48B7-4886-460B-8DB6-2F95382FD4D8}"/>
              </a:ext>
            </a:extLst>
          </p:cNvPr>
          <p:cNvSpPr txBox="1"/>
          <p:nvPr/>
        </p:nvSpPr>
        <p:spPr>
          <a:xfrm>
            <a:off x="1609534" y="2109597"/>
            <a:ext cx="621674" cy="369314"/>
          </a:xfrm>
          <a:prstGeom prst="rect">
            <a:avLst/>
          </a:prstGeom>
          <a:noFill/>
        </p:spPr>
        <p:txBody>
          <a:bodyPr wrap="square" rtlCol="0">
            <a:spAutoFit/>
          </a:bodyPr>
          <a:lstStyle/>
          <a:p>
            <a:r>
              <a:rPr lang="tr-TR">
                <a:solidFill>
                  <a:srgbClr val="E7E6E6">
                    <a:lumMod val="75000"/>
                  </a:srgbClr>
                </a:solidFill>
                <a:latin typeface="Times New Roman" panose="02020603050405020304" pitchFamily="18" charset="0"/>
                <a:cs typeface="Times New Roman" panose="02020603050405020304" pitchFamily="18" charset="0"/>
              </a:rPr>
              <a:t>Sayı</a:t>
            </a:r>
          </a:p>
        </p:txBody>
      </p:sp>
      <p:sp>
        <p:nvSpPr>
          <p:cNvPr id="112" name="Metin kutusu 111">
            <a:extLst>
              <a:ext uri="{FF2B5EF4-FFF2-40B4-BE49-F238E27FC236}">
                <a16:creationId xmlns:a16="http://schemas.microsoft.com/office/drawing/2014/main" id="{28F595A6-FB80-41A9-A45F-D17E373A5039}"/>
              </a:ext>
            </a:extLst>
          </p:cNvPr>
          <p:cNvSpPr txBox="1"/>
          <p:nvPr/>
        </p:nvSpPr>
        <p:spPr>
          <a:xfrm>
            <a:off x="1964565" y="2362116"/>
            <a:ext cx="857842" cy="369332"/>
          </a:xfrm>
          <a:prstGeom prst="rect">
            <a:avLst/>
          </a:prstGeom>
          <a:noFill/>
        </p:spPr>
        <p:txBody>
          <a:bodyPr wrap="square" rtlCol="0">
            <a:spAutoFit/>
          </a:bodyPr>
          <a:lstStyle/>
          <a:p>
            <a:r>
              <a:rPr lang="tr-TR">
                <a:solidFill>
                  <a:srgbClr val="E7E6E6">
                    <a:lumMod val="75000"/>
                  </a:srgbClr>
                </a:solidFill>
                <a:latin typeface="Times New Roman" panose="02020603050405020304" pitchFamily="18" charset="0"/>
                <a:cs typeface="Times New Roman" panose="02020603050405020304" pitchFamily="18" charset="0"/>
              </a:rPr>
              <a:t>Konu</a:t>
            </a:r>
          </a:p>
        </p:txBody>
      </p:sp>
      <p:sp>
        <p:nvSpPr>
          <p:cNvPr id="113" name="Metin kutusu 112">
            <a:extLst>
              <a:ext uri="{FF2B5EF4-FFF2-40B4-BE49-F238E27FC236}">
                <a16:creationId xmlns:a16="http://schemas.microsoft.com/office/drawing/2014/main" id="{1AF6755A-3060-43AB-AFAD-9B77A4983F81}"/>
              </a:ext>
            </a:extLst>
          </p:cNvPr>
          <p:cNvSpPr txBox="1"/>
          <p:nvPr/>
        </p:nvSpPr>
        <p:spPr>
          <a:xfrm>
            <a:off x="2058959" y="2947200"/>
            <a:ext cx="857842" cy="369332"/>
          </a:xfrm>
          <a:prstGeom prst="rect">
            <a:avLst/>
          </a:prstGeom>
          <a:noFill/>
        </p:spPr>
        <p:txBody>
          <a:bodyPr wrap="square" rtlCol="0">
            <a:spAutoFit/>
          </a:bodyPr>
          <a:lstStyle/>
          <a:p>
            <a:r>
              <a:rPr lang="tr-TR">
                <a:solidFill>
                  <a:srgbClr val="E7E6E6">
                    <a:lumMod val="75000"/>
                  </a:srgbClr>
                </a:solidFill>
                <a:latin typeface="Times New Roman" panose="02020603050405020304" pitchFamily="18" charset="0"/>
                <a:cs typeface="Times New Roman" panose="02020603050405020304" pitchFamily="18" charset="0"/>
              </a:rPr>
              <a:t>İlgi</a:t>
            </a:r>
          </a:p>
        </p:txBody>
      </p:sp>
      <p:sp>
        <p:nvSpPr>
          <p:cNvPr id="114" name="Metin kutusu 113">
            <a:extLst>
              <a:ext uri="{FF2B5EF4-FFF2-40B4-BE49-F238E27FC236}">
                <a16:creationId xmlns:a16="http://schemas.microsoft.com/office/drawing/2014/main" id="{8CD7C441-77C6-4676-81EF-F0C3399F0CE5}"/>
              </a:ext>
            </a:extLst>
          </p:cNvPr>
          <p:cNvSpPr txBox="1"/>
          <p:nvPr/>
        </p:nvSpPr>
        <p:spPr>
          <a:xfrm>
            <a:off x="10720664" y="3306333"/>
            <a:ext cx="939107" cy="369332"/>
          </a:xfrm>
          <a:prstGeom prst="rect">
            <a:avLst/>
          </a:prstGeom>
          <a:noFill/>
        </p:spPr>
        <p:txBody>
          <a:bodyPr wrap="square" rtlCol="0">
            <a:spAutoFit/>
          </a:bodyPr>
          <a:lstStyle/>
          <a:p>
            <a:r>
              <a:rPr lang="tr-TR">
                <a:solidFill>
                  <a:srgbClr val="E7E6E6">
                    <a:lumMod val="75000"/>
                  </a:srgbClr>
                </a:solidFill>
                <a:latin typeface="Times New Roman" panose="02020603050405020304" pitchFamily="18" charset="0"/>
                <a:cs typeface="Times New Roman" panose="02020603050405020304" pitchFamily="18" charset="0"/>
              </a:rPr>
              <a:t>Metin</a:t>
            </a:r>
          </a:p>
        </p:txBody>
      </p:sp>
      <p:sp>
        <p:nvSpPr>
          <p:cNvPr id="115" name="Metin kutusu 114">
            <a:extLst>
              <a:ext uri="{FF2B5EF4-FFF2-40B4-BE49-F238E27FC236}">
                <a16:creationId xmlns:a16="http://schemas.microsoft.com/office/drawing/2014/main" id="{882F2E0C-CC33-480E-BFC9-38425E4198F4}"/>
              </a:ext>
            </a:extLst>
          </p:cNvPr>
          <p:cNvSpPr txBox="1"/>
          <p:nvPr/>
        </p:nvSpPr>
        <p:spPr>
          <a:xfrm>
            <a:off x="10666864" y="3982905"/>
            <a:ext cx="939107" cy="369332"/>
          </a:xfrm>
          <a:prstGeom prst="rect">
            <a:avLst/>
          </a:prstGeom>
          <a:noFill/>
        </p:spPr>
        <p:txBody>
          <a:bodyPr wrap="square" rtlCol="0">
            <a:spAutoFit/>
          </a:bodyPr>
          <a:lstStyle/>
          <a:p>
            <a:r>
              <a:rPr lang="tr-TR">
                <a:solidFill>
                  <a:srgbClr val="E7E6E6">
                    <a:lumMod val="75000"/>
                  </a:srgbClr>
                </a:solidFill>
                <a:latin typeface="Times New Roman" panose="02020603050405020304" pitchFamily="18" charset="0"/>
                <a:cs typeface="Times New Roman" panose="02020603050405020304" pitchFamily="18" charset="0"/>
              </a:rPr>
              <a:t>İmza</a:t>
            </a:r>
          </a:p>
        </p:txBody>
      </p:sp>
      <p:sp>
        <p:nvSpPr>
          <p:cNvPr id="116" name="Metin kutusu 115">
            <a:extLst>
              <a:ext uri="{FF2B5EF4-FFF2-40B4-BE49-F238E27FC236}">
                <a16:creationId xmlns:a16="http://schemas.microsoft.com/office/drawing/2014/main" id="{E3BE8E07-A295-456F-8519-00BC240EA6D8}"/>
              </a:ext>
            </a:extLst>
          </p:cNvPr>
          <p:cNvSpPr txBox="1"/>
          <p:nvPr/>
        </p:nvSpPr>
        <p:spPr>
          <a:xfrm>
            <a:off x="2040020" y="4294801"/>
            <a:ext cx="939107" cy="369332"/>
          </a:xfrm>
          <a:prstGeom prst="rect">
            <a:avLst/>
          </a:prstGeom>
          <a:noFill/>
        </p:spPr>
        <p:txBody>
          <a:bodyPr wrap="square" rtlCol="0">
            <a:spAutoFit/>
          </a:bodyPr>
          <a:lstStyle/>
          <a:p>
            <a:r>
              <a:rPr lang="tr-TR">
                <a:solidFill>
                  <a:srgbClr val="E7E6E6">
                    <a:lumMod val="75000"/>
                  </a:srgbClr>
                </a:solidFill>
                <a:latin typeface="Times New Roman" panose="02020603050405020304" pitchFamily="18" charset="0"/>
                <a:cs typeface="Times New Roman" panose="02020603050405020304" pitchFamily="18" charset="0"/>
              </a:rPr>
              <a:t>Ek</a:t>
            </a:r>
          </a:p>
        </p:txBody>
      </p:sp>
      <p:sp>
        <p:nvSpPr>
          <p:cNvPr id="117" name="Metin kutusu 116">
            <a:extLst>
              <a:ext uri="{FF2B5EF4-FFF2-40B4-BE49-F238E27FC236}">
                <a16:creationId xmlns:a16="http://schemas.microsoft.com/office/drawing/2014/main" id="{37DCC08A-08C6-44EC-AAD5-EA612F0DCFCA}"/>
              </a:ext>
            </a:extLst>
          </p:cNvPr>
          <p:cNvSpPr txBox="1"/>
          <p:nvPr/>
        </p:nvSpPr>
        <p:spPr>
          <a:xfrm>
            <a:off x="9046992" y="5998095"/>
            <a:ext cx="2321662" cy="646331"/>
          </a:xfrm>
          <a:prstGeom prst="rect">
            <a:avLst/>
          </a:prstGeom>
          <a:noFill/>
        </p:spPr>
        <p:txBody>
          <a:bodyPr wrap="square" rtlCol="0">
            <a:spAutoFit/>
          </a:bodyPr>
          <a:lstStyle/>
          <a:p>
            <a:r>
              <a:rPr lang="tr-TR">
                <a:solidFill>
                  <a:srgbClr val="E7E6E6">
                    <a:lumMod val="75000"/>
                  </a:srgbClr>
                </a:solidFill>
                <a:latin typeface="Times New Roman" panose="02020603050405020304" pitchFamily="18" charset="0"/>
                <a:cs typeface="Times New Roman" panose="02020603050405020304" pitchFamily="18" charset="0"/>
              </a:rPr>
              <a:t>Belge Doğrulama ve İletişim Bilgileri</a:t>
            </a:r>
          </a:p>
        </p:txBody>
      </p:sp>
      <p:sp>
        <p:nvSpPr>
          <p:cNvPr id="118" name="Sağ Köşeli Ayraç 117">
            <a:extLst>
              <a:ext uri="{FF2B5EF4-FFF2-40B4-BE49-F238E27FC236}">
                <a16:creationId xmlns:a16="http://schemas.microsoft.com/office/drawing/2014/main" id="{38E23905-8FE9-43A6-ADD1-B4B8A3EE78EB}"/>
              </a:ext>
            </a:extLst>
          </p:cNvPr>
          <p:cNvSpPr/>
          <p:nvPr/>
        </p:nvSpPr>
        <p:spPr>
          <a:xfrm>
            <a:off x="7266867" y="4651132"/>
            <a:ext cx="192505" cy="569665"/>
          </a:xfrm>
          <a:prstGeom prst="rightBracket">
            <a:avLst/>
          </a:prstGeom>
          <a:noFill/>
          <a:ln w="635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19" name="Düz Ok Bağlayıcısı 118">
            <a:extLst>
              <a:ext uri="{FF2B5EF4-FFF2-40B4-BE49-F238E27FC236}">
                <a16:creationId xmlns:a16="http://schemas.microsoft.com/office/drawing/2014/main" id="{D0C8F0FD-E430-49DD-81C4-80DADD11EA3D}"/>
              </a:ext>
            </a:extLst>
          </p:cNvPr>
          <p:cNvCxnSpPr/>
          <p:nvPr/>
        </p:nvCxnSpPr>
        <p:spPr>
          <a:xfrm>
            <a:off x="7467398" y="4944398"/>
            <a:ext cx="2703099" cy="0"/>
          </a:xfrm>
          <a:prstGeom prst="straightConnector1">
            <a:avLst/>
          </a:prstGeom>
          <a:noFill/>
          <a:ln w="6350" cap="flat" cmpd="sng" algn="ctr">
            <a:solidFill>
              <a:srgbClr val="FFC000">
                <a:lumMod val="75000"/>
              </a:srgbClr>
            </a:solidFill>
            <a:prstDash val="solid"/>
            <a:miter lim="800000"/>
            <a:tailEnd type="triangle"/>
          </a:ln>
          <a:effectLst/>
        </p:spPr>
      </p:cxnSp>
      <p:sp>
        <p:nvSpPr>
          <p:cNvPr id="120" name="Metin kutusu 119">
            <a:extLst>
              <a:ext uri="{FF2B5EF4-FFF2-40B4-BE49-F238E27FC236}">
                <a16:creationId xmlns:a16="http://schemas.microsoft.com/office/drawing/2014/main" id="{B3F63041-F024-4585-834D-A672FB8B9427}"/>
              </a:ext>
            </a:extLst>
          </p:cNvPr>
          <p:cNvSpPr txBox="1"/>
          <p:nvPr/>
        </p:nvSpPr>
        <p:spPr>
          <a:xfrm>
            <a:off x="10170497" y="4754421"/>
            <a:ext cx="1143919" cy="369332"/>
          </a:xfrm>
          <a:prstGeom prst="rect">
            <a:avLst/>
          </a:prstGeom>
          <a:noFill/>
        </p:spPr>
        <p:txBody>
          <a:bodyPr wrap="square" rtlCol="0">
            <a:spAutoFit/>
          </a:bodyPr>
          <a:lstStyle/>
          <a:p>
            <a:r>
              <a:rPr lang="tr-TR">
                <a:solidFill>
                  <a:srgbClr val="44546A">
                    <a:lumMod val="50000"/>
                  </a:srgbClr>
                </a:solidFill>
                <a:latin typeface="Times New Roman" panose="02020603050405020304" pitchFamily="18" charset="0"/>
                <a:cs typeface="Times New Roman" panose="02020603050405020304" pitchFamily="18" charset="0"/>
              </a:rPr>
              <a:t>Dağıtım</a:t>
            </a:r>
          </a:p>
        </p:txBody>
      </p:sp>
    </p:spTree>
    <p:extLst>
      <p:ext uri="{BB962C8B-B14F-4D97-AF65-F5344CB8AC3E}">
        <p14:creationId xmlns:p14="http://schemas.microsoft.com/office/powerpoint/2010/main" val="1737759503"/>
      </p:ext>
    </p:extLst>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9: Kurumsal Logo</a:t>
            </a:r>
          </a:p>
        </p:txBody>
      </p:sp>
      <p:sp>
        <p:nvSpPr>
          <p:cNvPr id="4" name="Dikdörtgen 3"/>
          <p:cNvSpPr/>
          <p:nvPr/>
        </p:nvSpPr>
        <p:spPr>
          <a:xfrm>
            <a:off x="1355209" y="1809302"/>
            <a:ext cx="8956895" cy="1308050"/>
          </a:xfrm>
          <a:prstGeom prst="rect">
            <a:avLst/>
          </a:prstGeom>
        </p:spPr>
        <p:txBody>
          <a:bodyPr wrap="square">
            <a:spAutoFit/>
          </a:bodyPr>
          <a:lstStyle/>
          <a:p>
            <a:pPr algn="ctr"/>
            <a:r>
              <a:rPr lang="tr-TR" sz="2400" i="1">
                <a:solidFill>
                  <a:schemeClr val="bg1"/>
                </a:solidFill>
              </a:rPr>
              <a:t>Resmî yazışmalarda idareler, tercihen kurumsal logo kullanabilir.</a:t>
            </a:r>
          </a:p>
          <a:p>
            <a:endParaRPr lang="tr-TR" sz="700" i="1">
              <a:solidFill>
                <a:schemeClr val="bg1"/>
              </a:solidFill>
            </a:endParaRPr>
          </a:p>
          <a:p>
            <a:pPr algn="ctr"/>
            <a:endParaRPr lang="tr-TR" sz="2400" b="1" i="1">
              <a:solidFill>
                <a:schemeClr val="bg1"/>
              </a:solidFill>
            </a:endParaRPr>
          </a:p>
          <a:p>
            <a:pPr algn="ctr"/>
            <a:r>
              <a:rPr lang="tr-TR" sz="2400" b="1" i="1">
                <a:solidFill>
                  <a:schemeClr val="bg1"/>
                </a:solidFill>
              </a:rPr>
              <a:t>Belge üzerinde bir ya da en fazla iki logo kullanılabilir. </a:t>
            </a:r>
            <a:endParaRPr lang="tr-TR" sz="2400">
              <a:solidFill>
                <a:schemeClr val="bg1"/>
              </a:solidFill>
            </a:endParaRPr>
          </a:p>
        </p:txBody>
      </p:sp>
      <p:grpSp>
        <p:nvGrpSpPr>
          <p:cNvPr id="30" name="Graphic 14">
            <a:extLst>
              <a:ext uri="{FF2B5EF4-FFF2-40B4-BE49-F238E27FC236}">
                <a16:creationId xmlns:a16="http://schemas.microsoft.com/office/drawing/2014/main" id="{09C6E68C-5260-4BCF-A60B-BD0034F98B09}"/>
              </a:ext>
            </a:extLst>
          </p:cNvPr>
          <p:cNvGrpSpPr/>
          <p:nvPr/>
        </p:nvGrpSpPr>
        <p:grpSpPr>
          <a:xfrm>
            <a:off x="7717091" y="3693814"/>
            <a:ext cx="4030765" cy="3164186"/>
            <a:chOff x="2444748" y="555045"/>
            <a:chExt cx="7282048" cy="5727454"/>
          </a:xfrm>
        </p:grpSpPr>
        <p:sp>
          <p:nvSpPr>
            <p:cNvPr id="31" name="Freeform: Shape 25">
              <a:extLst>
                <a:ext uri="{FF2B5EF4-FFF2-40B4-BE49-F238E27FC236}">
                  <a16:creationId xmlns:a16="http://schemas.microsoft.com/office/drawing/2014/main" id="{B431BF10-25BA-458D-B6D2-742CD1FDCA6D}"/>
                </a:ext>
              </a:extLst>
            </p:cNvPr>
            <p:cNvSpPr/>
            <p:nvPr/>
          </p:nvSpPr>
          <p:spPr>
            <a:xfrm>
              <a:off x="4964693" y="5443837"/>
              <a:ext cx="2168250" cy="818208"/>
            </a:xfrm>
            <a:custGeom>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6">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32" name="Freeform: Shape 26">
              <a:extLst>
                <a:ext uri="{FF2B5EF4-FFF2-40B4-BE49-F238E27FC236}">
                  <a16:creationId xmlns:a16="http://schemas.microsoft.com/office/drawing/2014/main" id="{68BA6B34-C390-4AFE-A37E-C7E6153CA2C7}"/>
                </a:ext>
              </a:extLst>
            </p:cNvPr>
            <p:cNvSpPr/>
            <p:nvPr/>
          </p:nvSpPr>
          <p:spPr>
            <a:xfrm>
              <a:off x="2444748" y="555045"/>
              <a:ext cx="7282048" cy="4950157"/>
            </a:xfrm>
            <a:custGeom>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a:p>
          </p:txBody>
        </p:sp>
        <p:sp>
          <p:nvSpPr>
            <p:cNvPr id="33" name="Freeform: Shape 27">
              <a:extLst>
                <a:ext uri="{FF2B5EF4-FFF2-40B4-BE49-F238E27FC236}">
                  <a16:creationId xmlns:a16="http://schemas.microsoft.com/office/drawing/2014/main" id="{C9C1B044-6444-4352-95E5-E580D57B0C49}"/>
                </a:ext>
              </a:extLst>
            </p:cNvPr>
            <p:cNvSpPr/>
            <p:nvPr/>
          </p:nvSpPr>
          <p:spPr>
            <a:xfrm>
              <a:off x="8706599" y="5435655"/>
              <a:ext cx="490925" cy="81821"/>
            </a:xfrm>
            <a:custGeom>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cxnLst>
                <a:cxn ang="0">
                  <a:pos x="connsiteX0" y="connsiteY0"/>
                </a:cxn>
                <a:cxn ang="0">
                  <a:pos x="connsiteX1" y="connsiteY1"/>
                </a:cxn>
                <a:cxn ang="0">
                  <a:pos x="connsiteX2" y="connsiteY2"/>
                </a:cxn>
                <a:cxn ang="0">
                  <a:pos x="connsiteX3" y="connsiteY3"/>
                </a:cxn>
                <a:cxn ang="0">
                  <a:pos x="connsiteX4" y="connsiteY4"/>
                </a:cxn>
              </a:cxnLst>
              <a:rect l="l" t="t" r="r" b="b"/>
              <a:pathLst>
                <a:path w="490923"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34" name="Freeform: Shape 28">
              <a:extLst>
                <a:ext uri="{FF2B5EF4-FFF2-40B4-BE49-F238E27FC236}">
                  <a16:creationId xmlns:a16="http://schemas.microsoft.com/office/drawing/2014/main" id="{320CABE1-F9F8-4884-914E-22F0F47D1D0D}"/>
                </a:ext>
              </a:extLst>
            </p:cNvPr>
            <p:cNvSpPr/>
            <p:nvPr/>
          </p:nvSpPr>
          <p:spPr>
            <a:xfrm>
              <a:off x="2481568" y="595956"/>
              <a:ext cx="7200228" cy="4336501"/>
            </a:xfrm>
            <a:custGeom>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35" name="Freeform: Shape 29">
              <a:extLst>
                <a:ext uri="{FF2B5EF4-FFF2-40B4-BE49-F238E27FC236}">
                  <a16:creationId xmlns:a16="http://schemas.microsoft.com/office/drawing/2014/main" id="{573B89F1-7C54-4747-893A-FA0C0DB3D87F}"/>
                </a:ext>
              </a:extLst>
            </p:cNvPr>
            <p:cNvSpPr/>
            <p:nvPr/>
          </p:nvSpPr>
          <p:spPr>
            <a:xfrm>
              <a:off x="4968919" y="6159768"/>
              <a:ext cx="2168250" cy="122731"/>
            </a:xfrm>
            <a:custGeom>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0">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a:p>
          </p:txBody>
        </p:sp>
        <p:sp>
          <p:nvSpPr>
            <p:cNvPr id="36" name="Freeform: Shape 30">
              <a:extLst>
                <a:ext uri="{FF2B5EF4-FFF2-40B4-BE49-F238E27FC236}">
                  <a16:creationId xmlns:a16="http://schemas.microsoft.com/office/drawing/2014/main" id="{D44854C8-E72A-419D-8843-A429944E2FDF}"/>
                </a:ext>
              </a:extLst>
            </p:cNvPr>
            <p:cNvSpPr/>
            <p:nvPr/>
          </p:nvSpPr>
          <p:spPr>
            <a:xfrm>
              <a:off x="2481568" y="4903820"/>
              <a:ext cx="7200228" cy="572745"/>
            </a:xfrm>
            <a:custGeom>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37" name="Freeform: Shape 31">
              <a:extLst>
                <a:ext uri="{FF2B5EF4-FFF2-40B4-BE49-F238E27FC236}">
                  <a16:creationId xmlns:a16="http://schemas.microsoft.com/office/drawing/2014/main" id="{A4B232D6-972F-4B76-A242-21F86A5EB51A}"/>
                </a:ext>
              </a:extLst>
            </p:cNvPr>
            <p:cNvSpPr/>
            <p:nvPr/>
          </p:nvSpPr>
          <p:spPr>
            <a:xfrm>
              <a:off x="2747714" y="910966"/>
              <a:ext cx="6676116" cy="3763756"/>
            </a:xfrm>
            <a:custGeom>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969FB8"/>
            </a:solidFill>
            <a:ln w="9525" cap="flat">
              <a:noFill/>
              <a:prstDash val="solid"/>
              <a:miter/>
            </a:ln>
          </p:spPr>
          <p:txBody>
            <a:bodyPr rtlCol="0" anchor="ctr"/>
            <a:lstStyle/>
            <a:p>
              <a:endParaRPr lang="en-US"/>
            </a:p>
          </p:txBody>
        </p:sp>
        <p:sp>
          <p:nvSpPr>
            <p:cNvPr id="38" name="Freeform: Shape 32">
              <a:extLst>
                <a:ext uri="{FF2B5EF4-FFF2-40B4-BE49-F238E27FC236}">
                  <a16:creationId xmlns:a16="http://schemas.microsoft.com/office/drawing/2014/main" id="{2A9B8ED6-6FD2-4CFB-B0D3-981C9E264023}"/>
                </a:ext>
              </a:extLst>
            </p:cNvPr>
            <p:cNvSpPr/>
            <p:nvPr/>
          </p:nvSpPr>
          <p:spPr>
            <a:xfrm>
              <a:off x="5654591" y="939518"/>
              <a:ext cx="3769239" cy="3736342"/>
            </a:xfrm>
            <a:custGeom>
              <a:gdLst>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 name="connsiteX4" fmla="*/ 30683 w 4009217"/>
                <a:gd name="connsiteY4" fmla="*/ 4268999 h 4295590"/>
              </a:gd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a:p>
          </p:txBody>
        </p:sp>
      </p:grpSp>
      <p:pic>
        <p:nvPicPr>
          <p:cNvPr id="20" name="Resim 19">
            <a:extLst>
              <a:ext uri="{FF2B5EF4-FFF2-40B4-BE49-F238E27FC236}">
                <a16:creationId xmlns:a16="http://schemas.microsoft.com/office/drawing/2014/main" id="{3E6305D8-96AF-4D80-9A81-9C7200031950}"/>
              </a:ext>
            </a:extLst>
          </p:cNvPr>
          <p:cNvPicPr>
            <a:picLocks noChangeAspect="1"/>
          </p:cNvPicPr>
          <p:nvPr/>
        </p:nvPicPr>
        <p:blipFill>
          <a:blip r:embed="rId4">
            <a:clrChange>
              <a:clrFrom>
                <a:srgbClr val="FFFFFF"/>
              </a:clrFrom>
              <a:clrTo>
                <a:srgbClr val="FFFFFF">
                  <a:alpha val="0"/>
                </a:srgbClr>
              </a:clrTo>
            </a:clrChange>
          </a:blip>
          <a:srcRect l="120" r="16005" b="-2"/>
          <a:stretch>
            <a:fillRect/>
          </a:stretch>
        </p:blipFill>
        <p:spPr>
          <a:xfrm>
            <a:off x="8679828" y="3882492"/>
            <a:ext cx="2053655" cy="2252267"/>
          </a:xfrm>
          <a:prstGeom prst="rect">
            <a:avLst/>
          </a:prstGeom>
          <a:noFill/>
          <a:ln>
            <a:noFill/>
          </a:ln>
        </p:spPr>
      </p:pic>
      <p:pic>
        <p:nvPicPr>
          <p:cNvPr id="15" name="Resim 14"/>
          <p:cNvPicPr>
            <a:picLocks noChangeAspect="1"/>
          </p:cNvPicPr>
          <p:nvPr/>
        </p:nvPicPr>
        <p:blipFill>
          <a:blip r:embed="rId5">
            <a:clrChange>
              <a:clrFrom>
                <a:srgbClr val="FFFFFF"/>
              </a:clrFrom>
              <a:clrTo>
                <a:srgbClr val="FFFFFF">
                  <a:alpha val="0"/>
                </a:srgbClr>
              </a:clrTo>
            </a:clrChange>
          </a:blip>
          <a:stretch>
            <a:fillRect/>
          </a:stretch>
        </p:blipFill>
        <p:spPr>
          <a:xfrm rot="21190892">
            <a:off x="10305861" y="138917"/>
            <a:ext cx="1569802" cy="1315504"/>
          </a:xfrm>
          <a:prstGeom prst="rect">
            <a:avLst/>
          </a:prstGeom>
        </p:spPr>
      </p:pic>
    </p:spTree>
    <p:extLst>
      <p:ext uri="{BB962C8B-B14F-4D97-AF65-F5344CB8AC3E}">
        <p14:creationId xmlns:p14="http://schemas.microsoft.com/office/powerpoint/2010/main" val="3725804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14000">
              <a:schemeClr val="accent6">
                <a:lumMod val="0"/>
                <a:lumOff val="100000"/>
              </a:schemeClr>
            </a:gs>
            <a:gs pos="64000">
              <a:schemeClr val="bg1"/>
            </a:gs>
          </a:gsLst>
          <a:path path="circle">
            <a:fillToRect l="50000" t="-80000" r="50000" b="180000"/>
          </a:path>
        </a:gradFill>
        <a:effectLst/>
      </p:bgPr>
    </p:bg>
    <p:spTree>
      <p:nvGrpSpPr>
        <p:cNvPr id="1" name="Shape 454"/>
        <p:cNvGrpSpPr/>
        <p:nvPr/>
      </p:nvGrpSpPr>
      <p:grpSpPr>
        <a:xfrm>
          <a:off x="0" y="0"/>
          <a:ext cx="0" cy="0"/>
        </a:xfrm>
      </p:grpSpPr>
      <p:pic>
        <p:nvPicPr>
          <p:cNvPr id="13" name="Resim 12"/>
          <p:cNvPicPr>
            <a:picLocks noChangeAspect="1"/>
          </p:cNvPicPr>
          <p:nvPr/>
        </p:nvPicPr>
        <p:blipFill>
          <a:blip r:embed="rId3"/>
          <a:stretch>
            <a:fillRect/>
          </a:stretch>
        </p:blipFill>
        <p:spPr>
          <a:xfrm>
            <a:off x="1773277" y="5247236"/>
            <a:ext cx="1016584" cy="878908"/>
          </a:xfrm>
          <a:prstGeom prst="rect">
            <a:avLst/>
          </a:prstGeom>
        </p:spPr>
      </p:pic>
      <p:pic>
        <p:nvPicPr>
          <p:cNvPr id="12" name="Resim 11"/>
          <p:cNvPicPr>
            <a:picLocks noChangeAspect="1"/>
          </p:cNvPicPr>
          <p:nvPr/>
        </p:nvPicPr>
        <p:blipFill>
          <a:blip r:embed="rId4"/>
          <a:stretch>
            <a:fillRect/>
          </a:stretch>
        </p:blipFill>
        <p:spPr>
          <a:xfrm>
            <a:off x="2595767" y="5436216"/>
            <a:ext cx="2990850" cy="657225"/>
          </a:xfrm>
          <a:prstGeom prst="rect">
            <a:avLst/>
          </a:prstGeom>
        </p:spPr>
      </p:pic>
      <p:pic>
        <p:nvPicPr>
          <p:cNvPr id="4" name="Resim 3"/>
          <p:cNvPicPr>
            <a:picLocks noChangeAspect="1"/>
          </p:cNvPicPr>
          <p:nvPr/>
        </p:nvPicPr>
        <p:blipFill>
          <a:blip r:embed="rId5"/>
          <a:srcRect r="1703"/>
          <a:stretch>
            <a:fillRect/>
          </a:stretch>
        </p:blipFill>
        <p:spPr>
          <a:xfrm>
            <a:off x="440726" y="2381832"/>
            <a:ext cx="5611731" cy="1316424"/>
          </a:xfrm>
          <a:prstGeom prst="rect">
            <a:avLst/>
          </a:prstGeom>
        </p:spPr>
      </p:pic>
      <p:pic>
        <p:nvPicPr>
          <p:cNvPr id="2" name="Resim 1"/>
          <p:cNvPicPr/>
          <p:nvPr/>
        </p:nvPicPr>
        <p:blipFill>
          <a:blip r:embed="rId6">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9: Kurumsal Logo</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20" name="Dikdörtgen 19">
            <a:extLst>
              <a:ext uri="{FF2B5EF4-FFF2-40B4-BE49-F238E27FC236}">
                <a16:creationId xmlns:a16="http://schemas.microsoft.com/office/drawing/2014/main" id="{33458737-EEC9-4958-AA12-1DD32F96853F}"/>
              </a:ext>
            </a:extLst>
          </p:cNvPr>
          <p:cNvSpPr/>
          <p:nvPr/>
        </p:nvSpPr>
        <p:spPr>
          <a:xfrm>
            <a:off x="273527" y="1373669"/>
            <a:ext cx="562730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a:solidFill>
                  <a:srgbClr val="1B9FB1"/>
                </a:solidFill>
                <a:latin typeface="Calibri"/>
              </a:rPr>
              <a:t>Tek Logo Kullanımı</a:t>
            </a:r>
          </a:p>
        </p:txBody>
      </p:sp>
      <p:cxnSp>
        <p:nvCxnSpPr>
          <p:cNvPr id="25" name="Düz Ok Bağlayıcısı 24">
            <a:extLst>
              <a:ext uri="{FF2B5EF4-FFF2-40B4-BE49-F238E27FC236}">
                <a16:creationId xmlns:a16="http://schemas.microsoft.com/office/drawing/2014/main" id="{DC1F6E8F-D473-4A66-9AE1-8BCF7ED5A5CD}"/>
              </a:ext>
            </a:extLst>
          </p:cNvPr>
          <p:cNvCxnSpPr/>
          <p:nvPr/>
        </p:nvCxnSpPr>
        <p:spPr>
          <a:xfrm flipH="1">
            <a:off x="1458756" y="5681062"/>
            <a:ext cx="433138" cy="0"/>
          </a:xfrm>
          <a:prstGeom prst="straightConnector1">
            <a:avLst/>
          </a:prstGeom>
          <a:noFill/>
          <a:ln w="6350" cap="flat" cmpd="sng" algn="ctr">
            <a:solidFill>
              <a:srgbClr val="C00000"/>
            </a:solidFill>
            <a:prstDash val="solid"/>
            <a:miter lim="800000"/>
            <a:headEnd type="triangle"/>
            <a:tailEnd type="triangle"/>
          </a:ln>
          <a:effectLst/>
        </p:spPr>
      </p:cxnSp>
      <p:sp>
        <p:nvSpPr>
          <p:cNvPr id="26" name="Metin kutusu 25">
            <a:extLst>
              <a:ext uri="{FF2B5EF4-FFF2-40B4-BE49-F238E27FC236}">
                <a16:creationId xmlns:a16="http://schemas.microsoft.com/office/drawing/2014/main" id="{118F1E0D-C0EB-47E6-938D-912E8C2B5ABE}"/>
              </a:ext>
            </a:extLst>
          </p:cNvPr>
          <p:cNvSpPr txBox="1"/>
          <p:nvPr/>
        </p:nvSpPr>
        <p:spPr>
          <a:xfrm>
            <a:off x="565088" y="5513164"/>
            <a:ext cx="982127" cy="400110"/>
          </a:xfrm>
          <a:prstGeom prst="rect">
            <a:avLst/>
          </a:prstGeom>
          <a:noFill/>
        </p:spPr>
        <p:txBody>
          <a:bodyPr wrap="square" rtlCol="0">
            <a:spAutoFit/>
          </a:bodyPr>
          <a:lstStyle/>
          <a:p>
            <a:r>
              <a:rPr lang="tr-TR" sz="2000" b="1">
                <a:solidFill>
                  <a:srgbClr val="C00000"/>
                </a:solidFill>
                <a:latin typeface="Calibri"/>
              </a:rPr>
              <a:t>1,5 cm</a:t>
            </a:r>
          </a:p>
        </p:txBody>
      </p:sp>
      <p:cxnSp>
        <p:nvCxnSpPr>
          <p:cNvPr id="27" name="Düz Ok Bağlayıcısı 26">
            <a:extLst>
              <a:ext uri="{FF2B5EF4-FFF2-40B4-BE49-F238E27FC236}">
                <a16:creationId xmlns:a16="http://schemas.microsoft.com/office/drawing/2014/main" id="{5D53745D-FB41-42C6-9394-7A2B0AF9D0F5}"/>
              </a:ext>
            </a:extLst>
          </p:cNvPr>
          <p:cNvCxnSpPr/>
          <p:nvPr/>
        </p:nvCxnSpPr>
        <p:spPr>
          <a:xfrm flipH="1">
            <a:off x="4084169" y="5062502"/>
            <a:ext cx="0" cy="431528"/>
          </a:xfrm>
          <a:prstGeom prst="straightConnector1">
            <a:avLst/>
          </a:prstGeom>
          <a:noFill/>
          <a:ln w="6350" cap="flat" cmpd="sng" algn="ctr">
            <a:solidFill>
              <a:srgbClr val="C00000"/>
            </a:solidFill>
            <a:prstDash val="solid"/>
            <a:miter lim="800000"/>
            <a:headEnd type="triangle"/>
            <a:tailEnd type="triangle"/>
          </a:ln>
          <a:effectLst/>
        </p:spPr>
      </p:cxnSp>
      <p:sp>
        <p:nvSpPr>
          <p:cNvPr id="28" name="Metin kutusu 27">
            <a:extLst>
              <a:ext uri="{FF2B5EF4-FFF2-40B4-BE49-F238E27FC236}">
                <a16:creationId xmlns:a16="http://schemas.microsoft.com/office/drawing/2014/main" id="{B5B025B3-70E0-4A20-86F7-88A652FD44F1}"/>
              </a:ext>
            </a:extLst>
          </p:cNvPr>
          <p:cNvSpPr txBox="1"/>
          <p:nvPr/>
        </p:nvSpPr>
        <p:spPr>
          <a:xfrm>
            <a:off x="3685834" y="4664532"/>
            <a:ext cx="982127" cy="400110"/>
          </a:xfrm>
          <a:prstGeom prst="rect">
            <a:avLst/>
          </a:prstGeom>
          <a:noFill/>
        </p:spPr>
        <p:txBody>
          <a:bodyPr wrap="square" rtlCol="0">
            <a:spAutoFit/>
          </a:bodyPr>
          <a:lstStyle/>
          <a:p>
            <a:r>
              <a:rPr lang="tr-TR" sz="2000" b="1">
                <a:solidFill>
                  <a:srgbClr val="C00000"/>
                </a:solidFill>
                <a:latin typeface="Calibri"/>
              </a:rPr>
              <a:t>1,5 cm</a:t>
            </a:r>
          </a:p>
        </p:txBody>
      </p:sp>
      <p:cxnSp>
        <p:nvCxnSpPr>
          <p:cNvPr id="29" name="Düz Ok Bağlayıcısı 28">
            <a:extLst>
              <a:ext uri="{FF2B5EF4-FFF2-40B4-BE49-F238E27FC236}">
                <a16:creationId xmlns:a16="http://schemas.microsoft.com/office/drawing/2014/main" id="{AA1C03BE-5846-47E6-B23F-64D69189056A}"/>
              </a:ext>
            </a:extLst>
          </p:cNvPr>
          <p:cNvCxnSpPr/>
          <p:nvPr/>
        </p:nvCxnSpPr>
        <p:spPr>
          <a:xfrm flipH="1">
            <a:off x="2257319" y="5048926"/>
            <a:ext cx="0" cy="213588"/>
          </a:xfrm>
          <a:prstGeom prst="straightConnector1">
            <a:avLst/>
          </a:prstGeom>
          <a:noFill/>
          <a:ln w="6350" cap="flat" cmpd="sng" algn="ctr">
            <a:solidFill>
              <a:srgbClr val="C00000"/>
            </a:solidFill>
            <a:prstDash val="solid"/>
            <a:miter lim="800000"/>
            <a:headEnd type="triangle"/>
            <a:tailEnd type="triangle"/>
          </a:ln>
          <a:effectLst/>
        </p:spPr>
      </p:cxnSp>
      <p:sp>
        <p:nvSpPr>
          <p:cNvPr id="30" name="Metin kutusu 29">
            <a:extLst>
              <a:ext uri="{FF2B5EF4-FFF2-40B4-BE49-F238E27FC236}">
                <a16:creationId xmlns:a16="http://schemas.microsoft.com/office/drawing/2014/main" id="{A6FAB0AB-2B84-49F5-AEDE-EA477C53D9EB}"/>
              </a:ext>
            </a:extLst>
          </p:cNvPr>
          <p:cNvSpPr txBox="1"/>
          <p:nvPr/>
        </p:nvSpPr>
        <p:spPr>
          <a:xfrm>
            <a:off x="1964030" y="4682116"/>
            <a:ext cx="982127" cy="400110"/>
          </a:xfrm>
          <a:prstGeom prst="rect">
            <a:avLst/>
          </a:prstGeom>
          <a:noFill/>
        </p:spPr>
        <p:txBody>
          <a:bodyPr wrap="square" rtlCol="0">
            <a:spAutoFit/>
          </a:bodyPr>
          <a:lstStyle/>
          <a:p>
            <a:r>
              <a:rPr lang="tr-TR" sz="2000" b="1">
                <a:solidFill>
                  <a:srgbClr val="C00000"/>
                </a:solidFill>
                <a:latin typeface="Calibri"/>
              </a:rPr>
              <a:t>0,5 cm</a:t>
            </a:r>
          </a:p>
        </p:txBody>
      </p:sp>
      <p:sp>
        <p:nvSpPr>
          <p:cNvPr id="31" name="Dikdörtgen 30">
            <a:extLst>
              <a:ext uri="{FF2B5EF4-FFF2-40B4-BE49-F238E27FC236}">
                <a16:creationId xmlns:a16="http://schemas.microsoft.com/office/drawing/2014/main" id="{65146089-642F-4151-BF95-7ACC7F88C6E7}"/>
              </a:ext>
            </a:extLst>
          </p:cNvPr>
          <p:cNvSpPr/>
          <p:nvPr/>
        </p:nvSpPr>
        <p:spPr>
          <a:xfrm>
            <a:off x="5900835" y="2669498"/>
            <a:ext cx="5184405" cy="830997"/>
          </a:xfrm>
          <a:prstGeom prst="rect">
            <a:avLst/>
          </a:prstGeom>
        </p:spPr>
        <p:txBody>
          <a:bodyPr wrap="square">
            <a:spAutoFit/>
          </a:bodyPr>
          <a:lstStyle/>
          <a:p>
            <a:r>
              <a:rPr lang="tr-TR" sz="1600">
                <a:solidFill>
                  <a:srgbClr val="000000"/>
                </a:solidFill>
                <a:latin typeface="Calibri"/>
              </a:rPr>
              <a:t>Belgenin en üst orta kısmında logo kullanılması halinde sayfanın üst kenarı ile logo arasında </a:t>
            </a:r>
            <a:r>
              <a:rPr lang="tr-TR" sz="1600" b="1">
                <a:solidFill>
                  <a:srgbClr val="000000"/>
                </a:solidFill>
                <a:latin typeface="Calibri"/>
              </a:rPr>
              <a:t>0,5 cm </a:t>
            </a:r>
            <a:r>
              <a:rPr lang="tr-TR" sz="1600">
                <a:solidFill>
                  <a:srgbClr val="000000"/>
                </a:solidFill>
                <a:latin typeface="Calibri"/>
              </a:rPr>
              <a:t>boşluk bırakılmalıdır.</a:t>
            </a:r>
            <a:endParaRPr lang="tr-TR" sz="1600">
              <a:solidFill>
                <a:prstClr val="black"/>
              </a:solidFill>
              <a:latin typeface="Calibri"/>
            </a:endParaRPr>
          </a:p>
        </p:txBody>
      </p:sp>
      <p:sp>
        <p:nvSpPr>
          <p:cNvPr id="32" name="Dikdörtgen 31">
            <a:extLst>
              <a:ext uri="{FF2B5EF4-FFF2-40B4-BE49-F238E27FC236}">
                <a16:creationId xmlns:a16="http://schemas.microsoft.com/office/drawing/2014/main" id="{FDC54D4A-56E6-41DC-B2BC-779E03247713}"/>
              </a:ext>
            </a:extLst>
          </p:cNvPr>
          <p:cNvSpPr/>
          <p:nvPr/>
        </p:nvSpPr>
        <p:spPr>
          <a:xfrm>
            <a:off x="7342984" y="5048926"/>
            <a:ext cx="4653851" cy="1077218"/>
          </a:xfrm>
          <a:prstGeom prst="rect">
            <a:avLst/>
          </a:prstGeom>
        </p:spPr>
        <p:txBody>
          <a:bodyPr wrap="square">
            <a:spAutoFit/>
          </a:bodyPr>
          <a:lstStyle/>
          <a:p>
            <a:r>
              <a:rPr lang="tr-TR" sz="1600">
                <a:solidFill>
                  <a:srgbClr val="000000"/>
                </a:solidFill>
                <a:latin typeface="Calibri"/>
              </a:rPr>
              <a:t>Tek logonun solda kullanıldığı durumlarda sayfanın üst kenarı ile başlık arasında </a:t>
            </a:r>
            <a:r>
              <a:rPr lang="tr-TR" sz="1600" b="1">
                <a:solidFill>
                  <a:srgbClr val="000000"/>
                </a:solidFill>
                <a:latin typeface="Calibri"/>
              </a:rPr>
              <a:t>1,5 cm </a:t>
            </a:r>
            <a:r>
              <a:rPr lang="tr-TR" sz="1600">
                <a:solidFill>
                  <a:srgbClr val="000000"/>
                </a:solidFill>
                <a:latin typeface="Calibri"/>
              </a:rPr>
              <a:t>boşluk; sayfanın üst kenarı ile logo arasında </a:t>
            </a:r>
            <a:r>
              <a:rPr lang="tr-TR" sz="1600" b="1">
                <a:solidFill>
                  <a:srgbClr val="000000"/>
                </a:solidFill>
                <a:latin typeface="Calibri"/>
              </a:rPr>
              <a:t>0,5 cm </a:t>
            </a:r>
            <a:r>
              <a:rPr lang="tr-TR" sz="1600">
                <a:solidFill>
                  <a:srgbClr val="000000"/>
                </a:solidFill>
                <a:latin typeface="Calibri"/>
              </a:rPr>
              <a:t>boşluk ve sol kısım ile logo arasında </a:t>
            </a:r>
            <a:r>
              <a:rPr lang="tr-TR" sz="1600" b="1">
                <a:solidFill>
                  <a:srgbClr val="000000"/>
                </a:solidFill>
                <a:latin typeface="Calibri"/>
              </a:rPr>
              <a:t>1,5 cm </a:t>
            </a:r>
            <a:r>
              <a:rPr lang="tr-TR" sz="1600">
                <a:solidFill>
                  <a:srgbClr val="000000"/>
                </a:solidFill>
                <a:latin typeface="Calibri"/>
              </a:rPr>
              <a:t>boşluk bırakılmalıdır. </a:t>
            </a:r>
            <a:endParaRPr lang="tr-TR" sz="1600">
              <a:solidFill>
                <a:prstClr val="black"/>
              </a:solidFill>
              <a:latin typeface="Calibri"/>
            </a:endParaRPr>
          </a:p>
        </p:txBody>
      </p:sp>
      <p:sp>
        <p:nvSpPr>
          <p:cNvPr id="22" name="Metin kutusu 21">
            <a:extLst>
              <a:ext uri="{FF2B5EF4-FFF2-40B4-BE49-F238E27FC236}">
                <a16:creationId xmlns:a16="http://schemas.microsoft.com/office/drawing/2014/main" id="{0B19EF85-8FCD-43F8-A75D-E732DE71FBE3}"/>
              </a:ext>
            </a:extLst>
          </p:cNvPr>
          <p:cNvSpPr txBox="1"/>
          <p:nvPr/>
        </p:nvSpPr>
        <p:spPr>
          <a:xfrm>
            <a:off x="2105054" y="2251763"/>
            <a:ext cx="982127" cy="400110"/>
          </a:xfrm>
          <a:prstGeom prst="rect">
            <a:avLst/>
          </a:prstGeom>
          <a:solidFill>
            <a:schemeClr val="bg1"/>
          </a:solidFill>
        </p:spPr>
        <p:txBody>
          <a:bodyPr wrap="square" rtlCol="0">
            <a:spAutoFit/>
          </a:bodyPr>
          <a:lstStyle/>
          <a:p>
            <a:r>
              <a:rPr lang="tr-TR" sz="2000" b="1">
                <a:solidFill>
                  <a:srgbClr val="C00000"/>
                </a:solidFill>
                <a:latin typeface="Calibri"/>
              </a:rPr>
              <a:t>0,5 cm</a:t>
            </a:r>
          </a:p>
        </p:txBody>
      </p:sp>
      <p:cxnSp>
        <p:nvCxnSpPr>
          <p:cNvPr id="7" name="Düz Bağlayıcı 6"/>
          <p:cNvCxnSpPr/>
          <p:nvPr/>
        </p:nvCxnSpPr>
        <p:spPr>
          <a:xfrm>
            <a:off x="576263" y="2338388"/>
            <a:ext cx="5272688" cy="2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flipV="1">
            <a:off x="569247" y="2332166"/>
            <a:ext cx="14032" cy="123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flipV="1">
            <a:off x="5828978" y="2332166"/>
            <a:ext cx="14032" cy="1227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Dikdörtgen 34"/>
          <p:cNvSpPr/>
          <p:nvPr/>
        </p:nvSpPr>
        <p:spPr>
          <a:xfrm>
            <a:off x="7094220" y="3327020"/>
            <a:ext cx="912258" cy="502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38" name="Düz Bağlayıcı 37"/>
          <p:cNvCxnSpPr/>
          <p:nvPr/>
        </p:nvCxnSpPr>
        <p:spPr>
          <a:xfrm>
            <a:off x="1465772" y="5049475"/>
            <a:ext cx="5183429" cy="13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p:cNvCxnSpPr/>
          <p:nvPr/>
        </p:nvCxnSpPr>
        <p:spPr>
          <a:xfrm flipV="1">
            <a:off x="1458756" y="5043252"/>
            <a:ext cx="14032" cy="123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Düz Bağlayıcı 39"/>
          <p:cNvCxnSpPr/>
          <p:nvPr/>
        </p:nvCxnSpPr>
        <p:spPr>
          <a:xfrm flipV="1">
            <a:off x="6635169" y="5052006"/>
            <a:ext cx="14032" cy="1227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938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14000">
              <a:schemeClr val="accent6">
                <a:lumMod val="0"/>
                <a:lumOff val="100000"/>
              </a:schemeClr>
            </a:gs>
            <a:gs pos="64000">
              <a:schemeClr val="bg1"/>
            </a:gs>
          </a:gsLst>
          <a:path path="circle">
            <a:fillToRect l="50000" t="-80000" r="50000" b="180000"/>
          </a:path>
        </a:gradFill>
        <a:effectLst/>
      </p:bgPr>
    </p:bg>
    <p:spTree>
      <p:nvGrpSpPr>
        <p:cNvPr id="1" name="Shape 454"/>
        <p:cNvGrpSpPr/>
        <p:nvPr/>
      </p:nvGrpSpPr>
      <p:grpSpPr>
        <a:xfrm>
          <a:off x="0" y="0"/>
          <a:ext cx="0" cy="0"/>
        </a:xfrm>
      </p:grpSpPr>
      <p:pic>
        <p:nvPicPr>
          <p:cNvPr id="43" name="Resim 42">
            <a:extLst>
              <a:ext uri="{FF2B5EF4-FFF2-40B4-BE49-F238E27FC236}">
                <a16:creationId xmlns:a16="http://schemas.microsoft.com/office/drawing/2014/main" id="{D78217F0-C0E1-4E4E-967E-1866A529FFD2}"/>
              </a:ext>
            </a:extLst>
          </p:cNvPr>
          <p:cNvPicPr>
            <a:picLocks noChangeAspect="1"/>
          </p:cNvPicPr>
          <p:nvPr/>
        </p:nvPicPr>
        <p:blipFill>
          <a:blip r:embed="rId3"/>
          <a:stretch>
            <a:fillRect/>
          </a:stretch>
        </p:blipFill>
        <p:spPr>
          <a:xfrm>
            <a:off x="1005842" y="4881679"/>
            <a:ext cx="5376437" cy="1110517"/>
          </a:xfrm>
          <a:prstGeom prst="rect">
            <a:avLst/>
          </a:prstGeom>
        </p:spPr>
      </p:pic>
      <p:pic>
        <p:nvPicPr>
          <p:cNvPr id="2" name="Resim 1"/>
          <p:cNvPicPr/>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9: Kurumsal Logo</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33" name="Dikdörtgen 32">
            <a:extLst>
              <a:ext uri="{FF2B5EF4-FFF2-40B4-BE49-F238E27FC236}">
                <a16:creationId xmlns:a16="http://schemas.microsoft.com/office/drawing/2014/main" id="{33458737-EEC9-4958-AA12-1DD32F96853F}"/>
              </a:ext>
            </a:extLst>
          </p:cNvPr>
          <p:cNvSpPr/>
          <p:nvPr/>
        </p:nvSpPr>
        <p:spPr>
          <a:xfrm>
            <a:off x="273527" y="1449520"/>
            <a:ext cx="562730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a:solidFill>
                  <a:srgbClr val="1B9FB1"/>
                </a:solidFill>
              </a:rPr>
              <a:t>İki Logo Kullanımı</a:t>
            </a:r>
          </a:p>
        </p:txBody>
      </p:sp>
      <p:pic>
        <p:nvPicPr>
          <p:cNvPr id="34" name="Resim 33">
            <a:extLst>
              <a:ext uri="{FF2B5EF4-FFF2-40B4-BE49-F238E27FC236}">
                <a16:creationId xmlns:a16="http://schemas.microsoft.com/office/drawing/2014/main" id="{70955AEA-DD9B-42AB-8003-F39662FAD61A}"/>
              </a:ext>
            </a:extLst>
          </p:cNvPr>
          <p:cNvPicPr>
            <a:picLocks noChangeAspect="1"/>
          </p:cNvPicPr>
          <p:nvPr/>
        </p:nvPicPr>
        <p:blipFill>
          <a:blip r:embed="rId5"/>
          <a:stretch>
            <a:fillRect/>
          </a:stretch>
        </p:blipFill>
        <p:spPr>
          <a:xfrm>
            <a:off x="273527" y="2621431"/>
            <a:ext cx="5227278" cy="1223993"/>
          </a:xfrm>
          <a:prstGeom prst="rect">
            <a:avLst/>
          </a:prstGeom>
        </p:spPr>
      </p:pic>
      <p:cxnSp>
        <p:nvCxnSpPr>
          <p:cNvPr id="35" name="Düz Ok Bağlayıcısı 34">
            <a:extLst>
              <a:ext uri="{FF2B5EF4-FFF2-40B4-BE49-F238E27FC236}">
                <a16:creationId xmlns:a16="http://schemas.microsoft.com/office/drawing/2014/main" id="{ED9A0376-3500-4F18-AAD1-D8E84FE79E59}"/>
              </a:ext>
            </a:extLst>
          </p:cNvPr>
          <p:cNvCxnSpPr/>
          <p:nvPr/>
        </p:nvCxnSpPr>
        <p:spPr>
          <a:xfrm flipH="1">
            <a:off x="1133973" y="267989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Metin kutusu 35">
            <a:extLst>
              <a:ext uri="{FF2B5EF4-FFF2-40B4-BE49-F238E27FC236}">
                <a16:creationId xmlns:a16="http://schemas.microsoft.com/office/drawing/2014/main" id="{47B80DDC-1F58-4483-927C-62EE310604F2}"/>
              </a:ext>
            </a:extLst>
          </p:cNvPr>
          <p:cNvSpPr txBox="1"/>
          <p:nvPr/>
        </p:nvSpPr>
        <p:spPr>
          <a:xfrm>
            <a:off x="466447" y="2295822"/>
            <a:ext cx="1765230" cy="400110"/>
          </a:xfrm>
          <a:prstGeom prst="rect">
            <a:avLst/>
          </a:prstGeom>
          <a:noFill/>
        </p:spPr>
        <p:txBody>
          <a:bodyPr wrap="square" rtlCol="0">
            <a:spAutoFit/>
          </a:bodyPr>
          <a:lstStyle/>
          <a:p>
            <a:r>
              <a:rPr lang="tr-TR" sz="2000" b="1">
                <a:solidFill>
                  <a:srgbClr val="C00000"/>
                </a:solidFill>
              </a:rPr>
              <a:t>En az 0,5 cm</a:t>
            </a:r>
          </a:p>
        </p:txBody>
      </p:sp>
      <p:cxnSp>
        <p:nvCxnSpPr>
          <p:cNvPr id="37" name="Düz Ok Bağlayıcısı 36">
            <a:extLst>
              <a:ext uri="{FF2B5EF4-FFF2-40B4-BE49-F238E27FC236}">
                <a16:creationId xmlns:a16="http://schemas.microsoft.com/office/drawing/2014/main" id="{FA94FD60-822D-41CA-92F0-D2FAFF541051}"/>
              </a:ext>
            </a:extLst>
          </p:cNvPr>
          <p:cNvCxnSpPr/>
          <p:nvPr/>
        </p:nvCxnSpPr>
        <p:spPr>
          <a:xfrm flipH="1">
            <a:off x="331453" y="3188674"/>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a:extLst>
              <a:ext uri="{FF2B5EF4-FFF2-40B4-BE49-F238E27FC236}">
                <a16:creationId xmlns:a16="http://schemas.microsoft.com/office/drawing/2014/main" id="{47D4EA81-1079-44FB-B6C7-2121C6E4E6C8}"/>
              </a:ext>
            </a:extLst>
          </p:cNvPr>
          <p:cNvCxnSpPr/>
          <p:nvPr/>
        </p:nvCxnSpPr>
        <p:spPr>
          <a:xfrm flipH="1">
            <a:off x="4974857" y="3261787"/>
            <a:ext cx="418969"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Metin kutusu 38">
            <a:extLst>
              <a:ext uri="{FF2B5EF4-FFF2-40B4-BE49-F238E27FC236}">
                <a16:creationId xmlns:a16="http://schemas.microsoft.com/office/drawing/2014/main" id="{B688135B-1164-4E55-9A48-B6D3AB81C9EE}"/>
              </a:ext>
            </a:extLst>
          </p:cNvPr>
          <p:cNvSpPr txBox="1"/>
          <p:nvPr/>
        </p:nvSpPr>
        <p:spPr>
          <a:xfrm>
            <a:off x="5330295" y="3080878"/>
            <a:ext cx="982127" cy="400110"/>
          </a:xfrm>
          <a:prstGeom prst="rect">
            <a:avLst/>
          </a:prstGeom>
          <a:noFill/>
        </p:spPr>
        <p:txBody>
          <a:bodyPr wrap="square" rtlCol="0">
            <a:spAutoFit/>
          </a:bodyPr>
          <a:lstStyle/>
          <a:p>
            <a:r>
              <a:rPr lang="tr-TR" sz="2000" b="1">
                <a:solidFill>
                  <a:srgbClr val="C00000"/>
                </a:solidFill>
              </a:rPr>
              <a:t>1,5 cm</a:t>
            </a:r>
          </a:p>
        </p:txBody>
      </p:sp>
      <p:cxnSp>
        <p:nvCxnSpPr>
          <p:cNvPr id="40" name="Düz Ok Bağlayıcısı 39">
            <a:extLst>
              <a:ext uri="{FF2B5EF4-FFF2-40B4-BE49-F238E27FC236}">
                <a16:creationId xmlns:a16="http://schemas.microsoft.com/office/drawing/2014/main" id="{F449D947-8A17-49DC-8F30-054607D9F8B1}"/>
              </a:ext>
            </a:extLst>
          </p:cNvPr>
          <p:cNvCxnSpPr/>
          <p:nvPr/>
        </p:nvCxnSpPr>
        <p:spPr>
          <a:xfrm flipH="1">
            <a:off x="2937655" y="2670749"/>
            <a:ext cx="0" cy="431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Metin kutusu 40">
            <a:extLst>
              <a:ext uri="{FF2B5EF4-FFF2-40B4-BE49-F238E27FC236}">
                <a16:creationId xmlns:a16="http://schemas.microsoft.com/office/drawing/2014/main" id="{6D168161-B015-4C1B-82FB-02C29AABF9C8}"/>
              </a:ext>
            </a:extLst>
          </p:cNvPr>
          <p:cNvSpPr txBox="1"/>
          <p:nvPr/>
        </p:nvSpPr>
        <p:spPr>
          <a:xfrm>
            <a:off x="2446591" y="2253971"/>
            <a:ext cx="982127" cy="400110"/>
          </a:xfrm>
          <a:prstGeom prst="rect">
            <a:avLst/>
          </a:prstGeom>
          <a:noFill/>
        </p:spPr>
        <p:txBody>
          <a:bodyPr wrap="square" rtlCol="0">
            <a:spAutoFit/>
          </a:bodyPr>
          <a:lstStyle/>
          <a:p>
            <a:r>
              <a:rPr lang="tr-TR" sz="2000" b="1">
                <a:solidFill>
                  <a:srgbClr val="C00000"/>
                </a:solidFill>
              </a:rPr>
              <a:t>1,5 cm</a:t>
            </a:r>
          </a:p>
        </p:txBody>
      </p:sp>
      <p:sp>
        <p:nvSpPr>
          <p:cNvPr id="42" name="Dikdörtgen 41">
            <a:extLst>
              <a:ext uri="{FF2B5EF4-FFF2-40B4-BE49-F238E27FC236}">
                <a16:creationId xmlns:a16="http://schemas.microsoft.com/office/drawing/2014/main" id="{B0851B53-053E-4A27-8B7D-EA4BD6EF2C81}"/>
              </a:ext>
            </a:extLst>
          </p:cNvPr>
          <p:cNvSpPr/>
          <p:nvPr/>
        </p:nvSpPr>
        <p:spPr>
          <a:xfrm>
            <a:off x="6487672" y="2621431"/>
            <a:ext cx="5214281" cy="923330"/>
          </a:xfrm>
          <a:prstGeom prst="rect">
            <a:avLst/>
          </a:prstGeom>
        </p:spPr>
        <p:txBody>
          <a:bodyPr wrap="square">
            <a:spAutoFit/>
          </a:bodyPr>
          <a:lstStyle/>
          <a:p>
            <a:r>
              <a:rPr lang="tr-TR">
                <a:solidFill>
                  <a:srgbClr val="000000"/>
                </a:solidFill>
              </a:rPr>
              <a:t>İki logo kullanılması durumunda hiyerarşi yönünden </a:t>
            </a:r>
            <a:r>
              <a:rPr lang="tr-TR" b="1">
                <a:solidFill>
                  <a:srgbClr val="000000"/>
                </a:solidFill>
              </a:rPr>
              <a:t>üst idareye ait olan logonun solda</a:t>
            </a:r>
            <a:r>
              <a:rPr lang="tr-TR">
                <a:solidFill>
                  <a:srgbClr val="000000"/>
                </a:solidFill>
              </a:rPr>
              <a:t>, </a:t>
            </a:r>
            <a:r>
              <a:rPr lang="tr-TR" b="1">
                <a:solidFill>
                  <a:srgbClr val="000000"/>
                </a:solidFill>
              </a:rPr>
              <a:t>diğer idareye ait logonun sağda </a:t>
            </a:r>
            <a:r>
              <a:rPr lang="tr-TR">
                <a:solidFill>
                  <a:srgbClr val="000000"/>
                </a:solidFill>
              </a:rPr>
              <a:t>yer almalıdır.</a:t>
            </a:r>
            <a:endParaRPr lang="tr-TR">
              <a:solidFill>
                <a:prstClr val="black"/>
              </a:solidFill>
            </a:endParaRPr>
          </a:p>
        </p:txBody>
      </p:sp>
      <p:sp>
        <p:nvSpPr>
          <p:cNvPr id="45" name="Metin kutusu 44">
            <a:extLst>
              <a:ext uri="{FF2B5EF4-FFF2-40B4-BE49-F238E27FC236}">
                <a16:creationId xmlns:a16="http://schemas.microsoft.com/office/drawing/2014/main" id="{64F34B95-A4D4-441C-8ED9-099CC0B95ED6}"/>
              </a:ext>
            </a:extLst>
          </p:cNvPr>
          <p:cNvSpPr txBox="1"/>
          <p:nvPr/>
        </p:nvSpPr>
        <p:spPr>
          <a:xfrm>
            <a:off x="1188925" y="4545715"/>
            <a:ext cx="1765230" cy="400110"/>
          </a:xfrm>
          <a:prstGeom prst="rect">
            <a:avLst/>
          </a:prstGeom>
          <a:noFill/>
        </p:spPr>
        <p:txBody>
          <a:bodyPr wrap="square" rtlCol="0">
            <a:spAutoFit/>
          </a:bodyPr>
          <a:lstStyle/>
          <a:p>
            <a:r>
              <a:rPr lang="tr-TR" sz="2000" b="1">
                <a:solidFill>
                  <a:srgbClr val="C00000"/>
                </a:solidFill>
              </a:rPr>
              <a:t>En az 0,5 cm</a:t>
            </a:r>
          </a:p>
        </p:txBody>
      </p:sp>
      <p:sp>
        <p:nvSpPr>
          <p:cNvPr id="47" name="Metin kutusu 46">
            <a:extLst>
              <a:ext uri="{FF2B5EF4-FFF2-40B4-BE49-F238E27FC236}">
                <a16:creationId xmlns:a16="http://schemas.microsoft.com/office/drawing/2014/main" id="{EADA42C8-7D91-4F53-B14E-DCE58D848F27}"/>
              </a:ext>
            </a:extLst>
          </p:cNvPr>
          <p:cNvSpPr txBox="1"/>
          <p:nvPr/>
        </p:nvSpPr>
        <p:spPr>
          <a:xfrm>
            <a:off x="132989" y="5336470"/>
            <a:ext cx="982127" cy="400110"/>
          </a:xfrm>
          <a:prstGeom prst="rect">
            <a:avLst/>
          </a:prstGeom>
          <a:noFill/>
        </p:spPr>
        <p:txBody>
          <a:bodyPr wrap="square" rtlCol="0">
            <a:spAutoFit/>
          </a:bodyPr>
          <a:lstStyle/>
          <a:p>
            <a:r>
              <a:rPr lang="tr-TR" sz="2000" b="1">
                <a:solidFill>
                  <a:srgbClr val="C00000"/>
                </a:solidFill>
              </a:rPr>
              <a:t>1,5 cm</a:t>
            </a:r>
          </a:p>
        </p:txBody>
      </p:sp>
      <p:sp>
        <p:nvSpPr>
          <p:cNvPr id="50" name="Metin kutusu 49">
            <a:extLst>
              <a:ext uri="{FF2B5EF4-FFF2-40B4-BE49-F238E27FC236}">
                <a16:creationId xmlns:a16="http://schemas.microsoft.com/office/drawing/2014/main" id="{B86ED900-505C-4B1B-BE55-F5A68CB25D50}"/>
              </a:ext>
            </a:extLst>
          </p:cNvPr>
          <p:cNvSpPr txBox="1"/>
          <p:nvPr/>
        </p:nvSpPr>
        <p:spPr>
          <a:xfrm>
            <a:off x="6291443" y="5339322"/>
            <a:ext cx="982127" cy="400110"/>
          </a:xfrm>
          <a:prstGeom prst="rect">
            <a:avLst/>
          </a:prstGeom>
          <a:noFill/>
        </p:spPr>
        <p:txBody>
          <a:bodyPr wrap="square" rtlCol="0">
            <a:spAutoFit/>
          </a:bodyPr>
          <a:lstStyle/>
          <a:p>
            <a:r>
              <a:rPr lang="tr-TR" sz="2000" b="1">
                <a:solidFill>
                  <a:srgbClr val="C00000"/>
                </a:solidFill>
              </a:rPr>
              <a:t>1,5 cm</a:t>
            </a:r>
          </a:p>
        </p:txBody>
      </p:sp>
      <p:sp>
        <p:nvSpPr>
          <p:cNvPr id="52" name="Metin kutusu 51">
            <a:extLst>
              <a:ext uri="{FF2B5EF4-FFF2-40B4-BE49-F238E27FC236}">
                <a16:creationId xmlns:a16="http://schemas.microsoft.com/office/drawing/2014/main" id="{0248CB83-DC9C-432A-B728-12413841CE0E}"/>
              </a:ext>
            </a:extLst>
          </p:cNvPr>
          <p:cNvSpPr txBox="1"/>
          <p:nvPr/>
        </p:nvSpPr>
        <p:spPr>
          <a:xfrm>
            <a:off x="3114256" y="4511153"/>
            <a:ext cx="982127" cy="400110"/>
          </a:xfrm>
          <a:prstGeom prst="rect">
            <a:avLst/>
          </a:prstGeom>
          <a:noFill/>
        </p:spPr>
        <p:txBody>
          <a:bodyPr wrap="square" rtlCol="0">
            <a:spAutoFit/>
          </a:bodyPr>
          <a:lstStyle/>
          <a:p>
            <a:r>
              <a:rPr lang="tr-TR" sz="2000" b="1">
                <a:solidFill>
                  <a:srgbClr val="C00000"/>
                </a:solidFill>
              </a:rPr>
              <a:t>1,5 cm</a:t>
            </a:r>
          </a:p>
        </p:txBody>
      </p:sp>
      <p:sp>
        <p:nvSpPr>
          <p:cNvPr id="53" name="Dikdörtgen 52">
            <a:extLst>
              <a:ext uri="{FF2B5EF4-FFF2-40B4-BE49-F238E27FC236}">
                <a16:creationId xmlns:a16="http://schemas.microsoft.com/office/drawing/2014/main" id="{518E03ED-8160-40CF-824C-17CC65E7700D}"/>
              </a:ext>
            </a:extLst>
          </p:cNvPr>
          <p:cNvSpPr/>
          <p:nvPr/>
        </p:nvSpPr>
        <p:spPr>
          <a:xfrm>
            <a:off x="7331878" y="4848473"/>
            <a:ext cx="4722470" cy="1200329"/>
          </a:xfrm>
          <a:prstGeom prst="rect">
            <a:avLst/>
          </a:prstGeom>
        </p:spPr>
        <p:txBody>
          <a:bodyPr wrap="square">
            <a:spAutoFit/>
          </a:bodyPr>
          <a:lstStyle/>
          <a:p>
            <a:r>
              <a:rPr lang="tr-TR">
                <a:solidFill>
                  <a:srgbClr val="000000"/>
                </a:solidFill>
              </a:rPr>
              <a:t>İdareye ait logo ile herhangi bir kavram veya etkinliğe ait bir logo kullanılmak istendiğinde </a:t>
            </a:r>
            <a:r>
              <a:rPr lang="tr-TR" b="1">
                <a:solidFill>
                  <a:srgbClr val="000000"/>
                </a:solidFill>
              </a:rPr>
              <a:t>idare logosu solda diğer logo ise sağda</a:t>
            </a:r>
            <a:r>
              <a:rPr lang="tr-TR">
                <a:solidFill>
                  <a:srgbClr val="000000"/>
                </a:solidFill>
              </a:rPr>
              <a:t> kullanılmalıdır. </a:t>
            </a:r>
          </a:p>
        </p:txBody>
      </p:sp>
      <p:cxnSp>
        <p:nvCxnSpPr>
          <p:cNvPr id="44" name="Düz Ok Bağlayıcısı 43">
            <a:extLst>
              <a:ext uri="{FF2B5EF4-FFF2-40B4-BE49-F238E27FC236}">
                <a16:creationId xmlns:a16="http://schemas.microsoft.com/office/drawing/2014/main" id="{04CD07F3-58A8-41B5-9E40-1A2C858157EC}"/>
              </a:ext>
            </a:extLst>
          </p:cNvPr>
          <p:cNvCxnSpPr/>
          <p:nvPr/>
        </p:nvCxnSpPr>
        <p:spPr>
          <a:xfrm flipH="1">
            <a:off x="1856451" y="4929783"/>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Resim 4"/>
          <p:cNvPicPr>
            <a:picLocks noChangeAspect="1"/>
          </p:cNvPicPr>
          <p:nvPr/>
        </p:nvPicPr>
        <p:blipFill>
          <a:blip r:embed="rId6"/>
          <a:stretch>
            <a:fillRect/>
          </a:stretch>
        </p:blipFill>
        <p:spPr>
          <a:xfrm>
            <a:off x="1427161" y="5129187"/>
            <a:ext cx="4608298" cy="863009"/>
          </a:xfrm>
          <a:prstGeom prst="rect">
            <a:avLst/>
          </a:prstGeom>
        </p:spPr>
      </p:pic>
      <p:cxnSp>
        <p:nvCxnSpPr>
          <p:cNvPr id="51" name="Düz Ok Bağlayıcısı 50">
            <a:extLst>
              <a:ext uri="{FF2B5EF4-FFF2-40B4-BE49-F238E27FC236}">
                <a16:creationId xmlns:a16="http://schemas.microsoft.com/office/drawing/2014/main" id="{87009095-69DF-4779-80CC-6848576E5248}"/>
              </a:ext>
            </a:extLst>
          </p:cNvPr>
          <p:cNvCxnSpPr/>
          <p:nvPr/>
        </p:nvCxnSpPr>
        <p:spPr>
          <a:xfrm flipH="1">
            <a:off x="3605320" y="4927931"/>
            <a:ext cx="0" cy="431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a:extLst>
              <a:ext uri="{FF2B5EF4-FFF2-40B4-BE49-F238E27FC236}">
                <a16:creationId xmlns:a16="http://schemas.microsoft.com/office/drawing/2014/main" id="{AF59C080-B049-4290-89B7-F34B766E68E2}"/>
              </a:ext>
            </a:extLst>
          </p:cNvPr>
          <p:cNvCxnSpPr/>
          <p:nvPr/>
        </p:nvCxnSpPr>
        <p:spPr>
          <a:xfrm flipH="1">
            <a:off x="5833872" y="5539377"/>
            <a:ext cx="478554"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a:extLst>
              <a:ext uri="{FF2B5EF4-FFF2-40B4-BE49-F238E27FC236}">
                <a16:creationId xmlns:a16="http://schemas.microsoft.com/office/drawing/2014/main" id="{A3A6F04A-5B1B-4C98-AFC6-F3F6E347716A}"/>
              </a:ext>
            </a:extLst>
          </p:cNvPr>
          <p:cNvCxnSpPr/>
          <p:nvPr/>
        </p:nvCxnSpPr>
        <p:spPr>
          <a:xfrm flipH="1">
            <a:off x="1082588" y="5539377"/>
            <a:ext cx="532947"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967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5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9: Kurumsal Logo</a:t>
            </a:r>
          </a:p>
        </p:txBody>
      </p:sp>
      <p:pic>
        <p:nvPicPr>
          <p:cNvPr id="4" name="Resim 3"/>
          <p:cNvPicPr>
            <a:picLocks noChangeAspect="1"/>
          </p:cNvPicPr>
          <p:nvPr/>
        </p:nvPicPr>
        <p:blipFill>
          <a:blip r:embed="rId4"/>
          <a:stretch>
            <a:fillRect/>
          </a:stretch>
        </p:blipFill>
        <p:spPr>
          <a:xfrm>
            <a:off x="1229030" y="1679946"/>
            <a:ext cx="4909787" cy="1381035"/>
          </a:xfrm>
          <a:prstGeom prst="rect">
            <a:avLst/>
          </a:prstGeom>
        </p:spPr>
      </p:pic>
      <p:cxnSp>
        <p:nvCxnSpPr>
          <p:cNvPr id="9" name="Düz Ok Bağlayıcısı 8">
            <a:extLst>
              <a:ext uri="{FF2B5EF4-FFF2-40B4-BE49-F238E27FC236}">
                <a16:creationId xmlns:a16="http://schemas.microsoft.com/office/drawing/2014/main" id="{ED9A0376-3500-4F18-AAD1-D8E84FE79E59}"/>
              </a:ext>
            </a:extLst>
          </p:cNvPr>
          <p:cNvCxnSpPr/>
          <p:nvPr/>
        </p:nvCxnSpPr>
        <p:spPr>
          <a:xfrm flipH="1">
            <a:off x="1646914" y="167244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47B80DDC-1F58-4483-927C-62EE310604F2}"/>
              </a:ext>
            </a:extLst>
          </p:cNvPr>
          <p:cNvSpPr txBox="1"/>
          <p:nvPr/>
        </p:nvSpPr>
        <p:spPr>
          <a:xfrm>
            <a:off x="1117572" y="1318804"/>
            <a:ext cx="1765230" cy="400110"/>
          </a:xfrm>
          <a:prstGeom prst="rect">
            <a:avLst/>
          </a:prstGeom>
          <a:noFill/>
        </p:spPr>
        <p:txBody>
          <a:bodyPr wrap="square" rtlCol="0">
            <a:spAutoFit/>
          </a:bodyPr>
          <a:lstStyle/>
          <a:p>
            <a:r>
              <a:rPr lang="tr-TR" sz="2000" b="1">
                <a:solidFill>
                  <a:srgbClr val="C00000"/>
                </a:solidFill>
              </a:rPr>
              <a:t>En az 0,5 cm</a:t>
            </a:r>
          </a:p>
        </p:txBody>
      </p:sp>
      <p:cxnSp>
        <p:nvCxnSpPr>
          <p:cNvPr id="11" name="Düz Ok Bağlayıcısı 10">
            <a:extLst>
              <a:ext uri="{FF2B5EF4-FFF2-40B4-BE49-F238E27FC236}">
                <a16:creationId xmlns:a16="http://schemas.microsoft.com/office/drawing/2014/main" id="{FA94FD60-822D-41CA-92F0-D2FAFF541051}"/>
              </a:ext>
            </a:extLst>
          </p:cNvPr>
          <p:cNvCxnSpPr/>
          <p:nvPr/>
        </p:nvCxnSpPr>
        <p:spPr>
          <a:xfrm flipH="1">
            <a:off x="1229030" y="2102615"/>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6D168161-B015-4C1B-82FB-02C29AABF9C8}"/>
              </a:ext>
            </a:extLst>
          </p:cNvPr>
          <p:cNvSpPr txBox="1"/>
          <p:nvPr/>
        </p:nvSpPr>
        <p:spPr>
          <a:xfrm>
            <a:off x="168726" y="1858217"/>
            <a:ext cx="982127" cy="400110"/>
          </a:xfrm>
          <a:prstGeom prst="rect">
            <a:avLst/>
          </a:prstGeom>
          <a:noFill/>
        </p:spPr>
        <p:txBody>
          <a:bodyPr wrap="square" rtlCol="0">
            <a:spAutoFit/>
          </a:bodyPr>
          <a:lstStyle/>
          <a:p>
            <a:r>
              <a:rPr lang="tr-TR" sz="2000" b="1">
                <a:solidFill>
                  <a:srgbClr val="C00000"/>
                </a:solidFill>
              </a:rPr>
              <a:t>1,5 cm</a:t>
            </a:r>
          </a:p>
        </p:txBody>
      </p:sp>
      <p:cxnSp>
        <p:nvCxnSpPr>
          <p:cNvPr id="14" name="Düz Ok Bağlayıcısı 13">
            <a:extLst>
              <a:ext uri="{FF2B5EF4-FFF2-40B4-BE49-F238E27FC236}">
                <a16:creationId xmlns:a16="http://schemas.microsoft.com/office/drawing/2014/main" id="{FA94FD60-822D-41CA-92F0-D2FAFF541051}"/>
              </a:ext>
            </a:extLst>
          </p:cNvPr>
          <p:cNvCxnSpPr/>
          <p:nvPr/>
        </p:nvCxnSpPr>
        <p:spPr>
          <a:xfrm flipH="1">
            <a:off x="5705679" y="2079183"/>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a16="http://schemas.microsoft.com/office/drawing/2014/main" id="{EADA42C8-7D91-4F53-B14E-DCE58D848F27}"/>
              </a:ext>
            </a:extLst>
          </p:cNvPr>
          <p:cNvSpPr txBox="1"/>
          <p:nvPr/>
        </p:nvSpPr>
        <p:spPr>
          <a:xfrm>
            <a:off x="6065637" y="1858217"/>
            <a:ext cx="982127" cy="400110"/>
          </a:xfrm>
          <a:prstGeom prst="rect">
            <a:avLst/>
          </a:prstGeom>
          <a:noFill/>
        </p:spPr>
        <p:txBody>
          <a:bodyPr wrap="square" rtlCol="0">
            <a:spAutoFit/>
          </a:bodyPr>
          <a:lstStyle/>
          <a:p>
            <a:r>
              <a:rPr lang="tr-TR" sz="2000" b="1">
                <a:solidFill>
                  <a:srgbClr val="C00000"/>
                </a:solidFill>
              </a:rPr>
              <a:t>1,5 cm</a:t>
            </a:r>
          </a:p>
        </p:txBody>
      </p:sp>
      <p:pic>
        <p:nvPicPr>
          <p:cNvPr id="6" name="Resim 5"/>
          <p:cNvPicPr>
            <a:picLocks noChangeAspect="1"/>
          </p:cNvPicPr>
          <p:nvPr/>
        </p:nvPicPr>
        <p:blipFill>
          <a:blip r:embed="rId5"/>
          <a:stretch>
            <a:fillRect/>
          </a:stretch>
        </p:blipFill>
        <p:spPr>
          <a:xfrm>
            <a:off x="4265850" y="3460218"/>
            <a:ext cx="5563827" cy="1154351"/>
          </a:xfrm>
          <a:prstGeom prst="rect">
            <a:avLst/>
          </a:prstGeom>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5599" y="5016346"/>
            <a:ext cx="6939915" cy="1248869"/>
          </a:xfrm>
          <a:prstGeom prst="rect">
            <a:avLst/>
          </a:prstGeom>
        </p:spPr>
      </p:pic>
    </p:spTree>
    <p:extLst>
      <p:ext uri="{BB962C8B-B14F-4D97-AF65-F5344CB8AC3E}">
        <p14:creationId xmlns:p14="http://schemas.microsoft.com/office/powerpoint/2010/main" val="3934306300"/>
      </p:ext>
    </p:extLst>
  </p:cSld>
  <p:clrMapOvr>
    <a:masterClrMapping/>
  </p:clrMapOvr>
  <p:transition spd="med">
    <p:pull/>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5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9: Kurumsal Logo</a:t>
            </a:r>
          </a:p>
        </p:txBody>
      </p:sp>
      <p:sp>
        <p:nvSpPr>
          <p:cNvPr id="155" name="Dikdörtgen 154">
            <a:extLst>
              <a:ext uri="{FF2B5EF4-FFF2-40B4-BE49-F238E27FC236}">
                <a16:creationId xmlns:a16="http://schemas.microsoft.com/office/drawing/2014/main" id="{A1038E80-BF33-4B38-92FD-683C266E1828}"/>
              </a:ext>
            </a:extLst>
          </p:cNvPr>
          <p:cNvSpPr/>
          <p:nvPr/>
        </p:nvSpPr>
        <p:spPr>
          <a:xfrm>
            <a:off x="-219513" y="947513"/>
            <a:ext cx="13748666" cy="156966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5800" b="1" i="1">
                <a:solidFill>
                  <a:srgbClr val="FF0000"/>
                </a:solidFill>
              </a:rPr>
              <a:t>Belgede Logonun Yanlış Kullanımı   </a:t>
            </a:r>
            <a:r>
              <a:rPr lang="tr-TR" sz="9600" b="1" i="1">
                <a:solidFill>
                  <a:srgbClr val="FF0000"/>
                </a:solidFill>
              </a:rPr>
              <a:t>!</a:t>
            </a:r>
            <a:endParaRPr lang="tr-TR" sz="5800" b="1" i="1">
              <a:solidFill>
                <a:srgbClr val="FF0000"/>
              </a:solidFill>
            </a:endParaRPr>
          </a:p>
        </p:txBody>
      </p:sp>
      <p:pic>
        <p:nvPicPr>
          <p:cNvPr id="156" name="Resim 155"/>
          <p:cNvPicPr>
            <a:picLocks noChangeAspect="1"/>
          </p:cNvPicPr>
          <p:nvPr/>
        </p:nvPicPr>
        <p:blipFill>
          <a:blip r:embed="rId4"/>
          <a:srcRect l="1976" t="8722" r="2464" b="20310"/>
          <a:stretch>
            <a:fillRect/>
          </a:stretch>
        </p:blipFill>
        <p:spPr>
          <a:xfrm>
            <a:off x="1478917" y="2662663"/>
            <a:ext cx="9347289" cy="1678428"/>
          </a:xfrm>
          <a:prstGeom prst="rect">
            <a:avLst/>
          </a:prstGeom>
        </p:spPr>
      </p:pic>
      <p:pic>
        <p:nvPicPr>
          <p:cNvPr id="157" name="Resim 156"/>
          <p:cNvPicPr>
            <a:picLocks noChangeAspect="1"/>
          </p:cNvPicPr>
          <p:nvPr/>
        </p:nvPicPr>
        <p:blipFill>
          <a:blip r:embed="rId5"/>
          <a:stretch>
            <a:fillRect/>
          </a:stretch>
        </p:blipFill>
        <p:spPr>
          <a:xfrm>
            <a:off x="1478917" y="4832822"/>
            <a:ext cx="9307495" cy="1558742"/>
          </a:xfrm>
          <a:prstGeom prst="rect">
            <a:avLst/>
          </a:prstGeom>
        </p:spPr>
      </p:pic>
    </p:spTree>
    <p:extLst>
      <p:ext uri="{BB962C8B-B14F-4D97-AF65-F5344CB8AC3E}">
        <p14:creationId xmlns:p14="http://schemas.microsoft.com/office/powerpoint/2010/main" val="1589209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grpId="0" nodeType="withEffect">
                                  <p:stCondLst>
                                    <p:cond delay="200"/>
                                  </p:stCondLst>
                                  <p:childTnLst>
                                    <p:animScale>
                                      <p:cBhvr>
                                        <p:cTn id="6" dur="2000" fill="hold"/>
                                        <p:tgtEl>
                                          <p:spTgt spid="155"/>
                                        </p:tgtEl>
                                      </p:cBhvr>
                                      <p:by x="50000" y="50000"/>
                                    </p:animScale>
                                  </p:childTnLst>
                                </p:cTn>
                              </p:par>
                              <p:par>
                                <p:cTn id="7" presetID="42" presetClass="entr" presetSubtype="0" fill="hold" nodeType="withEffect">
                                  <p:stCondLst>
                                    <p:cond delay="200"/>
                                  </p:stCondLst>
                                  <p:childTnLst>
                                    <p:set>
                                      <p:cBhvr>
                                        <p:cTn id="8" dur="1" fill="hold">
                                          <p:stCondLst>
                                            <p:cond delay="0"/>
                                          </p:stCondLst>
                                        </p:cTn>
                                        <p:tgtEl>
                                          <p:spTgt spid="156"/>
                                        </p:tgtEl>
                                        <p:attrNameLst>
                                          <p:attrName>style.visibility</p:attrName>
                                        </p:attrNameLst>
                                      </p:cBhvr>
                                      <p:to>
                                        <p:strVal val="visible"/>
                                      </p:to>
                                    </p:set>
                                    <p:animEffect transition="in" filter="fade">
                                      <p:cBhvr>
                                        <p:cTn id="9" dur="1900"/>
                                        <p:tgtEl>
                                          <p:spTgt spid="156"/>
                                        </p:tgtEl>
                                      </p:cBhvr>
                                    </p:animEffect>
                                    <p:anim calcmode="lin" valueType="num">
                                      <p:cBhvr>
                                        <p:cTn id="10" dur="1900" fill="hold"/>
                                        <p:tgtEl>
                                          <p:spTgt spid="156"/>
                                        </p:tgtEl>
                                        <p:attrNameLst>
                                          <p:attrName>ppt_x</p:attrName>
                                        </p:attrNameLst>
                                      </p:cBhvr>
                                      <p:tavLst>
                                        <p:tav tm="0">
                                          <p:val>
                                            <p:strVal val="#ppt_x"/>
                                          </p:val>
                                        </p:tav>
                                        <p:tav tm="100000">
                                          <p:val>
                                            <p:strVal val="#ppt_x"/>
                                          </p:val>
                                        </p:tav>
                                      </p:tavLst>
                                    </p:anim>
                                    <p:anim calcmode="lin" valueType="num">
                                      <p:cBhvr>
                                        <p:cTn id="11" dur="1900" fill="hold"/>
                                        <p:tgtEl>
                                          <p:spTgt spid="15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200"/>
                                  </p:stCondLst>
                                  <p:childTnLst>
                                    <p:set>
                                      <p:cBhvr>
                                        <p:cTn id="13" dur="1" fill="hold">
                                          <p:stCondLst>
                                            <p:cond delay="0"/>
                                          </p:stCondLst>
                                        </p:cTn>
                                        <p:tgtEl>
                                          <p:spTgt spid="157"/>
                                        </p:tgtEl>
                                        <p:attrNameLst>
                                          <p:attrName>style.visibility</p:attrName>
                                        </p:attrNameLst>
                                      </p:cBhvr>
                                      <p:to>
                                        <p:strVal val="visible"/>
                                      </p:to>
                                    </p:set>
                                    <p:animEffect transition="in" filter="fade">
                                      <p:cBhvr>
                                        <p:cTn id="14" dur="1800"/>
                                        <p:tgtEl>
                                          <p:spTgt spid="157"/>
                                        </p:tgtEl>
                                      </p:cBhvr>
                                    </p:animEffect>
                                    <p:anim calcmode="lin" valueType="num">
                                      <p:cBhvr>
                                        <p:cTn id="15" dur="1800" fill="hold"/>
                                        <p:tgtEl>
                                          <p:spTgt spid="157"/>
                                        </p:tgtEl>
                                        <p:attrNameLst>
                                          <p:attrName>ppt_x</p:attrName>
                                        </p:attrNameLst>
                                      </p:cBhvr>
                                      <p:tavLst>
                                        <p:tav tm="0">
                                          <p:val>
                                            <p:strVal val="#ppt_x"/>
                                          </p:val>
                                        </p:tav>
                                        <p:tav tm="100000">
                                          <p:val>
                                            <p:strVal val="#ppt_x"/>
                                          </p:val>
                                        </p:tav>
                                      </p:tavLst>
                                    </p:anim>
                                    <p:anim calcmode="lin" valueType="num">
                                      <p:cBhvr>
                                        <p:cTn id="16" dur="1800" fill="hold"/>
                                        <p:tgtEl>
                                          <p:spTgt spid="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Lst>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10: Başlık</a:t>
            </a:r>
          </a:p>
        </p:txBody>
      </p:sp>
      <p:sp>
        <p:nvSpPr>
          <p:cNvPr id="6" name="Dikdörtgen 5"/>
          <p:cNvSpPr/>
          <p:nvPr/>
        </p:nvSpPr>
        <p:spPr>
          <a:xfrm>
            <a:off x="983373" y="1255513"/>
            <a:ext cx="8608573" cy="400110"/>
          </a:xfrm>
          <a:prstGeom prst="rect">
            <a:avLst/>
          </a:prstGeom>
        </p:spPr>
        <p:txBody>
          <a:bodyPr wrap="square">
            <a:spAutoFit/>
          </a:bodyPr>
          <a:lstStyle/>
          <a:p>
            <a:r>
              <a:rPr lang="tr-TR" sz="2000" b="1" i="1">
                <a:solidFill>
                  <a:schemeClr val="bg1"/>
                </a:solidFill>
              </a:rPr>
              <a:t>Başlık (antet), belgeyi gönderen idarenin adının belirtildiği bölümdür. </a:t>
            </a:r>
          </a:p>
        </p:txBody>
      </p:sp>
      <p:sp>
        <p:nvSpPr>
          <p:cNvPr id="7" name="Dikdörtgen 6"/>
          <p:cNvSpPr/>
          <p:nvPr/>
        </p:nvSpPr>
        <p:spPr>
          <a:xfrm>
            <a:off x="5203354" y="4493683"/>
            <a:ext cx="7395536" cy="338554"/>
          </a:xfrm>
          <a:prstGeom prst="rect">
            <a:avLst/>
          </a:prstGeom>
        </p:spPr>
        <p:txBody>
          <a:bodyPr wrap="square">
            <a:spAutoFit/>
          </a:bodyPr>
          <a:lstStyle/>
          <a:p>
            <a:pPr marL="554038" algn="just"/>
            <a:r>
              <a:rPr lang="tr-TR" sz="1600" i="1">
                <a:latin typeface="Corbel" panose="020b0503020204020204" pitchFamily="34" charset="0"/>
                <a:cs typeface="Times New Roman" panose="02020603050405020304" pitchFamily="18" charset="0"/>
              </a:rPr>
              <a:t>İhtiyaç duyulursa dördüncü satırda alt birim bilgisi yazılır.</a:t>
            </a:r>
            <a:endParaRPr lang="tr-TR" sz="1600" i="1">
              <a:solidFill>
                <a:schemeClr val="bg1"/>
              </a:solidFill>
              <a:latin typeface="Corbel" panose="020b0503020204020204" pitchFamily="34" charset="0"/>
            </a:endParaRPr>
          </a:p>
        </p:txBody>
      </p:sp>
      <p:sp>
        <p:nvSpPr>
          <p:cNvPr id="4" name="Metin kutusu 3"/>
          <p:cNvSpPr txBox="1"/>
          <p:nvPr/>
        </p:nvSpPr>
        <p:spPr>
          <a:xfrm>
            <a:off x="725692" y="3076460"/>
            <a:ext cx="4270394" cy="2150075"/>
          </a:xfrm>
          <a:prstGeom prst="rect">
            <a:avLst/>
          </a:prstGeom>
          <a:solidFill>
            <a:schemeClr val="bg1"/>
          </a:solidFill>
        </p:spPr>
        <p:txBody>
          <a:bodyPr wrap="square" rtlCol="0">
            <a:spAutoFit/>
          </a:bodyPr>
          <a:lstStyle/>
          <a:p>
            <a:endParaRPr lang="tr-TR"/>
          </a:p>
        </p:txBody>
      </p:sp>
      <p:sp>
        <p:nvSpPr>
          <p:cNvPr id="67" name="Metin kutusu 66"/>
          <p:cNvSpPr txBox="1"/>
          <p:nvPr/>
        </p:nvSpPr>
        <p:spPr>
          <a:xfrm>
            <a:off x="725692" y="3551998"/>
            <a:ext cx="4270394" cy="2150075"/>
          </a:xfrm>
          <a:prstGeom prst="rect">
            <a:avLst/>
          </a:prstGeom>
          <a:solidFill>
            <a:schemeClr val="bg1"/>
          </a:solidFill>
        </p:spPr>
        <p:txBody>
          <a:bodyPr wrap="square" rtlCol="0">
            <a:spAutoFit/>
          </a:bodyPr>
          <a:lstStyle/>
          <a:p>
            <a:endParaRPr lang="tr-TR"/>
          </a:p>
        </p:txBody>
      </p:sp>
      <p:sp>
        <p:nvSpPr>
          <p:cNvPr id="49" name="Metin kutusu 48"/>
          <p:cNvSpPr txBox="1"/>
          <p:nvPr/>
        </p:nvSpPr>
        <p:spPr>
          <a:xfrm>
            <a:off x="661776" y="3610292"/>
            <a:ext cx="4364333" cy="1508105"/>
          </a:xfrm>
          <a:prstGeom prst="rect">
            <a:avLst/>
          </a:prstGeom>
          <a:noFill/>
          <a:ln>
            <a:noFill/>
          </a:ln>
        </p:spPr>
        <p:txBody>
          <a:bodyPr wrap="square" rtlCol="0">
            <a:spAutoFit/>
          </a:bodyPr>
          <a:lstStyle/>
          <a:p>
            <a:pPr algn="ctr"/>
            <a:r>
              <a:rPr lang="tr-TR">
                <a:latin typeface="Times New Roman" panose="02020603050405020304" pitchFamily="18" charset="0"/>
                <a:cs typeface="Times New Roman" panose="02020603050405020304" pitchFamily="18" charset="0"/>
              </a:rPr>
              <a:t>T.C.</a:t>
            </a:r>
          </a:p>
          <a:p>
            <a:pPr algn="ctr"/>
            <a:r>
              <a:rPr lang="tr-TR">
                <a:latin typeface="Times New Roman" panose="02020603050405020304" pitchFamily="18" charset="0"/>
                <a:cs typeface="Times New Roman" panose="02020603050405020304" pitchFamily="18" charset="0"/>
              </a:rPr>
              <a:t>CUMHURBAŞKANLIĞI</a:t>
            </a:r>
          </a:p>
          <a:p>
            <a:pPr algn="ctr"/>
            <a:r>
              <a:rPr lang="tr-TR">
                <a:latin typeface="Times New Roman" panose="02020603050405020304" pitchFamily="18" charset="0"/>
                <a:cs typeface="Times New Roman" panose="02020603050405020304" pitchFamily="18" charset="0"/>
              </a:rPr>
              <a:t>Strateji ve Bütçe Başkanlığı</a:t>
            </a:r>
          </a:p>
          <a:p>
            <a:pPr algn="ctr"/>
            <a:r>
              <a:rPr lang="tr-TR">
                <a:latin typeface="Times New Roman" panose="02020603050405020304" pitchFamily="18" charset="0"/>
                <a:cs typeface="Times New Roman" panose="02020603050405020304" pitchFamily="18" charset="0"/>
              </a:rPr>
              <a:t>Yönetim Hizmetleri Genel Müdürlüğü</a:t>
            </a:r>
          </a:p>
          <a:p>
            <a:pPr algn="ctr"/>
            <a:endParaRPr lang="tr-TR" sz="2000">
              <a:latin typeface="Times New Roman" panose="02020603050405020304" pitchFamily="18" charset="0"/>
              <a:cs typeface="Times New Roman" panose="02020603050405020304" pitchFamily="18" charset="0"/>
            </a:endParaRPr>
          </a:p>
        </p:txBody>
      </p:sp>
      <p:sp>
        <p:nvSpPr>
          <p:cNvPr id="50" name="Google Shape;366;p34"/>
          <p:cNvSpPr/>
          <p:nvPr/>
        </p:nvSpPr>
        <p:spPr>
          <a:xfrm>
            <a:off x="548447" y="2895031"/>
            <a:ext cx="4590992" cy="3464011"/>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2">
              <a:lumMod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 name="Dikdörtgen 4"/>
          <p:cNvSpPr/>
          <p:nvPr/>
        </p:nvSpPr>
        <p:spPr>
          <a:xfrm>
            <a:off x="968169" y="1801324"/>
            <a:ext cx="8342540" cy="646331"/>
          </a:xfrm>
          <a:prstGeom prst="rect">
            <a:avLst/>
          </a:prstGeom>
        </p:spPr>
        <p:txBody>
          <a:bodyPr wrap="square">
            <a:spAutoFit/>
          </a:bodyPr>
          <a:lstStyle/>
          <a:p>
            <a:pPr marL="342900" indent="-342900" algn="just">
              <a:buFont typeface="Wingdings" panose="05000000000000000000" pitchFamily="2" charset="2"/>
              <a:buChar char="§"/>
            </a:pPr>
            <a:r>
              <a:rPr lang="tr-TR" i="1">
                <a:solidFill>
                  <a:schemeClr val="bg1"/>
                </a:solidFill>
              </a:rPr>
              <a:t>Başlık </a:t>
            </a:r>
            <a:r>
              <a:rPr lang="tr-TR" b="1" i="1">
                <a:solidFill>
                  <a:srgbClr val="C00000"/>
                </a:solidFill>
              </a:rPr>
              <a:t>en fazla 4 satırdan</a:t>
            </a:r>
            <a:r>
              <a:rPr lang="tr-TR" i="1">
                <a:solidFill>
                  <a:srgbClr val="C00000"/>
                </a:solidFill>
              </a:rPr>
              <a:t> </a:t>
            </a:r>
            <a:r>
              <a:rPr lang="tr-TR" i="1">
                <a:solidFill>
                  <a:schemeClr val="bg1"/>
                </a:solidFill>
              </a:rPr>
              <a:t>oluşmalı ve idare/birim isimleri kuruluş kanunu ve/veya Cumhurbaşkanlığı Kararnamesi’nde belirtilen şekliyle yazılmalıdır. </a:t>
            </a:r>
          </a:p>
        </p:txBody>
      </p:sp>
      <p:sp>
        <p:nvSpPr>
          <p:cNvPr id="8" name="Dikdörtgen 7"/>
          <p:cNvSpPr/>
          <p:nvPr/>
        </p:nvSpPr>
        <p:spPr>
          <a:xfrm>
            <a:off x="5542642" y="3013667"/>
            <a:ext cx="6746789" cy="369332"/>
          </a:xfrm>
          <a:prstGeom prst="rect">
            <a:avLst/>
          </a:prstGeom>
        </p:spPr>
        <p:txBody>
          <a:bodyPr wrap="square">
            <a:spAutoFit/>
          </a:bodyPr>
          <a:lstStyle/>
          <a:p>
            <a:pPr algn="just"/>
            <a:r>
              <a:rPr lang="tr-TR">
                <a:latin typeface="Corbel" panose="020b0503020204020204" pitchFamily="34" charset="0"/>
                <a:cs typeface="Times New Roman" panose="02020603050405020304" pitchFamily="18" charset="0"/>
              </a:rPr>
              <a:t>Başlık, belgenin yazı alanının üst kısmına </a:t>
            </a:r>
            <a:r>
              <a:rPr lang="tr-TR" b="1">
                <a:latin typeface="Corbel" panose="020b0503020204020204" pitchFamily="34" charset="0"/>
                <a:cs typeface="Times New Roman" panose="02020603050405020304" pitchFamily="18" charset="0"/>
              </a:rPr>
              <a:t>ortalanarak</a:t>
            </a:r>
            <a:r>
              <a:rPr lang="tr-TR">
                <a:latin typeface="Corbel" panose="020b0503020204020204" pitchFamily="34" charset="0"/>
                <a:cs typeface="Times New Roman" panose="02020603050405020304" pitchFamily="18" charset="0"/>
              </a:rPr>
              <a:t> yazılır: </a:t>
            </a:r>
          </a:p>
        </p:txBody>
      </p:sp>
      <p:sp>
        <p:nvSpPr>
          <p:cNvPr id="9" name="Sağ Ok 8"/>
          <p:cNvSpPr/>
          <p:nvPr/>
        </p:nvSpPr>
        <p:spPr>
          <a:xfrm>
            <a:off x="3295135" y="3721655"/>
            <a:ext cx="2463114" cy="156376"/>
          </a:xfrm>
          <a:prstGeom prst="rightArrow">
            <a:avLst/>
          </a:prstGeom>
          <a:solidFill>
            <a:srgbClr val="B6242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5758249" y="3631421"/>
            <a:ext cx="2924390" cy="338554"/>
          </a:xfrm>
          <a:prstGeom prst="rect">
            <a:avLst/>
          </a:prstGeom>
        </p:spPr>
        <p:txBody>
          <a:bodyPr wrap="none">
            <a:spAutoFit/>
          </a:bodyPr>
          <a:lstStyle/>
          <a:p>
            <a:r>
              <a:rPr lang="tr-TR" sz="1600" i="1">
                <a:latin typeface="Corbel" panose="020b0503020204020204" pitchFamily="34" charset="0"/>
                <a:cs typeface="Times New Roman" panose="02020603050405020304" pitchFamily="18" charset="0"/>
              </a:rPr>
              <a:t>İlk satıra “</a:t>
            </a:r>
            <a:r>
              <a:rPr lang="tr-TR" sz="1600" b="1" i="1">
                <a:latin typeface="Corbel" panose="020b0503020204020204" pitchFamily="34" charset="0"/>
                <a:cs typeface="Times New Roman" panose="02020603050405020304" pitchFamily="18" charset="0"/>
              </a:rPr>
              <a:t>T.C.</a:t>
            </a:r>
            <a:r>
              <a:rPr lang="tr-TR" sz="1600" i="1">
                <a:latin typeface="Corbel" panose="020b0503020204020204" pitchFamily="34" charset="0"/>
                <a:cs typeface="Times New Roman" panose="02020603050405020304" pitchFamily="18" charset="0"/>
              </a:rPr>
              <a:t>” kısaltması yazılır.</a:t>
            </a:r>
            <a:endParaRPr lang="tr-TR" sz="1600" i="1">
              <a:latin typeface="Corbel" panose="020b0503020204020204" pitchFamily="34" charset="0"/>
            </a:endParaRPr>
          </a:p>
        </p:txBody>
      </p:sp>
      <p:sp>
        <p:nvSpPr>
          <p:cNvPr id="68" name="Sağ Ok 67"/>
          <p:cNvSpPr/>
          <p:nvPr/>
        </p:nvSpPr>
        <p:spPr>
          <a:xfrm>
            <a:off x="4298557" y="3987332"/>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5755955" y="3935128"/>
            <a:ext cx="6705599" cy="338554"/>
          </a:xfrm>
          <a:prstGeom prst="rect">
            <a:avLst/>
          </a:prstGeom>
        </p:spPr>
        <p:txBody>
          <a:bodyPr wrap="square">
            <a:spAutoFit/>
          </a:bodyPr>
          <a:lstStyle/>
          <a:p>
            <a:r>
              <a:rPr lang="tr-TR" sz="1600" i="1">
                <a:latin typeface="Corbel" panose="020b0503020204020204" pitchFamily="34" charset="0"/>
                <a:cs typeface="Times New Roman" panose="02020603050405020304" pitchFamily="18" charset="0"/>
              </a:rPr>
              <a:t>İkinci satıra idarenin/bağlı veya ilgili idarenin adı </a:t>
            </a:r>
            <a:r>
              <a:rPr lang="tr-TR" sz="1600" b="1" i="1">
                <a:latin typeface="Corbel" panose="020b0503020204020204" pitchFamily="34" charset="0"/>
                <a:cs typeface="Times New Roman" panose="02020603050405020304" pitchFamily="18" charset="0"/>
              </a:rPr>
              <a:t>büyük harflerle </a:t>
            </a:r>
            <a:r>
              <a:rPr lang="tr-TR" sz="1600" i="1">
                <a:latin typeface="Corbel" panose="020b0503020204020204" pitchFamily="34" charset="0"/>
                <a:cs typeface="Times New Roman" panose="02020603050405020304" pitchFamily="18" charset="0"/>
              </a:rPr>
              <a:t>yazılır.</a:t>
            </a:r>
            <a:endParaRPr lang="tr-TR" sz="1600" i="1">
              <a:latin typeface="Corbel" panose="020b0503020204020204" pitchFamily="34" charset="0"/>
            </a:endParaRPr>
          </a:p>
        </p:txBody>
      </p:sp>
      <p:sp>
        <p:nvSpPr>
          <p:cNvPr id="12" name="Dikdörtgen 11"/>
          <p:cNvSpPr/>
          <p:nvPr/>
        </p:nvSpPr>
        <p:spPr>
          <a:xfrm>
            <a:off x="5173331" y="4194949"/>
            <a:ext cx="6810650" cy="338554"/>
          </a:xfrm>
          <a:prstGeom prst="rect">
            <a:avLst/>
          </a:prstGeom>
        </p:spPr>
        <p:txBody>
          <a:bodyPr wrap="square">
            <a:spAutoFit/>
          </a:bodyPr>
          <a:lstStyle/>
          <a:p>
            <a:pPr marL="554038" algn="just"/>
            <a:r>
              <a:rPr lang="tr-TR" sz="1600" i="1">
                <a:latin typeface="Corbel" panose="020b0503020204020204" pitchFamily="34" charset="0"/>
                <a:cs typeface="Times New Roman" panose="02020603050405020304" pitchFamily="18" charset="0"/>
              </a:rPr>
              <a:t>Üçüncü satıra birimin adı </a:t>
            </a:r>
            <a:r>
              <a:rPr lang="tr-TR" sz="1600" b="1" i="1">
                <a:latin typeface="Corbel" panose="020b0503020204020204" pitchFamily="34" charset="0"/>
                <a:cs typeface="Times New Roman" panose="02020603050405020304" pitchFamily="18" charset="0"/>
              </a:rPr>
              <a:t>ilk harfleri büyük diğerleri küçük </a:t>
            </a:r>
            <a:r>
              <a:rPr lang="tr-TR" sz="1600" i="1">
                <a:latin typeface="Corbel" panose="020b0503020204020204" pitchFamily="34" charset="0"/>
                <a:cs typeface="Times New Roman" panose="02020603050405020304" pitchFamily="18" charset="0"/>
              </a:rPr>
              <a:t>yazılır. </a:t>
            </a:r>
          </a:p>
        </p:txBody>
      </p:sp>
      <p:sp>
        <p:nvSpPr>
          <p:cNvPr id="69" name="Sağ Ok 68"/>
          <p:cNvSpPr/>
          <p:nvPr/>
        </p:nvSpPr>
        <p:spPr>
          <a:xfrm>
            <a:off x="4296263" y="4283720"/>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 name="Sağ Ok 69"/>
          <p:cNvSpPr/>
          <p:nvPr/>
        </p:nvSpPr>
        <p:spPr>
          <a:xfrm>
            <a:off x="4659752" y="4534999"/>
            <a:ext cx="1087204"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10099071"/>
      </p:ext>
    </p:extLst>
  </p:cSld>
  <p:clrMapOvr>
    <a:masterClrMapping/>
  </p:clrMapOvr>
  <p:transition spd="med">
    <p:pull/>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235223" y="174444"/>
            <a:ext cx="812423" cy="786314"/>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10: Başlık</a:t>
            </a:r>
          </a:p>
        </p:txBody>
      </p:sp>
      <p:sp>
        <p:nvSpPr>
          <p:cNvPr id="39" name="Dikdörtgen 38"/>
          <p:cNvSpPr/>
          <p:nvPr/>
        </p:nvSpPr>
        <p:spPr>
          <a:xfrm>
            <a:off x="0" y="2919109"/>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p:cNvSpPr txBox="1"/>
          <p:nvPr/>
        </p:nvSpPr>
        <p:spPr>
          <a:xfrm>
            <a:off x="1229030" y="1396820"/>
            <a:ext cx="8269623" cy="4708981"/>
          </a:xfrm>
          <a:prstGeom prst="rect">
            <a:avLst/>
          </a:prstGeom>
          <a:noFill/>
        </p:spPr>
        <p:txBody>
          <a:bodyPr wrap="square" rtlCol="0">
            <a:spAutoFit/>
          </a:bodyPr>
          <a:lstStyle/>
          <a:p>
            <a:pPr marL="285750" indent="-285750">
              <a:lnSpc>
                <a:spcPct val="150000"/>
              </a:lnSpc>
              <a:buClr>
                <a:srgbClr val="C3A32D"/>
              </a:buClr>
              <a:buFont typeface="Wingdings" panose="05000000000000000000" pitchFamily="2" charset="2"/>
              <a:buChar char="Ø"/>
            </a:pPr>
            <a:r>
              <a:rPr lang="tr-TR" sz="2000">
                <a:latin typeface="Candara" panose="020e0502030303020204" pitchFamily="34" charset="0"/>
              </a:rPr>
              <a:t>Merkezi Teşkilat </a:t>
            </a:r>
          </a:p>
          <a:p>
            <a:pPr marL="285750" indent="-285750">
              <a:lnSpc>
                <a:spcPct val="150000"/>
              </a:lnSpc>
              <a:buClr>
                <a:srgbClr val="C3A32D"/>
              </a:buClr>
              <a:buFont typeface="Wingdings" panose="05000000000000000000" pitchFamily="2" charset="2"/>
              <a:buChar char="Ø"/>
            </a:pPr>
            <a:r>
              <a:rPr lang="tr-TR" sz="2000">
                <a:latin typeface="Candara" panose="020e0502030303020204" pitchFamily="34" charset="0"/>
              </a:rPr>
              <a:t>Bağlı İdare</a:t>
            </a:r>
          </a:p>
          <a:p>
            <a:pPr marL="285750" indent="-285750">
              <a:lnSpc>
                <a:spcPct val="150000"/>
              </a:lnSpc>
              <a:buClr>
                <a:srgbClr val="C3A32D"/>
              </a:buClr>
              <a:buFont typeface="Wingdings" panose="05000000000000000000" pitchFamily="2" charset="2"/>
              <a:buChar char="Ø"/>
            </a:pPr>
            <a:r>
              <a:rPr lang="tr-TR" sz="2000">
                <a:latin typeface="Candara" panose="020e0502030303020204" pitchFamily="34" charset="0"/>
              </a:rPr>
              <a:t>İlgili İdare</a:t>
            </a:r>
          </a:p>
          <a:p>
            <a:pPr marL="285750" indent="-285750">
              <a:lnSpc>
                <a:spcPct val="150000"/>
              </a:lnSpc>
              <a:buClr>
                <a:srgbClr val="C3A32D"/>
              </a:buClr>
              <a:buFont typeface="Wingdings" panose="05000000000000000000" pitchFamily="2" charset="2"/>
              <a:buChar char="Ø"/>
            </a:pPr>
            <a:r>
              <a:rPr lang="tr-TR" sz="2000">
                <a:latin typeface="Candara" panose="020e0502030303020204" pitchFamily="34" charset="0"/>
              </a:rPr>
              <a:t>İlişkili İdare</a:t>
            </a:r>
          </a:p>
          <a:p>
            <a:pPr marL="285750" indent="-285750">
              <a:lnSpc>
                <a:spcPct val="150000"/>
              </a:lnSpc>
              <a:buClr>
                <a:srgbClr val="C3A32D"/>
              </a:buClr>
              <a:buFont typeface="Wingdings" panose="05000000000000000000" pitchFamily="2" charset="2"/>
              <a:buChar char="Ø"/>
            </a:pPr>
            <a:r>
              <a:rPr lang="tr-TR" sz="2000" b="1">
                <a:latin typeface="Candara" panose="020e0502030303020204" pitchFamily="34" charset="0"/>
              </a:rPr>
              <a:t>Yerinden Yönetim İdaresi </a:t>
            </a:r>
          </a:p>
          <a:p>
            <a:pPr marL="285750" indent="-285750">
              <a:lnSpc>
                <a:spcPct val="150000"/>
              </a:lnSpc>
              <a:buClr>
                <a:srgbClr val="C3A32D"/>
              </a:buClr>
              <a:buFont typeface="Wingdings" panose="05000000000000000000" pitchFamily="2" charset="2"/>
              <a:buChar char="Ø"/>
            </a:pPr>
            <a:r>
              <a:rPr lang="tr-TR" sz="2000" smtClean="0">
                <a:latin typeface="Candara" panose="020e0502030303020204" pitchFamily="34" charset="0"/>
              </a:rPr>
              <a:t>İl </a:t>
            </a:r>
            <a:r>
              <a:rPr lang="tr-TR" sz="2000">
                <a:latin typeface="Candara" panose="020e0502030303020204" pitchFamily="34" charset="0"/>
              </a:rPr>
              <a:t>Taşra Teşkilatı</a:t>
            </a:r>
          </a:p>
          <a:p>
            <a:pPr marL="285750" indent="-285750">
              <a:lnSpc>
                <a:spcPct val="150000"/>
              </a:lnSpc>
              <a:buClr>
                <a:srgbClr val="C3A32D"/>
              </a:buClr>
              <a:buFont typeface="Wingdings" panose="05000000000000000000" pitchFamily="2" charset="2"/>
              <a:buChar char="Ø"/>
            </a:pPr>
            <a:r>
              <a:rPr lang="tr-TR" sz="2000">
                <a:latin typeface="Candara" panose="020e0502030303020204" pitchFamily="34" charset="0"/>
              </a:rPr>
              <a:t>İlçe Taşra Teşkilatı</a:t>
            </a:r>
          </a:p>
          <a:p>
            <a:pPr marL="285750" indent="-285750">
              <a:lnSpc>
                <a:spcPct val="150000"/>
              </a:lnSpc>
              <a:buClr>
                <a:srgbClr val="C3A32D"/>
              </a:buClr>
              <a:buFont typeface="Wingdings" panose="05000000000000000000" pitchFamily="2" charset="2"/>
              <a:buChar char="Ø"/>
            </a:pPr>
            <a:r>
              <a:rPr lang="tr-TR" sz="2000">
                <a:latin typeface="Candara" panose="020e0502030303020204" pitchFamily="34" charset="0"/>
              </a:rPr>
              <a:t>Bölge Teşkilatı</a:t>
            </a:r>
          </a:p>
          <a:p>
            <a:pPr marL="285750" indent="-285750">
              <a:lnSpc>
                <a:spcPct val="150000"/>
              </a:lnSpc>
              <a:buClr>
                <a:srgbClr val="C3A32D"/>
              </a:buClr>
              <a:buFont typeface="Wingdings" panose="05000000000000000000" pitchFamily="2" charset="2"/>
              <a:buChar char="Ø"/>
            </a:pPr>
            <a:r>
              <a:rPr lang="tr-TR" sz="2000">
                <a:latin typeface="Candara" panose="020e0502030303020204" pitchFamily="34" charset="0"/>
              </a:rPr>
              <a:t>Doğrudan Merkezî Teşkilata Bağlı Taşra Teşkilatı</a:t>
            </a:r>
          </a:p>
          <a:p>
            <a:pPr marL="285750" indent="-285750">
              <a:lnSpc>
                <a:spcPct val="150000"/>
              </a:lnSpc>
              <a:buClr>
                <a:srgbClr val="C3A32D"/>
              </a:buClr>
              <a:buFont typeface="Wingdings" panose="05000000000000000000" pitchFamily="2" charset="2"/>
              <a:buChar char="Ø"/>
            </a:pPr>
            <a:r>
              <a:rPr lang="tr-TR" sz="2000">
                <a:latin typeface="Candara" panose="020e0502030303020204" pitchFamily="34" charset="0"/>
              </a:rPr>
              <a:t>Dış Temsilcilik</a:t>
            </a:r>
            <a:endParaRPr lang="tr-TR"/>
          </a:p>
        </p:txBody>
      </p:sp>
      <p:pic>
        <p:nvPicPr>
          <p:cNvPr id="3076" name="Picture 4" descr="Government icon black single building icon from Vector Imag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846"/>
          <a:stretch>
            <a:fillRect/>
          </a:stretch>
        </p:blipFill>
        <p:spPr bwMode="auto">
          <a:xfrm>
            <a:off x="7458730" y="1750499"/>
            <a:ext cx="3664519" cy="344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3012"/>
      </p:ext>
    </p:extLst>
  </p:cSld>
  <p:clrMapOvr>
    <a:masterClrMapping/>
  </p:clrMapOvr>
  <p:transition spd="med">
    <p:pull/>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ct val="0"/>
              </a:spcBef>
              <a:spcAft>
                <a:spcPts val="500"/>
              </a:spcAft>
              <a:buClrTx/>
              <a:buSzTx/>
              <a:buFontTx/>
              <a:buNone/>
              <a:defRPr/>
            </a:pPr>
            <a:r>
              <a:rPr kumimoji="0" lang="tr-TR" sz="1400" b="0"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ct val="0"/>
              </a:spcBef>
              <a:spcAft>
                <a:spcPts val="500"/>
              </a:spcAft>
              <a:buClrTx/>
              <a:buSzTx/>
              <a:buFontTx/>
              <a:buNone/>
              <a:defRPr/>
            </a:pPr>
            <a:r>
              <a:rPr kumimoji="0" lang="tr-TR" sz="2000" b="1"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306856" y="1352037"/>
            <a:ext cx="9216706"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2800" b="1" i="1" u="none" strike="noStrike" kern="1200" cap="none" spc="0" normalizeH="0" baseline="0" noProof="0">
                <a:solidFill>
                  <a:srgbClr val="1B9FB1"/>
                </a:solidFill>
                <a:effectLst/>
                <a:uLnTx/>
                <a:uFillTx/>
                <a:latin typeface="Arial"/>
                <a:ea typeface="+mn-ea"/>
                <a:cs typeface="+mn-cs"/>
              </a:rPr>
              <a:t>Yerinden Yönetim İdaresi </a:t>
            </a:r>
            <a:r>
              <a:rPr kumimoji="0" lang="tr-TR" sz="2800" b="1" i="1" u="none" strike="noStrike" kern="1200" cap="none" spc="0" normalizeH="0" baseline="0" noProof="0" smtClean="0">
                <a:solidFill>
                  <a:srgbClr val="1B9FB1"/>
                </a:solidFill>
                <a:effectLst/>
                <a:uLnTx/>
                <a:uFillTx/>
                <a:latin typeface="Arial"/>
                <a:ea typeface="+mn-ea"/>
                <a:cs typeface="+mn-cs"/>
              </a:rPr>
              <a:t>(Üniversiteler)</a:t>
            </a:r>
            <a:endParaRPr kumimoji="0" lang="tr-TR" sz="2800" b="1" i="1" u="none" strike="noStrike" kern="1200" cap="none" spc="0" normalizeH="0" baseline="0" noProof="0">
              <a:solidFill>
                <a:srgbClr val="1B9FB1"/>
              </a:solidFill>
              <a:effectLst/>
              <a:uLnTx/>
              <a:uFillTx/>
              <a:latin typeface="Arial"/>
              <a:ea typeface="+mn-ea"/>
              <a:cs typeface="+mn-cs"/>
            </a:endParaRPr>
          </a:p>
        </p:txBody>
      </p:sp>
      <p:sp>
        <p:nvSpPr>
          <p:cNvPr id="39" name="Dikdörtgen 38"/>
          <p:cNvSpPr/>
          <p:nvPr/>
        </p:nvSpPr>
        <p:spPr>
          <a:xfrm>
            <a:off x="0" y="3841694"/>
            <a:ext cx="12192000" cy="2891649"/>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54" name="Tablo 153"/>
          <p:cNvGraphicFramePr>
            <a:graphicFrameLocks noGrp="1"/>
          </p:cNvGraphicFramePr>
          <p:nvPr>
            <p:extLst>
              <p:ext uri="{D42A27DB-BD31-4B8C-83A1-F6EECF244321}">
                <p14:modId xmlns:p14="http://schemas.microsoft.com/office/powerpoint/2010/main" val="3401733194"/>
              </p:ext>
            </p:extLst>
          </p:nvPr>
        </p:nvGraphicFramePr>
        <p:xfrm>
          <a:off x="306855" y="2026158"/>
          <a:ext cx="5360699" cy="3662982"/>
        </p:xfrm>
        <a:graphic>
          <a:graphicData uri="http://schemas.openxmlformats.org/drawingml/2006/table">
            <a:tbl>
              <a:tblPr firstRow="1" bandRow="1"/>
              <a:tblGrid>
                <a:gridCol w="5360699">
                  <a:extLst>
                    <a:ext uri="{9D8B030D-6E8A-4147-A177-3AD203B41FA5}">
                      <a16:colId xmlns:a16="http://schemas.microsoft.com/office/drawing/2014/main" val="20000"/>
                    </a:ext>
                  </a:extLst>
                </a:gridCol>
              </a:tblGrid>
              <a:tr h="58245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2400" b="1">
                          <a:ln>
                            <a:solidFill>
                              <a:srgbClr val="FF0000"/>
                            </a:solidFill>
                          </a:ln>
                          <a:solidFill>
                            <a:srgbClr val="C00000"/>
                          </a:solidFil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03731">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smtClean="0">
                          <a:ln>
                            <a:noFill/>
                          </a:ln>
                          <a:solidFill>
                            <a:schemeClr val="tx1"/>
                          </a:solidFill>
                          <a:effectLst/>
                          <a:latin typeface="Times New Roman" panose="02020603050405020304" pitchFamily="18" charset="0"/>
                          <a:ea typeface="+mn-ea"/>
                          <a:cs typeface="Times New Roman" panose="02020603050405020304" pitchFamily="18" charset="0"/>
                        </a:rPr>
                        <a:t>ANTALYA BELEK ÜNİVERSİTESİ</a:t>
                      </a:r>
                      <a:endPar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smtClean="0">
                          <a:ln>
                            <a:noFill/>
                          </a:ln>
                          <a:solidFill>
                            <a:schemeClr val="tx1"/>
                          </a:solidFill>
                          <a:effectLst/>
                          <a:latin typeface="Times New Roman" panose="02020603050405020304" pitchFamily="18" charset="0"/>
                          <a:ea typeface="+mn-ea"/>
                          <a:cs typeface="Times New Roman" panose="02020603050405020304" pitchFamily="18" charset="0"/>
                        </a:rPr>
                        <a:t>REKTÖRLÜK</a:t>
                      </a:r>
                      <a:endPar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31921">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smtClean="0">
                          <a:ln>
                            <a:noFill/>
                          </a:ln>
                          <a:solidFill>
                            <a:schemeClr val="tx1"/>
                          </a:solidFill>
                          <a:effectLst/>
                          <a:latin typeface="Times New Roman" panose="02020603050405020304" pitchFamily="18" charset="0"/>
                          <a:cs typeface="Times New Roman" panose="02020603050405020304" pitchFamily="18" charset="0"/>
                        </a:rPr>
                        <a:t>FEN</a:t>
                      </a:r>
                      <a:r>
                        <a:rPr lang="tr-TR" sz="1400" b="0" cap="none" spc="0" baseline="0" smtClean="0">
                          <a:ln>
                            <a:noFill/>
                          </a:ln>
                          <a:solidFill>
                            <a:schemeClr val="tx1"/>
                          </a:solidFill>
                          <a:effectLst/>
                          <a:latin typeface="Times New Roman" panose="02020603050405020304" pitchFamily="18" charset="0"/>
                          <a:cs typeface="Times New Roman" panose="02020603050405020304" pitchFamily="18" charset="0"/>
                        </a:rPr>
                        <a:t> FAKÜLTESİ DEKANLIĞI</a:t>
                      </a:r>
                      <a:endParaRPr lang="tr-TR" sz="1400" b="0" cap="none" spc="0">
                        <a:ln>
                          <a:noFill/>
                        </a:ln>
                        <a:solidFill>
                          <a:schemeClr val="tx1"/>
                        </a:solidFill>
                        <a:effectLst/>
                        <a:latin typeface="Times New Roman" panose="02020603050405020304" pitchFamily="18" charset="0"/>
                        <a:cs typeface="Times New Roman" panose="02020603050405020304" pitchFamily="18" charset="0"/>
                      </a:endParaRPr>
                    </a:p>
                    <a:p>
                      <a:pPr algn="ctr"/>
                      <a:endParaRPr lang="tr-TR" sz="14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31921">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smtClean="0">
                          <a:ln>
                            <a:noFill/>
                          </a:ln>
                          <a:solidFill>
                            <a:schemeClr val="tx1"/>
                          </a:solidFill>
                          <a:effectLst/>
                          <a:latin typeface="Times New Roman" panose="02020603050405020304" pitchFamily="18" charset="0"/>
                          <a:ea typeface="+mn-ea"/>
                          <a:cs typeface="Times New Roman" panose="02020603050405020304" pitchFamily="18" charset="0"/>
                        </a:rPr>
                        <a:t>AFYON KOCATEPE ÜNİVERSİTESİ REKTÖRLÜĞÜ</a:t>
                      </a:r>
                      <a:endPar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baseline="0" smtClean="0">
                          <a:ln>
                            <a:noFill/>
                          </a:ln>
                          <a:solidFill>
                            <a:schemeClr val="tx1"/>
                          </a:solidFill>
                          <a:effectLst/>
                          <a:latin typeface="Times New Roman" panose="02020603050405020304" pitchFamily="18" charset="0"/>
                          <a:ea typeface="+mn-ea"/>
                          <a:cs typeface="Times New Roman" panose="02020603050405020304" pitchFamily="18" charset="0"/>
                        </a:rPr>
                        <a:t>Genel Sekreterlik</a:t>
                      </a:r>
                    </a:p>
                    <a:p>
                      <a:pPr marL="0" algn="ctr" defTabSz="914400" rtl="0" eaLnBrk="1" latinLnBrk="0" hangingPunct="1"/>
                      <a:r>
                        <a:rPr lang="tr-TR" sz="1400" b="0" kern="1200" cap="none" spc="0" baseline="0" err="1" smtClean="0">
                          <a:ln>
                            <a:noFill/>
                          </a:ln>
                          <a:solidFill>
                            <a:schemeClr val="tx1"/>
                          </a:solidFill>
                          <a:effectLst/>
                          <a:latin typeface="Times New Roman" panose="02020603050405020304" pitchFamily="18" charset="0"/>
                          <a:ea typeface="+mn-ea"/>
                          <a:cs typeface="Times New Roman" panose="02020603050405020304" pitchFamily="18" charset="0"/>
                        </a:rPr>
                        <a:t>Kütüp. ve Dok. Daire Başkanlığı</a:t>
                      </a:r>
                      <a:endPar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155" name="Tablo 154"/>
          <p:cNvGraphicFramePr>
            <a:graphicFrameLocks noGrp="1"/>
          </p:cNvGraphicFramePr>
          <p:nvPr>
            <p:extLst>
              <p:ext uri="{D42A27DB-BD31-4B8C-83A1-F6EECF244321}">
                <p14:modId xmlns:p14="http://schemas.microsoft.com/office/powerpoint/2010/main" val="896163255"/>
              </p:ext>
            </p:extLst>
          </p:nvPr>
        </p:nvGraphicFramePr>
        <p:xfrm>
          <a:off x="5767962" y="2034232"/>
          <a:ext cx="4963297" cy="4125029"/>
        </p:xfrm>
        <a:graphic>
          <a:graphicData uri="http://schemas.openxmlformats.org/drawingml/2006/table">
            <a:tbl>
              <a:tblPr firstRow="1" bandRow="1"/>
              <a:tblGrid>
                <a:gridCol w="4963297">
                  <a:extLst>
                    <a:ext uri="{9D8B030D-6E8A-4147-A177-3AD203B41FA5}">
                      <a16:colId xmlns:a16="http://schemas.microsoft.com/office/drawing/2014/main" val="20000"/>
                    </a:ext>
                  </a:extLst>
                </a:gridCol>
              </a:tblGrid>
              <a:tr h="57827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2400" b="1" cap="none" spc="0">
                          <a:solidFill>
                            <a:srgbClr val="00B050"/>
                          </a:solidFill>
                          <a:effectLst/>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9510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smtClean="0">
                          <a:ln>
                            <a:noFill/>
                          </a:ln>
                          <a:solidFill>
                            <a:schemeClr val="tx1"/>
                          </a:solidFill>
                          <a:effectLst/>
                          <a:latin typeface="Times New Roman" panose="02020603050405020304" pitchFamily="18" charset="0"/>
                          <a:ea typeface="+mn-ea"/>
                          <a:cs typeface="Times New Roman" panose="02020603050405020304" pitchFamily="18" charset="0"/>
                        </a:rPr>
                        <a:t>ANTALYA BELEK ÜNİVERSİTESİ REKTÖRLÜĞÜ</a:t>
                      </a:r>
                      <a:endPar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2524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baseline="0" smtClean="0">
                          <a:ln>
                            <a:noFill/>
                          </a:ln>
                          <a:solidFill>
                            <a:schemeClr val="tx1"/>
                          </a:solidFill>
                          <a:effectLst/>
                          <a:latin typeface="Times New Roman" panose="02020603050405020304" pitchFamily="18" charset="0"/>
                          <a:cs typeface="Times New Roman" panose="02020603050405020304" pitchFamily="18" charset="0"/>
                        </a:rPr>
                        <a:t>ANKARA ÜNİVERSİTESİ REKTÖRLÜĞÜ</a:t>
                      </a:r>
                    </a:p>
                    <a:p>
                      <a:pPr algn="ctr"/>
                      <a:r>
                        <a:rPr lang="tr-TR" sz="1400" b="0" cap="none" spc="0" baseline="0" smtClean="0">
                          <a:ln>
                            <a:noFill/>
                          </a:ln>
                          <a:solidFill>
                            <a:schemeClr val="tx1"/>
                          </a:solidFill>
                          <a:effectLst/>
                          <a:latin typeface="Times New Roman" panose="02020603050405020304" pitchFamily="18" charset="0"/>
                          <a:cs typeface="Times New Roman" panose="02020603050405020304" pitchFamily="18" charset="0"/>
                        </a:rPr>
                        <a:t>Fen Fakültesi Dekanlığı</a:t>
                      </a:r>
                      <a:endParaRPr lang="tr-TR" sz="1400" b="0" cap="none" spc="0" baseline="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2524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smtClean="0">
                          <a:ln>
                            <a:noFill/>
                          </a:ln>
                          <a:solidFill>
                            <a:schemeClr val="tx1"/>
                          </a:solidFill>
                          <a:effectLst/>
                          <a:latin typeface="Times New Roman" panose="02020603050405020304" pitchFamily="18" charset="0"/>
                          <a:ea typeface="+mn-ea"/>
                          <a:cs typeface="Times New Roman" panose="02020603050405020304" pitchFamily="18" charset="0"/>
                        </a:rPr>
                        <a:t>AFYON KOCATEPE ÜNİVERSİTESİ REKTÖRLÜĞÜ</a:t>
                      </a:r>
                    </a:p>
                    <a:p>
                      <a:pPr marL="0" algn="ctr" defTabSz="914400" rtl="0" eaLnBrk="1" latinLnBrk="0" hangingPunct="1"/>
                      <a:r>
                        <a:rPr lang="tr-TR" sz="1400" b="0" kern="1200" cap="none" spc="0" baseline="0" smtClean="0">
                          <a:ln>
                            <a:noFill/>
                          </a:ln>
                          <a:solidFill>
                            <a:schemeClr val="tx1"/>
                          </a:solidFill>
                          <a:effectLst/>
                          <a:latin typeface="Times New Roman" panose="02020603050405020304" pitchFamily="18" charset="0"/>
                          <a:ea typeface="+mn-ea"/>
                          <a:cs typeface="Times New Roman" panose="02020603050405020304" pitchFamily="18" charset="0"/>
                        </a:rPr>
                        <a:t>Kütüphane ve Dokümantasyon Daire Başkanlığı</a:t>
                      </a:r>
                      <a:endPar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0117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sz="200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885397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up)">
                                      <p:cBhvr>
                                        <p:cTn id="7" dur="4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447"/>
        <p:cNvGrpSpPr/>
        <p:nvPr/>
      </p:nvGrpSpPr>
      <p:grpSpPr>
        <a:xfrm>
          <a:off x="0" y="0"/>
          <a:ext cx="0" cy="0"/>
        </a:xfrm>
      </p:grpSpPr>
      <p:sp>
        <p:nvSpPr>
          <p:cNvPr id="27" name="Dikdörtgen 26"/>
          <p:cNvSpPr/>
          <p:nvPr/>
        </p:nvSpPr>
        <p:spPr>
          <a:xfrm>
            <a:off x="10426026" y="18835"/>
            <a:ext cx="1746376" cy="1735773"/>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gradFill>
            </a:endParaRPr>
          </a:p>
        </p:txBody>
      </p:sp>
      <p:sp>
        <p:nvSpPr>
          <p:cNvPr id="3" name="Dikdörtgen 2"/>
          <p:cNvSpPr/>
          <p:nvPr/>
        </p:nvSpPr>
        <p:spPr>
          <a:xfrm>
            <a:off x="7819320" y="0"/>
            <a:ext cx="4372680" cy="6858000"/>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gradFill>
            </a:endParaRPr>
          </a:p>
        </p:txBody>
      </p:sp>
      <p:pic>
        <p:nvPicPr>
          <p:cNvPr id="22" name="Resim 21"/>
          <p:cNvPicPr>
            <a:picLocks noChangeAspect="1"/>
          </p:cNvPicPr>
          <p:nvPr/>
        </p:nvPicPr>
        <p:blipFill>
          <a:blip r:embed="rId3"/>
          <a:stretch>
            <a:fillRect/>
          </a:stretch>
        </p:blipFill>
        <p:spPr>
          <a:xfrm>
            <a:off x="8084034" y="292500"/>
            <a:ext cx="3853862" cy="5137987"/>
          </a:xfrm>
          <a:prstGeom prst="rect">
            <a:avLst/>
          </a:prstGeom>
          <a:ln>
            <a:noFill/>
          </a:ln>
          <a:effectLst>
            <a:softEdge rad="112500"/>
          </a:effectLst>
        </p:spPr>
      </p:pic>
      <p:pic>
        <p:nvPicPr>
          <p:cNvPr id="2" name="Resim 1"/>
          <p:cNvPicPr/>
          <p:nvPr/>
        </p:nvPicPr>
        <p:blipFill>
          <a:blip r:embed="rId4">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rgbClr val="252831">
                    <a:lumMod val="90000"/>
                    <a:lumOff val="10000"/>
                  </a:srgbClr>
                </a:solidFill>
                <a:latin typeface="Candara Light" panose="020e0502030303020204" pitchFamily="34" charset="0"/>
              </a:rPr>
              <a:t>Belge Nedir?</a:t>
            </a:r>
          </a:p>
        </p:txBody>
      </p:sp>
      <p:sp>
        <p:nvSpPr>
          <p:cNvPr id="21" name="5-Nokta Yıldız 20"/>
          <p:cNvSpPr/>
          <p:nvPr/>
        </p:nvSpPr>
        <p:spPr>
          <a:xfrm rot="156268">
            <a:off x="10930835" y="2648133"/>
            <a:ext cx="435428" cy="426720"/>
          </a:xfrm>
          <a:prstGeom prst="star5">
            <a:avLst/>
          </a:prstGeom>
          <a:solidFill>
            <a:srgbClr val="CEB71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0" name="Metin kutusu 19"/>
          <p:cNvSpPr txBox="1"/>
          <p:nvPr/>
        </p:nvSpPr>
        <p:spPr>
          <a:xfrm rot="19509930">
            <a:off x="10456298" y="3086681"/>
            <a:ext cx="1511256" cy="1631216"/>
          </a:xfrm>
          <a:prstGeom prst="rect">
            <a:avLst/>
          </a:prstGeom>
          <a:noFill/>
        </p:spPr>
        <p:txBody>
          <a:bodyPr wrap="square" rtlCol="0">
            <a:spAutoFit/>
          </a:bodyPr>
          <a:lstStyle/>
          <a:p>
            <a:r>
              <a:rPr lang="tr-TR" sz="2000" b="1" i="1">
                <a:solidFill>
                  <a:srgbClr val="252831"/>
                </a:solidFill>
                <a:latin typeface="Candara" panose="020e0502030303020204" pitchFamily="34" charset="0"/>
              </a:rPr>
              <a:t>Bir belge ‘‘üst yazı’’ ve varsa ‘‘ek’’ ten oluşur.</a:t>
            </a:r>
          </a:p>
        </p:txBody>
      </p:sp>
      <p:sp>
        <p:nvSpPr>
          <p:cNvPr id="28" name="Oval 27"/>
          <p:cNvSpPr/>
          <p:nvPr/>
        </p:nvSpPr>
        <p:spPr>
          <a:xfrm>
            <a:off x="5482414" y="160202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2" name="Resim 31"/>
          <p:cNvPicPr>
            <a:picLocks noChangeAspect="1"/>
          </p:cNvPicPr>
          <p:nvPr/>
        </p:nvPicPr>
        <p:blipFill>
          <a:blip r:embed="rId5">
            <a:clrChange>
              <a:clrFrom>
                <a:srgbClr val="FFFFFF"/>
              </a:clrFrom>
              <a:clrTo>
                <a:srgbClr val="FFFFFF">
                  <a:alpha val="0"/>
                </a:srgbClr>
              </a:clrTo>
            </a:clrChange>
          </a:blip>
          <a:stretch>
            <a:fillRect/>
          </a:stretch>
        </p:blipFill>
        <p:spPr>
          <a:xfrm>
            <a:off x="5650680" y="1773312"/>
            <a:ext cx="532460" cy="532460"/>
          </a:xfrm>
          <a:prstGeom prst="rect">
            <a:avLst/>
          </a:prstGeom>
        </p:spPr>
      </p:pic>
      <p:sp>
        <p:nvSpPr>
          <p:cNvPr id="33" name="Oval 32"/>
          <p:cNvSpPr/>
          <p:nvPr/>
        </p:nvSpPr>
        <p:spPr>
          <a:xfrm>
            <a:off x="6696323" y="1599013"/>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36" name="Oval 35"/>
          <p:cNvSpPr/>
          <p:nvPr/>
        </p:nvSpPr>
        <p:spPr>
          <a:xfrm>
            <a:off x="5449624" y="284984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4" name="Resim 33"/>
          <p:cNvPicPr>
            <a:picLocks noChangeAspect="1"/>
          </p:cNvPicPr>
          <p:nvPr/>
        </p:nvPicPr>
        <p:blipFill>
          <a:blip r:embed="rId6">
            <a:clrChange>
              <a:clrFrom>
                <a:srgbClr val="FFFFFF"/>
              </a:clrFrom>
              <a:clrTo>
                <a:srgbClr val="FFFFFF">
                  <a:alpha val="0"/>
                </a:srgbClr>
              </a:clrTo>
            </a:clrChange>
          </a:blip>
          <a:stretch>
            <a:fillRect/>
          </a:stretch>
        </p:blipFill>
        <p:spPr>
          <a:xfrm>
            <a:off x="6877882" y="1801178"/>
            <a:ext cx="498441" cy="504594"/>
          </a:xfrm>
          <a:prstGeom prst="rect">
            <a:avLst/>
          </a:prstGeom>
        </p:spPr>
      </p:pic>
      <p:pic>
        <p:nvPicPr>
          <p:cNvPr id="35" name="Resim 34"/>
          <p:cNvPicPr>
            <a:picLocks noChangeAspect="1"/>
          </p:cNvPicPr>
          <p:nvPr/>
        </p:nvPicPr>
        <p:blipFill>
          <a:blip r:embed="rId7">
            <a:clrChange>
              <a:clrFrom>
                <a:srgbClr val="FFFFFF"/>
              </a:clrFrom>
              <a:clrTo>
                <a:srgbClr val="FFFFFF">
                  <a:alpha val="0"/>
                </a:srgbClr>
              </a:clrTo>
            </a:clrChange>
          </a:blip>
          <a:stretch>
            <a:fillRect/>
          </a:stretch>
        </p:blipFill>
        <p:spPr>
          <a:xfrm>
            <a:off x="5662022" y="3052947"/>
            <a:ext cx="481806" cy="523964"/>
          </a:xfrm>
          <a:prstGeom prst="rect">
            <a:avLst/>
          </a:prstGeom>
        </p:spPr>
      </p:pic>
      <p:sp>
        <p:nvSpPr>
          <p:cNvPr id="37" name="Oval 36"/>
          <p:cNvSpPr/>
          <p:nvPr/>
        </p:nvSpPr>
        <p:spPr>
          <a:xfrm>
            <a:off x="6696323" y="286149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8" name="Resim 37"/>
          <p:cNvPicPr>
            <a:picLocks noChangeAspect="1"/>
          </p:cNvPicPr>
          <p:nvPr/>
        </p:nvPicPr>
        <p:blipFill>
          <a:blip r:embed="rId8">
            <a:clrChange>
              <a:clrFrom>
                <a:srgbClr val="FFFFFF"/>
              </a:clrFrom>
              <a:clrTo>
                <a:srgbClr val="FFFFFF">
                  <a:alpha val="0"/>
                </a:srgbClr>
              </a:clrTo>
            </a:clrChange>
          </a:blip>
          <a:stretch>
            <a:fillRect/>
          </a:stretch>
        </p:blipFill>
        <p:spPr>
          <a:xfrm>
            <a:off x="6915507" y="3067739"/>
            <a:ext cx="499593" cy="523964"/>
          </a:xfrm>
          <a:prstGeom prst="rect">
            <a:avLst/>
          </a:prstGeom>
        </p:spPr>
      </p:pic>
      <p:sp>
        <p:nvSpPr>
          <p:cNvPr id="39" name="Oval 38"/>
          <p:cNvSpPr/>
          <p:nvPr/>
        </p:nvSpPr>
        <p:spPr>
          <a:xfrm>
            <a:off x="5445806" y="4112328"/>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0" name="Resim 39"/>
          <p:cNvPicPr>
            <a:picLocks noChangeAspect="1"/>
          </p:cNvPicPr>
          <p:nvPr/>
        </p:nvPicPr>
        <p:blipFill>
          <a:blip r:embed="rId9">
            <a:clrChange>
              <a:clrFrom>
                <a:srgbClr val="FFFFFF"/>
              </a:clrFrom>
              <a:clrTo>
                <a:srgbClr val="FFFFFF">
                  <a:alpha val="0"/>
                </a:srgbClr>
              </a:clrTo>
            </a:clrChange>
          </a:blip>
          <a:stretch>
            <a:fillRect/>
          </a:stretch>
        </p:blipFill>
        <p:spPr>
          <a:xfrm>
            <a:off x="5591917" y="4281635"/>
            <a:ext cx="478639" cy="556418"/>
          </a:xfrm>
          <a:prstGeom prst="rect">
            <a:avLst/>
          </a:prstGeom>
        </p:spPr>
      </p:pic>
      <p:sp>
        <p:nvSpPr>
          <p:cNvPr id="41" name="Oval 40"/>
          <p:cNvSpPr/>
          <p:nvPr/>
        </p:nvSpPr>
        <p:spPr>
          <a:xfrm>
            <a:off x="6720558" y="410931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2" name="Resim 41"/>
          <p:cNvPicPr>
            <a:picLocks noChangeAspect="1"/>
          </p:cNvPicPr>
          <p:nvPr/>
        </p:nvPicPr>
        <p:blipFill>
          <a:blip r:embed="rId10">
            <a:clrChange>
              <a:clrFrom>
                <a:srgbClr val="FFFFFF"/>
              </a:clrFrom>
              <a:clrTo>
                <a:srgbClr val="FFFFFF">
                  <a:alpha val="0"/>
                </a:srgbClr>
              </a:clrTo>
            </a:clrChange>
          </a:blip>
          <a:stretch>
            <a:fillRect/>
          </a:stretch>
        </p:blipFill>
        <p:spPr>
          <a:xfrm>
            <a:off x="6834666" y="4281635"/>
            <a:ext cx="639921" cy="595636"/>
          </a:xfrm>
          <a:prstGeom prst="rect">
            <a:avLst/>
          </a:prstGeom>
        </p:spPr>
      </p:pic>
      <p:pic>
        <p:nvPicPr>
          <p:cNvPr id="25" name="Picture 3"/>
          <p:cNvPicPr>
            <a:picLocks noChangeAspect="1" noChangeArrowheads="1"/>
          </p:cNvPicPr>
          <p:nvPr/>
        </p:nvPicPr>
        <p:blipFill>
          <a:blip r:embed="rId11">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47406" y="268671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Dikdörtgen 28"/>
          <p:cNvSpPr/>
          <p:nvPr/>
        </p:nvSpPr>
        <p:spPr>
          <a:xfrm rot="20454848">
            <a:off x="4306638" y="3126584"/>
            <a:ext cx="800881" cy="369332"/>
          </a:xfrm>
          <a:prstGeom prst="rect">
            <a:avLst/>
          </a:prstGeom>
        </p:spPr>
        <p:txBody>
          <a:bodyPr wrap="square">
            <a:spAutoFit/>
          </a:bodyPr>
          <a:lstStyle/>
          <a:p>
            <a:r>
              <a:rPr lang="tr-TR" i="1">
                <a:solidFill>
                  <a:srgbClr val="252831"/>
                </a:solidFill>
              </a:rPr>
              <a:t>Liste</a:t>
            </a:r>
          </a:p>
        </p:txBody>
      </p:sp>
      <p:sp>
        <p:nvSpPr>
          <p:cNvPr id="30" name="Dikdörtgen 29"/>
          <p:cNvSpPr/>
          <p:nvPr/>
        </p:nvSpPr>
        <p:spPr>
          <a:xfrm rot="20454848">
            <a:off x="4271184" y="4245325"/>
            <a:ext cx="800881" cy="338554"/>
          </a:xfrm>
          <a:prstGeom prst="rect">
            <a:avLst/>
          </a:prstGeom>
        </p:spPr>
        <p:txBody>
          <a:bodyPr wrap="square">
            <a:spAutoFit/>
          </a:bodyPr>
          <a:lstStyle/>
          <a:p>
            <a:r>
              <a:rPr lang="tr-TR" sz="1600" i="1">
                <a:solidFill>
                  <a:srgbClr val="252831"/>
                </a:solidFill>
              </a:rPr>
              <a:t>Rapor</a:t>
            </a:r>
          </a:p>
        </p:txBody>
      </p:sp>
      <p:pic>
        <p:nvPicPr>
          <p:cNvPr id="5" name="Resim 4"/>
          <p:cNvPicPr>
            <a:picLocks noChangeAspect="1"/>
          </p:cNvPicPr>
          <p:nvPr/>
        </p:nvPicPr>
        <p:blipFill>
          <a:blip r:embed="rId12">
            <a:clrChange>
              <a:clrFrom>
                <a:srgbClr val="FFFFFF"/>
              </a:clrFrom>
              <a:clrTo>
                <a:srgbClr val="FFFFFF">
                  <a:alpha val="0"/>
                </a:srgbClr>
              </a:clrTo>
            </a:clrChange>
            <a:duotone>
              <a:prstClr val="black"/>
              <a:schemeClr val="accent5">
                <a:tint val="45000"/>
                <a:satMod val="400000"/>
              </a:schemeClr>
            </a:duotone>
          </a:blip>
          <a:srcRect b="2882"/>
          <a:stretch>
            <a:fillRect/>
          </a:stretch>
        </p:blipFill>
        <p:spPr>
          <a:xfrm>
            <a:off x="3444772" y="3005797"/>
            <a:ext cx="636336" cy="571114"/>
          </a:xfrm>
          <a:prstGeom prst="rect">
            <a:avLst/>
          </a:prstGeom>
        </p:spPr>
      </p:pic>
      <p:pic>
        <p:nvPicPr>
          <p:cNvPr id="31" name="Resim 30"/>
          <p:cNvPicPr>
            <a:picLocks noChangeAspect="1"/>
          </p:cNvPicPr>
          <p:nvPr/>
        </p:nvPicPr>
        <p:blipFill>
          <a:blip r:embed="rId13"/>
          <a:stretch>
            <a:fillRect/>
          </a:stretch>
        </p:blipFill>
        <p:spPr>
          <a:xfrm>
            <a:off x="297063" y="1302638"/>
            <a:ext cx="2947337" cy="41278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3"/>
          <p:cNvPicPr>
            <a:picLocks noChangeAspect="1" noChangeArrowheads="1"/>
          </p:cNvPicPr>
          <p:nvPr/>
        </p:nvPicPr>
        <p:blipFill>
          <a:blip r:embed="rId11">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30353" y="386418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11">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67100" y="1414414"/>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Dikdörtgen 23"/>
          <p:cNvSpPr/>
          <p:nvPr/>
        </p:nvSpPr>
        <p:spPr>
          <a:xfrm rot="20454848">
            <a:off x="4246045" y="1837983"/>
            <a:ext cx="1106185" cy="338554"/>
          </a:xfrm>
          <a:prstGeom prst="rect">
            <a:avLst/>
          </a:prstGeom>
        </p:spPr>
        <p:txBody>
          <a:bodyPr wrap="square">
            <a:spAutoFit/>
          </a:bodyPr>
          <a:lstStyle/>
          <a:p>
            <a:r>
              <a:rPr lang="tr-TR" sz="1600" i="1">
                <a:solidFill>
                  <a:srgbClr val="252831"/>
                </a:solidFill>
              </a:rPr>
              <a:t>İlgi Yazı</a:t>
            </a:r>
          </a:p>
        </p:txBody>
      </p:sp>
    </p:spTree>
    <p:extLst>
      <p:ext uri="{BB962C8B-B14F-4D97-AF65-F5344CB8AC3E}">
        <p14:creationId xmlns:p14="http://schemas.microsoft.com/office/powerpoint/2010/main" val="6609186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4" presetClass="emph" presetSubtype="0" fill="hold" grpId="0" nodeType="withEffect">
                                  <p:stCondLst>
                                    <p:cond delay="1500"/>
                                  </p:stCondLst>
                                  <p:iterate type="lt">
                                    <p:tmPct val="10000"/>
                                  </p:iterate>
                                  <p:childTnLst>
                                    <p:animMotion origin="layout" path="M -6.25E-07 4.07407E-06 L -6.25E-07 -0.07223" pathEditMode="relative" rAng="0" ptsTypes="AA">
                                      <p:cBhvr>
                                        <p:cTn id="11" dur="250" accel="50000" decel="50000" autoRev="1" fill="hold">
                                          <p:stCondLst>
                                            <p:cond delay="0"/>
                                          </p:stCondLst>
                                        </p:cTn>
                                        <p:tgtEl>
                                          <p:spTgt spid="20">
                                            <p:txEl>
                                              <p:pRg st="0" end="0"/>
                                            </p:txEl>
                                          </p:spTgt>
                                        </p:tgtEl>
                                        <p:attrNameLst>
                                          <p:attrName>ppt_x</p:attrName>
                                          <p:attrName>ppt_y</p:attrName>
                                        </p:attrNameLst>
                                      </p:cBhvr>
                                      <p:rCtr x="0" y="-3611"/>
                                    </p:animMotion>
                                    <p:animRot by="1500000">
                                      <p:cBhvr>
                                        <p:cTn id="12" dur="125" fill="hold">
                                          <p:stCondLst>
                                            <p:cond delay="0"/>
                                          </p:stCondLst>
                                        </p:cTn>
                                        <p:tgtEl>
                                          <p:spTgt spid="20">
                                            <p:txEl>
                                              <p:pRg st="0" end="0"/>
                                            </p:txEl>
                                          </p:spTgt>
                                        </p:tgtEl>
                                        <p:attrNameLst>
                                          <p:attrName>r</p:attrName>
                                        </p:attrNameLst>
                                      </p:cBhvr>
                                    </p:animRot>
                                    <p:animRot by="-1500000">
                                      <p:cBhvr>
                                        <p:cTn id="13" dur="125" fill="hold">
                                          <p:stCondLst>
                                            <p:cond delay="125"/>
                                          </p:stCondLst>
                                        </p:cTn>
                                        <p:tgtEl>
                                          <p:spTgt spid="20">
                                            <p:txEl>
                                              <p:pRg st="0" end="0"/>
                                            </p:txEl>
                                          </p:spTgt>
                                        </p:tgtEl>
                                        <p:attrNameLst>
                                          <p:attrName>r</p:attrName>
                                        </p:attrNameLst>
                                      </p:cBhvr>
                                    </p:animRot>
                                    <p:animRot by="-1500000">
                                      <p:cBhvr>
                                        <p:cTn id="14" dur="125" fill="hold">
                                          <p:stCondLst>
                                            <p:cond delay="250"/>
                                          </p:stCondLst>
                                        </p:cTn>
                                        <p:tgtEl>
                                          <p:spTgt spid="20">
                                            <p:txEl>
                                              <p:pRg st="0" end="0"/>
                                            </p:txEl>
                                          </p:spTgt>
                                        </p:tgtEl>
                                        <p:attrNameLst>
                                          <p:attrName>r</p:attrName>
                                        </p:attrNameLst>
                                      </p:cBhvr>
                                    </p:animRot>
                                    <p:animRot by="1500000">
                                      <p:cBhvr>
                                        <p:cTn id="15" dur="125" fill="hold">
                                          <p:stCondLst>
                                            <p:cond delay="375"/>
                                          </p:stCondLst>
                                        </p:cTn>
                                        <p:tgtEl>
                                          <p:spTgt spid="2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1" build="allAtOnce"/>
    </p:bldLst>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110215" y="3577507"/>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000" b="1" i="1">
                <a:solidFill>
                  <a:srgbClr val="1B9FB1"/>
                </a:solidFill>
              </a:rPr>
              <a:t>Merkezî Teşkilat</a:t>
            </a:r>
          </a:p>
        </p:txBody>
      </p:sp>
      <p:sp>
        <p:nvSpPr>
          <p:cNvPr id="39" name="Dikdörtgen 38"/>
          <p:cNvSpPr/>
          <p:nvPr/>
        </p:nvSpPr>
        <p:spPr>
          <a:xfrm>
            <a:off x="0" y="3966351"/>
            <a:ext cx="12315568" cy="2891649"/>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4" name="Tablo 153"/>
          <p:cNvGraphicFramePr>
            <a:graphicFrameLocks noGrp="1"/>
          </p:cNvGraphicFramePr>
          <p:nvPr/>
        </p:nvGraphicFramePr>
        <p:xfrm>
          <a:off x="1189616" y="4007216"/>
          <a:ext cx="4553468" cy="2296437"/>
        </p:xfrm>
        <a:graphic>
          <a:graphicData uri="http://schemas.openxmlformats.org/drawingml/2006/table">
            <a:tbl>
              <a:tblPr firstRow="1" bandRow="1"/>
              <a:tblGrid>
                <a:gridCol w="4553468">
                  <a:extLst>
                    <a:ext uri="{9D8B030D-6E8A-4147-A177-3AD203B41FA5}">
                      <a16:colId xmlns:a16="http://schemas.microsoft.com/office/drawing/2014/main" val="20000"/>
                    </a:ext>
                  </a:extLst>
                </a:gridCol>
              </a:tblGrid>
              <a:tr h="42762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800" b="1">
                          <a:ln>
                            <a:solidFill>
                              <a:srgbClr val="FF0000"/>
                            </a:solidFill>
                          </a:ln>
                          <a:solidFill>
                            <a:srgbClr val="C00000"/>
                          </a:solidFill>
                          <a:latin typeface="+mj-lt"/>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078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ARAŞTIRMA VE EĞİTİM GENEL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3418">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PERSONEL GENEL MÜDÜRLÜĞÜ</a:t>
                      </a:r>
                    </a:p>
                    <a:p>
                      <a:pPr algn="ctr"/>
                      <a:endParaRPr lang="tr-TR" sz="14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5768">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sz="200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55" name="Tablo 154"/>
          <p:cNvGraphicFramePr>
            <a:graphicFrameLocks noGrp="1"/>
          </p:cNvGraphicFramePr>
          <p:nvPr/>
        </p:nvGraphicFramePr>
        <p:xfrm>
          <a:off x="6157784" y="4039442"/>
          <a:ext cx="4126535" cy="1834996"/>
        </p:xfrm>
        <a:graphic>
          <a:graphicData uri="http://schemas.openxmlformats.org/drawingml/2006/table">
            <a:tbl>
              <a:tblPr firstRow="1" bandRow="1"/>
              <a:tblGrid>
                <a:gridCol w="4126535">
                  <a:extLst>
                    <a:ext uri="{9D8B030D-6E8A-4147-A177-3AD203B41FA5}">
                      <a16:colId xmlns:a16="http://schemas.microsoft.com/office/drawing/2014/main" val="20000"/>
                    </a:ext>
                  </a:extLst>
                </a:gridCol>
              </a:tblGrid>
              <a:tr h="371956">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800" b="1" cap="none" spc="0">
                          <a:solidFill>
                            <a:srgbClr val="00B050"/>
                          </a:solidFill>
                          <a:effectLst/>
                          <a:latin typeface="+mj-lt"/>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00853">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Araştırma ve Eğitim Genel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0853">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DIŞİŞLERİ BAKANLIĞI</a:t>
                      </a:r>
                    </a:p>
                    <a:p>
                      <a:pPr algn="ctr"/>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Personel Genel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8" name="Dikdörtgen 7">
            <a:extLst>
              <a:ext uri="{FF2B5EF4-FFF2-40B4-BE49-F238E27FC236}">
                <a16:creationId xmlns:a16="http://schemas.microsoft.com/office/drawing/2014/main" id="{BEA76912-F015-4548-9884-9B36E46AD07C}"/>
              </a:ext>
            </a:extLst>
          </p:cNvPr>
          <p:cNvSpPr/>
          <p:nvPr/>
        </p:nvSpPr>
        <p:spPr>
          <a:xfrm>
            <a:off x="110215" y="1381922"/>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000" b="1" i="1">
                <a:solidFill>
                  <a:srgbClr val="1B9FB1"/>
                </a:solidFill>
              </a:rPr>
              <a:t>Yerinden Yönetim İdaresi (İlçe Belediyeleri)</a:t>
            </a:r>
          </a:p>
        </p:txBody>
      </p:sp>
      <p:graphicFrame>
        <p:nvGraphicFramePr>
          <p:cNvPr id="9" name="Tablo 8">
            <a:extLst>
              <a:ext uri="{FF2B5EF4-FFF2-40B4-BE49-F238E27FC236}">
                <a16:creationId xmlns:a16="http://schemas.microsoft.com/office/drawing/2014/main" id="{8F8CD31B-70EF-4EC7-A0F9-AB6D4EFE7F8F}"/>
              </a:ext>
            </a:extLst>
          </p:cNvPr>
          <p:cNvGraphicFramePr>
            <a:graphicFrameLocks noGrp="1"/>
          </p:cNvGraphicFramePr>
          <p:nvPr>
            <p:extLst>
              <p:ext uri="{D42A27DB-BD31-4B8C-83A1-F6EECF244321}">
                <p14:modId xmlns:p14="http://schemas.microsoft.com/office/powerpoint/2010/main" val="1031803293"/>
              </p:ext>
            </p:extLst>
          </p:nvPr>
        </p:nvGraphicFramePr>
        <p:xfrm>
          <a:off x="1189616" y="1980891"/>
          <a:ext cx="4553468" cy="1656131"/>
        </p:xfrm>
        <a:graphic>
          <a:graphicData uri="http://schemas.openxmlformats.org/drawingml/2006/table">
            <a:tbl>
              <a:tblPr firstRow="1" bandRow="1"/>
              <a:tblGrid>
                <a:gridCol w="455346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800" b="1" i="0" u="none" strike="noStrike" cap="none">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42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KEÇİÖREN</a:t>
                      </a:r>
                      <a:r>
                        <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 BELEDİYESİ</a:t>
                      </a:r>
                      <a:endPar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Destek</a:t>
                      </a:r>
                      <a:r>
                        <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 Hizmetleri Müdürlüğü</a:t>
                      </a:r>
                    </a:p>
                    <a:p>
                      <a:pPr marL="0" algn="ctr" defTabSz="914400" rtl="0" eaLnBrk="1" latinLnBrk="0" hangingPunct="1"/>
                      <a:endPar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34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0" name="Tablo 9">
            <a:extLst>
              <a:ext uri="{FF2B5EF4-FFF2-40B4-BE49-F238E27FC236}">
                <a16:creationId xmlns:a16="http://schemas.microsoft.com/office/drawing/2014/main" id="{88386276-5252-4826-8FCB-2168A78AF301}"/>
              </a:ext>
            </a:extLst>
          </p:cNvPr>
          <p:cNvGraphicFramePr>
            <a:graphicFrameLocks noGrp="1"/>
          </p:cNvGraphicFramePr>
          <p:nvPr>
            <p:extLst>
              <p:ext uri="{D42A27DB-BD31-4B8C-83A1-F6EECF244321}">
                <p14:modId xmlns:p14="http://schemas.microsoft.com/office/powerpoint/2010/main" val="2606065490"/>
              </p:ext>
            </p:extLst>
          </p:nvPr>
        </p:nvGraphicFramePr>
        <p:xfrm>
          <a:off x="6128176" y="1968581"/>
          <a:ext cx="4156143" cy="1713095"/>
        </p:xfrm>
        <a:graphic>
          <a:graphicData uri="http://schemas.openxmlformats.org/drawingml/2006/table">
            <a:tbl>
              <a:tblPr firstRow="1" bandRow="1"/>
              <a:tblGrid>
                <a:gridCol w="4156143">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8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4310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KEÇİÖREN</a:t>
                      </a:r>
                      <a:r>
                        <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 BELEDİYE BAŞKANLIĞI</a:t>
                      </a:r>
                      <a:endPar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Destek</a:t>
                      </a:r>
                      <a:r>
                        <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 Hizmetleri Müdürlüğü</a:t>
                      </a:r>
                    </a:p>
                    <a:p>
                      <a:pPr marL="0" algn="ctr" defTabSz="914400" rtl="0" eaLnBrk="1" latinLnBrk="0" hangingPunct="1"/>
                      <a:endPar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4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57993073"/>
      </p:ext>
    </p:extLst>
  </p:cSld>
  <p:clrMapOvr>
    <a:masterClrMapping/>
  </p:clrMapOvr>
  <p:transition spd="med">
    <p:pull/>
  </p:transition>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527673"/>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a:solidFill>
                  <a:srgbClr val="1B9FB1"/>
                </a:solidFill>
              </a:rPr>
              <a:t>Bağlı ve İlgili İdare</a:t>
            </a:r>
          </a:p>
        </p:txBody>
      </p:sp>
      <p:sp>
        <p:nvSpPr>
          <p:cNvPr id="39" name="Dikdörtgen 38"/>
          <p:cNvSpPr/>
          <p:nvPr/>
        </p:nvSpPr>
        <p:spPr>
          <a:xfrm>
            <a:off x="68765" y="4265672"/>
            <a:ext cx="12192000" cy="303165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1" name="Tablo 10">
            <a:extLst>
              <a:ext uri="{FF2B5EF4-FFF2-40B4-BE49-F238E27FC236}">
                <a16:creationId xmlns:a16="http://schemas.microsoft.com/office/drawing/2014/main" id="{BC412C8F-9E1D-48F1-9E59-00C8E2F8D07A}"/>
              </a:ext>
            </a:extLst>
          </p:cNvPr>
          <p:cNvGraphicFramePr>
            <a:graphicFrameLocks noGrp="1"/>
          </p:cNvGraphicFramePr>
          <p:nvPr>
            <p:extLst>
              <p:ext uri="{D42A27DB-BD31-4B8C-83A1-F6EECF244321}">
                <p14:modId xmlns:p14="http://schemas.microsoft.com/office/powerpoint/2010/main" val="3424262004"/>
              </p:ext>
            </p:extLst>
          </p:nvPr>
        </p:nvGraphicFramePr>
        <p:xfrm>
          <a:off x="415862" y="2537039"/>
          <a:ext cx="5497178" cy="2555291"/>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endPar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p>
                      <a:pPr algn="ctr"/>
                      <a:r>
                        <a:rPr lang="tr-TR" sz="13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endParaRPr lang="tr-TR" sz="1300" b="0" cap="none" spc="0" baseline="0">
                        <a:ln>
                          <a:noFill/>
                        </a:ln>
                        <a:solidFill>
                          <a:schemeClr val="tx1"/>
                        </a:solidFill>
                        <a:effectLst/>
                        <a:latin typeface="Times New Roman" panose="02020603050405020304" pitchFamily="18" charset="0"/>
                        <a:cs typeface="Times New Roman" panose="02020603050405020304" pitchFamily="18" charset="0"/>
                      </a:endParaRPr>
                    </a:p>
                    <a:p>
                      <a:pPr algn="ctr"/>
                      <a:r>
                        <a:rPr lang="tr-TR" sz="1300" b="0" cap="none" spc="0" baseline="0">
                          <a:ln>
                            <a:noFill/>
                          </a:ln>
                          <a:solidFill>
                            <a:schemeClr val="tx1"/>
                          </a:solidFill>
                          <a:effectLst/>
                          <a:latin typeface="Times New Roman" panose="02020603050405020304" pitchFamily="18" charset="0"/>
                          <a:cs typeface="Times New Roman" panose="02020603050405020304" pitchFamily="18" charset="0"/>
                        </a:rPr>
                        <a:t>İSKİ GENEL MÜDÜRLÜĞÜ</a:t>
                      </a:r>
                    </a:p>
                    <a:p>
                      <a:pPr algn="ctr"/>
                      <a:r>
                        <a:rPr lang="tr-TR" sz="1300" b="0" cap="none" spc="0" baseline="0">
                          <a:ln>
                            <a:noFill/>
                          </a:ln>
                          <a:solidFill>
                            <a:schemeClr val="tx1"/>
                          </a:solidFill>
                          <a:effectLst/>
                          <a:latin typeface="Times New Roman" panose="02020603050405020304" pitchFamily="18" charset="0"/>
                          <a:cs typeface="Times New Roman" panose="02020603050405020304" pitchFamily="18" charset="0"/>
                        </a:rPr>
                        <a:t>Abone İşleri Dairesi Başkanlığı</a:t>
                      </a:r>
                    </a:p>
                    <a:p>
                      <a:pPr algn="ctr"/>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878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marL="0" algn="ctr" defTabSz="914400" rtl="0" eaLnBrk="1" latinLnBrk="0" hangingPunct="1"/>
                      <a:r>
                        <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DOB Genel </a:t>
                      </a:r>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34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2" name="Tablo 11">
            <a:extLst>
              <a:ext uri="{FF2B5EF4-FFF2-40B4-BE49-F238E27FC236}">
                <a16:creationId xmlns:a16="http://schemas.microsoft.com/office/drawing/2014/main" id="{81074DC7-6209-44A0-BC18-864244BB266F}"/>
              </a:ext>
            </a:extLst>
          </p:cNvPr>
          <p:cNvGraphicFramePr>
            <a:graphicFrameLocks noGrp="1"/>
          </p:cNvGraphicFramePr>
          <p:nvPr>
            <p:extLst>
              <p:ext uri="{D42A27DB-BD31-4B8C-83A1-F6EECF244321}">
                <p14:modId xmlns:p14="http://schemas.microsoft.com/office/powerpoint/2010/main" val="53500243"/>
              </p:ext>
            </p:extLst>
          </p:nvPr>
        </p:nvGraphicFramePr>
        <p:xfrm>
          <a:off x="6164765" y="2529286"/>
          <a:ext cx="5291757" cy="259701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3323">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3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300" b="0" kern="1200" cap="none" spc="0">
                          <a:ln>
                            <a:noFill/>
                          </a:ln>
                          <a:solidFill>
                            <a:schemeClr val="tx1"/>
                          </a:solidFill>
                          <a:effectLst/>
                          <a:latin typeface="Times New Roman" panose="02020603050405020304" pitchFamily="18" charset="0"/>
                          <a:ea typeface="+mn-ea"/>
                          <a:cs typeface="Times New Roman" panose="02020603050405020304" pitchFamily="18" charset="0"/>
                        </a:rPr>
                        <a:t>İSTANBUL BÜYÜKŞEHİR BELEDİYE BAŞKANLIĞI </a:t>
                      </a:r>
                      <a:endParaRPr lang="tr-TR" sz="1300" b="0" cap="none" spc="0" baseline="0">
                        <a:ln>
                          <a:noFill/>
                        </a:ln>
                        <a:solidFill>
                          <a:schemeClr val="tx1"/>
                        </a:solidFill>
                        <a:effectLst/>
                        <a:latin typeface="Times New Roman" panose="02020603050405020304" pitchFamily="18" charset="0"/>
                        <a:cs typeface="Times New Roman" panose="02020603050405020304" pitchFamily="18" charset="0"/>
                      </a:endParaRPr>
                    </a:p>
                    <a:p>
                      <a:pPr algn="ctr"/>
                      <a:r>
                        <a:rPr lang="tr-TR" sz="1300" b="0" cap="none" spc="0" baseline="0">
                          <a:ln>
                            <a:noFill/>
                          </a:ln>
                          <a:solidFill>
                            <a:schemeClr val="tx1"/>
                          </a:solidFill>
                          <a:effectLst/>
                          <a:latin typeface="Times New Roman" panose="02020603050405020304" pitchFamily="18" charset="0"/>
                          <a:cs typeface="Times New Roman" panose="02020603050405020304" pitchFamily="18" charset="0"/>
                        </a:rPr>
                        <a:t>İstanbul Su ve Kanalizasyon İdaresi Genel Müdürlüğü</a:t>
                      </a:r>
                    </a:p>
                    <a:p>
                      <a:pPr algn="ctr"/>
                      <a:r>
                        <a:rPr lang="tr-TR" sz="1300" b="0" cap="none" spc="0" baseline="0">
                          <a:ln>
                            <a:noFill/>
                          </a:ln>
                          <a:solidFill>
                            <a:schemeClr val="tx1"/>
                          </a:solidFill>
                          <a:effectLst/>
                          <a:latin typeface="Times New Roman" panose="02020603050405020304" pitchFamily="18" charset="0"/>
                          <a:cs typeface="Times New Roman" panose="02020603050405020304" pitchFamily="18" charset="0"/>
                        </a:rPr>
                        <a:t>Abone İşleri Dairesi Başkanlığı</a:t>
                      </a:r>
                    </a:p>
                    <a:p>
                      <a:pPr marL="0" algn="ctr" defTabSz="914400" rtl="0" eaLnBrk="1" latinLnBrk="0" hangingPunct="1"/>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66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400" b="0" cap="none" spc="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marL="0" algn="ctr" defTabSz="914400" rtl="0" eaLnBrk="1" latinLnBrk="0" hangingPunct="1"/>
                      <a:r>
                        <a:rPr lang="tr-TR" sz="14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Devlet Opera ve Balesi Genel </a:t>
                      </a:r>
                      <a:r>
                        <a:rPr lang="tr-TR" sz="1400" b="0" kern="1200" cap="none" spc="0">
                          <a:ln>
                            <a:noFill/>
                          </a:ln>
                          <a:solidFill>
                            <a:schemeClr val="tx1"/>
                          </a:solidFill>
                          <a:effectLst/>
                          <a:latin typeface="Times New Roman" panose="02020603050405020304" pitchFamily="18" charset="0"/>
                          <a:ea typeface="+mn-ea"/>
                          <a:cs typeface="Times New Roman" panose="02020603050405020304" pitchFamily="18" charset="0"/>
                        </a:rPr>
                        <a:t>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24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8" name="Resim 7"/>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4">
            <a:off x="10211919" y="60734"/>
            <a:ext cx="1779185" cy="1541592"/>
          </a:xfrm>
          <a:prstGeom prst="rect">
            <a:avLst/>
          </a:prstGeom>
        </p:spPr>
      </p:pic>
    </p:spTree>
    <p:extLst>
      <p:ext uri="{BB962C8B-B14F-4D97-AF65-F5344CB8AC3E}">
        <p14:creationId xmlns:p14="http://schemas.microsoft.com/office/powerpoint/2010/main" val="2930674073"/>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ct val="0"/>
              </a:spcBef>
              <a:spcAft>
                <a:spcPts val="500"/>
              </a:spcAft>
              <a:buClrTx/>
              <a:buSzTx/>
              <a:buFontTx/>
              <a:buNone/>
              <a:defRPr/>
            </a:pPr>
            <a:r>
              <a:rPr kumimoji="0" lang="tr-TR" sz="1400" b="0"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ct val="0"/>
              </a:spcBef>
              <a:spcAft>
                <a:spcPts val="500"/>
              </a:spcAft>
              <a:buClrTx/>
              <a:buSzTx/>
              <a:buFontTx/>
              <a:buNone/>
              <a:defRPr/>
            </a:pPr>
            <a:r>
              <a:rPr kumimoji="0" lang="tr-TR" sz="2000" b="1"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531285"/>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3200" b="1" i="1" u="none" strike="noStrike" kern="1200" cap="none" spc="0" normalizeH="0" baseline="0" noProof="0">
                <a:solidFill>
                  <a:srgbClr val="1B9FB1"/>
                </a:solidFill>
                <a:effectLst/>
                <a:uLnTx/>
                <a:uFillTx/>
                <a:latin typeface="Arial"/>
                <a:ea typeface="+mn-ea"/>
                <a:cs typeface="+mn-cs"/>
              </a:rPr>
              <a:t>İlişkili İdare </a:t>
            </a:r>
          </a:p>
        </p:txBody>
      </p:sp>
      <p:sp>
        <p:nvSpPr>
          <p:cNvPr id="39" name="Dikdörtgen 38"/>
          <p:cNvSpPr/>
          <p:nvPr/>
        </p:nvSpPr>
        <p:spPr>
          <a:xfrm>
            <a:off x="0" y="3997889"/>
            <a:ext cx="12192000" cy="32015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3" name="Tablo 12">
            <a:extLst>
              <a:ext uri="{FF2B5EF4-FFF2-40B4-BE49-F238E27FC236}">
                <a16:creationId xmlns:a16="http://schemas.microsoft.com/office/drawing/2014/main" id="{D0201A9E-339C-4DE0-B183-DBA0839BE369}"/>
              </a:ext>
            </a:extLst>
          </p:cNvPr>
          <p:cNvGraphicFramePr>
            <a:graphicFrameLocks noGrp="1"/>
          </p:cNvGraphicFramePr>
          <p:nvPr/>
        </p:nvGraphicFramePr>
        <p:xfrm>
          <a:off x="333483" y="2625592"/>
          <a:ext cx="5497178" cy="2744580"/>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i="0" u="none" strike="noStrike"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ENERJİ PİYASASI DÜZENLEME KURUMU </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Kurul Hizmetleri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042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algn="ctr"/>
                      <a:r>
                        <a:rPr lang="tr-TR" sz="1200" b="0" i="0" u="none" strike="noStrike" cap="none" spc="0">
                          <a:ln>
                            <a:noFill/>
                          </a:ln>
                          <a:solidFill>
                            <a:schemeClr val="tx1"/>
                          </a:solidFill>
                          <a:effectLst/>
                          <a:latin typeface="Times New Roman" panose="02020603050405020304" pitchFamily="18" charset="0"/>
                          <a:ea typeface="+mn-ea"/>
                          <a:cs typeface="Times New Roman" panose="02020603050405020304" pitchFamily="18" charset="0"/>
                          <a:sym typeface="Arial"/>
                        </a:rPr>
                        <a:t>Nükleer Düzenleme Kurumu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878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ENERJİ VE TABİİ KAYNAKLAR BAKANLIĞI</a:t>
                      </a: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Enerji Piyasası Düzenleme Kurumu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34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4" name="Tablo 13">
            <a:extLst>
              <a:ext uri="{FF2B5EF4-FFF2-40B4-BE49-F238E27FC236}">
                <a16:creationId xmlns:a16="http://schemas.microsoft.com/office/drawing/2014/main" id="{A7A32556-7F5E-4446-AD00-4A3E84D6FB62}"/>
              </a:ext>
            </a:extLst>
          </p:cNvPr>
          <p:cNvGraphicFramePr>
            <a:graphicFrameLocks noGrp="1"/>
          </p:cNvGraphicFramePr>
          <p:nvPr/>
        </p:nvGraphicFramePr>
        <p:xfrm>
          <a:off x="6164144" y="2625592"/>
          <a:ext cx="5291757" cy="2821477"/>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i="0" u="none" strike="noStrike"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ENERJİ PİYASASI DÜZENLEME KURUMU BAŞKANLIĞI</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Kurul Hizmetleri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1618">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algn="ctr"/>
                      <a:r>
                        <a:rPr lang="tr-TR" sz="1200" b="0" i="0" u="none" strike="noStrike"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NÜKLEER DÜZENLEME KURUMU BAŞKANLIĞI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256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ENERJİ PİYASASI DÜZENLEME KURUMU BAŞKANLIĞI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24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0163005"/>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sp>
        <p:nvSpPr>
          <p:cNvPr id="9" name="Dikdörtgen 8"/>
          <p:cNvSpPr/>
          <p:nvPr/>
        </p:nvSpPr>
        <p:spPr>
          <a:xfrm>
            <a:off x="0" y="0"/>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ct val="0"/>
              </a:spcBef>
              <a:spcAft>
                <a:spcPts val="500"/>
              </a:spcAft>
              <a:buClrTx/>
              <a:buSzTx/>
              <a:buFontTx/>
              <a:buNone/>
              <a:defRPr/>
            </a:pPr>
            <a:r>
              <a:rPr kumimoji="0" lang="tr-TR" sz="1400" b="0"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ct val="0"/>
              </a:spcBef>
              <a:spcAft>
                <a:spcPts val="500"/>
              </a:spcAft>
              <a:buClrTx/>
              <a:buSzTx/>
              <a:buFontTx/>
              <a:buNone/>
              <a:defRPr/>
            </a:pPr>
            <a:r>
              <a:rPr kumimoji="0" lang="tr-TR" sz="2000" b="1"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204863" y="1238863"/>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2000" b="1" i="1" u="none" strike="noStrike" kern="1200" cap="none" spc="0" normalizeH="0" baseline="0" noProof="0">
                <a:solidFill>
                  <a:srgbClr val="1B9FB1"/>
                </a:solidFill>
                <a:effectLst/>
                <a:uLnTx/>
                <a:uFillTx/>
                <a:latin typeface="Arial"/>
                <a:ea typeface="+mn-ea"/>
                <a:cs typeface="+mn-cs"/>
              </a:rPr>
              <a:t>İl Taşra Teşkilatı</a:t>
            </a:r>
          </a:p>
        </p:txBody>
      </p:sp>
      <p:graphicFrame>
        <p:nvGraphicFramePr>
          <p:cNvPr id="12" name="Tablo 11">
            <a:extLst>
              <a:ext uri="{FF2B5EF4-FFF2-40B4-BE49-F238E27FC236}">
                <a16:creationId xmlns:a16="http://schemas.microsoft.com/office/drawing/2014/main" id="{580BDF0A-29BB-4D0D-9479-51633C5338AB}"/>
              </a:ext>
            </a:extLst>
          </p:cNvPr>
          <p:cNvGraphicFramePr>
            <a:graphicFrameLocks noGrp="1"/>
          </p:cNvGraphicFramePr>
          <p:nvPr/>
        </p:nvGraphicFramePr>
        <p:xfrm>
          <a:off x="336782" y="1662588"/>
          <a:ext cx="5497178" cy="1553809"/>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867" b="0" i="0" u="none" strike="noStrike" cap="none" noProof="0">
                          <a:ln>
                            <a:solidFill>
                              <a:srgbClr val="FF0000"/>
                            </a:solidFill>
                          </a:ln>
                          <a:solidFill>
                            <a:schemeClr val="tx1"/>
                          </a:solidFill>
                          <a:latin typeface="Calibri"/>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SAĞLIK </a:t>
                      </a:r>
                      <a:r>
                        <a:rPr lang="tr-TR" sz="1200" b="0" cap="none" spc="0" baseline="0">
                          <a:ln>
                            <a:noFill/>
                          </a:ln>
                          <a:solidFill>
                            <a:schemeClr val="tx1"/>
                          </a:solidFill>
                          <a:effectLst/>
                          <a:latin typeface="Times New Roman" panose="02020603050405020304" pitchFamily="18" charset="0"/>
                          <a:cs typeface="Times New Roman" panose="02020603050405020304" pitchFamily="18" charset="0"/>
                        </a:rPr>
                        <a:t>BAKANLIĞI</a:t>
                      </a:r>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Çanakkale İl Sağlık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34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5" name="Tablo 14">
            <a:extLst>
              <a:ext uri="{FF2B5EF4-FFF2-40B4-BE49-F238E27FC236}">
                <a16:creationId xmlns:a16="http://schemas.microsoft.com/office/drawing/2014/main" id="{5E5CDF17-BD6D-4932-9566-56FC9C15EC4A}"/>
              </a:ext>
            </a:extLst>
          </p:cNvPr>
          <p:cNvGraphicFramePr>
            <a:graphicFrameLocks noGrp="1"/>
          </p:cNvGraphicFramePr>
          <p:nvPr/>
        </p:nvGraphicFramePr>
        <p:xfrm>
          <a:off x="6170742" y="1669130"/>
          <a:ext cx="5291757" cy="1546814"/>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8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ÇANAKKALE VALİLİĞİ</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24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Dikdörtgen 15">
            <a:extLst>
              <a:ext uri="{FF2B5EF4-FFF2-40B4-BE49-F238E27FC236}">
                <a16:creationId xmlns:a16="http://schemas.microsoft.com/office/drawing/2014/main" id="{BEA76912-F015-4548-9884-9B36E46AD07C}"/>
              </a:ext>
            </a:extLst>
          </p:cNvPr>
          <p:cNvSpPr/>
          <p:nvPr/>
        </p:nvSpPr>
        <p:spPr>
          <a:xfrm>
            <a:off x="167753" y="3128870"/>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2000" b="1" i="1" u="none" strike="noStrike" kern="1200" cap="none" spc="0" normalizeH="0" baseline="0" noProof="0">
                <a:solidFill>
                  <a:srgbClr val="1B9FB1"/>
                </a:solidFill>
                <a:effectLst/>
                <a:uLnTx/>
                <a:uFillTx/>
                <a:latin typeface="Arial"/>
                <a:ea typeface="+mn-ea"/>
                <a:cs typeface="+mn-cs"/>
              </a:rPr>
              <a:t>İlçe Taşra Teşkilatı</a:t>
            </a:r>
          </a:p>
        </p:txBody>
      </p:sp>
      <p:graphicFrame>
        <p:nvGraphicFramePr>
          <p:cNvPr id="17" name="Tablo 16">
            <a:extLst>
              <a:ext uri="{FF2B5EF4-FFF2-40B4-BE49-F238E27FC236}">
                <a16:creationId xmlns:a16="http://schemas.microsoft.com/office/drawing/2014/main" id="{43DDBDB2-2E9B-4CFA-A975-DB629669001A}"/>
              </a:ext>
            </a:extLst>
          </p:cNvPr>
          <p:cNvGraphicFramePr>
            <a:graphicFrameLocks noGrp="1"/>
          </p:cNvGraphicFramePr>
          <p:nvPr/>
        </p:nvGraphicFramePr>
        <p:xfrm>
          <a:off x="336782" y="3540239"/>
          <a:ext cx="5497178" cy="1392022"/>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a:ln>
                            <a:solidFill>
                              <a:srgbClr val="FF0000"/>
                            </a:solidFill>
                          </a:ln>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42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GAZİANTEP İL SAĞLIK MÜDÜRLÜĞÜ</a:t>
                      </a: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Şahinbey İlçe Sağlık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34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8" name="Tablo 17">
            <a:extLst>
              <a:ext uri="{FF2B5EF4-FFF2-40B4-BE49-F238E27FC236}">
                <a16:creationId xmlns:a16="http://schemas.microsoft.com/office/drawing/2014/main" id="{E3409CED-BF87-45EB-A817-7DFC77288ED3}"/>
              </a:ext>
            </a:extLst>
          </p:cNvPr>
          <p:cNvGraphicFramePr>
            <a:graphicFrameLocks noGrp="1"/>
          </p:cNvGraphicFramePr>
          <p:nvPr>
            <p:extLst>
              <p:ext uri="{D42A27DB-BD31-4B8C-83A1-F6EECF244321}">
                <p14:modId xmlns:p14="http://schemas.microsoft.com/office/powerpoint/2010/main" val="2394510901"/>
              </p:ext>
            </p:extLst>
          </p:nvPr>
        </p:nvGraphicFramePr>
        <p:xfrm>
          <a:off x="6219052" y="3545181"/>
          <a:ext cx="5291757" cy="1412021"/>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8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3806">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ŞAHİNBEY KAYMAKAMLIĞI</a:t>
                      </a: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İlçe Sağlık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4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9" name="Dikdörtgen 18">
            <a:extLst>
              <a:ext uri="{FF2B5EF4-FFF2-40B4-BE49-F238E27FC236}">
                <a16:creationId xmlns:a16="http://schemas.microsoft.com/office/drawing/2014/main" id="{BEA76912-F015-4548-9884-9B36E46AD07C}"/>
              </a:ext>
            </a:extLst>
          </p:cNvPr>
          <p:cNvSpPr/>
          <p:nvPr/>
        </p:nvSpPr>
        <p:spPr>
          <a:xfrm>
            <a:off x="204974" y="5007823"/>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2000" b="1" i="1" u="none" strike="noStrike" kern="1200" cap="none" spc="0" normalizeH="0" baseline="0" noProof="0">
                <a:solidFill>
                  <a:srgbClr val="1B9FB1"/>
                </a:solidFill>
                <a:effectLst/>
                <a:uLnTx/>
                <a:uFillTx/>
                <a:latin typeface="Arial"/>
                <a:ea typeface="+mn-ea"/>
                <a:cs typeface="+mn-cs"/>
              </a:rPr>
              <a:t>Yerinden Yönetim İdaresi</a:t>
            </a:r>
          </a:p>
        </p:txBody>
      </p:sp>
      <p:graphicFrame>
        <p:nvGraphicFramePr>
          <p:cNvPr id="22" name="Tablo 21">
            <a:extLst>
              <a:ext uri="{FF2B5EF4-FFF2-40B4-BE49-F238E27FC236}">
                <a16:creationId xmlns:a16="http://schemas.microsoft.com/office/drawing/2014/main" id="{8F8CD31B-70EF-4EC7-A0F9-AB6D4EFE7F8F}"/>
              </a:ext>
            </a:extLst>
          </p:cNvPr>
          <p:cNvGraphicFramePr>
            <a:graphicFrameLocks noGrp="1"/>
          </p:cNvGraphicFramePr>
          <p:nvPr>
            <p:extLst>
              <p:ext uri="{D42A27DB-BD31-4B8C-83A1-F6EECF244321}">
                <p14:modId xmlns:p14="http://schemas.microsoft.com/office/powerpoint/2010/main" val="3609208739"/>
              </p:ext>
            </p:extLst>
          </p:nvPr>
        </p:nvGraphicFramePr>
        <p:xfrm>
          <a:off x="340665" y="5373882"/>
          <a:ext cx="5497178" cy="1757782"/>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a:ln>
                            <a:solidFill>
                              <a:srgbClr val="FF0000"/>
                            </a:solidFill>
                          </a:ln>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42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ANKARA </a:t>
                      </a:r>
                      <a:r>
                        <a:rPr lang="tr-TR" sz="1200" b="0" kern="1200" cap="none" spc="0" smtClean="0">
                          <a:ln>
                            <a:noFill/>
                          </a:ln>
                          <a:solidFill>
                            <a:schemeClr val="tx1"/>
                          </a:solidFill>
                          <a:effectLst/>
                          <a:latin typeface="Times New Roman" panose="02020603050405020304" pitchFamily="18" charset="0"/>
                          <a:ea typeface="+mn-ea"/>
                          <a:cs typeface="Times New Roman" panose="02020603050405020304" pitchFamily="18" charset="0"/>
                        </a:rPr>
                        <a:t>SOSYAL BİLİMLER ÜNİVERSİTESİ</a:t>
                      </a:r>
                      <a:endPar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Genel</a:t>
                      </a:r>
                      <a:r>
                        <a:rPr lang="tr-TR" sz="12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 Sekreterliği</a:t>
                      </a: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Öğrenci İşleri Daire Başkanlığı</a:t>
                      </a:r>
                    </a:p>
                    <a:p>
                      <a:pPr marL="0" algn="ctr" defTabSz="914400" rtl="0" eaLnBrk="1" latinLnBrk="0" hangingPunct="1"/>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34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23" name="Tablo 22">
            <a:extLst>
              <a:ext uri="{FF2B5EF4-FFF2-40B4-BE49-F238E27FC236}">
                <a16:creationId xmlns:a16="http://schemas.microsoft.com/office/drawing/2014/main" id="{88386276-5252-4826-8FCB-2168A78AF301}"/>
              </a:ext>
            </a:extLst>
          </p:cNvPr>
          <p:cNvGraphicFramePr>
            <a:graphicFrameLocks noGrp="1"/>
          </p:cNvGraphicFramePr>
          <p:nvPr>
            <p:extLst>
              <p:ext uri="{D42A27DB-BD31-4B8C-83A1-F6EECF244321}">
                <p14:modId xmlns:p14="http://schemas.microsoft.com/office/powerpoint/2010/main" val="2987252839"/>
              </p:ext>
            </p:extLst>
          </p:nvPr>
        </p:nvGraphicFramePr>
        <p:xfrm>
          <a:off x="6222935" y="5378824"/>
          <a:ext cx="5291757" cy="1611320"/>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8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4310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smtClean="0">
                          <a:ln>
                            <a:noFill/>
                          </a:ln>
                          <a:solidFill>
                            <a:schemeClr val="tx1"/>
                          </a:solidFill>
                          <a:effectLst/>
                          <a:latin typeface="Times New Roman" panose="02020603050405020304" pitchFamily="18" charset="0"/>
                          <a:ea typeface="+mn-ea"/>
                          <a:cs typeface="Times New Roman" panose="02020603050405020304" pitchFamily="18" charset="0"/>
                        </a:rPr>
                        <a:t>ANKARA SOSYAL BİLİMLER </a:t>
                      </a:r>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ÜNİVERSİTESİ REKTÖRLÜĞÜ</a:t>
                      </a:r>
                    </a:p>
                    <a:p>
                      <a:pPr marL="0" algn="ctr" defTabSz="914400" rtl="0" eaLnBrk="1" latinLnBrk="0" hangingPunct="1"/>
                      <a:r>
                        <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rPr>
                        <a:t>Öğrenci İşleri Daire Başkanlığı</a:t>
                      </a:r>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4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59847395"/>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ct val="0"/>
              </a:spcBef>
              <a:spcAft>
                <a:spcPts val="500"/>
              </a:spcAft>
              <a:buClrTx/>
              <a:buSzTx/>
              <a:buFontTx/>
              <a:buNone/>
              <a:defRPr/>
            </a:pPr>
            <a:r>
              <a:rPr kumimoji="0" lang="tr-TR" sz="1400" b="0"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ct val="0"/>
              </a:spcBef>
              <a:spcAft>
                <a:spcPts val="500"/>
              </a:spcAft>
              <a:buClrTx/>
              <a:buSzTx/>
              <a:buFontTx/>
              <a:buNone/>
              <a:defRPr/>
            </a:pPr>
            <a:r>
              <a:rPr kumimoji="0" lang="tr-TR" sz="2000" b="1"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282483"/>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3200" b="1" i="1" u="none" strike="noStrike" kern="1200" cap="none" spc="0" normalizeH="0" baseline="0" noProof="0">
                <a:solidFill>
                  <a:srgbClr val="1B9FB1"/>
                </a:solidFill>
                <a:effectLst/>
                <a:uLnTx/>
                <a:uFillTx/>
                <a:latin typeface="Arial"/>
                <a:ea typeface="+mn-ea"/>
                <a:cs typeface="+mn-cs"/>
              </a:rPr>
              <a:t>Bölge Teşkilatı</a:t>
            </a:r>
          </a:p>
        </p:txBody>
      </p:sp>
      <p:sp>
        <p:nvSpPr>
          <p:cNvPr id="39" name="Dikdörtgen 38"/>
          <p:cNvSpPr/>
          <p:nvPr/>
        </p:nvSpPr>
        <p:spPr>
          <a:xfrm>
            <a:off x="0" y="3997889"/>
            <a:ext cx="12192000" cy="286011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9" name="Tablo 8">
            <a:extLst>
              <a:ext uri="{FF2B5EF4-FFF2-40B4-BE49-F238E27FC236}">
                <a16:creationId xmlns:a16="http://schemas.microsoft.com/office/drawing/2014/main" id="{580BDF0A-29BB-4D0D-9479-51633C5338AB}"/>
              </a:ext>
            </a:extLst>
          </p:cNvPr>
          <p:cNvGraphicFramePr>
            <a:graphicFrameLocks noGrp="1"/>
          </p:cNvGraphicFramePr>
          <p:nvPr/>
        </p:nvGraphicFramePr>
        <p:xfrm>
          <a:off x="415862" y="2082633"/>
          <a:ext cx="5497178" cy="3952342"/>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867" b="0" i="0" u="none" strike="noStrike" cap="none">
                          <a:ln>
                            <a:solidFill>
                              <a:srgbClr val="FF0000"/>
                            </a:solidFill>
                          </a:ln>
                          <a:solidFill>
                            <a:schemeClr val="tx1"/>
                          </a:solidFill>
                          <a:latin typeface="Calibri"/>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ULAŞTIRMA VE ALTYAPI BAKANLIĞI</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KARAYOLLARI GENEL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14. Bölge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141. Şube Şefliği (Balıkesir)</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TARIM VE ORMAN BAKANLIĞI</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Ankara Orman Bölge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Beypazarı Orman İşletme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u="none" cap="none" spc="0">
                          <a:ln>
                            <a:noFill/>
                          </a:ln>
                          <a:solidFill>
                            <a:schemeClr val="tx1"/>
                          </a:solidFill>
                          <a:effectLst/>
                          <a:latin typeface="Times New Roman" panose="02020603050405020304" pitchFamily="18" charset="0"/>
                          <a:cs typeface="Times New Roman" panose="02020603050405020304" pitchFamily="18" charset="0"/>
                        </a:rPr>
                        <a:t>TARIM VE ORMAN BAKANLIĞI</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Giresun Orman Bölge Müdürlüğü</a:t>
                      </a:r>
                    </a:p>
                    <a:p>
                      <a:pPr algn="ctr"/>
                      <a:r>
                        <a:rPr lang="tr-TR" sz="1200" b="0" u="none" cap="none" spc="0">
                          <a:ln>
                            <a:noFill/>
                          </a:ln>
                          <a:solidFill>
                            <a:schemeClr val="tx1"/>
                          </a:solidFill>
                          <a:effectLst/>
                          <a:latin typeface="Times New Roman" panose="02020603050405020304" pitchFamily="18" charset="0"/>
                          <a:cs typeface="Times New Roman" panose="02020603050405020304" pitchFamily="18" charset="0"/>
                        </a:rPr>
                        <a:t>Ünye Orman İşletme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Kumru Orman İşletme Şefliği</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529321"/>
                  </a:ext>
                </a:extLst>
              </a:tr>
              <a:tr h="37534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0" name="Tablo 9">
            <a:extLst>
              <a:ext uri="{FF2B5EF4-FFF2-40B4-BE49-F238E27FC236}">
                <a16:creationId xmlns:a16="http://schemas.microsoft.com/office/drawing/2014/main" id="{5E5CDF17-BD6D-4932-9566-56FC9C15EC4A}"/>
              </a:ext>
            </a:extLst>
          </p:cNvPr>
          <p:cNvGraphicFramePr>
            <a:graphicFrameLocks noGrp="1"/>
          </p:cNvGraphicFramePr>
          <p:nvPr/>
        </p:nvGraphicFramePr>
        <p:xfrm>
          <a:off x="6406641" y="2082633"/>
          <a:ext cx="5291757" cy="3975217"/>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800" b="1" i="0" u="none" strike="noStrike" kern="0" cap="none" spc="0" normalizeH="0" baseline="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5908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KARAYOLLARI GENEL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14. Bölge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141. Şube Şefliği (Balıkesir)</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36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Ankara Orman Bölge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Beypazarı Orman İşletme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1184223">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Giresun Orman Bölge Müdürlüğü</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Kumru Orman İşletme Şefliği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907352"/>
                  </a:ext>
                </a:extLst>
              </a:tr>
              <a:tr h="4024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cxnSp>
        <p:nvCxnSpPr>
          <p:cNvPr id="4" name="Düz Bağlayıcı 3"/>
          <p:cNvCxnSpPr/>
          <p:nvPr/>
        </p:nvCxnSpPr>
        <p:spPr>
          <a:xfrm>
            <a:off x="1961803" y="3800614"/>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1956139" y="4793273"/>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1981350" y="5345208"/>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flipV="1">
            <a:off x="1855410" y="2762776"/>
            <a:ext cx="2699337" cy="144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661193"/>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nodeType="afterGroup">
                            <p:stCondLst>
                              <p:cond delay="0"/>
                            </p:stCondLst>
                            <p:childTnLst>
                              <p:par>
                                <p:cTn id="9" presetID="2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nodeType="clickPar">
                      <p:stCondLst>
                        <p:cond delay="indefinite"/>
                        <p:cond evt="onBegin" delay="0">
                          <p:tn val="11"/>
                        </p:cond>
                      </p:stCondLst>
                      <p:childTnLst>
                        <p:par>
                          <p:cTn id="13" fill="hold" nodeType="after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nodeType="clickPar">
                      <p:stCondLst>
                        <p:cond delay="indefinite"/>
                        <p:cond evt="onBegin" delay="0">
                          <p:tn val="21"/>
                        </p:cond>
                      </p:stCondLst>
                      <p:childTnLst>
                        <p:par>
                          <p:cTn id="23" fill="hold" nodeType="after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ct val="0"/>
              </a:spcBef>
              <a:spcAft>
                <a:spcPts val="500"/>
              </a:spcAft>
              <a:buClrTx/>
              <a:buSzTx/>
              <a:buFontTx/>
              <a:buNone/>
              <a:defRPr/>
            </a:pPr>
            <a:r>
              <a:rPr kumimoji="0" lang="tr-TR" sz="1400" b="0"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ct val="0"/>
              </a:spcBef>
              <a:spcAft>
                <a:spcPts val="500"/>
              </a:spcAft>
              <a:buClrTx/>
              <a:buSzTx/>
              <a:buFontTx/>
              <a:buNone/>
              <a:defRPr/>
            </a:pPr>
            <a:r>
              <a:rPr kumimoji="0" lang="tr-TR" sz="2000" b="1"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221981" y="1271350"/>
            <a:ext cx="11278833"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2400" b="1" i="1" u="none" strike="noStrike" kern="1200" cap="none" spc="0" normalizeH="0" baseline="0" noProof="0">
                <a:solidFill>
                  <a:srgbClr val="1B9FB1"/>
                </a:solidFill>
                <a:effectLst/>
                <a:uLnTx/>
                <a:uFillTx/>
                <a:latin typeface="Arial"/>
                <a:ea typeface="+mn-ea"/>
                <a:cs typeface="+mn-cs"/>
              </a:rPr>
              <a:t>Doğrudan Merkezî Teşkilata Bağlı Taşra Teşkilatı</a:t>
            </a:r>
          </a:p>
        </p:txBody>
      </p:sp>
      <p:sp>
        <p:nvSpPr>
          <p:cNvPr id="39" name="Dikdörtgen 38"/>
          <p:cNvSpPr/>
          <p:nvPr/>
        </p:nvSpPr>
        <p:spPr>
          <a:xfrm>
            <a:off x="18889" y="2768735"/>
            <a:ext cx="12192000" cy="4172552"/>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3" name="Tablo 12">
            <a:extLst>
              <a:ext uri="{FF2B5EF4-FFF2-40B4-BE49-F238E27FC236}">
                <a16:creationId xmlns:a16="http://schemas.microsoft.com/office/drawing/2014/main" id="{580BDF0A-29BB-4D0D-9479-51633C5338AB}"/>
              </a:ext>
            </a:extLst>
          </p:cNvPr>
          <p:cNvGraphicFramePr>
            <a:graphicFrameLocks noGrp="1"/>
          </p:cNvGraphicFramePr>
          <p:nvPr/>
        </p:nvGraphicFramePr>
        <p:xfrm>
          <a:off x="449143" y="1832059"/>
          <a:ext cx="5497178" cy="2946502"/>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867" b="0" i="0" u="none" strike="noStrike" cap="none">
                          <a:ln>
                            <a:solidFill>
                              <a:srgbClr val="FF0000"/>
                            </a:solidFill>
                          </a:ln>
                          <a:solidFill>
                            <a:schemeClr val="tx1"/>
                          </a:solidFill>
                          <a:latin typeface="Calibri"/>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MİLLİ SAVUNMA BAKANLIĞI</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Kara Kuvvetleri Komutanlığı</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1’inci Ordu Komutanlığı</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5’inci Kolordu Komutanlığı</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54’üncü Mekanize Piyade Tugay Komutanlığı</a:t>
                      </a:r>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ÇALIŞMA VE SOSYAL</a:t>
                      </a:r>
                      <a:r>
                        <a:rPr lang="tr-TR" sz="1200" b="0" cap="none" spc="0" baseline="0">
                          <a:ln>
                            <a:noFill/>
                          </a:ln>
                          <a:solidFill>
                            <a:schemeClr val="tx1"/>
                          </a:solidFill>
                          <a:effectLst/>
                          <a:latin typeface="Times New Roman" panose="02020603050405020304" pitchFamily="18" charset="0"/>
                          <a:cs typeface="Times New Roman" panose="02020603050405020304" pitchFamily="18" charset="0"/>
                        </a:rPr>
                        <a:t> GÜVENLİK BAKANLIĞI</a:t>
                      </a:r>
                    </a:p>
                    <a:p>
                      <a:pPr algn="ctr"/>
                      <a:r>
                        <a:rPr lang="tr-TR" sz="1200" b="0" cap="none" spc="0" baseline="0">
                          <a:ln>
                            <a:noFill/>
                          </a:ln>
                          <a:solidFill>
                            <a:schemeClr val="tx1"/>
                          </a:solidFill>
                          <a:effectLst/>
                          <a:latin typeface="Times New Roman" panose="02020603050405020304" pitchFamily="18" charset="0"/>
                          <a:cs typeface="Times New Roman" panose="02020603050405020304" pitchFamily="18" charset="0"/>
                        </a:rPr>
                        <a:t>Sosyal Güvenlik Kurumu</a:t>
                      </a:r>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Adana</a:t>
                      </a:r>
                      <a:r>
                        <a:rPr lang="tr-TR" sz="1200" b="0" cap="none" spc="0" baseline="0">
                          <a:ln>
                            <a:noFill/>
                          </a:ln>
                          <a:solidFill>
                            <a:schemeClr val="tx1"/>
                          </a:solidFill>
                          <a:effectLst/>
                          <a:latin typeface="Times New Roman" panose="02020603050405020304" pitchFamily="18" charset="0"/>
                          <a:cs typeface="Times New Roman" panose="02020603050405020304" pitchFamily="18" charset="0"/>
                        </a:rPr>
                        <a:t> Sosyal Güvenlik İl Müdürlüğü</a:t>
                      </a:r>
                    </a:p>
                    <a:p>
                      <a:pPr algn="ctr"/>
                      <a:r>
                        <a:rPr lang="tr-TR" sz="1200" b="0" cap="none" spc="0" baseline="0">
                          <a:ln>
                            <a:noFill/>
                          </a:ln>
                          <a:solidFill>
                            <a:schemeClr val="tx1"/>
                          </a:solidFill>
                          <a:effectLst/>
                          <a:latin typeface="Times New Roman" panose="02020603050405020304" pitchFamily="18" charset="0"/>
                          <a:cs typeface="Times New Roman" panose="02020603050405020304" pitchFamily="18" charset="0"/>
                        </a:rPr>
                        <a:t>Kozan Sosyal Güvenlik Merkezi Müdürlüğü</a:t>
                      </a:r>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37534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4" name="Tablo 13">
            <a:extLst>
              <a:ext uri="{FF2B5EF4-FFF2-40B4-BE49-F238E27FC236}">
                <a16:creationId xmlns:a16="http://schemas.microsoft.com/office/drawing/2014/main" id="{5E5CDF17-BD6D-4932-9566-56FC9C15EC4A}"/>
              </a:ext>
            </a:extLst>
          </p:cNvPr>
          <p:cNvGraphicFramePr>
            <a:graphicFrameLocks noGrp="1"/>
          </p:cNvGraphicFramePr>
          <p:nvPr/>
        </p:nvGraphicFramePr>
        <p:xfrm>
          <a:off x="6423282" y="1827446"/>
          <a:ext cx="5291757" cy="2964823"/>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800" b="1" i="0" u="none" strike="noStrike" kern="0" cap="none" spc="0" normalizeH="0" baseline="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90768">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KARA KUVVETLERİ KOMUTANLIĞI</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1’inci Ordu Komutanlığı</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54’üncü Mekanize Piyade Tugay Komutanlığı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68826">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SOSYAL</a:t>
                      </a:r>
                      <a:r>
                        <a:rPr lang="tr-TR" sz="1200" b="0" cap="none" spc="0" baseline="0">
                          <a:ln>
                            <a:noFill/>
                          </a:ln>
                          <a:solidFill>
                            <a:schemeClr val="tx1"/>
                          </a:solidFill>
                          <a:effectLst/>
                          <a:latin typeface="Times New Roman" panose="02020603050405020304" pitchFamily="18" charset="0"/>
                          <a:cs typeface="Times New Roman" panose="02020603050405020304" pitchFamily="18" charset="0"/>
                        </a:rPr>
                        <a:t> GÜVENLİK KURUMU BAŞKANLIĞI</a:t>
                      </a:r>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a:ln>
                            <a:noFill/>
                          </a:ln>
                          <a:solidFill>
                            <a:schemeClr val="tx1"/>
                          </a:solidFill>
                          <a:effectLst/>
                          <a:latin typeface="Times New Roman" panose="02020603050405020304" pitchFamily="18" charset="0"/>
                          <a:cs typeface="Times New Roman" panose="02020603050405020304" pitchFamily="18" charset="0"/>
                        </a:rPr>
                        <a:t>Adana</a:t>
                      </a:r>
                      <a:r>
                        <a:rPr lang="tr-TR" sz="1200" b="0" cap="none" spc="0" baseline="0">
                          <a:ln>
                            <a:noFill/>
                          </a:ln>
                          <a:solidFill>
                            <a:schemeClr val="tx1"/>
                          </a:solidFill>
                          <a:effectLst/>
                          <a:latin typeface="Times New Roman" panose="02020603050405020304" pitchFamily="18" charset="0"/>
                          <a:cs typeface="Times New Roman" panose="02020603050405020304" pitchFamily="18" charset="0"/>
                        </a:rPr>
                        <a:t> Sosyal Güvenlik İl Müdürlüğü</a:t>
                      </a:r>
                    </a:p>
                    <a:p>
                      <a:pPr algn="ctr"/>
                      <a:r>
                        <a:rPr lang="tr-TR" sz="1200" b="0" cap="none" spc="0" baseline="0">
                          <a:ln>
                            <a:noFill/>
                          </a:ln>
                          <a:solidFill>
                            <a:schemeClr val="tx1"/>
                          </a:solidFill>
                          <a:effectLst/>
                          <a:latin typeface="Times New Roman" panose="02020603050405020304" pitchFamily="18" charset="0"/>
                          <a:cs typeface="Times New Roman" panose="02020603050405020304" pitchFamily="18" charset="0"/>
                        </a:rPr>
                        <a:t>Kozan Sosyal Güvenlik Merkezi Müdürlüğü</a:t>
                      </a:r>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p>
                      <a:pPr marL="0" indent="0" algn="ctr">
                        <a:buNone/>
                      </a:pPr>
                      <a:endParaRPr lang="tr-TR" sz="1200" b="0" cap="none" spc="0" baseline="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4024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cxnSp>
        <p:nvCxnSpPr>
          <p:cNvPr id="4" name="Düz Bağlayıcı 3"/>
          <p:cNvCxnSpPr/>
          <p:nvPr/>
        </p:nvCxnSpPr>
        <p:spPr>
          <a:xfrm flipV="1">
            <a:off x="2266734" y="3064328"/>
            <a:ext cx="2107146" cy="5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a:off x="2030514" y="2493327"/>
            <a:ext cx="2160486" cy="102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Dikdörtgen 10">
            <a:extLst>
              <a:ext uri="{FF2B5EF4-FFF2-40B4-BE49-F238E27FC236}">
                <a16:creationId xmlns:a16="http://schemas.microsoft.com/office/drawing/2014/main" id="{BEA76912-F015-4548-9884-9B36E46AD07C}"/>
              </a:ext>
            </a:extLst>
          </p:cNvPr>
          <p:cNvSpPr/>
          <p:nvPr/>
        </p:nvSpPr>
        <p:spPr>
          <a:xfrm>
            <a:off x="110215" y="4501912"/>
            <a:ext cx="11278833"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2400" b="1" i="1" u="none" strike="noStrike" kern="1200" cap="none" spc="0" normalizeH="0" baseline="0" noProof="0">
                <a:solidFill>
                  <a:srgbClr val="1B9FB1"/>
                </a:solidFill>
                <a:effectLst/>
                <a:uLnTx/>
                <a:uFillTx/>
                <a:latin typeface="Arial"/>
                <a:ea typeface="+mn-ea"/>
                <a:cs typeface="+mn-cs"/>
              </a:rPr>
              <a:t>Dış Temsilcilik</a:t>
            </a:r>
          </a:p>
        </p:txBody>
      </p:sp>
      <p:graphicFrame>
        <p:nvGraphicFramePr>
          <p:cNvPr id="12" name="Tablo 11">
            <a:extLst>
              <a:ext uri="{FF2B5EF4-FFF2-40B4-BE49-F238E27FC236}">
                <a16:creationId xmlns:a16="http://schemas.microsoft.com/office/drawing/2014/main" id="{580BDF0A-29BB-4D0D-9479-51633C5338AB}"/>
              </a:ext>
            </a:extLst>
          </p:cNvPr>
          <p:cNvGraphicFramePr>
            <a:graphicFrameLocks noGrp="1"/>
          </p:cNvGraphicFramePr>
          <p:nvPr/>
        </p:nvGraphicFramePr>
        <p:xfrm>
          <a:off x="221981" y="4949895"/>
          <a:ext cx="5497178" cy="1564691"/>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867" b="0" i="0" u="none" strike="noStrike" cap="none">
                          <a:ln>
                            <a:solidFill>
                              <a:srgbClr val="FF0000"/>
                            </a:solidFill>
                          </a:ln>
                          <a:solidFill>
                            <a:schemeClr val="tx1"/>
                          </a:solidFill>
                          <a:latin typeface="Calibri"/>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endPar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DIŞİŞLERİ BAKANLIĞI</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Berlin Büyükelçiliği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Aile ve Sosyal Hizmetler Müşavirliği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5" name="Tablo 14">
            <a:extLst>
              <a:ext uri="{FF2B5EF4-FFF2-40B4-BE49-F238E27FC236}">
                <a16:creationId xmlns:a16="http://schemas.microsoft.com/office/drawing/2014/main" id="{5E5CDF17-BD6D-4932-9566-56FC9C15EC4A}"/>
              </a:ext>
            </a:extLst>
          </p:cNvPr>
          <p:cNvGraphicFramePr>
            <a:graphicFrameLocks noGrp="1"/>
          </p:cNvGraphicFramePr>
          <p:nvPr/>
        </p:nvGraphicFramePr>
        <p:xfrm>
          <a:off x="6319145" y="4970787"/>
          <a:ext cx="5291757" cy="1540868"/>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41051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800" b="1" i="0" u="none" strike="noStrike" kern="0" cap="none" spc="0" normalizeH="0" baseline="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30353">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BERLİN BÜYÜKELÇİLİĞİ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kern="1200" cap="none" spc="0" baseline="0">
                          <a:ln>
                            <a:noFill/>
                          </a:ln>
                          <a:solidFill>
                            <a:schemeClr val="tx1"/>
                          </a:solidFill>
                          <a:effectLst/>
                          <a:latin typeface="Times New Roman" panose="02020603050405020304" pitchFamily="18" charset="0"/>
                          <a:ea typeface="+mn-ea"/>
                          <a:cs typeface="Times New Roman" panose="02020603050405020304" pitchFamily="18" charset="0"/>
                          <a:sym typeface="Arial"/>
                        </a:rPr>
                        <a:t>Aile ve Sosyal Hizmetler Müşavirliği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16" name="Düz Bağlayıcı 15"/>
          <p:cNvCxnSpPr/>
          <p:nvPr/>
        </p:nvCxnSpPr>
        <p:spPr>
          <a:xfrm>
            <a:off x="1535933" y="3713764"/>
            <a:ext cx="3303486" cy="51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36886"/>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47"/>
        <p:cNvGrpSpPr/>
        <p:nvPr/>
      </p:nvGrpSpPr>
      <p:grpSpPr>
        <a:xfrm>
          <a:off x="0" y="0"/>
          <a:ext cx="0" cy="0"/>
        </a:xfrm>
      </p:grpSpPr>
      <p:pic>
        <p:nvPicPr>
          <p:cNvPr id="37" name="Resim 36"/>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9" name="Dikdörtgen 2">
            <a:extLst>
              <a:ext uri="{FF2B5EF4-FFF2-40B4-BE49-F238E27FC236}">
                <a16:creationId xmlns:a16="http://schemas.microsoft.com/office/drawing/2014/main" id="{CA10BC54-DBCC-4635-BD99-355A4E0FB0D8}"/>
              </a:ext>
            </a:extLst>
          </p:cNvPr>
          <p:cNvSpPr/>
          <p:nvPr/>
        </p:nvSpPr>
        <p:spPr>
          <a:xfrm>
            <a:off x="1229030" y="255016"/>
            <a:ext cx="5425790" cy="772006"/>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ct val="0"/>
              </a:spcBef>
              <a:spcAft>
                <a:spcPts val="500"/>
              </a:spcAft>
              <a:buClrTx/>
              <a:buSzTx/>
              <a:buFontTx/>
              <a:buNone/>
              <a:defRPr/>
            </a:pPr>
            <a:r>
              <a:rPr kumimoji="0" lang="tr-TR" sz="2000" b="0"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ct val="0"/>
              </a:spcBef>
              <a:spcAft>
                <a:spcPts val="500"/>
              </a:spcAft>
              <a:buClrTx/>
              <a:buSzTx/>
              <a:buFontTx/>
              <a:buNone/>
              <a:defRPr/>
            </a:pPr>
            <a:r>
              <a:rPr kumimoji="0" lang="tr-TR" sz="2000" b="1"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40" name="Trapezoid 18">
            <a:extLst>
              <a:ext uri="{FF2B5EF4-FFF2-40B4-BE49-F238E27FC236}">
                <a16:creationId xmlns:a16="http://schemas.microsoft.com/office/drawing/2014/main" id="{CD5CD6B5-3733-426D-9033-876233B465EB}"/>
              </a:ext>
            </a:extLst>
          </p:cNvPr>
          <p:cNvSpPr/>
          <p:nvPr/>
        </p:nvSpPr>
        <p:spPr>
          <a:xfrm rot="10800000">
            <a:off x="4238185" y="3314211"/>
            <a:ext cx="2235344" cy="1236889"/>
          </a:xfrm>
          <a:custGeom>
            <a:rect l="l" t="t" r="r" b="b"/>
            <a:pathLst>
              <a:path w="2513902" h="1391026">
                <a:moveTo>
                  <a:pt x="1390337" y="97116"/>
                </a:moveTo>
                <a:lnTo>
                  <a:pt x="1390337" y="72919"/>
                </a:lnTo>
                <a:lnTo>
                  <a:pt x="1123565" y="72919"/>
                </a:lnTo>
                <a:lnTo>
                  <a:pt x="1123565" y="97116"/>
                </a:lnTo>
                <a:close/>
                <a:moveTo>
                  <a:pt x="2178715" y="1323989"/>
                </a:moveTo>
                <a:lnTo>
                  <a:pt x="2178715" y="217871"/>
                </a:lnTo>
                <a:lnTo>
                  <a:pt x="335187" y="217871"/>
                </a:lnTo>
                <a:lnTo>
                  <a:pt x="335187" y="1323989"/>
                </a:lnTo>
                <a:close/>
                <a:moveTo>
                  <a:pt x="2190205" y="1391026"/>
                </a:moveTo>
                <a:lnTo>
                  <a:pt x="323696" y="1391026"/>
                </a:lnTo>
                <a:cubicBezTo>
                  <a:pt x="293019" y="1391026"/>
                  <a:pt x="268149" y="1366157"/>
                  <a:pt x="268149" y="1335479"/>
                </a:cubicBezTo>
                <a:lnTo>
                  <a:pt x="268149" y="117315"/>
                </a:lnTo>
                <a:lnTo>
                  <a:pt x="0" y="117315"/>
                </a:lnTo>
                <a:lnTo>
                  <a:pt x="0" y="50278"/>
                </a:lnTo>
                <a:lnTo>
                  <a:pt x="65286" y="0"/>
                </a:lnTo>
                <a:lnTo>
                  <a:pt x="2448616" y="0"/>
                </a:lnTo>
                <a:lnTo>
                  <a:pt x="2513902" y="50278"/>
                </a:lnTo>
                <a:lnTo>
                  <a:pt x="2513902" y="117315"/>
                </a:lnTo>
                <a:lnTo>
                  <a:pt x="2245752" y="117315"/>
                </a:lnTo>
                <a:lnTo>
                  <a:pt x="2245752" y="1335479"/>
                </a:lnTo>
                <a:cubicBezTo>
                  <a:pt x="2245752" y="1366157"/>
                  <a:pt x="2220883" y="1391026"/>
                  <a:pt x="2190205" y="1391026"/>
                </a:cubicBezTo>
                <a:close/>
              </a:path>
            </a:pathLst>
          </a:cu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13">
            <a:extLst>
              <a:ext uri="{FF2B5EF4-FFF2-40B4-BE49-F238E27FC236}">
                <a16:creationId xmlns:a16="http://schemas.microsoft.com/office/drawing/2014/main" id="{B83EDAC6-9273-4970-B62E-89EE2FCC9740}"/>
              </a:ext>
            </a:extLst>
          </p:cNvPr>
          <p:cNvSpPr/>
          <p:nvPr/>
        </p:nvSpPr>
        <p:spPr>
          <a:xfrm>
            <a:off x="6806823" y="1807934"/>
            <a:ext cx="4935999" cy="927190"/>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0" algn="l" defTabSz="914400" rtl="0" eaLnBrk="1" fontAlgn="auto" latinLnBrk="0" hangingPunct="1">
              <a:lnSpc>
                <a:spcPct val="100000"/>
              </a:lnSpc>
              <a:spcBef>
                <a:spcPct val="0"/>
              </a:spcBef>
              <a:spcAft>
                <a:spcPts val="1200"/>
              </a:spcAft>
              <a:buClrTx/>
              <a:buSzTx/>
              <a:buFontTx/>
              <a:buNone/>
              <a:defRPr/>
            </a:pPr>
            <a:r>
              <a:rPr kumimoji="0" lang="tr-TR"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Resmî yazışmalarda </a:t>
            </a:r>
            <a:r>
              <a:rPr kumimoji="0" lang="tr-TR" sz="20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her belge eşsiz bir sayıya sahip olmalıdır.</a:t>
            </a:r>
          </a:p>
        </p:txBody>
      </p:sp>
      <p:grpSp>
        <p:nvGrpSpPr>
          <p:cNvPr id="47" name="Group 16">
            <a:extLst>
              <a:ext uri="{FF2B5EF4-FFF2-40B4-BE49-F238E27FC236}">
                <a16:creationId xmlns:a16="http://schemas.microsoft.com/office/drawing/2014/main" id="{5AB7BC39-D346-4530-A87C-0CFF6692B3F7}"/>
              </a:ext>
            </a:extLst>
          </p:cNvPr>
          <p:cNvGrpSpPr/>
          <p:nvPr/>
        </p:nvGrpSpPr>
        <p:grpSpPr>
          <a:xfrm>
            <a:off x="6251654" y="2249254"/>
            <a:ext cx="540000" cy="1692000"/>
            <a:chOff x="5355771" y="1915886"/>
            <a:chExt cx="540000" cy="1692000"/>
          </a:xfrm>
        </p:grpSpPr>
        <p:sp>
          <p:nvSpPr>
            <p:cNvPr id="53" name="Freeform 10">
              <a:extLst>
                <a:ext uri="{FF2B5EF4-FFF2-40B4-BE49-F238E27FC236}">
                  <a16:creationId xmlns:a16="http://schemas.microsoft.com/office/drawing/2014/main" id="{0003EEE5-C4F8-4F99-81D0-7D2AF7654A97}"/>
                </a:ext>
              </a:extLst>
            </p:cNvPr>
            <p:cNvSpPr/>
            <p:nvPr/>
          </p:nvSpPr>
          <p:spPr>
            <a:xfrm>
              <a:off x="5355771" y="1915886"/>
              <a:ext cx="540000" cy="1692000"/>
            </a:xfrm>
            <a:custGeom>
              <a:gdLst>
                <a:gd name="connsiteX0" fmla="*/ 0 w 642258"/>
                <a:gd name="connsiteY0" fmla="*/ 1752600 h 1752600"/>
                <a:gd name="connsiteX1" fmla="*/ 348343 w 642258"/>
                <a:gd name="connsiteY1" fmla="*/ 1752600 h 1752600"/>
                <a:gd name="connsiteX2" fmla="*/ 348343 w 642258"/>
                <a:gd name="connsiteY2" fmla="*/ 0 h 1752600"/>
                <a:gd name="connsiteX3" fmla="*/ 642258 w 642258"/>
                <a:gd name="connsiteY3" fmla="*/ 0 h 1752600"/>
              </a:gdLst>
              <a:cxnLst>
                <a:cxn ang="0">
                  <a:pos x="connsiteX0" y="connsiteY0"/>
                </a:cxn>
                <a:cxn ang="0">
                  <a:pos x="connsiteX1" y="connsiteY1"/>
                </a:cxn>
                <a:cxn ang="0">
                  <a:pos x="connsiteX2" y="connsiteY2"/>
                </a:cxn>
                <a:cxn ang="0">
                  <a:pos x="connsiteX3" y="connsiteY3"/>
                </a:cxn>
              </a:cxnLst>
              <a:rect l="l" t="t" r="r" b="b"/>
              <a:pathLst>
                <a:path w="642258" h="1752600">
                  <a:moveTo>
                    <a:pt x="0" y="1752600"/>
                  </a:moveTo>
                  <a:lnTo>
                    <a:pt x="348343" y="1752600"/>
                  </a:lnTo>
                  <a:lnTo>
                    <a:pt x="348343" y="0"/>
                  </a:lnTo>
                  <a:lnTo>
                    <a:pt x="642258" y="0"/>
                  </a:ln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57" name="Isosceles Triangle 14">
              <a:extLst>
                <a:ext uri="{FF2B5EF4-FFF2-40B4-BE49-F238E27FC236}">
                  <a16:creationId xmlns:a16="http://schemas.microsoft.com/office/drawing/2014/main" id="{5A0DFEEA-EC15-42C6-B76D-6997D1BCEE60}"/>
                </a:ext>
              </a:extLst>
            </p:cNvPr>
            <p:cNvSpPr/>
            <p:nvPr/>
          </p:nvSpPr>
          <p:spPr>
            <a:xfrm>
              <a:off x="5531512" y="2214804"/>
              <a:ext cx="250588" cy="2160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grpSp>
        <p:nvGrpSpPr>
          <p:cNvPr id="58" name="Group 17">
            <a:extLst>
              <a:ext uri="{FF2B5EF4-FFF2-40B4-BE49-F238E27FC236}">
                <a16:creationId xmlns:a16="http://schemas.microsoft.com/office/drawing/2014/main" id="{8F5F82D8-5269-4B84-9EF6-D944450F45AD}"/>
              </a:ext>
            </a:extLst>
          </p:cNvPr>
          <p:cNvGrpSpPr/>
          <p:nvPr/>
        </p:nvGrpSpPr>
        <p:grpSpPr>
          <a:xfrm>
            <a:off x="4932707" y="4577205"/>
            <a:ext cx="2520000" cy="576000"/>
            <a:chOff x="4016829" y="4452257"/>
            <a:chExt cx="2520000" cy="576000"/>
          </a:xfrm>
        </p:grpSpPr>
        <p:sp>
          <p:nvSpPr>
            <p:cNvPr id="59" name="Freeform 15">
              <a:extLst>
                <a:ext uri="{FF2B5EF4-FFF2-40B4-BE49-F238E27FC236}">
                  <a16:creationId xmlns:a16="http://schemas.microsoft.com/office/drawing/2014/main" id="{988413CF-8202-4BC5-9285-E912FD2A966B}"/>
                </a:ext>
              </a:extLst>
            </p:cNvPr>
            <p:cNvSpPr/>
            <p:nvPr/>
          </p:nvSpPr>
          <p:spPr>
            <a:xfrm>
              <a:off x="4016829" y="4452257"/>
              <a:ext cx="2520000" cy="576000"/>
            </a:xfrm>
            <a:custGeom>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0" name="Isosceles Triangle 23">
              <a:extLst>
                <a:ext uri="{FF2B5EF4-FFF2-40B4-BE49-F238E27FC236}">
                  <a16:creationId xmlns:a16="http://schemas.microsoft.com/office/drawing/2014/main" id="{4549CD6D-B541-4D21-A13B-EAF93356E37F}"/>
                </a:ext>
              </a:extLst>
            </p:cNvPr>
            <p:cNvSpPr/>
            <p:nvPr/>
          </p:nvSpPr>
          <p:spPr>
            <a:xfrm rot="16200000" flipV="1">
              <a:off x="5872735" y="4613873"/>
              <a:ext cx="250588" cy="21602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1" name="Oval 26">
            <a:extLst>
              <a:ext uri="{FF2B5EF4-FFF2-40B4-BE49-F238E27FC236}">
                <a16:creationId xmlns:a16="http://schemas.microsoft.com/office/drawing/2014/main" id="{0EC6C060-DBB8-423B-91A0-E97D340DB5D4}"/>
              </a:ext>
            </a:extLst>
          </p:cNvPr>
          <p:cNvSpPr/>
          <p:nvPr/>
        </p:nvSpPr>
        <p:spPr>
          <a:xfrm>
            <a:off x="7089359" y="5159813"/>
            <a:ext cx="4844981" cy="831474"/>
          </a:xfrm>
          <a:prstGeom prst="round2Diag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2" name="Oval 35">
            <a:extLst>
              <a:ext uri="{FF2B5EF4-FFF2-40B4-BE49-F238E27FC236}">
                <a16:creationId xmlns:a16="http://schemas.microsoft.com/office/drawing/2014/main" id="{E8A16DBE-01D2-4D49-8F46-6BED5147B1F6}"/>
              </a:ext>
            </a:extLst>
          </p:cNvPr>
          <p:cNvSpPr/>
          <p:nvPr/>
        </p:nvSpPr>
        <p:spPr>
          <a:xfrm>
            <a:off x="413887" y="1512917"/>
            <a:ext cx="4216302" cy="1152454"/>
          </a:xfrm>
          <a:prstGeom prst="round2Diag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3" name="TextBox 31">
            <a:extLst>
              <a:ext uri="{FF2B5EF4-FFF2-40B4-BE49-F238E27FC236}">
                <a16:creationId xmlns:a16="http://schemas.microsoft.com/office/drawing/2014/main" id="{EA60D1BD-7155-4424-9EB4-138AD08DA7CC}"/>
              </a:ext>
            </a:extLst>
          </p:cNvPr>
          <p:cNvSpPr txBox="1"/>
          <p:nvPr/>
        </p:nvSpPr>
        <p:spPr>
          <a:xfrm>
            <a:off x="230371" y="1524899"/>
            <a:ext cx="4412079" cy="1077218"/>
          </a:xfrm>
          <a:prstGeom prst="rect">
            <a:avLst/>
          </a:prstGeom>
          <a:noFill/>
        </p:spPr>
        <p:txBody>
          <a:bodyPr wrap="square" rtlCol="0">
            <a:spAutoFit/>
          </a:bodyPr>
          <a:lstStyle/>
          <a:p>
            <a:pPr marL="180000" marR="0" lvl="0" indent="0" algn="l" defTabSz="914400" rtl="0" eaLnBrk="1" fontAlgn="auto" latinLnBrk="0" hangingPunct="1">
              <a:lnSpc>
                <a:spcPct val="100000"/>
              </a:lnSpc>
              <a:spcBef>
                <a:spcPct val="0"/>
              </a:spcBef>
              <a:spcAft>
                <a:spcPts val="1200"/>
              </a:spcAft>
              <a:buClrTx/>
              <a:buSzTx/>
              <a:buFontTx/>
              <a:buNone/>
              <a:defRPr/>
            </a:pPr>
            <a:r>
              <a:rPr kumimoji="0" lang="tr-TR" sz="16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Sayı; </a:t>
            </a:r>
            <a:r>
              <a:rPr kumimoji="0" lang="tr-TR" sz="16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belgenin hazırlanma ortamını belirten ayırt edici ibarenin, belgeyi hazırlayan idare veya birimin numarasının, dosya kodunun ve kayıt numarasının</a:t>
            </a:r>
            <a:r>
              <a:rPr kumimoji="0" lang="tr-TR" sz="1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kumimoji="0" lang="tr-TR" sz="16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yer aldığı bir bütündür.</a:t>
            </a:r>
          </a:p>
        </p:txBody>
      </p:sp>
      <p:grpSp>
        <p:nvGrpSpPr>
          <p:cNvPr id="64" name="Group 17">
            <a:extLst>
              <a:ext uri="{FF2B5EF4-FFF2-40B4-BE49-F238E27FC236}">
                <a16:creationId xmlns:a16="http://schemas.microsoft.com/office/drawing/2014/main" id="{6200B0FF-285A-4AE8-B66E-98761EAE015C}"/>
              </a:ext>
            </a:extLst>
          </p:cNvPr>
          <p:cNvGrpSpPr/>
          <p:nvPr/>
        </p:nvGrpSpPr>
        <p:grpSpPr>
          <a:xfrm rot="10800000">
            <a:off x="3537795" y="2683883"/>
            <a:ext cx="2520000" cy="576000"/>
            <a:chOff x="4016829" y="4452257"/>
            <a:chExt cx="2520000" cy="576000"/>
          </a:xfrm>
        </p:grpSpPr>
        <p:sp>
          <p:nvSpPr>
            <p:cNvPr id="65" name="Freeform 15">
              <a:extLst>
                <a:ext uri="{FF2B5EF4-FFF2-40B4-BE49-F238E27FC236}">
                  <a16:creationId xmlns:a16="http://schemas.microsoft.com/office/drawing/2014/main" id="{974E84FE-CD57-46FC-AA9A-A10BC4208297}"/>
                </a:ext>
              </a:extLst>
            </p:cNvPr>
            <p:cNvSpPr/>
            <p:nvPr/>
          </p:nvSpPr>
          <p:spPr>
            <a:xfrm>
              <a:off x="4016829" y="4452257"/>
              <a:ext cx="2520000" cy="576000"/>
            </a:xfrm>
            <a:custGeom>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6" name="Isosceles Triangle 23">
              <a:extLst>
                <a:ext uri="{FF2B5EF4-FFF2-40B4-BE49-F238E27FC236}">
                  <a16:creationId xmlns:a16="http://schemas.microsoft.com/office/drawing/2014/main" id="{5C2E1455-6506-49A6-996B-15A62E713863}"/>
                </a:ext>
              </a:extLst>
            </p:cNvPr>
            <p:cNvSpPr/>
            <p:nvPr/>
          </p:nvSpPr>
          <p:spPr>
            <a:xfrm rot="16200000" flipV="1">
              <a:off x="5872735" y="4605081"/>
              <a:ext cx="250588" cy="2160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7" name="Dikdörtgen 66"/>
          <p:cNvSpPr/>
          <p:nvPr/>
        </p:nvSpPr>
        <p:spPr>
          <a:xfrm>
            <a:off x="7089358" y="5219088"/>
            <a:ext cx="4844981" cy="646331"/>
          </a:xfrm>
          <a:prstGeom prst="rect">
            <a:avLst/>
          </a:prstGeom>
        </p:spPr>
        <p:txBody>
          <a:bodyPr wrap="square">
            <a:spAutoFit/>
          </a:bodyPr>
          <a:lstStyle/>
          <a:p>
            <a:pPr marL="180000" marR="0" lvl="0" indent="0" algn="l" defTabSz="914400" rtl="0" eaLnBrk="1" fontAlgn="auto" latinLnBrk="0" hangingPunct="1">
              <a:lnSpc>
                <a:spcPct val="100000"/>
              </a:lnSpc>
              <a:spcBef>
                <a:spcPct val="0"/>
              </a:spcBef>
              <a:spcAft>
                <a:spcPts val="1200"/>
              </a:spcAft>
              <a:buClrTx/>
              <a:buSzTx/>
              <a:buFontTx/>
              <a:buNone/>
              <a:defRPr/>
            </a:pPr>
            <a:r>
              <a:rPr kumimoji="0" lang="tr-TR"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Kayıt numarası, belge hazırlanırken EBYS üzerinden alınır ve belge üzerinde gösterilir.</a:t>
            </a:r>
          </a:p>
        </p:txBody>
      </p:sp>
      <p:sp>
        <p:nvSpPr>
          <p:cNvPr id="68" name="Oval 35">
            <a:extLst>
              <a:ext uri="{FF2B5EF4-FFF2-40B4-BE49-F238E27FC236}">
                <a16:creationId xmlns:a16="http://schemas.microsoft.com/office/drawing/2014/main" id="{E8A16DBE-01D2-4D49-8F46-6BED5147B1F6}"/>
              </a:ext>
            </a:extLst>
          </p:cNvPr>
          <p:cNvSpPr/>
          <p:nvPr/>
        </p:nvSpPr>
        <p:spPr>
          <a:xfrm>
            <a:off x="413886" y="5364690"/>
            <a:ext cx="4216302" cy="1152454"/>
          </a:xfrm>
          <a:prstGeom prst="round2Diag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9" name="Dikdörtgen 68"/>
          <p:cNvSpPr/>
          <p:nvPr/>
        </p:nvSpPr>
        <p:spPr>
          <a:xfrm>
            <a:off x="331509" y="5471746"/>
            <a:ext cx="4844981" cy="923330"/>
          </a:xfrm>
          <a:prstGeom prst="rect">
            <a:avLst/>
          </a:prstGeom>
        </p:spPr>
        <p:txBody>
          <a:bodyPr wrap="square">
            <a:spAutoFit/>
          </a:bodyPr>
          <a:lstStyle/>
          <a:p>
            <a:pPr marL="180000" marR="0" lvl="0" indent="0" algn="l" defTabSz="914400" rtl="0" eaLnBrk="1" fontAlgn="auto" latinLnBrk="0" hangingPunct="1">
              <a:lnSpc>
                <a:spcPct val="100000"/>
              </a:lnSpc>
              <a:spcBef>
                <a:spcPct val="0"/>
              </a:spcBef>
              <a:spcAft>
                <a:spcPts val="1200"/>
              </a:spcAft>
              <a:buClrTx/>
              <a:buSzTx/>
              <a:buFontTx/>
              <a:buNone/>
              <a:defRPr/>
            </a:pPr>
            <a:r>
              <a:rPr kumimoji="0" lang="tr-TR"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Kayıt numarasının birim ve kurum kayıt numarası şeklinde ayrı kullanımı tamamen ortadan kalkmıştır. </a:t>
            </a:r>
          </a:p>
        </p:txBody>
      </p:sp>
      <p:grpSp>
        <p:nvGrpSpPr>
          <p:cNvPr id="70" name="Group 17">
            <a:extLst>
              <a:ext uri="{FF2B5EF4-FFF2-40B4-BE49-F238E27FC236}">
                <a16:creationId xmlns:a16="http://schemas.microsoft.com/office/drawing/2014/main" id="{8F5F82D8-5269-4B84-9EF6-D944450F45AD}"/>
              </a:ext>
            </a:extLst>
          </p:cNvPr>
          <p:cNvGrpSpPr/>
          <p:nvPr/>
        </p:nvGrpSpPr>
        <p:grpSpPr>
          <a:xfrm flipV="1">
            <a:off x="2122450" y="4574616"/>
            <a:ext cx="2520000" cy="775061"/>
            <a:chOff x="4016829" y="4452257"/>
            <a:chExt cx="2520000" cy="576000"/>
          </a:xfrm>
        </p:grpSpPr>
        <p:sp>
          <p:nvSpPr>
            <p:cNvPr id="71" name="Freeform 15">
              <a:extLst>
                <a:ext uri="{FF2B5EF4-FFF2-40B4-BE49-F238E27FC236}">
                  <a16:creationId xmlns:a16="http://schemas.microsoft.com/office/drawing/2014/main" id="{988413CF-8202-4BC5-9285-E912FD2A966B}"/>
                </a:ext>
              </a:extLst>
            </p:cNvPr>
            <p:cNvSpPr/>
            <p:nvPr/>
          </p:nvSpPr>
          <p:spPr>
            <a:xfrm>
              <a:off x="4016829" y="4452257"/>
              <a:ext cx="2520000" cy="576000"/>
            </a:xfrm>
            <a:custGeom>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72" name="Isosceles Triangle 23">
              <a:extLst>
                <a:ext uri="{FF2B5EF4-FFF2-40B4-BE49-F238E27FC236}">
                  <a16:creationId xmlns:a16="http://schemas.microsoft.com/office/drawing/2014/main" id="{4549CD6D-B541-4D21-A13B-EAF93356E37F}"/>
                </a:ext>
              </a:extLst>
            </p:cNvPr>
            <p:cNvSpPr/>
            <p:nvPr/>
          </p:nvSpPr>
          <p:spPr>
            <a:xfrm rot="16200000" flipV="1">
              <a:off x="5872735" y="4613873"/>
              <a:ext cx="250588" cy="216024"/>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pic>
        <p:nvPicPr>
          <p:cNvPr id="73" name="Resim 72"/>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4">
            <a:off x="10311672" y="65222"/>
            <a:ext cx="1779185" cy="1541592"/>
          </a:xfrm>
          <a:prstGeom prst="rect">
            <a:avLst/>
          </a:prstGeom>
        </p:spPr>
      </p:pic>
    </p:spTree>
    <p:extLst>
      <p:ext uri="{BB962C8B-B14F-4D97-AF65-F5344CB8AC3E}">
        <p14:creationId xmlns:p14="http://schemas.microsoft.com/office/powerpoint/2010/main" val="3068642203"/>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childTnLst>
                    </p:cTn>
                  </p:par>
                  <p:par>
                    <p:cTn id="14" fill="hold" nodeType="clickPar">
                      <p:stCondLst>
                        <p:cond delay="indefinite"/>
                        <p:cond evt="onBegin" delay="0">
                          <p:tn val="13"/>
                        </p:cond>
                      </p:stCondLst>
                      <p:childTnLst>
                        <p:par>
                          <p:cTn id="15" fill="hold" nodeType="after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nodeType="clickPar">
                      <p:stCondLst>
                        <p:cond delay="indefinite"/>
                        <p:cond evt="onBegin" delay="0">
                          <p:tn val="21"/>
                        </p:cond>
                      </p:stCondLst>
                      <p:childTnLst>
                        <p:par>
                          <p:cTn id="23" fill="hold" nodeType="after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nodeType="clickPar">
                      <p:stCondLst>
                        <p:cond delay="indefinite"/>
                        <p:cond evt="onBegin" delay="0">
                          <p:tn val="32"/>
                        </p:cond>
                      </p:stCondLst>
                      <p:childTnLst>
                        <p:par>
                          <p:cTn id="34" fill="hold" nodeType="after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1" grpId="1"/>
      <p:bldP spid="62" grpId="2"/>
      <p:bldP spid="63" grpId="3"/>
      <p:bldP spid="67" grpId="4"/>
      <p:bldP spid="68" grpId="5"/>
      <p:bldP spid="69" grpId="6"/>
    </p:bldLst>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37" name="Resim 36"/>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8"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ct val="0"/>
              </a:spcBef>
              <a:spcAft>
                <a:spcPts val="500"/>
              </a:spcAft>
              <a:buClrTx/>
              <a:buSzTx/>
              <a:buFontTx/>
              <a:buNone/>
              <a:defRPr/>
            </a:pPr>
            <a:r>
              <a:rPr kumimoji="0" lang="tr-TR" sz="1400" b="0"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ct val="0"/>
              </a:spcBef>
              <a:spcAft>
                <a:spcPts val="500"/>
              </a:spcAft>
              <a:buClrTx/>
              <a:buSzTx/>
              <a:buFontTx/>
              <a:buNone/>
              <a:defRPr/>
            </a:pPr>
            <a:r>
              <a:rPr kumimoji="0" lang="tr-TR" sz="2000" b="1"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39" name="Text Box 6">
            <a:extLst>
              <a:ext uri="{FF2B5EF4-FFF2-40B4-BE49-F238E27FC236}">
                <a16:creationId xmlns:a16="http://schemas.microsoft.com/office/drawing/2014/main" id="{4018823C-DB8F-40EF-AEBE-FF1A7BEA0BF6}"/>
              </a:ext>
            </a:extLst>
          </p:cNvPr>
          <p:cNvSpPr txBox="1">
            <a:spLocks noChangeArrowheads="1"/>
          </p:cNvSpPr>
          <p:nvPr/>
        </p:nvSpPr>
        <p:spPr bwMode="auto">
          <a:xfrm>
            <a:off x="3558119" y="4482522"/>
            <a:ext cx="6179454" cy="1429084"/>
          </a:xfrm>
          <a:prstGeom prst="rect">
            <a:avLst/>
          </a:prstGeom>
          <a:noFill/>
          <a:ln w="28575">
            <a:noFill/>
            <a:miter lim="800000"/>
          </a:ln>
        </p:spPr>
        <p:txBody>
          <a:bodyPr rot="0" vert="horz" wrap="square" lIns="68580" tIns="34290" rIns="68580" bIns="34290" anchor="t" anchorCtr="0" upright="1">
            <a:noAutofit/>
          </a:bodyPr>
          <a:lstStyle/>
          <a:p>
            <a:pPr marL="0" marR="0" lvl="0" indent="450215" algn="just"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E-68103562</a:t>
            </a:r>
            <a:r>
              <a:rPr kumimoji="0" lang="tr-TR" sz="3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823.02-138739 </a:t>
            </a:r>
            <a:endParaRPr kumimoji="0" lang="tr-TR"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0" name="Sağ Köşeli Ayraç 39">
            <a:extLst>
              <a:ext uri="{FF2B5EF4-FFF2-40B4-BE49-F238E27FC236}">
                <a16:creationId xmlns:a16="http://schemas.microsoft.com/office/drawing/2014/main" id="{80717DDA-EE86-476F-8AFA-CB530720DF58}"/>
              </a:ext>
            </a:extLst>
          </p:cNvPr>
          <p:cNvSpPr/>
          <p:nvPr/>
        </p:nvSpPr>
        <p:spPr>
          <a:xfrm rot="16200000">
            <a:off x="4158791" y="4327463"/>
            <a:ext cx="119459" cy="4295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41" name="Düz Ok Bağlayıcısı 40">
            <a:extLst>
              <a:ext uri="{FF2B5EF4-FFF2-40B4-BE49-F238E27FC236}">
                <a16:creationId xmlns:a16="http://schemas.microsoft.com/office/drawing/2014/main" id="{93DB2EF0-239E-4003-AC41-154C1C9B4073}"/>
              </a:ext>
            </a:extLst>
          </p:cNvPr>
          <p:cNvCxnSpPr/>
          <p:nvPr/>
        </p:nvCxnSpPr>
        <p:spPr>
          <a:xfrm flipH="1" flipV="1">
            <a:off x="2910035" y="3930894"/>
            <a:ext cx="1308485" cy="5516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Sağ Köşeli Ayraç 46">
            <a:extLst>
              <a:ext uri="{FF2B5EF4-FFF2-40B4-BE49-F238E27FC236}">
                <a16:creationId xmlns:a16="http://schemas.microsoft.com/office/drawing/2014/main" id="{E429528E-BF6F-4F12-80CE-CBB8D51113D1}"/>
              </a:ext>
            </a:extLst>
          </p:cNvPr>
          <p:cNvSpPr/>
          <p:nvPr/>
        </p:nvSpPr>
        <p:spPr>
          <a:xfrm rot="16200000">
            <a:off x="5374042" y="3660216"/>
            <a:ext cx="106908" cy="175151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Sağ Köşeli Ayraç 52">
            <a:extLst>
              <a:ext uri="{FF2B5EF4-FFF2-40B4-BE49-F238E27FC236}">
                <a16:creationId xmlns:a16="http://schemas.microsoft.com/office/drawing/2014/main" id="{CEC1DE7B-C877-4E31-96E0-B7D2DA5EEF2D}"/>
              </a:ext>
            </a:extLst>
          </p:cNvPr>
          <p:cNvSpPr/>
          <p:nvPr/>
        </p:nvSpPr>
        <p:spPr>
          <a:xfrm rot="16200000">
            <a:off x="8535825" y="3880743"/>
            <a:ext cx="104926" cy="13084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Sağ Köşeli Ayraç 56">
            <a:extLst>
              <a:ext uri="{FF2B5EF4-FFF2-40B4-BE49-F238E27FC236}">
                <a16:creationId xmlns:a16="http://schemas.microsoft.com/office/drawing/2014/main" id="{DD0A3EFB-AB48-4D75-9420-0733395B518B}"/>
              </a:ext>
            </a:extLst>
          </p:cNvPr>
          <p:cNvSpPr/>
          <p:nvPr/>
        </p:nvSpPr>
        <p:spPr>
          <a:xfrm rot="16200000">
            <a:off x="7014500" y="3878407"/>
            <a:ext cx="104929" cy="130848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Text Box 15">
            <a:extLst>
              <a:ext uri="{FF2B5EF4-FFF2-40B4-BE49-F238E27FC236}">
                <a16:creationId xmlns:a16="http://schemas.microsoft.com/office/drawing/2014/main" id="{D71AE532-8A8D-41EE-AAEA-10CAD764E6B6}"/>
              </a:ext>
            </a:extLst>
          </p:cNvPr>
          <p:cNvSpPr txBox="1">
            <a:spLocks noChangeArrowheads="1"/>
          </p:cNvSpPr>
          <p:nvPr/>
        </p:nvSpPr>
        <p:spPr bwMode="auto">
          <a:xfrm>
            <a:off x="488346" y="2818333"/>
            <a:ext cx="3348796" cy="1312276"/>
          </a:xfrm>
          <a:prstGeom prst="rect">
            <a:avLst/>
          </a:prstGeom>
          <a:noFill/>
          <a:ln w="9525">
            <a:noFill/>
            <a:miter lim="800000"/>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2000" b="0" i="0" u="none" strike="noStrike" kern="1200" cap="none" spc="0" normalizeH="0" baseline="0" noProof="0" err="1">
                <a:ln>
                  <a:noFill/>
                </a:ln>
                <a:solidFill>
                  <a:prstClr val="black"/>
                </a:solidFill>
                <a:effectLst/>
                <a:uLnTx/>
                <a:uFillTx/>
                <a:latin typeface="Arial"/>
                <a:ea typeface="Times New Roman" panose="02020603050405020304" pitchFamily="18" charset="0"/>
                <a:cs typeface="+mn-cs"/>
              </a:rPr>
              <a:t>Belgenin </a:t>
            </a:r>
            <a:r>
              <a:rPr kumimoji="0" lang="tr-TR" sz="2000" b="0" i="0" u="none" strike="noStrike" kern="1200" cap="none" spc="0" normalizeH="0" baseline="0" noProof="0" err="1">
                <a:ln>
                  <a:noFill/>
                </a:ln>
                <a:solidFill>
                  <a:prstClr val="black"/>
                </a:solidFill>
                <a:effectLst/>
                <a:uLnTx/>
                <a:uFillTx/>
                <a:latin typeface="Arial"/>
                <a:ea typeface="Times New Roman" panose="02020603050405020304" pitchFamily="18" charset="0"/>
                <a:cs typeface="+mn-cs"/>
              </a:rPr>
              <a:t>H</a:t>
            </a:r>
            <a:r>
              <a:rPr kumimoji="0" lang="en-US" sz="2000" b="0" i="0" u="none" strike="noStrike" kern="1200" cap="none" spc="0" normalizeH="0" baseline="0" noProof="0" err="1">
                <a:ln>
                  <a:noFill/>
                </a:ln>
                <a:solidFill>
                  <a:prstClr val="black"/>
                </a:solidFill>
                <a:effectLst/>
                <a:uLnTx/>
                <a:uFillTx/>
                <a:latin typeface="Arial"/>
                <a:ea typeface="Times New Roman" panose="02020603050405020304" pitchFamily="18" charset="0"/>
                <a:cs typeface="+mn-cs"/>
              </a:rPr>
              <a:t>azırlanma </a:t>
            </a:r>
            <a:r>
              <a:rPr kumimoji="0" lang="tr-TR" sz="2000" b="0" i="0" u="none" strike="noStrike" kern="1200" cap="none" spc="0" normalizeH="0" baseline="0" noProof="0" err="1">
                <a:ln>
                  <a:noFill/>
                </a:ln>
                <a:solidFill>
                  <a:prstClr val="black"/>
                </a:solidFill>
                <a:effectLst/>
                <a:uLnTx/>
                <a:uFillTx/>
                <a:latin typeface="Arial"/>
                <a:ea typeface="Times New Roman" panose="02020603050405020304" pitchFamily="18" charset="0"/>
                <a:cs typeface="+mn-cs"/>
              </a:rPr>
              <a:t>S</a:t>
            </a:r>
            <a:r>
              <a:rPr kumimoji="0" lang="en-US" sz="2000" b="0" i="0" u="none" strike="noStrike" kern="1200" cap="none" spc="0" normalizeH="0" baseline="0" noProof="0" err="1">
                <a:ln>
                  <a:noFill/>
                </a:ln>
                <a:solidFill>
                  <a:prstClr val="black"/>
                </a:solidFill>
                <a:effectLst/>
                <a:uLnTx/>
                <a:uFillTx/>
                <a:latin typeface="Arial"/>
                <a:ea typeface="Times New Roman" panose="02020603050405020304" pitchFamily="18" charset="0"/>
                <a:cs typeface="+mn-cs"/>
              </a:rPr>
              <a:t>üreci</a:t>
            </a:r>
            <a:endParaRPr kumimoji="0" lang="tr-TR" sz="2000" b="0" i="0" u="none" strike="noStrike" kern="1200" cap="none" spc="0" normalizeH="0" baseline="0" noProof="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tr-TR" sz="2400" b="1" i="0" u="none" strike="noStrike" kern="1200" cap="none" spc="0" normalizeH="0" baseline="0" noProof="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tr-TR" sz="2400" b="1" i="0" u="none" strike="noStrike" kern="1200" cap="none" spc="0" normalizeH="0" baseline="0" noProof="0">
                <a:ln>
                  <a:noFill/>
                </a:ln>
                <a:solidFill>
                  <a:prstClr val="black"/>
                </a:solidFill>
                <a:effectLst/>
                <a:uLnTx/>
                <a:uFillTx/>
                <a:latin typeface="Arial"/>
                <a:ea typeface="Times New Roman" panose="02020603050405020304" pitchFamily="18" charset="0"/>
                <a:cs typeface="+mn-cs"/>
              </a:rPr>
              <a:t>E</a:t>
            </a:r>
            <a:r>
              <a:rPr kumimoji="0" lang="tr-TR" sz="2400" b="0" i="0" u="none" strike="noStrike" kern="1200" cap="none" spc="0" normalizeH="0" baseline="0" noProof="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err="1">
                <a:ln>
                  <a:noFill/>
                </a:ln>
                <a:solidFill>
                  <a:prstClr val="black"/>
                </a:solidFill>
                <a:effectLst/>
                <a:uLnTx/>
                <a:uFillTx/>
                <a:latin typeface="Arial"/>
                <a:ea typeface="Times New Roman" panose="02020603050405020304" pitchFamily="18" charset="0"/>
                <a:cs typeface="+mn-cs"/>
              </a:rPr>
              <a:t>Elektronik Ortam </a:t>
            </a:r>
            <a:endParaRPr kumimoji="0" lang="tr-TR" sz="2000" b="0" i="0" u="none" strike="noStrike" kern="1200" cap="none" spc="0" normalizeH="0" baseline="0" noProof="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tr-TR" sz="2400" b="1" i="0" u="none" strike="noStrike" kern="1200" cap="none" spc="0" normalizeH="0" baseline="0" noProof="0">
                <a:ln>
                  <a:noFill/>
                </a:ln>
                <a:solidFill>
                  <a:prstClr val="black"/>
                </a:solidFill>
                <a:effectLst/>
                <a:uLnTx/>
                <a:uFillTx/>
                <a:latin typeface="Arial"/>
                <a:ea typeface="Times New Roman" panose="02020603050405020304" pitchFamily="18" charset="0"/>
                <a:cs typeface="+mn-cs"/>
              </a:rPr>
              <a:t>Z</a:t>
            </a:r>
            <a:r>
              <a:rPr kumimoji="0" lang="tr-TR" sz="2400" b="0" i="0" u="none" strike="noStrike" kern="1200" cap="none" spc="0" normalizeH="0" baseline="0" noProof="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err="1">
                <a:ln>
                  <a:noFill/>
                </a:ln>
                <a:solidFill>
                  <a:prstClr val="black"/>
                </a:solidFill>
                <a:effectLst/>
                <a:uLnTx/>
                <a:uFillTx/>
                <a:latin typeface="Arial"/>
                <a:ea typeface="Times New Roman" panose="02020603050405020304" pitchFamily="18" charset="0"/>
                <a:cs typeface="+mn-cs"/>
              </a:rPr>
              <a:t>Zorunlu Hâl </a:t>
            </a:r>
            <a:endParaRPr kumimoji="0" lang="tr-TR" sz="2000" b="0" i="0" u="none" strike="noStrike" kern="1200" cap="none" spc="0" normalizeH="0" baseline="0" noProof="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tr-TR" sz="2400" b="1" i="0" u="none" strike="noStrike" kern="1200" cap="none" spc="0" normalizeH="0" baseline="0" noProof="0">
                <a:ln>
                  <a:noFill/>
                </a:ln>
                <a:solidFill>
                  <a:prstClr val="black"/>
                </a:solidFill>
                <a:effectLst/>
                <a:uLnTx/>
                <a:uFillTx/>
                <a:latin typeface="Arial"/>
                <a:ea typeface="Times New Roman" panose="02020603050405020304" pitchFamily="18" charset="0"/>
                <a:cs typeface="+mn-cs"/>
              </a:rPr>
              <a:t>O</a:t>
            </a:r>
            <a:r>
              <a:rPr kumimoji="0" lang="tr-TR" sz="2400" b="0" i="0" u="none" strike="noStrike" kern="1200" cap="none" spc="0" normalizeH="0" baseline="0" noProof="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err="1">
                <a:ln>
                  <a:noFill/>
                </a:ln>
                <a:solidFill>
                  <a:prstClr val="black"/>
                </a:solidFill>
                <a:effectLst/>
                <a:uLnTx/>
                <a:uFillTx/>
                <a:latin typeface="Arial"/>
                <a:ea typeface="Times New Roman" panose="02020603050405020304" pitchFamily="18" charset="0"/>
                <a:cs typeface="+mn-cs"/>
              </a:rPr>
              <a:t>Olağanüstü Durum</a:t>
            </a:r>
            <a:endParaRPr kumimoji="0" lang="tr-TR" sz="3200" b="0" i="0" u="none" strike="noStrike" kern="1200" cap="none" spc="0" normalizeH="0" baseline="0" noProof="0">
              <a:ln>
                <a:noFill/>
              </a:ln>
              <a:solidFill>
                <a:prstClr val="black"/>
              </a:solidFill>
              <a:effectLst/>
              <a:uLnTx/>
              <a:uFillTx/>
              <a:latin typeface="Arial"/>
              <a:ea typeface="Times New Roman" panose="02020603050405020304" pitchFamily="18" charset="0"/>
              <a:cs typeface="+mn-cs"/>
            </a:endParaRPr>
          </a:p>
        </p:txBody>
      </p:sp>
      <p:cxnSp>
        <p:nvCxnSpPr>
          <p:cNvPr id="59" name="Düz Ok Bağlayıcısı 58">
            <a:extLst>
              <a:ext uri="{FF2B5EF4-FFF2-40B4-BE49-F238E27FC236}">
                <a16:creationId xmlns:a16="http://schemas.microsoft.com/office/drawing/2014/main" id="{57FD2B76-8E6E-4A4D-A476-11722A04211A}"/>
              </a:ext>
            </a:extLst>
          </p:cNvPr>
          <p:cNvCxnSpPr/>
          <p:nvPr/>
        </p:nvCxnSpPr>
        <p:spPr>
          <a:xfrm flipH="1" flipV="1">
            <a:off x="5527006" y="2564773"/>
            <a:ext cx="1" cy="19177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Düz Ok Bağlayıcısı 59">
            <a:extLst>
              <a:ext uri="{FF2B5EF4-FFF2-40B4-BE49-F238E27FC236}">
                <a16:creationId xmlns:a16="http://schemas.microsoft.com/office/drawing/2014/main" id="{E27F1AB5-431B-449A-A870-C3EE2C2F5251}"/>
              </a:ext>
            </a:extLst>
          </p:cNvPr>
          <p:cNvCxnSpPr/>
          <p:nvPr/>
        </p:nvCxnSpPr>
        <p:spPr>
          <a:xfrm flipH="1" flipV="1">
            <a:off x="7069801" y="3511986"/>
            <a:ext cx="1" cy="9636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Düz Ok Bağlayıcısı 60">
            <a:extLst>
              <a:ext uri="{FF2B5EF4-FFF2-40B4-BE49-F238E27FC236}">
                <a16:creationId xmlns:a16="http://schemas.microsoft.com/office/drawing/2014/main" id="{18E5DD84-4B03-4BEB-865B-6288A802B822}"/>
              </a:ext>
            </a:extLst>
          </p:cNvPr>
          <p:cNvCxnSpPr/>
          <p:nvPr/>
        </p:nvCxnSpPr>
        <p:spPr>
          <a:xfrm flipV="1">
            <a:off x="8588289" y="3724866"/>
            <a:ext cx="1149284" cy="746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Dikdörtgen 61">
            <a:extLst>
              <a:ext uri="{FF2B5EF4-FFF2-40B4-BE49-F238E27FC236}">
                <a16:creationId xmlns:a16="http://schemas.microsoft.com/office/drawing/2014/main" id="{9E9522ED-D93F-4F6A-A983-363380CA3F12}"/>
              </a:ext>
            </a:extLst>
          </p:cNvPr>
          <p:cNvSpPr/>
          <p:nvPr/>
        </p:nvSpPr>
        <p:spPr>
          <a:xfrm>
            <a:off x="4096032" y="1758533"/>
            <a:ext cx="2860720" cy="707886"/>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tr-TR" sz="2000" b="0" i="0" u="none" strike="noStrike" kern="1200" cap="none" spc="0" normalizeH="0" baseline="0" noProof="0">
                <a:ln>
                  <a:noFill/>
                </a:ln>
                <a:solidFill>
                  <a:prstClr val="black"/>
                </a:solidFill>
                <a:effectLst/>
                <a:uLnTx/>
                <a:uFillTx/>
                <a:latin typeface="Arial"/>
                <a:ea typeface="+mn-ea"/>
                <a:cs typeface="+mn-cs"/>
              </a:rPr>
              <a:t>Türkiye Cumhuriyeti </a:t>
            </a:r>
          </a:p>
          <a:p>
            <a:pPr marL="0" marR="0" lvl="0" indent="0" algn="ctr" defTabSz="914400" rtl="0" eaLnBrk="1" fontAlgn="auto" latinLnBrk="0" hangingPunct="1">
              <a:lnSpc>
                <a:spcPct val="100000"/>
              </a:lnSpc>
              <a:spcBef>
                <a:spcPct val="0"/>
              </a:spcBef>
              <a:spcAft>
                <a:spcPct val="0"/>
              </a:spcAft>
              <a:buClrTx/>
              <a:buSzTx/>
              <a:buFontTx/>
              <a:buNone/>
              <a:defRPr/>
            </a:pPr>
            <a:r>
              <a:rPr kumimoji="0" lang="tr-TR" sz="2000" b="0" i="0" u="none" strike="noStrike" kern="1200" cap="none" spc="0" normalizeH="0" baseline="0" noProof="0">
                <a:ln>
                  <a:noFill/>
                </a:ln>
                <a:solidFill>
                  <a:prstClr val="black"/>
                </a:solidFill>
                <a:effectLst/>
                <a:uLnTx/>
                <a:uFillTx/>
                <a:latin typeface="Arial"/>
                <a:ea typeface="+mn-ea"/>
                <a:cs typeface="+mn-cs"/>
              </a:rPr>
              <a:t>Devlet Teşkilatı Numarası </a:t>
            </a:r>
          </a:p>
        </p:txBody>
      </p:sp>
      <p:sp>
        <p:nvSpPr>
          <p:cNvPr id="63" name="Dikdörtgen 62">
            <a:extLst>
              <a:ext uri="{FF2B5EF4-FFF2-40B4-BE49-F238E27FC236}">
                <a16:creationId xmlns:a16="http://schemas.microsoft.com/office/drawing/2014/main" id="{1976FF6F-06DA-4809-B0DA-FE066C9E8EA5}"/>
              </a:ext>
            </a:extLst>
          </p:cNvPr>
          <p:cNvSpPr/>
          <p:nvPr/>
        </p:nvSpPr>
        <p:spPr>
          <a:xfrm>
            <a:off x="9162931" y="3248997"/>
            <a:ext cx="2378857" cy="40011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tr-TR" sz="2000" b="0" i="0" u="none" strike="noStrike" kern="1200" cap="none" spc="0" normalizeH="0" baseline="0" noProof="0">
                <a:ln>
                  <a:noFill/>
                </a:ln>
                <a:solidFill>
                  <a:prstClr val="black"/>
                </a:solidFill>
                <a:effectLst/>
                <a:uLnTx/>
                <a:uFillTx/>
                <a:latin typeface="Arial"/>
                <a:ea typeface="+mn-ea"/>
                <a:cs typeface="+mn-cs"/>
              </a:rPr>
              <a:t>Belge Kayıt Numarası</a:t>
            </a:r>
          </a:p>
        </p:txBody>
      </p:sp>
      <p:sp>
        <p:nvSpPr>
          <p:cNvPr id="64" name="Dikdörtgen 63">
            <a:extLst>
              <a:ext uri="{FF2B5EF4-FFF2-40B4-BE49-F238E27FC236}">
                <a16:creationId xmlns:a16="http://schemas.microsoft.com/office/drawing/2014/main" id="{66E16B97-3027-4741-AF20-C56B560625AC}"/>
              </a:ext>
            </a:extLst>
          </p:cNvPr>
          <p:cNvSpPr/>
          <p:nvPr/>
        </p:nvSpPr>
        <p:spPr>
          <a:xfrm>
            <a:off x="6502276" y="2688761"/>
            <a:ext cx="1817677" cy="707886"/>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tr-TR" sz="2000" b="0" i="0" u="none" strike="noStrike" kern="1200" cap="none" spc="0" normalizeH="0" baseline="0" noProof="0">
                <a:ln>
                  <a:noFill/>
                </a:ln>
                <a:solidFill>
                  <a:prstClr val="black"/>
                </a:solidFill>
                <a:effectLst/>
                <a:uLnTx/>
                <a:uFillTx/>
                <a:latin typeface="Arial"/>
                <a:ea typeface="+mn-ea"/>
                <a:cs typeface="+mn-cs"/>
              </a:rPr>
              <a:t>Standart Dosya </a:t>
            </a:r>
          </a:p>
          <a:p>
            <a:pPr marL="0" marR="0" lvl="0" indent="0" algn="ctr" defTabSz="914400" rtl="0" eaLnBrk="1" fontAlgn="auto" latinLnBrk="0" hangingPunct="1">
              <a:lnSpc>
                <a:spcPct val="100000"/>
              </a:lnSpc>
              <a:spcBef>
                <a:spcPct val="0"/>
              </a:spcBef>
              <a:spcAft>
                <a:spcPct val="0"/>
              </a:spcAft>
              <a:buClrTx/>
              <a:buSzTx/>
              <a:buFontTx/>
              <a:buNone/>
              <a:defRPr/>
            </a:pPr>
            <a:r>
              <a:rPr kumimoji="0" lang="tr-TR" sz="2000" b="0" i="0" u="none" strike="noStrike" kern="1200" cap="none" spc="0" normalizeH="0" baseline="0" noProof="0">
                <a:ln>
                  <a:noFill/>
                </a:ln>
                <a:solidFill>
                  <a:prstClr val="black"/>
                </a:solidFill>
                <a:effectLst/>
                <a:uLnTx/>
                <a:uFillTx/>
                <a:latin typeface="Arial"/>
                <a:ea typeface="+mn-ea"/>
                <a:cs typeface="+mn-cs"/>
              </a:rPr>
              <a:t>Planı Kodu </a:t>
            </a:r>
          </a:p>
        </p:txBody>
      </p:sp>
      <p:pic>
        <p:nvPicPr>
          <p:cNvPr id="18" name="Resim 17"/>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4">
            <a:off x="10311672" y="65222"/>
            <a:ext cx="1779185" cy="1541592"/>
          </a:xfrm>
          <a:prstGeom prst="rect">
            <a:avLst/>
          </a:prstGeom>
        </p:spPr>
      </p:pic>
    </p:spTree>
    <p:extLst>
      <p:ext uri="{BB962C8B-B14F-4D97-AF65-F5344CB8AC3E}">
        <p14:creationId xmlns:p14="http://schemas.microsoft.com/office/powerpoint/2010/main" val="940733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after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after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7" grpId="1"/>
      <p:bldP spid="53" grpId="2"/>
      <p:bldP spid="57" grpId="3"/>
      <p:bldP spid="58" grpId="4"/>
      <p:bldP spid="62" grpId="5"/>
      <p:bldP spid="63" grpId="6"/>
      <p:bldP spid="64" grpId="7"/>
    </p:bldLst>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11: Sayı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grpSp>
        <p:nvGrpSpPr>
          <p:cNvPr id="19" name="Group 14">
            <a:extLst>
              <a:ext uri="{FF2B5EF4-FFF2-40B4-BE49-F238E27FC236}">
                <a16:creationId xmlns:a16="http://schemas.microsoft.com/office/drawing/2014/main" id="{60C87246-71AA-42E3-9281-84DD30DAAD6B}"/>
              </a:ext>
            </a:extLst>
          </p:cNvPr>
          <p:cNvGrpSpPr/>
          <p:nvPr/>
        </p:nvGrpSpPr>
        <p:grpSpPr>
          <a:xfrm rot="16200000">
            <a:off x="684155" y="987641"/>
            <a:ext cx="1139838" cy="1632238"/>
            <a:chOff x="3692771" y="1580738"/>
            <a:chExt cx="1954016" cy="2798134"/>
          </a:xfrm>
          <a:solidFill>
            <a:schemeClr val="tx2">
              <a:lumMod val="75000"/>
            </a:schemeClr>
          </a:solidFill>
        </p:grpSpPr>
        <p:sp>
          <p:nvSpPr>
            <p:cNvPr id="20" name="Freeform 40">
              <a:extLst>
                <a:ext uri="{FF2B5EF4-FFF2-40B4-BE49-F238E27FC236}">
                  <a16:creationId xmlns:a16="http://schemas.microsoft.com/office/drawing/2014/main" id="{1C2255A6-0CBA-49D7-96ED-323CB60ABC87}"/>
                </a:ext>
              </a:extLst>
            </p:cNvPr>
            <p:cNvSpPr/>
            <p:nvPr/>
          </p:nvSpPr>
          <p:spPr>
            <a:xfrm>
              <a:off x="3692771" y="1580738"/>
              <a:ext cx="1593605" cy="1038637"/>
            </a:xfrm>
            <a:custGeom>
              <a:gdLst>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6">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1" name="Down Arrow 1">
              <a:extLst>
                <a:ext uri="{FF2B5EF4-FFF2-40B4-BE49-F238E27FC236}">
                  <a16:creationId xmlns:a16="http://schemas.microsoft.com/office/drawing/2014/main" id="{3521EC0A-0581-4DA2-80C4-90906121AFF4}"/>
                </a:ext>
              </a:extLst>
            </p:cNvPr>
            <p:cNvSpPr/>
            <p:nvPr/>
          </p:nvSpPr>
          <p:spPr>
            <a:xfrm>
              <a:off x="3846587" y="1612057"/>
              <a:ext cx="1800200" cy="2766815"/>
            </a:xfrm>
            <a:custGeom>
              <a:gdLst>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sp>
        <p:nvSpPr>
          <p:cNvPr id="22" name="Dikdörtgen 21">
            <a:extLst>
              <a:ext uri="{FF2B5EF4-FFF2-40B4-BE49-F238E27FC236}">
                <a16:creationId xmlns:a16="http://schemas.microsoft.com/office/drawing/2014/main" id="{D699E03C-8A5A-4884-AC6A-C4F0F0171EDC}"/>
              </a:ext>
            </a:extLst>
          </p:cNvPr>
          <p:cNvSpPr/>
          <p:nvPr/>
        </p:nvSpPr>
        <p:spPr>
          <a:xfrm>
            <a:off x="2210041" y="1346612"/>
            <a:ext cx="9648576" cy="1077218"/>
          </a:xfrm>
          <a:prstGeom prst="rect">
            <a:avLst/>
          </a:prstGeom>
        </p:spPr>
        <p:txBody>
          <a:bodyPr wrap="square">
            <a:spAutoFit/>
          </a:bodyPr>
          <a:lstStyle/>
          <a:p>
            <a:pPr algn="just"/>
            <a:r>
              <a:rPr lang="tr-TR" sz="2400" b="1" i="1">
                <a:solidFill>
                  <a:srgbClr val="1B9FB1"/>
                </a:solidFill>
              </a:rPr>
              <a:t>Zorunlu hâllerde </a:t>
            </a:r>
            <a:r>
              <a:rPr lang="tr-TR" sz="2000" i="1">
                <a:solidFill>
                  <a:prstClr val="black"/>
                </a:solidFill>
              </a:rPr>
              <a:t>hazırlanan belgelerde kayıt numarası, belge imzalandıktan sonra EBYS veya kurumsal belge kayıt sisteminden alınarak belge üzerine yazılmalıdır.</a:t>
            </a:r>
          </a:p>
        </p:txBody>
      </p:sp>
      <p:sp>
        <p:nvSpPr>
          <p:cNvPr id="5" name="Dikdörtgen 4"/>
          <p:cNvSpPr/>
          <p:nvPr/>
        </p:nvSpPr>
        <p:spPr>
          <a:xfrm>
            <a:off x="3686311" y="3292233"/>
            <a:ext cx="8067240" cy="1384995"/>
          </a:xfrm>
          <a:prstGeom prst="rect">
            <a:avLst/>
          </a:prstGeom>
        </p:spPr>
        <p:txBody>
          <a:bodyPr wrap="square">
            <a:spAutoFit/>
          </a:bodyPr>
          <a:lstStyle/>
          <a:p>
            <a:pPr lvl="0" algn="just"/>
            <a:r>
              <a:rPr lang="tr-TR" sz="2400" b="1" i="1">
                <a:solidFill>
                  <a:srgbClr val="1B9FB1"/>
                </a:solidFill>
                <a:latin typeface="Calibri"/>
              </a:rPr>
              <a:t>Olağanüstü durumlarda </a:t>
            </a:r>
            <a:r>
              <a:rPr lang="tr-TR" sz="2000" i="1">
                <a:solidFill>
                  <a:prstClr val="black"/>
                </a:solidFill>
                <a:latin typeface="Calibri"/>
              </a:rPr>
              <a:t>belgelere sayı verilmek istendiğinde yetkili birim tarafından kurumsal belge kayıt sisteminden kayıt numarası verilmeli ve EBYS’ye erişim sağlandığında belge ve üstveri bilgileri EBYS’ye kaydedilmelidir.</a:t>
            </a:r>
          </a:p>
        </p:txBody>
      </p:sp>
      <p:grpSp>
        <p:nvGrpSpPr>
          <p:cNvPr id="25" name="Group 14">
            <a:extLst>
              <a:ext uri="{FF2B5EF4-FFF2-40B4-BE49-F238E27FC236}">
                <a16:creationId xmlns:a16="http://schemas.microsoft.com/office/drawing/2014/main" id="{60C87246-71AA-42E3-9281-84DD30DAAD6B}"/>
              </a:ext>
            </a:extLst>
          </p:cNvPr>
          <p:cNvGrpSpPr/>
          <p:nvPr/>
        </p:nvGrpSpPr>
        <p:grpSpPr>
          <a:xfrm rot="16200000">
            <a:off x="2282005" y="2788445"/>
            <a:ext cx="1139838" cy="1632238"/>
            <a:chOff x="3692771" y="1580738"/>
            <a:chExt cx="1954016" cy="2798134"/>
          </a:xfrm>
          <a:solidFill>
            <a:schemeClr val="accent2">
              <a:lumMod val="60000"/>
              <a:lumOff val="40000"/>
            </a:schemeClr>
          </a:solidFill>
        </p:grpSpPr>
        <p:sp>
          <p:nvSpPr>
            <p:cNvPr id="26" name="Freeform 40">
              <a:extLst>
                <a:ext uri="{FF2B5EF4-FFF2-40B4-BE49-F238E27FC236}">
                  <a16:creationId xmlns:a16="http://schemas.microsoft.com/office/drawing/2014/main" id="{1C2255A6-0CBA-49D7-96ED-323CB60ABC87}"/>
                </a:ext>
              </a:extLst>
            </p:cNvPr>
            <p:cNvSpPr/>
            <p:nvPr/>
          </p:nvSpPr>
          <p:spPr>
            <a:xfrm>
              <a:off x="3692771" y="1580738"/>
              <a:ext cx="1593605" cy="1038637"/>
            </a:xfrm>
            <a:custGeom>
              <a:gdLst>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6">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7" name="Down Arrow 1">
              <a:extLst>
                <a:ext uri="{FF2B5EF4-FFF2-40B4-BE49-F238E27FC236}">
                  <a16:creationId xmlns:a16="http://schemas.microsoft.com/office/drawing/2014/main" id="{3521EC0A-0581-4DA2-80C4-90906121AFF4}"/>
                </a:ext>
              </a:extLst>
            </p:cNvPr>
            <p:cNvSpPr/>
            <p:nvPr/>
          </p:nvSpPr>
          <p:spPr>
            <a:xfrm>
              <a:off x="3846587" y="1612057"/>
              <a:ext cx="1800200" cy="2766815"/>
            </a:xfrm>
            <a:custGeom>
              <a:gdLst>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pic>
        <p:nvPicPr>
          <p:cNvPr id="28" name="Resim 27">
            <a:extLst>
              <a:ext uri="{FF2B5EF4-FFF2-40B4-BE49-F238E27FC236}">
                <a16:creationId xmlns:a16="http://schemas.microsoft.com/office/drawing/2014/main" id="{E010596F-1ACB-41EC-9E5A-3117E0BE5F71}"/>
              </a:ext>
            </a:extLst>
          </p:cNvPr>
          <p:cNvPicPr>
            <a:picLocks noChangeAspect="1"/>
          </p:cNvPicPr>
          <p:nvPr/>
        </p:nvPicPr>
        <p:blipFill>
          <a:blip r:embed="rId4">
            <a:clrChange>
              <a:clrFrom>
                <a:srgbClr val="FFFFFF"/>
              </a:clrFrom>
              <a:clrTo>
                <a:srgbClr val="FFFFFF">
                  <a:alpha val="0"/>
                </a:srgbClr>
              </a:clrTo>
            </a:clrChange>
          </a:blip>
          <a:srcRect l="2336" t="5368" r="2599" b="5761"/>
          <a:stretch>
            <a:fillRect/>
          </a:stretch>
        </p:blipFill>
        <p:spPr>
          <a:xfrm>
            <a:off x="7279224" y="4973708"/>
            <a:ext cx="4197246" cy="1734311"/>
          </a:xfrm>
          <a:prstGeom prst="rect">
            <a:avLst/>
          </a:prstGeom>
        </p:spPr>
      </p:pic>
    </p:spTree>
    <p:extLst>
      <p:ext uri="{BB962C8B-B14F-4D97-AF65-F5344CB8AC3E}">
        <p14:creationId xmlns:p14="http://schemas.microsoft.com/office/powerpoint/2010/main" val="469509535"/>
      </p:ext>
    </p:extLst>
  </p:cSld>
  <p:clrMapOvr>
    <a:masterClrMapping/>
  </p:clrMapOvr>
  <p:transition spd="slow">
    <p:wipe/>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12: Tarih</a:t>
            </a:r>
          </a:p>
        </p:txBody>
      </p:sp>
      <p:grpSp>
        <p:nvGrpSpPr>
          <p:cNvPr id="25" name="Group 58">
            <a:extLst>
              <a:ext uri="{FF2B5EF4-FFF2-40B4-BE49-F238E27FC236}">
                <a16:creationId xmlns:a16="http://schemas.microsoft.com/office/drawing/2014/main" id="{B3E0212C-C18A-40AD-A014-299049E81B2E}"/>
              </a:ext>
            </a:extLst>
          </p:cNvPr>
          <p:cNvGrpSpPr/>
          <p:nvPr/>
        </p:nvGrpSpPr>
        <p:grpSpPr>
          <a:xfrm>
            <a:off x="8797490" y="3842460"/>
            <a:ext cx="2212212" cy="3027554"/>
            <a:chOff x="655319" y="2346925"/>
            <a:chExt cx="2212212" cy="3027554"/>
          </a:xfrm>
        </p:grpSpPr>
        <p:sp>
          <p:nvSpPr>
            <p:cNvPr id="26" name="Freeform: Shape 3">
              <a:extLst>
                <a:ext uri="{FF2B5EF4-FFF2-40B4-BE49-F238E27FC236}">
                  <a16:creationId xmlns:a16="http://schemas.microsoft.com/office/drawing/2014/main" id="{52457F25-1F82-4981-A9DC-0FF2BE9C971A}"/>
                </a:ext>
              </a:extLst>
            </p:cNvPr>
            <p:cNvSpPr/>
            <p:nvPr/>
          </p:nvSpPr>
          <p:spPr>
            <a:xfrm>
              <a:off x="1358532" y="2656551"/>
              <a:ext cx="724760" cy="1220533"/>
            </a:xfrm>
            <a:custGeom>
              <a:gdLst>
                <a:gd name="connsiteX0" fmla="*/ 604713 w 632113"/>
                <a:gd name="connsiteY0" fmla="*/ 174215 h 1064510"/>
                <a:gd name="connsiteX1" fmla="*/ 588499 w 632113"/>
                <a:gd name="connsiteY1" fmla="*/ 201913 h 1064510"/>
                <a:gd name="connsiteX2" fmla="*/ 578028 w 632113"/>
                <a:gd name="connsiteY2" fmla="*/ 240420 h 1064510"/>
                <a:gd name="connsiteX3" fmla="*/ 551680 w 632113"/>
                <a:gd name="connsiteY3" fmla="*/ 85039 h 1064510"/>
                <a:gd name="connsiteX4" fmla="*/ 426362 w 632113"/>
                <a:gd name="connsiteY4" fmla="*/ 15118 h 1064510"/>
                <a:gd name="connsiteX5" fmla="*/ 423322 w 632113"/>
                <a:gd name="connsiteY5" fmla="*/ 16469 h 1064510"/>
                <a:gd name="connsiteX6" fmla="*/ 117965 w 632113"/>
                <a:gd name="connsiteY6" fmla="*/ 51599 h 1064510"/>
                <a:gd name="connsiteX7" fmla="*/ 44328 w 632113"/>
                <a:gd name="connsiteY7" fmla="*/ 112738 h 1064510"/>
                <a:gd name="connsiteX8" fmla="*/ 59866 w 632113"/>
                <a:gd name="connsiteY8" fmla="*/ 288048 h 1064510"/>
                <a:gd name="connsiteX9" fmla="*/ 47368 w 632113"/>
                <a:gd name="connsiteY9" fmla="*/ 249203 h 1064510"/>
                <a:gd name="connsiteX10" fmla="*/ 24736 w 632113"/>
                <a:gd name="connsiteY10" fmla="*/ 199549 h 1064510"/>
                <a:gd name="connsiteX11" fmla="*/ 7171 w 632113"/>
                <a:gd name="connsiteY11" fmla="*/ 217451 h 1064510"/>
                <a:gd name="connsiteX12" fmla="*/ 60204 w 632113"/>
                <a:gd name="connsiteY12" fmla="*/ 401882 h 1064510"/>
                <a:gd name="connsiteX13" fmla="*/ 80471 w 632113"/>
                <a:gd name="connsiteY13" fmla="*/ 425864 h 1064510"/>
                <a:gd name="connsiteX14" fmla="*/ 136543 w 632113"/>
                <a:gd name="connsiteY14" fmla="*/ 577192 h 1064510"/>
                <a:gd name="connsiteX15" fmla="*/ 129787 w 632113"/>
                <a:gd name="connsiteY15" fmla="*/ 618064 h 1064510"/>
                <a:gd name="connsiteX16" fmla="*/ 128436 w 632113"/>
                <a:gd name="connsiteY16" fmla="*/ 617388 h 1064510"/>
                <a:gd name="connsiteX17" fmla="*/ 92293 w 632113"/>
                <a:gd name="connsiteY17" fmla="*/ 795401 h 1064510"/>
                <a:gd name="connsiteX18" fmla="*/ 344281 w 632113"/>
                <a:gd name="connsiteY18" fmla="*/ 1063602 h 1064510"/>
                <a:gd name="connsiteX19" fmla="*/ 353401 w 632113"/>
                <a:gd name="connsiteY19" fmla="*/ 1060900 h 1064510"/>
                <a:gd name="connsiteX20" fmla="*/ 551005 w 632113"/>
                <a:gd name="connsiteY20" fmla="*/ 745746 h 1064510"/>
                <a:gd name="connsiteX21" fmla="*/ 534454 w 632113"/>
                <a:gd name="connsiteY21" fmla="*/ 617051 h 1064510"/>
                <a:gd name="connsiteX22" fmla="*/ 535805 w 632113"/>
                <a:gd name="connsiteY22" fmla="*/ 558614 h 1064510"/>
                <a:gd name="connsiteX23" fmla="*/ 605388 w 632113"/>
                <a:gd name="connsiteY23" fmla="*/ 352903 h 1064510"/>
                <a:gd name="connsiteX24" fmla="*/ 620927 w 632113"/>
                <a:gd name="connsiteY24" fmla="*/ 314395 h 1064510"/>
                <a:gd name="connsiteX25" fmla="*/ 632073 w 632113"/>
                <a:gd name="connsiteY25" fmla="*/ 210695 h 1064510"/>
                <a:gd name="connsiteX26" fmla="*/ 604713 w 632113"/>
                <a:gd name="connsiteY26" fmla="*/ 174215 h 106451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113" h="1064510">
                  <a:moveTo>
                    <a:pt x="604713" y="174215"/>
                  </a:moveTo>
                  <a:cubicBezTo>
                    <a:pt x="595593" y="181308"/>
                    <a:pt x="591539" y="191442"/>
                    <a:pt x="588499" y="201913"/>
                  </a:cubicBezTo>
                  <a:cubicBezTo>
                    <a:pt x="584783" y="214749"/>
                    <a:pt x="581406" y="227585"/>
                    <a:pt x="578028" y="240420"/>
                  </a:cubicBezTo>
                  <a:cubicBezTo>
                    <a:pt x="576339" y="232651"/>
                    <a:pt x="556410" y="115102"/>
                    <a:pt x="551680" y="85039"/>
                  </a:cubicBezTo>
                  <a:cubicBezTo>
                    <a:pt x="538169" y="1607"/>
                    <a:pt x="503040" y="-17647"/>
                    <a:pt x="426362" y="15118"/>
                  </a:cubicBezTo>
                  <a:cubicBezTo>
                    <a:pt x="425349" y="15456"/>
                    <a:pt x="424336" y="16131"/>
                    <a:pt x="423322" y="16469"/>
                  </a:cubicBezTo>
                  <a:cubicBezTo>
                    <a:pt x="325703" y="63421"/>
                    <a:pt x="223016" y="68488"/>
                    <a:pt x="117965" y="51599"/>
                  </a:cubicBezTo>
                  <a:cubicBezTo>
                    <a:pt x="73039" y="44168"/>
                    <a:pt x="39261" y="67812"/>
                    <a:pt x="44328" y="112738"/>
                  </a:cubicBezTo>
                  <a:cubicBezTo>
                    <a:pt x="50070" y="161717"/>
                    <a:pt x="59866" y="288048"/>
                    <a:pt x="59866" y="288048"/>
                  </a:cubicBezTo>
                  <a:cubicBezTo>
                    <a:pt x="55812" y="275212"/>
                    <a:pt x="51759" y="262039"/>
                    <a:pt x="47368" y="249203"/>
                  </a:cubicBezTo>
                  <a:cubicBezTo>
                    <a:pt x="41288" y="231976"/>
                    <a:pt x="38586" y="213060"/>
                    <a:pt x="24736" y="199549"/>
                  </a:cubicBezTo>
                  <a:cubicBezTo>
                    <a:pt x="16292" y="203264"/>
                    <a:pt x="10212" y="209006"/>
                    <a:pt x="7171" y="217451"/>
                  </a:cubicBezTo>
                  <a:cubicBezTo>
                    <a:pt x="-13433" y="273861"/>
                    <a:pt x="12238" y="364050"/>
                    <a:pt x="60204" y="401882"/>
                  </a:cubicBezTo>
                  <a:cubicBezTo>
                    <a:pt x="68648" y="408637"/>
                    <a:pt x="77768" y="414042"/>
                    <a:pt x="80471" y="425864"/>
                  </a:cubicBezTo>
                  <a:cubicBezTo>
                    <a:pt x="87902" y="460318"/>
                    <a:pt x="98373" y="508284"/>
                    <a:pt x="136543" y="577192"/>
                  </a:cubicBezTo>
                  <a:cubicBezTo>
                    <a:pt x="134854" y="592730"/>
                    <a:pt x="133165" y="611308"/>
                    <a:pt x="129787" y="618064"/>
                  </a:cubicBezTo>
                  <a:lnTo>
                    <a:pt x="128436" y="617388"/>
                  </a:lnTo>
                  <a:cubicBezTo>
                    <a:pt x="102089" y="659274"/>
                    <a:pt x="75066" y="753516"/>
                    <a:pt x="92293" y="795401"/>
                  </a:cubicBezTo>
                  <a:cubicBezTo>
                    <a:pt x="116614" y="854851"/>
                    <a:pt x="339889" y="1059549"/>
                    <a:pt x="344281" y="1063602"/>
                  </a:cubicBezTo>
                  <a:cubicBezTo>
                    <a:pt x="345632" y="1066304"/>
                    <a:pt x="350699" y="1062251"/>
                    <a:pt x="353401" y="1060900"/>
                  </a:cubicBezTo>
                  <a:cubicBezTo>
                    <a:pt x="368601" y="1047388"/>
                    <a:pt x="524658" y="949093"/>
                    <a:pt x="551005" y="745746"/>
                  </a:cubicBezTo>
                  <a:cubicBezTo>
                    <a:pt x="556747" y="702510"/>
                    <a:pt x="569583" y="655896"/>
                    <a:pt x="534454" y="617051"/>
                  </a:cubicBezTo>
                  <a:cubicBezTo>
                    <a:pt x="533778" y="614010"/>
                    <a:pt x="533440" y="597459"/>
                    <a:pt x="535805" y="558614"/>
                  </a:cubicBezTo>
                  <a:cubicBezTo>
                    <a:pt x="566205" y="469439"/>
                    <a:pt x="569921" y="380601"/>
                    <a:pt x="605388" y="352903"/>
                  </a:cubicBezTo>
                  <a:cubicBezTo>
                    <a:pt x="614846" y="345472"/>
                    <a:pt x="618224" y="327907"/>
                    <a:pt x="620927" y="314395"/>
                  </a:cubicBezTo>
                  <a:cubicBezTo>
                    <a:pt x="627682" y="280279"/>
                    <a:pt x="630384" y="245487"/>
                    <a:pt x="632073" y="210695"/>
                  </a:cubicBezTo>
                  <a:cubicBezTo>
                    <a:pt x="632749" y="190428"/>
                    <a:pt x="624980" y="178268"/>
                    <a:pt x="604713" y="174215"/>
                  </a:cubicBezTo>
                  <a:close/>
                </a:path>
              </a:pathLst>
            </a:custGeom>
            <a:gradFill>
              <a:gsLst>
                <a:gs pos="41000">
                  <a:schemeClr val="bg1">
                    <a:lumMod val="95000"/>
                  </a:schemeClr>
                </a:gs>
                <a:gs pos="0">
                  <a:schemeClr val="bg1">
                    <a:lumMod val="95000"/>
                  </a:schemeClr>
                </a:gs>
                <a:gs pos="100000">
                  <a:schemeClr val="bg1">
                    <a:lumMod val="65000"/>
                  </a:schemeClr>
                </a:gs>
              </a:gsLst>
              <a:lin ang="90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Shape 4">
              <a:extLst>
                <a:ext uri="{FF2B5EF4-FFF2-40B4-BE49-F238E27FC236}">
                  <a16:creationId xmlns:a16="http://schemas.microsoft.com/office/drawing/2014/main" id="{E2D785C4-6A09-42A9-B007-3CEF1FE253F7}"/>
                </a:ext>
              </a:extLst>
            </p:cNvPr>
            <p:cNvSpPr/>
            <p:nvPr/>
          </p:nvSpPr>
          <p:spPr>
            <a:xfrm>
              <a:off x="1314805" y="2346925"/>
              <a:ext cx="758758" cy="645701"/>
            </a:xfrm>
            <a:custGeom>
              <a:gdLst>
                <a:gd name="connsiteX0" fmla="*/ 85505 w 661765"/>
                <a:gd name="connsiteY0" fmla="*/ 524315 h 563160"/>
                <a:gd name="connsiteX1" fmla="*/ 98003 w 661765"/>
                <a:gd name="connsiteY1" fmla="*/ 563160 h 563160"/>
                <a:gd name="connsiteX2" fmla="*/ 82464 w 661765"/>
                <a:gd name="connsiteY2" fmla="*/ 387850 h 563160"/>
                <a:gd name="connsiteX3" fmla="*/ 156102 w 661765"/>
                <a:gd name="connsiteY3" fmla="*/ 326711 h 563160"/>
                <a:gd name="connsiteX4" fmla="*/ 461459 w 661765"/>
                <a:gd name="connsiteY4" fmla="*/ 291582 h 563160"/>
                <a:gd name="connsiteX5" fmla="*/ 464499 w 661765"/>
                <a:gd name="connsiteY5" fmla="*/ 290230 h 563160"/>
                <a:gd name="connsiteX6" fmla="*/ 589817 w 661765"/>
                <a:gd name="connsiteY6" fmla="*/ 360152 h 563160"/>
                <a:gd name="connsiteX7" fmla="*/ 616164 w 661765"/>
                <a:gd name="connsiteY7" fmla="*/ 515533 h 563160"/>
                <a:gd name="connsiteX8" fmla="*/ 626636 w 661765"/>
                <a:gd name="connsiteY8" fmla="*/ 477025 h 563160"/>
                <a:gd name="connsiteX9" fmla="*/ 642849 w 661765"/>
                <a:gd name="connsiteY9" fmla="*/ 449327 h 563160"/>
                <a:gd name="connsiteX10" fmla="*/ 658387 w 661765"/>
                <a:gd name="connsiteY10" fmla="*/ 333467 h 563160"/>
                <a:gd name="connsiteX11" fmla="*/ 624609 w 661765"/>
                <a:gd name="connsiteY11" fmla="*/ 138903 h 563160"/>
                <a:gd name="connsiteX12" fmla="*/ 472606 w 661765"/>
                <a:gd name="connsiteY12" fmla="*/ 25069 h 563160"/>
                <a:gd name="connsiteX13" fmla="*/ 288851 w 661765"/>
                <a:gd name="connsiteY13" fmla="*/ 8180 h 563160"/>
                <a:gd name="connsiteX14" fmla="*/ 69629 w 661765"/>
                <a:gd name="connsiteY14" fmla="*/ 118636 h 563160"/>
                <a:gd name="connsiteX15" fmla="*/ 2072 w 661765"/>
                <a:gd name="connsiteY15" fmla="*/ 228078 h 563160"/>
                <a:gd name="connsiteX16" fmla="*/ 22677 w 661765"/>
                <a:gd name="connsiteY16" fmla="*/ 351707 h 563160"/>
                <a:gd name="connsiteX17" fmla="*/ 62535 w 661765"/>
                <a:gd name="connsiteY17" fmla="*/ 474999 h 563160"/>
                <a:gd name="connsiteX18" fmla="*/ 62535 w 661765"/>
                <a:gd name="connsiteY18" fmla="*/ 474999 h 563160"/>
                <a:gd name="connsiteX19" fmla="*/ 85505 w 661765"/>
                <a:gd name="connsiteY19" fmla="*/ 524315 h 5631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765" h="563160">
                  <a:moveTo>
                    <a:pt x="85505" y="524315"/>
                  </a:moveTo>
                  <a:cubicBezTo>
                    <a:pt x="89896" y="537151"/>
                    <a:pt x="93949" y="550325"/>
                    <a:pt x="98003" y="563160"/>
                  </a:cubicBezTo>
                  <a:cubicBezTo>
                    <a:pt x="98003" y="563160"/>
                    <a:pt x="88207" y="436829"/>
                    <a:pt x="82464" y="387850"/>
                  </a:cubicBezTo>
                  <a:cubicBezTo>
                    <a:pt x="77398" y="342925"/>
                    <a:pt x="111176" y="319618"/>
                    <a:pt x="156102" y="326711"/>
                  </a:cubicBezTo>
                  <a:cubicBezTo>
                    <a:pt x="261153" y="343600"/>
                    <a:pt x="363501" y="338534"/>
                    <a:pt x="461459" y="291582"/>
                  </a:cubicBezTo>
                  <a:cubicBezTo>
                    <a:pt x="462472" y="291244"/>
                    <a:pt x="463486" y="290568"/>
                    <a:pt x="464499" y="290230"/>
                  </a:cubicBezTo>
                  <a:cubicBezTo>
                    <a:pt x="541176" y="257465"/>
                    <a:pt x="576306" y="276381"/>
                    <a:pt x="589817" y="360152"/>
                  </a:cubicBezTo>
                  <a:cubicBezTo>
                    <a:pt x="594546" y="390215"/>
                    <a:pt x="614475" y="507764"/>
                    <a:pt x="616164" y="515533"/>
                  </a:cubicBezTo>
                  <a:cubicBezTo>
                    <a:pt x="619542" y="502697"/>
                    <a:pt x="622920" y="489861"/>
                    <a:pt x="626636" y="477025"/>
                  </a:cubicBezTo>
                  <a:cubicBezTo>
                    <a:pt x="629676" y="466554"/>
                    <a:pt x="633729" y="456420"/>
                    <a:pt x="642849" y="449327"/>
                  </a:cubicBezTo>
                  <a:cubicBezTo>
                    <a:pt x="641498" y="409806"/>
                    <a:pt x="654334" y="371974"/>
                    <a:pt x="658387" y="333467"/>
                  </a:cubicBezTo>
                  <a:cubicBezTo>
                    <a:pt x="665481" y="265572"/>
                    <a:pt x="664468" y="194637"/>
                    <a:pt x="624609" y="138903"/>
                  </a:cubicBezTo>
                  <a:cubicBezTo>
                    <a:pt x="587791" y="87560"/>
                    <a:pt x="535096" y="46012"/>
                    <a:pt x="472606" y="25069"/>
                  </a:cubicBezTo>
                  <a:cubicBezTo>
                    <a:pt x="413493" y="5140"/>
                    <a:pt x="357421" y="-10060"/>
                    <a:pt x="288851" y="8180"/>
                  </a:cubicBezTo>
                  <a:cubicBezTo>
                    <a:pt x="205418" y="30474"/>
                    <a:pt x="127052" y="49052"/>
                    <a:pt x="69629" y="118636"/>
                  </a:cubicBezTo>
                  <a:cubicBezTo>
                    <a:pt x="41930" y="152414"/>
                    <a:pt x="8152" y="186868"/>
                    <a:pt x="2072" y="228078"/>
                  </a:cubicBezTo>
                  <a:cubicBezTo>
                    <a:pt x="-4008" y="267599"/>
                    <a:pt x="3423" y="312186"/>
                    <a:pt x="22677" y="351707"/>
                  </a:cubicBezTo>
                  <a:cubicBezTo>
                    <a:pt x="41930" y="390552"/>
                    <a:pt x="58144" y="431087"/>
                    <a:pt x="62535" y="474999"/>
                  </a:cubicBezTo>
                  <a:lnTo>
                    <a:pt x="62535" y="474999"/>
                  </a:lnTo>
                  <a:cubicBezTo>
                    <a:pt x="77060" y="488172"/>
                    <a:pt x="79424" y="507088"/>
                    <a:pt x="85505" y="524315"/>
                  </a:cubicBezTo>
                  <a:close/>
                </a:path>
              </a:pathLst>
            </a:custGeom>
            <a:solidFill>
              <a:srgbClr val="414971"/>
            </a:solidFill>
            <a:ln w="9525" cap="flat">
              <a:noFill/>
              <a:prstDash val="solid"/>
              <a:miter/>
            </a:ln>
          </p:spPr>
          <p:txBody>
            <a:bodyPr rtlCol="0" anchor="ctr"/>
            <a:lstStyle/>
            <a:p>
              <a:endParaRPr lang="en-US"/>
            </a:p>
          </p:txBody>
        </p:sp>
        <p:sp>
          <p:nvSpPr>
            <p:cNvPr id="29" name="Freeform: Shape 6">
              <a:extLst>
                <a:ext uri="{FF2B5EF4-FFF2-40B4-BE49-F238E27FC236}">
                  <a16:creationId xmlns:a16="http://schemas.microsoft.com/office/drawing/2014/main" id="{AC360F7A-1714-447A-B245-1A157AF46D74}"/>
                </a:ext>
              </a:extLst>
            </p:cNvPr>
            <p:cNvSpPr/>
            <p:nvPr/>
          </p:nvSpPr>
          <p:spPr>
            <a:xfrm>
              <a:off x="655319" y="3440724"/>
              <a:ext cx="2212212" cy="1584052"/>
            </a:xfrm>
            <a:custGeom>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gradFill>
              <a:gsLst>
                <a:gs pos="41000">
                  <a:schemeClr val="accent1"/>
                </a:gs>
                <a:gs pos="0">
                  <a:schemeClr val="accent1"/>
                </a:gs>
                <a:gs pos="100000">
                  <a:schemeClr val="accent1">
                    <a:lumMod val="75000"/>
                  </a:schemeClr>
                </a:gs>
              </a:gsLst>
              <a:lin ang="5400000" scaled="0"/>
            </a:gradFill>
            <a:ln w="9525" cap="flat">
              <a:noFill/>
              <a:prstDash val="solid"/>
              <a:miter/>
            </a:ln>
          </p:spPr>
          <p:txBody>
            <a:bodyPr rtlCol="0" anchor="ctr"/>
            <a:lstStyle/>
            <a:p>
              <a:endParaRPr lang="en-US"/>
            </a:p>
          </p:txBody>
        </p:sp>
        <p:sp>
          <p:nvSpPr>
            <p:cNvPr id="30" name="Freeform: Shape 8">
              <a:extLst>
                <a:ext uri="{FF2B5EF4-FFF2-40B4-BE49-F238E27FC236}">
                  <a16:creationId xmlns:a16="http://schemas.microsoft.com/office/drawing/2014/main" id="{E8BB43FA-3B65-440C-BB14-1F91B1640F95}"/>
                </a:ext>
              </a:extLst>
            </p:cNvPr>
            <p:cNvSpPr/>
            <p:nvPr/>
          </p:nvSpPr>
          <p:spPr>
            <a:xfrm>
              <a:off x="749796" y="4157992"/>
              <a:ext cx="1927171" cy="1091779"/>
            </a:xfrm>
            <a:custGeom>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tlCol="0" anchor="ctr"/>
            <a:lstStyle/>
            <a:p>
              <a:endParaRPr lang="en-US"/>
            </a:p>
          </p:txBody>
        </p:sp>
        <p:sp>
          <p:nvSpPr>
            <p:cNvPr id="31" name="Freeform: Shape 9">
              <a:extLst>
                <a:ext uri="{FF2B5EF4-FFF2-40B4-BE49-F238E27FC236}">
                  <a16:creationId xmlns:a16="http://schemas.microsoft.com/office/drawing/2014/main" id="{753FF864-44F7-4E06-BC87-8D60CF9A2ABD}"/>
                </a:ext>
              </a:extLst>
            </p:cNvPr>
            <p:cNvSpPr/>
            <p:nvPr/>
          </p:nvSpPr>
          <p:spPr>
            <a:xfrm>
              <a:off x="1421937" y="3364816"/>
              <a:ext cx="314681" cy="494960"/>
            </a:xfrm>
            <a:custGeom>
              <a:gdLst>
                <a:gd name="connsiteX0" fmla="*/ 72460 w 274455"/>
                <a:gd name="connsiteY0" fmla="*/ 0 h 431688"/>
                <a:gd name="connsiteX1" fmla="*/ 193387 w 274455"/>
                <a:gd name="connsiteY1" fmla="*/ 286779 h 431688"/>
                <a:gd name="connsiteX2" fmla="*/ 215005 w 274455"/>
                <a:gd name="connsiteY2" fmla="*/ 321571 h 431688"/>
                <a:gd name="connsiteX3" fmla="*/ 274455 w 274455"/>
                <a:gd name="connsiteY3" fmla="*/ 431689 h 431688"/>
                <a:gd name="connsiteX4" fmla="*/ 174809 w 274455"/>
                <a:gd name="connsiteY4" fmla="*/ 340825 h 431688"/>
                <a:gd name="connsiteX5" fmla="*/ 131910 w 274455"/>
                <a:gd name="connsiteY5" fmla="*/ 302655 h 431688"/>
                <a:gd name="connsiteX6" fmla="*/ 83269 w 274455"/>
                <a:gd name="connsiteY6" fmla="*/ 326300 h 431688"/>
                <a:gd name="connsiteX7" fmla="*/ 16726 w 274455"/>
                <a:gd name="connsiteY7" fmla="*/ 425609 h 431688"/>
                <a:gd name="connsiteX8" fmla="*/ 1863 w 274455"/>
                <a:gd name="connsiteY8" fmla="*/ 266850 h 431688"/>
                <a:gd name="connsiteX9" fmla="*/ 4228 w 274455"/>
                <a:gd name="connsiteY9" fmla="*/ 101335 h 431688"/>
                <a:gd name="connsiteX10" fmla="*/ 850 w 274455"/>
                <a:gd name="connsiteY10" fmla="*/ 79042 h 431688"/>
                <a:gd name="connsiteX11" fmla="*/ 72460 w 274455"/>
                <a:gd name="connsiteY11" fmla="*/ 0 h 43168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455" h="431688">
                  <a:moveTo>
                    <a:pt x="72460" y="0"/>
                  </a:moveTo>
                  <a:cubicBezTo>
                    <a:pt x="56922" y="119238"/>
                    <a:pt x="125155" y="203009"/>
                    <a:pt x="193387" y="286779"/>
                  </a:cubicBezTo>
                  <a:cubicBezTo>
                    <a:pt x="202170" y="297588"/>
                    <a:pt x="217708" y="307046"/>
                    <a:pt x="215005" y="321571"/>
                  </a:cubicBezTo>
                  <a:cubicBezTo>
                    <a:pt x="205547" y="374941"/>
                    <a:pt x="241353" y="402302"/>
                    <a:pt x="274455" y="431689"/>
                  </a:cubicBezTo>
                  <a:cubicBezTo>
                    <a:pt x="231219" y="412773"/>
                    <a:pt x="180214" y="402977"/>
                    <a:pt x="174809" y="340825"/>
                  </a:cubicBezTo>
                  <a:cubicBezTo>
                    <a:pt x="172782" y="317518"/>
                    <a:pt x="153866" y="306371"/>
                    <a:pt x="131910" y="302655"/>
                  </a:cubicBezTo>
                  <a:cubicBezTo>
                    <a:pt x="110292" y="298940"/>
                    <a:pt x="94078" y="306709"/>
                    <a:pt x="83269" y="326300"/>
                  </a:cubicBezTo>
                  <a:cubicBezTo>
                    <a:pt x="64016" y="360079"/>
                    <a:pt x="44086" y="393181"/>
                    <a:pt x="16726" y="425609"/>
                  </a:cubicBezTo>
                  <a:cubicBezTo>
                    <a:pt x="11659" y="372577"/>
                    <a:pt x="3552" y="319882"/>
                    <a:pt x="1863" y="266850"/>
                  </a:cubicBezTo>
                  <a:cubicBezTo>
                    <a:pt x="-164" y="211791"/>
                    <a:pt x="-1852" y="156394"/>
                    <a:pt x="4228" y="101335"/>
                  </a:cubicBezTo>
                  <a:cubicBezTo>
                    <a:pt x="4903" y="94242"/>
                    <a:pt x="2201" y="86473"/>
                    <a:pt x="850" y="79042"/>
                  </a:cubicBezTo>
                  <a:cubicBezTo>
                    <a:pt x="27535" y="54383"/>
                    <a:pt x="36655" y="15200"/>
                    <a:pt x="72460"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2" name="Freeform: Shape 10">
              <a:extLst>
                <a:ext uri="{FF2B5EF4-FFF2-40B4-BE49-F238E27FC236}">
                  <a16:creationId xmlns:a16="http://schemas.microsoft.com/office/drawing/2014/main" id="{B92A49AB-2EDC-494D-98E4-02A9BD309329}"/>
                </a:ext>
              </a:extLst>
            </p:cNvPr>
            <p:cNvSpPr/>
            <p:nvPr/>
          </p:nvSpPr>
          <p:spPr>
            <a:xfrm>
              <a:off x="1812142" y="3364816"/>
              <a:ext cx="261640" cy="463977"/>
            </a:xfrm>
            <a:custGeom>
              <a:gdLst>
                <a:gd name="connsiteX0" fmla="*/ 0 w 228194"/>
                <a:gd name="connsiteY0" fmla="*/ 404666 h 404666"/>
                <a:gd name="connsiteX1" fmla="*/ 48303 w 228194"/>
                <a:gd name="connsiteY1" fmla="*/ 301642 h 404666"/>
                <a:gd name="connsiteX2" fmla="*/ 60464 w 228194"/>
                <a:gd name="connsiteY2" fmla="*/ 272592 h 404666"/>
                <a:gd name="connsiteX3" fmla="*/ 138492 w 228194"/>
                <a:gd name="connsiteY3" fmla="*/ 0 h 404666"/>
                <a:gd name="connsiteX4" fmla="*/ 202671 w 228194"/>
                <a:gd name="connsiteY4" fmla="*/ 66544 h 404666"/>
                <a:gd name="connsiteX5" fmla="*/ 218547 w 228194"/>
                <a:gd name="connsiteY5" fmla="*/ 389466 h 404666"/>
                <a:gd name="connsiteX6" fmla="*/ 168892 w 228194"/>
                <a:gd name="connsiteY6" fmla="*/ 305020 h 404666"/>
                <a:gd name="connsiteX7" fmla="*/ 120589 w 228194"/>
                <a:gd name="connsiteY7" fmla="*/ 275632 h 404666"/>
                <a:gd name="connsiteX8" fmla="*/ 82420 w 228194"/>
                <a:gd name="connsiteY8" fmla="*/ 316842 h 404666"/>
                <a:gd name="connsiteX9" fmla="*/ 0 w 228194"/>
                <a:gd name="connsiteY9" fmla="*/ 404666 h 4046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94" h="404666">
                  <a:moveTo>
                    <a:pt x="0" y="404666"/>
                  </a:moveTo>
                  <a:cubicBezTo>
                    <a:pt x="28374" y="375954"/>
                    <a:pt x="56410" y="347580"/>
                    <a:pt x="48303" y="301642"/>
                  </a:cubicBezTo>
                  <a:cubicBezTo>
                    <a:pt x="46277" y="290833"/>
                    <a:pt x="53370" y="281037"/>
                    <a:pt x="60464" y="272592"/>
                  </a:cubicBezTo>
                  <a:cubicBezTo>
                    <a:pt x="128021" y="193551"/>
                    <a:pt x="160110" y="104375"/>
                    <a:pt x="138492" y="0"/>
                  </a:cubicBezTo>
                  <a:cubicBezTo>
                    <a:pt x="174635" y="7769"/>
                    <a:pt x="180377" y="45263"/>
                    <a:pt x="202671" y="66544"/>
                  </a:cubicBezTo>
                  <a:cubicBezTo>
                    <a:pt x="226654" y="171257"/>
                    <a:pt x="237463" y="276646"/>
                    <a:pt x="218547" y="389466"/>
                  </a:cubicBezTo>
                  <a:cubicBezTo>
                    <a:pt x="195915" y="360416"/>
                    <a:pt x="182066" y="332718"/>
                    <a:pt x="168892" y="305020"/>
                  </a:cubicBezTo>
                  <a:cubicBezTo>
                    <a:pt x="159097" y="284077"/>
                    <a:pt x="144910" y="272930"/>
                    <a:pt x="120589" y="275632"/>
                  </a:cubicBezTo>
                  <a:cubicBezTo>
                    <a:pt x="95593" y="278672"/>
                    <a:pt x="86473" y="294548"/>
                    <a:pt x="82420" y="316842"/>
                  </a:cubicBezTo>
                  <a:cubicBezTo>
                    <a:pt x="73975" y="363794"/>
                    <a:pt x="46952" y="393519"/>
                    <a:pt x="0" y="404666"/>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3" name="Freeform: Shape 11">
              <a:extLst>
                <a:ext uri="{FF2B5EF4-FFF2-40B4-BE49-F238E27FC236}">
                  <a16:creationId xmlns:a16="http://schemas.microsoft.com/office/drawing/2014/main" id="{87858C4F-7418-4DA0-B2BA-5CEF3B5B0338}"/>
                </a:ext>
              </a:extLst>
            </p:cNvPr>
            <p:cNvSpPr/>
            <p:nvPr/>
          </p:nvSpPr>
          <p:spPr>
            <a:xfrm>
              <a:off x="1506568" y="3309820"/>
              <a:ext cx="463245" cy="263572"/>
            </a:xfrm>
            <a:custGeom>
              <a:gdLst>
                <a:gd name="connsiteX0" fmla="*/ 402639 w 404028"/>
                <a:gd name="connsiteY0" fmla="*/ 36481 h 229879"/>
                <a:gd name="connsiteX1" fmla="*/ 330016 w 404028"/>
                <a:gd name="connsiteY1" fmla="*/ 155381 h 229879"/>
                <a:gd name="connsiteX2" fmla="*/ 264148 w 404028"/>
                <a:gd name="connsiteY2" fmla="*/ 212467 h 229879"/>
                <a:gd name="connsiteX3" fmla="*/ 139167 w 404028"/>
                <a:gd name="connsiteY3" fmla="*/ 209089 h 229879"/>
                <a:gd name="connsiteX4" fmla="*/ 21618 w 404028"/>
                <a:gd name="connsiteY4" fmla="*/ 73975 h 229879"/>
                <a:gd name="connsiteX5" fmla="*/ 0 w 404028"/>
                <a:gd name="connsiteY5" fmla="*/ 48641 h 229879"/>
                <a:gd name="connsiteX6" fmla="*/ 5404 w 404028"/>
                <a:gd name="connsiteY6" fmla="*/ 5067 h 229879"/>
                <a:gd name="connsiteX7" fmla="*/ 111131 w 404028"/>
                <a:gd name="connsiteY7" fmla="*/ 148625 h 229879"/>
                <a:gd name="connsiteX8" fmla="*/ 317180 w 404028"/>
                <a:gd name="connsiteY8" fmla="*/ 130047 h 229879"/>
                <a:gd name="connsiteX9" fmla="*/ 402977 w 404028"/>
                <a:gd name="connsiteY9" fmla="*/ 0 h 229879"/>
                <a:gd name="connsiteX10" fmla="*/ 402639 w 404028"/>
                <a:gd name="connsiteY10" fmla="*/ 36481 h 22987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028" h="229879">
                  <a:moveTo>
                    <a:pt x="402639" y="36481"/>
                  </a:moveTo>
                  <a:cubicBezTo>
                    <a:pt x="383723" y="79379"/>
                    <a:pt x="359403" y="118562"/>
                    <a:pt x="330016" y="155381"/>
                  </a:cubicBezTo>
                  <a:cubicBezTo>
                    <a:pt x="311438" y="178350"/>
                    <a:pt x="289819" y="197266"/>
                    <a:pt x="264148" y="212467"/>
                  </a:cubicBezTo>
                  <a:cubicBezTo>
                    <a:pt x="221249" y="238138"/>
                    <a:pt x="181390" y="234085"/>
                    <a:pt x="139167" y="209089"/>
                  </a:cubicBezTo>
                  <a:cubicBezTo>
                    <a:pt x="84784" y="176661"/>
                    <a:pt x="49316" y="129372"/>
                    <a:pt x="21618" y="73975"/>
                  </a:cubicBezTo>
                  <a:cubicBezTo>
                    <a:pt x="16551" y="64179"/>
                    <a:pt x="15538" y="49654"/>
                    <a:pt x="0" y="48641"/>
                  </a:cubicBezTo>
                  <a:cubicBezTo>
                    <a:pt x="1689" y="32090"/>
                    <a:pt x="4391" y="25334"/>
                    <a:pt x="5404" y="5067"/>
                  </a:cubicBezTo>
                  <a:cubicBezTo>
                    <a:pt x="37156" y="48303"/>
                    <a:pt x="74313" y="114509"/>
                    <a:pt x="111131" y="148625"/>
                  </a:cubicBezTo>
                  <a:cubicBezTo>
                    <a:pt x="170919" y="203684"/>
                    <a:pt x="259081" y="185782"/>
                    <a:pt x="317180" y="130047"/>
                  </a:cubicBezTo>
                  <a:cubicBezTo>
                    <a:pt x="353323" y="95255"/>
                    <a:pt x="380683" y="54721"/>
                    <a:pt x="402977" y="0"/>
                  </a:cubicBezTo>
                  <a:cubicBezTo>
                    <a:pt x="405004" y="14187"/>
                    <a:pt x="403653" y="26685"/>
                    <a:pt x="402639" y="36481"/>
                  </a:cubicBezTo>
                  <a:close/>
                </a:path>
              </a:pathLst>
            </a:custGeom>
            <a:solidFill>
              <a:schemeClr val="bg1">
                <a:lumMod val="75000"/>
              </a:schemeClr>
            </a:solidFill>
            <a:ln w="3378" cap="flat">
              <a:noFill/>
              <a:prstDash val="solid"/>
              <a:miter/>
            </a:ln>
          </p:spPr>
          <p:txBody>
            <a:bodyPr rtlCol="0" anchor="ctr"/>
            <a:lstStyle/>
            <a:p>
              <a:endParaRPr lang="en-US"/>
            </a:p>
          </p:txBody>
        </p:sp>
        <p:sp>
          <p:nvSpPr>
            <p:cNvPr id="34" name="Freeform: Shape 12">
              <a:extLst>
                <a:ext uri="{FF2B5EF4-FFF2-40B4-BE49-F238E27FC236}">
                  <a16:creationId xmlns:a16="http://schemas.microsoft.com/office/drawing/2014/main" id="{897A76DB-3212-476E-8AA9-D866AB2B3DC1}"/>
                </a:ext>
              </a:extLst>
            </p:cNvPr>
            <p:cNvSpPr/>
            <p:nvPr/>
          </p:nvSpPr>
          <p:spPr>
            <a:xfrm>
              <a:off x="2395793" y="3686656"/>
              <a:ext cx="217271" cy="477532"/>
            </a:xfrm>
            <a:custGeom>
              <a:gdLst>
                <a:gd name="connsiteX0" fmla="*/ 189497 w 189497"/>
                <a:gd name="connsiteY0" fmla="*/ 19254 h 416488"/>
                <a:gd name="connsiteX1" fmla="*/ 41885 w 189497"/>
                <a:gd name="connsiteY1" fmla="*/ 233747 h 416488"/>
                <a:gd name="connsiteX2" fmla="*/ 26685 w 189497"/>
                <a:gd name="connsiteY2" fmla="*/ 362105 h 416488"/>
                <a:gd name="connsiteX3" fmla="*/ 19929 w 189497"/>
                <a:gd name="connsiteY3" fmla="*/ 416489 h 416488"/>
                <a:gd name="connsiteX4" fmla="*/ 338 w 189497"/>
                <a:gd name="connsiteY4" fmla="*/ 416489 h 416488"/>
                <a:gd name="connsiteX5" fmla="*/ 0 w 189497"/>
                <a:gd name="connsiteY5" fmla="*/ 411084 h 416488"/>
                <a:gd name="connsiteX6" fmla="*/ 13849 w 189497"/>
                <a:gd name="connsiteY6" fmla="*/ 305357 h 416488"/>
                <a:gd name="connsiteX7" fmla="*/ 122616 w 189497"/>
                <a:gd name="connsiteY7" fmla="*/ 57761 h 416488"/>
                <a:gd name="connsiteX8" fmla="*/ 169905 w 189497"/>
                <a:gd name="connsiteY8" fmla="*/ 0 h 416488"/>
                <a:gd name="connsiteX9" fmla="*/ 189497 w 189497"/>
                <a:gd name="connsiteY9" fmla="*/ 19254 h 41648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97" h="416488">
                  <a:moveTo>
                    <a:pt x="189497" y="19254"/>
                  </a:moveTo>
                  <a:cubicBezTo>
                    <a:pt x="126331" y="81068"/>
                    <a:pt x="72624" y="149976"/>
                    <a:pt x="41885" y="233747"/>
                  </a:cubicBezTo>
                  <a:cubicBezTo>
                    <a:pt x="27023" y="274619"/>
                    <a:pt x="30401" y="319207"/>
                    <a:pt x="26685" y="362105"/>
                  </a:cubicBezTo>
                  <a:cubicBezTo>
                    <a:pt x="24996" y="380346"/>
                    <a:pt x="27023" y="398924"/>
                    <a:pt x="19929" y="416489"/>
                  </a:cubicBezTo>
                  <a:cubicBezTo>
                    <a:pt x="13511" y="416489"/>
                    <a:pt x="7093" y="416489"/>
                    <a:pt x="338" y="416489"/>
                  </a:cubicBezTo>
                  <a:cubicBezTo>
                    <a:pt x="338" y="414800"/>
                    <a:pt x="0" y="413111"/>
                    <a:pt x="0" y="411084"/>
                  </a:cubicBezTo>
                  <a:cubicBezTo>
                    <a:pt x="9120" y="376292"/>
                    <a:pt x="12836" y="340825"/>
                    <a:pt x="13849" y="305357"/>
                  </a:cubicBezTo>
                  <a:cubicBezTo>
                    <a:pt x="16551" y="208075"/>
                    <a:pt x="63503" y="130385"/>
                    <a:pt x="122616" y="57761"/>
                  </a:cubicBezTo>
                  <a:cubicBezTo>
                    <a:pt x="138154" y="38507"/>
                    <a:pt x="154030" y="19254"/>
                    <a:pt x="169905" y="0"/>
                  </a:cubicBezTo>
                  <a:cubicBezTo>
                    <a:pt x="176323" y="6418"/>
                    <a:pt x="182741" y="12836"/>
                    <a:pt x="189497" y="19254"/>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5" name="Freeform: Shape 13">
              <a:extLst>
                <a:ext uri="{FF2B5EF4-FFF2-40B4-BE49-F238E27FC236}">
                  <a16:creationId xmlns:a16="http://schemas.microsoft.com/office/drawing/2014/main" id="{78773161-6526-4627-964B-0AE5C4023B26}"/>
                </a:ext>
              </a:extLst>
            </p:cNvPr>
            <p:cNvSpPr/>
            <p:nvPr/>
          </p:nvSpPr>
          <p:spPr>
            <a:xfrm>
              <a:off x="908199" y="3686656"/>
              <a:ext cx="194420" cy="477532"/>
            </a:xfrm>
            <a:custGeom>
              <a:gdLst>
                <a:gd name="connsiteX0" fmla="*/ 162474 w 169567"/>
                <a:gd name="connsiteY0" fmla="*/ 416489 h 416488"/>
                <a:gd name="connsiteX1" fmla="*/ 147612 w 169567"/>
                <a:gd name="connsiteY1" fmla="*/ 313464 h 416488"/>
                <a:gd name="connsiteX2" fmla="*/ 19254 w 169567"/>
                <a:gd name="connsiteY2" fmla="*/ 42223 h 416488"/>
                <a:gd name="connsiteX3" fmla="*/ 0 w 169567"/>
                <a:gd name="connsiteY3" fmla="*/ 20267 h 416488"/>
                <a:gd name="connsiteX4" fmla="*/ 18916 w 169567"/>
                <a:gd name="connsiteY4" fmla="*/ 0 h 416488"/>
                <a:gd name="connsiteX5" fmla="*/ 61139 w 169567"/>
                <a:gd name="connsiteY5" fmla="*/ 57423 h 416488"/>
                <a:gd name="connsiteX6" fmla="*/ 169568 w 169567"/>
                <a:gd name="connsiteY6" fmla="*/ 416489 h 416488"/>
                <a:gd name="connsiteX7" fmla="*/ 162474 w 169567"/>
                <a:gd name="connsiteY7" fmla="*/ 416489 h 41648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67" h="416488">
                  <a:moveTo>
                    <a:pt x="162474" y="416489"/>
                  </a:moveTo>
                  <a:cubicBezTo>
                    <a:pt x="157408" y="382035"/>
                    <a:pt x="150990" y="347918"/>
                    <a:pt x="147612" y="313464"/>
                  </a:cubicBezTo>
                  <a:cubicBezTo>
                    <a:pt x="136803" y="207738"/>
                    <a:pt x="92215" y="118225"/>
                    <a:pt x="19254" y="42223"/>
                  </a:cubicBezTo>
                  <a:cubicBezTo>
                    <a:pt x="12498" y="35130"/>
                    <a:pt x="6418" y="27698"/>
                    <a:pt x="0" y="20267"/>
                  </a:cubicBezTo>
                  <a:cubicBezTo>
                    <a:pt x="6418" y="13511"/>
                    <a:pt x="12836" y="6756"/>
                    <a:pt x="18916" y="0"/>
                  </a:cubicBezTo>
                  <a:cubicBezTo>
                    <a:pt x="32765" y="19254"/>
                    <a:pt x="45601" y="39521"/>
                    <a:pt x="61139" y="57423"/>
                  </a:cubicBezTo>
                  <a:cubicBezTo>
                    <a:pt x="149976" y="161461"/>
                    <a:pt x="163150" y="287793"/>
                    <a:pt x="169568" y="416489"/>
                  </a:cubicBezTo>
                  <a:cubicBezTo>
                    <a:pt x="166866" y="416489"/>
                    <a:pt x="164501" y="416489"/>
                    <a:pt x="162474" y="416489"/>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6" name="Freeform: Shape 15">
              <a:extLst>
                <a:ext uri="{FF2B5EF4-FFF2-40B4-BE49-F238E27FC236}">
                  <a16:creationId xmlns:a16="http://schemas.microsoft.com/office/drawing/2014/main" id="{F55A266C-60C8-4C6B-B007-264F1C4065A9}"/>
                </a:ext>
              </a:extLst>
            </p:cNvPr>
            <p:cNvSpPr/>
            <p:nvPr/>
          </p:nvSpPr>
          <p:spPr>
            <a:xfrm>
              <a:off x="1752842" y="3873331"/>
              <a:ext cx="29864" cy="284660"/>
            </a:xfrm>
            <a:custGeom>
              <a:gdLst>
                <a:gd name="connsiteX0" fmla="*/ 38 w 26046"/>
                <a:gd name="connsiteY0" fmla="*/ 0 h 248271"/>
                <a:gd name="connsiteX1" fmla="*/ 6456 w 26046"/>
                <a:gd name="connsiteY1" fmla="*/ 2027 h 248271"/>
                <a:gd name="connsiteX2" fmla="*/ 18278 w 26046"/>
                <a:gd name="connsiteY2" fmla="*/ 102011 h 248271"/>
                <a:gd name="connsiteX3" fmla="*/ 26047 w 26046"/>
                <a:gd name="connsiteY3" fmla="*/ 248272 h 248271"/>
                <a:gd name="connsiteX4" fmla="*/ 1051 w 26046"/>
                <a:gd name="connsiteY4" fmla="*/ 207062 h 248271"/>
                <a:gd name="connsiteX5" fmla="*/ 38 w 26046"/>
                <a:gd name="connsiteY5" fmla="*/ 0 h 2482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45" h="248271">
                  <a:moveTo>
                    <a:pt x="38" y="0"/>
                  </a:moveTo>
                  <a:cubicBezTo>
                    <a:pt x="2064" y="676"/>
                    <a:pt x="4429" y="1351"/>
                    <a:pt x="6456" y="2027"/>
                  </a:cubicBezTo>
                  <a:cubicBezTo>
                    <a:pt x="16589" y="34454"/>
                    <a:pt x="14900" y="68570"/>
                    <a:pt x="18278" y="102011"/>
                  </a:cubicBezTo>
                  <a:cubicBezTo>
                    <a:pt x="23007" y="150652"/>
                    <a:pt x="23682" y="199293"/>
                    <a:pt x="26047" y="248272"/>
                  </a:cubicBezTo>
                  <a:cubicBezTo>
                    <a:pt x="-1314" y="246245"/>
                    <a:pt x="1389" y="224289"/>
                    <a:pt x="1051" y="207062"/>
                  </a:cubicBezTo>
                  <a:cubicBezTo>
                    <a:pt x="-300" y="138154"/>
                    <a:pt x="38" y="69246"/>
                    <a:pt x="38"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42" name="Freeform: Shape 21">
              <a:extLst>
                <a:ext uri="{FF2B5EF4-FFF2-40B4-BE49-F238E27FC236}">
                  <a16:creationId xmlns:a16="http://schemas.microsoft.com/office/drawing/2014/main" id="{FC7AC792-084F-4C5C-9BEA-AA50345856D5}"/>
                </a:ext>
              </a:extLst>
            </p:cNvPr>
            <p:cNvSpPr/>
            <p:nvPr/>
          </p:nvSpPr>
          <p:spPr>
            <a:xfrm>
              <a:off x="750958" y="5299344"/>
              <a:ext cx="1924847" cy="75135"/>
            </a:xfrm>
            <a:custGeom>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43" name="Resim 42">
            <a:extLst>
              <a:ext uri="{FF2B5EF4-FFF2-40B4-BE49-F238E27FC236}">
                <a16:creationId xmlns:a16="http://schemas.microsoft.com/office/drawing/2014/main" id="{0EEB4E01-8D07-4C6E-9417-A741EFA54B6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77117" y="4155052"/>
            <a:ext cx="7857056" cy="1504145"/>
          </a:xfrm>
          <a:prstGeom prst="rect">
            <a:avLst/>
          </a:prstGeom>
          <a:ln>
            <a:solidFill>
              <a:schemeClr val="bg2"/>
            </a:solidFill>
          </a:ln>
          <a:effectLst>
            <a:glow rad="63500">
              <a:schemeClr val="accent6">
                <a:satMod val="175000"/>
                <a:alpha val="40000"/>
              </a:schemeClr>
            </a:glow>
          </a:effectLst>
        </p:spPr>
      </p:pic>
      <p:sp>
        <p:nvSpPr>
          <p:cNvPr id="44" name="Dikdörtgen 43">
            <a:extLst>
              <a:ext uri="{FF2B5EF4-FFF2-40B4-BE49-F238E27FC236}">
                <a16:creationId xmlns:a16="http://schemas.microsoft.com/office/drawing/2014/main" id="{C73364C2-C81F-45CB-97EF-36001DE50C48}"/>
              </a:ext>
            </a:extLst>
          </p:cNvPr>
          <p:cNvSpPr/>
          <p:nvPr/>
        </p:nvSpPr>
        <p:spPr>
          <a:xfrm>
            <a:off x="6851016" y="4988324"/>
            <a:ext cx="986828" cy="2269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p:txBody>
      </p:sp>
      <p:cxnSp>
        <p:nvCxnSpPr>
          <p:cNvPr id="45" name="Düz Bağlayıcı 44">
            <a:extLst>
              <a:ext uri="{FF2B5EF4-FFF2-40B4-BE49-F238E27FC236}">
                <a16:creationId xmlns:a16="http://schemas.microsoft.com/office/drawing/2014/main" id="{F0625219-123B-4B6B-AB21-84BFA38BAB89}"/>
              </a:ext>
            </a:extLst>
          </p:cNvPr>
          <p:cNvCxnSpPr/>
          <p:nvPr/>
        </p:nvCxnSpPr>
        <p:spPr>
          <a:xfrm>
            <a:off x="2562313" y="5113549"/>
            <a:ext cx="4216276" cy="3874"/>
          </a:xfrm>
          <a:prstGeom prst="line">
            <a:avLst/>
          </a:prstGeom>
          <a:ln w="2222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Arrow Connector 33">
            <a:extLst>
              <a:ext uri="{FF2B5EF4-FFF2-40B4-BE49-F238E27FC236}">
                <a16:creationId xmlns:a16="http://schemas.microsoft.com/office/drawing/2014/main" id="{2434DD6B-5F23-4CC7-9E47-024A4962D246}"/>
              </a:ext>
            </a:extLst>
          </p:cNvPr>
          <p:cNvCxnSpPr/>
          <p:nvPr/>
        </p:nvCxnSpPr>
        <p:spPr>
          <a:xfrm flipH="1">
            <a:off x="7395911" y="6108125"/>
            <a:ext cx="1496056" cy="1"/>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8" name="Dikdörtgen 47">
            <a:extLst>
              <a:ext uri="{FF2B5EF4-FFF2-40B4-BE49-F238E27FC236}">
                <a16:creationId xmlns:a16="http://schemas.microsoft.com/office/drawing/2014/main" id="{259219E0-39D7-4663-A328-5B02D08A9E13}"/>
              </a:ext>
            </a:extLst>
          </p:cNvPr>
          <p:cNvSpPr/>
          <p:nvPr/>
        </p:nvSpPr>
        <p:spPr>
          <a:xfrm>
            <a:off x="962581" y="1585509"/>
            <a:ext cx="8494395" cy="1200329"/>
          </a:xfrm>
          <a:prstGeom prst="rect">
            <a:avLst/>
          </a:prstGeom>
        </p:spPr>
        <p:txBody>
          <a:bodyPr wrap="square">
            <a:spAutoFit/>
          </a:bodyPr>
          <a:lstStyle/>
          <a:p>
            <a:pPr algn="just"/>
            <a:r>
              <a:rPr lang="tr-TR" i="1">
                <a:solidFill>
                  <a:schemeClr val="bg1"/>
                </a:solidFill>
              </a:rPr>
              <a:t>Belge tarihi</a:t>
            </a:r>
            <a:r>
              <a:rPr lang="tr-TR" b="1" i="1">
                <a:solidFill>
                  <a:schemeClr val="bg1"/>
                </a:solidFill>
              </a:rPr>
              <a:t>, belgenin en son yetkili tarafından güvenli elektronik imza ile imzalandığı zamanı gösteren zaman damgasındaki tarih bilgisini</a:t>
            </a:r>
            <a:r>
              <a:rPr lang="tr-TR" i="1">
                <a:solidFill>
                  <a:schemeClr val="bg1"/>
                </a:solidFill>
              </a:rPr>
              <a:t> ifade etmektedir. </a:t>
            </a:r>
          </a:p>
          <a:p>
            <a:pPr algn="just"/>
            <a:endParaRPr lang="tr-TR" i="1">
              <a:solidFill>
                <a:schemeClr val="bg1"/>
              </a:solidFill>
            </a:endParaRPr>
          </a:p>
        </p:txBody>
      </p:sp>
      <p:grpSp>
        <p:nvGrpSpPr>
          <p:cNvPr id="49" name="Group 32">
            <a:extLst>
              <a:ext uri="{FF2B5EF4-FFF2-40B4-BE49-F238E27FC236}">
                <a16:creationId xmlns:a16="http://schemas.microsoft.com/office/drawing/2014/main" id="{27C2CB34-F5AA-4E58-91E2-FE5F27DF3DFA}"/>
              </a:ext>
            </a:extLst>
          </p:cNvPr>
          <p:cNvGrpSpPr/>
          <p:nvPr/>
        </p:nvGrpSpPr>
        <p:grpSpPr>
          <a:xfrm rot="1324579">
            <a:off x="384127" y="1568161"/>
            <a:ext cx="446797" cy="778342"/>
            <a:chOff x="3923928" y="2132856"/>
            <a:chExt cx="1296144" cy="2859100"/>
          </a:xfrm>
          <a:solidFill>
            <a:schemeClr val="accent5">
              <a:lumMod val="50000"/>
            </a:schemeClr>
          </a:solidFill>
        </p:grpSpPr>
        <p:sp>
          <p:nvSpPr>
            <p:cNvPr id="50" name="Rounded Rectangle 3">
              <a:extLst>
                <a:ext uri="{FF2B5EF4-FFF2-40B4-BE49-F238E27FC236}">
                  <a16:creationId xmlns:a16="http://schemas.microsoft.com/office/drawing/2014/main" id="{EF83123B-3666-4944-9667-F205DE5B31DA}"/>
                </a:ext>
              </a:extLst>
            </p:cNvPr>
            <p:cNvSpPr/>
            <p:nvPr/>
          </p:nvSpPr>
          <p:spPr>
            <a:xfrm>
              <a:off x="3923928" y="2903724"/>
              <a:ext cx="1296144" cy="2088232"/>
            </a:xfrm>
            <a:custGeom>
              <a:rect l="l" t="t" r="r" b="b"/>
              <a:pathLst>
                <a:path w="1296144" h="2088232">
                  <a:moveTo>
                    <a:pt x="0" y="740138"/>
                  </a:moveTo>
                  <a:lnTo>
                    <a:pt x="541012" y="740138"/>
                  </a:lnTo>
                  <a:lnTo>
                    <a:pt x="541012" y="803383"/>
                  </a:lnTo>
                  <a:cubicBezTo>
                    <a:pt x="541012" y="851990"/>
                    <a:pt x="580415" y="891393"/>
                    <a:pt x="629022" y="891393"/>
                  </a:cubicBezTo>
                  <a:cubicBezTo>
                    <a:pt x="677629" y="891393"/>
                    <a:pt x="717032" y="851990"/>
                    <a:pt x="717032" y="803383"/>
                  </a:cubicBezTo>
                  <a:lnTo>
                    <a:pt x="717032" y="740138"/>
                  </a:lnTo>
                  <a:lnTo>
                    <a:pt x="1296144" y="740138"/>
                  </a:lnTo>
                  <a:lnTo>
                    <a:pt x="1296144" y="1595982"/>
                  </a:lnTo>
                  <a:cubicBezTo>
                    <a:pt x="1296144" y="1867844"/>
                    <a:pt x="1075756" y="2088232"/>
                    <a:pt x="803894" y="2088232"/>
                  </a:cubicBezTo>
                  <a:lnTo>
                    <a:pt x="492250" y="2088232"/>
                  </a:lnTo>
                  <a:cubicBezTo>
                    <a:pt x="220388" y="2088232"/>
                    <a:pt x="0" y="1867844"/>
                    <a:pt x="0" y="1595982"/>
                  </a:cubicBezTo>
                  <a:close/>
                  <a:moveTo>
                    <a:pt x="657597" y="0"/>
                  </a:moveTo>
                  <a:lnTo>
                    <a:pt x="803894" y="0"/>
                  </a:lnTo>
                  <a:cubicBezTo>
                    <a:pt x="1075756" y="0"/>
                    <a:pt x="1296144" y="220388"/>
                    <a:pt x="1296144" y="492250"/>
                  </a:cubicBezTo>
                  <a:lnTo>
                    <a:pt x="1296144" y="694419"/>
                  </a:lnTo>
                  <a:lnTo>
                    <a:pt x="717032" y="694419"/>
                  </a:lnTo>
                  <a:lnTo>
                    <a:pt x="717032" y="547355"/>
                  </a:lnTo>
                  <a:cubicBezTo>
                    <a:pt x="717032" y="508869"/>
                    <a:pt x="692330" y="476153"/>
                    <a:pt x="657597" y="465114"/>
                  </a:cubicBezTo>
                  <a:close/>
                  <a:moveTo>
                    <a:pt x="492250" y="0"/>
                  </a:moveTo>
                  <a:lnTo>
                    <a:pt x="611878" y="0"/>
                  </a:lnTo>
                  <a:lnTo>
                    <a:pt x="611878" y="462806"/>
                  </a:lnTo>
                  <a:cubicBezTo>
                    <a:pt x="571303" y="469195"/>
                    <a:pt x="541012" y="504737"/>
                    <a:pt x="541012" y="547355"/>
                  </a:cubicBezTo>
                  <a:lnTo>
                    <a:pt x="541012" y="694419"/>
                  </a:lnTo>
                  <a:lnTo>
                    <a:pt x="0" y="694419"/>
                  </a:lnTo>
                  <a:lnTo>
                    <a:pt x="0" y="492250"/>
                  </a:lnTo>
                  <a:cubicBezTo>
                    <a:pt x="0" y="220388"/>
                    <a:pt x="220388" y="0"/>
                    <a:pt x="492250" y="0"/>
                  </a:cubicBezTo>
                  <a:close/>
                </a:path>
              </a:pathLst>
            </a:cu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Freeform 8">
              <a:extLst>
                <a:ext uri="{FF2B5EF4-FFF2-40B4-BE49-F238E27FC236}">
                  <a16:creationId xmlns:a16="http://schemas.microsoft.com/office/drawing/2014/main" id="{C0401FE3-1625-44E5-835A-0A38B9E972AD}"/>
                </a:ext>
              </a:extLst>
            </p:cNvPr>
            <p:cNvSpPr/>
            <p:nvPr/>
          </p:nvSpPr>
          <p:spPr>
            <a:xfrm>
              <a:off x="4570771" y="2132856"/>
              <a:ext cx="217668" cy="723900"/>
            </a:xfrm>
            <a:custGeom>
              <a:gdLst>
                <a:gd name="connsiteX0" fmla="*/ 1229 w 217668"/>
                <a:gd name="connsiteY0" fmla="*/ 723900 h 723900"/>
                <a:gd name="connsiteX1" fmla="*/ 29804 w 217668"/>
                <a:gd name="connsiteY1" fmla="*/ 323850 h 723900"/>
                <a:gd name="connsiteX2" fmla="*/ 201254 w 217668"/>
                <a:gd name="connsiteY2" fmla="*/ 228600 h 723900"/>
                <a:gd name="connsiteX3" fmla="*/ 210779 w 217668"/>
                <a:gd name="connsiteY3" fmla="*/ 0 h 723900"/>
                <a:gd name="connsiteX4" fmla="*/ 210779 w 217668"/>
                <a:gd name="connsiteY4" fmla="*/ 0 h 7239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217668" h="723900">
                  <a:moveTo>
                    <a:pt x="1229" y="723900"/>
                  </a:moveTo>
                  <a:cubicBezTo>
                    <a:pt x="-1152" y="565150"/>
                    <a:pt x="-3533" y="406400"/>
                    <a:pt x="29804" y="323850"/>
                  </a:cubicBezTo>
                  <a:cubicBezTo>
                    <a:pt x="63141" y="241300"/>
                    <a:pt x="171092" y="282575"/>
                    <a:pt x="201254" y="228600"/>
                  </a:cubicBezTo>
                  <a:cubicBezTo>
                    <a:pt x="231417" y="174625"/>
                    <a:pt x="210779" y="0"/>
                    <a:pt x="210779" y="0"/>
                  </a:cubicBezTo>
                  <a:lnTo>
                    <a:pt x="210779" y="0"/>
                  </a:lnTo>
                </a:path>
              </a:pathLst>
            </a:custGeom>
            <a:grpFill/>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sp>
        <p:nvSpPr>
          <p:cNvPr id="52" name="Isosceles Triangle 51">
            <a:extLst>
              <a:ext uri="{FF2B5EF4-FFF2-40B4-BE49-F238E27FC236}">
                <a16:creationId xmlns:a16="http://schemas.microsoft.com/office/drawing/2014/main" id="{2296D13E-298C-4F01-A77D-43547A7AEFA9}"/>
              </a:ext>
            </a:extLst>
          </p:cNvPr>
          <p:cNvSpPr/>
          <p:nvPr/>
        </p:nvSpPr>
        <p:spPr>
          <a:xfrm>
            <a:off x="263229" y="2968593"/>
            <a:ext cx="627701" cy="513882"/>
          </a:xfrm>
          <a:custGeom>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4" name="Dikdörtgen 53">
            <a:extLst>
              <a:ext uri="{FF2B5EF4-FFF2-40B4-BE49-F238E27FC236}">
                <a16:creationId xmlns:a16="http://schemas.microsoft.com/office/drawing/2014/main" id="{991BD359-9723-4E7C-B796-81F327092599}"/>
              </a:ext>
            </a:extLst>
          </p:cNvPr>
          <p:cNvSpPr/>
          <p:nvPr/>
        </p:nvSpPr>
        <p:spPr>
          <a:xfrm>
            <a:off x="1479471" y="5891581"/>
            <a:ext cx="2165684"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a:solidFill>
                  <a:srgbClr val="000000"/>
                </a:solidFill>
                <a:latin typeface="Times New Roman" panose="02020603050405020304" pitchFamily="18" charset="0"/>
                <a:cs typeface="Times New Roman" panose="02020603050405020304" pitchFamily="18" charset="0"/>
              </a:rPr>
              <a:t>21.08.2019 </a:t>
            </a:r>
            <a:endParaRPr lang="tr-TR" sz="2400">
              <a:solidFill>
                <a:prstClr val="black"/>
              </a:solidFill>
              <a:latin typeface="Times New Roman" panose="02020603050405020304" pitchFamily="18" charset="0"/>
              <a:cs typeface="Times New Roman" panose="02020603050405020304" pitchFamily="18" charset="0"/>
            </a:endParaRPr>
          </a:p>
        </p:txBody>
      </p:sp>
      <p:sp>
        <p:nvSpPr>
          <p:cNvPr id="55" name="Dikdörtgen 54">
            <a:extLst>
              <a:ext uri="{FF2B5EF4-FFF2-40B4-BE49-F238E27FC236}">
                <a16:creationId xmlns:a16="http://schemas.microsoft.com/office/drawing/2014/main" id="{DF9CB686-1F48-4220-9051-E1CDF2973320}"/>
              </a:ext>
            </a:extLst>
          </p:cNvPr>
          <p:cNvSpPr/>
          <p:nvPr/>
        </p:nvSpPr>
        <p:spPr>
          <a:xfrm>
            <a:off x="4500218" y="5891582"/>
            <a:ext cx="2814106"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a:solidFill>
                  <a:srgbClr val="000000"/>
                </a:solidFill>
                <a:latin typeface="Times New Roman" panose="02020603050405020304" pitchFamily="18" charset="0"/>
                <a:cs typeface="Times New Roman" panose="02020603050405020304" pitchFamily="18" charset="0"/>
              </a:rPr>
              <a:t>21 Ağustos 2019 </a:t>
            </a:r>
            <a:endParaRPr lang="tr-TR" sz="2400">
              <a:solidFill>
                <a:prstClr val="black"/>
              </a:solidFill>
              <a:latin typeface="Times New Roman" panose="02020603050405020304" pitchFamily="18" charset="0"/>
              <a:cs typeface="Times New Roman" panose="02020603050405020304" pitchFamily="18" charset="0"/>
            </a:endParaRPr>
          </a:p>
        </p:txBody>
      </p:sp>
      <p:cxnSp>
        <p:nvCxnSpPr>
          <p:cNvPr id="56" name="Straight Arrow Connector 33">
            <a:extLst>
              <a:ext uri="{FF2B5EF4-FFF2-40B4-BE49-F238E27FC236}">
                <a16:creationId xmlns:a16="http://schemas.microsoft.com/office/drawing/2014/main" id="{2434DD6B-5F23-4CC7-9E47-024A4962D246}"/>
              </a:ext>
            </a:extLst>
          </p:cNvPr>
          <p:cNvCxnSpPr/>
          <p:nvPr/>
        </p:nvCxnSpPr>
        <p:spPr>
          <a:xfrm flipH="1" flipV="1">
            <a:off x="8271935" y="5048474"/>
            <a:ext cx="599178" cy="594883"/>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7" name="Dikdörtgen 6"/>
          <p:cNvSpPr/>
          <p:nvPr/>
        </p:nvSpPr>
        <p:spPr>
          <a:xfrm>
            <a:off x="1006308" y="2804799"/>
            <a:ext cx="8238482" cy="923330"/>
          </a:xfrm>
          <a:prstGeom prst="rect">
            <a:avLst/>
          </a:prstGeom>
        </p:spPr>
        <p:txBody>
          <a:bodyPr wrap="square">
            <a:spAutoFit/>
          </a:bodyPr>
          <a:lstStyle/>
          <a:p>
            <a:pPr algn="just"/>
            <a:r>
              <a:rPr lang="tr-TR" i="1">
                <a:solidFill>
                  <a:schemeClr val="bg1"/>
                </a:solidFill>
              </a:rPr>
              <a:t>Zorunlu hâllerde veya olağanüstü durumlarda fiziksel ortamda hazırlanan belgede tarih, belgenin imzalandığı zamanı belirtmektedir. Bu durumlarda belge imzalandığı tarihte kayıt altına alınmalıdır.</a:t>
            </a:r>
          </a:p>
        </p:txBody>
      </p:sp>
      <p:sp>
        <p:nvSpPr>
          <p:cNvPr id="3" name="Metin kutusu 2"/>
          <p:cNvSpPr txBox="1"/>
          <p:nvPr/>
        </p:nvSpPr>
        <p:spPr>
          <a:xfrm>
            <a:off x="3726742" y="5958830"/>
            <a:ext cx="807308" cy="369332"/>
          </a:xfrm>
          <a:prstGeom prst="rect">
            <a:avLst/>
          </a:prstGeom>
          <a:noFill/>
        </p:spPr>
        <p:txBody>
          <a:bodyPr wrap="square" rtlCol="0">
            <a:spAutoFit/>
          </a:bodyPr>
          <a:lstStyle/>
          <a:p>
            <a:r>
              <a:rPr lang="tr-TR"/>
              <a:t>veya</a:t>
            </a:r>
          </a:p>
        </p:txBody>
      </p:sp>
      <p:pic>
        <p:nvPicPr>
          <p:cNvPr id="38" name="Resim 37"/>
          <p:cNvPicPr>
            <a:picLocks noChangeAspect="1"/>
          </p:cNvPicPr>
          <p:nvPr/>
        </p:nvPicPr>
        <p:blipFill>
          <a:blip r:embed="rId6">
            <a:clrChange>
              <a:clrFrom>
                <a:srgbClr val="FFFFFF"/>
              </a:clrFrom>
              <a:clrTo>
                <a:srgbClr val="FFFFFF">
                  <a:alpha val="0"/>
                </a:srgbClr>
              </a:clrTo>
            </a:clrChange>
            <a:duotone>
              <a:prstClr val="black"/>
              <a:srgbClr val="E10505">
                <a:tint val="45000"/>
                <a:satMod val="400000"/>
              </a:srgbClr>
            </a:duotone>
          </a:blip>
          <a:stretch>
            <a:fillRect/>
          </a:stretch>
        </p:blipFill>
        <p:spPr>
          <a:xfrm rot="21106384">
            <a:off x="10264104" y="176716"/>
            <a:ext cx="1779185" cy="1541592"/>
          </a:xfrm>
          <a:prstGeom prst="rect">
            <a:avLst/>
          </a:prstGeom>
        </p:spPr>
      </p:pic>
    </p:spTree>
    <p:extLst>
      <p:ext uri="{BB962C8B-B14F-4D97-AF65-F5344CB8AC3E}">
        <p14:creationId xmlns:p14="http://schemas.microsoft.com/office/powerpoint/2010/main" val="2068944955"/>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4" name="Grup 3"/>
          <p:cNvGrpSpPr/>
          <p:nvPr/>
        </p:nvGrpSpPr>
        <p:grpSpPr>
          <a:xfrm>
            <a:off x="2481975" y="1278896"/>
            <a:ext cx="1673830" cy="659616"/>
            <a:chOff x="1966179" y="0"/>
            <a:chExt cx="1673830" cy="659616"/>
          </a:xfrm>
        </p:grpSpPr>
        <p:sp>
          <p:nvSpPr>
            <p:cNvPr id="5" name="Yuvarlatılmış Dikdörtgen 4"/>
            <p:cNvSpPr/>
            <p:nvPr/>
          </p:nvSpPr>
          <p:spPr>
            <a:xfrm>
              <a:off x="1966179" y="0"/>
              <a:ext cx="1673830" cy="659616"/>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p:txBody>
        </p:sp>
        <p:sp>
          <p:nvSpPr>
            <p:cNvPr id="6" name="Yuvarlatılmış Dikdörtgen 4"/>
            <p:cNvSpPr/>
            <p:nvPr/>
          </p:nvSpPr>
          <p:spPr>
            <a:xfrm>
              <a:off x="1985498" y="19319"/>
              <a:ext cx="1635192" cy="620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a:solidFill>
                    <a:srgbClr val="FFFFFF"/>
                  </a:solidFill>
                  <a:latin typeface="Tahoma" panose="020b0604030504040204" pitchFamily="34" charset="0"/>
                  <a:ea typeface="Tahoma" panose="020b0604030504040204" pitchFamily="34" charset="0"/>
                  <a:cs typeface="Tahoma" panose="020b0604030504040204" pitchFamily="34" charset="0"/>
                </a:rPr>
                <a:t>Doküman</a:t>
              </a:r>
            </a:p>
          </p:txBody>
        </p:sp>
      </p:grpSp>
      <p:grpSp>
        <p:nvGrpSpPr>
          <p:cNvPr id="7" name="Grup 6"/>
          <p:cNvGrpSpPr/>
          <p:nvPr/>
        </p:nvGrpSpPr>
        <p:grpSpPr>
          <a:xfrm>
            <a:off x="2059103" y="2103417"/>
            <a:ext cx="2568664" cy="659616"/>
            <a:chOff x="2300953" y="822867"/>
            <a:chExt cx="2568664" cy="659616"/>
          </a:xfrm>
          <a:effectLst>
            <a:outerShdw blurRad="50800" dist="38100" dir="5400000" algn="t" rotWithShape="0">
              <a:prstClr val="black">
                <a:alpha val="40000"/>
              </a:prstClr>
            </a:outerShdw>
          </a:effectLst>
        </p:grpSpPr>
        <p:sp>
          <p:nvSpPr>
            <p:cNvPr id="8" name="Yuvarlatılmış Dikdörtgen 7"/>
            <p:cNvSpPr/>
            <p:nvPr/>
          </p:nvSpPr>
          <p:spPr>
            <a:xfrm>
              <a:off x="2300953" y="822867"/>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p:txBody>
        </p:sp>
        <p:sp>
          <p:nvSpPr>
            <p:cNvPr id="9" name="Yuvarlatılmış Dikdörtgen 6"/>
            <p:cNvSpPr/>
            <p:nvPr/>
          </p:nvSpPr>
          <p:spPr>
            <a:xfrm>
              <a:off x="2320272" y="842186"/>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Üzerinde değişiklik yapılması mümkündür.</a:t>
              </a:r>
              <a:endParaRPr 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itchFamily="34" charset="0"/>
              </a:endParaRPr>
            </a:p>
          </p:txBody>
        </p:sp>
      </p:grpSp>
      <p:grpSp>
        <p:nvGrpSpPr>
          <p:cNvPr id="10" name="Grup 9"/>
          <p:cNvGrpSpPr/>
          <p:nvPr/>
        </p:nvGrpSpPr>
        <p:grpSpPr>
          <a:xfrm>
            <a:off x="2059103" y="2927938"/>
            <a:ext cx="2568664" cy="659616"/>
            <a:chOff x="2300953" y="1647388"/>
            <a:chExt cx="2568664" cy="659616"/>
          </a:xfrm>
          <a:effectLst>
            <a:outerShdw blurRad="50800" dist="38100" dir="5400000" algn="t" rotWithShape="0">
              <a:prstClr val="black">
                <a:alpha val="40000"/>
              </a:prstClr>
            </a:outerShdw>
          </a:effectLst>
        </p:grpSpPr>
        <p:sp>
          <p:nvSpPr>
            <p:cNvPr id="11" name="Yuvarlatılmış Dikdörtgen 10"/>
            <p:cNvSpPr/>
            <p:nvPr/>
          </p:nvSpPr>
          <p:spPr>
            <a:xfrm>
              <a:off x="2300953" y="1647388"/>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p:txBody>
        </p:sp>
        <p:sp>
          <p:nvSpPr>
            <p:cNvPr id="12" name="Yuvarlatılmış Dikdörtgen 8"/>
            <p:cNvSpPr/>
            <p:nvPr/>
          </p:nvSpPr>
          <p:spPr>
            <a:xfrm>
              <a:off x="2320272" y="1666707"/>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Sahibi üreticisidir ve uygun gördüğü dokümanları imha edebilir.</a:t>
              </a:r>
              <a:endParaRPr 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up 12"/>
          <p:cNvGrpSpPr/>
          <p:nvPr/>
        </p:nvGrpSpPr>
        <p:grpSpPr>
          <a:xfrm>
            <a:off x="2059103" y="3668096"/>
            <a:ext cx="2568664" cy="809896"/>
            <a:chOff x="2300953" y="2471909"/>
            <a:chExt cx="2568664" cy="659616"/>
          </a:xfrm>
          <a:effectLst>
            <a:outerShdw blurRad="50800" dist="38100" dir="5400000" algn="t" rotWithShape="0">
              <a:prstClr val="black">
                <a:alpha val="40000"/>
              </a:prstClr>
            </a:outerShdw>
          </a:effectLst>
        </p:grpSpPr>
        <p:sp>
          <p:nvSpPr>
            <p:cNvPr id="14" name="Yuvarlatılmış Dikdörtgen 13"/>
            <p:cNvSpPr/>
            <p:nvPr/>
          </p:nvSpPr>
          <p:spPr>
            <a:xfrm>
              <a:off x="2300953" y="2471909"/>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p:txBody>
        </p:sp>
        <p:sp>
          <p:nvSpPr>
            <p:cNvPr id="15" name="Yuvarlatılmış Dikdörtgen 10"/>
            <p:cNvSpPr/>
            <p:nvPr/>
          </p:nvSpPr>
          <p:spPr>
            <a:xfrm>
              <a:off x="2320272" y="2491228"/>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Düzenlenmesi, tanımlanması ve dosyalanması üreticisinin/sahibinin sorumluluğundadır.</a:t>
              </a:r>
              <a:endParaRPr 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up 15"/>
          <p:cNvGrpSpPr/>
          <p:nvPr/>
        </p:nvGrpSpPr>
        <p:grpSpPr>
          <a:xfrm>
            <a:off x="2059103" y="4576980"/>
            <a:ext cx="2568664" cy="659616"/>
            <a:chOff x="2300953" y="3296430"/>
            <a:chExt cx="2568664" cy="659616"/>
          </a:xfrm>
          <a:effectLst>
            <a:outerShdw blurRad="50800" dist="38100" dir="5400000" algn="t" rotWithShape="0">
              <a:prstClr val="black">
                <a:alpha val="40000"/>
              </a:prstClr>
            </a:outerShdw>
          </a:effectLst>
        </p:grpSpPr>
        <p:sp>
          <p:nvSpPr>
            <p:cNvPr id="17" name="Yuvarlatılmış Dikdörtgen 16"/>
            <p:cNvSpPr/>
            <p:nvPr/>
          </p:nvSpPr>
          <p:spPr>
            <a:xfrm>
              <a:off x="2300953" y="3296430"/>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p:txBody>
        </p:sp>
        <p:sp>
          <p:nvSpPr>
            <p:cNvPr id="18" name="Yuvarlatılmış Dikdörtgen 12"/>
            <p:cNvSpPr/>
            <p:nvPr/>
          </p:nvSpPr>
          <p:spPr>
            <a:xfrm>
              <a:off x="2320272" y="3315749"/>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Dokümanın güvenli bir şekilde depolandığından üreticisi sorumludur.</a:t>
              </a:r>
              <a:endParaRPr 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up 18"/>
          <p:cNvGrpSpPr/>
          <p:nvPr/>
        </p:nvGrpSpPr>
        <p:grpSpPr>
          <a:xfrm>
            <a:off x="2059103" y="5401501"/>
            <a:ext cx="2568664" cy="659616"/>
            <a:chOff x="2300953" y="4120951"/>
            <a:chExt cx="2568664" cy="659616"/>
          </a:xfrm>
          <a:effectLst>
            <a:outerShdw blurRad="50800" dist="38100" dir="5400000" algn="t" rotWithShape="0">
              <a:prstClr val="black">
                <a:alpha val="40000"/>
              </a:prstClr>
            </a:outerShdw>
          </a:effectLst>
        </p:grpSpPr>
        <p:sp>
          <p:nvSpPr>
            <p:cNvPr id="20" name="Yuvarlatılmış Dikdörtgen 19"/>
            <p:cNvSpPr/>
            <p:nvPr/>
          </p:nvSpPr>
          <p:spPr>
            <a:xfrm>
              <a:off x="2300953" y="4120951"/>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p:txBody>
        </p:sp>
        <p:sp>
          <p:nvSpPr>
            <p:cNvPr id="21" name="Yuvarlatılmış Dikdörtgen 14"/>
            <p:cNvSpPr/>
            <p:nvPr/>
          </p:nvSpPr>
          <p:spPr>
            <a:xfrm>
              <a:off x="2320272" y="4140270"/>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bir onay ve/veya kayıt sistemi içerisinde yer </a:t>
              </a:r>
              <a:r>
                <a:rPr lang="tr-TR" altLang="tr-TR" sz="1400" smtClean="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almayabilir.</a:t>
              </a:r>
              <a:endParaRPr 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2" name="Grup 21"/>
          <p:cNvGrpSpPr/>
          <p:nvPr/>
        </p:nvGrpSpPr>
        <p:grpSpPr>
          <a:xfrm>
            <a:off x="7917608" y="1278896"/>
            <a:ext cx="1632723" cy="659616"/>
            <a:chOff x="6890325" y="0"/>
            <a:chExt cx="1632723" cy="659616"/>
          </a:xfrm>
          <a:solidFill>
            <a:srgbClr val="CEB710"/>
          </a:solidFill>
        </p:grpSpPr>
        <p:sp>
          <p:nvSpPr>
            <p:cNvPr id="23" name="Yuvarlatılmış Dikdörtgen 22"/>
            <p:cNvSpPr/>
            <p:nvPr/>
          </p:nvSpPr>
          <p:spPr>
            <a:xfrm>
              <a:off x="6890325" y="0"/>
              <a:ext cx="1632723" cy="659616"/>
            </a:xfrm>
            <a:prstGeom prst="roundRect">
              <a:avLst>
                <a:gd name="adj" fmla="val 10000"/>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p:txBody>
        </p:sp>
        <p:sp>
          <p:nvSpPr>
            <p:cNvPr id="24" name="Yuvarlatılmış Dikdörtgen 16"/>
            <p:cNvSpPr/>
            <p:nvPr/>
          </p:nvSpPr>
          <p:spPr>
            <a:xfrm>
              <a:off x="6909644" y="19319"/>
              <a:ext cx="1594085" cy="6209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a:solidFill>
                    <a:srgbClr val="FFFFFF"/>
                  </a:solidFill>
                  <a:latin typeface="Tahoma" panose="020b0604030504040204" pitchFamily="34" charset="0"/>
                  <a:ea typeface="Tahoma" panose="020b0604030504040204" pitchFamily="34" charset="0"/>
                  <a:cs typeface="Tahoma" panose="020b0604030504040204" pitchFamily="34" charset="0"/>
                </a:rPr>
                <a:t>Belge</a:t>
              </a:r>
              <a:endParaRPr lang="tr-TR" sz="3600">
                <a:solidFill>
                  <a:srgbClr val="FFFFFF"/>
                </a:solidFill>
                <a:latin typeface="Tahoma" panose="020b0604030504040204" pitchFamily="34" charset="0"/>
                <a:ea typeface="Tahoma" panose="020b0604030504040204" pitchFamily="34" charset="0"/>
                <a:cs typeface="Tahoma" pitchFamily="34" charset="0"/>
              </a:endParaRPr>
            </a:p>
          </p:txBody>
        </p:sp>
      </p:grpSp>
      <p:grpSp>
        <p:nvGrpSpPr>
          <p:cNvPr id="25" name="Grup 24"/>
          <p:cNvGrpSpPr/>
          <p:nvPr/>
        </p:nvGrpSpPr>
        <p:grpSpPr>
          <a:xfrm>
            <a:off x="7348156" y="2103345"/>
            <a:ext cx="2771625" cy="688771"/>
            <a:chOff x="7216872" y="822867"/>
            <a:chExt cx="2771625" cy="688771"/>
          </a:xfrm>
          <a:effectLst>
            <a:outerShdw blurRad="50800" dist="38100" dir="5400000" algn="t" rotWithShape="0">
              <a:prstClr val="black">
                <a:alpha val="40000"/>
              </a:prstClr>
            </a:outerShdw>
          </a:effectLst>
        </p:grpSpPr>
        <p:sp>
          <p:nvSpPr>
            <p:cNvPr id="26" name="Yuvarlatılmış Dikdörtgen 25"/>
            <p:cNvSpPr/>
            <p:nvPr/>
          </p:nvSpPr>
          <p:spPr>
            <a:xfrm>
              <a:off x="7216872" y="822867"/>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p:txBody>
        </p:sp>
        <p:sp>
          <p:nvSpPr>
            <p:cNvPr id="27" name="Yuvarlatılmış Dikdörtgen 18"/>
            <p:cNvSpPr/>
            <p:nvPr/>
          </p:nvSpPr>
          <p:spPr>
            <a:xfrm>
              <a:off x="7237045" y="843040"/>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İçeriğinin değiştirilmesine izin verilmez.</a:t>
              </a:r>
              <a:endParaRPr 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up 27"/>
          <p:cNvGrpSpPr/>
          <p:nvPr/>
        </p:nvGrpSpPr>
        <p:grpSpPr>
          <a:xfrm>
            <a:off x="7348156" y="2910369"/>
            <a:ext cx="2771625" cy="688771"/>
            <a:chOff x="7216872" y="1676543"/>
            <a:chExt cx="2771625" cy="688771"/>
          </a:xfrm>
          <a:effectLst>
            <a:outerShdw blurRad="50800" dist="38100" dir="5400000" algn="t" rotWithShape="0">
              <a:prstClr val="black">
                <a:alpha val="40000"/>
              </a:prstClr>
            </a:outerShdw>
          </a:effectLst>
        </p:grpSpPr>
        <p:sp>
          <p:nvSpPr>
            <p:cNvPr id="29" name="Yuvarlatılmış Dikdörtgen 28"/>
            <p:cNvSpPr/>
            <p:nvPr/>
          </p:nvSpPr>
          <p:spPr>
            <a:xfrm>
              <a:off x="7216872" y="1676543"/>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p:txBody>
        </p:sp>
        <p:sp>
          <p:nvSpPr>
            <p:cNvPr id="30" name="Yuvarlatılmış Dikdörtgen 20"/>
            <p:cNvSpPr/>
            <p:nvPr/>
          </p:nvSpPr>
          <p:spPr>
            <a:xfrm>
              <a:off x="7237045" y="1696716"/>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2860" tIns="15240" rIns="22860" bIns="15240" numCol="1" spcCol="1270" anchor="ctr" anchorCtr="0">
              <a:noAutofit/>
            </a:bodyPr>
            <a:lstStyle/>
            <a:p>
              <a:pPr algn="ctr" defTabSz="533400">
                <a:lnSpc>
                  <a:spcPct val="90000"/>
                </a:lnSpc>
                <a:spcBef>
                  <a:spcPct val="0"/>
                </a:spcBef>
                <a:spcAft>
                  <a:spcPct val="35000"/>
                </a:spcAft>
              </a:pPr>
              <a:r>
                <a:rPr lang="tr-TR" altLang="tr-TR" sz="13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Belgeler ancak kurumsal saklama planları çerçevesinde imha edilebilir ve imha işlemi kayıt altına alınır.</a:t>
              </a:r>
              <a:endParaRPr lang="tr-TR" sz="13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itchFamily="34" charset="0"/>
              </a:endParaRPr>
            </a:p>
          </p:txBody>
        </p:sp>
      </p:grpSp>
      <p:grpSp>
        <p:nvGrpSpPr>
          <p:cNvPr id="31" name="Grup 30"/>
          <p:cNvGrpSpPr/>
          <p:nvPr/>
        </p:nvGrpSpPr>
        <p:grpSpPr>
          <a:xfrm>
            <a:off x="7348158" y="3728316"/>
            <a:ext cx="2771625" cy="688771"/>
            <a:chOff x="7216872" y="2530219"/>
            <a:chExt cx="2771625" cy="688771"/>
          </a:xfrm>
          <a:effectLst>
            <a:outerShdw blurRad="50800" dist="38100" dir="5400000" algn="t" rotWithShape="0">
              <a:prstClr val="black">
                <a:alpha val="40000"/>
              </a:prstClr>
            </a:outerShdw>
          </a:effectLst>
        </p:grpSpPr>
        <p:sp>
          <p:nvSpPr>
            <p:cNvPr id="32" name="Yuvarlatılmış Dikdörtgen 31"/>
            <p:cNvSpPr/>
            <p:nvPr/>
          </p:nvSpPr>
          <p:spPr>
            <a:xfrm>
              <a:off x="7216872" y="2530219"/>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p:txBody>
        </p:sp>
        <p:sp>
          <p:nvSpPr>
            <p:cNvPr id="33" name="Yuvarlatılmış Dikdörtgen 22"/>
            <p:cNvSpPr/>
            <p:nvPr/>
          </p:nvSpPr>
          <p:spPr>
            <a:xfrm>
              <a:off x="7237045" y="2550392"/>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Düzenleme ve tanımlama faaliyetleri kurumsal dosya tasnif planları çerçevesinde yapılır.</a:t>
              </a:r>
              <a:endParaRPr 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up 33"/>
          <p:cNvGrpSpPr/>
          <p:nvPr/>
        </p:nvGrpSpPr>
        <p:grpSpPr>
          <a:xfrm>
            <a:off x="7348156" y="4546263"/>
            <a:ext cx="2771625" cy="688771"/>
            <a:chOff x="7216872" y="3383895"/>
            <a:chExt cx="2771625" cy="688771"/>
          </a:xfrm>
          <a:effectLst>
            <a:outerShdw blurRad="50800" dist="38100" dir="5400000" algn="t" rotWithShape="0">
              <a:prstClr val="black">
                <a:alpha val="40000"/>
              </a:prstClr>
            </a:outerShdw>
          </a:effectLst>
        </p:grpSpPr>
        <p:sp>
          <p:nvSpPr>
            <p:cNvPr id="35" name="Yuvarlatılmış Dikdörtgen 34"/>
            <p:cNvSpPr/>
            <p:nvPr/>
          </p:nvSpPr>
          <p:spPr>
            <a:xfrm>
              <a:off x="7216872" y="3383895"/>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p:txBody>
        </p:sp>
        <p:sp>
          <p:nvSpPr>
            <p:cNvPr id="36" name="Yuvarlatılmış Dikdörtgen 24"/>
            <p:cNvSpPr/>
            <p:nvPr/>
          </p:nvSpPr>
          <p:spPr>
            <a:xfrm>
              <a:off x="7237045" y="3404068"/>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ve bireysel faaliyetlerin delili olduğu için içerik, ilişki ve format bilgisi korunmalıdır.</a:t>
              </a:r>
              <a:endParaRPr 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up 36"/>
          <p:cNvGrpSpPr/>
          <p:nvPr/>
        </p:nvGrpSpPr>
        <p:grpSpPr>
          <a:xfrm>
            <a:off x="7348156" y="5376524"/>
            <a:ext cx="2771625" cy="688771"/>
            <a:chOff x="7216872" y="4237571"/>
            <a:chExt cx="2771625" cy="688771"/>
          </a:xfrm>
          <a:effectLst>
            <a:outerShdw blurRad="50800" dist="38100" dir="5400000" algn="t" rotWithShape="0">
              <a:prstClr val="black">
                <a:alpha val="40000"/>
              </a:prstClr>
            </a:outerShdw>
          </a:effectLst>
        </p:grpSpPr>
        <p:sp>
          <p:nvSpPr>
            <p:cNvPr id="38" name="Yuvarlatılmış Dikdörtgen 37"/>
            <p:cNvSpPr/>
            <p:nvPr/>
          </p:nvSpPr>
          <p:spPr>
            <a:xfrm>
              <a:off x="7216872" y="4237571"/>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p:txBody>
        </p:sp>
        <p:sp>
          <p:nvSpPr>
            <p:cNvPr id="39" name="Yuvarlatılmış Dikdörtgen 26"/>
            <p:cNvSpPr/>
            <p:nvPr/>
          </p:nvSpPr>
          <p:spPr>
            <a:xfrm>
              <a:off x="7237045" y="4257744"/>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Yetkili imza </a:t>
              </a:r>
              <a:r>
                <a:rPr lang="tr-TR" altLang="tr-TR" sz="1400" smtClean="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ve/veya </a:t>
              </a:r>
              <a:r>
                <a:rPr lang="tr-TR" altLang="tr-TR" sz="140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onay bilgisi belgeye fiziksel ya da mantıksal olarak iliştirilmelidir.</a:t>
              </a:r>
            </a:p>
          </p:txBody>
        </p:sp>
      </p:grpSp>
      <p:pic>
        <p:nvPicPr>
          <p:cNvPr id="40" name="Resim 39"/>
          <p:cNvPicPr/>
          <p:nvPr/>
        </p:nvPicPr>
        <p:blipFill>
          <a:blip r:embed="rId2">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rgbClr val="252831">
                    <a:lumMod val="90000"/>
                    <a:lumOff val="10000"/>
                  </a:srgbClr>
                </a:solidFill>
                <a:latin typeface="Candara Light" panose="020e0502030303020204" pitchFamily="34" charset="0"/>
              </a:rPr>
              <a:t>Belge Nedir?</a:t>
            </a:r>
          </a:p>
        </p:txBody>
      </p:sp>
      <p:cxnSp>
        <p:nvCxnSpPr>
          <p:cNvPr id="46" name="Straight Connector 29">
            <a:extLst>
              <a:ext uri="{FF2B5EF4-FFF2-40B4-BE49-F238E27FC236}">
                <a16:creationId xmlns:a16="http://schemas.microsoft.com/office/drawing/2014/main" id="{33120593-EBA9-4085-A4BE-56CE63874ED2}"/>
              </a:ext>
            </a:extLst>
          </p:cNvPr>
          <p:cNvCxnSpPr/>
          <p:nvPr/>
        </p:nvCxnSpPr>
        <p:spPr>
          <a:xfrm flipH="1">
            <a:off x="5040104" y="2447730"/>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29">
            <a:extLst>
              <a:ext uri="{FF2B5EF4-FFF2-40B4-BE49-F238E27FC236}">
                <a16:creationId xmlns:a16="http://schemas.microsoft.com/office/drawing/2014/main" id="{33120593-EBA9-4085-A4BE-56CE63874ED2}"/>
              </a:ext>
            </a:extLst>
          </p:cNvPr>
          <p:cNvCxnSpPr/>
          <p:nvPr/>
        </p:nvCxnSpPr>
        <p:spPr>
          <a:xfrm flipH="1">
            <a:off x="5040104" y="320919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29">
            <a:extLst>
              <a:ext uri="{FF2B5EF4-FFF2-40B4-BE49-F238E27FC236}">
                <a16:creationId xmlns:a16="http://schemas.microsoft.com/office/drawing/2014/main" id="{33120593-EBA9-4085-A4BE-56CE63874ED2}"/>
              </a:ext>
            </a:extLst>
          </p:cNvPr>
          <p:cNvCxnSpPr/>
          <p:nvPr/>
        </p:nvCxnSpPr>
        <p:spPr>
          <a:xfrm flipH="1">
            <a:off x="5040104" y="407270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a16="http://schemas.microsoft.com/office/drawing/2014/main" id="{33120593-EBA9-4085-A4BE-56CE63874ED2}"/>
              </a:ext>
            </a:extLst>
          </p:cNvPr>
          <p:cNvCxnSpPr/>
          <p:nvPr/>
        </p:nvCxnSpPr>
        <p:spPr>
          <a:xfrm flipH="1">
            <a:off x="5040104" y="493620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29">
            <a:extLst>
              <a:ext uri="{FF2B5EF4-FFF2-40B4-BE49-F238E27FC236}">
                <a16:creationId xmlns:a16="http://schemas.microsoft.com/office/drawing/2014/main" id="{33120593-EBA9-4085-A4BE-56CE63874ED2}"/>
              </a:ext>
            </a:extLst>
          </p:cNvPr>
          <p:cNvCxnSpPr/>
          <p:nvPr/>
        </p:nvCxnSpPr>
        <p:spPr>
          <a:xfrm flipH="1">
            <a:off x="5040104" y="579971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2" name="Round Same Side Corner Rectangle 21">
            <a:extLst>
              <a:ext uri="{FF2B5EF4-FFF2-40B4-BE49-F238E27FC236}">
                <a16:creationId xmlns:a16="http://schemas.microsoft.com/office/drawing/2014/main" id="{A705FB8C-4E2D-4F93-8F3B-7B97C7830918}"/>
              </a:ext>
            </a:extLst>
          </p:cNvPr>
          <p:cNvSpPr/>
          <p:nvPr/>
        </p:nvSpPr>
        <p:spPr>
          <a:xfrm rot="10800000">
            <a:off x="5794629" y="2980919"/>
            <a:ext cx="386665" cy="436639"/>
          </a:xfrm>
          <a:custGeom>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3" name="Block Arc 25">
            <a:extLst>
              <a:ext uri="{FF2B5EF4-FFF2-40B4-BE49-F238E27FC236}">
                <a16:creationId xmlns:a16="http://schemas.microsoft.com/office/drawing/2014/main" id="{5F7FD4D6-1C06-4ABB-98F4-AC79D3C6A6D8}"/>
              </a:ext>
            </a:extLst>
          </p:cNvPr>
          <p:cNvSpPr/>
          <p:nvPr/>
        </p:nvSpPr>
        <p:spPr>
          <a:xfrm>
            <a:off x="5813225" y="4622359"/>
            <a:ext cx="349473" cy="504884"/>
          </a:xfrm>
          <a:custGeom>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4" name="Rectangle 9">
            <a:extLst>
              <a:ext uri="{FF2B5EF4-FFF2-40B4-BE49-F238E27FC236}">
                <a16:creationId xmlns:a16="http://schemas.microsoft.com/office/drawing/2014/main" id="{444E6227-4972-4DE6-BEB0-C3FC42991182}"/>
              </a:ext>
            </a:extLst>
          </p:cNvPr>
          <p:cNvSpPr/>
          <p:nvPr/>
        </p:nvSpPr>
        <p:spPr>
          <a:xfrm>
            <a:off x="5750870" y="3838532"/>
            <a:ext cx="474182" cy="352075"/>
          </a:xfrm>
          <a:custGeom>
            <a:gdLst>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34" fmla="*/ 1668046 w 3239999"/>
              <a:gd name="connsiteY34" fmla="*/ 2869642 h 303292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Isosceles Triangle 57">
            <a:extLst>
              <a:ext uri="{FF2B5EF4-FFF2-40B4-BE49-F238E27FC236}">
                <a16:creationId xmlns:a16="http://schemas.microsoft.com/office/drawing/2014/main" id="{4E76B488-B2CD-463B-861A-27D4912FE160}"/>
              </a:ext>
            </a:extLst>
          </p:cNvPr>
          <p:cNvSpPr/>
          <p:nvPr/>
        </p:nvSpPr>
        <p:spPr>
          <a:xfrm>
            <a:off x="5849564" y="2156020"/>
            <a:ext cx="313134" cy="503519"/>
          </a:xfrm>
          <a:custGeom>
            <a:gdLst>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Freeform 32">
            <a:extLst>
              <a:ext uri="{FF2B5EF4-FFF2-40B4-BE49-F238E27FC236}">
                <a16:creationId xmlns:a16="http://schemas.microsoft.com/office/drawing/2014/main" id="{9C5A04AA-A50B-457A-A783-D941E78BCCDF}"/>
              </a:ext>
            </a:extLst>
          </p:cNvPr>
          <p:cNvSpPr/>
          <p:nvPr/>
        </p:nvSpPr>
        <p:spPr>
          <a:xfrm>
            <a:off x="5813225" y="5529981"/>
            <a:ext cx="337417" cy="381856"/>
          </a:xfrm>
          <a:custGeom>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62779845"/>
      </p:ext>
    </p:extLst>
  </p:cSld>
  <p:clrMapOvr>
    <a:masterClrMapping/>
  </p:clrMapOvr>
  <p:transition spd="med">
    <p:pull/>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xfrm>
      </p:grpSpPr>
      <p:sp>
        <p:nvSpPr>
          <p:cNvPr id="4" name="Dikdörtgen 3"/>
          <p:cNvSpPr/>
          <p:nvPr/>
        </p:nvSpPr>
        <p:spPr>
          <a:xfrm>
            <a:off x="6528845" y="3024155"/>
            <a:ext cx="5456582" cy="3057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13: Konu</a:t>
            </a:r>
          </a:p>
        </p:txBody>
      </p:sp>
      <p:sp>
        <p:nvSpPr>
          <p:cNvPr id="5" name="Dikdörtgen 4"/>
          <p:cNvSpPr/>
          <p:nvPr/>
        </p:nvSpPr>
        <p:spPr>
          <a:xfrm>
            <a:off x="451054" y="1243423"/>
            <a:ext cx="10557850" cy="1323439"/>
          </a:xfrm>
          <a:prstGeom prst="rect">
            <a:avLst/>
          </a:prstGeom>
        </p:spPr>
        <p:txBody>
          <a:bodyPr wrap="square">
            <a:spAutoFit/>
          </a:bodyPr>
          <a:lstStyle/>
          <a:p>
            <a:pPr algn="just"/>
            <a:r>
              <a:rPr lang="tr-TR" sz="2000" b="1" i="1">
                <a:solidFill>
                  <a:schemeClr val="bg1"/>
                </a:solidFill>
              </a:rPr>
              <a:t>Konu, belgenin içeriği hakkında kısa ve öz bilgi vermelidir.</a:t>
            </a:r>
          </a:p>
          <a:p>
            <a:pPr algn="just"/>
            <a:r>
              <a:rPr lang="tr-TR" sz="2000" i="1">
                <a:solidFill>
                  <a:schemeClr val="bg1"/>
                </a:solidFill>
              </a:rPr>
              <a:t> </a:t>
            </a:r>
          </a:p>
          <a:p>
            <a:pPr algn="just"/>
            <a:r>
              <a:rPr lang="tr-TR" sz="2000" i="1">
                <a:solidFill>
                  <a:schemeClr val="bg1"/>
                </a:solidFill>
              </a:rPr>
              <a:t>Belgenin konusunda yer alan kelimelerin </a:t>
            </a:r>
            <a:r>
              <a:rPr lang="tr-TR" sz="2000" i="1">
                <a:solidFill>
                  <a:srgbClr val="C00000"/>
                </a:solidFill>
              </a:rPr>
              <a:t>baş harfleri </a:t>
            </a:r>
            <a:r>
              <a:rPr lang="tr-TR" sz="2000" i="1">
                <a:solidFill>
                  <a:schemeClr val="bg1"/>
                </a:solidFill>
              </a:rPr>
              <a:t>büyük yazılmalı ve sonunda herhangi bir </a:t>
            </a:r>
            <a:r>
              <a:rPr lang="tr-TR" sz="2000" i="1">
                <a:solidFill>
                  <a:srgbClr val="C00000"/>
                </a:solidFill>
              </a:rPr>
              <a:t>noktalama işareti </a:t>
            </a:r>
            <a:r>
              <a:rPr lang="tr-TR" sz="2000" i="1">
                <a:solidFill>
                  <a:schemeClr val="bg1"/>
                </a:solidFill>
              </a:rPr>
              <a:t>kullanılmamalıdır. </a:t>
            </a:r>
          </a:p>
        </p:txBody>
      </p:sp>
      <p:pic>
        <p:nvPicPr>
          <p:cNvPr id="22" name="Resim 21">
            <a:extLst>
              <a:ext uri="{FF2B5EF4-FFF2-40B4-BE49-F238E27FC236}">
                <a16:creationId xmlns:a16="http://schemas.microsoft.com/office/drawing/2014/main" id="{519CE1AB-7E3C-4498-B53B-153D6100F50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499882" y="3512813"/>
            <a:ext cx="5451036" cy="2046914"/>
          </a:xfrm>
          <a:prstGeom prst="rect">
            <a:avLst/>
          </a:prstGeom>
          <a:ln>
            <a:noFill/>
          </a:ln>
          <a:effectLst/>
        </p:spPr>
      </p:pic>
      <p:cxnSp>
        <p:nvCxnSpPr>
          <p:cNvPr id="23" name="Düz Bağlayıcı 22">
            <a:extLst>
              <a:ext uri="{FF2B5EF4-FFF2-40B4-BE49-F238E27FC236}">
                <a16:creationId xmlns:a16="http://schemas.microsoft.com/office/drawing/2014/main" id="{37741DF2-0C9C-4E72-BC19-657145541265}"/>
              </a:ext>
            </a:extLst>
          </p:cNvPr>
          <p:cNvCxnSpPr/>
          <p:nvPr/>
        </p:nvCxnSpPr>
        <p:spPr>
          <a:xfrm flipH="1">
            <a:off x="9191023" y="4344000"/>
            <a:ext cx="0" cy="688186"/>
          </a:xfrm>
          <a:prstGeom prst="line">
            <a:avLst/>
          </a:prstGeom>
          <a:ln w="222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4" name="Dikdörtgen 23">
            <a:extLst>
              <a:ext uri="{FF2B5EF4-FFF2-40B4-BE49-F238E27FC236}">
                <a16:creationId xmlns:a16="http://schemas.microsoft.com/office/drawing/2014/main" id="{A1BE1404-9BB2-4FEC-8AB8-D61828B30591}"/>
              </a:ext>
            </a:extLst>
          </p:cNvPr>
          <p:cNvSpPr/>
          <p:nvPr/>
        </p:nvSpPr>
        <p:spPr>
          <a:xfrm>
            <a:off x="7072232" y="5049340"/>
            <a:ext cx="2184904" cy="25349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p:txBody>
      </p:sp>
      <p:sp>
        <p:nvSpPr>
          <p:cNvPr id="42" name="Google Shape;366;p34"/>
          <p:cNvSpPr/>
          <p:nvPr/>
        </p:nvSpPr>
        <p:spPr>
          <a:xfrm>
            <a:off x="6382612" y="2851843"/>
            <a:ext cx="5685576" cy="4006157"/>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Dikdörtgen 10"/>
          <p:cNvSpPr/>
          <p:nvPr/>
        </p:nvSpPr>
        <p:spPr>
          <a:xfrm>
            <a:off x="2199071" y="3192928"/>
            <a:ext cx="4183541" cy="1908215"/>
          </a:xfrm>
          <a:prstGeom prst="rect">
            <a:avLst/>
          </a:prstGeom>
        </p:spPr>
        <p:txBody>
          <a:bodyPr wrap="square">
            <a:spAutoFit/>
          </a:bodyPr>
          <a:lstStyle/>
          <a:p>
            <a:pPr algn="just"/>
            <a:r>
              <a:rPr lang="tr-TR" sz="1600" b="1" i="1">
                <a:solidFill>
                  <a:prstClr val="black"/>
                </a:solidFill>
              </a:rPr>
              <a:t>Dosyalama amacıyla belge üst verisinden seçilen </a:t>
            </a:r>
            <a:r>
              <a:rPr lang="tr-TR" sz="1600" b="1" i="1">
                <a:solidFill>
                  <a:srgbClr val="C00000"/>
                </a:solidFill>
              </a:rPr>
              <a:t>SDP kodunun adı </a:t>
            </a:r>
            <a:r>
              <a:rPr lang="tr-TR" sz="1600" b="1" i="1">
                <a:solidFill>
                  <a:prstClr val="black"/>
                </a:solidFill>
              </a:rPr>
              <a:t>belgenin konusu için yeterli değildir.</a:t>
            </a:r>
          </a:p>
          <a:p>
            <a:pPr algn="just"/>
            <a:endParaRPr lang="tr-TR" sz="1400" b="1" i="1">
              <a:solidFill>
                <a:prstClr val="black"/>
              </a:solidFill>
            </a:endParaRPr>
          </a:p>
          <a:p>
            <a:pPr algn="just"/>
            <a:r>
              <a:rPr lang="tr-TR" sz="1400" i="1">
                <a:solidFill>
                  <a:prstClr val="black"/>
                </a:solidFill>
              </a:rPr>
              <a:t>Gerçek ya da tüzel kişiler ile ilgili yapılan yazışmalarda kişiye ait bilgiye (adı soyadı, sicil numarası, vergi numarası, firma adı vb.) konu alanında, parantez içerisinde yer verilmelidir. </a:t>
            </a:r>
          </a:p>
        </p:txBody>
      </p:sp>
      <p:pic>
        <p:nvPicPr>
          <p:cNvPr id="12"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1204310">
            <a:off x="-1952839" y="1796364"/>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96">
            <a:extLst>
              <a:ext uri="{FF2B5EF4-FFF2-40B4-BE49-F238E27FC236}">
                <a16:creationId xmlns:a16="http://schemas.microsoft.com/office/drawing/2014/main" id="{DF375085-4E9E-4CD4-B48E-19513A46CF85}"/>
              </a:ext>
            </a:extLst>
          </p:cNvPr>
          <p:cNvSpPr/>
          <p:nvPr/>
        </p:nvSpPr>
        <p:spPr>
          <a:xfrm flipV="1">
            <a:off x="1123871" y="3523535"/>
            <a:ext cx="170989" cy="764108"/>
          </a:xfrm>
          <a:custGeom>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a:p>
        </p:txBody>
      </p:sp>
      <p:sp>
        <p:nvSpPr>
          <p:cNvPr id="10" name="Yukarı Ok 9"/>
          <p:cNvSpPr/>
          <p:nvPr/>
        </p:nvSpPr>
        <p:spPr>
          <a:xfrm>
            <a:off x="7683195" y="3869334"/>
            <a:ext cx="120989" cy="949332"/>
          </a:xfrm>
          <a:prstGeom prst="up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sp>
        <p:nvSpPr>
          <p:cNvPr id="14" name="Metin kutusu 13"/>
          <p:cNvSpPr txBox="1"/>
          <p:nvPr/>
        </p:nvSpPr>
        <p:spPr>
          <a:xfrm>
            <a:off x="6885560" y="3413846"/>
            <a:ext cx="1779469" cy="369332"/>
          </a:xfrm>
          <a:prstGeom prst="rect">
            <a:avLst/>
          </a:prstGeom>
          <a:noFill/>
          <a:ln>
            <a:solidFill>
              <a:srgbClr val="C00000"/>
            </a:solidFill>
          </a:ln>
        </p:spPr>
        <p:txBody>
          <a:bodyPr wrap="square" rtlCol="0">
            <a:spAutoFit/>
          </a:bodyPr>
          <a:lstStyle/>
          <a:p>
            <a:r>
              <a:rPr lang="tr-TR" b="1">
                <a:latin typeface="Times New Roman" panose="02020603050405020304" pitchFamily="18" charset="0"/>
                <a:cs typeface="Times New Roman" panose="02020603050405020304" pitchFamily="18" charset="0"/>
              </a:rPr>
              <a:t>645</a:t>
            </a:r>
            <a:r>
              <a:rPr lang="tr-TR" b="1">
                <a:latin typeface="Georgia" panose="02040502050405020303" pitchFamily="18" charset="0"/>
              </a:rPr>
              <a:t>: </a:t>
            </a:r>
            <a:r>
              <a:rPr lang="tr-TR">
                <a:latin typeface="Georgia" panose="02040502050405020303" pitchFamily="18" charset="0"/>
              </a:rPr>
              <a:t>Tebligatlar</a:t>
            </a:r>
          </a:p>
        </p:txBody>
      </p:sp>
    </p:spTree>
    <p:extLst>
      <p:ext uri="{BB962C8B-B14F-4D97-AF65-F5344CB8AC3E}">
        <p14:creationId xmlns:p14="http://schemas.microsoft.com/office/powerpoint/2010/main" val="2243758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nodeType="withEffect">
                                  <p:stCondLst>
                                    <p:cond delay="0"/>
                                  </p:stCondLst>
                                  <p:childTnLst>
                                    <p:animScale>
                                      <p:cBhvr>
                                        <p:cTn id="6" dur="1000" fill="hold"/>
                                        <p:tgtEl>
                                          <p:spTgt spid="12"/>
                                        </p:tgtEl>
                                      </p:cBhvr>
                                      <p:by x="50000" y="50000"/>
                                    </p:animScale>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3000"/>
                                        <p:tgtEl>
                                          <p:spTgt spid="11"/>
                                        </p:tgtEl>
                                      </p:cBhvr>
                                    </p:animEffect>
                                  </p:childTnLst>
                                </p:cTn>
                              </p:par>
                            </p:childTnLst>
                          </p:cTn>
                        </p:par>
                      </p:childTnLst>
                    </p:cTn>
                  </p:par>
                  <p:par>
                    <p:cTn id="10" fill="hold" nodeType="clickPar">
                      <p:stCondLst>
                        <p:cond delay="indefinite"/>
                        <p:cond evt="onBegin" delay="0">
                          <p:tn val="9"/>
                        </p:cond>
                      </p:stCondLst>
                      <p:childTnLst>
                        <p:par>
                          <p:cTn id="11" fill="hold" nodeType="after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1"/>
      <p:bldP spid="14" grpId="2"/>
    </p:bldLst>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FFFFFF"/>
                </a:solidFill>
                <a:latin typeface="Candara Light" panose="020e0502030303020204" pitchFamily="34" charset="0"/>
              </a:rPr>
              <a:t>Resmî Yazışmalarda Uygulanacak Usul ve Esaslar</a:t>
            </a:r>
          </a:p>
          <a:p>
            <a:pPr>
              <a:spcAft>
                <a:spcPts val="500"/>
              </a:spcAft>
            </a:pPr>
            <a:r>
              <a:rPr lang="tr-TR" sz="2000" b="1">
                <a:solidFill>
                  <a:srgbClr val="FFFFFF"/>
                </a:solidFill>
                <a:latin typeface="Candara Light" panose="020e0502030303020204" pitchFamily="34" charset="0"/>
              </a:rPr>
              <a:t>Madde 14: Muhatap</a:t>
            </a:r>
          </a:p>
        </p:txBody>
      </p:sp>
      <p:sp>
        <p:nvSpPr>
          <p:cNvPr id="42" name="Google Shape;366;p34"/>
          <p:cNvSpPr/>
          <p:nvPr/>
        </p:nvSpPr>
        <p:spPr>
          <a:xfrm>
            <a:off x="3748217" y="3256219"/>
            <a:ext cx="4936114" cy="3498808"/>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11" name="Dikdörtgen 10">
            <a:extLst>
              <a:ext uri="{FF2B5EF4-FFF2-40B4-BE49-F238E27FC236}">
                <a16:creationId xmlns:a16="http://schemas.microsoft.com/office/drawing/2014/main" id="{6ACC7FC5-891F-492E-B975-19E9C755181E}"/>
              </a:ext>
            </a:extLst>
          </p:cNvPr>
          <p:cNvSpPr/>
          <p:nvPr/>
        </p:nvSpPr>
        <p:spPr>
          <a:xfrm>
            <a:off x="-577970" y="1840256"/>
            <a:ext cx="12192000" cy="523220"/>
          </a:xfrm>
          <a:prstGeom prst="rect">
            <a:avLst/>
          </a:prstGeom>
        </p:spPr>
        <p:txBody>
          <a:bodyPr wrap="square">
            <a:spAutoFit/>
          </a:bodyPr>
          <a:lstStyle/>
          <a:p>
            <a:pPr algn="ctr">
              <a:spcAft>
                <a:spcPts val="600"/>
              </a:spcAft>
            </a:pPr>
            <a:r>
              <a:rPr lang="tr-TR" sz="2800" b="1" i="1">
                <a:solidFill>
                  <a:srgbClr val="FFFFFF"/>
                </a:solidFill>
                <a:latin typeface="Palatino Linotype" panose="02040502050505030304" pitchFamily="18" charset="0"/>
              </a:rPr>
              <a:t>Muhatap, belgenin iletileceği idare veya kişiyi ifade etmektedir. </a:t>
            </a:r>
          </a:p>
        </p:txBody>
      </p:sp>
      <p:pic>
        <p:nvPicPr>
          <p:cNvPr id="4" name="Resim 3"/>
          <p:cNvPicPr>
            <a:picLocks noChangeAspect="1"/>
          </p:cNvPicPr>
          <p:nvPr/>
        </p:nvPicPr>
        <p:blipFill>
          <a:blip r:embed="rId4"/>
          <a:stretch>
            <a:fillRect/>
          </a:stretch>
        </p:blipFill>
        <p:spPr>
          <a:xfrm>
            <a:off x="3941925" y="3429827"/>
            <a:ext cx="4577885" cy="2666173"/>
          </a:xfrm>
          <a:prstGeom prst="rect">
            <a:avLst/>
          </a:prstGeom>
        </p:spPr>
      </p:pic>
    </p:spTree>
    <p:extLst>
      <p:ext uri="{BB962C8B-B14F-4D97-AF65-F5344CB8AC3E}">
        <p14:creationId xmlns:p14="http://schemas.microsoft.com/office/powerpoint/2010/main" val="18088259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2000" fill="hold"/>
                                        <p:tgtEl>
                                          <p:spTgt spid="42"/>
                                        </p:tgtEl>
                                        <p:attrNameLst>
                                          <p:attrName>ppt_w</p:attrName>
                                        </p:attrNameLst>
                                      </p:cBhvr>
                                      <p:tavLst>
                                        <p:tav tm="0">
                                          <p:val>
                                            <p:fltVal val="0"/>
                                          </p:val>
                                        </p:tav>
                                        <p:tav tm="100000">
                                          <p:val>
                                            <p:strVal val="#ppt_w"/>
                                          </p:val>
                                        </p:tav>
                                      </p:tavLst>
                                    </p:anim>
                                    <p:anim calcmode="lin" valueType="num">
                                      <p:cBhvr>
                                        <p:cTn id="8" dur="2000" fill="hold"/>
                                        <p:tgtEl>
                                          <p:spTgt spid="42"/>
                                        </p:tgtEl>
                                        <p:attrNameLst>
                                          <p:attrName>ppt_h</p:attrName>
                                        </p:attrNameLst>
                                      </p:cBhvr>
                                      <p:tavLst>
                                        <p:tav tm="0">
                                          <p:val>
                                            <p:fltVal val="0"/>
                                          </p:val>
                                        </p:tav>
                                        <p:tav tm="100000">
                                          <p:val>
                                            <p:strVal val="#ppt_h"/>
                                          </p:val>
                                        </p:tav>
                                      </p:tavLst>
                                    </p:anim>
                                    <p:animEffect transition="in" filter="fade">
                                      <p:cBhvr>
                                        <p:cTn id="9" dur="2000"/>
                                        <p:tgtEl>
                                          <p:spTgt spid="42"/>
                                        </p:tgtEl>
                                      </p:cBhvr>
                                    </p:animEffect>
                                  </p:childTnLst>
                                </p:cTn>
                              </p:par>
                              <p:par>
                                <p:cTn id="10" presetID="53"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par>
                                <p:cTn id="15" presetID="16" presetClass="emph" presetSubtype="0" fill="hold" nodeType="withEffect">
                                  <p:stCondLst>
                                    <p:cond delay="0"/>
                                  </p:stCondLst>
                                  <p:iterate type="lt">
                                    <p:tmPct val="4000"/>
                                  </p:iterate>
                                  <p:childTnLst>
                                    <p:set>
                                      <p:cBhvr override="childStyle">
                                        <p:cTn id="16" dur="2000" fill="hold"/>
                                        <p:tgtEl>
                                          <p:spTgt spid="11">
                                            <p:txEl>
                                              <p:pRg st="0" end="0"/>
                                            </p:txEl>
                                          </p:spTgt>
                                        </p:tgtEl>
                                        <p:attrNameLst>
                                          <p:attrName>style.color</p:attrName>
                                        </p:attrNameLst>
                                      </p:cBhvr>
                                      <p:to>
                                        <p:clrVal>
                                          <a:srgbClr val="C00000"/>
                                        </p:clrVal>
                                      </p:to>
                                    </p:set>
                                    <p:set>
                                      <p:cBhvr>
                                        <p:cTn id="17" dur="2000" fill="hold"/>
                                        <p:tgtEl>
                                          <p:spTgt spid="11">
                                            <p:txEl>
                                              <p:pRg st="0" end="0"/>
                                            </p:txEl>
                                          </p:spTgt>
                                        </p:tgtEl>
                                        <p:attrNameLst>
                                          <p:attrName>fillcolor</p:attrName>
                                        </p:attrNameLst>
                                      </p:cBhvr>
                                      <p:to>
                                        <p:clrVal>
                                          <a:srgbClr val="C00000"/>
                                        </p:clrVal>
                                      </p:to>
                                    </p:set>
                                    <p:set>
                                      <p:cBhvr>
                                        <p:cTn id="18" dur="20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14: Muhatap</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20" name="Rectangle 3">
            <a:extLst>
              <a:ext uri="{FF2B5EF4-FFF2-40B4-BE49-F238E27FC236}">
                <a16:creationId xmlns:a16="http://schemas.microsoft.com/office/drawing/2014/main" id="{6D781734-3D78-4BCA-9444-78DA5A28371E}"/>
              </a:ext>
            </a:extLst>
          </p:cNvPr>
          <p:cNvSpPr/>
          <p:nvPr/>
        </p:nvSpPr>
        <p:spPr>
          <a:xfrm>
            <a:off x="3556886" y="4528057"/>
            <a:ext cx="972000"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 name="Rectangle 4">
            <a:extLst>
              <a:ext uri="{FF2B5EF4-FFF2-40B4-BE49-F238E27FC236}">
                <a16:creationId xmlns:a16="http://schemas.microsoft.com/office/drawing/2014/main" id="{EB15F007-3D0A-4148-8906-B28DFD68B8FC}"/>
              </a:ext>
            </a:extLst>
          </p:cNvPr>
          <p:cNvSpPr/>
          <p:nvPr/>
        </p:nvSpPr>
        <p:spPr>
          <a:xfrm>
            <a:off x="4857219" y="4511296"/>
            <a:ext cx="7001106"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ectangle 10">
            <a:extLst>
              <a:ext uri="{FF2B5EF4-FFF2-40B4-BE49-F238E27FC236}">
                <a16:creationId xmlns:a16="http://schemas.microsoft.com/office/drawing/2014/main" id="{57D22E29-20D8-4946-BD08-FC672D3E1266}"/>
              </a:ext>
            </a:extLst>
          </p:cNvPr>
          <p:cNvSpPr/>
          <p:nvPr/>
        </p:nvSpPr>
        <p:spPr>
          <a:xfrm>
            <a:off x="2353236" y="3184218"/>
            <a:ext cx="972000"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Rectangle 11">
            <a:extLst>
              <a:ext uri="{FF2B5EF4-FFF2-40B4-BE49-F238E27FC236}">
                <a16:creationId xmlns:a16="http://schemas.microsoft.com/office/drawing/2014/main" id="{8D2DCC6D-DC86-46A2-8ED5-DCCE56C025A4}"/>
              </a:ext>
            </a:extLst>
          </p:cNvPr>
          <p:cNvSpPr/>
          <p:nvPr/>
        </p:nvSpPr>
        <p:spPr>
          <a:xfrm>
            <a:off x="3550417" y="3191144"/>
            <a:ext cx="7258754"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Rectangle 17">
            <a:extLst>
              <a:ext uri="{FF2B5EF4-FFF2-40B4-BE49-F238E27FC236}">
                <a16:creationId xmlns:a16="http://schemas.microsoft.com/office/drawing/2014/main" id="{799B02AC-22AE-40A6-B401-A9801DADDAF5}"/>
              </a:ext>
            </a:extLst>
          </p:cNvPr>
          <p:cNvSpPr/>
          <p:nvPr/>
        </p:nvSpPr>
        <p:spPr>
          <a:xfrm>
            <a:off x="1120492" y="1870992"/>
            <a:ext cx="972000"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Rectangle 18">
            <a:extLst>
              <a:ext uri="{FF2B5EF4-FFF2-40B4-BE49-F238E27FC236}">
                <a16:creationId xmlns:a16="http://schemas.microsoft.com/office/drawing/2014/main" id="{A9695D53-A289-49C1-8444-6FC8EE3D5068}"/>
              </a:ext>
            </a:extLst>
          </p:cNvPr>
          <p:cNvSpPr/>
          <p:nvPr/>
        </p:nvSpPr>
        <p:spPr>
          <a:xfrm>
            <a:off x="2316243" y="1870992"/>
            <a:ext cx="7424523"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9" name="TextBox 22">
            <a:extLst>
              <a:ext uri="{FF2B5EF4-FFF2-40B4-BE49-F238E27FC236}">
                <a16:creationId xmlns:a16="http://schemas.microsoft.com/office/drawing/2014/main" id="{1A110FA3-C504-4A9D-969E-767F4DB127E4}"/>
              </a:ext>
            </a:extLst>
          </p:cNvPr>
          <p:cNvSpPr txBox="1"/>
          <p:nvPr/>
        </p:nvSpPr>
        <p:spPr>
          <a:xfrm>
            <a:off x="2353236" y="1987660"/>
            <a:ext cx="7424523" cy="738664"/>
          </a:xfrm>
          <a:prstGeom prst="rect">
            <a:avLst/>
          </a:prstGeom>
          <a:noFill/>
        </p:spPr>
        <p:txBody>
          <a:bodyPr wrap="square" rtlCol="0">
            <a:spAutoFit/>
          </a:bodyPr>
          <a:lstStyle/>
          <a:p>
            <a:r>
              <a:rPr lang="tr-TR" altLang="ko-KR" sz="1400">
                <a:solidFill>
                  <a:schemeClr val="bg1"/>
                </a:solidFill>
              </a:rPr>
              <a:t>Bağlı veya ilgili idarelere gönderilecek belgeler doğrudan o idareye gönderilebilir. Ancak idarenin bağlı veya ilgili olduğu idarenin bilgi sahibi olmasının gerekli görüldüğü durumlarda belge, söz konusu bağlı veya ilgili olunan idare aracılığıyla gönderilir. </a:t>
            </a:r>
          </a:p>
        </p:txBody>
      </p:sp>
      <p:cxnSp>
        <p:nvCxnSpPr>
          <p:cNvPr id="41" name="Elbow Connector 61">
            <a:extLst>
              <a:ext uri="{FF2B5EF4-FFF2-40B4-BE49-F238E27FC236}">
                <a16:creationId xmlns:a16="http://schemas.microsoft.com/office/drawing/2014/main" id="{9DA89D9B-17D4-4ABF-A06D-A68CC220E612}"/>
              </a:ext>
            </a:extLst>
          </p:cNvPr>
          <p:cNvCxnSpPr/>
          <p:nvPr/>
        </p:nvCxnSpPr>
        <p:spPr>
          <a:xfrm rot="16200000" flipV="1">
            <a:off x="2994554" y="4294057"/>
            <a:ext cx="468000" cy="468000"/>
          </a:xfrm>
          <a:prstGeom prst="bentConnector3">
            <a:avLst>
              <a:gd name="adj1" fmla="val -2917"/>
            </a:avLst>
          </a:prstGeom>
          <a:noFill/>
          <a:ln w="28575" cap="flat" cmpd="sng" algn="ctr">
            <a:solidFill>
              <a:srgbClr val="196491"/>
            </a:solidFill>
            <a:prstDash val="sysDot"/>
            <a:miter lim="800000"/>
            <a:headEnd type="oval"/>
            <a:tailEnd type="oval"/>
          </a:ln>
          <a:effectLst/>
        </p:spPr>
      </p:cxnSp>
      <p:cxnSp>
        <p:nvCxnSpPr>
          <p:cNvPr id="42" name="Elbow Connector 62">
            <a:extLst>
              <a:ext uri="{FF2B5EF4-FFF2-40B4-BE49-F238E27FC236}">
                <a16:creationId xmlns:a16="http://schemas.microsoft.com/office/drawing/2014/main" id="{84F7426D-6267-43CA-9B7C-7B263AD043AD}"/>
              </a:ext>
            </a:extLst>
          </p:cNvPr>
          <p:cNvCxnSpPr/>
          <p:nvPr/>
        </p:nvCxnSpPr>
        <p:spPr>
          <a:xfrm rot="16200000" flipV="1">
            <a:off x="1660055" y="3062129"/>
            <a:ext cx="468000" cy="468000"/>
          </a:xfrm>
          <a:prstGeom prst="bentConnector3">
            <a:avLst>
              <a:gd name="adj1" fmla="val -2917"/>
            </a:avLst>
          </a:prstGeom>
          <a:noFill/>
          <a:ln w="28575" cap="flat" cmpd="sng" algn="ctr">
            <a:solidFill>
              <a:srgbClr val="0587AF"/>
            </a:solidFill>
            <a:prstDash val="sysDot"/>
            <a:miter lim="800000"/>
            <a:headEnd type="oval"/>
            <a:tailEnd type="oval"/>
          </a:ln>
          <a:effectLst/>
        </p:spPr>
      </p:cxnSp>
      <p:sp>
        <p:nvSpPr>
          <p:cNvPr id="4" name="Dikdörtgen 3"/>
          <p:cNvSpPr/>
          <p:nvPr/>
        </p:nvSpPr>
        <p:spPr>
          <a:xfrm>
            <a:off x="3672389" y="3408608"/>
            <a:ext cx="6480456" cy="523220"/>
          </a:xfrm>
          <a:prstGeom prst="rect">
            <a:avLst/>
          </a:prstGeom>
        </p:spPr>
        <p:txBody>
          <a:bodyPr wrap="square">
            <a:spAutoFit/>
          </a:bodyPr>
          <a:lstStyle/>
          <a:p>
            <a:r>
              <a:rPr lang="tr-TR" sz="1400">
                <a:solidFill>
                  <a:schemeClr val="bg1"/>
                </a:solidFill>
              </a:rPr>
              <a:t>Taşra teşkilatıyla yapılacak yazışmalarda, ilgili valilik-kaymakamlık üzerinden ilgili il-ilçe müdürlüğüyle yazışma yapılması uygun olacaktır.</a:t>
            </a:r>
          </a:p>
        </p:txBody>
      </p:sp>
      <p:sp>
        <p:nvSpPr>
          <p:cNvPr id="5" name="Dikdörtgen 4"/>
          <p:cNvSpPr/>
          <p:nvPr/>
        </p:nvSpPr>
        <p:spPr>
          <a:xfrm>
            <a:off x="4941969" y="4704491"/>
            <a:ext cx="6866022" cy="609398"/>
          </a:xfrm>
          <a:prstGeom prst="rect">
            <a:avLst/>
          </a:prstGeom>
        </p:spPr>
        <p:txBody>
          <a:bodyPr wrap="square">
            <a:spAutoFit/>
          </a:bodyPr>
          <a:lstStyle/>
          <a:p>
            <a:pPr lvl="0">
              <a:lnSpc>
                <a:spcPct val="120000"/>
              </a:lnSpc>
            </a:pPr>
            <a:r>
              <a:rPr lang="tr-TR" sz="1400">
                <a:solidFill>
                  <a:schemeClr val="bg1"/>
                </a:solidFill>
              </a:rPr>
              <a:t>İdare içi yazışmalarda, farklı yöneticilere bağlı alt birimler birbirleriyle direkt yazışma yapmamalıdır.</a:t>
            </a:r>
          </a:p>
        </p:txBody>
      </p:sp>
      <p:sp>
        <p:nvSpPr>
          <p:cNvPr id="56" name="Rounded Rectangle 5">
            <a:extLst>
              <a:ext uri="{FF2B5EF4-FFF2-40B4-BE49-F238E27FC236}">
                <a16:creationId xmlns:a16="http://schemas.microsoft.com/office/drawing/2014/main" id="{E085FFDC-FB18-48C5-A020-B8E7F2694BD3}"/>
              </a:ext>
            </a:extLst>
          </p:cNvPr>
          <p:cNvSpPr/>
          <p:nvPr/>
        </p:nvSpPr>
        <p:spPr>
          <a:xfrm flipH="1">
            <a:off x="1401237" y="2187669"/>
            <a:ext cx="410510" cy="338646"/>
          </a:xfrm>
          <a:custGeom>
            <a:gdLst>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a:p>
        </p:txBody>
      </p:sp>
      <p:sp>
        <p:nvSpPr>
          <p:cNvPr id="57" name="Frame 1">
            <a:extLst>
              <a:ext uri="{FF2B5EF4-FFF2-40B4-BE49-F238E27FC236}">
                <a16:creationId xmlns:a16="http://schemas.microsoft.com/office/drawing/2014/main" id="{9545DFD3-B618-47DE-B046-2932CAB579A6}"/>
              </a:ext>
            </a:extLst>
          </p:cNvPr>
          <p:cNvSpPr/>
          <p:nvPr/>
        </p:nvSpPr>
        <p:spPr>
          <a:xfrm>
            <a:off x="2645178" y="3476160"/>
            <a:ext cx="388115" cy="388115"/>
          </a:xfrm>
          <a:custGeom>
            <a:rect l="l" t="t" r="r" b="b"/>
            <a:pathLst>
              <a:path w="3960000" h="3960000">
                <a:moveTo>
                  <a:pt x="0" y="2700080"/>
                </a:moveTo>
                <a:lnTo>
                  <a:pt x="569408" y="2700080"/>
                </a:lnTo>
                <a:lnTo>
                  <a:pt x="569408" y="3390592"/>
                </a:lnTo>
                <a:lnTo>
                  <a:pt x="3390592" y="3390592"/>
                </a:lnTo>
                <a:lnTo>
                  <a:pt x="3390592" y="2700080"/>
                </a:lnTo>
                <a:lnTo>
                  <a:pt x="3960000" y="2700080"/>
                </a:lnTo>
                <a:lnTo>
                  <a:pt x="3960000" y="3960000"/>
                </a:lnTo>
                <a:lnTo>
                  <a:pt x="0" y="3960000"/>
                </a:lnTo>
                <a:close/>
                <a:moveTo>
                  <a:pt x="1530791" y="0"/>
                </a:moveTo>
                <a:lnTo>
                  <a:pt x="2429209" y="0"/>
                </a:lnTo>
                <a:lnTo>
                  <a:pt x="2429209" y="2108456"/>
                </a:lnTo>
                <a:lnTo>
                  <a:pt x="2772088" y="2108456"/>
                </a:lnTo>
                <a:lnTo>
                  <a:pt x="1980000" y="3198242"/>
                </a:lnTo>
                <a:lnTo>
                  <a:pt x="1187912" y="2108456"/>
                </a:lnTo>
                <a:lnTo>
                  <a:pt x="1530791" y="21084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58" name="Isosceles Triangle 13">
            <a:extLst>
              <a:ext uri="{FF2B5EF4-FFF2-40B4-BE49-F238E27FC236}">
                <a16:creationId xmlns:a16="http://schemas.microsoft.com/office/drawing/2014/main" id="{A54A6140-C0D9-4440-A5D4-E05BC900724C}"/>
              </a:ext>
            </a:extLst>
          </p:cNvPr>
          <p:cNvSpPr/>
          <p:nvPr/>
        </p:nvSpPr>
        <p:spPr>
          <a:xfrm rot="9707660">
            <a:off x="3884484" y="4739462"/>
            <a:ext cx="316803" cy="580011"/>
          </a:xfrm>
          <a:custGeom>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Dikdörtgen 5"/>
          <p:cNvSpPr/>
          <p:nvPr/>
        </p:nvSpPr>
        <p:spPr>
          <a:xfrm>
            <a:off x="2046869" y="1149192"/>
            <a:ext cx="7963270" cy="461665"/>
          </a:xfrm>
          <a:prstGeom prst="rect">
            <a:avLst/>
          </a:prstGeom>
        </p:spPr>
        <p:txBody>
          <a:bodyPr wrap="none">
            <a:spAutoFit/>
          </a:bodyPr>
          <a:lstStyle/>
          <a:p>
            <a:r>
              <a:rPr lang="tr-TR" sz="2400" b="1">
                <a:solidFill>
                  <a:srgbClr val="C3A32D"/>
                </a:solidFill>
                <a:effectLst>
                  <a:outerShdw blurRad="38100" dist="38100" dir="2700000" algn="tl">
                    <a:srgbClr val="000000">
                      <a:alpha val="43137"/>
                    </a:srgbClr>
                  </a:outerShdw>
                </a:effectLst>
                <a:latin typeface="Corbel" panose="020b0503020204020204" pitchFamily="34" charset="0"/>
              </a:rPr>
              <a:t>Muhatap Yazımında Dikkat Edilmesi Gereken Bazı Hususlar</a:t>
            </a:r>
          </a:p>
        </p:txBody>
      </p:sp>
    </p:spTree>
    <p:extLst>
      <p:ext uri="{BB962C8B-B14F-4D97-AF65-F5344CB8AC3E}">
        <p14:creationId xmlns:p14="http://schemas.microsoft.com/office/powerpoint/2010/main" val="3409487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childTnLst>
                          </p:cTn>
                        </p:par>
                        <p:par>
                          <p:cTn id="22" fill="hold" nodeType="afterGroup">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up)">
                                      <p:cBhvr>
                                        <p:cTn id="34" dur="500"/>
                                        <p:tgtEl>
                                          <p:spTgt spid="57"/>
                                        </p:tgtEl>
                                      </p:cBhvr>
                                    </p:animEffect>
                                  </p:childTnLst>
                                </p:cTn>
                              </p:par>
                            </p:childTnLst>
                          </p:cTn>
                        </p:par>
                      </p:childTnLst>
                    </p:cTn>
                  </p:par>
                  <p:par>
                    <p:cTn id="35" fill="hold" nodeType="clickPar">
                      <p:stCondLst>
                        <p:cond delay="indefinite"/>
                        <p:cond evt="onBegin" delay="0">
                          <p:tn val="34"/>
                        </p:cond>
                      </p:stCondLst>
                      <p:childTnLst>
                        <p:par>
                          <p:cTn id="36" fill="hold" nodeType="after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par>
                                <p:cTn id="40" presetID="22" presetClass="entr" presetSubtype="1" fill="hold" grpId="0" nodeType="withEffect">
                                  <p:stCondLst>
                                    <p:cond delay="750"/>
                                  </p:stCondLst>
                                  <p:childTnLst>
                                    <p:set>
                                      <p:cBhvr>
                                        <p:cTn id="41" dur="1" fill="hold">
                                          <p:stCondLst>
                                            <p:cond delay="0"/>
                                          </p:stCondLst>
                                        </p:cTn>
                                        <p:tgtEl>
                                          <p:spTgt spid="58"/>
                                        </p:tgtEl>
                                        <p:attrNameLst>
                                          <p:attrName>style.visibility</p:attrName>
                                        </p:attrNameLst>
                                      </p:cBhvr>
                                      <p:to>
                                        <p:strVal val="visible"/>
                                      </p:to>
                                    </p:set>
                                    <p:animEffect transition="in" filter="wipe(up)">
                                      <p:cBhvr>
                                        <p:cTn id="42" dur="500"/>
                                        <p:tgtEl>
                                          <p:spTgt spid="58"/>
                                        </p:tgtEl>
                                      </p:cBhvr>
                                    </p:animEffect>
                                  </p:childTnLst>
                                </p:cTn>
                              </p:par>
                              <p:par>
                                <p:cTn id="43" presetID="22" presetClass="entr" presetSubtype="1" fill="hold" grpId="0" nodeType="withEffect">
                                  <p:stCondLst>
                                    <p:cond delay="75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22" presetClass="entr" presetSubtype="1" fill="hold" grpId="0" nodeType="withEffect">
                                  <p:stCondLst>
                                    <p:cond delay="75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par>
                                <p:cTn id="49" presetID="22" presetClass="entr" presetSubtype="1" fill="hold" grpId="0" nodeType="withEffect">
                                  <p:stCondLst>
                                    <p:cond delay="75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1"/>
      <p:bldP spid="27" grpId="2"/>
      <p:bldP spid="28" grpId="3"/>
      <p:bldP spid="34" grpId="4"/>
      <p:bldP spid="35" grpId="5"/>
      <p:bldP spid="39" grpId="6"/>
      <p:bldP spid="4" grpId="7"/>
      <p:bldP spid="5" grpId="8"/>
      <p:bldP spid="56" grpId="9"/>
      <p:bldP spid="57" grpId="10"/>
      <p:bldP spid="58" grpId="11"/>
    </p:bldLst>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a16="http://schemas.microsoft.com/office/drawing/2014/main" id="{BEA76912-F015-4548-9884-9B36E46AD07C}"/>
              </a:ext>
            </a:extLst>
          </p:cNvPr>
          <p:cNvSpPr/>
          <p:nvPr/>
        </p:nvSpPr>
        <p:spPr>
          <a:xfrm>
            <a:off x="0" y="1383113"/>
            <a:ext cx="12192000"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Clr>
                <a:srgbClr val="000000"/>
              </a:buClr>
              <a:buFont typeface="Arial"/>
            </a:pPr>
            <a:r>
              <a:rPr lang="tr-TR" sz="2800" b="1">
                <a:solidFill>
                  <a:srgbClr val="C00000"/>
                </a:solidFill>
                <a:latin typeface="Palatino Linotype" panose="02040502050505030304" pitchFamily="18" charset="0"/>
                <a:cs typeface="Times New Roman" panose="02020603050405020304" pitchFamily="18" charset="0"/>
                <a:sym typeface="Arial"/>
              </a:rPr>
              <a:t>Merkezi Teşkilat</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8" name="Tablo 7">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3448753979"/>
              </p:ext>
            </p:extLst>
          </p:nvPr>
        </p:nvGraphicFramePr>
        <p:xfrm>
          <a:off x="415862" y="2131449"/>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a:latin typeface="Times New Roman" panose="02020603050405020304" pitchFamily="18" charset="0"/>
                          <a:cs typeface="Times New Roman" panose="02020603050405020304" pitchFamily="18" charset="0"/>
                        </a:rPr>
                        <a:t>CUMHURBAŞKANLIĞINA</a:t>
                      </a:r>
                    </a:p>
                    <a:p>
                      <a:pPr algn="ctr"/>
                      <a:r>
                        <a:rPr lang="tr-TR" sz="1600">
                          <a:latin typeface="Times New Roman" panose="02020603050405020304" pitchFamily="18" charset="0"/>
                          <a:cs typeface="Times New Roman" panose="02020603050405020304" pitchFamily="18" charset="0"/>
                        </a:rPr>
                        <a:t>(Cumhurbaşkanlığı İdari İşler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9" name="Tablo 8">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689355993"/>
              </p:ext>
            </p:extLst>
          </p:nvPr>
        </p:nvGraphicFramePr>
        <p:xfrm>
          <a:off x="6298132" y="2136391"/>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a:latin typeface="Times New Roman" panose="02020603050405020304" pitchFamily="18" charset="0"/>
                          <a:cs typeface="Times New Roman" panose="02020603050405020304" pitchFamily="18" charset="0"/>
                        </a:rPr>
                        <a:t>CUMHURBAŞKANLIĞI İDARİ İŞLER BAŞKANLIĞINA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0" name="Tablo 9">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526965952"/>
              </p:ext>
            </p:extLst>
          </p:nvPr>
        </p:nvGraphicFramePr>
        <p:xfrm>
          <a:off x="415862" y="3646477"/>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500" b="0" i="0" u="none" strike="noStrike" cap="none">
                          <a:solidFill>
                            <a:schemeClr val="tx1"/>
                          </a:solidFill>
                          <a:latin typeface="Times New Roman" panose="02020603050405020304" pitchFamily="18" charset="0"/>
                          <a:ea typeface="+mn-ea"/>
                          <a:cs typeface="Times New Roman" panose="02020603050405020304" pitchFamily="18" charset="0"/>
                          <a:sym typeface="Arial"/>
                        </a:rPr>
                        <a:t>YEREL YÖNETİMLER GENEL</a:t>
                      </a:r>
                      <a:r>
                        <a:rPr lang="tr-TR" sz="1500" b="0" i="0" u="none" strike="noStrike" cap="none" baseline="0">
                          <a:solidFill>
                            <a:schemeClr val="tx1"/>
                          </a:solidFill>
                          <a:latin typeface="Times New Roman" panose="02020603050405020304" pitchFamily="18" charset="0"/>
                          <a:ea typeface="+mn-ea"/>
                          <a:cs typeface="Times New Roman" panose="02020603050405020304" pitchFamily="18" charset="0"/>
                          <a:sym typeface="Arial"/>
                        </a:rPr>
                        <a:t> MÜDÜRLÜĞÜNE</a:t>
                      </a:r>
                      <a:endParaRPr lang="tr-TR" sz="1500" b="0" i="0" u="none" strike="noStrike" cap="none">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1" name="Tablo 10">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4196182026"/>
              </p:ext>
            </p:extLst>
          </p:nvPr>
        </p:nvGraphicFramePr>
        <p:xfrm>
          <a:off x="6406641" y="3669745"/>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400" b="0" i="0" u="none" strike="noStrike" cap="none">
                          <a:solidFill>
                            <a:schemeClr val="tx1"/>
                          </a:solidFill>
                          <a:latin typeface="Times New Roman" panose="02020603050405020304" pitchFamily="18" charset="0"/>
                          <a:ea typeface="+mn-ea"/>
                          <a:cs typeface="Times New Roman" panose="02020603050405020304" pitchFamily="18" charset="0"/>
                          <a:sym typeface="Arial"/>
                        </a:rPr>
                        <a:t>ÇEVRE</a:t>
                      </a:r>
                      <a:r>
                        <a:rPr lang="tr-TR" sz="1400" b="0" i="0" u="none" strike="noStrike" cap="none" baseline="0">
                          <a:solidFill>
                            <a:schemeClr val="tx1"/>
                          </a:solidFill>
                          <a:latin typeface="Times New Roman" panose="02020603050405020304" pitchFamily="18" charset="0"/>
                          <a:ea typeface="+mn-ea"/>
                          <a:cs typeface="Times New Roman" panose="02020603050405020304" pitchFamily="18" charset="0"/>
                          <a:sym typeface="Arial"/>
                        </a:rPr>
                        <a:t>, ŞEHİRCİLİK VE İKLİM DEĞİŞİKLİĞİ BAKANLIĞINA</a:t>
                      </a:r>
                    </a:p>
                    <a:p>
                      <a:pPr algn="ctr"/>
                      <a:r>
                        <a:rPr lang="tr-TR" sz="1400" b="0" i="0" u="none" strike="noStrike" cap="none" baseline="0">
                          <a:solidFill>
                            <a:schemeClr val="tx1"/>
                          </a:solidFill>
                          <a:latin typeface="Times New Roman" panose="02020603050405020304" pitchFamily="18" charset="0"/>
                          <a:ea typeface="+mn-ea"/>
                          <a:cs typeface="Times New Roman" panose="02020603050405020304" pitchFamily="18" charset="0"/>
                          <a:sym typeface="Arial"/>
                        </a:rPr>
                        <a:t>(Yerel Yönetimler Genel Müdürlüğü)</a:t>
                      </a:r>
                      <a:endParaRPr lang="tr-TR" sz="1400" b="0" i="0" u="none" strike="noStrike" cap="none">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2" name="Tablo 11">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1141804991"/>
              </p:ext>
            </p:extLst>
          </p:nvPr>
        </p:nvGraphicFramePr>
        <p:xfrm>
          <a:off x="415862" y="5162579"/>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a:latin typeface="Times New Roman" panose="02020603050405020304" pitchFamily="18" charset="0"/>
                          <a:cs typeface="Times New Roman" panose="02020603050405020304" pitchFamily="18" charset="0"/>
                        </a:rPr>
                        <a:t>İÇİŞLERİ BAKANLIĞINA</a:t>
                      </a:r>
                    </a:p>
                    <a:p>
                      <a:pPr algn="ctr"/>
                      <a:r>
                        <a:rPr lang="tr-TR" sz="1600">
                          <a:latin typeface="Times New Roman" panose="02020603050405020304" pitchFamily="18" charset="0"/>
                          <a:cs typeface="Times New Roman" panose="02020603050405020304" pitchFamily="18" charset="0"/>
                        </a:rPr>
                        <a:t>(Emniyet Genel Müdürlüğü - Personel Dairesi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3" name="Tablo 12">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656654601"/>
              </p:ext>
            </p:extLst>
          </p:nvPr>
        </p:nvGraphicFramePr>
        <p:xfrm>
          <a:off x="6406641" y="519967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i="0" u="none" strike="noStrike" cap="none">
                          <a:solidFill>
                            <a:schemeClr val="tx1"/>
                          </a:solidFill>
                          <a:latin typeface="Times New Roman" panose="02020603050405020304" pitchFamily="18" charset="0"/>
                          <a:ea typeface="+mn-ea"/>
                          <a:cs typeface="Times New Roman" panose="02020603050405020304" pitchFamily="18" charset="0"/>
                          <a:sym typeface="Arial"/>
                        </a:rPr>
                        <a:t>EMNİYET GENEL MÜDÜRLÜĞÜNE</a:t>
                      </a:r>
                    </a:p>
                    <a:p>
                      <a:pPr algn="ctr"/>
                      <a:r>
                        <a:rPr lang="tr-TR" sz="1600" b="0" i="0" u="none" strike="noStrike" cap="none">
                          <a:solidFill>
                            <a:schemeClr val="tx1"/>
                          </a:solidFill>
                          <a:latin typeface="Times New Roman" panose="02020603050405020304" pitchFamily="18" charset="0"/>
                          <a:ea typeface="+mn-ea"/>
                          <a:cs typeface="Times New Roman" panose="02020603050405020304" pitchFamily="18" charset="0"/>
                          <a:sym typeface="Arial"/>
                        </a:rPr>
                        <a:t>(Personel Dairesi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71032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849469375"/>
              </p:ext>
            </p:extLst>
          </p:nvPr>
        </p:nvGraphicFramePr>
        <p:xfrm>
          <a:off x="517572" y="1534967"/>
          <a:ext cx="10575998"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3">
                  <a:extLst>
                    <a:ext uri="{9D8B030D-6E8A-4147-A177-3AD203B41FA5}">
                      <a16:colId xmlns:a16="http://schemas.microsoft.com/office/drawing/2014/main" val="20000"/>
                    </a:ext>
                  </a:extLst>
                </a:gridCol>
              </a:tblGrid>
              <a:tr h="676491">
                <a:tc rowSpan="2">
                  <a:txBody>
                    <a:bodyPr vert="horz" wrap="square"/>
                    <a:lstStyle/>
                    <a:p>
                      <a:pPr algn="ctr"/>
                      <a:r>
                        <a:rPr lang="tr-TR" sz="2000" b="1" cap="none" spc="0" baseline="0">
                          <a:ln>
                            <a:noFill/>
                          </a:ln>
                          <a:solidFill>
                            <a:srgbClr val="C00000"/>
                          </a:solidFill>
                          <a:effectLst/>
                          <a:latin typeface="Palatino Linotype" panose="02040502050505030304" pitchFamily="18" charset="0"/>
                          <a:cs typeface="Times New Roman" panose="02020603050405020304" pitchFamily="18" charset="0"/>
                        </a:rPr>
                        <a:t>Bağlı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BURSA SU VE KANALİZASYON İDARESİ GENEL</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 MÜDÜRLÜĞÜNE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vert="horz" wrap="square"/>
                    <a:lstStyle/>
                    <a:p>
                      <a:pPr algn="ctr"/>
                      <a:endPar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BURSA BÜYÜKŞEHİR BELEDİYE BAŞKANLIĞINA</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rPr>
                        <a:t>(</a:t>
                      </a:r>
                      <a:r>
                        <a:rPr lang="tr-TR" sz="1600" b="0" cap="none" spc="0">
                          <a:ln>
                            <a:noFill/>
                          </a:ln>
                          <a:solidFill>
                            <a:schemeClr val="tx1"/>
                          </a:solidFill>
                          <a:effectLst/>
                          <a:latin typeface="Times New Roman" panose="02020603050405020304" pitchFamily="18" charset="0"/>
                          <a:cs typeface="Times New Roman" panose="02020603050405020304" pitchFamily="18" charset="0"/>
                        </a:rPr>
                        <a:t>Bursa Su ve Kanalizasyon İdaresi Genel</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 Müdürlüğü</a:t>
                      </a:r>
                      <a:r>
                        <a:rPr lang="tr-TR" sz="16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a:t>
                      </a: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2009688695"/>
              </p:ext>
            </p:extLst>
          </p:nvPr>
        </p:nvGraphicFramePr>
        <p:xfrm>
          <a:off x="517572" y="3167916"/>
          <a:ext cx="10575998"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3">
                  <a:extLst>
                    <a:ext uri="{9D8B030D-6E8A-4147-A177-3AD203B41FA5}">
                      <a16:colId xmlns:a16="http://schemas.microsoft.com/office/drawing/2014/main" val="20000"/>
                    </a:ext>
                  </a:extLst>
                </a:gridCol>
              </a:tblGrid>
              <a:tr h="676491">
                <a:tc rowSpan="2">
                  <a:txBody>
                    <a:bodyPr vert="horz" wrap="square"/>
                    <a:lstStyle/>
                    <a:p>
                      <a:pPr marR="0" algn="ctr" rtl="0">
                        <a:lnSpc>
                          <a:spcPct val="100000"/>
                        </a:lnSpc>
                        <a:spcBef>
                          <a:spcPct val="0"/>
                        </a:spcBef>
                        <a:spcAft>
                          <a:spcPct val="0"/>
                        </a:spcAft>
                        <a:buClr>
                          <a:srgbClr val="000000"/>
                        </a:buClr>
                        <a:buFont typeface="Arial"/>
                      </a:pPr>
                      <a:r>
                        <a:rPr lang="tr-TR" sz="2000" b="1" i="0" u="none" strike="noStrike" cap="none" spc="0" baseline="0">
                          <a:ln>
                            <a:noFill/>
                          </a:ln>
                          <a:solidFill>
                            <a:srgbClr val="C00000"/>
                          </a:solidFill>
                          <a:effectLst/>
                          <a:latin typeface="Palatino Linotype" panose="02040502050505030304" pitchFamily="18" charset="0"/>
                          <a:ea typeface="+mn-ea"/>
                          <a:cs typeface="Times New Roman" panose="02020603050405020304" pitchFamily="18" charset="0"/>
                          <a:sym typeface="Arial"/>
                        </a:rPr>
                        <a:t>İlgili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SOSYAL GÜVENLİK KURUMU BAŞKANLIĞINA</a:t>
                      </a:r>
                      <a:endParaRPr lang="tr-TR" sz="1600" b="0" cap="none" spc="0" baseline="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vert="horz" wrap="square"/>
                    <a:lstStyle/>
                    <a:p>
                      <a:pPr algn="ctr"/>
                      <a:endPar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ENERJİ VE TABİİ KAYNAKLAR BAKANLIĞINA</a:t>
                      </a:r>
                    </a:p>
                    <a:p>
                      <a:pPr algn="ctr"/>
                      <a:r>
                        <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rPr>
                        <a:t>(Türkiye</a:t>
                      </a:r>
                      <a:r>
                        <a:rPr lang="tr-TR" sz="16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 Petrolleri Anonim Ortaklığı Genel Müdürlüğü)</a:t>
                      </a: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531860112"/>
              </p:ext>
            </p:extLst>
          </p:nvPr>
        </p:nvGraphicFramePr>
        <p:xfrm>
          <a:off x="517571" y="4885370"/>
          <a:ext cx="10575999"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4">
                  <a:extLst>
                    <a:ext uri="{9D8B030D-6E8A-4147-A177-3AD203B41FA5}">
                      <a16:colId xmlns:a16="http://schemas.microsoft.com/office/drawing/2014/main" val="20000"/>
                    </a:ext>
                  </a:extLst>
                </a:gridCol>
              </a:tblGrid>
              <a:tr h="676491">
                <a:tc rowSpan="2">
                  <a:txBody>
                    <a:bodyPr vert="horz" wrap="square"/>
                    <a:lstStyle/>
                    <a:p>
                      <a:pPr marR="0" algn="ctr" rtl="0">
                        <a:lnSpc>
                          <a:spcPct val="100000"/>
                        </a:lnSpc>
                        <a:spcBef>
                          <a:spcPct val="0"/>
                        </a:spcBef>
                        <a:spcAft>
                          <a:spcPct val="0"/>
                        </a:spcAft>
                        <a:buClr>
                          <a:srgbClr val="000000"/>
                        </a:buClr>
                        <a:buFont typeface="Arial"/>
                      </a:pPr>
                      <a:r>
                        <a:rPr lang="tr-TR" sz="2000" b="1" i="0" u="none" strike="noStrike" cap="none" spc="0" baseline="0">
                          <a:ln>
                            <a:noFill/>
                          </a:ln>
                          <a:solidFill>
                            <a:srgbClr val="C00000"/>
                          </a:solidFill>
                          <a:effectLst/>
                          <a:latin typeface="Palatino Linotype" panose="02040502050505030304" pitchFamily="18" charset="0"/>
                          <a:ea typeface="+mn-ea"/>
                          <a:cs typeface="Times New Roman" panose="02020603050405020304" pitchFamily="18" charset="0"/>
                          <a:sym typeface="Arial"/>
                        </a:rPr>
                        <a:t>İlişkili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BİLGİ TEKNOLOJİLER</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İ VE İLETİŞİM KURUMU </a:t>
                      </a:r>
                      <a:r>
                        <a:rPr lang="tr-TR" sz="1600" b="0" cap="none" spc="0">
                          <a:ln>
                            <a:noFill/>
                          </a:ln>
                          <a:solidFill>
                            <a:schemeClr val="tx1"/>
                          </a:solidFill>
                          <a:effectLst/>
                          <a:latin typeface="Times New Roman" panose="02020603050405020304" pitchFamily="18" charset="0"/>
                          <a:cs typeface="Times New Roman" panose="02020603050405020304" pitchFamily="18" charset="0"/>
                        </a:rPr>
                        <a:t>BAŞKANLIĞINA</a:t>
                      </a:r>
                      <a:endParaRPr lang="tr-TR" sz="1600" b="0" cap="none" spc="0" baseline="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vert="horz" wrap="square"/>
                    <a:lstStyle/>
                    <a:p>
                      <a:pPr algn="ctr"/>
                      <a:endPar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REKABET KURUMU BAŞKANLIĞINA</a:t>
                      </a:r>
                    </a:p>
                    <a:p>
                      <a:pPr algn="ctr"/>
                      <a:r>
                        <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rPr>
                        <a:t>(Kararlar Dairesi Başkanlığı)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80848460"/>
      </p:ext>
    </p:extLst>
  </p:cSld>
  <p:clrMapOvr>
    <a:masterClrMapping/>
  </p:clrMapOvr>
  <p:transition spd="slow">
    <p:wipe/>
  </p:transition>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8626"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20294774"/>
              </p:ext>
            </p:extLst>
          </p:nvPr>
        </p:nvGraphicFramePr>
        <p:xfrm>
          <a:off x="543453" y="1260113"/>
          <a:ext cx="9780762" cy="1255611"/>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vert="horz" wrap="square"/>
                    <a:lstStyle/>
                    <a:p>
                      <a:pPr algn="ctr"/>
                      <a:r>
                        <a:rPr lang="tr-TR" sz="2000" b="1" cap="none" spc="0" baseline="0">
                          <a:ln>
                            <a:noFill/>
                          </a:ln>
                          <a:solidFill>
                            <a:srgbClr val="C00000"/>
                          </a:solidFill>
                          <a:effectLst/>
                          <a:latin typeface="Palatino Linotype" panose="02040502050505030304" pitchFamily="18" charset="0"/>
                          <a:cs typeface="Times New Roman" panose="02020603050405020304" pitchFamily="18" charset="0"/>
                        </a:rPr>
                        <a:t>Yerinden Yönetim İdaresi</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baseline="0" smtClean="0">
                          <a:ln>
                            <a:noFill/>
                          </a:ln>
                          <a:solidFill>
                            <a:schemeClr val="tx1"/>
                          </a:solidFill>
                          <a:effectLst/>
                          <a:latin typeface="Times New Roman" panose="02020603050405020304" pitchFamily="18" charset="0"/>
                          <a:cs typeface="Times New Roman" panose="02020603050405020304" pitchFamily="18" charset="0"/>
                        </a:rPr>
                        <a:t>ANADOLU ÜNİVERSİTESİ </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REKTÖRLÜĞÜNE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vert="horz" wrap="square"/>
                    <a:lstStyle/>
                    <a:p>
                      <a:pPr algn="ctr"/>
                      <a:endPar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kern="1200" cap="none" spc="0" baseline="0" smtClean="0">
                          <a:ln>
                            <a:noFill/>
                          </a:ln>
                          <a:solidFill>
                            <a:schemeClr val="tx1"/>
                          </a:solidFill>
                          <a:effectLst/>
                          <a:latin typeface="Times New Roman" panose="02020603050405020304" pitchFamily="18" charset="0"/>
                          <a:ea typeface="+mn-ea"/>
                          <a:cs typeface="Times New Roman" panose="02020603050405020304" pitchFamily="18" charset="0"/>
                        </a:rPr>
                        <a:t>KARABÜK </a:t>
                      </a:r>
                      <a:r>
                        <a:rPr lang="tr-TR" sz="16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BELEDİYE BAŞKANLIĞINA</a:t>
                      </a:r>
                    </a:p>
                    <a:p>
                      <a:pPr algn="ctr"/>
                      <a:r>
                        <a:rPr lang="tr-TR" sz="16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(Fen İşleri Müdürlüğü)</a:t>
                      </a: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649711368"/>
              </p:ext>
            </p:extLst>
          </p:nvPr>
        </p:nvGraphicFramePr>
        <p:xfrm>
          <a:off x="543453" y="4271878"/>
          <a:ext cx="9780762" cy="1143226"/>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vert="horz" wrap="square"/>
                    <a:lstStyle/>
                    <a:p>
                      <a:pPr marR="0" algn="ctr" rtl="0">
                        <a:lnSpc>
                          <a:spcPct val="100000"/>
                        </a:lnSpc>
                        <a:spcBef>
                          <a:spcPct val="0"/>
                        </a:spcBef>
                        <a:spcAft>
                          <a:spcPct val="0"/>
                        </a:spcAft>
                        <a:buClr>
                          <a:srgbClr val="000000"/>
                        </a:buClr>
                        <a:buFont typeface="Arial"/>
                      </a:pPr>
                      <a:r>
                        <a:rPr lang="tr-TR" sz="2000" b="1" i="0" u="none" strike="noStrike" cap="none" spc="0" baseline="0">
                          <a:ln>
                            <a:noFill/>
                          </a:ln>
                          <a:solidFill>
                            <a:srgbClr val="C00000"/>
                          </a:solidFill>
                          <a:effectLst/>
                          <a:latin typeface="Palatino Linotype" panose="02040502050505030304" pitchFamily="18" charset="0"/>
                          <a:ea typeface="+mn-ea"/>
                          <a:cs typeface="Times New Roman" panose="02020603050405020304" pitchFamily="18" charset="0"/>
                          <a:sym typeface="Arial"/>
                        </a:rPr>
                        <a:t>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MERSİN VALİLİĞİNE</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vert="horz" wrap="square"/>
                    <a:lstStyle/>
                    <a:p>
                      <a:pPr algn="ctr"/>
                      <a:endPar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rPr>
                        <a:t>SİLİFKE</a:t>
                      </a:r>
                      <a:r>
                        <a:rPr lang="tr-TR" sz="16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 KAYMAKAMLIĞINA</a:t>
                      </a: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1675704209"/>
              </p:ext>
            </p:extLst>
          </p:nvPr>
        </p:nvGraphicFramePr>
        <p:xfrm>
          <a:off x="543453" y="5667815"/>
          <a:ext cx="9780762" cy="701040"/>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a:txBody>
                    <a:bodyPr vert="horz" wrap="square"/>
                    <a:lstStyle/>
                    <a:p>
                      <a:pPr marR="0" algn="ctr" rtl="0">
                        <a:lnSpc>
                          <a:spcPct val="100000"/>
                        </a:lnSpc>
                        <a:spcBef>
                          <a:spcPct val="0"/>
                        </a:spcBef>
                        <a:spcAft>
                          <a:spcPct val="0"/>
                        </a:spcAft>
                        <a:buClr>
                          <a:srgbClr val="000000"/>
                        </a:buClr>
                        <a:buFont typeface="Arial"/>
                      </a:pPr>
                      <a:r>
                        <a:rPr lang="tr-TR" sz="2000" b="1" i="0" u="none" strike="noStrike" cap="none" spc="0" baseline="0">
                          <a:ln>
                            <a:noFill/>
                          </a:ln>
                          <a:solidFill>
                            <a:srgbClr val="C00000"/>
                          </a:solidFill>
                          <a:effectLst/>
                          <a:latin typeface="Palatino Linotype" panose="02040502050505030304" pitchFamily="18" charset="0"/>
                          <a:ea typeface="+mn-ea"/>
                          <a:cs typeface="Times New Roman" panose="02020603050405020304" pitchFamily="18" charset="0"/>
                          <a:sym typeface="Arial"/>
                        </a:rPr>
                        <a:t>Doğrudan Merkeze Bağlı 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ANKARA SOSYAL GÜVENLİK İL MÜDÜRLÜĞÜNE</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(Sıhhiye Sosyal Güvenlik Merkezi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66601742"/>
              </p:ext>
            </p:extLst>
          </p:nvPr>
        </p:nvGraphicFramePr>
        <p:xfrm>
          <a:off x="543453" y="2764690"/>
          <a:ext cx="9780762" cy="1255611"/>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vert="horz" wrap="square"/>
                    <a:lstStyle/>
                    <a:p>
                      <a:pPr marR="0" algn="ctr" rtl="0">
                        <a:lnSpc>
                          <a:spcPct val="100000"/>
                        </a:lnSpc>
                        <a:spcBef>
                          <a:spcPct val="0"/>
                        </a:spcBef>
                        <a:spcAft>
                          <a:spcPct val="0"/>
                        </a:spcAft>
                        <a:buClr>
                          <a:srgbClr val="000000"/>
                        </a:buClr>
                        <a:buFont typeface="Arial"/>
                      </a:pPr>
                      <a:r>
                        <a:rPr lang="tr-TR" sz="2000" b="1" i="0" u="none" strike="noStrike" cap="none" spc="0" baseline="0">
                          <a:ln>
                            <a:noFill/>
                          </a:ln>
                          <a:solidFill>
                            <a:srgbClr val="C00000"/>
                          </a:solidFill>
                          <a:effectLst/>
                          <a:latin typeface="Palatino Linotype" panose="02040502050505030304" pitchFamily="18" charset="0"/>
                          <a:ea typeface="+mn-ea"/>
                          <a:cs typeface="Times New Roman" panose="02020603050405020304" pitchFamily="18" charset="0"/>
                          <a:sym typeface="Arial"/>
                        </a:rPr>
                        <a:t>Bölge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ANKARA ORMAN BÖLGE MÜDÜRLÜĞÜNE</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(Kızılcahamam Orman İşletme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vert="horz" wrap="square"/>
                    <a:lstStyle/>
                    <a:p>
                      <a:pPr algn="ctr"/>
                      <a:endParaRPr lang="tr-TR" sz="12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rPr>
                        <a:t>KARAYOLLARI</a:t>
                      </a:r>
                      <a:r>
                        <a:rPr lang="tr-TR" sz="16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 GENEL MÜDÜRLÜĞÜNE</a:t>
                      </a:r>
                    </a:p>
                    <a:p>
                      <a:pPr algn="ctr"/>
                      <a:r>
                        <a:rPr lang="tr-TR" sz="1600" b="0" kern="1200" cap="none" spc="0" baseline="0">
                          <a:ln>
                            <a:noFill/>
                          </a:ln>
                          <a:solidFill>
                            <a:schemeClr val="tx1"/>
                          </a:solidFill>
                          <a:effectLst/>
                          <a:latin typeface="Times New Roman" panose="02020603050405020304" pitchFamily="18" charset="0"/>
                          <a:ea typeface="+mn-ea"/>
                          <a:cs typeface="Times New Roman" panose="02020603050405020304" pitchFamily="18" charset="0"/>
                        </a:rPr>
                        <a:t>(5. Bölge Müdürlüğü)</a:t>
                      </a: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88415030"/>
      </p:ext>
    </p:extLst>
  </p:cSld>
  <p:clrMapOvr>
    <a:masterClrMapping/>
  </p:clrMapOvr>
  <p:transition spd="slow">
    <p:wipe/>
  </p:transition>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333808"/>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a:solidFill>
                  <a:srgbClr val="C00000"/>
                </a:solidFill>
                <a:latin typeface="Palatino Linotype" panose="02040502050505030304" pitchFamily="18" charset="0"/>
                <a:cs typeface="Times New Roman" panose="02020603050405020304" pitchFamily="18" charset="0"/>
                <a:sym typeface="Arial"/>
              </a:rPr>
              <a:t>Muhatabın Tüzel Kişi Olması Durumu</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ED9F96CB-4FE7-484F-8303-164BAA2990B2}"/>
              </a:ext>
            </a:extLst>
          </p:cNvPr>
          <p:cNvSpPr/>
          <p:nvPr/>
        </p:nvSpPr>
        <p:spPr>
          <a:xfrm>
            <a:off x="415862" y="1857028"/>
            <a:ext cx="9440519" cy="646331"/>
          </a:xfrm>
          <a:prstGeom prst="rect">
            <a:avLst/>
          </a:prstGeom>
        </p:spPr>
        <p:txBody>
          <a:bodyPr wrap="square">
            <a:spAutoFit/>
          </a:bodyPr>
          <a:lstStyle/>
          <a:p>
            <a:pPr algn="just"/>
            <a:r>
              <a:rPr lang="tr-TR">
                <a:solidFill>
                  <a:prstClr val="black"/>
                </a:solidFill>
                <a:latin typeface="Calibri"/>
              </a:rPr>
              <a:t>Tüzel kişiler için Merkezi Sicil Kayıt Sistemi (MERSİS) kayıtları kullanılmalıdır. MERSİS kayıtlarında tüzel kişi adının kısaltılmış hali mevcutsa muhatap bilgilerine kısaltma yazılmalıdır.</a:t>
            </a:r>
            <a:endParaRPr lang="tr-TR" sz="2000" b="1">
              <a:solidFill>
                <a:prstClr val="black"/>
              </a:solidFill>
              <a:latin typeface="Calibri Light"/>
            </a:endParaRPr>
          </a:p>
        </p:txBody>
      </p:sp>
      <p:sp>
        <p:nvSpPr>
          <p:cNvPr id="12" name="Dikdörtgen 11">
            <a:extLst>
              <a:ext uri="{FF2B5EF4-FFF2-40B4-BE49-F238E27FC236}">
                <a16:creationId xmlns:a16="http://schemas.microsoft.com/office/drawing/2014/main" id="{BEA76912-F015-4548-9884-9B36E46AD07C}"/>
              </a:ext>
            </a:extLst>
          </p:cNvPr>
          <p:cNvSpPr/>
          <p:nvPr/>
        </p:nvSpPr>
        <p:spPr>
          <a:xfrm>
            <a:off x="543452" y="3844516"/>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a:solidFill>
                  <a:srgbClr val="C00000"/>
                </a:solidFill>
                <a:latin typeface="Palatino Linotype" panose="02040502050505030304" pitchFamily="18" charset="0"/>
                <a:cs typeface="Times New Roman" panose="02020603050405020304" pitchFamily="18" charset="0"/>
              </a:rPr>
              <a:t>Muhatabın Gerçek Kişi Olması Durumu</a:t>
            </a:r>
          </a:p>
        </p:txBody>
      </p:sp>
      <p:sp>
        <p:nvSpPr>
          <p:cNvPr id="13" name="Dikdörtgen 12">
            <a:extLst>
              <a:ext uri="{FF2B5EF4-FFF2-40B4-BE49-F238E27FC236}">
                <a16:creationId xmlns:a16="http://schemas.microsoft.com/office/drawing/2014/main" id="{ED9F96CB-4FE7-484F-8303-164BAA2990B2}"/>
              </a:ext>
            </a:extLst>
          </p:cNvPr>
          <p:cNvSpPr/>
          <p:nvPr/>
        </p:nvSpPr>
        <p:spPr>
          <a:xfrm>
            <a:off x="543452" y="4369285"/>
            <a:ext cx="9075625" cy="369332"/>
          </a:xfrm>
          <a:prstGeom prst="rect">
            <a:avLst/>
          </a:prstGeom>
        </p:spPr>
        <p:txBody>
          <a:bodyPr wrap="square">
            <a:spAutoFit/>
          </a:bodyPr>
          <a:lstStyle/>
          <a:p>
            <a:pPr algn="just"/>
            <a:r>
              <a:rPr lang="tr-TR">
                <a:solidFill>
                  <a:prstClr val="black"/>
                </a:solidFill>
                <a:latin typeface="Calibri"/>
              </a:rPr>
              <a:t>Muhatabın gerçek kişi olması durumunda, ad ve soyadı bilgilerinde kısaltma kullanılmamalıdır.</a:t>
            </a:r>
          </a:p>
        </p:txBody>
      </p:sp>
      <p:graphicFrame>
        <p:nvGraphicFramePr>
          <p:cNvPr id="15" name="Tablo 14">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3997757439"/>
              </p:ext>
            </p:extLst>
          </p:nvPr>
        </p:nvGraphicFramePr>
        <p:xfrm>
          <a:off x="2945332" y="2350752"/>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lang="tr-TR" sz="2000" b="1" i="0" u="none" strike="noStrike" kern="0" cap="none" spc="0" normalizeH="0" baseline="0" noProof="0">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ABCÇ LTD. ŞTİ.YE</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Hürriyet Mah. Kale Sok. No: 6/A 06430 Mamak/ANKARA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470642263"/>
              </p:ext>
            </p:extLst>
          </p:nvPr>
        </p:nvGraphicFramePr>
        <p:xfrm>
          <a:off x="543452" y="492375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lang="tr-TR" sz="2000" b="1" i="0" u="none" strike="noStrike" kern="0" cap="none" spc="0" normalizeH="0" baseline="0" noProof="0">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Kültür ve Turizm Bakanı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7" name="Tablo 16">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623590736"/>
              </p:ext>
            </p:extLst>
          </p:nvPr>
        </p:nvGraphicFramePr>
        <p:xfrm>
          <a:off x="6367726" y="4923753"/>
          <a:ext cx="5291757" cy="1219200"/>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lang="tr-TR" sz="2000" b="1" i="0" u="none" strike="noStrike" kern="0" cap="none" spc="0" normalizeH="0" baseline="0" noProof="0">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Cumhuriyet Mah. Adakale Sok. No: 6/A 06430 Çankaya/ANKARA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57519570"/>
      </p:ext>
    </p:extLst>
  </p:cSld>
  <p:clrMapOvr>
    <a:masterClrMapping/>
  </p:clrMapOvr>
  <p:transition spd="slow">
    <p:wipe/>
  </p:transition>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 name="Tablo 14">
            <a:extLst>
              <a:ext uri="{FF2B5EF4-FFF2-40B4-BE49-F238E27FC236}">
                <a16:creationId xmlns:a16="http://schemas.microsoft.com/office/drawing/2014/main" id="{D0201A9E-339C-4DE0-B183-DBA0839BE369}"/>
              </a:ext>
            </a:extLst>
          </p:cNvPr>
          <p:cNvGraphicFramePr>
            <a:graphicFrameLocks noGrp="1"/>
          </p:cNvGraphicFramePr>
          <p:nvPr/>
        </p:nvGraphicFramePr>
        <p:xfrm>
          <a:off x="341434" y="3038301"/>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 VE MALİYE BAKANLIĞI</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(Gelir İdaresi Başkanlığına)</a:t>
                      </a:r>
                      <a:endParaRPr lang="tr-TR" sz="16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A7A32556-7F5E-4446-AD00-4A3E84D6FB62}"/>
              </a:ext>
            </a:extLst>
          </p:cNvPr>
          <p:cNvGraphicFramePr>
            <a:graphicFrameLocks noGrp="1"/>
          </p:cNvGraphicFramePr>
          <p:nvPr/>
        </p:nvGraphicFramePr>
        <p:xfrm>
          <a:off x="6223704" y="304324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 VE MALİYE BAKANLIĞINA</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(Gelir İdaresi Başkanlığı)</a:t>
                      </a:r>
                      <a:endParaRPr lang="tr-TR" sz="16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7" name="Dikdörtgen 16">
            <a:extLst>
              <a:ext uri="{FF2B5EF4-FFF2-40B4-BE49-F238E27FC236}">
                <a16:creationId xmlns:a16="http://schemas.microsoft.com/office/drawing/2014/main" id="{6ACC7FC5-891F-492E-B975-19E9C755181E}"/>
              </a:ext>
            </a:extLst>
          </p:cNvPr>
          <p:cNvSpPr/>
          <p:nvPr/>
        </p:nvSpPr>
        <p:spPr>
          <a:xfrm>
            <a:off x="-1197513" y="1240534"/>
            <a:ext cx="15147234" cy="1107996"/>
          </a:xfrm>
          <a:prstGeom prst="rect">
            <a:avLst/>
          </a:prstGeom>
        </p:spPr>
        <p:txBody>
          <a:bodyPr wrap="square">
            <a:spAutoFit/>
          </a:bodyPr>
          <a:lstStyle/>
          <a:p>
            <a:pPr algn="ctr">
              <a:spcAft>
                <a:spcPts val="600"/>
              </a:spcAft>
            </a:pPr>
            <a:r>
              <a:rPr lang="tr-TR" sz="5400" b="1" i="1">
                <a:solidFill>
                  <a:srgbClr val="B6242F"/>
                </a:solidFill>
                <a:effectLst>
                  <a:outerShdw blurRad="38100" dist="38100" dir="2700000" algn="tl">
                    <a:srgbClr val="000000">
                      <a:alpha val="43137"/>
                    </a:srgbClr>
                  </a:outerShdw>
                </a:effectLst>
              </a:rPr>
              <a:t>Muhatap Yazımında Sık Yapılan Hatalar  </a:t>
            </a:r>
            <a:r>
              <a:rPr lang="tr-TR" sz="6600" b="1" i="1">
                <a:solidFill>
                  <a:srgbClr val="B6242F"/>
                </a:solidFill>
                <a:effectLst>
                  <a:outerShdw blurRad="38100" dist="38100" dir="2700000" algn="tl">
                    <a:srgbClr val="000000">
                      <a:alpha val="43137"/>
                    </a:srgbClr>
                  </a:outerShdw>
                </a:effectLst>
              </a:rPr>
              <a:t>!</a:t>
            </a:r>
            <a:endParaRPr lang="tr-TR" sz="5400" b="1" i="1">
              <a:solidFill>
                <a:srgbClr val="B6242F"/>
              </a:solidFill>
              <a:effectLst>
                <a:outerShdw blurRad="38100" dist="38100" dir="2700000" algn="tl">
                  <a:srgbClr val="000000">
                    <a:alpha val="43137"/>
                  </a:srgbClr>
                </a:outerShdw>
              </a:effectLst>
            </a:endParaRPr>
          </a:p>
        </p:txBody>
      </p:sp>
      <p:sp>
        <p:nvSpPr>
          <p:cNvPr id="18" name="Dikdörtgen 17">
            <a:extLst>
              <a:ext uri="{FF2B5EF4-FFF2-40B4-BE49-F238E27FC236}">
                <a16:creationId xmlns:a16="http://schemas.microsoft.com/office/drawing/2014/main" id="{ED9F96CB-4FE7-484F-8303-164BAA2990B2}"/>
              </a:ext>
            </a:extLst>
          </p:cNvPr>
          <p:cNvSpPr/>
          <p:nvPr/>
        </p:nvSpPr>
        <p:spPr>
          <a:xfrm>
            <a:off x="790949" y="2410328"/>
            <a:ext cx="10610101" cy="400110"/>
          </a:xfrm>
          <a:prstGeom prst="rect">
            <a:avLst/>
          </a:prstGeom>
        </p:spPr>
        <p:txBody>
          <a:bodyPr wrap="square">
            <a:spAutoFit/>
          </a:bodyPr>
          <a:lstStyle/>
          <a:p>
            <a:pPr algn="just"/>
            <a:r>
              <a:rPr lang="tr-TR" sz="2000">
                <a:solidFill>
                  <a:prstClr val="black"/>
                </a:solidFill>
                <a:latin typeface="Calibri"/>
              </a:rPr>
              <a:t>Muhatap bölümünde ilk satırda ve idare ismi dikkate alınarak yönelme hâl eki kullanılmalıdır.</a:t>
            </a:r>
            <a:endParaRPr lang="tr-TR" sz="2400" b="1">
              <a:solidFill>
                <a:prstClr val="black"/>
              </a:solidFill>
              <a:latin typeface="Calibri Light"/>
            </a:endParaRPr>
          </a:p>
        </p:txBody>
      </p:sp>
      <p:graphicFrame>
        <p:nvGraphicFramePr>
          <p:cNvPr id="19" name="Tablo 18">
            <a:extLst>
              <a:ext uri="{FF2B5EF4-FFF2-40B4-BE49-F238E27FC236}">
                <a16:creationId xmlns:a16="http://schemas.microsoft.com/office/drawing/2014/main" id="{D0201A9E-339C-4DE0-B183-DBA0839BE369}"/>
              </a:ext>
            </a:extLst>
          </p:cNvPr>
          <p:cNvGraphicFramePr>
            <a:graphicFrameLocks noGrp="1"/>
          </p:cNvGraphicFramePr>
          <p:nvPr/>
        </p:nvGraphicFramePr>
        <p:xfrm>
          <a:off x="493834" y="5457872"/>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Sayın Ahmet YILMAZA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0" name="Tablo 19">
            <a:extLst>
              <a:ext uri="{FF2B5EF4-FFF2-40B4-BE49-F238E27FC236}">
                <a16:creationId xmlns:a16="http://schemas.microsoft.com/office/drawing/2014/main" id="{A7A32556-7F5E-4446-AD00-4A3E84D6FB62}"/>
              </a:ext>
            </a:extLst>
          </p:cNvPr>
          <p:cNvGraphicFramePr>
            <a:graphicFrameLocks noGrp="1"/>
          </p:cNvGraphicFramePr>
          <p:nvPr/>
        </p:nvGraphicFramePr>
        <p:xfrm>
          <a:off x="6376104" y="5462814"/>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20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Sayın Ahmet</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 YILMAZ</a:t>
                      </a:r>
                      <a:endParaRPr lang="tr-TR" sz="16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1" name="Dikdörtgen 20">
            <a:extLst>
              <a:ext uri="{FF2B5EF4-FFF2-40B4-BE49-F238E27FC236}">
                <a16:creationId xmlns:a16="http://schemas.microsoft.com/office/drawing/2014/main" id="{ED9F96CB-4FE7-484F-8303-164BAA2990B2}"/>
              </a:ext>
            </a:extLst>
          </p:cNvPr>
          <p:cNvSpPr/>
          <p:nvPr/>
        </p:nvSpPr>
        <p:spPr>
          <a:xfrm>
            <a:off x="943349" y="4829899"/>
            <a:ext cx="10610101" cy="400110"/>
          </a:xfrm>
          <a:prstGeom prst="rect">
            <a:avLst/>
          </a:prstGeom>
        </p:spPr>
        <p:txBody>
          <a:bodyPr wrap="square">
            <a:spAutoFit/>
          </a:bodyPr>
          <a:lstStyle/>
          <a:p>
            <a:pPr algn="just"/>
            <a:r>
              <a:rPr lang="tr-TR" sz="2000">
                <a:solidFill>
                  <a:prstClr val="black"/>
                </a:solidFill>
                <a:latin typeface="Calibri"/>
              </a:rPr>
              <a:t>Muhatabın gerçek kişi olması durumunda yönelme hâl ekine yer verilmemelidir.</a:t>
            </a:r>
          </a:p>
        </p:txBody>
      </p:sp>
      <p:sp>
        <p:nvSpPr>
          <p:cNvPr id="3" name="Oval 2"/>
          <p:cNvSpPr/>
          <p:nvPr/>
        </p:nvSpPr>
        <p:spPr>
          <a:xfrm>
            <a:off x="3941925" y="3790308"/>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10230810" y="3567214"/>
            <a:ext cx="330926" cy="330926"/>
          </a:xfrm>
          <a:prstGeom prst="ellipse">
            <a:avLst/>
          </a:prstGeom>
          <a:noFill/>
          <a:ln>
            <a:solidFill>
              <a:srgbClr val="1BB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4052079" y="6115881"/>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23135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a16="http://schemas.microsoft.com/office/drawing/2014/main" id="{6ACC7FC5-891F-492E-B975-19E9C755181E}"/>
              </a:ext>
            </a:extLst>
          </p:cNvPr>
          <p:cNvSpPr/>
          <p:nvPr/>
        </p:nvSpPr>
        <p:spPr>
          <a:xfrm>
            <a:off x="-1197513" y="1240534"/>
            <a:ext cx="15147234" cy="1107996"/>
          </a:xfrm>
          <a:prstGeom prst="rect">
            <a:avLst/>
          </a:prstGeom>
        </p:spPr>
        <p:txBody>
          <a:bodyPr wrap="square">
            <a:spAutoFit/>
          </a:bodyPr>
          <a:lstStyle/>
          <a:p>
            <a:pPr algn="ctr">
              <a:spcAft>
                <a:spcPts val="600"/>
              </a:spcAft>
            </a:pPr>
            <a:r>
              <a:rPr lang="tr-TR" sz="5400" b="1" i="1">
                <a:solidFill>
                  <a:srgbClr val="B6242F"/>
                </a:solidFill>
                <a:effectLst>
                  <a:outerShdw blurRad="38100" dist="38100" dir="2700000" algn="tl">
                    <a:srgbClr val="000000">
                      <a:alpha val="43137"/>
                    </a:srgbClr>
                  </a:outerShdw>
                </a:effectLst>
              </a:rPr>
              <a:t>Muhatap Yazımında Sık Yapılan Hatalar  </a:t>
            </a:r>
            <a:r>
              <a:rPr lang="tr-TR" sz="6600" b="1" i="1">
                <a:solidFill>
                  <a:srgbClr val="B6242F"/>
                </a:solidFill>
                <a:effectLst>
                  <a:outerShdw blurRad="38100" dist="38100" dir="2700000" algn="tl">
                    <a:srgbClr val="000000">
                      <a:alpha val="43137"/>
                    </a:srgbClr>
                  </a:outerShdw>
                </a:effectLst>
              </a:rPr>
              <a:t>!</a:t>
            </a:r>
            <a:endParaRPr lang="tr-TR" sz="5400" b="1" i="1">
              <a:solidFill>
                <a:srgbClr val="B6242F"/>
              </a:solidFill>
              <a:effectLst>
                <a:outerShdw blurRad="38100" dist="38100" dir="2700000" algn="tl">
                  <a:srgbClr val="000000">
                    <a:alpha val="43137"/>
                  </a:srgbClr>
                </a:outerShdw>
              </a:effectLst>
            </a:endParaRPr>
          </a:p>
        </p:txBody>
      </p:sp>
      <p:graphicFrame>
        <p:nvGraphicFramePr>
          <p:cNvPr id="11" name="Tablo 10">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111108281"/>
              </p:ext>
            </p:extLst>
          </p:nvPr>
        </p:nvGraphicFramePr>
        <p:xfrm>
          <a:off x="797157" y="2498996"/>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lang="tr-TR" sz="2000" b="1" i="0" u="none" strike="noStrike" kern="0" cap="none" spc="0" normalizeH="0" baseline="0" noProof="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T.C.</a:t>
                      </a:r>
                      <a:endParaRPr kumimoji="0" lang="tr-TR" sz="1600"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CUMHURBAŞKANLIĞINA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5" name="Tablo 14">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589708216"/>
              </p:ext>
            </p:extLst>
          </p:nvPr>
        </p:nvGraphicFramePr>
        <p:xfrm>
          <a:off x="3347410" y="3865122"/>
          <a:ext cx="5497178" cy="12075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40564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lang="tr-TR" sz="2000" b="1" i="0" u="none" strike="noStrike" kern="0" cap="none" spc="0" normalizeH="0" baseline="0" noProof="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KOSGEB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3025306470"/>
              </p:ext>
            </p:extLst>
          </p:nvPr>
        </p:nvGraphicFramePr>
        <p:xfrm>
          <a:off x="5838940" y="5391114"/>
          <a:ext cx="5497178" cy="12075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40564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lang="tr-TR" sz="2000" b="1" i="0" u="none" strike="noStrike" kern="0" cap="none" spc="0" normalizeH="0" baseline="0" noProof="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0" i="0" u="none" strike="noStrike" kern="0" cap="none" spc="0" normalizeH="0" baseline="0" noProof="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PERSONEL GENEL MÜDÜRLÜĞÜNE</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98731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FFFFFF"/>
                </a:solidFill>
                <a:latin typeface="Candara Light" panose="020e0502030303020204" pitchFamily="34" charset="0"/>
              </a:rPr>
              <a:t>Resmî Yazışmalarda Uygulanacak Usul ve Esaslar</a:t>
            </a:r>
          </a:p>
          <a:p>
            <a:pPr>
              <a:spcAft>
                <a:spcPts val="500"/>
              </a:spcAft>
            </a:pPr>
            <a:r>
              <a:rPr lang="tr-TR" sz="2000" b="1">
                <a:solidFill>
                  <a:srgbClr val="FFFFFF"/>
                </a:solidFill>
                <a:latin typeface="Candara Light" panose="020e0502030303020204" pitchFamily="34" charset="0"/>
              </a:rPr>
              <a:t>Madde 15: İlgi</a:t>
            </a:r>
          </a:p>
        </p:txBody>
      </p:sp>
      <p:sp>
        <p:nvSpPr>
          <p:cNvPr id="31" name="Rounded Rectangle 2">
            <a:extLst>
              <a:ext uri="{FF2B5EF4-FFF2-40B4-BE49-F238E27FC236}">
                <a16:creationId xmlns:a16="http://schemas.microsoft.com/office/drawing/2014/main" id="{A50E20C8-139A-4770-B91C-0C1D4D6F96DC}"/>
              </a:ext>
            </a:extLst>
          </p:cNvPr>
          <p:cNvSpPr/>
          <p:nvPr/>
        </p:nvSpPr>
        <p:spPr>
          <a:xfrm>
            <a:off x="754912" y="1587420"/>
            <a:ext cx="4925282"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rgbClr val="FFFFFF"/>
              </a:solidFill>
            </a:endParaRPr>
          </a:p>
        </p:txBody>
      </p:sp>
      <p:sp>
        <p:nvSpPr>
          <p:cNvPr id="32" name="Rounded Rectangle 3">
            <a:extLst>
              <a:ext uri="{FF2B5EF4-FFF2-40B4-BE49-F238E27FC236}">
                <a16:creationId xmlns:a16="http://schemas.microsoft.com/office/drawing/2014/main" id="{013A8D5D-227C-4822-BCD5-895B925289E6}"/>
              </a:ext>
            </a:extLst>
          </p:cNvPr>
          <p:cNvSpPr/>
          <p:nvPr/>
        </p:nvSpPr>
        <p:spPr>
          <a:xfrm>
            <a:off x="6490702" y="1587420"/>
            <a:ext cx="4902760"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rgbClr val="FFFFFF"/>
              </a:solidFill>
            </a:endParaRPr>
          </a:p>
        </p:txBody>
      </p:sp>
      <p:sp>
        <p:nvSpPr>
          <p:cNvPr id="33" name="Rounded Rectangle 4">
            <a:extLst>
              <a:ext uri="{FF2B5EF4-FFF2-40B4-BE49-F238E27FC236}">
                <a16:creationId xmlns:a16="http://schemas.microsoft.com/office/drawing/2014/main" id="{AC5F6200-E288-4D24-86B0-8D20CF6CA146}"/>
              </a:ext>
            </a:extLst>
          </p:cNvPr>
          <p:cNvSpPr/>
          <p:nvPr/>
        </p:nvSpPr>
        <p:spPr>
          <a:xfrm>
            <a:off x="6490702" y="4046381"/>
            <a:ext cx="4902760"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rgbClr val="FFFFFF"/>
              </a:solidFill>
            </a:endParaRPr>
          </a:p>
        </p:txBody>
      </p:sp>
      <p:sp>
        <p:nvSpPr>
          <p:cNvPr id="34" name="Rounded Rectangle 5">
            <a:extLst>
              <a:ext uri="{FF2B5EF4-FFF2-40B4-BE49-F238E27FC236}">
                <a16:creationId xmlns:a16="http://schemas.microsoft.com/office/drawing/2014/main" id="{5ABD1E4E-1D79-48DD-989A-9C05771D82DB}"/>
              </a:ext>
            </a:extLst>
          </p:cNvPr>
          <p:cNvSpPr/>
          <p:nvPr/>
        </p:nvSpPr>
        <p:spPr>
          <a:xfrm>
            <a:off x="754912" y="4046381"/>
            <a:ext cx="4925282"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rgbClr val="FFFFFF"/>
              </a:solidFill>
            </a:endParaRPr>
          </a:p>
        </p:txBody>
      </p:sp>
      <p:grpSp>
        <p:nvGrpSpPr>
          <p:cNvPr id="35" name="Group 6">
            <a:extLst>
              <a:ext uri="{FF2B5EF4-FFF2-40B4-BE49-F238E27FC236}">
                <a16:creationId xmlns:a16="http://schemas.microsoft.com/office/drawing/2014/main" id="{25529935-64B1-49E7-8A59-91EDF4AB65C4}"/>
              </a:ext>
            </a:extLst>
          </p:cNvPr>
          <p:cNvGrpSpPr/>
          <p:nvPr/>
        </p:nvGrpSpPr>
        <p:grpSpPr>
          <a:xfrm>
            <a:off x="5157429" y="2904664"/>
            <a:ext cx="1892605" cy="1904279"/>
            <a:chOff x="3601392" y="2821184"/>
            <a:chExt cx="1932544" cy="1944464"/>
          </a:xfrm>
          <a:solidFill>
            <a:schemeClr val="accent1"/>
          </a:solidFill>
        </p:grpSpPr>
        <p:sp>
          <p:nvSpPr>
            <p:cNvPr id="36" name="Pie 7">
              <a:extLst>
                <a:ext uri="{FF2B5EF4-FFF2-40B4-BE49-F238E27FC236}">
                  <a16:creationId xmlns:a16="http://schemas.microsoft.com/office/drawing/2014/main" id="{5B3D6A33-591C-4C9F-A3EB-9070E5C2A4C4}"/>
                </a:ext>
              </a:extLst>
            </p:cNvPr>
            <p:cNvSpPr/>
            <p:nvPr/>
          </p:nvSpPr>
          <p:spPr>
            <a:xfrm>
              <a:off x="3601392"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rgbClr val="252831"/>
                </a:solidFill>
              </a:endParaRPr>
            </a:p>
          </p:txBody>
        </p:sp>
        <p:sp>
          <p:nvSpPr>
            <p:cNvPr id="37" name="Pie 8">
              <a:extLst>
                <a:ext uri="{FF2B5EF4-FFF2-40B4-BE49-F238E27FC236}">
                  <a16:creationId xmlns:a16="http://schemas.microsoft.com/office/drawing/2014/main" id="{ED02EDA0-68AB-4448-9262-F80622E8593C}"/>
                </a:ext>
              </a:extLst>
            </p:cNvPr>
            <p:cNvSpPr/>
            <p:nvPr/>
          </p:nvSpPr>
          <p:spPr>
            <a:xfrm rot="16200000">
              <a:off x="3601392"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rgbClr val="252831"/>
                </a:solidFill>
              </a:endParaRPr>
            </a:p>
          </p:txBody>
        </p:sp>
        <p:sp>
          <p:nvSpPr>
            <p:cNvPr id="38" name="Pie 9">
              <a:extLst>
                <a:ext uri="{FF2B5EF4-FFF2-40B4-BE49-F238E27FC236}">
                  <a16:creationId xmlns:a16="http://schemas.microsoft.com/office/drawing/2014/main" id="{7EC6814E-DCC1-4999-B378-F6EC69541C51}"/>
                </a:ext>
              </a:extLst>
            </p:cNvPr>
            <p:cNvSpPr/>
            <p:nvPr/>
          </p:nvSpPr>
          <p:spPr>
            <a:xfrm flipH="1">
              <a:off x="3661728"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rgbClr val="252831"/>
                </a:solidFill>
              </a:endParaRPr>
            </a:p>
          </p:txBody>
        </p:sp>
        <p:sp>
          <p:nvSpPr>
            <p:cNvPr id="39" name="Pie 10">
              <a:extLst>
                <a:ext uri="{FF2B5EF4-FFF2-40B4-BE49-F238E27FC236}">
                  <a16:creationId xmlns:a16="http://schemas.microsoft.com/office/drawing/2014/main" id="{DF5DBB64-5740-4429-8A6C-250ED5E186FF}"/>
                </a:ext>
              </a:extLst>
            </p:cNvPr>
            <p:cNvSpPr/>
            <p:nvPr/>
          </p:nvSpPr>
          <p:spPr>
            <a:xfrm rot="5400000" flipH="1">
              <a:off x="3661728"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rgbClr val="252831"/>
                </a:solidFill>
              </a:endParaRPr>
            </a:p>
          </p:txBody>
        </p:sp>
      </p:grpSp>
      <p:sp>
        <p:nvSpPr>
          <p:cNvPr id="52" name="Rectangle 16">
            <a:extLst>
              <a:ext uri="{FF2B5EF4-FFF2-40B4-BE49-F238E27FC236}">
                <a16:creationId xmlns:a16="http://schemas.microsoft.com/office/drawing/2014/main" id="{9607CC8D-E8A6-4295-8AD6-48BD959689C4}"/>
              </a:ext>
            </a:extLst>
          </p:cNvPr>
          <p:cNvSpPr/>
          <p:nvPr/>
        </p:nvSpPr>
        <p:spPr>
          <a:xfrm rot="2700000">
            <a:off x="6371625" y="4052693"/>
            <a:ext cx="260424" cy="466892"/>
          </a:xfrm>
          <a:custGeom>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a:solidFill>
                <a:srgbClr val="FFFFFF"/>
              </a:solidFill>
            </a:endParaRPr>
          </a:p>
        </p:txBody>
      </p:sp>
      <p:sp>
        <p:nvSpPr>
          <p:cNvPr id="53" name="Rectangle 9">
            <a:extLst>
              <a:ext uri="{FF2B5EF4-FFF2-40B4-BE49-F238E27FC236}">
                <a16:creationId xmlns:a16="http://schemas.microsoft.com/office/drawing/2014/main" id="{57544279-783A-4C85-8A0A-61FA7D2CB3F4}"/>
              </a:ext>
            </a:extLst>
          </p:cNvPr>
          <p:cNvSpPr/>
          <p:nvPr/>
        </p:nvSpPr>
        <p:spPr>
          <a:xfrm>
            <a:off x="6329375" y="3268817"/>
            <a:ext cx="322654" cy="302033"/>
          </a:xfrm>
          <a:custGeom>
            <a:gdLst>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34" fmla="*/ 1668046 w 3239999"/>
              <a:gd name="connsiteY34" fmla="*/ 2869642 h 303292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a:solidFill>
                <a:srgbClr val="FFFFFF"/>
              </a:solidFill>
            </a:endParaRPr>
          </a:p>
        </p:txBody>
      </p:sp>
      <p:sp>
        <p:nvSpPr>
          <p:cNvPr id="4" name="Dikdörtgen 3"/>
          <p:cNvSpPr/>
          <p:nvPr/>
        </p:nvSpPr>
        <p:spPr>
          <a:xfrm>
            <a:off x="990098" y="2073607"/>
            <a:ext cx="4322593" cy="1039708"/>
          </a:xfrm>
          <a:prstGeom prst="rect">
            <a:avLst/>
          </a:prstGeom>
        </p:spPr>
        <p:txBody>
          <a:bodyPr wrap="square">
            <a:spAutoFit/>
          </a:bodyPr>
          <a:lstStyle/>
          <a:p>
            <a:pPr algn="just">
              <a:lnSpc>
                <a:spcPct val="114000"/>
              </a:lnSpc>
              <a:spcBef>
                <a:spcPts val="300"/>
              </a:spcBef>
              <a:buClr>
                <a:srgbClr val="44546A"/>
              </a:buClr>
            </a:pPr>
            <a:r>
              <a:rPr lang="tr-TR">
                <a:solidFill>
                  <a:prstClr val="black"/>
                </a:solidFill>
                <a:cs typeface="Times New Roman" panose="02020603050405020304" pitchFamily="18" charset="0"/>
              </a:rPr>
              <a:t>İlgi, belgenin bağlantılı olduğu diğer belge ya da belgelerin belirtildiği bölümdür. </a:t>
            </a:r>
          </a:p>
        </p:txBody>
      </p:sp>
      <p:sp>
        <p:nvSpPr>
          <p:cNvPr id="57" name="Dikdörtgen 56"/>
          <p:cNvSpPr/>
          <p:nvPr/>
        </p:nvSpPr>
        <p:spPr>
          <a:xfrm>
            <a:off x="6897231" y="4576276"/>
            <a:ext cx="4211884" cy="723916"/>
          </a:xfrm>
          <a:prstGeom prst="rect">
            <a:avLst/>
          </a:prstGeom>
        </p:spPr>
        <p:txBody>
          <a:bodyPr wrap="square">
            <a:spAutoFit/>
          </a:bodyPr>
          <a:lstStyle/>
          <a:p>
            <a:pPr algn="just">
              <a:lnSpc>
                <a:spcPct val="114000"/>
              </a:lnSpc>
              <a:spcBef>
                <a:spcPts val="300"/>
              </a:spcBef>
              <a:buClr>
                <a:srgbClr val="44546A"/>
              </a:buClr>
            </a:pPr>
            <a:r>
              <a:rPr lang="tr-TR">
                <a:solidFill>
                  <a:prstClr val="black"/>
                </a:solidFill>
                <a:cs typeface="Times New Roman" panose="02020603050405020304" pitchFamily="18" charset="0"/>
              </a:rPr>
              <a:t>İlgisi bulunan yazıların giriş bölümünde ilgiye ilişkin bilgi verilir.</a:t>
            </a:r>
          </a:p>
        </p:txBody>
      </p:sp>
      <p:sp>
        <p:nvSpPr>
          <p:cNvPr id="58" name="Dikdörtgen 57"/>
          <p:cNvSpPr/>
          <p:nvPr/>
        </p:nvSpPr>
        <p:spPr>
          <a:xfrm>
            <a:off x="6809673" y="1979318"/>
            <a:ext cx="4264817" cy="1078180"/>
          </a:xfrm>
          <a:prstGeom prst="rect">
            <a:avLst/>
          </a:prstGeom>
        </p:spPr>
        <p:txBody>
          <a:bodyPr wrap="square">
            <a:spAutoFit/>
          </a:bodyPr>
          <a:lstStyle/>
          <a:p>
            <a:pPr algn="just">
              <a:lnSpc>
                <a:spcPct val="114000"/>
              </a:lnSpc>
              <a:spcBef>
                <a:spcPts val="300"/>
              </a:spcBef>
              <a:buClr>
                <a:srgbClr val="44546A"/>
              </a:buClr>
            </a:pPr>
            <a:r>
              <a:rPr lang="tr-TR">
                <a:solidFill>
                  <a:prstClr val="black"/>
                </a:solidFill>
                <a:cs typeface="Times New Roman" panose="02020603050405020304" pitchFamily="18" charset="0"/>
              </a:rPr>
              <a:t>Tarihi eski olan en başta olacak şekilde kronolojik düzene göre sıralanır.</a:t>
            </a:r>
          </a:p>
          <a:p>
            <a:pPr algn="just">
              <a:lnSpc>
                <a:spcPct val="114000"/>
              </a:lnSpc>
              <a:spcBef>
                <a:spcPts val="300"/>
              </a:spcBef>
              <a:buClr>
                <a:srgbClr val="44546A"/>
              </a:buClr>
            </a:pPr>
            <a:r>
              <a:rPr lang="tr-TR">
                <a:solidFill>
                  <a:prstClr val="black"/>
                </a:solidFill>
                <a:cs typeface="Times New Roman" panose="02020603050405020304" pitchFamily="18" charset="0"/>
              </a:rPr>
              <a:t>Sıralama harf düzeninde gerçekleştirilir. </a:t>
            </a:r>
          </a:p>
        </p:txBody>
      </p:sp>
      <p:sp>
        <p:nvSpPr>
          <p:cNvPr id="59" name="Right Triangle 17">
            <a:extLst>
              <a:ext uri="{FF2B5EF4-FFF2-40B4-BE49-F238E27FC236}">
                <a16:creationId xmlns:a16="http://schemas.microsoft.com/office/drawing/2014/main" id="{6ADCC979-BA1C-4251-B6F5-CE5AA2B72FD0}"/>
              </a:ext>
            </a:extLst>
          </p:cNvPr>
          <p:cNvSpPr/>
          <p:nvPr/>
        </p:nvSpPr>
        <p:spPr>
          <a:xfrm>
            <a:off x="5553781" y="3249157"/>
            <a:ext cx="303190" cy="410643"/>
          </a:xfrm>
          <a:custGeom>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rgbClr val="FFFFFF"/>
              </a:solidFill>
            </a:endParaRPr>
          </a:p>
        </p:txBody>
      </p:sp>
      <p:sp>
        <p:nvSpPr>
          <p:cNvPr id="61" name="Isosceles Triangle 57">
            <a:extLst>
              <a:ext uri="{FF2B5EF4-FFF2-40B4-BE49-F238E27FC236}">
                <a16:creationId xmlns:a16="http://schemas.microsoft.com/office/drawing/2014/main" id="{4E76B488-B2CD-463B-861A-27D4912FE160}"/>
              </a:ext>
            </a:extLst>
          </p:cNvPr>
          <p:cNvSpPr/>
          <p:nvPr/>
        </p:nvSpPr>
        <p:spPr>
          <a:xfrm rot="19466196">
            <a:off x="5580214" y="3994318"/>
            <a:ext cx="218051" cy="509888"/>
          </a:xfrm>
          <a:custGeom>
            <a:gdLst>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rgbClr val="FFFFFF"/>
              </a:solidFill>
            </a:endParaRPr>
          </a:p>
        </p:txBody>
      </p:sp>
      <p:sp>
        <p:nvSpPr>
          <p:cNvPr id="21" name="Dikdörtgen 20"/>
          <p:cNvSpPr/>
          <p:nvPr/>
        </p:nvSpPr>
        <p:spPr>
          <a:xfrm>
            <a:off x="1045452" y="4409435"/>
            <a:ext cx="4211884" cy="1039708"/>
          </a:xfrm>
          <a:prstGeom prst="rect">
            <a:avLst/>
          </a:prstGeom>
        </p:spPr>
        <p:txBody>
          <a:bodyPr wrap="square">
            <a:spAutoFit/>
          </a:bodyPr>
          <a:lstStyle/>
          <a:p>
            <a:pPr algn="just">
              <a:lnSpc>
                <a:spcPct val="114000"/>
              </a:lnSpc>
              <a:spcBef>
                <a:spcPts val="300"/>
              </a:spcBef>
              <a:buClr>
                <a:srgbClr val="44546A"/>
              </a:buClr>
            </a:pPr>
            <a:r>
              <a:rPr lang="tr-TR">
                <a:solidFill>
                  <a:prstClr val="black"/>
                </a:solidFill>
                <a:cs typeface="Times New Roman" panose="02020603050405020304" pitchFamily="18" charset="0"/>
              </a:rPr>
              <a:t>Gönderen veya muhataba ait olmayan bir belge ilgi tutulduğunda, ilgi yazı ek olarak yazıya eklenmelidir. </a:t>
            </a:r>
          </a:p>
        </p:txBody>
      </p:sp>
    </p:spTree>
    <p:extLst>
      <p:ext uri="{BB962C8B-B14F-4D97-AF65-F5344CB8AC3E}">
        <p14:creationId xmlns:p14="http://schemas.microsoft.com/office/powerpoint/2010/main" val="3395517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nodeType="clickPar">
                      <p:stCondLst>
                        <p:cond delay="indefinite"/>
                        <p:cond evt="onBegin" delay="0">
                          <p:tn val="19"/>
                        </p:cond>
                      </p:stCondLst>
                      <p:childTnLst>
                        <p:par>
                          <p:cTn id="21" fill="hold" nodeType="after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nodeType="clickPar">
                      <p:stCondLst>
                        <p:cond delay="indefinite"/>
                        <p:cond evt="onBegin" delay="0">
                          <p:tn val="27"/>
                        </p:cond>
                      </p:stCondLst>
                      <p:childTnLst>
                        <p:par>
                          <p:cTn id="29" fill="hold" nodeType="after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nodeType="clickPar">
                      <p:stCondLst>
                        <p:cond delay="indefinite"/>
                        <p:cond evt="onBegin" delay="0">
                          <p:tn val="35"/>
                        </p:cond>
                      </p:stCondLst>
                      <p:childTnLst>
                        <p:par>
                          <p:cTn id="37" fill="hold" nodeType="after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nodeType="clickPar">
                      <p:stCondLst>
                        <p:cond delay="indefinite"/>
                        <p:cond evt="onBegin" delay="0">
                          <p:tn val="43"/>
                        </p:cond>
                      </p:stCondLst>
                      <p:childTnLst>
                        <p:par>
                          <p:cTn id="45" fill="hold" nodeType="after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1"/>
      <p:bldP spid="33" grpId="2"/>
      <p:bldP spid="34" grpId="3"/>
      <p:bldP spid="52" grpId="4"/>
      <p:bldP spid="53" grpId="5"/>
      <p:bldP spid="4" grpId="6"/>
      <p:bldP spid="57" grpId="7"/>
      <p:bldP spid="58" grpId="8"/>
      <p:bldP spid="59" grpId="9"/>
      <p:bldP spid="61" grpId="10"/>
      <p:bldP spid="21" grpId="11"/>
    </p:bldLs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id="{D5CEA213-F813-4A1E-9190-2C1A9D8F1F6D}"/>
              </a:ext>
            </a:extLst>
          </p:cNvPr>
          <p:cNvSpPr/>
          <p:nvPr/>
        </p:nvSpPr>
        <p:spPr>
          <a:xfrm>
            <a:off x="981598" y="1018903"/>
            <a:ext cx="4441758" cy="55005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err="1" smtClean="0">
                <a:solidFill>
                  <a:srgbClr val="FFFFFF"/>
                </a:solidFill>
              </a:rPr>
              <a:t>Pa’ua Öğrenc</a:t>
            </a:r>
            <a:endParaRPr lang="tr-TR">
              <a:solidFill>
                <a:srgbClr val="FFFFFF"/>
              </a:solidFill>
            </a:endParaRPr>
          </a:p>
        </p:txBody>
      </p:sp>
      <p:sp>
        <p:nvSpPr>
          <p:cNvPr id="11" name="Dikdörtgen 10">
            <a:extLst>
              <a:ext uri="{FF2B5EF4-FFF2-40B4-BE49-F238E27FC236}">
                <a16:creationId xmlns:a16="http://schemas.microsoft.com/office/drawing/2014/main" id="{02FFF0FE-9948-4775-B9EC-11D5B57B5EB4}"/>
              </a:ext>
            </a:extLst>
          </p:cNvPr>
          <p:cNvSpPr/>
          <p:nvPr/>
        </p:nvSpPr>
        <p:spPr>
          <a:xfrm>
            <a:off x="977686" y="1175503"/>
            <a:ext cx="4441758" cy="5170646"/>
          </a:xfrm>
          <a:prstGeom prst="rect">
            <a:avLst/>
          </a:prstGeom>
        </p:spPr>
        <p:txBody>
          <a:bodyPr wrap="square">
            <a:spAutoFit/>
          </a:bodyPr>
          <a:lstStyle/>
          <a:p>
            <a:pPr algn="ctr"/>
            <a:r>
              <a:rPr lang="tr-TR" smtClean="0">
                <a:solidFill>
                  <a:srgbClr val="252831"/>
                </a:solidFill>
                <a:latin typeface="Tahoma" panose="020b0604030504040204" pitchFamily="34" charset="0"/>
                <a:ea typeface="Tahoma" panose="020b0604030504040204" pitchFamily="34" charset="0"/>
                <a:cs typeface="Tahoma" panose="020b0604030504040204" pitchFamily="34" charset="0"/>
              </a:rPr>
              <a:t>Maarifi Umumiye Nezareti’nin </a:t>
            </a:r>
          </a:p>
          <a:p>
            <a:pPr algn="ctr"/>
            <a:r>
              <a:rPr lang="tr-TR" smtClean="0">
                <a:solidFill>
                  <a:srgbClr val="252831"/>
                </a:solidFill>
                <a:latin typeface="Tahoma" panose="020b0604030504040204" pitchFamily="34" charset="0"/>
                <a:ea typeface="Tahoma" panose="020b0604030504040204" pitchFamily="34" charset="0"/>
                <a:cs typeface="Tahoma" panose="020b0604030504040204" pitchFamily="34" charset="0"/>
              </a:rPr>
              <a:t>9 Mayıs 1840 tarihli</a:t>
            </a:r>
          </a:p>
          <a:p>
            <a:pPr algn="ctr"/>
            <a:endParaRPr lang="tr-TR">
              <a:solidFill>
                <a:srgbClr val="252831"/>
              </a:solidFill>
              <a:latin typeface="Tahoma" panose="020b0604030504040204" pitchFamily="34" charset="0"/>
              <a:ea typeface="Tahoma" panose="020b0604030504040204" pitchFamily="34" charset="0"/>
              <a:cs typeface="Tahoma" pitchFamily="34" charset="0"/>
            </a:endParaRPr>
          </a:p>
          <a:p>
            <a:pPr algn="ctr"/>
            <a:r>
              <a:rPr lang="tr-TR" i="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tr-TR" i="1" smtClean="0">
                <a:solidFill>
                  <a:schemeClr val="accent5">
                    <a:lumMod val="50000"/>
                  </a:schemeClr>
                </a:solidFill>
              </a:rPr>
              <a:t>Avrupa’ya Öğrenci Gönderme Yerine Avrupa’dan Hoca Getirtilmesi</a:t>
            </a:r>
            <a:r>
              <a:rPr lang="tr-TR" i="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endParaRPr lang="tr-TR" b="1" smtClean="0"/>
          </a:p>
          <a:p>
            <a:pPr algn="ctr"/>
            <a:endParaRPr lang="tr-TR" sz="1600" smtClean="0"/>
          </a:p>
          <a:p>
            <a:pPr algn="ctr"/>
            <a:r>
              <a:rPr lang="tr-TR" sz="1600" smtClean="0"/>
              <a:t>Paris</a:t>
            </a:r>
            <a:r>
              <a:rPr lang="tr-TR" sz="1600"/>
              <a:t>, Viyana ve Berlin gibi Avrupa şehirlerine tahsil için gönderilen</a:t>
            </a:r>
          </a:p>
          <a:p>
            <a:pPr algn="ctr"/>
            <a:r>
              <a:rPr lang="tr-TR" sz="1600"/>
              <a:t>öğrencilerin, bilgili ve yetenekli olarak yetiştikleri görüldüğü ancak</a:t>
            </a:r>
          </a:p>
          <a:p>
            <a:pPr algn="ctr"/>
            <a:r>
              <a:rPr lang="tr-TR" sz="1600"/>
              <a:t>buralara yeni öğrenciler gönderme yerine bunlara harcanmakta olan</a:t>
            </a:r>
          </a:p>
          <a:p>
            <a:pPr algn="ctr"/>
            <a:r>
              <a:rPr lang="tr-TR" sz="1600"/>
              <a:t>yüklü miktardaki paraya mukabil İstanbul'da yeni bir mektep açılması</a:t>
            </a:r>
          </a:p>
          <a:p>
            <a:pPr algn="ctr"/>
            <a:r>
              <a:rPr lang="tr-TR" sz="1600"/>
              <a:t>ve buraya Avrupa'dan hocalar getirtilmesinin çok daha fazla öğrencinin</a:t>
            </a:r>
          </a:p>
          <a:p>
            <a:pPr algn="ctr"/>
            <a:r>
              <a:rPr lang="tr-TR" sz="1600"/>
              <a:t>donanımlı bir şekilde tahsil ettirilmesini sağlayacağı, bu hususlarının</a:t>
            </a:r>
          </a:p>
          <a:p>
            <a:pPr algn="ctr"/>
            <a:r>
              <a:rPr lang="tr-TR" sz="1600"/>
              <a:t>serasker paşa ve sair lazım gelenlerle müzakere edilmesine </a:t>
            </a:r>
            <a:r>
              <a:rPr lang="tr-TR" sz="1600" smtClean="0"/>
              <a:t>dair irade</a:t>
            </a:r>
            <a:endParaRPr lang="tr-TR" sz="1600" i="1">
              <a:solidFill>
                <a:srgbClr val="252831"/>
              </a:solidFill>
              <a:latin typeface="Tahoma" panose="020b0604030504040204" pitchFamily="34" charset="0"/>
              <a:ea typeface="Tahoma" panose="020b0604030504040204" pitchFamily="34" charset="0"/>
              <a:cs typeface="Tahoma"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60163" y="956628"/>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903620" y="5943567"/>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557" y="342236"/>
            <a:ext cx="3558364" cy="6177225"/>
          </a:xfrm>
          <a:prstGeom prst="rect">
            <a:avLst/>
          </a:prstGeom>
        </p:spPr>
      </p:pic>
    </p:spTree>
    <p:extLst>
      <p:ext uri="{BB962C8B-B14F-4D97-AF65-F5344CB8AC3E}">
        <p14:creationId xmlns:p14="http://schemas.microsoft.com/office/powerpoint/2010/main" val="2944798717"/>
      </p:ext>
    </p:extLst>
  </p:cSld>
  <p:clrMapOvr>
    <a:masterClrMapping/>
  </p:clrMapOvr>
  <mc:AlternateContent xmlns:mc="http://schemas.openxmlformats.org/markup-compatibility/2006">
    <mc:Choice xmlns:p14="http://schemas.microsoft.com/office/powerpoint/2010/main" Requires="p14">
      <p:transition p14:dur="250">
        <p:fade thruBlk="1"/>
      </p:transition>
    </mc:Choice>
    <mc:Fallback>
      <p:transition>
        <p:fade thruBlk="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1"/>
    </p:bldLst>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nvGrpSpPr>
      <p:grpSpPr>
        <a:xfrm>
          <a:off x="0" y="0"/>
          <a: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grpSp>
        <p:nvGrpSpPr>
          <p:cNvPr id="5" name="Group 21">
            <a:extLst>
              <a:ext uri="{FF2B5EF4-FFF2-40B4-BE49-F238E27FC236}">
                <a16:creationId xmlns:a16="http://schemas.microsoft.com/office/drawing/2014/main" id="{D08CDC47-4F80-49AA-B0A9-28F6155566C2}"/>
              </a:ext>
            </a:extLst>
          </p:cNvPr>
          <p:cNvGrpSpPr/>
          <p:nvPr/>
        </p:nvGrpSpPr>
        <p:grpSpPr>
          <a:xfrm flipH="1">
            <a:off x="9923834" y="2794057"/>
            <a:ext cx="2250927" cy="5702748"/>
            <a:chOff x="8501431" y="77155"/>
            <a:chExt cx="2685351" cy="6803354"/>
          </a:xfrm>
        </p:grpSpPr>
        <p:sp>
          <p:nvSpPr>
            <p:cNvPr id="6" name="Freeform: Shape 22">
              <a:extLst>
                <a:ext uri="{FF2B5EF4-FFF2-40B4-BE49-F238E27FC236}">
                  <a16:creationId xmlns:a16="http://schemas.microsoft.com/office/drawing/2014/main" id="{D550C564-A9FF-476D-80FC-D2D1118051A7}"/>
                </a:ext>
              </a:extLst>
            </p:cNvPr>
            <p:cNvSpPr/>
            <p:nvPr/>
          </p:nvSpPr>
          <p:spPr>
            <a:xfrm>
              <a:off x="9594444" y="6200794"/>
              <a:ext cx="1005942" cy="467880"/>
            </a:xfrm>
            <a:custGeom>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a16="http://schemas.microsoft.com/office/drawing/2014/main" id="{D6F1C5CF-2B72-4AF9-9F9D-047672EE0370}"/>
                </a:ext>
              </a:extLst>
            </p:cNvPr>
            <p:cNvSpPr/>
            <p:nvPr/>
          </p:nvSpPr>
          <p:spPr>
            <a:xfrm>
              <a:off x="9061971" y="6285779"/>
              <a:ext cx="444486" cy="584850"/>
            </a:xfrm>
            <a:custGeom>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a16="http://schemas.microsoft.com/office/drawing/2014/main" id="{18FD5DE7-74E0-4E0B-B421-346BF92FD415}"/>
                </a:ext>
              </a:extLst>
            </p:cNvPr>
            <p:cNvSpPr/>
            <p:nvPr/>
          </p:nvSpPr>
          <p:spPr>
            <a:xfrm>
              <a:off x="9229390" y="444935"/>
              <a:ext cx="652894" cy="1140679"/>
            </a:xfrm>
            <a:custGeom>
              <a:gdLst>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a16="http://schemas.microsoft.com/office/drawing/2014/main" id="{29F1A927-B5A3-44B4-BA2C-FE0566AE2826}"/>
                </a:ext>
              </a:extLst>
            </p:cNvPr>
            <p:cNvSpPr/>
            <p:nvPr/>
          </p:nvSpPr>
          <p:spPr>
            <a:xfrm>
              <a:off x="8501431" y="926512"/>
              <a:ext cx="1777943" cy="1567398"/>
            </a:xfrm>
            <a:custGeom>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a16="http://schemas.microsoft.com/office/drawing/2014/main" id="{5F363208-3B86-400C-9FA6-5E25A8C9E242}"/>
                </a:ext>
              </a:extLst>
            </p:cNvPr>
            <p:cNvSpPr/>
            <p:nvPr/>
          </p:nvSpPr>
          <p:spPr>
            <a:xfrm>
              <a:off x="10126872" y="2025953"/>
              <a:ext cx="655032" cy="561456"/>
            </a:xfrm>
            <a:custGeom>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solidFill>
              <a:srgbClr val="6D6A6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a16="http://schemas.microsoft.com/office/drawing/2014/main" id="{9651982F-E2B7-42AA-BC80-093F795EDC8D}"/>
                </a:ext>
              </a:extLst>
            </p:cNvPr>
            <p:cNvSpPr/>
            <p:nvPr/>
          </p:nvSpPr>
          <p:spPr>
            <a:xfrm>
              <a:off x="8876498" y="2106020"/>
              <a:ext cx="1427033" cy="4304495"/>
            </a:xfrm>
            <a:custGeom>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a16="http://schemas.microsoft.com/office/drawing/2014/main" id="{FAF89F98-CE64-425E-8AB1-D98C3FDAF27D}"/>
                </a:ext>
              </a:extLst>
            </p:cNvPr>
            <p:cNvSpPr/>
            <p:nvPr/>
          </p:nvSpPr>
          <p:spPr>
            <a:xfrm>
              <a:off x="9579449" y="6174010"/>
              <a:ext cx="1029336" cy="538062"/>
            </a:xfrm>
            <a:custGeom>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solidFill>
              <a:srgbClr val="504D4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a16="http://schemas.microsoft.com/office/drawing/2014/main" id="{DAFF24B3-F191-47D0-A483-9BB8D1F28BCE}"/>
                </a:ext>
              </a:extLst>
            </p:cNvPr>
            <p:cNvSpPr/>
            <p:nvPr/>
          </p:nvSpPr>
          <p:spPr>
            <a:xfrm>
              <a:off x="9189890" y="77155"/>
              <a:ext cx="772002" cy="655032"/>
            </a:xfrm>
            <a:custGeom>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solidFill>
              <a:srgbClr val="0D04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a16="http://schemas.microsoft.com/office/drawing/2014/main" id="{A215407C-F7BE-4376-89C6-E33F9421C373}"/>
                </a:ext>
              </a:extLst>
            </p:cNvPr>
            <p:cNvSpPr/>
            <p:nvPr/>
          </p:nvSpPr>
          <p:spPr>
            <a:xfrm>
              <a:off x="9178941" y="503306"/>
              <a:ext cx="233940" cy="514668"/>
            </a:xfrm>
            <a:custGeom>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8"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solidFill>
              <a:srgbClr val="9F9E9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a16="http://schemas.microsoft.com/office/drawing/2014/main" id="{DAB33D3B-D51B-4712-AAB5-907D4852F5B2}"/>
                </a:ext>
              </a:extLst>
            </p:cNvPr>
            <p:cNvSpPr/>
            <p:nvPr/>
          </p:nvSpPr>
          <p:spPr>
            <a:xfrm>
              <a:off x="8540922" y="2405238"/>
              <a:ext cx="467880" cy="210546"/>
            </a:xfrm>
            <a:custGeom>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solidFill>
              <a:srgbClr val="706E6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a16="http://schemas.microsoft.com/office/drawing/2014/main" id="{65537CDD-FA06-4528-B4DE-00B04DF9D650}"/>
                </a:ext>
              </a:extLst>
            </p:cNvPr>
            <p:cNvSpPr/>
            <p:nvPr/>
          </p:nvSpPr>
          <p:spPr>
            <a:xfrm>
              <a:off x="9047229" y="6295659"/>
              <a:ext cx="491274" cy="584850"/>
            </a:xfrm>
            <a:custGeom>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solidFill>
              <a:srgbClr val="5D5A5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a16="http://schemas.microsoft.com/office/drawing/2014/main" id="{97BDCB65-A00F-4A47-B5D5-1A05C047551D}"/>
                </a:ext>
              </a:extLst>
            </p:cNvPr>
            <p:cNvSpPr/>
            <p:nvPr/>
          </p:nvSpPr>
          <p:spPr>
            <a:xfrm>
              <a:off x="8559637" y="1946560"/>
              <a:ext cx="1660973" cy="655032"/>
            </a:xfrm>
            <a:custGeom>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a16="http://schemas.microsoft.com/office/drawing/2014/main" id="{615F4B31-DF6B-4295-A5ED-44F49FB15102}"/>
                </a:ext>
              </a:extLst>
            </p:cNvPr>
            <p:cNvSpPr/>
            <p:nvPr/>
          </p:nvSpPr>
          <p:spPr>
            <a:xfrm>
              <a:off x="9989523" y="2036256"/>
              <a:ext cx="772002" cy="561456"/>
            </a:xfrm>
            <a:custGeom>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a16="http://schemas.microsoft.com/office/drawing/2014/main" id="{79D69C2A-CB24-4D3D-9164-8C89B33ACB00}"/>
                </a:ext>
              </a:extLst>
            </p:cNvPr>
            <p:cNvSpPr/>
            <p:nvPr/>
          </p:nvSpPr>
          <p:spPr>
            <a:xfrm>
              <a:off x="10218271" y="2115152"/>
              <a:ext cx="163758" cy="140364"/>
            </a:xfrm>
            <a:custGeom>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solidFill>
              <a:srgbClr val="737171"/>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a16="http://schemas.microsoft.com/office/drawing/2014/main" id="{AA5C7A67-979E-44F1-9A7A-BD92ABDAC408}"/>
                </a:ext>
              </a:extLst>
            </p:cNvPr>
            <p:cNvSpPr/>
            <p:nvPr/>
          </p:nvSpPr>
          <p:spPr>
            <a:xfrm>
              <a:off x="10339920" y="2109185"/>
              <a:ext cx="163758" cy="140364"/>
            </a:xfrm>
            <a:custGeom>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a16="http://schemas.microsoft.com/office/drawing/2014/main" id="{052A0D1A-B83A-46AA-8ACB-2DCD6C345152}"/>
                </a:ext>
              </a:extLst>
            </p:cNvPr>
            <p:cNvSpPr/>
            <p:nvPr/>
          </p:nvSpPr>
          <p:spPr>
            <a:xfrm>
              <a:off x="10473266" y="2083394"/>
              <a:ext cx="140364" cy="116970"/>
            </a:xfrm>
            <a:custGeom>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8">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a16="http://schemas.microsoft.com/office/drawing/2014/main" id="{1BBB734F-F004-4631-A7A2-BB5806D95600}"/>
                </a:ext>
              </a:extLst>
            </p:cNvPr>
            <p:cNvGrpSpPr/>
            <p:nvPr/>
          </p:nvGrpSpPr>
          <p:grpSpPr>
            <a:xfrm>
              <a:off x="8963351" y="2835327"/>
              <a:ext cx="1121835" cy="315595"/>
              <a:chOff x="8963351" y="2835327"/>
              <a:chExt cx="1121835" cy="315595"/>
            </a:xfrm>
          </p:grpSpPr>
          <p:sp>
            <p:nvSpPr>
              <p:cNvPr id="34" name="Freeform: Shape 50">
                <a:extLst>
                  <a:ext uri="{FF2B5EF4-FFF2-40B4-BE49-F238E27FC236}">
                    <a16:creationId xmlns:a16="http://schemas.microsoft.com/office/drawing/2014/main" id="{1E6B3A95-B532-476E-8ABB-94DD48AFE193}"/>
                  </a:ext>
                </a:extLst>
              </p:cNvPr>
              <p:cNvSpPr/>
              <p:nvPr/>
            </p:nvSpPr>
            <p:spPr>
              <a:xfrm>
                <a:off x="9991610" y="2901191"/>
                <a:ext cx="93576" cy="163758"/>
              </a:xfrm>
              <a:custGeom>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solidFill>
                <a:srgbClr val="05050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a16="http://schemas.microsoft.com/office/drawing/2014/main" id="{20CFA93F-D4F6-4D7C-96F1-4D8AECD40AD2}"/>
                  </a:ext>
                </a:extLst>
              </p:cNvPr>
              <p:cNvSpPr/>
              <p:nvPr/>
            </p:nvSpPr>
            <p:spPr>
              <a:xfrm>
                <a:off x="9071658" y="2854204"/>
                <a:ext cx="444486" cy="257334"/>
              </a:xfrm>
              <a:custGeom>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2">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a16="http://schemas.microsoft.com/office/drawing/2014/main" id="{B6AF1BC2-934C-493A-AFCD-5D2481B46874}"/>
                  </a:ext>
                </a:extLst>
              </p:cNvPr>
              <p:cNvSpPr/>
              <p:nvPr/>
            </p:nvSpPr>
            <p:spPr>
              <a:xfrm>
                <a:off x="9480134" y="2950191"/>
                <a:ext cx="257334" cy="187152"/>
              </a:xfrm>
              <a:custGeom>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2"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a16="http://schemas.microsoft.com/office/drawing/2014/main" id="{8A9EDCFB-8683-4271-B062-ED8748D299D5}"/>
                  </a:ext>
                </a:extLst>
              </p:cNvPr>
              <p:cNvSpPr/>
              <p:nvPr/>
            </p:nvSpPr>
            <p:spPr>
              <a:xfrm>
                <a:off x="9682317" y="2963770"/>
                <a:ext cx="280728" cy="187152"/>
              </a:xfrm>
              <a:custGeom>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a16="http://schemas.microsoft.com/office/drawing/2014/main" id="{85307DD7-5E2A-4B5A-9A8D-AA096940FF6B}"/>
                  </a:ext>
                </a:extLst>
              </p:cNvPr>
              <p:cNvSpPr/>
              <p:nvPr/>
            </p:nvSpPr>
            <p:spPr>
              <a:xfrm>
                <a:off x="8963351" y="2835327"/>
                <a:ext cx="140364" cy="187152"/>
              </a:xfrm>
              <a:custGeom>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a16="http://schemas.microsoft.com/office/drawing/2014/main" id="{1E52E487-540C-4906-949D-E25A6DB3E49E}"/>
                  </a:ext>
                </a:extLst>
              </p:cNvPr>
              <p:cNvSpPr/>
              <p:nvPr/>
            </p:nvSpPr>
            <p:spPr>
              <a:xfrm>
                <a:off x="9892135" y="2926594"/>
                <a:ext cx="163758" cy="187152"/>
              </a:xfrm>
              <a:custGeom>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a16="http://schemas.microsoft.com/office/drawing/2014/main" id="{F4E2C14D-21B0-49F1-AB9B-EE03EA0972E1}"/>
                </a:ext>
              </a:extLst>
            </p:cNvPr>
            <p:cNvSpPr/>
            <p:nvPr/>
          </p:nvSpPr>
          <p:spPr>
            <a:xfrm>
              <a:off x="9763854" y="2540923"/>
              <a:ext cx="116970" cy="116970"/>
            </a:xfrm>
            <a:custGeom>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6968" h="116968">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solidFill>
              <a:srgbClr val="D6D6D6"/>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a16="http://schemas.microsoft.com/office/drawing/2014/main" id="{3B0E7F6C-5140-4DE7-B1D8-18122DBA2DB4}"/>
                </a:ext>
              </a:extLst>
            </p:cNvPr>
            <p:cNvSpPr/>
            <p:nvPr/>
          </p:nvSpPr>
          <p:spPr>
            <a:xfrm>
              <a:off x="9783143" y="2858633"/>
              <a:ext cx="116970" cy="116970"/>
            </a:xfrm>
            <a:custGeom>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6968" h="116968">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solidFill>
              <a:srgbClr val="CFCFCF"/>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a16="http://schemas.microsoft.com/office/drawing/2014/main" id="{AFB02A5F-4E96-45F8-BAA6-28F78C7EA83C}"/>
                </a:ext>
              </a:extLst>
            </p:cNvPr>
            <p:cNvSpPr/>
            <p:nvPr/>
          </p:nvSpPr>
          <p:spPr>
            <a:xfrm>
              <a:off x="9700816" y="2238692"/>
              <a:ext cx="116970" cy="116970"/>
            </a:xfrm>
            <a:custGeom>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6968" h="116968">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solidFill>
              <a:srgbClr val="D6D5D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a16="http://schemas.microsoft.com/office/drawing/2014/main" id="{1415E213-9C34-4625-8439-7899BC337602}"/>
                </a:ext>
              </a:extLst>
            </p:cNvPr>
            <p:cNvSpPr/>
            <p:nvPr/>
          </p:nvSpPr>
          <p:spPr>
            <a:xfrm>
              <a:off x="9371409" y="468215"/>
              <a:ext cx="561456" cy="725214"/>
            </a:xfrm>
            <a:custGeom>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solidFill>
              <a:srgbClr val="94939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a16="http://schemas.microsoft.com/office/drawing/2014/main" id="{217B495B-B560-4153-8B9E-EEBED30B502F}"/>
                </a:ext>
              </a:extLst>
            </p:cNvPr>
            <p:cNvSpPr/>
            <p:nvPr/>
          </p:nvSpPr>
          <p:spPr>
            <a:xfrm>
              <a:off x="9783143" y="2049064"/>
              <a:ext cx="210546" cy="116970"/>
            </a:xfrm>
            <a:custGeom>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cxnLst>
                <a:cxn ang="0">
                  <a:pos x="connsiteX0" y="connsiteY0"/>
                </a:cxn>
                <a:cxn ang="0">
                  <a:pos x="connsiteX1" y="connsiteY1"/>
                </a:cxn>
                <a:cxn ang="0">
                  <a:pos x="connsiteX2" y="connsiteY2"/>
                </a:cxn>
                <a:cxn ang="0">
                  <a:pos x="connsiteX3" y="connsiteY3"/>
                </a:cxn>
              </a:cxnLst>
              <a:rect l="l" t="t" r="r" b="b"/>
              <a:pathLst>
                <a:path w="210545" h="116968">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solidFill>
              <a:srgbClr val="AFAEA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a16="http://schemas.microsoft.com/office/drawing/2014/main" id="{3F230576-7F20-476B-80FF-D8807D7991AE}"/>
                </a:ext>
              </a:extLst>
            </p:cNvPr>
            <p:cNvSpPr/>
            <p:nvPr/>
          </p:nvSpPr>
          <p:spPr>
            <a:xfrm>
              <a:off x="9682264" y="2227159"/>
              <a:ext cx="163758" cy="772002"/>
            </a:xfrm>
            <a:custGeom>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a16="http://schemas.microsoft.com/office/drawing/2014/main" id="{D95D8F32-344B-4C26-A62B-F52A92531B8C}"/>
                </a:ext>
              </a:extLst>
            </p:cNvPr>
            <p:cNvSpPr/>
            <p:nvPr/>
          </p:nvSpPr>
          <p:spPr>
            <a:xfrm>
              <a:off x="9605064" y="1537036"/>
              <a:ext cx="70182" cy="538062"/>
            </a:xfrm>
            <a:custGeom>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a16="http://schemas.microsoft.com/office/drawing/2014/main" id="{AA413B7C-2A7C-409C-9D95-FB1295EC8CB1}"/>
                </a:ext>
              </a:extLst>
            </p:cNvPr>
            <p:cNvSpPr/>
            <p:nvPr/>
          </p:nvSpPr>
          <p:spPr>
            <a:xfrm>
              <a:off x="9617046" y="1644933"/>
              <a:ext cx="116970" cy="116970"/>
            </a:xfrm>
            <a:custGeom>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6968" h="116968">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solidFill>
              <a:srgbClr val="CAC9C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a16="http://schemas.microsoft.com/office/drawing/2014/main" id="{21A17515-CE4A-4122-8F11-3BA3099F308A}"/>
                </a:ext>
              </a:extLst>
            </p:cNvPr>
            <p:cNvSpPr/>
            <p:nvPr/>
          </p:nvSpPr>
          <p:spPr>
            <a:xfrm>
              <a:off x="9881398" y="1998043"/>
              <a:ext cx="187152" cy="93576"/>
            </a:xfrm>
            <a:custGeom>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solidFill>
              <a:srgbClr val="B4B3B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a16="http://schemas.microsoft.com/office/drawing/2014/main" id="{EB660035-A153-4F4B-A2FE-FDE17FA1C886}"/>
                </a:ext>
              </a:extLst>
            </p:cNvPr>
            <p:cNvSpPr/>
            <p:nvPr/>
          </p:nvSpPr>
          <p:spPr>
            <a:xfrm>
              <a:off x="9241610" y="610281"/>
              <a:ext cx="116970" cy="140364"/>
            </a:xfrm>
            <a:custGeom>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8"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solidFill>
              <a:srgbClr val="A4A3A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a16="http://schemas.microsoft.com/office/drawing/2014/main" id="{B7E2D806-B7DA-458B-8DB1-62B1C325CA99}"/>
                </a:ext>
              </a:extLst>
            </p:cNvPr>
            <p:cNvSpPr/>
            <p:nvPr/>
          </p:nvSpPr>
          <p:spPr>
            <a:xfrm>
              <a:off x="9502415" y="1027186"/>
              <a:ext cx="1684367" cy="1263276"/>
            </a:xfrm>
            <a:custGeom>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rgbClr val="143FC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pic>
        <p:nvPicPr>
          <p:cNvPr id="41" name="Resim 40"/>
          <p:cNvPicPr>
            <a:picLocks noChangeAspect="1"/>
          </p:cNvPicPr>
          <p:nvPr/>
        </p:nvPicPr>
        <p:blipFill>
          <a:blip r:embed="rId4"/>
          <a:stretch>
            <a:fillRect/>
          </a:stretch>
        </p:blipFill>
        <p:spPr>
          <a:xfrm>
            <a:off x="1748649" y="1804648"/>
            <a:ext cx="7545758" cy="3834398"/>
          </a:xfrm>
          <a:prstGeom prst="rect">
            <a:avLst/>
          </a:prstGeom>
        </p:spPr>
      </p:pic>
      <p:sp>
        <p:nvSpPr>
          <p:cNvPr id="40" name="Dikdörtgen 39"/>
          <p:cNvSpPr/>
          <p:nvPr/>
        </p:nvSpPr>
        <p:spPr>
          <a:xfrm>
            <a:off x="7535151" y="3330073"/>
            <a:ext cx="1710267" cy="693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70032211"/>
      </p:ext>
    </p:extLst>
  </p:cSld>
  <p:clrMapOvr>
    <a:masterClrMapping/>
  </p:clrMapOvr>
  <p:transition spd="slow">
    <p:wipe/>
  </p:transition>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nvGrpSpPr>
      <p:grpSpPr>
        <a:xfrm>
          <a:off x="0" y="0"/>
          <a: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grpSp>
        <p:nvGrpSpPr>
          <p:cNvPr id="5" name="Group 21">
            <a:extLst>
              <a:ext uri="{FF2B5EF4-FFF2-40B4-BE49-F238E27FC236}">
                <a16:creationId xmlns:a16="http://schemas.microsoft.com/office/drawing/2014/main" id="{D08CDC47-4F80-49AA-B0A9-28F6155566C2}"/>
              </a:ext>
            </a:extLst>
          </p:cNvPr>
          <p:cNvGrpSpPr/>
          <p:nvPr/>
        </p:nvGrpSpPr>
        <p:grpSpPr>
          <a:xfrm flipH="1">
            <a:off x="9923834" y="2794057"/>
            <a:ext cx="2250927" cy="5702748"/>
            <a:chOff x="8501431" y="77155"/>
            <a:chExt cx="2685351" cy="6803354"/>
          </a:xfrm>
          <a:solidFill>
            <a:schemeClr val="bg1"/>
          </a:solidFill>
        </p:grpSpPr>
        <p:sp>
          <p:nvSpPr>
            <p:cNvPr id="6" name="Freeform: Shape 22">
              <a:extLst>
                <a:ext uri="{FF2B5EF4-FFF2-40B4-BE49-F238E27FC236}">
                  <a16:creationId xmlns:a16="http://schemas.microsoft.com/office/drawing/2014/main" id="{D550C564-A9FF-476D-80FC-D2D1118051A7}"/>
                </a:ext>
              </a:extLst>
            </p:cNvPr>
            <p:cNvSpPr/>
            <p:nvPr/>
          </p:nvSpPr>
          <p:spPr>
            <a:xfrm>
              <a:off x="9594444" y="6200794"/>
              <a:ext cx="1005942" cy="467880"/>
            </a:xfrm>
            <a:custGeom>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a16="http://schemas.microsoft.com/office/drawing/2014/main" id="{D6F1C5CF-2B72-4AF9-9F9D-047672EE0370}"/>
                </a:ext>
              </a:extLst>
            </p:cNvPr>
            <p:cNvSpPr/>
            <p:nvPr/>
          </p:nvSpPr>
          <p:spPr>
            <a:xfrm>
              <a:off x="9061971" y="6285779"/>
              <a:ext cx="444486" cy="584850"/>
            </a:xfrm>
            <a:custGeom>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a16="http://schemas.microsoft.com/office/drawing/2014/main" id="{18FD5DE7-74E0-4E0B-B421-346BF92FD415}"/>
                </a:ext>
              </a:extLst>
            </p:cNvPr>
            <p:cNvSpPr/>
            <p:nvPr/>
          </p:nvSpPr>
          <p:spPr>
            <a:xfrm>
              <a:off x="9229390" y="444935"/>
              <a:ext cx="652894" cy="1140679"/>
            </a:xfrm>
            <a:custGeom>
              <a:gdLst>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a16="http://schemas.microsoft.com/office/drawing/2014/main" id="{29F1A927-B5A3-44B4-BA2C-FE0566AE2826}"/>
                </a:ext>
              </a:extLst>
            </p:cNvPr>
            <p:cNvSpPr/>
            <p:nvPr/>
          </p:nvSpPr>
          <p:spPr>
            <a:xfrm>
              <a:off x="8501431" y="926512"/>
              <a:ext cx="1777943" cy="1567398"/>
            </a:xfrm>
            <a:custGeom>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a16="http://schemas.microsoft.com/office/drawing/2014/main" id="{5F363208-3B86-400C-9FA6-5E25A8C9E242}"/>
                </a:ext>
              </a:extLst>
            </p:cNvPr>
            <p:cNvSpPr/>
            <p:nvPr/>
          </p:nvSpPr>
          <p:spPr>
            <a:xfrm>
              <a:off x="10126872" y="2025953"/>
              <a:ext cx="655032" cy="561456"/>
            </a:xfrm>
            <a:custGeom>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a16="http://schemas.microsoft.com/office/drawing/2014/main" id="{9651982F-E2B7-42AA-BC80-093F795EDC8D}"/>
                </a:ext>
              </a:extLst>
            </p:cNvPr>
            <p:cNvSpPr/>
            <p:nvPr/>
          </p:nvSpPr>
          <p:spPr>
            <a:xfrm>
              <a:off x="8876498" y="2106020"/>
              <a:ext cx="1427033" cy="4304495"/>
            </a:xfrm>
            <a:custGeom>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a16="http://schemas.microsoft.com/office/drawing/2014/main" id="{FAF89F98-CE64-425E-8AB1-D98C3FDAF27D}"/>
                </a:ext>
              </a:extLst>
            </p:cNvPr>
            <p:cNvSpPr/>
            <p:nvPr/>
          </p:nvSpPr>
          <p:spPr>
            <a:xfrm>
              <a:off x="9579449" y="6174010"/>
              <a:ext cx="1029336" cy="538062"/>
            </a:xfrm>
            <a:custGeom>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a16="http://schemas.microsoft.com/office/drawing/2014/main" id="{DAFF24B3-F191-47D0-A483-9BB8D1F28BCE}"/>
                </a:ext>
              </a:extLst>
            </p:cNvPr>
            <p:cNvSpPr/>
            <p:nvPr/>
          </p:nvSpPr>
          <p:spPr>
            <a:xfrm>
              <a:off x="9189890" y="77155"/>
              <a:ext cx="772002" cy="655032"/>
            </a:xfrm>
            <a:custGeom>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a16="http://schemas.microsoft.com/office/drawing/2014/main" id="{A215407C-F7BE-4376-89C6-E33F9421C373}"/>
                </a:ext>
              </a:extLst>
            </p:cNvPr>
            <p:cNvSpPr/>
            <p:nvPr/>
          </p:nvSpPr>
          <p:spPr>
            <a:xfrm>
              <a:off x="9178941" y="503306"/>
              <a:ext cx="233940" cy="514668"/>
            </a:xfrm>
            <a:custGeom>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8"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a16="http://schemas.microsoft.com/office/drawing/2014/main" id="{DAB33D3B-D51B-4712-AAB5-907D4852F5B2}"/>
                </a:ext>
              </a:extLst>
            </p:cNvPr>
            <p:cNvSpPr/>
            <p:nvPr/>
          </p:nvSpPr>
          <p:spPr>
            <a:xfrm>
              <a:off x="8540922" y="2405238"/>
              <a:ext cx="467880" cy="210546"/>
            </a:xfrm>
            <a:custGeom>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a16="http://schemas.microsoft.com/office/drawing/2014/main" id="{65537CDD-FA06-4528-B4DE-00B04DF9D650}"/>
                </a:ext>
              </a:extLst>
            </p:cNvPr>
            <p:cNvSpPr/>
            <p:nvPr/>
          </p:nvSpPr>
          <p:spPr>
            <a:xfrm>
              <a:off x="9047229" y="6295659"/>
              <a:ext cx="491274" cy="584850"/>
            </a:xfrm>
            <a:custGeom>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a16="http://schemas.microsoft.com/office/drawing/2014/main" id="{97BDCB65-A00F-4A47-B5D5-1A05C047551D}"/>
                </a:ext>
              </a:extLst>
            </p:cNvPr>
            <p:cNvSpPr/>
            <p:nvPr/>
          </p:nvSpPr>
          <p:spPr>
            <a:xfrm>
              <a:off x="8559637" y="1946560"/>
              <a:ext cx="1660973" cy="655032"/>
            </a:xfrm>
            <a:custGeom>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a16="http://schemas.microsoft.com/office/drawing/2014/main" id="{615F4B31-DF6B-4295-A5ED-44F49FB15102}"/>
                </a:ext>
              </a:extLst>
            </p:cNvPr>
            <p:cNvSpPr/>
            <p:nvPr/>
          </p:nvSpPr>
          <p:spPr>
            <a:xfrm>
              <a:off x="9989523" y="2036256"/>
              <a:ext cx="772002" cy="561456"/>
            </a:xfrm>
            <a:custGeom>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a16="http://schemas.microsoft.com/office/drawing/2014/main" id="{79D69C2A-CB24-4D3D-9164-8C89B33ACB00}"/>
                </a:ext>
              </a:extLst>
            </p:cNvPr>
            <p:cNvSpPr/>
            <p:nvPr/>
          </p:nvSpPr>
          <p:spPr>
            <a:xfrm>
              <a:off x="10218271" y="2115152"/>
              <a:ext cx="163758" cy="140364"/>
            </a:xfrm>
            <a:custGeom>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a16="http://schemas.microsoft.com/office/drawing/2014/main" id="{AA5C7A67-979E-44F1-9A7A-BD92ABDAC408}"/>
                </a:ext>
              </a:extLst>
            </p:cNvPr>
            <p:cNvSpPr/>
            <p:nvPr/>
          </p:nvSpPr>
          <p:spPr>
            <a:xfrm>
              <a:off x="10339920" y="2109185"/>
              <a:ext cx="163758" cy="140364"/>
            </a:xfrm>
            <a:custGeom>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a16="http://schemas.microsoft.com/office/drawing/2014/main" id="{052A0D1A-B83A-46AA-8ACB-2DCD6C345152}"/>
                </a:ext>
              </a:extLst>
            </p:cNvPr>
            <p:cNvSpPr/>
            <p:nvPr/>
          </p:nvSpPr>
          <p:spPr>
            <a:xfrm>
              <a:off x="10473266" y="2083394"/>
              <a:ext cx="140364" cy="116970"/>
            </a:xfrm>
            <a:custGeom>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8">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a16="http://schemas.microsoft.com/office/drawing/2014/main" id="{1BBB734F-F004-4631-A7A2-BB5806D95600}"/>
                </a:ext>
              </a:extLst>
            </p:cNvPr>
            <p:cNvGrpSpPr/>
            <p:nvPr/>
          </p:nvGrpSpPr>
          <p:grpSpPr>
            <a:xfrm>
              <a:off x="8963351" y="2835327"/>
              <a:ext cx="1121835" cy="315595"/>
              <a:chOff x="8963351" y="2835327"/>
              <a:chExt cx="1121835" cy="315595"/>
            </a:xfrm>
            <a:grpFill/>
          </p:grpSpPr>
          <p:sp>
            <p:nvSpPr>
              <p:cNvPr id="34" name="Freeform: Shape 50">
                <a:extLst>
                  <a:ext uri="{FF2B5EF4-FFF2-40B4-BE49-F238E27FC236}">
                    <a16:creationId xmlns:a16="http://schemas.microsoft.com/office/drawing/2014/main" id="{1E6B3A95-B532-476E-8ABB-94DD48AFE193}"/>
                  </a:ext>
                </a:extLst>
              </p:cNvPr>
              <p:cNvSpPr/>
              <p:nvPr/>
            </p:nvSpPr>
            <p:spPr>
              <a:xfrm>
                <a:off x="9991610" y="2901191"/>
                <a:ext cx="93576" cy="163758"/>
              </a:xfrm>
              <a:custGeom>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a16="http://schemas.microsoft.com/office/drawing/2014/main" id="{20CFA93F-D4F6-4D7C-96F1-4D8AECD40AD2}"/>
                  </a:ext>
                </a:extLst>
              </p:cNvPr>
              <p:cNvSpPr/>
              <p:nvPr/>
            </p:nvSpPr>
            <p:spPr>
              <a:xfrm>
                <a:off x="9071658" y="2854204"/>
                <a:ext cx="444486" cy="257334"/>
              </a:xfrm>
              <a:custGeom>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2">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a16="http://schemas.microsoft.com/office/drawing/2014/main" id="{B6AF1BC2-934C-493A-AFCD-5D2481B46874}"/>
                  </a:ext>
                </a:extLst>
              </p:cNvPr>
              <p:cNvSpPr/>
              <p:nvPr/>
            </p:nvSpPr>
            <p:spPr>
              <a:xfrm>
                <a:off x="9480134" y="2950191"/>
                <a:ext cx="257334" cy="187152"/>
              </a:xfrm>
              <a:custGeom>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2"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a16="http://schemas.microsoft.com/office/drawing/2014/main" id="{8A9EDCFB-8683-4271-B062-ED8748D299D5}"/>
                  </a:ext>
                </a:extLst>
              </p:cNvPr>
              <p:cNvSpPr/>
              <p:nvPr/>
            </p:nvSpPr>
            <p:spPr>
              <a:xfrm>
                <a:off x="9682317" y="2963770"/>
                <a:ext cx="280728" cy="187152"/>
              </a:xfrm>
              <a:custGeom>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a16="http://schemas.microsoft.com/office/drawing/2014/main" id="{85307DD7-5E2A-4B5A-9A8D-AA096940FF6B}"/>
                  </a:ext>
                </a:extLst>
              </p:cNvPr>
              <p:cNvSpPr/>
              <p:nvPr/>
            </p:nvSpPr>
            <p:spPr>
              <a:xfrm>
                <a:off x="8963351" y="2835327"/>
                <a:ext cx="140364" cy="187152"/>
              </a:xfrm>
              <a:custGeom>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a16="http://schemas.microsoft.com/office/drawing/2014/main" id="{1E52E487-540C-4906-949D-E25A6DB3E49E}"/>
                  </a:ext>
                </a:extLst>
              </p:cNvPr>
              <p:cNvSpPr/>
              <p:nvPr/>
            </p:nvSpPr>
            <p:spPr>
              <a:xfrm>
                <a:off x="9892135" y="2926594"/>
                <a:ext cx="163758" cy="187152"/>
              </a:xfrm>
              <a:custGeom>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a16="http://schemas.microsoft.com/office/drawing/2014/main" id="{F4E2C14D-21B0-49F1-AB9B-EE03EA0972E1}"/>
                </a:ext>
              </a:extLst>
            </p:cNvPr>
            <p:cNvSpPr/>
            <p:nvPr/>
          </p:nvSpPr>
          <p:spPr>
            <a:xfrm>
              <a:off x="9763854" y="2540923"/>
              <a:ext cx="116970" cy="116970"/>
            </a:xfrm>
            <a:custGeom>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6968" h="116968">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a16="http://schemas.microsoft.com/office/drawing/2014/main" id="{3B0E7F6C-5140-4DE7-B1D8-18122DBA2DB4}"/>
                </a:ext>
              </a:extLst>
            </p:cNvPr>
            <p:cNvSpPr/>
            <p:nvPr/>
          </p:nvSpPr>
          <p:spPr>
            <a:xfrm>
              <a:off x="9783143" y="2858633"/>
              <a:ext cx="116970" cy="116970"/>
            </a:xfrm>
            <a:custGeom>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6968" h="116968">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a16="http://schemas.microsoft.com/office/drawing/2014/main" id="{AFB02A5F-4E96-45F8-BAA6-28F78C7EA83C}"/>
                </a:ext>
              </a:extLst>
            </p:cNvPr>
            <p:cNvSpPr/>
            <p:nvPr/>
          </p:nvSpPr>
          <p:spPr>
            <a:xfrm>
              <a:off x="9700816" y="2238692"/>
              <a:ext cx="116970" cy="116970"/>
            </a:xfrm>
            <a:custGeom>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6968" h="116968">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a16="http://schemas.microsoft.com/office/drawing/2014/main" id="{1415E213-9C34-4625-8439-7899BC337602}"/>
                </a:ext>
              </a:extLst>
            </p:cNvPr>
            <p:cNvSpPr/>
            <p:nvPr/>
          </p:nvSpPr>
          <p:spPr>
            <a:xfrm>
              <a:off x="9371409" y="468215"/>
              <a:ext cx="561456" cy="725214"/>
            </a:xfrm>
            <a:custGeom>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a16="http://schemas.microsoft.com/office/drawing/2014/main" id="{217B495B-B560-4153-8B9E-EEBED30B502F}"/>
                </a:ext>
              </a:extLst>
            </p:cNvPr>
            <p:cNvSpPr/>
            <p:nvPr/>
          </p:nvSpPr>
          <p:spPr>
            <a:xfrm>
              <a:off x="9783143" y="2049064"/>
              <a:ext cx="210546" cy="116970"/>
            </a:xfrm>
            <a:custGeom>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cxnLst>
                <a:cxn ang="0">
                  <a:pos x="connsiteX0" y="connsiteY0"/>
                </a:cxn>
                <a:cxn ang="0">
                  <a:pos x="connsiteX1" y="connsiteY1"/>
                </a:cxn>
                <a:cxn ang="0">
                  <a:pos x="connsiteX2" y="connsiteY2"/>
                </a:cxn>
                <a:cxn ang="0">
                  <a:pos x="connsiteX3" y="connsiteY3"/>
                </a:cxn>
              </a:cxnLst>
              <a:rect l="l" t="t" r="r" b="b"/>
              <a:pathLst>
                <a:path w="210545" h="116968">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a16="http://schemas.microsoft.com/office/drawing/2014/main" id="{3F230576-7F20-476B-80FF-D8807D7991AE}"/>
                </a:ext>
              </a:extLst>
            </p:cNvPr>
            <p:cNvSpPr/>
            <p:nvPr/>
          </p:nvSpPr>
          <p:spPr>
            <a:xfrm>
              <a:off x="9682264" y="2227159"/>
              <a:ext cx="163758" cy="772002"/>
            </a:xfrm>
            <a:custGeom>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a16="http://schemas.microsoft.com/office/drawing/2014/main" id="{D95D8F32-344B-4C26-A62B-F52A92531B8C}"/>
                </a:ext>
              </a:extLst>
            </p:cNvPr>
            <p:cNvSpPr/>
            <p:nvPr/>
          </p:nvSpPr>
          <p:spPr>
            <a:xfrm>
              <a:off x="9605064" y="1537036"/>
              <a:ext cx="70182" cy="538062"/>
            </a:xfrm>
            <a:custGeom>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a16="http://schemas.microsoft.com/office/drawing/2014/main" id="{AA413B7C-2A7C-409C-9D95-FB1295EC8CB1}"/>
                </a:ext>
              </a:extLst>
            </p:cNvPr>
            <p:cNvSpPr/>
            <p:nvPr/>
          </p:nvSpPr>
          <p:spPr>
            <a:xfrm>
              <a:off x="9617046" y="1644933"/>
              <a:ext cx="116970" cy="116970"/>
            </a:xfrm>
            <a:custGeom>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6968" h="116968">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a16="http://schemas.microsoft.com/office/drawing/2014/main" id="{21A17515-CE4A-4122-8F11-3BA3099F308A}"/>
                </a:ext>
              </a:extLst>
            </p:cNvPr>
            <p:cNvSpPr/>
            <p:nvPr/>
          </p:nvSpPr>
          <p:spPr>
            <a:xfrm>
              <a:off x="9881398" y="1998043"/>
              <a:ext cx="187152" cy="93576"/>
            </a:xfrm>
            <a:custGeom>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a16="http://schemas.microsoft.com/office/drawing/2014/main" id="{EB660035-A153-4F4B-A2FE-FDE17FA1C886}"/>
                </a:ext>
              </a:extLst>
            </p:cNvPr>
            <p:cNvSpPr/>
            <p:nvPr/>
          </p:nvSpPr>
          <p:spPr>
            <a:xfrm>
              <a:off x="9241610" y="610281"/>
              <a:ext cx="116970" cy="140364"/>
            </a:xfrm>
            <a:custGeom>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8"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a16="http://schemas.microsoft.com/office/drawing/2014/main" id="{B7E2D806-B7DA-458B-8DB1-62B1C325CA99}"/>
                </a:ext>
              </a:extLst>
            </p:cNvPr>
            <p:cNvSpPr/>
            <p:nvPr/>
          </p:nvSpPr>
          <p:spPr>
            <a:xfrm>
              <a:off x="9502415" y="1027186"/>
              <a:ext cx="1684367" cy="1263276"/>
            </a:xfrm>
            <a:custGeom>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chemeClr val="accent2">
                <a:lumMod val="7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9" name="Metin kutusu 58"/>
          <p:cNvSpPr txBox="1"/>
          <p:nvPr/>
        </p:nvSpPr>
        <p:spPr>
          <a:xfrm>
            <a:off x="1660596" y="2452621"/>
            <a:ext cx="7631973" cy="1661993"/>
          </a:xfrm>
          <a:prstGeom prst="rect">
            <a:avLst/>
          </a:prstGeom>
          <a:solidFill>
            <a:schemeClr val="bg1"/>
          </a:solidFill>
          <a:ln w="28575">
            <a:noFill/>
          </a:ln>
        </p:spPr>
        <p:txBody>
          <a:bodyPr wrap="square" rtlCol="0">
            <a:spAutoFit/>
          </a:bodyPr>
          <a:lstStyle/>
          <a:p>
            <a:pPr marL="355600" indent="-177800">
              <a:buFont typeface="+mj-lt"/>
              <a:buAutoNum type="alphaLcParenR"/>
            </a:pPr>
            <a:endParaRPr lang="tr-TR" sz="1200">
              <a:latin typeface="Times New Roman" panose="02020603050405020304" pitchFamily="18" charset="0"/>
              <a:cs typeface="Times New Roman" panose="02020603050405020304" pitchFamily="18" charset="0"/>
            </a:endParaRPr>
          </a:p>
          <a:p>
            <a:pPr marL="355600" indent="-177800">
              <a:buFont typeface="+mj-lt"/>
              <a:buAutoNum type="alphaLcParenR"/>
            </a:pPr>
            <a:endParaRPr lang="tr-TR" sz="1200">
              <a:latin typeface="Times New Roman" panose="02020603050405020304" pitchFamily="18" charset="0"/>
              <a:cs typeface="Times New Roman" panose="02020603050405020304" pitchFamily="18" charset="0"/>
            </a:endParaRPr>
          </a:p>
          <a:p>
            <a:pPr marL="809625" indent="-185738">
              <a:buFont typeface="+mj-lt"/>
              <a:buAutoNum type="alphaLcParenR"/>
            </a:pPr>
            <a:r>
              <a:rPr lang="tr-TR" sz="1300">
                <a:latin typeface="Times New Roman" panose="02020603050405020304" pitchFamily="18" charset="0"/>
                <a:cs typeface="Times New Roman" panose="02020603050405020304" pitchFamily="18" charset="0"/>
              </a:rPr>
              <a:t>Mustafa YENER’in 12.02.2019 tarihli dilekçesi.</a:t>
            </a:r>
          </a:p>
          <a:p>
            <a:pPr marL="809625" indent="-185738">
              <a:buFont typeface="+mj-lt"/>
              <a:buAutoNum type="alphaLcParenR"/>
            </a:pPr>
            <a:r>
              <a:rPr lang="tr-TR" sz="1300">
                <a:latin typeface="Times New Roman" panose="02020603050405020304" pitchFamily="18" charset="0"/>
                <a:cs typeface="Times New Roman" panose="02020603050405020304" pitchFamily="18" charset="0"/>
              </a:rPr>
              <a:t>Mülga Başbakanlığın 20.02.2019 tarihli ve E-24301013-903.06.01-263 sayılı yazısı.</a:t>
            </a:r>
          </a:p>
          <a:p>
            <a:pPr marL="809625" indent="-185738">
              <a:buFont typeface="+mj-lt"/>
              <a:buAutoNum type="alphaLcParenR"/>
            </a:pPr>
            <a:r>
              <a:rPr lang="tr-TR" sz="1300">
                <a:latin typeface="Times New Roman" panose="02020603050405020304" pitchFamily="18" charset="0"/>
                <a:cs typeface="Times New Roman" panose="02020603050405020304" pitchFamily="18" charset="0"/>
              </a:rPr>
              <a:t>28.02.2019 tarihli ve E-84279828-903.07.02-123456 sayılı yazımız.</a:t>
            </a:r>
          </a:p>
          <a:p>
            <a:pPr marL="809625" indent="-185738"/>
            <a:r>
              <a:rPr lang="tr-TR" sz="1300">
                <a:latin typeface="Times New Roman" panose="02020603050405020304" pitchFamily="18" charset="0"/>
                <a:cs typeface="Times New Roman" panose="02020603050405020304" pitchFamily="18" charset="0"/>
              </a:rPr>
              <a:t>ç) Sosyal Güvenlik Kurumunun (Emeklilik Hizmetleri Genel Müdürlüğü) 17.03.2020 tarihli ve E-16946376-903.06.02-473729 sayılı yazısı.</a:t>
            </a:r>
          </a:p>
          <a:p>
            <a:pPr marL="809625" indent="-185738"/>
            <a:r>
              <a:rPr lang="tr-TR" sz="1300">
                <a:latin typeface="Times New Roman" panose="02020603050405020304" pitchFamily="18" charset="0"/>
                <a:cs typeface="Times New Roman" panose="02020603050405020304" pitchFamily="18" charset="0"/>
              </a:rPr>
              <a:t>d) 28.03.2020 tarihli ve E-84275628-903.07.02-1243521 sayılı yazınız.</a:t>
            </a:r>
          </a:p>
        </p:txBody>
      </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40" name="Metin kutusu 39"/>
          <p:cNvSpPr txBox="1"/>
          <p:nvPr/>
        </p:nvSpPr>
        <p:spPr>
          <a:xfrm>
            <a:off x="1795161" y="2812147"/>
            <a:ext cx="1000795" cy="307777"/>
          </a:xfrm>
          <a:prstGeom prst="rect">
            <a:avLst/>
          </a:prstGeom>
          <a:noFill/>
        </p:spPr>
        <p:txBody>
          <a:bodyPr wrap="square" rtlCol="0">
            <a:spAutoFit/>
          </a:bodyPr>
          <a:lstStyle/>
          <a:p>
            <a:r>
              <a:rPr lang="tr-TR" sz="1400">
                <a:latin typeface="Times New Roman" panose="02020603050405020304" pitchFamily="18" charset="0"/>
                <a:cs typeface="Times New Roman" panose="02020603050405020304" pitchFamily="18" charset="0"/>
              </a:rPr>
              <a:t>İlgi:</a:t>
            </a:r>
          </a:p>
        </p:txBody>
      </p:sp>
    </p:spTree>
    <p:extLst>
      <p:ext uri="{BB962C8B-B14F-4D97-AF65-F5344CB8AC3E}">
        <p14:creationId xmlns:p14="http://schemas.microsoft.com/office/powerpoint/2010/main" val="604072375"/>
      </p:ext>
    </p:extLst>
  </p:cSld>
  <p:clrMapOvr>
    <a:masterClrMapping/>
  </p:clrMapOvr>
  <p:transition spd="slow">
    <p:wipe/>
  </p:transition>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nvGrpSpPr>
      <p:grpSpPr>
        <a:xfrm>
          <a:off x="0" y="0"/>
          <a:ext cx="0" cy="0"/>
        </a:xfrm>
      </p:grpSpPr>
      <p:sp>
        <p:nvSpPr>
          <p:cNvPr id="50" name="Dikdörtgen 49"/>
          <p:cNvSpPr/>
          <p:nvPr/>
        </p:nvSpPr>
        <p:spPr>
          <a:xfrm>
            <a:off x="0" y="8709"/>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graphicFrame>
        <p:nvGraphicFramePr>
          <p:cNvPr id="47" name="Tablo 46">
            <a:extLst>
              <a:ext uri="{FF2B5EF4-FFF2-40B4-BE49-F238E27FC236}">
                <a16:creationId xmlns:a16="http://schemas.microsoft.com/office/drawing/2014/main" id="{580BDF0A-29BB-4D0D-9479-51633C5338AB}"/>
              </a:ext>
            </a:extLst>
          </p:cNvPr>
          <p:cNvGraphicFramePr>
            <a:graphicFrameLocks noGrp="1"/>
          </p:cNvGraphicFramePr>
          <p:nvPr>
            <p:extLst>
              <p:ext uri="{D42A27DB-BD31-4B8C-83A1-F6EECF244321}">
                <p14:modId xmlns:p14="http://schemas.microsoft.com/office/powerpoint/2010/main" val="3832573268"/>
              </p:ext>
            </p:extLst>
          </p:nvPr>
        </p:nvGraphicFramePr>
        <p:xfrm>
          <a:off x="315350" y="2281399"/>
          <a:ext cx="5497178" cy="3157543"/>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867" b="0" i="0" u="none" strike="noStrike" cap="none">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l"/>
                      <a:r>
                        <a:rPr lang="tr-TR" sz="1800" b="0" cap="none" spc="0">
                          <a:ln>
                            <a:noFill/>
                          </a:ln>
                          <a:solidFill>
                            <a:schemeClr val="tx1"/>
                          </a:solidFill>
                          <a:effectLst/>
                          <a:latin typeface="Times New Roman" panose="02020603050405020304" pitchFamily="18" charset="0"/>
                          <a:cs typeface="Times New Roman" panose="02020603050405020304" pitchFamily="18" charset="0"/>
                        </a:rPr>
                        <a:t>Strateji Geliştirme Daire Başkanlığının 01.09.2019 tarihli ve E-84801842-902.02-1042580</a:t>
                      </a:r>
                      <a:r>
                        <a:rPr lang="tr-TR" sz="1800" b="0" cap="none" spc="0" baseline="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8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l"/>
                      <a:r>
                        <a:rPr lang="tr-TR" sz="1800" b="0" cap="none" spc="0">
                          <a:ln>
                            <a:noFill/>
                          </a:ln>
                          <a:solidFill>
                            <a:schemeClr val="tx1"/>
                          </a:solidFill>
                          <a:effectLst/>
                          <a:latin typeface="Times New Roman" panose="02020603050405020304" pitchFamily="18" charset="0"/>
                          <a:cs typeface="Times New Roman" panose="02020603050405020304" pitchFamily="18" charset="0"/>
                        </a:rPr>
                        <a:t>Bila tarihli ve E-84801842-902.02-1042582 sayılı yazınız.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80186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l"/>
                      <a:r>
                        <a:rPr lang="tr-TR" sz="1800" b="0" i="0" u="none" strike="noStrike" cap="none" spc="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1042582 sayılı yazımız.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529321"/>
                  </a:ext>
                </a:extLst>
              </a:tr>
              <a:tr h="375347">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49" name="Tablo 48">
            <a:extLst>
              <a:ext uri="{FF2B5EF4-FFF2-40B4-BE49-F238E27FC236}">
                <a16:creationId xmlns:a16="http://schemas.microsoft.com/office/drawing/2014/main" id="{5E5CDF17-BD6D-4932-9566-56FC9C15EC4A}"/>
              </a:ext>
            </a:extLst>
          </p:cNvPr>
          <p:cNvGraphicFramePr>
            <a:graphicFrameLocks noGrp="1"/>
          </p:cNvGraphicFramePr>
          <p:nvPr>
            <p:extLst>
              <p:ext uri="{D42A27DB-BD31-4B8C-83A1-F6EECF244321}">
                <p14:modId xmlns:p14="http://schemas.microsoft.com/office/powerpoint/2010/main" val="2896694209"/>
              </p:ext>
            </p:extLst>
          </p:nvPr>
        </p:nvGraphicFramePr>
        <p:xfrm>
          <a:off x="6197621" y="2286341"/>
          <a:ext cx="5291757" cy="319137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800" b="1" i="0" u="none" strike="noStrike" kern="0" cap="none" spc="0" normalizeH="0" baseline="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1391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r>
                        <a:rPr lang="tr-TR" sz="1600" b="0" cap="none" spc="0">
                          <a:ln>
                            <a:noFill/>
                          </a:ln>
                          <a:solidFill>
                            <a:schemeClr val="tx1"/>
                          </a:solidFill>
                          <a:effectLst/>
                          <a:latin typeface="Times New Roman" panose="02020603050405020304" pitchFamily="18" charset="0"/>
                          <a:cs typeface="Times New Roman" panose="02020603050405020304" pitchFamily="18" charset="0"/>
                        </a:rPr>
                        <a:t>Afyon</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 Kocatepe Üniversitesi Rektörlüğünün (</a:t>
                      </a:r>
                      <a:r>
                        <a:rPr lang="tr-TR" sz="1600" b="0" cap="none" spc="0">
                          <a:ln>
                            <a:noFill/>
                          </a:ln>
                          <a:solidFill>
                            <a:schemeClr val="tx1"/>
                          </a:solidFill>
                          <a:effectLst/>
                          <a:latin typeface="Times New Roman" panose="02020603050405020304" pitchFamily="18" charset="0"/>
                          <a:cs typeface="Times New Roman" panose="02020603050405020304" pitchFamily="18" charset="0"/>
                        </a:rPr>
                        <a:t>Strateji Geliştirme Daire Başkanlığı)</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 </a:t>
                      </a:r>
                      <a:r>
                        <a:rPr lang="tr-TR" sz="1600" b="0" cap="none" spc="0">
                          <a:ln>
                            <a:noFill/>
                          </a:ln>
                          <a:solidFill>
                            <a:schemeClr val="tx1"/>
                          </a:solidFill>
                          <a:effectLst/>
                          <a:latin typeface="Times New Roman" panose="02020603050405020304" pitchFamily="18" charset="0"/>
                          <a:cs typeface="Times New Roman" panose="02020603050405020304" pitchFamily="18" charset="0"/>
                        </a:rPr>
                        <a:t>01.09.2019 tarihli ve E-84801842-902.02-1042580</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6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9513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lang="tr-TR" sz="1600" b="0" i="0" u="none" strike="noStrike" cap="none" spc="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E-84801842-902.02-1042582 sayılı yazınız</a:t>
                      </a:r>
                      <a:r>
                        <a:rPr lang="tr-TR" sz="1400" b="0" i="0" u="none" strike="noStrike" cap="none" spc="0">
                          <a:ln>
                            <a:noFill/>
                          </a:ln>
                          <a:solidFill>
                            <a:schemeClr val="tx1"/>
                          </a:solidFill>
                          <a:effectLst/>
                          <a:latin typeface="Times New Roman" panose="02020603050405020304" pitchFamily="18" charset="0"/>
                          <a:ea typeface="+mn-ea"/>
                          <a:cs typeface="Times New Roman" panose="02020603050405020304" pitchFamily="18" charset="0"/>
                          <a:sym typeface="Arial"/>
                        </a:rPr>
                        <a:t>.</a:t>
                      </a:r>
                    </a:p>
                    <a:p>
                      <a:pPr algn="ctr"/>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805070">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lang="tr-TR" sz="1600" b="0" i="0" u="none" strike="noStrike" cap="none" spc="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E-56901952-902.02-1042582 sayılı yazımız.</a:t>
                      </a:r>
                    </a:p>
                    <a:p>
                      <a:pPr algn="l"/>
                      <a:endParaRPr lang="tr-TR" sz="12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907352"/>
                  </a:ext>
                </a:extLst>
              </a:tr>
              <a:tr h="4024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17661224"/>
      </p:ext>
    </p:extLst>
  </p:cSld>
  <p:clrMapOvr>
    <a:masterClrMapping/>
  </p:clrMapOvr>
  <p:transition spd="slow">
    <p:wipe/>
  </p:transition>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2">
            <a:alphaModFix amt="67000"/>
            <a:lum/>
          </a:blip>
          <a:stretch>
            <a:fillRect/>
          </a:stretch>
        </a:blipFill>
        <a:effectLst/>
      </p:bgPr>
    </p:bg>
    <p:spTree>
      <p:nvGrpSpPr>
        <p:cNvPr id="1" name=""/>
        <p:cNvGrpSpPr/>
        <p:nvPr/>
      </p:nvGrpSpPr>
      <p:grpSpPr>
        <a:xfrm>
          <a:off x="0" y="0"/>
          <a:ext cx="0" cy="0"/>
        </a:xfrm>
      </p:grpSpPr>
      <p:sp>
        <p:nvSpPr>
          <p:cNvPr id="2" name="Başlık 1">
            <a:extLst>
              <a:ext uri="{FF2B5EF4-FFF2-40B4-BE49-F238E27FC236}">
                <a16:creationId xmlns:a16="http://schemas.microsoft.com/office/drawing/2014/main" id="{D96520E1-0AE0-4347-860A-FD137210E96A}"/>
              </a:ext>
            </a:extLst>
          </p:cNvPr>
          <p:cNvSpPr txBox="1"/>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tr-TR" sz="5400" b="1" i="0" u="none" strike="noStrike" kern="1200" cap="none" spc="0" normalizeH="0" baseline="0" noProof="0">
                <a:ln>
                  <a:noFill/>
                </a:ln>
                <a:solidFill>
                  <a:sysClr val="window" lastClr="FFFFFF"/>
                </a:solidFill>
                <a:effectLst/>
                <a:uLnTx/>
                <a:uFillTx/>
                <a:latin typeface="Calibri Light"/>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p:nvPr/>
        </p:nvSpPr>
        <p:spPr>
          <a:xfrm>
            <a:off x="7299702" y="1426420"/>
            <a:ext cx="6105833" cy="4954502"/>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a:solidFill>
                  <a:prstClr val="white"/>
                </a:solidFill>
                <a:latin typeface="Calibri"/>
              </a:rPr>
              <a:t>Metin</a:t>
            </a:r>
          </a:p>
          <a:p>
            <a:pPr lvl="0">
              <a:buFont typeface="Wingdings" panose="05000000000000000000" pitchFamily="2" charset="2"/>
              <a:buChar char="§"/>
            </a:pPr>
            <a:r>
              <a:rPr lang="tr-TR" sz="3200">
                <a:solidFill>
                  <a:prstClr val="white"/>
                </a:solidFill>
                <a:latin typeface="Calibri"/>
              </a:rPr>
              <a:t>İmza</a:t>
            </a:r>
          </a:p>
          <a:p>
            <a:pPr lvl="0">
              <a:buFont typeface="Wingdings" panose="05000000000000000000" pitchFamily="2" charset="2"/>
              <a:buChar char="§"/>
            </a:pPr>
            <a:r>
              <a:rPr lang="tr-TR" sz="3200">
                <a:solidFill>
                  <a:prstClr val="white"/>
                </a:solidFill>
                <a:latin typeface="Calibri"/>
              </a:rPr>
              <a:t>Ek </a:t>
            </a:r>
          </a:p>
          <a:p>
            <a:pPr lvl="0">
              <a:buFont typeface="Wingdings" panose="05000000000000000000" pitchFamily="2" charset="2"/>
              <a:buChar char="§"/>
            </a:pPr>
            <a:r>
              <a:rPr lang="tr-TR" sz="3200">
                <a:solidFill>
                  <a:prstClr val="white"/>
                </a:solidFill>
                <a:latin typeface="Calibri"/>
              </a:rPr>
              <a:t>Dağıtım</a:t>
            </a:r>
          </a:p>
          <a:p>
            <a:pPr lvl="0">
              <a:buFont typeface="Wingdings" panose="05000000000000000000" pitchFamily="2" charset="2"/>
              <a:buChar char="§"/>
            </a:pPr>
            <a:r>
              <a:rPr lang="tr-TR" sz="3200">
                <a:solidFill>
                  <a:prstClr val="white"/>
                </a:solidFill>
                <a:latin typeface="Calibri"/>
              </a:rPr>
              <a:t>Olur</a:t>
            </a:r>
          </a:p>
          <a:p>
            <a:pPr lvl="0">
              <a:buFont typeface="Wingdings" panose="05000000000000000000" pitchFamily="2" charset="2"/>
              <a:buChar char="§"/>
            </a:pPr>
            <a:r>
              <a:rPr lang="tr-TR" sz="3200">
                <a:solidFill>
                  <a:prstClr val="white"/>
                </a:solidFill>
                <a:latin typeface="Calibri"/>
              </a:rPr>
              <a:t>Paraf </a:t>
            </a:r>
          </a:p>
          <a:p>
            <a:pPr lvl="0">
              <a:buFont typeface="Wingdings" panose="05000000000000000000" pitchFamily="2" charset="2"/>
              <a:buChar char="§"/>
            </a:pPr>
            <a:r>
              <a:rPr lang="tr-TR" sz="3200">
                <a:solidFill>
                  <a:prstClr val="white"/>
                </a:solidFill>
                <a:latin typeface="Calibri"/>
              </a:rPr>
              <a:t>Koordinasyon</a:t>
            </a:r>
          </a:p>
          <a:p>
            <a:pPr lvl="0">
              <a:buFont typeface="Wingdings" panose="05000000000000000000" pitchFamily="2" charset="2"/>
              <a:buChar char="§"/>
            </a:pPr>
            <a:r>
              <a:rPr lang="tr-TR" sz="3200">
                <a:solidFill>
                  <a:prstClr val="white"/>
                </a:solidFill>
                <a:latin typeface="Calibri"/>
              </a:rPr>
              <a:t>Belge Doğrulama Bilgileri</a:t>
            </a:r>
          </a:p>
          <a:p>
            <a:pPr lvl="0">
              <a:buFont typeface="Wingdings" panose="05000000000000000000" pitchFamily="2" charset="2"/>
              <a:buChar char="§"/>
            </a:pPr>
            <a:r>
              <a:rPr lang="tr-TR" sz="3200">
                <a:solidFill>
                  <a:prstClr val="white"/>
                </a:solidFill>
                <a:latin typeface="Calibri"/>
              </a:rPr>
              <a:t>İletişim Bilgileri</a:t>
            </a:r>
          </a:p>
        </p:txBody>
      </p:sp>
    </p:spTree>
    <p:extLst>
      <p:ext uri="{BB962C8B-B14F-4D97-AF65-F5344CB8AC3E}">
        <p14:creationId xmlns:p14="http://schemas.microsoft.com/office/powerpoint/2010/main" val="1635605907"/>
      </p:ext>
    </p:extLst>
  </p:cSld>
  <p:clrMapOvr>
    <a:masterClrMapping/>
  </p:clrMapOvr>
  <p:transition spd="med">
    <p:pull/>
  </p:transition>
  <p:timing/>
</p:sld>
</file>

<file path=ppt/slides/slide6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xfrm>
      </p:grpSpPr>
      <p:sp>
        <p:nvSpPr>
          <p:cNvPr id="104" name="Dikdörtgen 103"/>
          <p:cNvSpPr/>
          <p:nvPr/>
        </p:nvSpPr>
        <p:spPr>
          <a:xfrm>
            <a:off x="362733" y="2890077"/>
            <a:ext cx="5391425" cy="3163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16: Metin</a:t>
            </a:r>
          </a:p>
        </p:txBody>
      </p:sp>
      <p:sp>
        <p:nvSpPr>
          <p:cNvPr id="103" name="Google Shape;366;p34"/>
          <p:cNvSpPr/>
          <p:nvPr/>
        </p:nvSpPr>
        <p:spPr>
          <a:xfrm>
            <a:off x="106892" y="2650067"/>
            <a:ext cx="5884333" cy="4207933"/>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2">
              <a:lumMod val="20000"/>
              <a:lumOff val="8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5" name="Resim 4"/>
          <p:cNvPicPr>
            <a:picLocks noChangeAspect="1"/>
          </p:cNvPicPr>
          <p:nvPr/>
        </p:nvPicPr>
        <p:blipFill>
          <a:blip r:embed="rId4"/>
          <a:srcRect b="14584"/>
          <a:stretch>
            <a:fillRect/>
          </a:stretch>
        </p:blipFill>
        <p:spPr>
          <a:xfrm>
            <a:off x="484947" y="3150704"/>
            <a:ext cx="5128592" cy="2673626"/>
          </a:xfrm>
          <a:prstGeom prst="rect">
            <a:avLst/>
          </a:prstGeom>
        </p:spPr>
      </p:pic>
      <p:sp>
        <p:nvSpPr>
          <p:cNvPr id="7" name="Text Box 122"/>
          <p:cNvSpPr txBox="1">
            <a:spLocks noChangeArrowheads="1"/>
          </p:cNvSpPr>
          <p:nvPr/>
        </p:nvSpPr>
        <p:spPr bwMode="auto">
          <a:xfrm>
            <a:off x="344328" y="4704338"/>
            <a:ext cx="704206" cy="248478"/>
          </a:xfrm>
          <a:prstGeom prst="rect">
            <a:avLst/>
          </a:prstGeom>
          <a:noFill/>
          <a:ln w="9525">
            <a:solidFill>
              <a:srgbClr val="C00000"/>
            </a:solidFill>
            <a:miter lim="800000"/>
          </a:ln>
          <a:extLst>
            <a:ext uri="{909E8E84-426E-40DD-AFC4-6F175D3DCCD1}">
              <a14:hiddenFill xmlns:a14="http://schemas.microsoft.com/office/drawing/2010/main">
                <a:solidFill>
                  <a:srgbClr val="DEEAF6"/>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tr-TR" altLang="tr-TR" sz="600" b="0" i="0" u="none" strike="noStrike" cap="none" normalizeH="0" baseline="0">
                <a:ln>
                  <a:noFill/>
                </a:ln>
                <a:solidFill>
                  <a:srgbClr val="FF0000"/>
                </a:solidFill>
                <a:effectLst/>
                <a:latin typeface="Times New Roman" panose="02020603050405020304" pitchFamily="18" charset="0"/>
              </a:rPr>
              <a:t>Paragraf Başı</a:t>
            </a:r>
          </a:p>
          <a:p>
            <a:pPr marL="0" marR="0" lvl="0" indent="0" algn="ctr" defTabSz="914400" rtl="0" eaLnBrk="0" fontAlgn="base" latinLnBrk="0" hangingPunct="0">
              <a:lnSpc>
                <a:spcPct val="100000"/>
              </a:lnSpc>
              <a:spcBef>
                <a:spcPct val="0"/>
              </a:spcBef>
              <a:spcAft>
                <a:spcPct val="0"/>
              </a:spcAft>
              <a:buClrTx/>
              <a:buSzTx/>
              <a:buFontTx/>
              <a:buNone/>
            </a:pPr>
            <a:r>
              <a:rPr kumimoji="0" lang="tr-TR" altLang="tr-TR" sz="600" b="0" i="0" u="none" strike="noStrike" cap="none" normalizeH="0" baseline="0">
                <a:ln>
                  <a:noFill/>
                </a:ln>
                <a:solidFill>
                  <a:srgbClr val="FF0000"/>
                </a:solidFill>
                <a:effectLst/>
                <a:latin typeface="Times New Roman" panose="02020603050405020304" pitchFamily="18" charset="0"/>
              </a:rPr>
              <a:t>1,25 cm. boşluk</a:t>
            </a:r>
            <a:endParaRPr kumimoji="0" lang="tr-TR" altLang="tr-TR" sz="1100" b="0" i="0" u="none" strike="noStrike" cap="none" normalizeH="0" baseline="0">
              <a:ln>
                <a:noFill/>
              </a:ln>
              <a:solidFill>
                <a:schemeClr val="tx1"/>
              </a:solidFill>
              <a:effectLst/>
              <a:latin typeface="Arial" panose="020b0604020202020204" pitchFamily="34" charset="0"/>
            </a:endParaRPr>
          </a:p>
        </p:txBody>
      </p:sp>
      <p:sp>
        <p:nvSpPr>
          <p:cNvPr id="9" name="Dikdörtgen 8"/>
          <p:cNvSpPr/>
          <p:nvPr/>
        </p:nvSpPr>
        <p:spPr>
          <a:xfrm>
            <a:off x="106892" y="1767367"/>
            <a:ext cx="9807574" cy="461665"/>
          </a:xfrm>
          <a:prstGeom prst="rect">
            <a:avLst/>
          </a:prstGeom>
        </p:spPr>
        <p:txBody>
          <a:bodyPr wrap="square">
            <a:spAutoFit/>
          </a:bodyPr>
          <a:lstStyle/>
          <a:p>
            <a:r>
              <a:rPr lang="tr-TR" sz="2400">
                <a:solidFill>
                  <a:schemeClr val="bg1"/>
                </a:solidFill>
              </a:rPr>
              <a:t>Metin alanı, </a:t>
            </a:r>
            <a:r>
              <a:rPr lang="tr-TR" sz="2400">
                <a:solidFill>
                  <a:srgbClr val="C00000"/>
                </a:solidFill>
              </a:rPr>
              <a:t>“Muhatap” </a:t>
            </a:r>
            <a:r>
              <a:rPr lang="tr-TR" sz="2400">
                <a:solidFill>
                  <a:schemeClr val="bg1"/>
                </a:solidFill>
              </a:rPr>
              <a:t>veya varsa </a:t>
            </a:r>
            <a:r>
              <a:rPr lang="tr-TR" sz="2400">
                <a:solidFill>
                  <a:srgbClr val="C00000"/>
                </a:solidFill>
              </a:rPr>
              <a:t>“İlgi” </a:t>
            </a:r>
            <a:r>
              <a:rPr lang="tr-TR" sz="2400">
                <a:solidFill>
                  <a:schemeClr val="bg1"/>
                </a:solidFill>
              </a:rPr>
              <a:t>ile </a:t>
            </a:r>
            <a:r>
              <a:rPr lang="tr-TR" sz="2400">
                <a:solidFill>
                  <a:srgbClr val="C00000"/>
                </a:solidFill>
              </a:rPr>
              <a:t>“İmza” </a:t>
            </a:r>
            <a:r>
              <a:rPr lang="tr-TR" sz="2400">
                <a:solidFill>
                  <a:schemeClr val="bg1"/>
                </a:solidFill>
              </a:rPr>
              <a:t>arasındaki kısımdır.</a:t>
            </a:r>
          </a:p>
        </p:txBody>
      </p:sp>
      <p:sp>
        <p:nvSpPr>
          <p:cNvPr id="11" name="Dikdörtgen 10"/>
          <p:cNvSpPr/>
          <p:nvPr/>
        </p:nvSpPr>
        <p:spPr>
          <a:xfrm>
            <a:off x="6009630" y="2650067"/>
            <a:ext cx="5886955" cy="3970318"/>
          </a:xfrm>
          <a:prstGeom prst="rect">
            <a:avLst/>
          </a:prstGeom>
        </p:spPr>
        <p:txBody>
          <a:bodyPr wrap="square">
            <a:spAutoFit/>
          </a:bodyPr>
          <a:lstStyle/>
          <a:p>
            <a:pPr marL="285750" indent="-285750" algn="just">
              <a:buFont typeface="Arial" panose="020b0604020202020204" pitchFamily="34" charset="0"/>
              <a:buChar char="•"/>
            </a:pPr>
            <a:r>
              <a:rPr lang="tr-TR">
                <a:solidFill>
                  <a:schemeClr val="bg1"/>
                </a:solidFill>
              </a:rPr>
              <a:t>Paragrafa </a:t>
            </a:r>
            <a:r>
              <a:rPr lang="tr-TR">
                <a:solidFill>
                  <a:srgbClr val="C00000"/>
                </a:solidFill>
              </a:rPr>
              <a:t>1,25 cm içeriden </a:t>
            </a:r>
            <a:r>
              <a:rPr lang="tr-TR">
                <a:solidFill>
                  <a:schemeClr val="bg1"/>
                </a:solidFill>
              </a:rPr>
              <a:t>başlanır.</a:t>
            </a:r>
          </a:p>
          <a:p>
            <a:pPr algn="just"/>
            <a:endParaRPr lang="tr-TR">
              <a:solidFill>
                <a:schemeClr val="bg1"/>
              </a:solidFill>
            </a:endParaRPr>
          </a:p>
          <a:p>
            <a:pPr marL="285750" indent="-285750" algn="just">
              <a:buFont typeface="Arial" panose="020b0604020202020204" pitchFamily="34" charset="0"/>
              <a:buChar char="•"/>
            </a:pPr>
            <a:r>
              <a:rPr lang="tr-TR">
                <a:solidFill>
                  <a:schemeClr val="bg1"/>
                </a:solidFill>
              </a:rPr>
              <a:t>Metindeki kelime aralarında ve noktalama işaretlerinden sonra </a:t>
            </a:r>
            <a:r>
              <a:rPr lang="tr-TR">
                <a:solidFill>
                  <a:srgbClr val="C00000"/>
                </a:solidFill>
              </a:rPr>
              <a:t>bir karakter boşluk </a:t>
            </a:r>
            <a:r>
              <a:rPr lang="tr-TR">
                <a:solidFill>
                  <a:schemeClr val="bg1"/>
                </a:solidFill>
              </a:rPr>
              <a:t>bırakılır. </a:t>
            </a:r>
          </a:p>
          <a:p>
            <a:pPr marL="285750" indent="-285750" algn="just">
              <a:buFont typeface="Arial" panose="020b0604020202020204" pitchFamily="34" charset="0"/>
              <a:buChar char="•"/>
            </a:pPr>
            <a:endParaRPr lang="tr-TR">
              <a:solidFill>
                <a:schemeClr val="bg1"/>
              </a:solidFill>
            </a:endParaRPr>
          </a:p>
          <a:p>
            <a:pPr marL="285750" indent="-285750" algn="just">
              <a:buFont typeface="Arial" panose="020b0604020202020204" pitchFamily="34" charset="0"/>
              <a:buChar char="•"/>
            </a:pPr>
            <a:r>
              <a:rPr lang="tr-TR">
                <a:solidFill>
                  <a:schemeClr val="bg1"/>
                </a:solidFill>
              </a:rPr>
              <a:t>Noktalama işaretleri kendinden önce gelen harfe </a:t>
            </a:r>
            <a:r>
              <a:rPr lang="tr-TR">
                <a:solidFill>
                  <a:srgbClr val="C00000"/>
                </a:solidFill>
              </a:rPr>
              <a:t>bitişik</a:t>
            </a:r>
            <a:r>
              <a:rPr lang="tr-TR">
                <a:solidFill>
                  <a:schemeClr val="bg1"/>
                </a:solidFill>
              </a:rPr>
              <a:t> yazılır. </a:t>
            </a:r>
          </a:p>
          <a:p>
            <a:pPr marL="285750" indent="-285750" algn="just">
              <a:buFont typeface="Arial" panose="020b0604020202020204" pitchFamily="34" charset="0"/>
              <a:buChar char="•"/>
            </a:pPr>
            <a:endParaRPr lang="tr-TR">
              <a:solidFill>
                <a:schemeClr val="bg1"/>
              </a:solidFill>
            </a:endParaRPr>
          </a:p>
          <a:p>
            <a:pPr marL="285750" indent="-285750" algn="just">
              <a:buFont typeface="Arial" panose="020b0604020202020204" pitchFamily="34" charset="0"/>
              <a:buChar char="•"/>
            </a:pPr>
            <a:r>
              <a:rPr lang="tr-TR">
                <a:solidFill>
                  <a:schemeClr val="bg1"/>
                </a:solidFill>
              </a:rPr>
              <a:t>Metin </a:t>
            </a:r>
            <a:r>
              <a:rPr lang="tr-TR">
                <a:solidFill>
                  <a:srgbClr val="C00000"/>
                </a:solidFill>
              </a:rPr>
              <a:t>iki yana </a:t>
            </a:r>
            <a:r>
              <a:rPr lang="tr-TR">
                <a:solidFill>
                  <a:schemeClr val="bg1"/>
                </a:solidFill>
              </a:rPr>
              <a:t>hizalanır. </a:t>
            </a:r>
          </a:p>
          <a:p>
            <a:pPr marL="285750" indent="-285750" algn="just">
              <a:buFont typeface="Arial" panose="020b0604020202020204" pitchFamily="34" charset="0"/>
              <a:buChar char="•"/>
            </a:pPr>
            <a:endParaRPr lang="tr-TR">
              <a:solidFill>
                <a:schemeClr val="bg1"/>
              </a:solidFill>
            </a:endParaRPr>
          </a:p>
          <a:p>
            <a:pPr marL="285750" indent="-285750" algn="just">
              <a:buFont typeface="Arial" panose="020b0604020202020204" pitchFamily="34" charset="0"/>
              <a:buChar char="•"/>
            </a:pPr>
            <a:r>
              <a:rPr lang="tr-TR">
                <a:solidFill>
                  <a:schemeClr val="bg1"/>
                </a:solidFill>
              </a:rPr>
              <a:t>Paragraflar arasında satır boşluğu </a:t>
            </a:r>
            <a:r>
              <a:rPr lang="tr-TR">
                <a:solidFill>
                  <a:srgbClr val="C00000"/>
                </a:solidFill>
              </a:rPr>
              <a:t>bırakılmaz</a:t>
            </a:r>
            <a:r>
              <a:rPr lang="tr-TR">
                <a:solidFill>
                  <a:schemeClr val="bg1"/>
                </a:solidFill>
              </a:rPr>
              <a:t>.</a:t>
            </a:r>
          </a:p>
          <a:p>
            <a:pPr marL="285750" indent="-285750" algn="just">
              <a:buFont typeface="Arial" panose="020b0604020202020204" pitchFamily="34" charset="0"/>
              <a:buChar char="•"/>
            </a:pPr>
            <a:endParaRPr lang="tr-TR">
              <a:solidFill>
                <a:schemeClr val="bg1"/>
              </a:solidFill>
            </a:endParaRPr>
          </a:p>
          <a:p>
            <a:pPr marL="285750" indent="-285750" algn="just">
              <a:buFont typeface="Arial" panose="020b0604020202020204" pitchFamily="34" charset="0"/>
              <a:buChar char="•"/>
            </a:pPr>
            <a:r>
              <a:rPr lang="tr-TR">
                <a:solidFill>
                  <a:schemeClr val="bg1"/>
                </a:solidFill>
              </a:rPr>
              <a:t>İhtiyaç duyulması hâlinde paragraflar harf veya rakam ile sıralanabilir.</a:t>
            </a:r>
          </a:p>
        </p:txBody>
      </p:sp>
    </p:spTree>
    <p:extLst>
      <p:ext uri="{BB962C8B-B14F-4D97-AF65-F5344CB8AC3E}">
        <p14:creationId xmlns:p14="http://schemas.microsoft.com/office/powerpoint/2010/main" val="1940879820"/>
      </p:ext>
    </p:extLst>
  </p:cSld>
  <p:clrMapOvr>
    <a:masterClrMapping/>
  </p:clrMapOvr>
  <p:transition/>
  <p:timing/>
</p:sld>
</file>

<file path=ppt/slides/slide6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4" name="Dikdörtgen 3"/>
          <p:cNvSpPr/>
          <p:nvPr/>
        </p:nvSpPr>
        <p:spPr>
          <a:xfrm>
            <a:off x="393090" y="1761172"/>
            <a:ext cx="10674960" cy="923330"/>
          </a:xfrm>
          <a:prstGeom prst="rect">
            <a:avLst/>
          </a:prstGeom>
        </p:spPr>
        <p:txBody>
          <a:bodyPr wrap="square">
            <a:spAutoFit/>
          </a:bodyPr>
          <a:lstStyle/>
          <a:p>
            <a:r>
              <a:rPr lang="tr-TR"/>
              <a:t>Birden fazla sayfa tutan üst yazılarda </a:t>
            </a:r>
            <a:r>
              <a:rPr lang="tr-TR">
                <a:solidFill>
                  <a:schemeClr val="accent4">
                    <a:lumMod val="75000"/>
                  </a:schemeClr>
                </a:solidFill>
              </a:rPr>
              <a:t>sayı, tarih, konu, muhatap ve ilgi bilgilerine sadece ilk sayfada; </a:t>
            </a:r>
            <a:r>
              <a:rPr lang="tr-TR">
                <a:solidFill>
                  <a:schemeClr val="accent5">
                    <a:lumMod val="75000"/>
                  </a:schemeClr>
                </a:solidFill>
              </a:rPr>
              <a:t>imza,</a:t>
            </a:r>
            <a:r>
              <a:rPr lang="tr-TR">
                <a:solidFill>
                  <a:schemeClr val="accent2">
                    <a:lumMod val="75000"/>
                  </a:schemeClr>
                </a:solidFill>
              </a:rPr>
              <a:t> </a:t>
            </a:r>
            <a:r>
              <a:rPr lang="tr-TR">
                <a:solidFill>
                  <a:schemeClr val="accent5">
                    <a:lumMod val="75000"/>
                  </a:schemeClr>
                </a:solidFill>
              </a:rPr>
              <a:t>ek ve dağıtım bilgilerine ise sadece son sayfada</a:t>
            </a:r>
            <a:r>
              <a:rPr lang="tr-TR">
                <a:solidFill>
                  <a:schemeClr val="accent2">
                    <a:lumMod val="75000"/>
                  </a:schemeClr>
                </a:solidFill>
              </a:rPr>
              <a:t> </a:t>
            </a:r>
            <a:r>
              <a:rPr lang="tr-TR"/>
              <a:t>yer verilir. </a:t>
            </a:r>
            <a:r>
              <a:rPr lang="tr-TR">
                <a:solidFill>
                  <a:schemeClr val="accent2">
                    <a:lumMod val="75000"/>
                  </a:schemeClr>
                </a:solidFill>
              </a:rPr>
              <a:t>İletişim bilgisine ve belge doğrulama bilgilerine her sayfanın en alt kısmında yer verilir. </a:t>
            </a:r>
          </a:p>
        </p:txBody>
      </p:sp>
      <p:pic>
        <p:nvPicPr>
          <p:cNvPr id="5" name="Resim 4"/>
          <p:cNvPicPr>
            <a:picLocks noChangeAspect="1"/>
          </p:cNvPicPr>
          <p:nvPr/>
        </p:nvPicPr>
        <p:blipFill>
          <a:blip r:embed="rId4"/>
          <a:stretch>
            <a:fillRect/>
          </a:stretch>
        </p:blipFill>
        <p:spPr>
          <a:xfrm>
            <a:off x="6447805" y="3238500"/>
            <a:ext cx="2534270" cy="3501744"/>
          </a:xfrm>
          <a:prstGeom prst="rect">
            <a:avLst/>
          </a:prstGeom>
        </p:spPr>
      </p:pic>
      <p:pic>
        <p:nvPicPr>
          <p:cNvPr id="6" name="Resim 5"/>
          <p:cNvPicPr>
            <a:picLocks noChangeAspect="1"/>
          </p:cNvPicPr>
          <p:nvPr/>
        </p:nvPicPr>
        <p:blipFill>
          <a:blip r:embed="rId5"/>
          <a:stretch>
            <a:fillRect/>
          </a:stretch>
        </p:blipFill>
        <p:spPr>
          <a:xfrm>
            <a:off x="9290161" y="3238500"/>
            <a:ext cx="2477769" cy="3501744"/>
          </a:xfrm>
          <a:prstGeom prst="rect">
            <a:avLst/>
          </a:prstGeom>
        </p:spPr>
      </p:pic>
      <p:sp>
        <p:nvSpPr>
          <p:cNvPr id="8" name="Dikdörtgen 7">
            <a:extLst>
              <a:ext uri="{FF2B5EF4-FFF2-40B4-BE49-F238E27FC236}">
                <a16:creationId xmlns:a16="http://schemas.microsoft.com/office/drawing/2014/main" id="{A1BE1404-9BB2-4FEC-8AB8-D61828B30591}"/>
              </a:ext>
            </a:extLst>
          </p:cNvPr>
          <p:cNvSpPr/>
          <p:nvPr/>
        </p:nvSpPr>
        <p:spPr>
          <a:xfrm>
            <a:off x="6473527" y="3238500"/>
            <a:ext cx="2508547" cy="1045265"/>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p:txBody>
      </p:sp>
      <p:sp>
        <p:nvSpPr>
          <p:cNvPr id="9" name="Dikdörtgen 8">
            <a:extLst>
              <a:ext uri="{FF2B5EF4-FFF2-40B4-BE49-F238E27FC236}">
                <a16:creationId xmlns:a16="http://schemas.microsoft.com/office/drawing/2014/main" id="{A1BE1404-9BB2-4FEC-8AB8-D61828B30591}"/>
              </a:ext>
            </a:extLst>
          </p:cNvPr>
          <p:cNvSpPr/>
          <p:nvPr/>
        </p:nvSpPr>
        <p:spPr>
          <a:xfrm>
            <a:off x="9367309" y="4122977"/>
            <a:ext cx="2400621" cy="760952"/>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p:txBody>
      </p:sp>
      <p:sp>
        <p:nvSpPr>
          <p:cNvPr id="10" name="Dikdörtgen 9">
            <a:extLst>
              <a:ext uri="{FF2B5EF4-FFF2-40B4-BE49-F238E27FC236}">
                <a16:creationId xmlns:a16="http://schemas.microsoft.com/office/drawing/2014/main" id="{A1BE1404-9BB2-4FEC-8AB8-D61828B30591}"/>
              </a:ext>
            </a:extLst>
          </p:cNvPr>
          <p:cNvSpPr/>
          <p:nvPr/>
        </p:nvSpPr>
        <p:spPr>
          <a:xfrm>
            <a:off x="6447805"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p:txBody>
      </p:sp>
      <p:sp>
        <p:nvSpPr>
          <p:cNvPr id="11" name="Dikdörtgen 10">
            <a:extLst>
              <a:ext uri="{FF2B5EF4-FFF2-40B4-BE49-F238E27FC236}">
                <a16:creationId xmlns:a16="http://schemas.microsoft.com/office/drawing/2014/main" id="{A1BE1404-9BB2-4FEC-8AB8-D61828B30591}"/>
              </a:ext>
            </a:extLst>
          </p:cNvPr>
          <p:cNvSpPr/>
          <p:nvPr/>
        </p:nvSpPr>
        <p:spPr>
          <a:xfrm>
            <a:off x="9299303"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a:p>
            <a:pPr algn="ctr"/>
            <a:endParaRPr lang="tr-TR">
              <a:solidFill>
                <a:prstClr val="white"/>
              </a:solidFill>
            </a:endParaRPr>
          </a:p>
        </p:txBody>
      </p:sp>
      <p:sp>
        <p:nvSpPr>
          <p:cNvPr id="12" name="Dikdörtgen 11"/>
          <p:cNvSpPr/>
          <p:nvPr/>
        </p:nvSpPr>
        <p:spPr>
          <a:xfrm>
            <a:off x="2477724" y="3699075"/>
            <a:ext cx="3823063" cy="1477328"/>
          </a:xfrm>
          <a:prstGeom prst="rect">
            <a:avLst/>
          </a:prstGeom>
          <a:ln>
            <a:solidFill>
              <a:schemeClr val="tx1"/>
            </a:solidFill>
          </a:ln>
        </p:spPr>
        <p:txBody>
          <a:bodyPr wrap="square">
            <a:spAutoFit/>
          </a:bodyPr>
          <a:lstStyle/>
          <a:p>
            <a:r>
              <a:rPr lang="tr-TR" i="1"/>
              <a:t>Zorunlu hâllerde veya olağanüstü durumlarda hazırlanan ve birden fazla sayfadan oluşan belgelerde ise her sayfanın en alt kısmında </a:t>
            </a:r>
            <a:r>
              <a:rPr lang="tr-TR" i="1">
                <a:solidFill>
                  <a:srgbClr val="C00000"/>
                </a:solidFill>
              </a:rPr>
              <a:t>sadece iletişim bilgisine </a:t>
            </a:r>
            <a:r>
              <a:rPr lang="tr-TR" i="1"/>
              <a:t>yer verilir</a:t>
            </a:r>
            <a:r>
              <a:rPr lang="tr-TR"/>
              <a:t>.</a:t>
            </a:r>
          </a:p>
        </p:txBody>
      </p:sp>
    </p:spTree>
    <p:extLst>
      <p:ext uri="{BB962C8B-B14F-4D97-AF65-F5344CB8AC3E}">
        <p14:creationId xmlns:p14="http://schemas.microsoft.com/office/powerpoint/2010/main" val="21165483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000" fill="hold"/>
                                        <p:tgtEl>
                                          <p:spTgt spid="8"/>
                                        </p:tgtEl>
                                        <p:attrNameLst>
                                          <p:attrName>ppt_w</p:attrName>
                                        </p:attrNameLst>
                                      </p:cBhvr>
                                      <p:tavLst>
                                        <p:tav tm="0">
                                          <p:val>
                                            <p:fltVal val="0"/>
                                          </p:val>
                                        </p:tav>
                                        <p:tav tm="100000">
                                          <p:val>
                                            <p:strVal val="#ppt_w"/>
                                          </p:val>
                                        </p:tav>
                                      </p:tavLst>
                                    </p:anim>
                                    <p:anim calcmode="lin" valueType="num">
                                      <p:cBhvr>
                                        <p:cTn id="11" dur="2000" fill="hold"/>
                                        <p:tgtEl>
                                          <p:spTgt spid="8"/>
                                        </p:tgtEl>
                                        <p:attrNameLst>
                                          <p:attrName>ppt_h</p:attrName>
                                        </p:attrNameLst>
                                      </p:cBhvr>
                                      <p:tavLst>
                                        <p:tav tm="0">
                                          <p:val>
                                            <p:fltVal val="0"/>
                                          </p:val>
                                        </p:tav>
                                        <p:tav tm="100000">
                                          <p:val>
                                            <p:strVal val="#ppt_h"/>
                                          </p:val>
                                        </p:tav>
                                      </p:tavLst>
                                    </p:anim>
                                    <p:animEffect transition="in" filter="fade">
                                      <p:cBhvr>
                                        <p:cTn id="12" dur="2000"/>
                                        <p:tgtEl>
                                          <p:spTgt spid="8"/>
                                        </p:tgtEl>
                                      </p:cBhvr>
                                    </p:animEffect>
                                  </p:childTnLst>
                                </p:cTn>
                              </p:par>
                              <p:par>
                                <p:cTn id="13" presetID="53"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ppt_w</p:attrName>
                                        </p:attrNameLst>
                                      </p:cBhvr>
                                      <p:tavLst>
                                        <p:tav tm="0">
                                          <p:val>
                                            <p:fltVal val="0"/>
                                          </p:val>
                                        </p:tav>
                                        <p:tav tm="100000">
                                          <p:val>
                                            <p:strVal val="#ppt_w"/>
                                          </p:val>
                                        </p:tav>
                                      </p:tavLst>
                                    </p:anim>
                                    <p:anim calcmode="lin" valueType="num">
                                      <p:cBhvr>
                                        <p:cTn id="16" dur="2000" fill="hold"/>
                                        <p:tgtEl>
                                          <p:spTgt spid="9"/>
                                        </p:tgtEl>
                                        <p:attrNameLst>
                                          <p:attrName>ppt_h</p:attrName>
                                        </p:attrNameLst>
                                      </p:cBhvr>
                                      <p:tavLst>
                                        <p:tav tm="0">
                                          <p:val>
                                            <p:fltVal val="0"/>
                                          </p:val>
                                        </p:tav>
                                        <p:tav tm="100000">
                                          <p:val>
                                            <p:strVal val="#ppt_h"/>
                                          </p:val>
                                        </p:tav>
                                      </p:tavLst>
                                    </p:anim>
                                    <p:animEffect transition="in" filter="fade">
                                      <p:cBhvr>
                                        <p:cTn id="17" dur="2000"/>
                                        <p:tgtEl>
                                          <p:spTgt spid="9"/>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2000" fill="hold"/>
                                        <p:tgtEl>
                                          <p:spTgt spid="10"/>
                                        </p:tgtEl>
                                        <p:attrNameLst>
                                          <p:attrName>ppt_w</p:attrName>
                                        </p:attrNameLst>
                                      </p:cBhvr>
                                      <p:tavLst>
                                        <p:tav tm="0">
                                          <p:val>
                                            <p:fltVal val="0"/>
                                          </p:val>
                                        </p:tav>
                                        <p:tav tm="100000">
                                          <p:val>
                                            <p:strVal val="#ppt_w"/>
                                          </p:val>
                                        </p:tav>
                                      </p:tavLst>
                                    </p:anim>
                                    <p:anim calcmode="lin" valueType="num">
                                      <p:cBhvr>
                                        <p:cTn id="21" dur="2000" fill="hold"/>
                                        <p:tgtEl>
                                          <p:spTgt spid="10"/>
                                        </p:tgtEl>
                                        <p:attrNameLst>
                                          <p:attrName>ppt_h</p:attrName>
                                        </p:attrNameLst>
                                      </p:cBhvr>
                                      <p:tavLst>
                                        <p:tav tm="0">
                                          <p:val>
                                            <p:fltVal val="0"/>
                                          </p:val>
                                        </p:tav>
                                        <p:tav tm="100000">
                                          <p:val>
                                            <p:strVal val="#ppt_h"/>
                                          </p:val>
                                        </p:tav>
                                      </p:tavLst>
                                    </p:anim>
                                    <p:animEffect transition="in" filter="fade">
                                      <p:cBhvr>
                                        <p:cTn id="22" dur="2000"/>
                                        <p:tgtEl>
                                          <p:spTgt spid="10"/>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2000" fill="hold"/>
                                        <p:tgtEl>
                                          <p:spTgt spid="11"/>
                                        </p:tgtEl>
                                        <p:attrNameLst>
                                          <p:attrName>ppt_w</p:attrName>
                                        </p:attrNameLst>
                                      </p:cBhvr>
                                      <p:tavLst>
                                        <p:tav tm="0">
                                          <p:val>
                                            <p:fltVal val="0"/>
                                          </p:val>
                                        </p:tav>
                                        <p:tav tm="100000">
                                          <p:val>
                                            <p:strVal val="#ppt_w"/>
                                          </p:val>
                                        </p:tav>
                                      </p:tavLst>
                                    </p:anim>
                                    <p:anim calcmode="lin" valueType="num">
                                      <p:cBhvr>
                                        <p:cTn id="26" dur="2000" fill="hold"/>
                                        <p:tgtEl>
                                          <p:spTgt spid="11"/>
                                        </p:tgtEl>
                                        <p:attrNameLst>
                                          <p:attrName>ppt_h</p:attrName>
                                        </p:attrNameLst>
                                      </p:cBhvr>
                                      <p:tavLst>
                                        <p:tav tm="0">
                                          <p:val>
                                            <p:fltVal val="0"/>
                                          </p:val>
                                        </p:tav>
                                        <p:tav tm="100000">
                                          <p:val>
                                            <p:strVal val="#ppt_h"/>
                                          </p:val>
                                        </p:tav>
                                      </p:tavLst>
                                    </p:anim>
                                    <p:animEffect transition="in" filter="fade">
                                      <p:cBhvr>
                                        <p:cTn id="27" dur="20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1"/>
      <p:bldP spid="9" grpId="2"/>
      <p:bldP spid="10" grpId="3"/>
      <p:bldP spid="11" grpId="4"/>
      <p:bldP spid="12" grpId="5"/>
    </p:bldLst>
  </p:timing>
</p:sld>
</file>

<file path=ppt/slides/slide6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41" name="Chevron 3">
            <a:extLst>
              <a:ext uri="{FF2B5EF4-FFF2-40B4-BE49-F238E27FC236}">
                <a16:creationId xmlns:a16="http://schemas.microsoft.com/office/drawing/2014/main" id="{F09A5CDE-3A16-488F-A802-CCBA3BC65730}"/>
              </a:ext>
            </a:extLst>
          </p:cNvPr>
          <p:cNvSpPr/>
          <p:nvPr/>
        </p:nvSpPr>
        <p:spPr>
          <a:xfrm>
            <a:off x="7016857" y="1613940"/>
            <a:ext cx="2196001" cy="61949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1600" b="1">
                <a:solidFill>
                  <a:schemeClr val="bg1"/>
                </a:solidFill>
                <a:latin typeface="Calibri Light" panose="020f0302020204030204" pitchFamily="34" charset="0"/>
                <a:cs typeface="Calibri Light" panose="020f0302020204030204" pitchFamily="34" charset="0"/>
              </a:rPr>
              <a:t>Maddeleme</a:t>
            </a:r>
          </a:p>
        </p:txBody>
      </p:sp>
      <p:sp>
        <p:nvSpPr>
          <p:cNvPr id="42" name="Chevron 4">
            <a:extLst>
              <a:ext uri="{FF2B5EF4-FFF2-40B4-BE49-F238E27FC236}">
                <a16:creationId xmlns:a16="http://schemas.microsoft.com/office/drawing/2014/main" id="{DDDF2A30-F40C-4D58-8C6A-CAA1FFD69046}"/>
              </a:ext>
            </a:extLst>
          </p:cNvPr>
          <p:cNvSpPr/>
          <p:nvPr/>
        </p:nvSpPr>
        <p:spPr>
          <a:xfrm>
            <a:off x="9016226" y="1613940"/>
            <a:ext cx="2196001" cy="619497"/>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400" b="1">
                <a:solidFill>
                  <a:schemeClr val="bg1"/>
                </a:solidFill>
                <a:latin typeface="Calibri Light" panose="020f0302020204030204" pitchFamily="34" charset="0"/>
                <a:cs typeface="Calibri Light" panose="020f0302020204030204" pitchFamily="34" charset="0"/>
              </a:rPr>
              <a:t>Kısaltma</a:t>
            </a:r>
          </a:p>
        </p:txBody>
      </p:sp>
      <p:sp>
        <p:nvSpPr>
          <p:cNvPr id="43" name="Chevron 5">
            <a:extLst>
              <a:ext uri="{FF2B5EF4-FFF2-40B4-BE49-F238E27FC236}">
                <a16:creationId xmlns:a16="http://schemas.microsoft.com/office/drawing/2014/main" id="{6B962284-C636-48BC-8877-0A9FF4EF83D7}"/>
              </a:ext>
            </a:extLst>
          </p:cNvPr>
          <p:cNvSpPr/>
          <p:nvPr/>
        </p:nvSpPr>
        <p:spPr>
          <a:xfrm>
            <a:off x="5017488" y="1613940"/>
            <a:ext cx="2196001" cy="61949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b="1">
                <a:solidFill>
                  <a:schemeClr val="bg1"/>
                </a:solidFill>
                <a:latin typeface="Calibri Light" panose="020f0302020204030204" pitchFamily="34" charset="0"/>
                <a:cs typeface="Calibri Light" panose="020f0302020204030204" pitchFamily="34" charset="0"/>
              </a:rPr>
              <a:t>Alıntı ve Vurgular</a:t>
            </a:r>
          </a:p>
        </p:txBody>
      </p:sp>
      <p:sp>
        <p:nvSpPr>
          <p:cNvPr id="44" name="Rounded Rectangle 6">
            <a:extLst>
              <a:ext uri="{FF2B5EF4-FFF2-40B4-BE49-F238E27FC236}">
                <a16:creationId xmlns:a16="http://schemas.microsoft.com/office/drawing/2014/main" id="{5AD672F2-2054-48EB-B2E1-2325DA166221}"/>
              </a:ext>
            </a:extLst>
          </p:cNvPr>
          <p:cNvSpPr/>
          <p:nvPr/>
        </p:nvSpPr>
        <p:spPr>
          <a:xfrm>
            <a:off x="9091692" y="2369716"/>
            <a:ext cx="1837867" cy="3536128"/>
          </a:xfrm>
          <a:prstGeom prst="roundRect">
            <a:avLst>
              <a:gd name="adj" fmla="val 10715"/>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a:p>
        </p:txBody>
      </p:sp>
      <p:sp>
        <p:nvSpPr>
          <p:cNvPr id="45" name="Rounded Rectangle 7">
            <a:extLst>
              <a:ext uri="{FF2B5EF4-FFF2-40B4-BE49-F238E27FC236}">
                <a16:creationId xmlns:a16="http://schemas.microsoft.com/office/drawing/2014/main" id="{72526F43-F6B5-4056-A0A6-753314B35D86}"/>
              </a:ext>
            </a:extLst>
          </p:cNvPr>
          <p:cNvSpPr/>
          <p:nvPr/>
        </p:nvSpPr>
        <p:spPr>
          <a:xfrm>
            <a:off x="3066584" y="2369716"/>
            <a:ext cx="1837867" cy="3536128"/>
          </a:xfrm>
          <a:prstGeom prst="roundRect">
            <a:avLst>
              <a:gd name="adj" fmla="val 1071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a:p>
        </p:txBody>
      </p:sp>
      <p:sp>
        <p:nvSpPr>
          <p:cNvPr id="46" name="Rounded Rectangle 8">
            <a:extLst>
              <a:ext uri="{FF2B5EF4-FFF2-40B4-BE49-F238E27FC236}">
                <a16:creationId xmlns:a16="http://schemas.microsoft.com/office/drawing/2014/main" id="{0C32062E-9641-4322-B2DE-B7BF3A148760}"/>
              </a:ext>
            </a:extLst>
          </p:cNvPr>
          <p:cNvSpPr/>
          <p:nvPr/>
        </p:nvSpPr>
        <p:spPr>
          <a:xfrm>
            <a:off x="7083322" y="2369716"/>
            <a:ext cx="1837867" cy="3536128"/>
          </a:xfrm>
          <a:prstGeom prst="roundRect">
            <a:avLst>
              <a:gd name="adj" fmla="val 10715"/>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a:p>
        </p:txBody>
      </p:sp>
      <p:sp>
        <p:nvSpPr>
          <p:cNvPr id="47" name="Rounded Rectangle 9">
            <a:extLst>
              <a:ext uri="{FF2B5EF4-FFF2-40B4-BE49-F238E27FC236}">
                <a16:creationId xmlns:a16="http://schemas.microsoft.com/office/drawing/2014/main" id="{5FFA05C7-E156-41A7-AADE-A7302881A7CB}"/>
              </a:ext>
            </a:extLst>
          </p:cNvPr>
          <p:cNvSpPr/>
          <p:nvPr/>
        </p:nvSpPr>
        <p:spPr>
          <a:xfrm>
            <a:off x="5074953" y="2369716"/>
            <a:ext cx="1837867" cy="3536128"/>
          </a:xfrm>
          <a:prstGeom prst="roundRect">
            <a:avLst>
              <a:gd name="adj" fmla="val 10715"/>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a:p>
        </p:txBody>
      </p:sp>
      <p:sp>
        <p:nvSpPr>
          <p:cNvPr id="50" name="TextBox 11">
            <a:extLst>
              <a:ext uri="{FF2B5EF4-FFF2-40B4-BE49-F238E27FC236}">
                <a16:creationId xmlns:a16="http://schemas.microsoft.com/office/drawing/2014/main" id="{5A0AF224-A244-4BAD-897B-D3AF46D3F53B}"/>
              </a:ext>
            </a:extLst>
          </p:cNvPr>
          <p:cNvSpPr txBox="1"/>
          <p:nvPr/>
        </p:nvSpPr>
        <p:spPr>
          <a:xfrm>
            <a:off x="3214751" y="2668701"/>
            <a:ext cx="1607626" cy="3046988"/>
          </a:xfrm>
          <a:prstGeom prst="rect">
            <a:avLst/>
          </a:prstGeom>
          <a:noFill/>
        </p:spPr>
        <p:txBody>
          <a:bodyPr wrap="square" rtlCol="0">
            <a:spAutoFit/>
          </a:bodyPr>
          <a:lstStyle/>
          <a:p>
            <a:pPr algn="ctr"/>
            <a:r>
              <a:rPr lang="tr-TR" altLang="ko-KR" sz="1200">
                <a:solidFill>
                  <a:schemeClr val="tx1">
                    <a:lumMod val="75000"/>
                    <a:lumOff val="25000"/>
                  </a:schemeClr>
                </a:solidFill>
                <a:cs typeface="Arial" panose="020b0604020202020204" pitchFamily="34" charset="0"/>
              </a:rPr>
              <a:t>Dört ve dörtten çok haneli sayılar sondan sayılmak üzere üçlü gruplara ayrılarak yazılır ve araya nokta (.) işareti konulur:</a:t>
            </a:r>
          </a:p>
          <a:p>
            <a:pPr algn="ctr"/>
            <a:endParaRPr lang="tr-TR" altLang="ko-KR" sz="1200">
              <a:solidFill>
                <a:schemeClr val="tx1">
                  <a:lumMod val="75000"/>
                  <a:lumOff val="25000"/>
                </a:schemeClr>
              </a:solidFill>
              <a:cs typeface="Arial" panose="020b0604020202020204" pitchFamily="34" charset="0"/>
            </a:endParaRPr>
          </a:p>
          <a:p>
            <a:pPr algn="ctr"/>
            <a:r>
              <a:rPr lang="tr-TR" altLang="ko-KR" sz="1200">
                <a:solidFill>
                  <a:schemeClr val="tx1">
                    <a:lumMod val="75000"/>
                    <a:lumOff val="25000"/>
                  </a:schemeClr>
                </a:solidFill>
                <a:cs typeface="Arial" panose="020b0604020202020204" pitchFamily="34" charset="0"/>
              </a:rPr>
              <a:t>1.452 </a:t>
            </a:r>
          </a:p>
          <a:p>
            <a:pPr algn="ctr"/>
            <a:r>
              <a:rPr lang="tr-TR" altLang="ko-KR" sz="1200">
                <a:solidFill>
                  <a:schemeClr val="tx1">
                    <a:lumMod val="75000"/>
                    <a:lumOff val="25000"/>
                  </a:schemeClr>
                </a:solidFill>
                <a:cs typeface="Arial" panose="020b0604020202020204" pitchFamily="34" charset="0"/>
              </a:rPr>
              <a:t>25.126; </a:t>
            </a:r>
          </a:p>
          <a:p>
            <a:pPr algn="ctr"/>
            <a:r>
              <a:rPr lang="tr-TR" altLang="ko-KR" sz="1200">
                <a:solidFill>
                  <a:schemeClr val="tx1">
                    <a:lumMod val="75000"/>
                    <a:lumOff val="25000"/>
                  </a:schemeClr>
                </a:solidFill>
                <a:cs typeface="Arial" panose="020b0604020202020204" pitchFamily="34" charset="0"/>
              </a:rPr>
              <a:t>326.197</a:t>
            </a:r>
          </a:p>
          <a:p>
            <a:pPr algn="ctr"/>
            <a:endParaRPr lang="tr-TR" altLang="ko-KR" sz="1200">
              <a:solidFill>
                <a:schemeClr val="tx1">
                  <a:lumMod val="75000"/>
                  <a:lumOff val="25000"/>
                </a:schemeClr>
              </a:solidFill>
              <a:cs typeface="Arial" panose="020b0604020202020204" pitchFamily="34" charset="0"/>
            </a:endParaRPr>
          </a:p>
          <a:p>
            <a:pPr algn="ctr"/>
            <a:r>
              <a:rPr lang="tr-TR" altLang="ko-KR" sz="1200">
                <a:solidFill>
                  <a:schemeClr val="tx1">
                    <a:lumMod val="75000"/>
                    <a:lumOff val="25000"/>
                  </a:schemeClr>
                </a:solidFill>
                <a:cs typeface="Arial" panose="020b0604020202020204" pitchFamily="34" charset="0"/>
              </a:rPr>
              <a:t>Sayılarda kesirler virgül (,) ile ayrılır: </a:t>
            </a:r>
          </a:p>
          <a:p>
            <a:pPr algn="ctr"/>
            <a:endParaRPr lang="tr-TR" altLang="ko-KR" sz="1200">
              <a:solidFill>
                <a:schemeClr val="tx1">
                  <a:lumMod val="75000"/>
                  <a:lumOff val="25000"/>
                </a:schemeClr>
              </a:solidFill>
              <a:cs typeface="Arial" panose="020b0604020202020204" pitchFamily="34" charset="0"/>
            </a:endParaRPr>
          </a:p>
          <a:p>
            <a:pPr algn="ctr"/>
            <a:r>
              <a:rPr lang="tr-TR" altLang="ko-KR" sz="1200">
                <a:solidFill>
                  <a:schemeClr val="tx1">
                    <a:lumMod val="75000"/>
                    <a:lumOff val="25000"/>
                  </a:schemeClr>
                </a:solidFill>
                <a:cs typeface="Arial" panose="020b0604020202020204" pitchFamily="34" charset="0"/>
              </a:rPr>
              <a:t>10.545,72</a:t>
            </a:r>
          </a:p>
        </p:txBody>
      </p:sp>
      <p:sp>
        <p:nvSpPr>
          <p:cNvPr id="57" name="TextBox 18">
            <a:extLst>
              <a:ext uri="{FF2B5EF4-FFF2-40B4-BE49-F238E27FC236}">
                <a16:creationId xmlns:a16="http://schemas.microsoft.com/office/drawing/2014/main" id="{AC5D0605-8049-4149-861A-00607818736F}"/>
              </a:ext>
            </a:extLst>
          </p:cNvPr>
          <p:cNvSpPr txBox="1"/>
          <p:nvPr/>
        </p:nvSpPr>
        <p:spPr>
          <a:xfrm>
            <a:off x="5233987" y="3670152"/>
            <a:ext cx="1607626" cy="1015663"/>
          </a:xfrm>
          <a:prstGeom prst="rect">
            <a:avLst/>
          </a:prstGeom>
          <a:noFill/>
        </p:spPr>
        <p:txBody>
          <a:bodyPr wrap="square" rtlCol="0">
            <a:spAutoFit/>
          </a:bodyPr>
          <a:lstStyle/>
          <a:p>
            <a:pPr algn="ctr"/>
            <a:r>
              <a:rPr lang="tr-TR" altLang="ko-KR" sz="1200">
                <a:solidFill>
                  <a:schemeClr val="tx1">
                    <a:lumMod val="75000"/>
                    <a:lumOff val="25000"/>
                  </a:schemeClr>
                </a:solidFill>
                <a:cs typeface="Arial" panose="020b0604020202020204" pitchFamily="34" charset="0"/>
              </a:rPr>
              <a:t>Metin içinde yer alan alıntılar </a:t>
            </a:r>
            <a:r>
              <a:rPr lang="tr-TR" altLang="ko-KR" sz="1200" b="1">
                <a:solidFill>
                  <a:schemeClr val="tx1">
                    <a:lumMod val="75000"/>
                    <a:lumOff val="25000"/>
                  </a:schemeClr>
                </a:solidFill>
                <a:cs typeface="Arial" panose="020b0604020202020204" pitchFamily="34" charset="0"/>
              </a:rPr>
              <a:t>‘‘tırnak içinde’’</a:t>
            </a:r>
            <a:r>
              <a:rPr lang="tr-TR" altLang="ko-KR" sz="1200">
                <a:solidFill>
                  <a:schemeClr val="tx1">
                    <a:lumMod val="75000"/>
                    <a:lumOff val="25000"/>
                  </a:schemeClr>
                </a:solidFill>
                <a:cs typeface="Arial" panose="020b0604020202020204" pitchFamily="34" charset="0"/>
              </a:rPr>
              <a:t> ve/veya </a:t>
            </a:r>
            <a:r>
              <a:rPr lang="tr-TR" altLang="ko-KR" sz="1200" b="1" i="1">
                <a:solidFill>
                  <a:schemeClr val="tx1">
                    <a:lumMod val="75000"/>
                    <a:lumOff val="25000"/>
                  </a:schemeClr>
                </a:solidFill>
                <a:cs typeface="Arial" panose="020b0604020202020204" pitchFamily="34" charset="0"/>
              </a:rPr>
              <a:t>eğik (italik)</a:t>
            </a:r>
            <a:r>
              <a:rPr lang="tr-TR" altLang="ko-KR" sz="1200" b="1">
                <a:solidFill>
                  <a:schemeClr val="tx1">
                    <a:lumMod val="75000"/>
                    <a:lumOff val="25000"/>
                  </a:schemeClr>
                </a:solidFill>
                <a:cs typeface="Arial" panose="020b0604020202020204" pitchFamily="34" charset="0"/>
              </a:rPr>
              <a:t> </a:t>
            </a:r>
            <a:r>
              <a:rPr lang="tr-TR" altLang="ko-KR" sz="1200">
                <a:solidFill>
                  <a:schemeClr val="tx1">
                    <a:lumMod val="75000"/>
                    <a:lumOff val="25000"/>
                  </a:schemeClr>
                </a:solidFill>
                <a:cs typeface="Arial" panose="020b0604020202020204" pitchFamily="34" charset="0"/>
              </a:rPr>
              <a:t>olarak yazılabilir.</a:t>
            </a:r>
          </a:p>
        </p:txBody>
      </p:sp>
      <p:sp>
        <p:nvSpPr>
          <p:cNvPr id="60" name="TextBox 21">
            <a:extLst>
              <a:ext uri="{FF2B5EF4-FFF2-40B4-BE49-F238E27FC236}">
                <a16:creationId xmlns:a16="http://schemas.microsoft.com/office/drawing/2014/main" id="{447DC199-CAA0-46CE-A875-D82011250923}"/>
              </a:ext>
            </a:extLst>
          </p:cNvPr>
          <p:cNvSpPr txBox="1"/>
          <p:nvPr/>
        </p:nvSpPr>
        <p:spPr>
          <a:xfrm>
            <a:off x="7213489" y="3023821"/>
            <a:ext cx="1607626" cy="2123658"/>
          </a:xfrm>
          <a:prstGeom prst="rect">
            <a:avLst/>
          </a:prstGeom>
          <a:noFill/>
        </p:spPr>
        <p:txBody>
          <a:bodyPr wrap="square" rtlCol="0">
            <a:spAutoFit/>
          </a:bodyPr>
          <a:lstStyle/>
          <a:p>
            <a:pPr algn="ctr"/>
            <a:r>
              <a:rPr lang="tr-TR" altLang="ko-KR" sz="1200">
                <a:solidFill>
                  <a:schemeClr val="tx1">
                    <a:lumMod val="75000"/>
                    <a:lumOff val="25000"/>
                  </a:schemeClr>
                </a:solidFill>
                <a:cs typeface="Arial" panose="020b0604020202020204" pitchFamily="34" charset="0"/>
              </a:rPr>
              <a:t>Metin içinde maddelemeye/ numaralandırmaya ihtiyaç duyulduğunda, </a:t>
            </a:r>
            <a:r>
              <a:rPr lang="tr-TR" altLang="ko-KR" sz="1200" b="1">
                <a:solidFill>
                  <a:schemeClr val="tx1">
                    <a:lumMod val="75000"/>
                    <a:lumOff val="25000"/>
                  </a:schemeClr>
                </a:solidFill>
                <a:cs typeface="Arial" panose="020b0604020202020204" pitchFamily="34" charset="0"/>
              </a:rPr>
              <a:t>Türk alfabesinde yer alan bütün küçük harfler kendilerinden sonra kapama parantez işareti “)” </a:t>
            </a:r>
            <a:r>
              <a:rPr lang="tr-TR" altLang="ko-KR" sz="1200">
                <a:solidFill>
                  <a:schemeClr val="tx1">
                    <a:lumMod val="75000"/>
                    <a:lumOff val="25000"/>
                  </a:schemeClr>
                </a:solidFill>
                <a:cs typeface="Arial" panose="020b0604020202020204" pitchFamily="34" charset="0"/>
              </a:rPr>
              <a:t>konularak kullanılır.</a:t>
            </a:r>
          </a:p>
        </p:txBody>
      </p:sp>
      <p:sp>
        <p:nvSpPr>
          <p:cNvPr id="63" name="TextBox 24">
            <a:extLst>
              <a:ext uri="{FF2B5EF4-FFF2-40B4-BE49-F238E27FC236}">
                <a16:creationId xmlns:a16="http://schemas.microsoft.com/office/drawing/2014/main" id="{93D33FD5-77CE-4282-A3B5-614DC97D9D15}"/>
              </a:ext>
            </a:extLst>
          </p:cNvPr>
          <p:cNvSpPr txBox="1"/>
          <p:nvPr/>
        </p:nvSpPr>
        <p:spPr>
          <a:xfrm>
            <a:off x="9232885" y="2931488"/>
            <a:ext cx="1607626" cy="2677656"/>
          </a:xfrm>
          <a:prstGeom prst="rect">
            <a:avLst/>
          </a:prstGeom>
          <a:noFill/>
        </p:spPr>
        <p:txBody>
          <a:bodyPr wrap="square" rtlCol="0">
            <a:spAutoFit/>
          </a:bodyPr>
          <a:lstStyle/>
          <a:p>
            <a:pPr algn="ctr"/>
            <a:r>
              <a:rPr lang="tr-TR" altLang="ko-KR" sz="1200">
                <a:solidFill>
                  <a:schemeClr val="tx1">
                    <a:lumMod val="75000"/>
                    <a:lumOff val="25000"/>
                  </a:schemeClr>
                </a:solidFill>
                <a:cs typeface="Arial" panose="020b0604020202020204" pitchFamily="34" charset="0"/>
              </a:rPr>
              <a:t>Metin içinde kısaltma kullanılacak ise ifadenin ilk kullanıldığı yerde açık biçimi, sonra parantez içinde kısaltılmış biçimi yazılır: </a:t>
            </a:r>
          </a:p>
          <a:p>
            <a:pPr algn="ctr"/>
            <a:endParaRPr lang="tr-TR" altLang="ko-KR" sz="1200">
              <a:solidFill>
                <a:schemeClr val="tx1">
                  <a:lumMod val="75000"/>
                  <a:lumOff val="25000"/>
                </a:schemeClr>
              </a:solidFill>
              <a:cs typeface="Arial" panose="020b0604020202020204" pitchFamily="34" charset="0"/>
            </a:endParaRPr>
          </a:p>
          <a:p>
            <a:pPr algn="ctr"/>
            <a:r>
              <a:rPr lang="tr-TR" altLang="ko-KR" sz="1200">
                <a:solidFill>
                  <a:schemeClr val="tx1">
                    <a:lumMod val="75000"/>
                    <a:lumOff val="25000"/>
                  </a:schemeClr>
                </a:solidFill>
                <a:cs typeface="Arial" panose="020b0604020202020204" pitchFamily="34" charset="0"/>
              </a:rPr>
              <a:t>Türkiye Büyük Millet Meclisi (TBMM), </a:t>
            </a:r>
          </a:p>
          <a:p>
            <a:pPr algn="ctr"/>
            <a:endParaRPr lang="tr-TR" altLang="ko-KR" sz="1200">
              <a:solidFill>
                <a:schemeClr val="tx1">
                  <a:lumMod val="75000"/>
                  <a:lumOff val="25000"/>
                </a:schemeClr>
              </a:solidFill>
              <a:cs typeface="Arial" panose="020b0604020202020204" pitchFamily="34" charset="0"/>
            </a:endParaRPr>
          </a:p>
          <a:p>
            <a:pPr algn="ctr"/>
            <a:r>
              <a:rPr lang="tr-TR" altLang="ko-KR" sz="1200">
                <a:solidFill>
                  <a:schemeClr val="tx1">
                    <a:lumMod val="75000"/>
                    <a:lumOff val="25000"/>
                  </a:schemeClr>
                </a:solidFill>
                <a:cs typeface="Arial" panose="020b0604020202020204" pitchFamily="34" charset="0"/>
              </a:rPr>
              <a:t>Kayıtlı Elektronik Posta (KEP).</a:t>
            </a:r>
          </a:p>
        </p:txBody>
      </p:sp>
      <p:sp>
        <p:nvSpPr>
          <p:cNvPr id="65" name="Chevron 2">
            <a:extLst>
              <a:ext uri="{FF2B5EF4-FFF2-40B4-BE49-F238E27FC236}">
                <a16:creationId xmlns:a16="http://schemas.microsoft.com/office/drawing/2014/main" id="{6854E140-D6D8-4865-8F7E-5FFB79F8E4F2}"/>
              </a:ext>
            </a:extLst>
          </p:cNvPr>
          <p:cNvSpPr/>
          <p:nvPr/>
        </p:nvSpPr>
        <p:spPr>
          <a:xfrm>
            <a:off x="1018750" y="1613940"/>
            <a:ext cx="4195370" cy="619497"/>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800" b="1">
                <a:solidFill>
                  <a:schemeClr val="bg1"/>
                </a:solidFill>
                <a:latin typeface="Calibri Light" panose="020f0302020204030204" pitchFamily="34" charset="0"/>
                <a:cs typeface="Calibri Light" panose="020f0302020204030204" pitchFamily="34" charset="0"/>
              </a:rPr>
              <a:t>Sayılar</a:t>
            </a:r>
          </a:p>
        </p:txBody>
      </p:sp>
      <p:sp>
        <p:nvSpPr>
          <p:cNvPr id="66" name="Rounded Rectangle 7">
            <a:extLst>
              <a:ext uri="{FF2B5EF4-FFF2-40B4-BE49-F238E27FC236}">
                <a16:creationId xmlns:a16="http://schemas.microsoft.com/office/drawing/2014/main" id="{65B640AB-6237-4FF9-85D7-B3B41ACE31F0}"/>
              </a:ext>
            </a:extLst>
          </p:cNvPr>
          <p:cNvSpPr/>
          <p:nvPr/>
        </p:nvSpPr>
        <p:spPr>
          <a:xfrm>
            <a:off x="1058215" y="2369716"/>
            <a:ext cx="1837867" cy="3536128"/>
          </a:xfrm>
          <a:prstGeom prst="roundRect">
            <a:avLst>
              <a:gd name="adj" fmla="val 10715"/>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a:p>
        </p:txBody>
      </p:sp>
      <p:sp>
        <p:nvSpPr>
          <p:cNvPr id="68" name="TextBox 29">
            <a:extLst>
              <a:ext uri="{FF2B5EF4-FFF2-40B4-BE49-F238E27FC236}">
                <a16:creationId xmlns:a16="http://schemas.microsoft.com/office/drawing/2014/main" id="{1E1B31D0-BC9D-4C08-9CCA-FFC525C5F0FD}"/>
              </a:ext>
            </a:extLst>
          </p:cNvPr>
          <p:cNvSpPr txBox="1"/>
          <p:nvPr/>
        </p:nvSpPr>
        <p:spPr>
          <a:xfrm>
            <a:off x="1186644" y="3208488"/>
            <a:ext cx="1607626" cy="1754326"/>
          </a:xfrm>
          <a:prstGeom prst="rect">
            <a:avLst/>
          </a:prstGeom>
          <a:noFill/>
        </p:spPr>
        <p:txBody>
          <a:bodyPr wrap="square" rtlCol="0">
            <a:spAutoFit/>
          </a:bodyPr>
          <a:lstStyle/>
          <a:p>
            <a:pPr algn="ctr"/>
            <a:r>
              <a:rPr lang="tr-TR" altLang="ko-KR" sz="1200">
                <a:solidFill>
                  <a:schemeClr val="tx1">
                    <a:lumMod val="75000"/>
                    <a:lumOff val="25000"/>
                  </a:schemeClr>
                </a:solidFill>
                <a:cs typeface="Arial" panose="020b0604020202020204" pitchFamily="34" charset="0"/>
              </a:rPr>
              <a:t>Metin içinde geçen sayılar, rakamla veya harfle yazılabilir. Gerekli görülmesi hâlinde sayılar rakamla yazıldıktan sonra parantez içinde harfle de gösterilebilir.</a:t>
            </a:r>
          </a:p>
        </p:txBody>
      </p:sp>
    </p:spTree>
    <p:extLst>
      <p:ext uri="{BB962C8B-B14F-4D97-AF65-F5344CB8AC3E}">
        <p14:creationId xmlns:p14="http://schemas.microsoft.com/office/powerpoint/2010/main" val="1090728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left)">
                                      <p:cBhvr>
                                        <p:cTn id="10" dur="500"/>
                                        <p:tgtEl>
                                          <p:spTgt spid="6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500"/>
                                        <p:tgtEl>
                                          <p:spTgt spid="6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childTnLst>
                    </p:cTn>
                  </p:par>
                  <p:par>
                    <p:cTn id="20" fill="hold" nodeType="clickPar">
                      <p:stCondLst>
                        <p:cond delay="indefinite"/>
                        <p:cond evt="onBegin" delay="0">
                          <p:tn val="19"/>
                        </p:cond>
                      </p:stCondLst>
                      <p:childTnLst>
                        <p:par>
                          <p:cTn id="21" fill="hold" nodeType="after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par>
                    <p:cTn id="31" fill="hold" nodeType="clickPar">
                      <p:stCondLst>
                        <p:cond delay="indefinite"/>
                        <p:cond evt="onBegin" delay="0">
                          <p:tn val="30"/>
                        </p:cond>
                      </p:stCondLst>
                      <p:childTnLst>
                        <p:par>
                          <p:cTn id="32" fill="hold" nodeType="after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nodeType="clickPar">
                      <p:stCondLst>
                        <p:cond delay="indefinite"/>
                        <p:cond evt="onBegin" delay="0">
                          <p:tn val="41"/>
                        </p:cond>
                      </p:stCondLst>
                      <p:childTnLst>
                        <p:par>
                          <p:cTn id="43" fill="hold" nodeType="after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left)">
                                      <p:cBhvr>
                                        <p:cTn id="49" dur="500"/>
                                        <p:tgtEl>
                                          <p:spTgt spid="6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1"/>
      <p:bldP spid="43" grpId="2"/>
      <p:bldP spid="44" grpId="3"/>
      <p:bldP spid="45" grpId="4"/>
      <p:bldP spid="46" grpId="5"/>
      <p:bldP spid="47" grpId="6"/>
      <p:bldP spid="50" grpId="7"/>
      <p:bldP spid="57" grpId="8"/>
      <p:bldP spid="60" grpId="9"/>
      <p:bldP spid="63" grpId="10"/>
      <p:bldP spid="65" grpId="11"/>
      <p:bldP spid="66" grpId="12"/>
      <p:bldP spid="68" grpId="13"/>
    </p:bldLst>
  </p:timing>
</p:sld>
</file>

<file path=ppt/slides/slide6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29" name="Donut 1">
            <a:extLst>
              <a:ext uri="{FF2B5EF4-FFF2-40B4-BE49-F238E27FC236}">
                <a16:creationId xmlns:a16="http://schemas.microsoft.com/office/drawing/2014/main" id="{1B6717BA-E5A2-4F1C-899D-6ABFCCBBE942}"/>
              </a:ext>
            </a:extLst>
          </p:cNvPr>
          <p:cNvSpPr/>
          <p:nvPr/>
        </p:nvSpPr>
        <p:spPr>
          <a:xfrm>
            <a:off x="-619484" y="2739043"/>
            <a:ext cx="2799629" cy="2799629"/>
          </a:xfrm>
          <a:prstGeom prst="donut">
            <a:avLst>
              <a:gd name="adj" fmla="val 4972"/>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cxnSp>
        <p:nvCxnSpPr>
          <p:cNvPr id="37" name="Straight Connector 39">
            <a:extLst>
              <a:ext uri="{FF2B5EF4-FFF2-40B4-BE49-F238E27FC236}">
                <a16:creationId xmlns:a16="http://schemas.microsoft.com/office/drawing/2014/main" id="{19D87026-F74B-45CF-8F86-D020742CA063}"/>
              </a:ext>
            </a:extLst>
          </p:cNvPr>
          <p:cNvCxnSpPr/>
          <p:nvPr/>
        </p:nvCxnSpPr>
        <p:spPr>
          <a:xfrm>
            <a:off x="2322797" y="3667539"/>
            <a:ext cx="9725549" cy="14255"/>
          </a:xfrm>
          <a:prstGeom prst="line">
            <a:avLst/>
          </a:prstGeom>
          <a:noFill/>
          <a:ln w="25400" cap="flat" cmpd="sng" algn="ctr">
            <a:solidFill>
              <a:sysClr val="window" lastClr="FFFFFF"/>
            </a:solidFill>
            <a:prstDash val="solid"/>
            <a:miter lim="800000"/>
            <a:tailEnd type="oval"/>
          </a:ln>
          <a:effectLst/>
        </p:spPr>
      </p:cxnSp>
      <p:cxnSp>
        <p:nvCxnSpPr>
          <p:cNvPr id="42" name="Straight Connector 44">
            <a:extLst>
              <a:ext uri="{FF2B5EF4-FFF2-40B4-BE49-F238E27FC236}">
                <a16:creationId xmlns:a16="http://schemas.microsoft.com/office/drawing/2014/main" id="{642746DE-0881-41F5-9E01-886C0C3BE5D9}"/>
              </a:ext>
            </a:extLst>
          </p:cNvPr>
          <p:cNvCxnSpPr/>
          <p:nvPr/>
        </p:nvCxnSpPr>
        <p:spPr>
          <a:xfrm>
            <a:off x="1348970" y="2455881"/>
            <a:ext cx="5382756" cy="2537"/>
          </a:xfrm>
          <a:prstGeom prst="line">
            <a:avLst/>
          </a:prstGeom>
          <a:noFill/>
          <a:ln w="25400" cap="flat" cmpd="sng" algn="ctr">
            <a:solidFill>
              <a:sysClr val="window" lastClr="FFFFFF"/>
            </a:solidFill>
            <a:prstDash val="solid"/>
            <a:miter lim="800000"/>
            <a:tailEnd type="oval"/>
          </a:ln>
          <a:effectLst/>
        </p:spPr>
      </p:cxnSp>
      <p:cxnSp>
        <p:nvCxnSpPr>
          <p:cNvPr id="47" name="Straight Connector 49">
            <a:extLst>
              <a:ext uri="{FF2B5EF4-FFF2-40B4-BE49-F238E27FC236}">
                <a16:creationId xmlns:a16="http://schemas.microsoft.com/office/drawing/2014/main" id="{067E442E-37A5-43C7-9806-04D7798013FF}"/>
              </a:ext>
            </a:extLst>
          </p:cNvPr>
          <p:cNvCxnSpPr/>
          <p:nvPr/>
        </p:nvCxnSpPr>
        <p:spPr>
          <a:xfrm flipV="1">
            <a:off x="2294905" y="4285966"/>
            <a:ext cx="8503718" cy="7623"/>
          </a:xfrm>
          <a:prstGeom prst="line">
            <a:avLst/>
          </a:prstGeom>
          <a:noFill/>
          <a:ln w="25400" cap="flat" cmpd="sng" algn="ctr">
            <a:solidFill>
              <a:sysClr val="window" lastClr="FFFFFF"/>
            </a:solidFill>
            <a:prstDash val="solid"/>
            <a:miter lim="800000"/>
            <a:tailEnd type="oval"/>
          </a:ln>
          <a:effectLst/>
        </p:spPr>
      </p:cxnSp>
      <p:cxnSp>
        <p:nvCxnSpPr>
          <p:cNvPr id="53" name="Straight Connector 54">
            <a:extLst>
              <a:ext uri="{FF2B5EF4-FFF2-40B4-BE49-F238E27FC236}">
                <a16:creationId xmlns:a16="http://schemas.microsoft.com/office/drawing/2014/main" id="{FC72E0AF-146C-4455-B003-20E8BEF86AF0}"/>
              </a:ext>
            </a:extLst>
          </p:cNvPr>
          <p:cNvCxnSpPr/>
          <p:nvPr/>
        </p:nvCxnSpPr>
        <p:spPr>
          <a:xfrm>
            <a:off x="1923699" y="3008980"/>
            <a:ext cx="4233348" cy="4623"/>
          </a:xfrm>
          <a:prstGeom prst="line">
            <a:avLst/>
          </a:prstGeom>
          <a:noFill/>
          <a:ln w="25400" cap="flat" cmpd="sng" algn="ctr">
            <a:solidFill>
              <a:sysClr val="window" lastClr="FFFFFF"/>
            </a:solidFill>
            <a:prstDash val="solid"/>
            <a:miter lim="800000"/>
            <a:tailEnd type="oval"/>
          </a:ln>
          <a:effectLst/>
        </p:spPr>
      </p:cxnSp>
      <p:grpSp>
        <p:nvGrpSpPr>
          <p:cNvPr id="62" name="Group 5">
            <a:extLst>
              <a:ext uri="{FF2B5EF4-FFF2-40B4-BE49-F238E27FC236}">
                <a16:creationId xmlns:a16="http://schemas.microsoft.com/office/drawing/2014/main" id="{02A6FD69-6004-443E-8850-EF987F66691A}"/>
              </a:ext>
            </a:extLst>
          </p:cNvPr>
          <p:cNvGrpSpPr/>
          <p:nvPr/>
        </p:nvGrpSpPr>
        <p:grpSpPr>
          <a:xfrm rot="21046936">
            <a:off x="-2445" y="3364561"/>
            <a:ext cx="1620727" cy="929758"/>
            <a:chOff x="8479089" y="1262387"/>
            <a:chExt cx="6147593" cy="5684813"/>
          </a:xfrm>
        </p:grpSpPr>
        <p:grpSp>
          <p:nvGrpSpPr>
            <p:cNvPr id="63" name="Group 6">
              <a:extLst>
                <a:ext uri="{FF2B5EF4-FFF2-40B4-BE49-F238E27FC236}">
                  <a16:creationId xmlns:a16="http://schemas.microsoft.com/office/drawing/2014/main" id="{4680488D-F4C7-458A-A8B7-C1ABB828AFC0}"/>
                </a:ext>
              </a:extLst>
            </p:cNvPr>
            <p:cNvGrpSpPr/>
            <p:nvPr/>
          </p:nvGrpSpPr>
          <p:grpSpPr>
            <a:xfrm rot="20275744" flipH="1">
              <a:off x="9114364" y="4275293"/>
              <a:ext cx="965714" cy="1155036"/>
              <a:chOff x="5704433" y="717502"/>
              <a:chExt cx="7365528" cy="8809481"/>
            </a:xfrm>
          </p:grpSpPr>
          <p:sp>
            <p:nvSpPr>
              <p:cNvPr id="152" name="Freeform: Shape 95">
                <a:extLst>
                  <a:ext uri="{FF2B5EF4-FFF2-40B4-BE49-F238E27FC236}">
                    <a16:creationId xmlns:a16="http://schemas.microsoft.com/office/drawing/2014/main" id="{7CBEC376-C192-440B-8194-D924B81A8762}"/>
                  </a:ext>
                </a:extLst>
              </p:cNvPr>
              <p:cNvSpPr/>
              <p:nvPr/>
            </p:nvSpPr>
            <p:spPr>
              <a:xfrm>
                <a:off x="11674968" y="8268753"/>
                <a:ext cx="765879" cy="1258230"/>
              </a:xfrm>
              <a:custGeom>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Lst>
                <a:cxnLst>
                  <a:cxn ang="0">
                    <a:pos x="connsiteX0" y="connsiteY0"/>
                  </a:cxn>
                  <a:cxn ang="0">
                    <a:pos x="connsiteX1" y="connsiteY1"/>
                  </a:cxn>
                  <a:cxn ang="0">
                    <a:pos x="connsiteX2" y="connsiteY2"/>
                  </a:cxn>
                  <a:cxn ang="0">
                    <a:pos x="connsiteX3" y="connsiteY3"/>
                  </a:cxn>
                </a:cxnLst>
                <a:rect l="l" t="t" r="r" b="b"/>
                <a:pathLst>
                  <a:path w="266700" h="438150">
                    <a:moveTo>
                      <a:pt x="0" y="0"/>
                    </a:moveTo>
                    <a:lnTo>
                      <a:pt x="19050" y="438150"/>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Freeform: Shape 96">
                <a:extLst>
                  <a:ext uri="{FF2B5EF4-FFF2-40B4-BE49-F238E27FC236}">
                    <a16:creationId xmlns:a16="http://schemas.microsoft.com/office/drawing/2014/main" id="{D96F61D6-6F30-49E5-8990-D0E2659265BE}"/>
                  </a:ext>
                </a:extLst>
              </p:cNvPr>
              <p:cNvSpPr/>
              <p:nvPr/>
            </p:nvSpPr>
            <p:spPr>
              <a:xfrm>
                <a:off x="9107326" y="6879846"/>
                <a:ext cx="3333521" cy="1613816"/>
              </a:xfrm>
              <a:custGeom>
                <a:gdLst>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Freeform: Shape 97">
                <a:extLst>
                  <a:ext uri="{FF2B5EF4-FFF2-40B4-BE49-F238E27FC236}">
                    <a16:creationId xmlns:a16="http://schemas.microsoft.com/office/drawing/2014/main" id="{18BBEF53-0532-4F2C-91D7-EE813E349B75}"/>
                  </a:ext>
                </a:extLst>
              </p:cNvPr>
              <p:cNvSpPr/>
              <p:nvPr/>
            </p:nvSpPr>
            <p:spPr>
              <a:xfrm>
                <a:off x="5704433" y="5540923"/>
                <a:ext cx="793232" cy="589649"/>
              </a:xfrm>
              <a:custGeom>
                <a:gdLst>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Lst>
                <a:cxnLst>
                  <a:cxn ang="0">
                    <a:pos x="connsiteX0" y="connsiteY0"/>
                  </a:cxn>
                  <a:cxn ang="0">
                    <a:pos x="connsiteX1" y="connsiteY1"/>
                  </a:cxn>
                  <a:cxn ang="0">
                    <a:pos x="connsiteX2" y="connsiteY2"/>
                  </a:cxn>
                  <a:cxn ang="0">
                    <a:pos x="connsiteX3" y="connsiteY3"/>
                  </a:cxn>
                </a:cxnLst>
                <a:rect l="l" t="t" r="r" b="b"/>
                <a:pathLst>
                  <a:path w="276225" h="205331">
                    <a:moveTo>
                      <a:pt x="157232" y="0"/>
                    </a:moveTo>
                    <a:lnTo>
                      <a:pt x="0" y="205332"/>
                    </a:lnTo>
                    <a:lnTo>
                      <a:pt x="276225" y="157707"/>
                    </a:lnTo>
                    <a:lnTo>
                      <a:pt x="15723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Freeform: Shape 98">
                <a:extLst>
                  <a:ext uri="{FF2B5EF4-FFF2-40B4-BE49-F238E27FC236}">
                    <a16:creationId xmlns:a16="http://schemas.microsoft.com/office/drawing/2014/main" id="{CD8B9533-017D-48EE-AF7F-853201865C98}"/>
                  </a:ext>
                </a:extLst>
              </p:cNvPr>
              <p:cNvSpPr/>
              <p:nvPr/>
            </p:nvSpPr>
            <p:spPr>
              <a:xfrm>
                <a:off x="6149698" y="5215816"/>
                <a:ext cx="1586463" cy="2373441"/>
              </a:xfrm>
              <a:custGeom>
                <a:gdLst>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Freeform: Shape 99">
                <a:extLst>
                  <a:ext uri="{FF2B5EF4-FFF2-40B4-BE49-F238E27FC236}">
                    <a16:creationId xmlns:a16="http://schemas.microsoft.com/office/drawing/2014/main" id="{6313D5B4-9579-47A0-9542-9059CD05E4CB}"/>
                  </a:ext>
                </a:extLst>
              </p:cNvPr>
              <p:cNvSpPr/>
              <p:nvPr/>
            </p:nvSpPr>
            <p:spPr>
              <a:xfrm>
                <a:off x="10143209" y="2425829"/>
                <a:ext cx="2926752" cy="3993512"/>
              </a:xfrm>
              <a:custGeom>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Lst>
                <a:cxnLst>
                  <a:cxn ang="0">
                    <a:pos x="connsiteX0" y="connsiteY0"/>
                  </a:cxn>
                  <a:cxn ang="0">
                    <a:pos x="connsiteX1" y="connsiteY1"/>
                  </a:cxn>
                  <a:cxn ang="0">
                    <a:pos x="connsiteX2" y="connsiteY2"/>
                  </a:cxn>
                  <a:cxn ang="0">
                    <a:pos x="connsiteX3" y="connsiteY3"/>
                  </a:cxn>
                </a:cxnLst>
                <a:rect l="l" t="t" r="r" b="b"/>
                <a:pathLst>
                  <a:path w="1019175" h="1390650">
                    <a:moveTo>
                      <a:pt x="1019175" y="0"/>
                    </a:moveTo>
                    <a:lnTo>
                      <a:pt x="0" y="295275"/>
                    </a:lnTo>
                    <a:lnTo>
                      <a:pt x="19050" y="1390650"/>
                    </a:lnTo>
                    <a:lnTo>
                      <a:pt x="101917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Freeform: Shape 100">
                <a:extLst>
                  <a:ext uri="{FF2B5EF4-FFF2-40B4-BE49-F238E27FC236}">
                    <a16:creationId xmlns:a16="http://schemas.microsoft.com/office/drawing/2014/main" id="{2501C042-F033-472E-84C7-596539BF7FC9}"/>
                  </a:ext>
                </a:extLst>
              </p:cNvPr>
              <p:cNvSpPr/>
              <p:nvPr/>
            </p:nvSpPr>
            <p:spPr>
              <a:xfrm>
                <a:off x="7585440" y="3324702"/>
                <a:ext cx="2667179" cy="4626397"/>
              </a:xfrm>
              <a:custGeom>
                <a:gdLst>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Freeform: Shape 101">
                <a:extLst>
                  <a:ext uri="{FF2B5EF4-FFF2-40B4-BE49-F238E27FC236}">
                    <a16:creationId xmlns:a16="http://schemas.microsoft.com/office/drawing/2014/main" id="{67024BD0-81B3-48E7-A4E4-4C6E9D59887C}"/>
                  </a:ext>
                </a:extLst>
              </p:cNvPr>
              <p:cNvSpPr/>
              <p:nvPr/>
            </p:nvSpPr>
            <p:spPr>
              <a:xfrm>
                <a:off x="7708809" y="717502"/>
                <a:ext cx="2543812" cy="6236443"/>
              </a:xfrm>
              <a:custGeom>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Lst>
                <a:cxnLst>
                  <a:cxn ang="0">
                    <a:pos x="connsiteX0" y="connsiteY0"/>
                  </a:cxn>
                  <a:cxn ang="0">
                    <a:pos x="connsiteX1" y="connsiteY1"/>
                  </a:cxn>
                  <a:cxn ang="0">
                    <a:pos x="connsiteX2" y="connsiteY2"/>
                  </a:cxn>
                  <a:cxn ang="0">
                    <a:pos x="connsiteX3" y="connsiteY3"/>
                  </a:cxn>
                </a:cxnLst>
                <a:rect l="l" t="t" r="r" b="b"/>
                <a:pathLst>
                  <a:path w="885825" h="2171700">
                    <a:moveTo>
                      <a:pt x="0" y="914400"/>
                    </a:moveTo>
                    <a:lnTo>
                      <a:pt x="871538" y="0"/>
                    </a:lnTo>
                    <a:cubicBezTo>
                      <a:pt x="876300" y="723900"/>
                      <a:pt x="881063" y="1447800"/>
                      <a:pt x="885825" y="2171700"/>
                    </a:cubicBezTo>
                    <a:lnTo>
                      <a:pt x="0" y="91440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4" name="Group 7">
              <a:extLst>
                <a:ext uri="{FF2B5EF4-FFF2-40B4-BE49-F238E27FC236}">
                  <a16:creationId xmlns:a16="http://schemas.microsoft.com/office/drawing/2014/main" id="{D559077F-D78F-4F72-B835-721D85D66054}"/>
                </a:ext>
              </a:extLst>
            </p:cNvPr>
            <p:cNvGrpSpPr/>
            <p:nvPr/>
          </p:nvGrpSpPr>
          <p:grpSpPr>
            <a:xfrm rot="20275744" flipH="1">
              <a:off x="8479089" y="5341625"/>
              <a:ext cx="1416763" cy="1605575"/>
              <a:chOff x="5365048" y="479821"/>
              <a:chExt cx="8036930" cy="9108010"/>
            </a:xfrm>
          </p:grpSpPr>
          <p:sp>
            <p:nvSpPr>
              <p:cNvPr id="145" name="Freeform: Shape 88">
                <a:extLst>
                  <a:ext uri="{FF2B5EF4-FFF2-40B4-BE49-F238E27FC236}">
                    <a16:creationId xmlns:a16="http://schemas.microsoft.com/office/drawing/2014/main" id="{BFA51BDA-9E5F-49BA-AD4C-BCDF4E7A373E}"/>
                  </a:ext>
                </a:extLst>
              </p:cNvPr>
              <p:cNvSpPr/>
              <p:nvPr/>
            </p:nvSpPr>
            <p:spPr>
              <a:xfrm>
                <a:off x="11674969" y="8268753"/>
                <a:ext cx="1052700" cy="1319078"/>
              </a:xfrm>
              <a:custGeom>
                <a:gdLst>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6" name="Freeform: Shape 89">
                <a:extLst>
                  <a:ext uri="{FF2B5EF4-FFF2-40B4-BE49-F238E27FC236}">
                    <a16:creationId xmlns:a16="http://schemas.microsoft.com/office/drawing/2014/main" id="{24096AA8-9CAE-46CA-86D1-9A824BFCBC18}"/>
                  </a:ext>
                </a:extLst>
              </p:cNvPr>
              <p:cNvSpPr/>
              <p:nvPr/>
            </p:nvSpPr>
            <p:spPr>
              <a:xfrm>
                <a:off x="9107326" y="6879846"/>
                <a:ext cx="3333521" cy="1613816"/>
              </a:xfrm>
              <a:custGeom>
                <a:gdLst>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7" name="Freeform: Shape 90">
                <a:extLst>
                  <a:ext uri="{FF2B5EF4-FFF2-40B4-BE49-F238E27FC236}">
                    <a16:creationId xmlns:a16="http://schemas.microsoft.com/office/drawing/2014/main" id="{1E790CA9-0EFA-400F-83F7-79FDEFBB84F9}"/>
                  </a:ext>
                </a:extLst>
              </p:cNvPr>
              <p:cNvSpPr/>
              <p:nvPr/>
            </p:nvSpPr>
            <p:spPr>
              <a:xfrm>
                <a:off x="5365048" y="5540922"/>
                <a:ext cx="1132617" cy="452885"/>
              </a:xfrm>
              <a:custGeom>
                <a:gdLst>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8" name="Freeform: Shape 91">
                <a:extLst>
                  <a:ext uri="{FF2B5EF4-FFF2-40B4-BE49-F238E27FC236}">
                    <a16:creationId xmlns:a16="http://schemas.microsoft.com/office/drawing/2014/main" id="{6937A1C0-6051-48CA-B549-E2F3F15BFD65}"/>
                  </a:ext>
                </a:extLst>
              </p:cNvPr>
              <p:cNvSpPr/>
              <p:nvPr/>
            </p:nvSpPr>
            <p:spPr>
              <a:xfrm>
                <a:off x="6149698" y="5215816"/>
                <a:ext cx="1586463" cy="2373441"/>
              </a:xfrm>
              <a:custGeom>
                <a:gdLst>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9" name="Freeform: Shape 92">
                <a:extLst>
                  <a:ext uri="{FF2B5EF4-FFF2-40B4-BE49-F238E27FC236}">
                    <a16:creationId xmlns:a16="http://schemas.microsoft.com/office/drawing/2014/main" id="{50D6C56A-AE6E-4FA7-BF23-EF6390091311}"/>
                  </a:ext>
                </a:extLst>
              </p:cNvPr>
              <p:cNvSpPr/>
              <p:nvPr/>
            </p:nvSpPr>
            <p:spPr>
              <a:xfrm>
                <a:off x="9871174" y="2566277"/>
                <a:ext cx="3530804" cy="3853064"/>
              </a:xfrm>
              <a:custGeom>
                <a:gdLst>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0" name="Freeform: Shape 93">
                <a:extLst>
                  <a:ext uri="{FF2B5EF4-FFF2-40B4-BE49-F238E27FC236}">
                    <a16:creationId xmlns:a16="http://schemas.microsoft.com/office/drawing/2014/main" id="{0472A129-81DD-4AF2-A48D-BCDDA10A283E}"/>
                  </a:ext>
                </a:extLst>
              </p:cNvPr>
              <p:cNvSpPr/>
              <p:nvPr/>
            </p:nvSpPr>
            <p:spPr>
              <a:xfrm>
                <a:off x="7585440" y="3324702"/>
                <a:ext cx="2667179" cy="4626397"/>
              </a:xfrm>
              <a:custGeom>
                <a:gdLst>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Freeform: Shape 94">
                <a:extLst>
                  <a:ext uri="{FF2B5EF4-FFF2-40B4-BE49-F238E27FC236}">
                    <a16:creationId xmlns:a16="http://schemas.microsoft.com/office/drawing/2014/main" id="{E125F82E-36F6-4F44-96B8-226BADA4B39D}"/>
                  </a:ext>
                </a:extLst>
              </p:cNvPr>
              <p:cNvSpPr/>
              <p:nvPr/>
            </p:nvSpPr>
            <p:spPr>
              <a:xfrm>
                <a:off x="7708808" y="479821"/>
                <a:ext cx="2543813" cy="6474124"/>
              </a:xfrm>
              <a:custGeom>
                <a:gdLst>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5" name="Group 8">
              <a:extLst>
                <a:ext uri="{FF2B5EF4-FFF2-40B4-BE49-F238E27FC236}">
                  <a16:creationId xmlns:a16="http://schemas.microsoft.com/office/drawing/2014/main" id="{268031F8-A8E7-4B74-90DC-ADC887AAB31F}"/>
                </a:ext>
              </a:extLst>
            </p:cNvPr>
            <p:cNvGrpSpPr/>
            <p:nvPr/>
          </p:nvGrpSpPr>
          <p:grpSpPr>
            <a:xfrm rot="20275744" flipH="1">
              <a:off x="10278521" y="5974428"/>
              <a:ext cx="496268" cy="512648"/>
              <a:chOff x="5365048" y="1982197"/>
              <a:chExt cx="7362621" cy="7605634"/>
            </a:xfrm>
          </p:grpSpPr>
          <p:sp>
            <p:nvSpPr>
              <p:cNvPr id="138" name="Freeform: Shape 81">
                <a:extLst>
                  <a:ext uri="{FF2B5EF4-FFF2-40B4-BE49-F238E27FC236}">
                    <a16:creationId xmlns:a16="http://schemas.microsoft.com/office/drawing/2014/main" id="{2D248612-2468-41E8-BF92-FA96B66737B2}"/>
                  </a:ext>
                </a:extLst>
              </p:cNvPr>
              <p:cNvSpPr/>
              <p:nvPr/>
            </p:nvSpPr>
            <p:spPr>
              <a:xfrm>
                <a:off x="11674969" y="8268753"/>
                <a:ext cx="1052700" cy="1319078"/>
              </a:xfrm>
              <a:custGeom>
                <a:gdLst>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9" name="Freeform: Shape 82">
                <a:extLst>
                  <a:ext uri="{FF2B5EF4-FFF2-40B4-BE49-F238E27FC236}">
                    <a16:creationId xmlns:a16="http://schemas.microsoft.com/office/drawing/2014/main" id="{C665D374-1CCD-44DC-B722-C9F04CC6C166}"/>
                  </a:ext>
                </a:extLst>
              </p:cNvPr>
              <p:cNvSpPr/>
              <p:nvPr/>
            </p:nvSpPr>
            <p:spPr>
              <a:xfrm>
                <a:off x="9107326" y="6879846"/>
                <a:ext cx="3333521" cy="1613816"/>
              </a:xfrm>
              <a:custGeom>
                <a:gdLst>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0" name="Freeform: Shape 83">
                <a:extLst>
                  <a:ext uri="{FF2B5EF4-FFF2-40B4-BE49-F238E27FC236}">
                    <a16:creationId xmlns:a16="http://schemas.microsoft.com/office/drawing/2014/main" id="{C494CE6F-7CE0-49AA-AD4E-A03A8B464825}"/>
                  </a:ext>
                </a:extLst>
              </p:cNvPr>
              <p:cNvSpPr/>
              <p:nvPr/>
            </p:nvSpPr>
            <p:spPr>
              <a:xfrm>
                <a:off x="5365048" y="5540922"/>
                <a:ext cx="1132617" cy="452885"/>
              </a:xfrm>
              <a:custGeom>
                <a:gdLst>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1" name="Freeform: Shape 84">
                <a:extLst>
                  <a:ext uri="{FF2B5EF4-FFF2-40B4-BE49-F238E27FC236}">
                    <a16:creationId xmlns:a16="http://schemas.microsoft.com/office/drawing/2014/main" id="{D8E1949E-7875-4E7A-8F92-6306DAA2D616}"/>
                  </a:ext>
                </a:extLst>
              </p:cNvPr>
              <p:cNvSpPr/>
              <p:nvPr/>
            </p:nvSpPr>
            <p:spPr>
              <a:xfrm>
                <a:off x="6149698" y="5215816"/>
                <a:ext cx="1586463" cy="2373441"/>
              </a:xfrm>
              <a:custGeom>
                <a:gdLst>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2" name="Freeform: Shape 85">
                <a:extLst>
                  <a:ext uri="{FF2B5EF4-FFF2-40B4-BE49-F238E27FC236}">
                    <a16:creationId xmlns:a16="http://schemas.microsoft.com/office/drawing/2014/main" id="{8B97B1F9-3F94-47A2-A65F-198ED6D0641D}"/>
                  </a:ext>
                </a:extLst>
              </p:cNvPr>
              <p:cNvSpPr/>
              <p:nvPr/>
            </p:nvSpPr>
            <p:spPr>
              <a:xfrm>
                <a:off x="9871173" y="3444023"/>
                <a:ext cx="1940058" cy="2975318"/>
              </a:xfrm>
              <a:custGeom>
                <a:gdLst>
                  <a:gd name="connsiteX0" fmla="*/ 675581 w 675581"/>
                  <a:gd name="connsiteY0" fmla="*/ 0 h 1036087"/>
                  <a:gd name="connsiteX1" fmla="*/ 0 w 675581"/>
                  <a:gd name="connsiteY1" fmla="*/ 288587 h 1036087"/>
                  <a:gd name="connsiteX2" fmla="*/ 113780 w 675581"/>
                  <a:gd name="connsiteY2" fmla="*/ 1036087 h 1036087"/>
                  <a:gd name="connsiteX3" fmla="*/ 675581 w 675581"/>
                  <a:gd name="connsiteY3" fmla="*/ 0 h 1036087"/>
                </a:gdLst>
                <a:cxnLst>
                  <a:cxn ang="0">
                    <a:pos x="connsiteX0" y="connsiteY0"/>
                  </a:cxn>
                  <a:cxn ang="0">
                    <a:pos x="connsiteX1" y="connsiteY1"/>
                  </a:cxn>
                  <a:cxn ang="0">
                    <a:pos x="connsiteX2" y="connsiteY2"/>
                  </a:cxn>
                  <a:cxn ang="0">
                    <a:pos x="connsiteX3" y="connsiteY3"/>
                  </a:cxn>
                </a:cxnLst>
                <a:rect l="l" t="t" r="r" b="b"/>
                <a:pathLst>
                  <a:path w="675581" h="1036087">
                    <a:moveTo>
                      <a:pt x="675581" y="0"/>
                    </a:moveTo>
                    <a:lnTo>
                      <a:pt x="0" y="288587"/>
                    </a:lnTo>
                    <a:lnTo>
                      <a:pt x="113780" y="1036087"/>
                    </a:lnTo>
                    <a:lnTo>
                      <a:pt x="675581"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3" name="Freeform: Shape 86">
                <a:extLst>
                  <a:ext uri="{FF2B5EF4-FFF2-40B4-BE49-F238E27FC236}">
                    <a16:creationId xmlns:a16="http://schemas.microsoft.com/office/drawing/2014/main" id="{6A326406-7037-4AA6-B244-9D084044466C}"/>
                  </a:ext>
                </a:extLst>
              </p:cNvPr>
              <p:cNvSpPr/>
              <p:nvPr/>
            </p:nvSpPr>
            <p:spPr>
              <a:xfrm>
                <a:off x="7585440" y="3324702"/>
                <a:ext cx="2667179" cy="4626397"/>
              </a:xfrm>
              <a:custGeom>
                <a:gdLst>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4" name="Freeform: Shape 87">
                <a:extLst>
                  <a:ext uri="{FF2B5EF4-FFF2-40B4-BE49-F238E27FC236}">
                    <a16:creationId xmlns:a16="http://schemas.microsoft.com/office/drawing/2014/main" id="{7FFD3C0B-7922-4E30-85BF-6456E2BBD1F8}"/>
                  </a:ext>
                </a:extLst>
              </p:cNvPr>
              <p:cNvSpPr/>
              <p:nvPr/>
            </p:nvSpPr>
            <p:spPr>
              <a:xfrm>
                <a:off x="7708809" y="1982197"/>
                <a:ext cx="2543813" cy="4971750"/>
              </a:xfrm>
              <a:custGeom>
                <a:gdLst>
                  <a:gd name="connsiteX0" fmla="*/ 0 w 885825"/>
                  <a:gd name="connsiteY0" fmla="*/ 473999 h 1731299"/>
                  <a:gd name="connsiteX1" fmla="*/ 784851 w 885825"/>
                  <a:gd name="connsiteY1" fmla="*/ 0 h 1731299"/>
                  <a:gd name="connsiteX2" fmla="*/ 885825 w 885825"/>
                  <a:gd name="connsiteY2" fmla="*/ 1731299 h 1731299"/>
                  <a:gd name="connsiteX3" fmla="*/ 0 w 885825"/>
                  <a:gd name="connsiteY3" fmla="*/ 473999 h 1731299"/>
                </a:gdLst>
                <a:cxnLst>
                  <a:cxn ang="0">
                    <a:pos x="connsiteX0" y="connsiteY0"/>
                  </a:cxn>
                  <a:cxn ang="0">
                    <a:pos x="connsiteX1" y="connsiteY1"/>
                  </a:cxn>
                  <a:cxn ang="0">
                    <a:pos x="connsiteX2" y="connsiteY2"/>
                  </a:cxn>
                  <a:cxn ang="0">
                    <a:pos x="connsiteX3" y="connsiteY3"/>
                  </a:cxn>
                </a:cxnLst>
                <a:rect l="l" t="t" r="r" b="b"/>
                <a:pathLst>
                  <a:path w="885825" h="1731298">
                    <a:moveTo>
                      <a:pt x="0" y="473999"/>
                    </a:moveTo>
                    <a:lnTo>
                      <a:pt x="784851" y="0"/>
                    </a:lnTo>
                    <a:cubicBezTo>
                      <a:pt x="789613" y="723900"/>
                      <a:pt x="881063" y="1007399"/>
                      <a:pt x="885825" y="1731299"/>
                    </a:cubicBezTo>
                    <a:lnTo>
                      <a:pt x="0" y="473999"/>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6" name="Group 9">
              <a:extLst>
                <a:ext uri="{FF2B5EF4-FFF2-40B4-BE49-F238E27FC236}">
                  <a16:creationId xmlns:a16="http://schemas.microsoft.com/office/drawing/2014/main" id="{AC1388E3-8EE3-4146-9FAD-C9BFC38BCCE9}"/>
                </a:ext>
              </a:extLst>
            </p:cNvPr>
            <p:cNvGrpSpPr/>
            <p:nvPr/>
          </p:nvGrpSpPr>
          <p:grpSpPr>
            <a:xfrm rot="20275744" flipH="1">
              <a:off x="11620616" y="3813253"/>
              <a:ext cx="1199247" cy="1359069"/>
              <a:chOff x="5365051" y="479822"/>
              <a:chExt cx="8036930" cy="9108006"/>
            </a:xfrm>
          </p:grpSpPr>
          <p:sp>
            <p:nvSpPr>
              <p:cNvPr id="131" name="Freeform: Shape 74">
                <a:extLst>
                  <a:ext uri="{FF2B5EF4-FFF2-40B4-BE49-F238E27FC236}">
                    <a16:creationId xmlns:a16="http://schemas.microsoft.com/office/drawing/2014/main" id="{AE540BA9-525B-42DE-8A9C-A357F4A01CDE}"/>
                  </a:ext>
                </a:extLst>
              </p:cNvPr>
              <p:cNvSpPr/>
              <p:nvPr/>
            </p:nvSpPr>
            <p:spPr>
              <a:xfrm>
                <a:off x="11674978" y="8268752"/>
                <a:ext cx="1052698" cy="1319076"/>
              </a:xfrm>
              <a:custGeom>
                <a:gdLst>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2" name="Freeform: Shape 75">
                <a:extLst>
                  <a:ext uri="{FF2B5EF4-FFF2-40B4-BE49-F238E27FC236}">
                    <a16:creationId xmlns:a16="http://schemas.microsoft.com/office/drawing/2014/main" id="{D455889F-53FB-4E73-879B-F2A52C1C306E}"/>
                  </a:ext>
                </a:extLst>
              </p:cNvPr>
              <p:cNvSpPr/>
              <p:nvPr/>
            </p:nvSpPr>
            <p:spPr>
              <a:xfrm>
                <a:off x="9107333" y="6879848"/>
                <a:ext cx="3333521" cy="1613813"/>
              </a:xfrm>
              <a:custGeom>
                <a:gdLst>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3" name="Freeform: Shape 76">
                <a:extLst>
                  <a:ext uri="{FF2B5EF4-FFF2-40B4-BE49-F238E27FC236}">
                    <a16:creationId xmlns:a16="http://schemas.microsoft.com/office/drawing/2014/main" id="{7000256E-7023-443F-8B16-BEA62B00ABB3}"/>
                  </a:ext>
                </a:extLst>
              </p:cNvPr>
              <p:cNvSpPr/>
              <p:nvPr/>
            </p:nvSpPr>
            <p:spPr>
              <a:xfrm>
                <a:off x="5365051" y="5540920"/>
                <a:ext cx="1132614" cy="452887"/>
              </a:xfrm>
              <a:custGeom>
                <a:gdLst>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4" name="Freeform: Shape 77">
                <a:extLst>
                  <a:ext uri="{FF2B5EF4-FFF2-40B4-BE49-F238E27FC236}">
                    <a16:creationId xmlns:a16="http://schemas.microsoft.com/office/drawing/2014/main" id="{E74AC44C-B460-4A8E-AB88-4CB7C7DC5D90}"/>
                  </a:ext>
                </a:extLst>
              </p:cNvPr>
              <p:cNvSpPr/>
              <p:nvPr/>
            </p:nvSpPr>
            <p:spPr>
              <a:xfrm>
                <a:off x="6149703" y="5215816"/>
                <a:ext cx="1586462" cy="2373445"/>
              </a:xfrm>
              <a:custGeom>
                <a:gdLst>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5" name="Freeform: Shape 78">
                <a:extLst>
                  <a:ext uri="{FF2B5EF4-FFF2-40B4-BE49-F238E27FC236}">
                    <a16:creationId xmlns:a16="http://schemas.microsoft.com/office/drawing/2014/main" id="{8C1D4433-3660-45D1-AEA5-08ABAD0D5BF1}"/>
                  </a:ext>
                </a:extLst>
              </p:cNvPr>
              <p:cNvSpPr/>
              <p:nvPr/>
            </p:nvSpPr>
            <p:spPr>
              <a:xfrm>
                <a:off x="9871175" y="2566273"/>
                <a:ext cx="3530806" cy="3853064"/>
              </a:xfrm>
              <a:custGeom>
                <a:gdLst>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6" name="Freeform: Shape 79">
                <a:extLst>
                  <a:ext uri="{FF2B5EF4-FFF2-40B4-BE49-F238E27FC236}">
                    <a16:creationId xmlns:a16="http://schemas.microsoft.com/office/drawing/2014/main" id="{4C6DA44E-DD44-4AE2-AD19-0F0F683F6DD0}"/>
                  </a:ext>
                </a:extLst>
              </p:cNvPr>
              <p:cNvSpPr/>
              <p:nvPr/>
            </p:nvSpPr>
            <p:spPr>
              <a:xfrm>
                <a:off x="7585443" y="3324704"/>
                <a:ext cx="2667181" cy="4626400"/>
              </a:xfrm>
              <a:custGeom>
                <a:gdLst>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7" name="Freeform: Shape 80">
                <a:extLst>
                  <a:ext uri="{FF2B5EF4-FFF2-40B4-BE49-F238E27FC236}">
                    <a16:creationId xmlns:a16="http://schemas.microsoft.com/office/drawing/2014/main" id="{B0E57E5B-E396-436E-9CD2-899D1BFC09FD}"/>
                  </a:ext>
                </a:extLst>
              </p:cNvPr>
              <p:cNvSpPr/>
              <p:nvPr/>
            </p:nvSpPr>
            <p:spPr>
              <a:xfrm>
                <a:off x="7708807" y="479822"/>
                <a:ext cx="2543816" cy="6474125"/>
              </a:xfrm>
              <a:custGeom>
                <a:gdLst>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7" name="Group 10">
              <a:extLst>
                <a:ext uri="{FF2B5EF4-FFF2-40B4-BE49-F238E27FC236}">
                  <a16:creationId xmlns:a16="http://schemas.microsoft.com/office/drawing/2014/main" id="{CBC5FFA5-AB21-4F41-8E5B-44C9C25D624A}"/>
                </a:ext>
              </a:extLst>
            </p:cNvPr>
            <p:cNvGrpSpPr/>
            <p:nvPr/>
          </p:nvGrpSpPr>
          <p:grpSpPr>
            <a:xfrm rot="20073958" flipH="1">
              <a:off x="10116519" y="4915091"/>
              <a:ext cx="1567652" cy="1079675"/>
              <a:chOff x="3667032" y="1708483"/>
              <a:chExt cx="8105829" cy="5582653"/>
            </a:xfrm>
          </p:grpSpPr>
          <p:sp>
            <p:nvSpPr>
              <p:cNvPr id="124" name="Freeform: Shape 67">
                <a:extLst>
                  <a:ext uri="{FF2B5EF4-FFF2-40B4-BE49-F238E27FC236}">
                    <a16:creationId xmlns:a16="http://schemas.microsoft.com/office/drawing/2014/main" id="{95729B65-A9F2-4153-BD37-241D1A423E5C}"/>
                  </a:ext>
                </a:extLst>
              </p:cNvPr>
              <p:cNvSpPr/>
              <p:nvPr/>
            </p:nvSpPr>
            <p:spPr>
              <a:xfrm>
                <a:off x="9698517" y="2576706"/>
                <a:ext cx="2074344" cy="1084322"/>
              </a:xfrm>
              <a:custGeom>
                <a:gdLst>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5" name="Freeform: Shape 68">
                <a:extLst>
                  <a:ext uri="{FF2B5EF4-FFF2-40B4-BE49-F238E27FC236}">
                    <a16:creationId xmlns:a16="http://schemas.microsoft.com/office/drawing/2014/main" id="{1D53C9FD-E2C1-4FF8-913C-DFD3580571DC}"/>
                  </a:ext>
                </a:extLst>
              </p:cNvPr>
              <p:cNvSpPr/>
              <p:nvPr/>
            </p:nvSpPr>
            <p:spPr>
              <a:xfrm>
                <a:off x="8589117" y="2576628"/>
                <a:ext cx="1989499" cy="976664"/>
              </a:xfrm>
              <a:custGeom>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6" name="Freeform: Shape 69">
                <a:extLst>
                  <a:ext uri="{FF2B5EF4-FFF2-40B4-BE49-F238E27FC236}">
                    <a16:creationId xmlns:a16="http://schemas.microsoft.com/office/drawing/2014/main" id="{5C4FCA6C-9149-4035-BDE5-FCDC104DF19F}"/>
                  </a:ext>
                </a:extLst>
              </p:cNvPr>
              <p:cNvSpPr/>
              <p:nvPr/>
            </p:nvSpPr>
            <p:spPr>
              <a:xfrm>
                <a:off x="3667032" y="1708483"/>
                <a:ext cx="1121354" cy="723455"/>
              </a:xfrm>
              <a:custGeom>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cxnLst>
                  <a:cxn ang="0">
                    <a:pos x="connsiteX0" y="connsiteY0"/>
                  </a:cxn>
                  <a:cxn ang="0">
                    <a:pos x="connsiteX1" y="connsiteY1"/>
                  </a:cxn>
                  <a:cxn ang="0">
                    <a:pos x="connsiteX2" y="connsiteY2"/>
                  </a:cxn>
                  <a:cxn ang="0">
                    <a:pos x="connsiteX3" y="connsiteY3"/>
                  </a:cxn>
                </a:cxnLst>
                <a:rect l="l" t="t" r="r" b="b"/>
                <a:pathLst>
                  <a:path w="372979" h="240631">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7" name="Freeform: Shape 70">
                <a:extLst>
                  <a:ext uri="{FF2B5EF4-FFF2-40B4-BE49-F238E27FC236}">
                    <a16:creationId xmlns:a16="http://schemas.microsoft.com/office/drawing/2014/main" id="{325E19BA-4335-4A76-9097-AE0652209EBB}"/>
                  </a:ext>
                </a:extLst>
              </p:cNvPr>
              <p:cNvSpPr/>
              <p:nvPr/>
            </p:nvSpPr>
            <p:spPr>
              <a:xfrm>
                <a:off x="6683920" y="3191564"/>
                <a:ext cx="1627771" cy="4087516"/>
              </a:xfrm>
              <a:custGeom>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8" name="Freeform: Shape 71">
                <a:extLst>
                  <a:ext uri="{FF2B5EF4-FFF2-40B4-BE49-F238E27FC236}">
                    <a16:creationId xmlns:a16="http://schemas.microsoft.com/office/drawing/2014/main" id="{1A883243-FB40-4F67-86E5-D86305DCE2BF}"/>
                  </a:ext>
                </a:extLst>
              </p:cNvPr>
              <p:cNvSpPr/>
              <p:nvPr/>
            </p:nvSpPr>
            <p:spPr>
              <a:xfrm>
                <a:off x="4296520" y="1708483"/>
                <a:ext cx="1917154" cy="1917154"/>
              </a:xfrm>
              <a:custGeom>
                <a:gdLst>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9" name="Freeform: Shape 72">
                <a:extLst>
                  <a:ext uri="{FF2B5EF4-FFF2-40B4-BE49-F238E27FC236}">
                    <a16:creationId xmlns:a16="http://schemas.microsoft.com/office/drawing/2014/main" id="{0009B8F6-6718-4D92-9195-0CEDBEA1327D}"/>
                  </a:ext>
                </a:extLst>
              </p:cNvPr>
              <p:cNvSpPr/>
              <p:nvPr/>
            </p:nvSpPr>
            <p:spPr>
              <a:xfrm>
                <a:off x="7479717" y="2106307"/>
                <a:ext cx="2206536" cy="1434953"/>
              </a:xfrm>
              <a:custGeom>
                <a:gdLst>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cxnLst>
                  <a:cxn ang="0">
                    <a:pos x="connsiteX0" y="connsiteY0"/>
                  </a:cxn>
                  <a:cxn ang="0">
                    <a:pos x="connsiteX1" y="connsiteY1"/>
                  </a:cxn>
                  <a:cxn ang="0">
                    <a:pos x="connsiteX2" y="connsiteY2"/>
                  </a:cxn>
                  <a:cxn ang="0">
                    <a:pos x="connsiteX3" y="connsiteY3"/>
                  </a:cxn>
                </a:cxnLst>
                <a:rect l="l" t="t" r="r" b="b"/>
                <a:pathLst>
                  <a:path w="733927" h="477286">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0" name="Freeform: Shape 73">
                <a:extLst>
                  <a:ext uri="{FF2B5EF4-FFF2-40B4-BE49-F238E27FC236}">
                    <a16:creationId xmlns:a16="http://schemas.microsoft.com/office/drawing/2014/main" id="{330FE00D-6F54-4BB0-A8CB-C1EFE3ED815E}"/>
                  </a:ext>
                </a:extLst>
              </p:cNvPr>
              <p:cNvSpPr/>
              <p:nvPr/>
            </p:nvSpPr>
            <p:spPr>
              <a:xfrm>
                <a:off x="5888120" y="1744657"/>
                <a:ext cx="2170362" cy="5546479"/>
              </a:xfrm>
              <a:custGeom>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8" name="Group 11">
              <a:extLst>
                <a:ext uri="{FF2B5EF4-FFF2-40B4-BE49-F238E27FC236}">
                  <a16:creationId xmlns:a16="http://schemas.microsoft.com/office/drawing/2014/main" id="{ADFB101A-532C-4A6C-8A66-BF57A6359ADE}"/>
                </a:ext>
              </a:extLst>
            </p:cNvPr>
            <p:cNvGrpSpPr/>
            <p:nvPr/>
          </p:nvGrpSpPr>
          <p:grpSpPr>
            <a:xfrm rot="20073958" flipH="1">
              <a:off x="10286237" y="3877079"/>
              <a:ext cx="981094" cy="675699"/>
              <a:chOff x="3667032" y="1708483"/>
              <a:chExt cx="8105829" cy="5582653"/>
            </a:xfrm>
          </p:grpSpPr>
          <p:sp>
            <p:nvSpPr>
              <p:cNvPr id="117" name="Freeform: Shape 60">
                <a:extLst>
                  <a:ext uri="{FF2B5EF4-FFF2-40B4-BE49-F238E27FC236}">
                    <a16:creationId xmlns:a16="http://schemas.microsoft.com/office/drawing/2014/main" id="{1A25ED3E-0AC7-49DD-9535-2F315C1551AF}"/>
                  </a:ext>
                </a:extLst>
              </p:cNvPr>
              <p:cNvSpPr/>
              <p:nvPr/>
            </p:nvSpPr>
            <p:spPr>
              <a:xfrm>
                <a:off x="9698517" y="2576706"/>
                <a:ext cx="2074344" cy="1084322"/>
              </a:xfrm>
              <a:custGeom>
                <a:gdLst>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8" name="Freeform: Shape 61">
                <a:extLst>
                  <a:ext uri="{FF2B5EF4-FFF2-40B4-BE49-F238E27FC236}">
                    <a16:creationId xmlns:a16="http://schemas.microsoft.com/office/drawing/2014/main" id="{C8AEA80C-8106-40EF-B4AD-B76DAD15E418}"/>
                  </a:ext>
                </a:extLst>
              </p:cNvPr>
              <p:cNvSpPr/>
              <p:nvPr/>
            </p:nvSpPr>
            <p:spPr>
              <a:xfrm>
                <a:off x="8589117" y="2576628"/>
                <a:ext cx="1989499" cy="976664"/>
              </a:xfrm>
              <a:custGeom>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9" name="Freeform: Shape 62">
                <a:extLst>
                  <a:ext uri="{FF2B5EF4-FFF2-40B4-BE49-F238E27FC236}">
                    <a16:creationId xmlns:a16="http://schemas.microsoft.com/office/drawing/2014/main" id="{4FBA3D4F-6198-4278-A640-42F2415C2BEE}"/>
                  </a:ext>
                </a:extLst>
              </p:cNvPr>
              <p:cNvSpPr/>
              <p:nvPr/>
            </p:nvSpPr>
            <p:spPr>
              <a:xfrm>
                <a:off x="3667032" y="1708483"/>
                <a:ext cx="1121354" cy="723455"/>
              </a:xfrm>
              <a:custGeom>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cxnLst>
                  <a:cxn ang="0">
                    <a:pos x="connsiteX0" y="connsiteY0"/>
                  </a:cxn>
                  <a:cxn ang="0">
                    <a:pos x="connsiteX1" y="connsiteY1"/>
                  </a:cxn>
                  <a:cxn ang="0">
                    <a:pos x="connsiteX2" y="connsiteY2"/>
                  </a:cxn>
                  <a:cxn ang="0">
                    <a:pos x="connsiteX3" y="connsiteY3"/>
                  </a:cxn>
                </a:cxnLst>
                <a:rect l="l" t="t" r="r" b="b"/>
                <a:pathLst>
                  <a:path w="372979" h="240631">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0" name="Freeform: Shape 63">
                <a:extLst>
                  <a:ext uri="{FF2B5EF4-FFF2-40B4-BE49-F238E27FC236}">
                    <a16:creationId xmlns:a16="http://schemas.microsoft.com/office/drawing/2014/main" id="{FA337E08-59C6-4BBC-AEDD-91BCA9BF9FA7}"/>
                  </a:ext>
                </a:extLst>
              </p:cNvPr>
              <p:cNvSpPr/>
              <p:nvPr/>
            </p:nvSpPr>
            <p:spPr>
              <a:xfrm>
                <a:off x="6683920" y="3191564"/>
                <a:ext cx="1627771" cy="4087516"/>
              </a:xfrm>
              <a:custGeom>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1" name="Freeform: Shape 64">
                <a:extLst>
                  <a:ext uri="{FF2B5EF4-FFF2-40B4-BE49-F238E27FC236}">
                    <a16:creationId xmlns:a16="http://schemas.microsoft.com/office/drawing/2014/main" id="{D2BD79C6-2A24-4BB1-8F3E-85E785394918}"/>
                  </a:ext>
                </a:extLst>
              </p:cNvPr>
              <p:cNvSpPr/>
              <p:nvPr/>
            </p:nvSpPr>
            <p:spPr>
              <a:xfrm>
                <a:off x="4296520" y="1708483"/>
                <a:ext cx="1917154" cy="1917154"/>
              </a:xfrm>
              <a:custGeom>
                <a:gdLst>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2" name="Freeform: Shape 65">
                <a:extLst>
                  <a:ext uri="{FF2B5EF4-FFF2-40B4-BE49-F238E27FC236}">
                    <a16:creationId xmlns:a16="http://schemas.microsoft.com/office/drawing/2014/main" id="{B4D6628B-74D7-464A-BA13-2AF6E2BC1C18}"/>
                  </a:ext>
                </a:extLst>
              </p:cNvPr>
              <p:cNvSpPr/>
              <p:nvPr/>
            </p:nvSpPr>
            <p:spPr>
              <a:xfrm>
                <a:off x="7479717" y="2106307"/>
                <a:ext cx="2206536" cy="1434953"/>
              </a:xfrm>
              <a:custGeom>
                <a:gdLst>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cxnLst>
                  <a:cxn ang="0">
                    <a:pos x="connsiteX0" y="connsiteY0"/>
                  </a:cxn>
                  <a:cxn ang="0">
                    <a:pos x="connsiteX1" y="connsiteY1"/>
                  </a:cxn>
                  <a:cxn ang="0">
                    <a:pos x="connsiteX2" y="connsiteY2"/>
                  </a:cxn>
                  <a:cxn ang="0">
                    <a:pos x="connsiteX3" y="connsiteY3"/>
                  </a:cxn>
                </a:cxnLst>
                <a:rect l="l" t="t" r="r" b="b"/>
                <a:pathLst>
                  <a:path w="733927" h="477286">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3" name="Freeform: Shape 66">
                <a:extLst>
                  <a:ext uri="{FF2B5EF4-FFF2-40B4-BE49-F238E27FC236}">
                    <a16:creationId xmlns:a16="http://schemas.microsoft.com/office/drawing/2014/main" id="{35ED13DB-3407-4DC7-9666-861AA8C4F91F}"/>
                  </a:ext>
                </a:extLst>
              </p:cNvPr>
              <p:cNvSpPr/>
              <p:nvPr/>
            </p:nvSpPr>
            <p:spPr>
              <a:xfrm>
                <a:off x="5888120" y="1744657"/>
                <a:ext cx="2170362" cy="5546479"/>
              </a:xfrm>
              <a:custGeom>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9" name="Group 12">
              <a:extLst>
                <a:ext uri="{FF2B5EF4-FFF2-40B4-BE49-F238E27FC236}">
                  <a16:creationId xmlns:a16="http://schemas.microsoft.com/office/drawing/2014/main" id="{4B0ABEC1-E4DF-4CDC-9B09-372F35A3B4D8}"/>
                </a:ext>
              </a:extLst>
            </p:cNvPr>
            <p:cNvGrpSpPr/>
            <p:nvPr/>
          </p:nvGrpSpPr>
          <p:grpSpPr>
            <a:xfrm rot="20275744" flipH="1">
              <a:off x="10178216" y="1637990"/>
              <a:ext cx="1416763" cy="1605575"/>
              <a:chOff x="5365048" y="479821"/>
              <a:chExt cx="8036930" cy="9108010"/>
            </a:xfrm>
          </p:grpSpPr>
          <p:sp>
            <p:nvSpPr>
              <p:cNvPr id="110" name="Freeform: Shape 53">
                <a:extLst>
                  <a:ext uri="{FF2B5EF4-FFF2-40B4-BE49-F238E27FC236}">
                    <a16:creationId xmlns:a16="http://schemas.microsoft.com/office/drawing/2014/main" id="{4A07D1AA-4892-46C2-A72C-F33BDC886F5E}"/>
                  </a:ext>
                </a:extLst>
              </p:cNvPr>
              <p:cNvSpPr/>
              <p:nvPr/>
            </p:nvSpPr>
            <p:spPr>
              <a:xfrm>
                <a:off x="11674969" y="8268753"/>
                <a:ext cx="1052700" cy="1319078"/>
              </a:xfrm>
              <a:custGeom>
                <a:gdLst>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1" name="Freeform: Shape 54">
                <a:extLst>
                  <a:ext uri="{FF2B5EF4-FFF2-40B4-BE49-F238E27FC236}">
                    <a16:creationId xmlns:a16="http://schemas.microsoft.com/office/drawing/2014/main" id="{B82FBCD1-0AF1-49E5-9ECB-BC5AC84D4E0B}"/>
                  </a:ext>
                </a:extLst>
              </p:cNvPr>
              <p:cNvSpPr/>
              <p:nvPr/>
            </p:nvSpPr>
            <p:spPr>
              <a:xfrm>
                <a:off x="9107326" y="6879846"/>
                <a:ext cx="3333521" cy="1613816"/>
              </a:xfrm>
              <a:custGeom>
                <a:gdLst>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2" name="Freeform: Shape 55">
                <a:extLst>
                  <a:ext uri="{FF2B5EF4-FFF2-40B4-BE49-F238E27FC236}">
                    <a16:creationId xmlns:a16="http://schemas.microsoft.com/office/drawing/2014/main" id="{25461BBE-5B4E-4546-A712-E35784872D68}"/>
                  </a:ext>
                </a:extLst>
              </p:cNvPr>
              <p:cNvSpPr/>
              <p:nvPr/>
            </p:nvSpPr>
            <p:spPr>
              <a:xfrm>
                <a:off x="5365048" y="5540922"/>
                <a:ext cx="1132617" cy="452885"/>
              </a:xfrm>
              <a:custGeom>
                <a:gdLst>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3" name="Freeform: Shape 56">
                <a:extLst>
                  <a:ext uri="{FF2B5EF4-FFF2-40B4-BE49-F238E27FC236}">
                    <a16:creationId xmlns:a16="http://schemas.microsoft.com/office/drawing/2014/main" id="{18D74A61-43CD-4E38-A5EA-769BD3FEDF39}"/>
                  </a:ext>
                </a:extLst>
              </p:cNvPr>
              <p:cNvSpPr/>
              <p:nvPr/>
            </p:nvSpPr>
            <p:spPr>
              <a:xfrm>
                <a:off x="6149698" y="5215816"/>
                <a:ext cx="1586463" cy="2373441"/>
              </a:xfrm>
              <a:custGeom>
                <a:gdLst>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4" name="Freeform: Shape 57">
                <a:extLst>
                  <a:ext uri="{FF2B5EF4-FFF2-40B4-BE49-F238E27FC236}">
                    <a16:creationId xmlns:a16="http://schemas.microsoft.com/office/drawing/2014/main" id="{EA7C963D-6434-41DE-B5EC-77D6F266CB8B}"/>
                  </a:ext>
                </a:extLst>
              </p:cNvPr>
              <p:cNvSpPr/>
              <p:nvPr/>
            </p:nvSpPr>
            <p:spPr>
              <a:xfrm>
                <a:off x="9871174" y="2566277"/>
                <a:ext cx="3530804" cy="3853064"/>
              </a:xfrm>
              <a:custGeom>
                <a:gdLst>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5" name="Freeform: Shape 58">
                <a:extLst>
                  <a:ext uri="{FF2B5EF4-FFF2-40B4-BE49-F238E27FC236}">
                    <a16:creationId xmlns:a16="http://schemas.microsoft.com/office/drawing/2014/main" id="{DEFB54BD-2A34-488B-BBEC-E0F26D97850F}"/>
                  </a:ext>
                </a:extLst>
              </p:cNvPr>
              <p:cNvSpPr/>
              <p:nvPr/>
            </p:nvSpPr>
            <p:spPr>
              <a:xfrm>
                <a:off x="7585440" y="3324702"/>
                <a:ext cx="2667179" cy="4626397"/>
              </a:xfrm>
              <a:custGeom>
                <a:gdLst>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6" name="Freeform: Shape 59">
                <a:extLst>
                  <a:ext uri="{FF2B5EF4-FFF2-40B4-BE49-F238E27FC236}">
                    <a16:creationId xmlns:a16="http://schemas.microsoft.com/office/drawing/2014/main" id="{C0D50B2F-0546-41E1-8E55-3F3249F87C63}"/>
                  </a:ext>
                </a:extLst>
              </p:cNvPr>
              <p:cNvSpPr/>
              <p:nvPr/>
            </p:nvSpPr>
            <p:spPr>
              <a:xfrm>
                <a:off x="7708808" y="479821"/>
                <a:ext cx="2543813" cy="6474124"/>
              </a:xfrm>
              <a:custGeom>
                <a:gdLst>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0" name="Group 13">
              <a:extLst>
                <a:ext uri="{FF2B5EF4-FFF2-40B4-BE49-F238E27FC236}">
                  <a16:creationId xmlns:a16="http://schemas.microsoft.com/office/drawing/2014/main" id="{1C956869-DE70-4BC4-9D59-605951C9CC67}"/>
                </a:ext>
              </a:extLst>
            </p:cNvPr>
            <p:cNvGrpSpPr/>
            <p:nvPr/>
          </p:nvGrpSpPr>
          <p:grpSpPr>
            <a:xfrm rot="20275744" flipH="1">
              <a:off x="11852978" y="2424207"/>
              <a:ext cx="1074020" cy="1217154"/>
              <a:chOff x="5365048" y="479821"/>
              <a:chExt cx="8036930" cy="9108010"/>
            </a:xfrm>
          </p:grpSpPr>
          <p:sp>
            <p:nvSpPr>
              <p:cNvPr id="103" name="Freeform: Shape 46">
                <a:extLst>
                  <a:ext uri="{FF2B5EF4-FFF2-40B4-BE49-F238E27FC236}">
                    <a16:creationId xmlns:a16="http://schemas.microsoft.com/office/drawing/2014/main" id="{5EF78951-D2B6-47BD-AE82-C5A4F3345506}"/>
                  </a:ext>
                </a:extLst>
              </p:cNvPr>
              <p:cNvSpPr/>
              <p:nvPr/>
            </p:nvSpPr>
            <p:spPr>
              <a:xfrm>
                <a:off x="11674969" y="8268753"/>
                <a:ext cx="1052700" cy="1319078"/>
              </a:xfrm>
              <a:custGeom>
                <a:gdLst>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4" name="Freeform: Shape 47">
                <a:extLst>
                  <a:ext uri="{FF2B5EF4-FFF2-40B4-BE49-F238E27FC236}">
                    <a16:creationId xmlns:a16="http://schemas.microsoft.com/office/drawing/2014/main" id="{DCF68AB6-D845-44CC-B54D-611D83CC7A5D}"/>
                  </a:ext>
                </a:extLst>
              </p:cNvPr>
              <p:cNvSpPr/>
              <p:nvPr/>
            </p:nvSpPr>
            <p:spPr>
              <a:xfrm>
                <a:off x="9107326" y="6879846"/>
                <a:ext cx="3333521" cy="1613816"/>
              </a:xfrm>
              <a:custGeom>
                <a:gdLst>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5" name="Freeform: Shape 48">
                <a:extLst>
                  <a:ext uri="{FF2B5EF4-FFF2-40B4-BE49-F238E27FC236}">
                    <a16:creationId xmlns:a16="http://schemas.microsoft.com/office/drawing/2014/main" id="{B3EF97B3-C607-4E0A-85E9-7307355D494E}"/>
                  </a:ext>
                </a:extLst>
              </p:cNvPr>
              <p:cNvSpPr/>
              <p:nvPr/>
            </p:nvSpPr>
            <p:spPr>
              <a:xfrm>
                <a:off x="5365048" y="5540922"/>
                <a:ext cx="1132617" cy="452885"/>
              </a:xfrm>
              <a:custGeom>
                <a:gdLst>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6" name="Freeform: Shape 49">
                <a:extLst>
                  <a:ext uri="{FF2B5EF4-FFF2-40B4-BE49-F238E27FC236}">
                    <a16:creationId xmlns:a16="http://schemas.microsoft.com/office/drawing/2014/main" id="{5D0E8E99-B2DD-4E53-94F4-D133AA13326A}"/>
                  </a:ext>
                </a:extLst>
              </p:cNvPr>
              <p:cNvSpPr/>
              <p:nvPr/>
            </p:nvSpPr>
            <p:spPr>
              <a:xfrm>
                <a:off x="6149698" y="5215816"/>
                <a:ext cx="1586463" cy="2373441"/>
              </a:xfrm>
              <a:custGeom>
                <a:gdLst>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7" name="Freeform: Shape 50">
                <a:extLst>
                  <a:ext uri="{FF2B5EF4-FFF2-40B4-BE49-F238E27FC236}">
                    <a16:creationId xmlns:a16="http://schemas.microsoft.com/office/drawing/2014/main" id="{C9A00484-0FDA-4391-80B3-F5C71280F7DD}"/>
                  </a:ext>
                </a:extLst>
              </p:cNvPr>
              <p:cNvSpPr/>
              <p:nvPr/>
            </p:nvSpPr>
            <p:spPr>
              <a:xfrm>
                <a:off x="9871174" y="2566277"/>
                <a:ext cx="3530804" cy="3853064"/>
              </a:xfrm>
              <a:custGeom>
                <a:gdLst>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8" name="Freeform: Shape 51">
                <a:extLst>
                  <a:ext uri="{FF2B5EF4-FFF2-40B4-BE49-F238E27FC236}">
                    <a16:creationId xmlns:a16="http://schemas.microsoft.com/office/drawing/2014/main" id="{EB2BFE9E-6CA4-4FE2-9CDD-A5C73817F3E6}"/>
                  </a:ext>
                </a:extLst>
              </p:cNvPr>
              <p:cNvSpPr/>
              <p:nvPr/>
            </p:nvSpPr>
            <p:spPr>
              <a:xfrm>
                <a:off x="7585440" y="3324702"/>
                <a:ext cx="2667179" cy="4626397"/>
              </a:xfrm>
              <a:custGeom>
                <a:gdLst>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9" name="Freeform: Shape 52">
                <a:extLst>
                  <a:ext uri="{FF2B5EF4-FFF2-40B4-BE49-F238E27FC236}">
                    <a16:creationId xmlns:a16="http://schemas.microsoft.com/office/drawing/2014/main" id="{4951888D-C9F8-45D1-BEBE-D61274F42B0E}"/>
                  </a:ext>
                </a:extLst>
              </p:cNvPr>
              <p:cNvSpPr/>
              <p:nvPr/>
            </p:nvSpPr>
            <p:spPr>
              <a:xfrm>
                <a:off x="7708808" y="479821"/>
                <a:ext cx="2543813" cy="6474124"/>
              </a:xfrm>
              <a:custGeom>
                <a:gdLst>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1" name="Group 14">
              <a:extLst>
                <a:ext uri="{FF2B5EF4-FFF2-40B4-BE49-F238E27FC236}">
                  <a16:creationId xmlns:a16="http://schemas.microsoft.com/office/drawing/2014/main" id="{BC80E53A-BDA6-421E-A0B9-F9D6AFA8ACB1}"/>
                </a:ext>
              </a:extLst>
            </p:cNvPr>
            <p:cNvGrpSpPr/>
            <p:nvPr/>
          </p:nvGrpSpPr>
          <p:grpSpPr>
            <a:xfrm rot="21043784" flipH="1">
              <a:off x="12949687" y="4848328"/>
              <a:ext cx="885221" cy="609671"/>
              <a:chOff x="3667032" y="1708483"/>
              <a:chExt cx="8105829" cy="5582653"/>
            </a:xfrm>
          </p:grpSpPr>
          <p:sp>
            <p:nvSpPr>
              <p:cNvPr id="96" name="Freeform: Shape 39">
                <a:extLst>
                  <a:ext uri="{FF2B5EF4-FFF2-40B4-BE49-F238E27FC236}">
                    <a16:creationId xmlns:a16="http://schemas.microsoft.com/office/drawing/2014/main" id="{29039BBA-D40D-4CB7-B4AA-86985E567B9D}"/>
                  </a:ext>
                </a:extLst>
              </p:cNvPr>
              <p:cNvSpPr/>
              <p:nvPr/>
            </p:nvSpPr>
            <p:spPr>
              <a:xfrm>
                <a:off x="9698517" y="2576706"/>
                <a:ext cx="2074344" cy="1084322"/>
              </a:xfrm>
              <a:custGeom>
                <a:gdLst>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7" name="Freeform: Shape 40">
                <a:extLst>
                  <a:ext uri="{FF2B5EF4-FFF2-40B4-BE49-F238E27FC236}">
                    <a16:creationId xmlns:a16="http://schemas.microsoft.com/office/drawing/2014/main" id="{27A01CAC-B4C3-43F2-8B31-50C78933503D}"/>
                  </a:ext>
                </a:extLst>
              </p:cNvPr>
              <p:cNvSpPr/>
              <p:nvPr/>
            </p:nvSpPr>
            <p:spPr>
              <a:xfrm>
                <a:off x="8589117" y="2576628"/>
                <a:ext cx="1989499" cy="976664"/>
              </a:xfrm>
              <a:custGeom>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8" name="Freeform: Shape 41">
                <a:extLst>
                  <a:ext uri="{FF2B5EF4-FFF2-40B4-BE49-F238E27FC236}">
                    <a16:creationId xmlns:a16="http://schemas.microsoft.com/office/drawing/2014/main" id="{72824BCF-C908-47D7-AC49-1016651DC2A1}"/>
                  </a:ext>
                </a:extLst>
              </p:cNvPr>
              <p:cNvSpPr/>
              <p:nvPr/>
            </p:nvSpPr>
            <p:spPr>
              <a:xfrm>
                <a:off x="3667032" y="1708483"/>
                <a:ext cx="1121354" cy="723455"/>
              </a:xfrm>
              <a:custGeom>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cxnLst>
                  <a:cxn ang="0">
                    <a:pos x="connsiteX0" y="connsiteY0"/>
                  </a:cxn>
                  <a:cxn ang="0">
                    <a:pos x="connsiteX1" y="connsiteY1"/>
                  </a:cxn>
                  <a:cxn ang="0">
                    <a:pos x="connsiteX2" y="connsiteY2"/>
                  </a:cxn>
                  <a:cxn ang="0">
                    <a:pos x="connsiteX3" y="connsiteY3"/>
                  </a:cxn>
                </a:cxnLst>
                <a:rect l="l" t="t" r="r" b="b"/>
                <a:pathLst>
                  <a:path w="372979" h="240631">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9" name="Freeform: Shape 42">
                <a:extLst>
                  <a:ext uri="{FF2B5EF4-FFF2-40B4-BE49-F238E27FC236}">
                    <a16:creationId xmlns:a16="http://schemas.microsoft.com/office/drawing/2014/main" id="{451F7F81-16E9-44DC-81D9-432F3C3341B5}"/>
                  </a:ext>
                </a:extLst>
              </p:cNvPr>
              <p:cNvSpPr/>
              <p:nvPr/>
            </p:nvSpPr>
            <p:spPr>
              <a:xfrm>
                <a:off x="6683920" y="3191564"/>
                <a:ext cx="1627771" cy="4087516"/>
              </a:xfrm>
              <a:custGeom>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0" name="Freeform: Shape 43">
                <a:extLst>
                  <a:ext uri="{FF2B5EF4-FFF2-40B4-BE49-F238E27FC236}">
                    <a16:creationId xmlns:a16="http://schemas.microsoft.com/office/drawing/2014/main" id="{4C845730-26CE-48B4-8A1C-230683961DC0}"/>
                  </a:ext>
                </a:extLst>
              </p:cNvPr>
              <p:cNvSpPr/>
              <p:nvPr/>
            </p:nvSpPr>
            <p:spPr>
              <a:xfrm>
                <a:off x="4296520" y="1708483"/>
                <a:ext cx="1917154" cy="1917154"/>
              </a:xfrm>
              <a:custGeom>
                <a:gdLst>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1" name="Freeform: Shape 44">
                <a:extLst>
                  <a:ext uri="{FF2B5EF4-FFF2-40B4-BE49-F238E27FC236}">
                    <a16:creationId xmlns:a16="http://schemas.microsoft.com/office/drawing/2014/main" id="{4223C227-32B1-48C4-AAC1-983A5230481C}"/>
                  </a:ext>
                </a:extLst>
              </p:cNvPr>
              <p:cNvSpPr/>
              <p:nvPr/>
            </p:nvSpPr>
            <p:spPr>
              <a:xfrm>
                <a:off x="7479717" y="2106307"/>
                <a:ext cx="2206536" cy="1434953"/>
              </a:xfrm>
              <a:custGeom>
                <a:gdLst>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cxnLst>
                  <a:cxn ang="0">
                    <a:pos x="connsiteX0" y="connsiteY0"/>
                  </a:cxn>
                  <a:cxn ang="0">
                    <a:pos x="connsiteX1" y="connsiteY1"/>
                  </a:cxn>
                  <a:cxn ang="0">
                    <a:pos x="connsiteX2" y="connsiteY2"/>
                  </a:cxn>
                  <a:cxn ang="0">
                    <a:pos x="connsiteX3" y="connsiteY3"/>
                  </a:cxn>
                </a:cxnLst>
                <a:rect l="l" t="t" r="r" b="b"/>
                <a:pathLst>
                  <a:path w="733927" h="477286">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2" name="Freeform: Shape 45">
                <a:extLst>
                  <a:ext uri="{FF2B5EF4-FFF2-40B4-BE49-F238E27FC236}">
                    <a16:creationId xmlns:a16="http://schemas.microsoft.com/office/drawing/2014/main" id="{F5CF5501-65C5-4741-9767-96A5AC167606}"/>
                  </a:ext>
                </a:extLst>
              </p:cNvPr>
              <p:cNvSpPr/>
              <p:nvPr/>
            </p:nvSpPr>
            <p:spPr>
              <a:xfrm>
                <a:off x="5888120" y="1744657"/>
                <a:ext cx="2170362" cy="5546479"/>
              </a:xfrm>
              <a:custGeom>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2" name="Group 15">
              <a:extLst>
                <a:ext uri="{FF2B5EF4-FFF2-40B4-BE49-F238E27FC236}">
                  <a16:creationId xmlns:a16="http://schemas.microsoft.com/office/drawing/2014/main" id="{4BAAD456-113D-41AE-8A6B-24A8B9D8A2C0}"/>
                </a:ext>
              </a:extLst>
            </p:cNvPr>
            <p:cNvGrpSpPr/>
            <p:nvPr/>
          </p:nvGrpSpPr>
          <p:grpSpPr>
            <a:xfrm rot="21043784" flipH="1">
              <a:off x="9098407" y="3250270"/>
              <a:ext cx="740471" cy="509978"/>
              <a:chOff x="3667032" y="1708483"/>
              <a:chExt cx="8105829" cy="5582653"/>
            </a:xfrm>
          </p:grpSpPr>
          <p:sp>
            <p:nvSpPr>
              <p:cNvPr id="89" name="Freeform: Shape 32">
                <a:extLst>
                  <a:ext uri="{FF2B5EF4-FFF2-40B4-BE49-F238E27FC236}">
                    <a16:creationId xmlns:a16="http://schemas.microsoft.com/office/drawing/2014/main" id="{CA37CF1B-6A06-492F-AB9F-4180E8BE1186}"/>
                  </a:ext>
                </a:extLst>
              </p:cNvPr>
              <p:cNvSpPr/>
              <p:nvPr/>
            </p:nvSpPr>
            <p:spPr>
              <a:xfrm>
                <a:off x="9698517" y="2576706"/>
                <a:ext cx="2074344" cy="1084322"/>
              </a:xfrm>
              <a:custGeom>
                <a:gdLst>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0" name="Freeform: Shape 33">
                <a:extLst>
                  <a:ext uri="{FF2B5EF4-FFF2-40B4-BE49-F238E27FC236}">
                    <a16:creationId xmlns:a16="http://schemas.microsoft.com/office/drawing/2014/main" id="{8D96EC87-32C3-41B3-87D0-ADC9C9366633}"/>
                  </a:ext>
                </a:extLst>
              </p:cNvPr>
              <p:cNvSpPr/>
              <p:nvPr/>
            </p:nvSpPr>
            <p:spPr>
              <a:xfrm>
                <a:off x="8589117" y="2576628"/>
                <a:ext cx="1989499" cy="976664"/>
              </a:xfrm>
              <a:custGeom>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1" name="Freeform: Shape 34">
                <a:extLst>
                  <a:ext uri="{FF2B5EF4-FFF2-40B4-BE49-F238E27FC236}">
                    <a16:creationId xmlns:a16="http://schemas.microsoft.com/office/drawing/2014/main" id="{C1906DD1-7E15-45FA-9421-FE86855FBE58}"/>
                  </a:ext>
                </a:extLst>
              </p:cNvPr>
              <p:cNvSpPr/>
              <p:nvPr/>
            </p:nvSpPr>
            <p:spPr>
              <a:xfrm>
                <a:off x="3667032" y="1708483"/>
                <a:ext cx="1121354" cy="723455"/>
              </a:xfrm>
              <a:custGeom>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cxnLst>
                  <a:cxn ang="0">
                    <a:pos x="connsiteX0" y="connsiteY0"/>
                  </a:cxn>
                  <a:cxn ang="0">
                    <a:pos x="connsiteX1" y="connsiteY1"/>
                  </a:cxn>
                  <a:cxn ang="0">
                    <a:pos x="connsiteX2" y="connsiteY2"/>
                  </a:cxn>
                  <a:cxn ang="0">
                    <a:pos x="connsiteX3" y="connsiteY3"/>
                  </a:cxn>
                </a:cxnLst>
                <a:rect l="l" t="t" r="r" b="b"/>
                <a:pathLst>
                  <a:path w="372979" h="240631">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2" name="Freeform: Shape 35">
                <a:extLst>
                  <a:ext uri="{FF2B5EF4-FFF2-40B4-BE49-F238E27FC236}">
                    <a16:creationId xmlns:a16="http://schemas.microsoft.com/office/drawing/2014/main" id="{2AA96BA5-89C9-4AC8-B03E-338614BB400D}"/>
                  </a:ext>
                </a:extLst>
              </p:cNvPr>
              <p:cNvSpPr/>
              <p:nvPr/>
            </p:nvSpPr>
            <p:spPr>
              <a:xfrm>
                <a:off x="6683920" y="3191564"/>
                <a:ext cx="1627771" cy="4087516"/>
              </a:xfrm>
              <a:custGeom>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3" name="Freeform: Shape 36">
                <a:extLst>
                  <a:ext uri="{FF2B5EF4-FFF2-40B4-BE49-F238E27FC236}">
                    <a16:creationId xmlns:a16="http://schemas.microsoft.com/office/drawing/2014/main" id="{DCF0038E-0734-457A-8448-B1E9B6917CAD}"/>
                  </a:ext>
                </a:extLst>
              </p:cNvPr>
              <p:cNvSpPr/>
              <p:nvPr/>
            </p:nvSpPr>
            <p:spPr>
              <a:xfrm>
                <a:off x="4296520" y="1708483"/>
                <a:ext cx="1917154" cy="1917154"/>
              </a:xfrm>
              <a:custGeom>
                <a:gdLst>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4" name="Freeform: Shape 37">
                <a:extLst>
                  <a:ext uri="{FF2B5EF4-FFF2-40B4-BE49-F238E27FC236}">
                    <a16:creationId xmlns:a16="http://schemas.microsoft.com/office/drawing/2014/main" id="{2606E579-0018-4EB5-AA93-62A7D628D0E8}"/>
                  </a:ext>
                </a:extLst>
              </p:cNvPr>
              <p:cNvSpPr/>
              <p:nvPr/>
            </p:nvSpPr>
            <p:spPr>
              <a:xfrm>
                <a:off x="7479717" y="2106307"/>
                <a:ext cx="2206536" cy="1434953"/>
              </a:xfrm>
              <a:custGeom>
                <a:gdLst>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cxnLst>
                  <a:cxn ang="0">
                    <a:pos x="connsiteX0" y="connsiteY0"/>
                  </a:cxn>
                  <a:cxn ang="0">
                    <a:pos x="connsiteX1" y="connsiteY1"/>
                  </a:cxn>
                  <a:cxn ang="0">
                    <a:pos x="connsiteX2" y="connsiteY2"/>
                  </a:cxn>
                  <a:cxn ang="0">
                    <a:pos x="connsiteX3" y="connsiteY3"/>
                  </a:cxn>
                </a:cxnLst>
                <a:rect l="l" t="t" r="r" b="b"/>
                <a:pathLst>
                  <a:path w="733927" h="477286">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5" name="Freeform: Shape 38">
                <a:extLst>
                  <a:ext uri="{FF2B5EF4-FFF2-40B4-BE49-F238E27FC236}">
                    <a16:creationId xmlns:a16="http://schemas.microsoft.com/office/drawing/2014/main" id="{A7E5310F-D99B-452D-B914-EF3509EEF9E3}"/>
                  </a:ext>
                </a:extLst>
              </p:cNvPr>
              <p:cNvSpPr/>
              <p:nvPr/>
            </p:nvSpPr>
            <p:spPr>
              <a:xfrm>
                <a:off x="5888120" y="1744657"/>
                <a:ext cx="2170362" cy="5546479"/>
              </a:xfrm>
              <a:custGeom>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3" name="Group 16">
              <a:extLst>
                <a:ext uri="{FF2B5EF4-FFF2-40B4-BE49-F238E27FC236}">
                  <a16:creationId xmlns:a16="http://schemas.microsoft.com/office/drawing/2014/main" id="{30A2579E-15DA-4F58-946A-670FA68FC341}"/>
                </a:ext>
              </a:extLst>
            </p:cNvPr>
            <p:cNvGrpSpPr/>
            <p:nvPr/>
          </p:nvGrpSpPr>
          <p:grpSpPr>
            <a:xfrm rot="20275744" flipH="1">
              <a:off x="12999428" y="1262387"/>
              <a:ext cx="1627254" cy="1844118"/>
              <a:chOff x="5365048" y="479821"/>
              <a:chExt cx="8036930" cy="9108010"/>
            </a:xfrm>
          </p:grpSpPr>
          <p:sp>
            <p:nvSpPr>
              <p:cNvPr id="82" name="Freeform: Shape 25">
                <a:extLst>
                  <a:ext uri="{FF2B5EF4-FFF2-40B4-BE49-F238E27FC236}">
                    <a16:creationId xmlns:a16="http://schemas.microsoft.com/office/drawing/2014/main" id="{D6AE6580-0F31-401E-BBEA-C1D3225F98FA}"/>
                  </a:ext>
                </a:extLst>
              </p:cNvPr>
              <p:cNvSpPr/>
              <p:nvPr/>
            </p:nvSpPr>
            <p:spPr>
              <a:xfrm>
                <a:off x="11674969" y="8268753"/>
                <a:ext cx="1052700" cy="1319078"/>
              </a:xfrm>
              <a:custGeom>
                <a:gdLst>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3" name="Freeform: Shape 26">
                <a:extLst>
                  <a:ext uri="{FF2B5EF4-FFF2-40B4-BE49-F238E27FC236}">
                    <a16:creationId xmlns:a16="http://schemas.microsoft.com/office/drawing/2014/main" id="{41AE7BFF-2E5B-441B-8605-6F0A0DECCFDD}"/>
                  </a:ext>
                </a:extLst>
              </p:cNvPr>
              <p:cNvSpPr/>
              <p:nvPr/>
            </p:nvSpPr>
            <p:spPr>
              <a:xfrm>
                <a:off x="9107326" y="6879846"/>
                <a:ext cx="3333521" cy="1613816"/>
              </a:xfrm>
              <a:custGeom>
                <a:gdLst>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4" name="Freeform: Shape 27">
                <a:extLst>
                  <a:ext uri="{FF2B5EF4-FFF2-40B4-BE49-F238E27FC236}">
                    <a16:creationId xmlns:a16="http://schemas.microsoft.com/office/drawing/2014/main" id="{A301271A-CCD4-402C-B7E7-A2A1C4A10E17}"/>
                  </a:ext>
                </a:extLst>
              </p:cNvPr>
              <p:cNvSpPr/>
              <p:nvPr/>
            </p:nvSpPr>
            <p:spPr>
              <a:xfrm>
                <a:off x="5365048" y="5540922"/>
                <a:ext cx="1132617" cy="452885"/>
              </a:xfrm>
              <a:custGeom>
                <a:gdLst>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5" name="Freeform: Shape 28">
                <a:extLst>
                  <a:ext uri="{FF2B5EF4-FFF2-40B4-BE49-F238E27FC236}">
                    <a16:creationId xmlns:a16="http://schemas.microsoft.com/office/drawing/2014/main" id="{13241F4B-5BCF-43C6-8119-F48C4F7C9C65}"/>
                  </a:ext>
                </a:extLst>
              </p:cNvPr>
              <p:cNvSpPr/>
              <p:nvPr/>
            </p:nvSpPr>
            <p:spPr>
              <a:xfrm>
                <a:off x="6149698" y="5215816"/>
                <a:ext cx="1586463" cy="2373441"/>
              </a:xfrm>
              <a:custGeom>
                <a:gdLst>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6" name="Freeform: Shape 29">
                <a:extLst>
                  <a:ext uri="{FF2B5EF4-FFF2-40B4-BE49-F238E27FC236}">
                    <a16:creationId xmlns:a16="http://schemas.microsoft.com/office/drawing/2014/main" id="{49AEF944-1305-4B09-A66B-37BD06A09226}"/>
                  </a:ext>
                </a:extLst>
              </p:cNvPr>
              <p:cNvSpPr/>
              <p:nvPr/>
            </p:nvSpPr>
            <p:spPr>
              <a:xfrm>
                <a:off x="9871174" y="2566277"/>
                <a:ext cx="3530804" cy="3853064"/>
              </a:xfrm>
              <a:custGeom>
                <a:gdLst>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7" name="Freeform: Shape 30">
                <a:extLst>
                  <a:ext uri="{FF2B5EF4-FFF2-40B4-BE49-F238E27FC236}">
                    <a16:creationId xmlns:a16="http://schemas.microsoft.com/office/drawing/2014/main" id="{26BC2747-95CA-4B63-A5B6-9A1514447DED}"/>
                  </a:ext>
                </a:extLst>
              </p:cNvPr>
              <p:cNvSpPr/>
              <p:nvPr/>
            </p:nvSpPr>
            <p:spPr>
              <a:xfrm>
                <a:off x="7585440" y="3324702"/>
                <a:ext cx="2667179" cy="4626397"/>
              </a:xfrm>
              <a:custGeom>
                <a:gdLst>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8" name="Freeform: Shape 31">
                <a:extLst>
                  <a:ext uri="{FF2B5EF4-FFF2-40B4-BE49-F238E27FC236}">
                    <a16:creationId xmlns:a16="http://schemas.microsoft.com/office/drawing/2014/main" id="{61AC05EB-0E92-42B7-A7CB-B626787E7125}"/>
                  </a:ext>
                </a:extLst>
              </p:cNvPr>
              <p:cNvSpPr/>
              <p:nvPr/>
            </p:nvSpPr>
            <p:spPr>
              <a:xfrm>
                <a:off x="7708808" y="479821"/>
                <a:ext cx="2543813" cy="6474124"/>
              </a:xfrm>
              <a:custGeom>
                <a:gdLst>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4" name="Group 17">
              <a:extLst>
                <a:ext uri="{FF2B5EF4-FFF2-40B4-BE49-F238E27FC236}">
                  <a16:creationId xmlns:a16="http://schemas.microsoft.com/office/drawing/2014/main" id="{664CCFEC-3126-4488-8245-043DB154C8E5}"/>
                </a:ext>
              </a:extLst>
            </p:cNvPr>
            <p:cNvGrpSpPr/>
            <p:nvPr/>
          </p:nvGrpSpPr>
          <p:grpSpPr>
            <a:xfrm rot="19361628" flipH="1">
              <a:off x="13519303" y="3604291"/>
              <a:ext cx="825203" cy="568334"/>
              <a:chOff x="3667032" y="1708483"/>
              <a:chExt cx="8105829" cy="5582653"/>
            </a:xfrm>
          </p:grpSpPr>
          <p:sp>
            <p:nvSpPr>
              <p:cNvPr id="75" name="Freeform: Shape 18">
                <a:extLst>
                  <a:ext uri="{FF2B5EF4-FFF2-40B4-BE49-F238E27FC236}">
                    <a16:creationId xmlns:a16="http://schemas.microsoft.com/office/drawing/2014/main" id="{6C3DBB1F-F6F8-480E-829B-58B662225AD0}"/>
                  </a:ext>
                </a:extLst>
              </p:cNvPr>
              <p:cNvSpPr/>
              <p:nvPr/>
            </p:nvSpPr>
            <p:spPr>
              <a:xfrm>
                <a:off x="9698517" y="2576706"/>
                <a:ext cx="2074344" cy="1084322"/>
              </a:xfrm>
              <a:custGeom>
                <a:gdLst>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6" name="Freeform: Shape 19">
                <a:extLst>
                  <a:ext uri="{FF2B5EF4-FFF2-40B4-BE49-F238E27FC236}">
                    <a16:creationId xmlns:a16="http://schemas.microsoft.com/office/drawing/2014/main" id="{FC199419-29C2-4E95-9B7F-9DA43F2AE165}"/>
                  </a:ext>
                </a:extLst>
              </p:cNvPr>
              <p:cNvSpPr/>
              <p:nvPr/>
            </p:nvSpPr>
            <p:spPr>
              <a:xfrm>
                <a:off x="8589117" y="2576628"/>
                <a:ext cx="1989499" cy="976664"/>
              </a:xfrm>
              <a:custGeom>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7" name="Freeform: Shape 20">
                <a:extLst>
                  <a:ext uri="{FF2B5EF4-FFF2-40B4-BE49-F238E27FC236}">
                    <a16:creationId xmlns:a16="http://schemas.microsoft.com/office/drawing/2014/main" id="{41485636-A858-4F7D-B597-BB741E068B36}"/>
                  </a:ext>
                </a:extLst>
              </p:cNvPr>
              <p:cNvSpPr/>
              <p:nvPr/>
            </p:nvSpPr>
            <p:spPr>
              <a:xfrm>
                <a:off x="3667032" y="1708483"/>
                <a:ext cx="1121354" cy="723455"/>
              </a:xfrm>
              <a:custGeom>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cxnLst>
                  <a:cxn ang="0">
                    <a:pos x="connsiteX0" y="connsiteY0"/>
                  </a:cxn>
                  <a:cxn ang="0">
                    <a:pos x="connsiteX1" y="connsiteY1"/>
                  </a:cxn>
                  <a:cxn ang="0">
                    <a:pos x="connsiteX2" y="connsiteY2"/>
                  </a:cxn>
                  <a:cxn ang="0">
                    <a:pos x="connsiteX3" y="connsiteY3"/>
                  </a:cxn>
                </a:cxnLst>
                <a:rect l="l" t="t" r="r" b="b"/>
                <a:pathLst>
                  <a:path w="372979" h="240631">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8" name="Freeform: Shape 21">
                <a:extLst>
                  <a:ext uri="{FF2B5EF4-FFF2-40B4-BE49-F238E27FC236}">
                    <a16:creationId xmlns:a16="http://schemas.microsoft.com/office/drawing/2014/main" id="{63666CA0-8EC7-4C8A-B422-0E6360155EE4}"/>
                  </a:ext>
                </a:extLst>
              </p:cNvPr>
              <p:cNvSpPr/>
              <p:nvPr/>
            </p:nvSpPr>
            <p:spPr>
              <a:xfrm>
                <a:off x="6683920" y="3191564"/>
                <a:ext cx="1627771" cy="4087516"/>
              </a:xfrm>
              <a:custGeom>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9" name="Freeform: Shape 22">
                <a:extLst>
                  <a:ext uri="{FF2B5EF4-FFF2-40B4-BE49-F238E27FC236}">
                    <a16:creationId xmlns:a16="http://schemas.microsoft.com/office/drawing/2014/main" id="{739209B4-B036-4AB5-8861-A700E479FABC}"/>
                  </a:ext>
                </a:extLst>
              </p:cNvPr>
              <p:cNvSpPr/>
              <p:nvPr/>
            </p:nvSpPr>
            <p:spPr>
              <a:xfrm>
                <a:off x="4296520" y="1708483"/>
                <a:ext cx="1917154" cy="1917154"/>
              </a:xfrm>
              <a:custGeom>
                <a:gdLst>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0" name="Freeform: Shape 23">
                <a:extLst>
                  <a:ext uri="{FF2B5EF4-FFF2-40B4-BE49-F238E27FC236}">
                    <a16:creationId xmlns:a16="http://schemas.microsoft.com/office/drawing/2014/main" id="{1DA2F69A-D570-4EE4-918B-6D888C25D347}"/>
                  </a:ext>
                </a:extLst>
              </p:cNvPr>
              <p:cNvSpPr/>
              <p:nvPr/>
            </p:nvSpPr>
            <p:spPr>
              <a:xfrm>
                <a:off x="7479717" y="2106307"/>
                <a:ext cx="2206536" cy="1434953"/>
              </a:xfrm>
              <a:custGeom>
                <a:gdLst>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cxnLst>
                  <a:cxn ang="0">
                    <a:pos x="connsiteX0" y="connsiteY0"/>
                  </a:cxn>
                  <a:cxn ang="0">
                    <a:pos x="connsiteX1" y="connsiteY1"/>
                  </a:cxn>
                  <a:cxn ang="0">
                    <a:pos x="connsiteX2" y="connsiteY2"/>
                  </a:cxn>
                  <a:cxn ang="0">
                    <a:pos x="connsiteX3" y="connsiteY3"/>
                  </a:cxn>
                </a:cxnLst>
                <a:rect l="l" t="t" r="r" b="b"/>
                <a:pathLst>
                  <a:path w="733927" h="477286">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1" name="Freeform: Shape 24">
                <a:extLst>
                  <a:ext uri="{FF2B5EF4-FFF2-40B4-BE49-F238E27FC236}">
                    <a16:creationId xmlns:a16="http://schemas.microsoft.com/office/drawing/2014/main" id="{92821853-B73D-4349-8245-39B6F3BE4503}"/>
                  </a:ext>
                </a:extLst>
              </p:cNvPr>
              <p:cNvSpPr/>
              <p:nvPr/>
            </p:nvSpPr>
            <p:spPr>
              <a:xfrm>
                <a:off x="5888120" y="1744657"/>
                <a:ext cx="2170362" cy="5546479"/>
              </a:xfrm>
              <a:custGeom>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grpSp>
        <p:nvGrpSpPr>
          <p:cNvPr id="159" name="Group 102">
            <a:extLst>
              <a:ext uri="{FF2B5EF4-FFF2-40B4-BE49-F238E27FC236}">
                <a16:creationId xmlns:a16="http://schemas.microsoft.com/office/drawing/2014/main" id="{8A3C6061-78E0-4B01-A15E-2D68FA822329}"/>
              </a:ext>
            </a:extLst>
          </p:cNvPr>
          <p:cNvGrpSpPr/>
          <p:nvPr/>
        </p:nvGrpSpPr>
        <p:grpSpPr>
          <a:xfrm>
            <a:off x="-1664264" y="3949323"/>
            <a:ext cx="3365667" cy="964912"/>
            <a:chOff x="3960971" y="2767117"/>
            <a:chExt cx="4267200" cy="1321489"/>
          </a:xfrm>
        </p:grpSpPr>
        <p:sp>
          <p:nvSpPr>
            <p:cNvPr id="160" name="Freeform: Shape 103">
              <a:extLst>
                <a:ext uri="{FF2B5EF4-FFF2-40B4-BE49-F238E27FC236}">
                  <a16:creationId xmlns:a16="http://schemas.microsoft.com/office/drawing/2014/main" id="{77BC4723-8B3C-4124-BA0D-34545987152A}"/>
                </a:ext>
              </a:extLst>
            </p:cNvPr>
            <p:cNvSpPr/>
            <p:nvPr/>
          </p:nvSpPr>
          <p:spPr>
            <a:xfrm>
              <a:off x="4049553" y="3359522"/>
              <a:ext cx="4086224" cy="657225"/>
            </a:xfrm>
            <a:custGeom>
              <a:gdLst>
                <a:gd name="connsiteX0" fmla="*/ 3881914 w 4086225"/>
                <a:gd name="connsiteY0" fmla="*/ 86622 h 657225"/>
                <a:gd name="connsiteX1" fmla="*/ 2049304 w 4086225"/>
                <a:gd name="connsiteY1" fmla="*/ 319032 h 657225"/>
                <a:gd name="connsiteX2" fmla="*/ 2049304 w 4086225"/>
                <a:gd name="connsiteY2" fmla="*/ 313317 h 657225"/>
                <a:gd name="connsiteX3" fmla="*/ 210979 w 4086225"/>
                <a:gd name="connsiteY3" fmla="*/ 78050 h 657225"/>
                <a:gd name="connsiteX4" fmla="*/ 7144 w 4086225"/>
                <a:gd name="connsiteY4" fmla="*/ 603830 h 657225"/>
                <a:gd name="connsiteX5" fmla="*/ 1779746 w 4086225"/>
                <a:gd name="connsiteY5" fmla="*/ 375230 h 657225"/>
                <a:gd name="connsiteX6" fmla="*/ 2043589 w 4086225"/>
                <a:gd name="connsiteY6" fmla="*/ 643835 h 657225"/>
                <a:gd name="connsiteX7" fmla="*/ 2043589 w 4086225"/>
                <a:gd name="connsiteY7" fmla="*/ 652407 h 657225"/>
                <a:gd name="connsiteX8" fmla="*/ 2312194 w 4086225"/>
                <a:gd name="connsiteY8" fmla="*/ 383802 h 657225"/>
                <a:gd name="connsiteX9" fmla="*/ 4084796 w 4086225"/>
                <a:gd name="connsiteY9" fmla="*/ 612402 h 657225"/>
                <a:gd name="connsiteX10" fmla="*/ 3881914 w 4086225"/>
                <a:gd name="connsiteY10" fmla="*/ 86622 h 65722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6225" h="657225">
                  <a:moveTo>
                    <a:pt x="3881914" y="86622"/>
                  </a:moveTo>
                  <a:cubicBezTo>
                    <a:pt x="3555206" y="-1960"/>
                    <a:pt x="2711291" y="-80065"/>
                    <a:pt x="2049304" y="319032"/>
                  </a:cubicBezTo>
                  <a:lnTo>
                    <a:pt x="2049304" y="313317"/>
                  </a:lnTo>
                  <a:cubicBezTo>
                    <a:pt x="1385411" y="-88638"/>
                    <a:pt x="538639" y="-9580"/>
                    <a:pt x="210979" y="78050"/>
                  </a:cubicBezTo>
                  <a:cubicBezTo>
                    <a:pt x="210979" y="78050"/>
                    <a:pt x="17621" y="294267"/>
                    <a:pt x="7144" y="603830"/>
                  </a:cubicBezTo>
                  <a:lnTo>
                    <a:pt x="1779746" y="375230"/>
                  </a:lnTo>
                  <a:cubicBezTo>
                    <a:pt x="1779746" y="521915"/>
                    <a:pt x="1897856" y="640977"/>
                    <a:pt x="2043589" y="643835"/>
                  </a:cubicBezTo>
                  <a:lnTo>
                    <a:pt x="2043589" y="652407"/>
                  </a:lnTo>
                  <a:cubicBezTo>
                    <a:pt x="2192179" y="652407"/>
                    <a:pt x="2312194" y="532392"/>
                    <a:pt x="2312194" y="383802"/>
                  </a:cubicBezTo>
                  <a:lnTo>
                    <a:pt x="4084796" y="612402"/>
                  </a:lnTo>
                  <a:cubicBezTo>
                    <a:pt x="4076224" y="302840"/>
                    <a:pt x="3881914" y="86622"/>
                    <a:pt x="3881914" y="86622"/>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1" name="Freeform: Shape 104">
              <a:extLst>
                <a:ext uri="{FF2B5EF4-FFF2-40B4-BE49-F238E27FC236}">
                  <a16:creationId xmlns:a16="http://schemas.microsoft.com/office/drawing/2014/main" id="{5B3C118E-6047-4870-9502-BB0D98B0FDDD}"/>
                </a:ext>
              </a:extLst>
            </p:cNvPr>
            <p:cNvSpPr/>
            <p:nvPr/>
          </p:nvSpPr>
          <p:spPr>
            <a:xfrm>
              <a:off x="3960971" y="3698081"/>
              <a:ext cx="4267200" cy="390525"/>
            </a:xfrm>
            <a:custGeom>
              <a:gdLst>
                <a:gd name="connsiteX0" fmla="*/ 2127409 w 4267200"/>
                <a:gd name="connsiteY0" fmla="*/ 389096 h 390525"/>
                <a:gd name="connsiteX1" fmla="*/ 1806416 w 4267200"/>
                <a:gd name="connsiteY1" fmla="*/ 120491 h 390525"/>
                <a:gd name="connsiteX2" fmla="*/ 51911 w 4267200"/>
                <a:gd name="connsiteY2" fmla="*/ 330041 h 390525"/>
                <a:gd name="connsiteX3" fmla="*/ 7144 w 4267200"/>
                <a:gd name="connsiteY3" fmla="*/ 294799 h 390525"/>
                <a:gd name="connsiteX4" fmla="*/ 7144 w 4267200"/>
                <a:gd name="connsiteY4" fmla="*/ 251936 h 390525"/>
                <a:gd name="connsiteX5" fmla="*/ 51911 w 4267200"/>
                <a:gd name="connsiteY5" fmla="*/ 216694 h 390525"/>
                <a:gd name="connsiteX6" fmla="*/ 1859756 w 4267200"/>
                <a:gd name="connsiteY6" fmla="*/ 7144 h 390525"/>
                <a:gd name="connsiteX7" fmla="*/ 1915954 w 4267200"/>
                <a:gd name="connsiteY7" fmla="*/ 65246 h 390525"/>
                <a:gd name="connsiteX8" fmla="*/ 2127409 w 4267200"/>
                <a:gd name="connsiteY8" fmla="*/ 275749 h 390525"/>
                <a:gd name="connsiteX9" fmla="*/ 2338864 w 4267200"/>
                <a:gd name="connsiteY9" fmla="*/ 65246 h 390525"/>
                <a:gd name="connsiteX10" fmla="*/ 2395061 w 4267200"/>
                <a:gd name="connsiteY10" fmla="*/ 7144 h 390525"/>
                <a:gd name="connsiteX11" fmla="*/ 4231482 w 4267200"/>
                <a:gd name="connsiteY11" fmla="*/ 216694 h 390525"/>
                <a:gd name="connsiteX12" fmla="*/ 4266724 w 4267200"/>
                <a:gd name="connsiteY12" fmla="*/ 251936 h 390525"/>
                <a:gd name="connsiteX13" fmla="*/ 4266724 w 4267200"/>
                <a:gd name="connsiteY13" fmla="*/ 294799 h 390525"/>
                <a:gd name="connsiteX14" fmla="*/ 4231482 w 4267200"/>
                <a:gd name="connsiteY14" fmla="*/ 330041 h 390525"/>
                <a:gd name="connsiteX15" fmla="*/ 2448401 w 4267200"/>
                <a:gd name="connsiteY15" fmla="*/ 120491 h 390525"/>
                <a:gd name="connsiteX16" fmla="*/ 2127409 w 4267200"/>
                <a:gd name="connsiteY16" fmla="*/ 389096 h 39052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7200" h="390525">
                  <a:moveTo>
                    <a:pt x="2127409" y="389096"/>
                  </a:moveTo>
                  <a:cubicBezTo>
                    <a:pt x="1967389" y="389096"/>
                    <a:pt x="1834039" y="272891"/>
                    <a:pt x="1806416" y="120491"/>
                  </a:cubicBezTo>
                  <a:lnTo>
                    <a:pt x="51911" y="330041"/>
                  </a:lnTo>
                  <a:cubicBezTo>
                    <a:pt x="31909" y="330041"/>
                    <a:pt x="7144" y="313849"/>
                    <a:pt x="7144" y="294799"/>
                  </a:cubicBezTo>
                  <a:lnTo>
                    <a:pt x="7144" y="251936"/>
                  </a:lnTo>
                  <a:cubicBezTo>
                    <a:pt x="7144" y="231934"/>
                    <a:pt x="32861" y="216694"/>
                    <a:pt x="51911" y="216694"/>
                  </a:cubicBezTo>
                  <a:lnTo>
                    <a:pt x="1859756" y="7144"/>
                  </a:lnTo>
                  <a:cubicBezTo>
                    <a:pt x="1891189" y="7144"/>
                    <a:pt x="1915954" y="32861"/>
                    <a:pt x="1915954" y="65246"/>
                  </a:cubicBezTo>
                  <a:cubicBezTo>
                    <a:pt x="1915954" y="181451"/>
                    <a:pt x="2011204" y="275749"/>
                    <a:pt x="2127409" y="275749"/>
                  </a:cubicBezTo>
                  <a:cubicBezTo>
                    <a:pt x="2243614" y="275749"/>
                    <a:pt x="2338864" y="181451"/>
                    <a:pt x="2338864" y="65246"/>
                  </a:cubicBezTo>
                  <a:cubicBezTo>
                    <a:pt x="2338864" y="33814"/>
                    <a:pt x="2363629" y="7144"/>
                    <a:pt x="2395061" y="7144"/>
                  </a:cubicBezTo>
                  <a:lnTo>
                    <a:pt x="4231482" y="216694"/>
                  </a:lnTo>
                  <a:cubicBezTo>
                    <a:pt x="4251484" y="216694"/>
                    <a:pt x="4266724" y="232886"/>
                    <a:pt x="4266724" y="251936"/>
                  </a:cubicBezTo>
                  <a:lnTo>
                    <a:pt x="4266724" y="294799"/>
                  </a:lnTo>
                  <a:cubicBezTo>
                    <a:pt x="4266724" y="314801"/>
                    <a:pt x="4250532" y="330041"/>
                    <a:pt x="4231482" y="330041"/>
                  </a:cubicBezTo>
                  <a:lnTo>
                    <a:pt x="2448401" y="120491"/>
                  </a:lnTo>
                  <a:cubicBezTo>
                    <a:pt x="2420779" y="272891"/>
                    <a:pt x="2287429" y="389096"/>
                    <a:pt x="2127409" y="389096"/>
                  </a:cubicBezTo>
                  <a:close/>
                </a:path>
              </a:pathLst>
            </a:custGeom>
            <a:solidFill>
              <a:srgbClr val="BFBFBF">
                <a:lumMod val="50000"/>
              </a:srgbClr>
            </a:solidFill>
            <a:ln w="9525" cap="flat">
              <a:noFill/>
              <a:prstDash val="solid"/>
              <a:miter/>
            </a:ln>
          </p:spPr>
          <p:txBody>
            <a:bodyPr rtlCol="0" anchor="ctr"/>
            <a:lstStyle/>
            <a:p>
              <a:pPr marL="0" marR="0" lvl="0" indent="0"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2" name="Freeform: Shape 105">
              <a:extLst>
                <a:ext uri="{FF2B5EF4-FFF2-40B4-BE49-F238E27FC236}">
                  <a16:creationId xmlns:a16="http://schemas.microsoft.com/office/drawing/2014/main" id="{E840F45B-9168-40A3-945D-2F943D87EDB5}"/>
                </a:ext>
              </a:extLst>
            </p:cNvPr>
            <p:cNvSpPr/>
            <p:nvPr/>
          </p:nvSpPr>
          <p:spPr>
            <a:xfrm>
              <a:off x="6068849" y="2857621"/>
              <a:ext cx="1809750" cy="857250"/>
            </a:xfrm>
            <a:custGeom>
              <a:gdLst>
                <a:gd name="connsiteX0" fmla="*/ 1806416 w 1809750"/>
                <a:gd name="connsiteY0" fmla="*/ 463748 h 857250"/>
                <a:gd name="connsiteX1" fmla="*/ 423386 w 1809750"/>
                <a:gd name="connsiteY1" fmla="*/ 638056 h 857250"/>
                <a:gd name="connsiteX2" fmla="*/ 437674 w 1809750"/>
                <a:gd name="connsiteY2" fmla="*/ 632341 h 857250"/>
                <a:gd name="connsiteX3" fmla="*/ 1751171 w 1809750"/>
                <a:gd name="connsiteY3" fmla="*/ 395168 h 857250"/>
                <a:gd name="connsiteX4" fmla="*/ 1769269 w 1809750"/>
                <a:gd name="connsiteY4" fmla="*/ 375166 h 857250"/>
                <a:gd name="connsiteX5" fmla="*/ 1749266 w 1809750"/>
                <a:gd name="connsiteY5" fmla="*/ 357068 h 857250"/>
                <a:gd name="connsiteX6" fmla="*/ 421481 w 1809750"/>
                <a:gd name="connsiteY6" fmla="*/ 598051 h 857250"/>
                <a:gd name="connsiteX7" fmla="*/ 343376 w 1809750"/>
                <a:gd name="connsiteY7" fmla="*/ 631388 h 857250"/>
                <a:gd name="connsiteX8" fmla="*/ 1721644 w 1809750"/>
                <a:gd name="connsiteY8" fmla="*/ 305633 h 857250"/>
                <a:gd name="connsiteX9" fmla="*/ 1726406 w 1809750"/>
                <a:gd name="connsiteY9" fmla="*/ 300871 h 857250"/>
                <a:gd name="connsiteX10" fmla="*/ 1721644 w 1809750"/>
                <a:gd name="connsiteY10" fmla="*/ 296108 h 857250"/>
                <a:gd name="connsiteX11" fmla="*/ 381476 w 1809750"/>
                <a:gd name="connsiteY11" fmla="*/ 603766 h 857250"/>
                <a:gd name="connsiteX12" fmla="*/ 454819 w 1809750"/>
                <a:gd name="connsiteY12" fmla="*/ 566618 h 857250"/>
                <a:gd name="connsiteX13" fmla="*/ 1654016 w 1809750"/>
                <a:gd name="connsiteY13" fmla="*/ 252293 h 857250"/>
                <a:gd name="connsiteX14" fmla="*/ 1671161 w 1809750"/>
                <a:gd name="connsiteY14" fmla="*/ 232291 h 857250"/>
                <a:gd name="connsiteX15" fmla="*/ 1650206 w 1809750"/>
                <a:gd name="connsiteY15" fmla="*/ 214193 h 857250"/>
                <a:gd name="connsiteX16" fmla="*/ 435769 w 1809750"/>
                <a:gd name="connsiteY16" fmla="*/ 532328 h 857250"/>
                <a:gd name="connsiteX17" fmla="*/ 104299 w 1809750"/>
                <a:gd name="connsiteY17" fmla="*/ 725686 h 857250"/>
                <a:gd name="connsiteX18" fmla="*/ 1428274 w 1809750"/>
                <a:gd name="connsiteY18" fmla="*/ 17026 h 857250"/>
                <a:gd name="connsiteX19" fmla="*/ 1431131 w 1809750"/>
                <a:gd name="connsiteY19" fmla="*/ 10358 h 857250"/>
                <a:gd name="connsiteX20" fmla="*/ 1424464 w 1809750"/>
                <a:gd name="connsiteY20" fmla="*/ 7501 h 857250"/>
                <a:gd name="connsiteX21" fmla="*/ 57626 w 1809750"/>
                <a:gd name="connsiteY21" fmla="*/ 759023 h 857250"/>
                <a:gd name="connsiteX22" fmla="*/ 9049 w 1809750"/>
                <a:gd name="connsiteY22" fmla="*/ 799028 h 857250"/>
                <a:gd name="connsiteX23" fmla="*/ 21431 w 1809750"/>
                <a:gd name="connsiteY23" fmla="*/ 812363 h 857250"/>
                <a:gd name="connsiteX24" fmla="*/ 7144 w 1809750"/>
                <a:gd name="connsiteY24" fmla="*/ 823793 h 857250"/>
                <a:gd name="connsiteX25" fmla="*/ 31909 w 1809750"/>
                <a:gd name="connsiteY25" fmla="*/ 852368 h 857250"/>
                <a:gd name="connsiteX26" fmla="*/ 327184 w 1809750"/>
                <a:gd name="connsiteY26" fmla="*/ 679013 h 857250"/>
                <a:gd name="connsiteX27" fmla="*/ 330994 w 1809750"/>
                <a:gd name="connsiteY27" fmla="*/ 681871 h 857250"/>
                <a:gd name="connsiteX28" fmla="*/ 332899 w 1809750"/>
                <a:gd name="connsiteY28" fmla="*/ 681871 h 857250"/>
                <a:gd name="connsiteX29" fmla="*/ 1805464 w 1809750"/>
                <a:gd name="connsiteY29" fmla="*/ 472321 h 857250"/>
                <a:gd name="connsiteX30" fmla="*/ 1810226 w 1809750"/>
                <a:gd name="connsiteY30" fmla="*/ 467558 h 857250"/>
                <a:gd name="connsiteX31" fmla="*/ 1806416 w 1809750"/>
                <a:gd name="connsiteY31" fmla="*/ 463748 h 8572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857250">
                  <a:moveTo>
                    <a:pt x="1806416" y="463748"/>
                  </a:moveTo>
                  <a:cubicBezTo>
                    <a:pt x="1798796" y="463748"/>
                    <a:pt x="1060609" y="411361"/>
                    <a:pt x="423386" y="638056"/>
                  </a:cubicBezTo>
                  <a:cubicBezTo>
                    <a:pt x="428149" y="636151"/>
                    <a:pt x="432911" y="634246"/>
                    <a:pt x="437674" y="632341"/>
                  </a:cubicBezTo>
                  <a:cubicBezTo>
                    <a:pt x="691039" y="529471"/>
                    <a:pt x="1122521" y="420886"/>
                    <a:pt x="1751171" y="395168"/>
                  </a:cubicBezTo>
                  <a:cubicBezTo>
                    <a:pt x="1761649" y="395168"/>
                    <a:pt x="1770221" y="385643"/>
                    <a:pt x="1769269" y="375166"/>
                  </a:cubicBezTo>
                  <a:cubicBezTo>
                    <a:pt x="1769269" y="364688"/>
                    <a:pt x="1759744" y="356116"/>
                    <a:pt x="1749266" y="357068"/>
                  </a:cubicBezTo>
                  <a:cubicBezTo>
                    <a:pt x="1114901" y="383738"/>
                    <a:pt x="676751" y="494228"/>
                    <a:pt x="421481" y="598051"/>
                  </a:cubicBezTo>
                  <a:cubicBezTo>
                    <a:pt x="393859" y="609481"/>
                    <a:pt x="368141" y="619958"/>
                    <a:pt x="343376" y="631388"/>
                  </a:cubicBezTo>
                  <a:cubicBezTo>
                    <a:pt x="999649" y="316111"/>
                    <a:pt x="1713071" y="305633"/>
                    <a:pt x="1721644" y="305633"/>
                  </a:cubicBezTo>
                  <a:cubicBezTo>
                    <a:pt x="1724501" y="305633"/>
                    <a:pt x="1726406" y="303728"/>
                    <a:pt x="1726406" y="300871"/>
                  </a:cubicBezTo>
                  <a:cubicBezTo>
                    <a:pt x="1726406" y="298013"/>
                    <a:pt x="1724501" y="296108"/>
                    <a:pt x="1721644" y="296108"/>
                  </a:cubicBezTo>
                  <a:cubicBezTo>
                    <a:pt x="1713071" y="296108"/>
                    <a:pt x="1027271" y="306586"/>
                    <a:pt x="381476" y="603766"/>
                  </a:cubicBezTo>
                  <a:cubicBezTo>
                    <a:pt x="404336" y="591383"/>
                    <a:pt x="429101" y="579001"/>
                    <a:pt x="454819" y="566618"/>
                  </a:cubicBezTo>
                  <a:cubicBezTo>
                    <a:pt x="708184" y="443746"/>
                    <a:pt x="1073944" y="298013"/>
                    <a:pt x="1654016" y="252293"/>
                  </a:cubicBezTo>
                  <a:cubicBezTo>
                    <a:pt x="1664494" y="251341"/>
                    <a:pt x="1672114" y="242768"/>
                    <a:pt x="1671161" y="232291"/>
                  </a:cubicBezTo>
                  <a:cubicBezTo>
                    <a:pt x="1670209" y="221813"/>
                    <a:pt x="1660684" y="214193"/>
                    <a:pt x="1650206" y="214193"/>
                  </a:cubicBezTo>
                  <a:cubicBezTo>
                    <a:pt x="1062514" y="259913"/>
                    <a:pt x="691991" y="407551"/>
                    <a:pt x="435769" y="532328"/>
                  </a:cubicBezTo>
                  <a:cubicBezTo>
                    <a:pt x="284321" y="605671"/>
                    <a:pt x="174784" y="676156"/>
                    <a:pt x="104299" y="725686"/>
                  </a:cubicBezTo>
                  <a:cubicBezTo>
                    <a:pt x="620554" y="206573"/>
                    <a:pt x="1420654" y="19883"/>
                    <a:pt x="1428274" y="17026"/>
                  </a:cubicBezTo>
                  <a:cubicBezTo>
                    <a:pt x="1431131" y="16073"/>
                    <a:pt x="1432084" y="13216"/>
                    <a:pt x="1431131" y="10358"/>
                  </a:cubicBezTo>
                  <a:cubicBezTo>
                    <a:pt x="1430179" y="7501"/>
                    <a:pt x="1427321" y="6548"/>
                    <a:pt x="1424464" y="7501"/>
                  </a:cubicBezTo>
                  <a:cubicBezTo>
                    <a:pt x="1415891" y="11311"/>
                    <a:pt x="573881" y="207526"/>
                    <a:pt x="57626" y="759023"/>
                  </a:cubicBezTo>
                  <a:cubicBezTo>
                    <a:pt x="27146" y="782836"/>
                    <a:pt x="10954" y="797123"/>
                    <a:pt x="9049" y="799028"/>
                  </a:cubicBezTo>
                  <a:lnTo>
                    <a:pt x="21431" y="812363"/>
                  </a:lnTo>
                  <a:cubicBezTo>
                    <a:pt x="12859" y="819031"/>
                    <a:pt x="8096" y="822841"/>
                    <a:pt x="7144" y="823793"/>
                  </a:cubicBezTo>
                  <a:lnTo>
                    <a:pt x="31909" y="852368"/>
                  </a:lnTo>
                  <a:cubicBezTo>
                    <a:pt x="32861" y="851416"/>
                    <a:pt x="126206" y="772358"/>
                    <a:pt x="327184" y="679013"/>
                  </a:cubicBezTo>
                  <a:cubicBezTo>
                    <a:pt x="328136" y="680918"/>
                    <a:pt x="329089" y="681871"/>
                    <a:pt x="330994" y="681871"/>
                  </a:cubicBezTo>
                  <a:cubicBezTo>
                    <a:pt x="331946" y="681871"/>
                    <a:pt x="332899" y="681871"/>
                    <a:pt x="332899" y="681871"/>
                  </a:cubicBezTo>
                  <a:cubicBezTo>
                    <a:pt x="986314" y="414218"/>
                    <a:pt x="1797844" y="472321"/>
                    <a:pt x="1805464" y="472321"/>
                  </a:cubicBezTo>
                  <a:cubicBezTo>
                    <a:pt x="1808321" y="472321"/>
                    <a:pt x="1810226" y="470416"/>
                    <a:pt x="1810226" y="467558"/>
                  </a:cubicBezTo>
                  <a:cubicBezTo>
                    <a:pt x="1811179" y="465653"/>
                    <a:pt x="1808321" y="463748"/>
                    <a:pt x="1806416" y="463748"/>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3" name="Freeform: Shape 106">
              <a:extLst>
                <a:ext uri="{FF2B5EF4-FFF2-40B4-BE49-F238E27FC236}">
                  <a16:creationId xmlns:a16="http://schemas.microsoft.com/office/drawing/2014/main" id="{7A8D5DF7-E9AD-4F8C-BA87-80F46B940A9A}"/>
                </a:ext>
              </a:extLst>
            </p:cNvPr>
            <p:cNvSpPr/>
            <p:nvPr/>
          </p:nvSpPr>
          <p:spPr>
            <a:xfrm>
              <a:off x="4297199" y="2767117"/>
              <a:ext cx="1809750" cy="942975"/>
            </a:xfrm>
            <a:custGeom>
              <a:gdLst>
                <a:gd name="connsiteX0" fmla="*/ 1811179 w 1809750"/>
                <a:gd name="connsiteY0" fmla="*/ 915250 h 942975"/>
                <a:gd name="connsiteX1" fmla="*/ 1796891 w 1809750"/>
                <a:gd name="connsiteY1" fmla="*/ 903820 h 942975"/>
                <a:gd name="connsiteX2" fmla="*/ 1809274 w 1809750"/>
                <a:gd name="connsiteY2" fmla="*/ 890485 h 942975"/>
                <a:gd name="connsiteX3" fmla="*/ 1779746 w 1809750"/>
                <a:gd name="connsiteY3" fmla="*/ 865720 h 942975"/>
                <a:gd name="connsiteX4" fmla="*/ 451009 w 1809750"/>
                <a:gd name="connsiteY4" fmla="*/ 7517 h 942975"/>
                <a:gd name="connsiteX5" fmla="*/ 444341 w 1809750"/>
                <a:gd name="connsiteY5" fmla="*/ 9422 h 942975"/>
                <a:gd name="connsiteX6" fmla="*/ 446246 w 1809750"/>
                <a:gd name="connsiteY6" fmla="*/ 16090 h 942975"/>
                <a:gd name="connsiteX7" fmla="*/ 1745456 w 1809750"/>
                <a:gd name="connsiteY7" fmla="*/ 839050 h 942975"/>
                <a:gd name="connsiteX8" fmla="*/ 1381601 w 1809750"/>
                <a:gd name="connsiteY8" fmla="*/ 621880 h 942975"/>
                <a:gd name="connsiteX9" fmla="*/ 168116 w 1809750"/>
                <a:gd name="connsiteY9" fmla="*/ 304697 h 942975"/>
                <a:gd name="connsiteX10" fmla="*/ 147161 w 1809750"/>
                <a:gd name="connsiteY10" fmla="*/ 322795 h 942975"/>
                <a:gd name="connsiteX11" fmla="*/ 164306 w 1809750"/>
                <a:gd name="connsiteY11" fmla="*/ 342797 h 942975"/>
                <a:gd name="connsiteX12" fmla="*/ 1363504 w 1809750"/>
                <a:gd name="connsiteY12" fmla="*/ 657122 h 942975"/>
                <a:gd name="connsiteX13" fmla="*/ 1436846 w 1809750"/>
                <a:gd name="connsiteY13" fmla="*/ 694270 h 942975"/>
                <a:gd name="connsiteX14" fmla="*/ 97631 w 1809750"/>
                <a:gd name="connsiteY14" fmla="*/ 385660 h 942975"/>
                <a:gd name="connsiteX15" fmla="*/ 92869 w 1809750"/>
                <a:gd name="connsiteY15" fmla="*/ 390422 h 942975"/>
                <a:gd name="connsiteX16" fmla="*/ 97631 w 1809750"/>
                <a:gd name="connsiteY16" fmla="*/ 395185 h 942975"/>
                <a:gd name="connsiteX17" fmla="*/ 1475899 w 1809750"/>
                <a:gd name="connsiteY17" fmla="*/ 720940 h 942975"/>
                <a:gd name="connsiteX18" fmla="*/ 1397794 w 1809750"/>
                <a:gd name="connsiteY18" fmla="*/ 687602 h 942975"/>
                <a:gd name="connsiteX19" fmla="*/ 70009 w 1809750"/>
                <a:gd name="connsiteY19" fmla="*/ 446620 h 942975"/>
                <a:gd name="connsiteX20" fmla="*/ 50006 w 1809750"/>
                <a:gd name="connsiteY20" fmla="*/ 464717 h 942975"/>
                <a:gd name="connsiteX21" fmla="*/ 68104 w 1809750"/>
                <a:gd name="connsiteY21" fmla="*/ 484720 h 942975"/>
                <a:gd name="connsiteX22" fmla="*/ 1381601 w 1809750"/>
                <a:gd name="connsiteY22" fmla="*/ 721892 h 942975"/>
                <a:gd name="connsiteX23" fmla="*/ 1395889 w 1809750"/>
                <a:gd name="connsiteY23" fmla="*/ 727607 h 942975"/>
                <a:gd name="connsiteX24" fmla="*/ 11906 w 1809750"/>
                <a:gd name="connsiteY24" fmla="*/ 554252 h 942975"/>
                <a:gd name="connsiteX25" fmla="*/ 7144 w 1809750"/>
                <a:gd name="connsiteY25" fmla="*/ 559015 h 942975"/>
                <a:gd name="connsiteX26" fmla="*/ 11906 w 1809750"/>
                <a:gd name="connsiteY26" fmla="*/ 563777 h 942975"/>
                <a:gd name="connsiteX27" fmla="*/ 1484471 w 1809750"/>
                <a:gd name="connsiteY27" fmla="*/ 773327 h 942975"/>
                <a:gd name="connsiteX28" fmla="*/ 1486376 w 1809750"/>
                <a:gd name="connsiteY28" fmla="*/ 773327 h 942975"/>
                <a:gd name="connsiteX29" fmla="*/ 1490186 w 1809750"/>
                <a:gd name="connsiteY29" fmla="*/ 770470 h 942975"/>
                <a:gd name="connsiteX30" fmla="*/ 1785461 w 1809750"/>
                <a:gd name="connsiteY30" fmla="*/ 943825 h 942975"/>
                <a:gd name="connsiteX31" fmla="*/ 1811179 w 1809750"/>
                <a:gd name="connsiteY31" fmla="*/ 915250 h 9429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942975">
                  <a:moveTo>
                    <a:pt x="1811179" y="915250"/>
                  </a:moveTo>
                  <a:cubicBezTo>
                    <a:pt x="1810226" y="914297"/>
                    <a:pt x="1805464" y="910487"/>
                    <a:pt x="1796891" y="903820"/>
                  </a:cubicBezTo>
                  <a:lnTo>
                    <a:pt x="1809274" y="890485"/>
                  </a:lnTo>
                  <a:cubicBezTo>
                    <a:pt x="1807369" y="889532"/>
                    <a:pt x="1797844" y="880007"/>
                    <a:pt x="1779746" y="865720"/>
                  </a:cubicBezTo>
                  <a:cubicBezTo>
                    <a:pt x="1303496" y="268502"/>
                    <a:pt x="459581" y="12280"/>
                    <a:pt x="451009" y="7517"/>
                  </a:cubicBezTo>
                  <a:cubicBezTo>
                    <a:pt x="448151" y="6565"/>
                    <a:pt x="446246" y="7517"/>
                    <a:pt x="444341" y="9422"/>
                  </a:cubicBezTo>
                  <a:cubicBezTo>
                    <a:pt x="443389" y="11327"/>
                    <a:pt x="444341" y="14185"/>
                    <a:pt x="446246" y="16090"/>
                  </a:cubicBezTo>
                  <a:cubicBezTo>
                    <a:pt x="453866" y="19900"/>
                    <a:pt x="1267301" y="266597"/>
                    <a:pt x="1745456" y="839050"/>
                  </a:cubicBezTo>
                  <a:cubicBezTo>
                    <a:pt x="1678781" y="789520"/>
                    <a:pt x="1558766" y="707605"/>
                    <a:pt x="1381601" y="621880"/>
                  </a:cubicBezTo>
                  <a:cubicBezTo>
                    <a:pt x="1126331" y="498055"/>
                    <a:pt x="754856" y="350417"/>
                    <a:pt x="168116" y="304697"/>
                  </a:cubicBezTo>
                  <a:cubicBezTo>
                    <a:pt x="157639" y="303745"/>
                    <a:pt x="148114" y="311365"/>
                    <a:pt x="147161" y="322795"/>
                  </a:cubicBezTo>
                  <a:cubicBezTo>
                    <a:pt x="146209" y="333272"/>
                    <a:pt x="153829" y="341845"/>
                    <a:pt x="164306" y="342797"/>
                  </a:cubicBezTo>
                  <a:cubicBezTo>
                    <a:pt x="744379" y="388517"/>
                    <a:pt x="1110139" y="534250"/>
                    <a:pt x="1363504" y="657122"/>
                  </a:cubicBezTo>
                  <a:cubicBezTo>
                    <a:pt x="1389221" y="669505"/>
                    <a:pt x="1413986" y="681887"/>
                    <a:pt x="1436846" y="694270"/>
                  </a:cubicBezTo>
                  <a:cubicBezTo>
                    <a:pt x="791051" y="396137"/>
                    <a:pt x="105251" y="385660"/>
                    <a:pt x="97631" y="385660"/>
                  </a:cubicBezTo>
                  <a:cubicBezTo>
                    <a:pt x="94774" y="385660"/>
                    <a:pt x="92869" y="387565"/>
                    <a:pt x="92869" y="390422"/>
                  </a:cubicBezTo>
                  <a:cubicBezTo>
                    <a:pt x="92869" y="393280"/>
                    <a:pt x="94774" y="395185"/>
                    <a:pt x="97631" y="395185"/>
                  </a:cubicBezTo>
                  <a:cubicBezTo>
                    <a:pt x="106204" y="395185"/>
                    <a:pt x="819626" y="405662"/>
                    <a:pt x="1475899" y="720940"/>
                  </a:cubicBezTo>
                  <a:cubicBezTo>
                    <a:pt x="1451134" y="710462"/>
                    <a:pt x="1425416" y="699032"/>
                    <a:pt x="1397794" y="687602"/>
                  </a:cubicBezTo>
                  <a:cubicBezTo>
                    <a:pt x="1141571" y="582827"/>
                    <a:pt x="704374" y="473290"/>
                    <a:pt x="70009" y="446620"/>
                  </a:cubicBezTo>
                  <a:cubicBezTo>
                    <a:pt x="59531" y="446620"/>
                    <a:pt x="50959" y="454240"/>
                    <a:pt x="50006" y="464717"/>
                  </a:cubicBezTo>
                  <a:cubicBezTo>
                    <a:pt x="50006" y="475195"/>
                    <a:pt x="57626" y="483767"/>
                    <a:pt x="68104" y="484720"/>
                  </a:cubicBezTo>
                  <a:cubicBezTo>
                    <a:pt x="695801" y="511390"/>
                    <a:pt x="1128236" y="619975"/>
                    <a:pt x="1381601" y="721892"/>
                  </a:cubicBezTo>
                  <a:cubicBezTo>
                    <a:pt x="1386364" y="723797"/>
                    <a:pt x="1391126" y="725702"/>
                    <a:pt x="1395889" y="727607"/>
                  </a:cubicBezTo>
                  <a:cubicBezTo>
                    <a:pt x="758666" y="501865"/>
                    <a:pt x="19526" y="554252"/>
                    <a:pt x="11906" y="554252"/>
                  </a:cubicBezTo>
                  <a:cubicBezTo>
                    <a:pt x="9049" y="554252"/>
                    <a:pt x="7144" y="556157"/>
                    <a:pt x="7144" y="559015"/>
                  </a:cubicBezTo>
                  <a:cubicBezTo>
                    <a:pt x="7144" y="561872"/>
                    <a:pt x="9049" y="563777"/>
                    <a:pt x="11906" y="563777"/>
                  </a:cubicBezTo>
                  <a:cubicBezTo>
                    <a:pt x="20479" y="563777"/>
                    <a:pt x="831056" y="505675"/>
                    <a:pt x="1484471" y="773327"/>
                  </a:cubicBezTo>
                  <a:cubicBezTo>
                    <a:pt x="1485424" y="773327"/>
                    <a:pt x="1486376" y="773327"/>
                    <a:pt x="1486376" y="773327"/>
                  </a:cubicBezTo>
                  <a:cubicBezTo>
                    <a:pt x="1488281" y="773327"/>
                    <a:pt x="1489234" y="772375"/>
                    <a:pt x="1490186" y="770470"/>
                  </a:cubicBezTo>
                  <a:cubicBezTo>
                    <a:pt x="1690211" y="863815"/>
                    <a:pt x="1783556" y="942872"/>
                    <a:pt x="1785461" y="943825"/>
                  </a:cubicBezTo>
                  <a:lnTo>
                    <a:pt x="1811179" y="915250"/>
                  </a:ln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ea typeface="Arial Unicode MS"/>
              </a:endParaRPr>
            </a:p>
          </p:txBody>
        </p:sp>
      </p:grpSp>
      <p:sp>
        <p:nvSpPr>
          <p:cNvPr id="4" name="Dikdörtgen 3"/>
          <p:cNvSpPr/>
          <p:nvPr/>
        </p:nvSpPr>
        <p:spPr>
          <a:xfrm>
            <a:off x="1255037" y="1234562"/>
            <a:ext cx="9085963" cy="584775"/>
          </a:xfrm>
          <a:prstGeom prst="rect">
            <a:avLst/>
          </a:prstGeom>
        </p:spPr>
        <p:txBody>
          <a:bodyPr wrap="square">
            <a:spAutoFit/>
          </a:bodyPr>
          <a:lstStyle/>
          <a:p>
            <a:r>
              <a:rPr lang="tr-TR" sz="1600">
                <a:solidFill>
                  <a:schemeClr val="tx2">
                    <a:lumMod val="25000"/>
                  </a:schemeClr>
                </a:solidFill>
                <a:latin typeface="Calibri" panose="020f0502020204030204" pitchFamily="34" charset="0"/>
                <a:cs typeface="Calibri" panose="020f0502020204030204" pitchFamily="34" charset="0"/>
              </a:rPr>
              <a:t>Resmî yazılarda esas unsuru teşkil eden ve muhatabın bilgilendirildiği kısım metindir. </a:t>
            </a:r>
          </a:p>
          <a:p>
            <a:r>
              <a:rPr lang="tr-TR" sz="1600">
                <a:solidFill>
                  <a:schemeClr val="tx2">
                    <a:lumMod val="25000"/>
                  </a:schemeClr>
                </a:solidFill>
                <a:latin typeface="Calibri" panose="020f0502020204030204" pitchFamily="34" charset="0"/>
                <a:cs typeface="Calibri" panose="020f0502020204030204" pitchFamily="34" charset="0"/>
              </a:rPr>
              <a:t>Metin, aşağıdaki hususlar dikkate alınarak hazırlanmalıdır: </a:t>
            </a:r>
          </a:p>
        </p:txBody>
      </p:sp>
      <p:sp>
        <p:nvSpPr>
          <p:cNvPr id="164" name="Dikdörtgen 163"/>
          <p:cNvSpPr/>
          <p:nvPr/>
        </p:nvSpPr>
        <p:spPr>
          <a:xfrm>
            <a:off x="1356116" y="2113999"/>
            <a:ext cx="8377860" cy="338554"/>
          </a:xfrm>
          <a:prstGeom prst="rect">
            <a:avLst/>
          </a:prstGeom>
        </p:spPr>
        <p:txBody>
          <a:bodyPr wrap="square">
            <a:spAutoFit/>
          </a:bodyPr>
          <a:lstStyle/>
          <a:p>
            <a:pPr defTabSz="914286"/>
            <a:r>
              <a:rPr lang="tr-TR" sz="1600">
                <a:solidFill>
                  <a:schemeClr val="accent2">
                    <a:lumMod val="75000"/>
                  </a:schemeClr>
                </a:solidFill>
                <a:latin typeface="Calibri" panose="020f0502020204030204" pitchFamily="34" charset="0"/>
                <a:cs typeface="Calibri" panose="020f0502020204030204" pitchFamily="34" charset="0"/>
              </a:rPr>
              <a:t>Açık, anlaşılabilir, kısa ve olabildiğince öz anlatım benimsenmeli</a:t>
            </a:r>
            <a:endParaRPr lang="ko-KR" altLang="en-US" sz="1600">
              <a:solidFill>
                <a:schemeClr val="accent2">
                  <a:lumMod val="75000"/>
                </a:schemeClr>
              </a:solidFill>
              <a:latin typeface="Calibri" panose="020f0502020204030204" pitchFamily="34" charset="0"/>
              <a:ea typeface="Arial Unicode MS"/>
              <a:cs typeface="Calibri" pitchFamily="34" charset="0"/>
            </a:endParaRPr>
          </a:p>
        </p:txBody>
      </p:sp>
      <p:sp>
        <p:nvSpPr>
          <p:cNvPr id="166" name="Dikdörtgen 165"/>
          <p:cNvSpPr/>
          <p:nvPr/>
        </p:nvSpPr>
        <p:spPr>
          <a:xfrm>
            <a:off x="1960705" y="2709885"/>
            <a:ext cx="4196342" cy="338554"/>
          </a:xfrm>
          <a:prstGeom prst="rect">
            <a:avLst/>
          </a:prstGeom>
        </p:spPr>
        <p:txBody>
          <a:bodyPr wrap="none">
            <a:spAutoFit/>
          </a:bodyPr>
          <a:lstStyle/>
          <a:p>
            <a:r>
              <a:rPr lang="tr-TR" sz="1600">
                <a:solidFill>
                  <a:schemeClr val="accent2">
                    <a:lumMod val="75000"/>
                  </a:schemeClr>
                </a:solidFill>
                <a:latin typeface="Calibri" panose="020f0502020204030204" pitchFamily="34" charset="0"/>
                <a:cs typeface="Calibri" panose="020f0502020204030204" pitchFamily="34" charset="0"/>
              </a:rPr>
              <a:t>Herkesçe bilinen Türkçe kelimeler tercih edilmeli</a:t>
            </a:r>
          </a:p>
        </p:txBody>
      </p:sp>
      <p:sp>
        <p:nvSpPr>
          <p:cNvPr id="169" name="Dikdörtgen 168"/>
          <p:cNvSpPr/>
          <p:nvPr/>
        </p:nvSpPr>
        <p:spPr>
          <a:xfrm>
            <a:off x="2236664" y="3314249"/>
            <a:ext cx="9850801" cy="338554"/>
          </a:xfrm>
          <a:prstGeom prst="rect">
            <a:avLst/>
          </a:prstGeom>
        </p:spPr>
        <p:txBody>
          <a:bodyPr wrap="square">
            <a:spAutoFit/>
          </a:bodyPr>
          <a:lstStyle/>
          <a:p>
            <a:pPr algn="just"/>
            <a:r>
              <a:rPr lang="tr-TR" sz="1600">
                <a:solidFill>
                  <a:schemeClr val="accent2">
                    <a:lumMod val="75000"/>
                  </a:schemeClr>
                </a:solidFill>
                <a:latin typeface="Calibri" panose="020f0502020204030204" pitchFamily="34" charset="0"/>
                <a:cs typeface="Calibri" panose="020f0502020204030204" pitchFamily="34" charset="0"/>
              </a:rPr>
              <a:t>Türkçe dil bilgisi ve yazım kurallarına uygunluk sağlanmalı (Türk Dil Kurumu Sözlüğü ve Yazım Kılavuzu dikkate alınmalı)</a:t>
            </a:r>
            <a:endParaRPr lang="tr-TR">
              <a:solidFill>
                <a:prstClr val="black"/>
              </a:solidFill>
            </a:endParaRPr>
          </a:p>
        </p:txBody>
      </p:sp>
      <p:sp>
        <p:nvSpPr>
          <p:cNvPr id="171" name="Dikdörtgen 170"/>
          <p:cNvSpPr/>
          <p:nvPr/>
        </p:nvSpPr>
        <p:spPr>
          <a:xfrm>
            <a:off x="2210999" y="3972589"/>
            <a:ext cx="8657383" cy="338554"/>
          </a:xfrm>
          <a:prstGeom prst="rect">
            <a:avLst/>
          </a:prstGeom>
        </p:spPr>
        <p:txBody>
          <a:bodyPr wrap="square">
            <a:spAutoFit/>
          </a:bodyPr>
          <a:lstStyle/>
          <a:p>
            <a:r>
              <a:rPr lang="tr-TR" sz="1600">
                <a:solidFill>
                  <a:schemeClr val="accent2">
                    <a:lumMod val="75000"/>
                  </a:schemeClr>
                </a:solidFill>
                <a:latin typeface="Calibri" panose="020f0502020204030204" pitchFamily="34" charset="0"/>
                <a:cs typeface="Calibri" panose="020f0502020204030204" pitchFamily="34" charset="0"/>
              </a:rPr>
              <a:t>Sebep-sonuç ilişkisi oluşturulmalı (belgeyi imzalayacak yetkili makam veya makamlar ikna edilebilmeli)</a:t>
            </a:r>
          </a:p>
        </p:txBody>
      </p:sp>
      <p:sp>
        <p:nvSpPr>
          <p:cNvPr id="180" name="Dikdörtgen 179"/>
          <p:cNvSpPr/>
          <p:nvPr/>
        </p:nvSpPr>
        <p:spPr>
          <a:xfrm>
            <a:off x="2048680" y="4560106"/>
            <a:ext cx="10282659" cy="584775"/>
          </a:xfrm>
          <a:prstGeom prst="rect">
            <a:avLst/>
          </a:prstGeom>
        </p:spPr>
        <p:txBody>
          <a:bodyPr wrap="square">
            <a:spAutoFit/>
          </a:bodyPr>
          <a:lstStyle/>
          <a:p>
            <a:r>
              <a:rPr lang="tr-TR" sz="1600">
                <a:solidFill>
                  <a:schemeClr val="accent2">
                    <a:lumMod val="75000"/>
                  </a:schemeClr>
                </a:solidFill>
                <a:latin typeface="Calibri" panose="020f0502020204030204" pitchFamily="34" charset="0"/>
                <a:cs typeface="Calibri" panose="020f0502020204030204" pitchFamily="34" charset="0"/>
              </a:rPr>
              <a:t>Cümle sonları sürerlik, kesinlik, güçlü olasılık anlamı veren -dır/-dir/-dur/-dür/-tır/-tir/-tur/-tür </a:t>
            </a:r>
            <a:r>
              <a:rPr lang="tr-TR" sz="1600" b="1">
                <a:solidFill>
                  <a:schemeClr val="accent2">
                    <a:lumMod val="75000"/>
                  </a:schemeClr>
                </a:solidFill>
                <a:latin typeface="Calibri" panose="020f0502020204030204" pitchFamily="34" charset="0"/>
                <a:cs typeface="Calibri" panose="020f0502020204030204" pitchFamily="34" charset="0"/>
              </a:rPr>
              <a:t>(koşaç)</a:t>
            </a:r>
            <a:r>
              <a:rPr lang="tr-TR" sz="1600">
                <a:solidFill>
                  <a:schemeClr val="accent2">
                    <a:lumMod val="75000"/>
                  </a:schemeClr>
                </a:solidFill>
                <a:latin typeface="Calibri" panose="020f0502020204030204" pitchFamily="34" charset="0"/>
                <a:cs typeface="Calibri" panose="020f0502020204030204" pitchFamily="34" charset="0"/>
              </a:rPr>
              <a:t>  eklerinden uygun olanı ile bitirilmelidir. Böylelikle kurumsal bir ifade sağlanmış olacaktır.</a:t>
            </a:r>
          </a:p>
        </p:txBody>
      </p:sp>
      <p:cxnSp>
        <p:nvCxnSpPr>
          <p:cNvPr id="182" name="Straight Connector 49">
            <a:extLst>
              <a:ext uri="{FF2B5EF4-FFF2-40B4-BE49-F238E27FC236}">
                <a16:creationId xmlns:a16="http://schemas.microsoft.com/office/drawing/2014/main" id="{067E442E-37A5-43C7-9806-04D7798013FF}"/>
              </a:ext>
            </a:extLst>
          </p:cNvPr>
          <p:cNvCxnSpPr/>
          <p:nvPr/>
        </p:nvCxnSpPr>
        <p:spPr>
          <a:xfrm flipV="1">
            <a:off x="2048680" y="5339439"/>
            <a:ext cx="9977857" cy="14627"/>
          </a:xfrm>
          <a:prstGeom prst="line">
            <a:avLst/>
          </a:prstGeom>
          <a:noFill/>
          <a:ln w="25400" cap="flat" cmpd="sng" algn="ctr">
            <a:solidFill>
              <a:sysClr val="window" lastClr="FFFFFF"/>
            </a:solidFill>
            <a:prstDash val="solid"/>
            <a:miter lim="800000"/>
            <a:tailEnd type="oval"/>
          </a:ln>
          <a:effectLst/>
        </p:spPr>
      </p:cxnSp>
      <p:pic>
        <p:nvPicPr>
          <p:cNvPr id="192" name="Picture 2"/>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925" t="6078" r="2536" b="-5305"/>
          <a:stretch>
            <a:fillRect/>
          </a:stretch>
        </p:blipFill>
        <p:spPr bwMode="auto">
          <a:xfrm>
            <a:off x="8680498" y="5559172"/>
            <a:ext cx="3355446" cy="125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3" name="Straight Connector 49">
            <a:extLst>
              <a:ext uri="{FF2B5EF4-FFF2-40B4-BE49-F238E27FC236}">
                <a16:creationId xmlns:a16="http://schemas.microsoft.com/office/drawing/2014/main" id="{067E442E-37A5-43C7-9806-04D7798013FF}"/>
              </a:ext>
            </a:extLst>
          </p:cNvPr>
          <p:cNvCxnSpPr/>
          <p:nvPr/>
        </p:nvCxnSpPr>
        <p:spPr>
          <a:xfrm flipV="1">
            <a:off x="1557835" y="6291943"/>
            <a:ext cx="9977857" cy="14627"/>
          </a:xfrm>
          <a:prstGeom prst="line">
            <a:avLst/>
          </a:prstGeom>
          <a:noFill/>
          <a:ln w="25400" cap="flat" cmpd="sng" algn="ctr">
            <a:solidFill>
              <a:sysClr val="window" lastClr="FFFFFF"/>
            </a:solidFill>
            <a:prstDash val="solid"/>
            <a:miter lim="800000"/>
            <a:tailEnd type="oval"/>
          </a:ln>
          <a:effectLst/>
        </p:spPr>
      </p:cxnSp>
      <p:sp>
        <p:nvSpPr>
          <p:cNvPr id="194" name="Dikdörtgen 193"/>
          <p:cNvSpPr/>
          <p:nvPr/>
        </p:nvSpPr>
        <p:spPr>
          <a:xfrm>
            <a:off x="1515863" y="5739500"/>
            <a:ext cx="10049556" cy="584775"/>
          </a:xfrm>
          <a:prstGeom prst="rect">
            <a:avLst/>
          </a:prstGeom>
        </p:spPr>
        <p:txBody>
          <a:bodyPr wrap="square">
            <a:spAutoFit/>
          </a:bodyPr>
          <a:lstStyle/>
          <a:p>
            <a:pPr algn="just"/>
            <a:r>
              <a:rPr lang="tr-TR" sz="1600">
                <a:solidFill>
                  <a:srgbClr val="C00000"/>
                </a:solidFill>
                <a:latin typeface="Calibri" panose="020f0502020204030204" pitchFamily="34" charset="0"/>
                <a:cs typeface="Calibri" panose="020f0502020204030204" pitchFamily="34" charset="0"/>
              </a:rPr>
              <a:t>Metnin son kısmında yer alacak arz veya rica ibaresinden dolayı metnin son ifadesi “Arz ederim.” veya “Rica ederim.” şeklinde olmalıdır.</a:t>
            </a:r>
          </a:p>
        </p:txBody>
      </p:sp>
    </p:spTree>
    <p:extLst>
      <p:ext uri="{BB962C8B-B14F-4D97-AF65-F5344CB8AC3E}">
        <p14:creationId xmlns:p14="http://schemas.microsoft.com/office/powerpoint/2010/main" val="39010961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par>
                                <p:cTn id="8" presetID="2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wipe(left)">
                                      <p:cBhvr>
                                        <p:cTn id="15" dur="500"/>
                                        <p:tgtEl>
                                          <p:spTgt spid="166"/>
                                        </p:tgtEl>
                                      </p:cBhvr>
                                    </p:animEffect>
                                  </p:childTnLst>
                                </p:cTn>
                              </p:par>
                              <p:par>
                                <p:cTn id="16" presetID="22" presetClass="entr" presetSubtype="8"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childTnLst>
                          </p:cTn>
                        </p:par>
                      </p:childTnLst>
                    </p:cTn>
                  </p:par>
                  <p:par>
                    <p:cTn id="19" fill="hold" nodeType="clickPar">
                      <p:stCondLst>
                        <p:cond delay="indefinite"/>
                      </p:stCondLst>
                      <p:childTnLst>
                        <p:par>
                          <p:cTn id="20" fill="hold" nodeType="after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wipe(left)">
                                      <p:cBhvr>
                                        <p:cTn id="26" dur="500"/>
                                        <p:tgtEl>
                                          <p:spTgt spid="169"/>
                                        </p:tgtEl>
                                      </p:cBhvr>
                                    </p:animEffect>
                                  </p:childTnLst>
                                </p:cTn>
                              </p:par>
                            </p:childTnLst>
                          </p:cTn>
                        </p:par>
                      </p:childTnLst>
                    </p:cTn>
                  </p:par>
                  <p:par>
                    <p:cTn id="27" fill="hold" nodeType="clickPar">
                      <p:stCondLst>
                        <p:cond delay="indefinite"/>
                      </p:stCondLst>
                      <p:childTnLst>
                        <p:par>
                          <p:cTn id="28" fill="hold" nodeType="after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1"/>
                                        </p:tgtEl>
                                        <p:attrNameLst>
                                          <p:attrName>style.visibility</p:attrName>
                                        </p:attrNameLst>
                                      </p:cBhvr>
                                      <p:to>
                                        <p:strVal val="visible"/>
                                      </p:to>
                                    </p:set>
                                    <p:animEffect transition="in" filter="wipe(left)">
                                      <p:cBhvr>
                                        <p:cTn id="34" dur="500"/>
                                        <p:tgtEl>
                                          <p:spTgt spid="171"/>
                                        </p:tgtEl>
                                      </p:cBhvr>
                                    </p:animEffect>
                                  </p:childTnLst>
                                </p:cTn>
                              </p:par>
                            </p:childTnLst>
                          </p:cTn>
                        </p:par>
                      </p:childTnLst>
                    </p:cTn>
                  </p:par>
                  <p:par>
                    <p:cTn id="35" fill="hold" nodeType="clickPar">
                      <p:stCondLst>
                        <p:cond delay="indefinite"/>
                      </p:stCondLst>
                      <p:childTnLst>
                        <p:par>
                          <p:cTn id="36" fill="hold" nodeType="after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ipe(left)">
                                      <p:cBhvr>
                                        <p:cTn id="39" dur="500"/>
                                        <p:tgtEl>
                                          <p:spTgt spid="18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wipe(left)">
                                      <p:cBhvr>
                                        <p:cTn id="42" dur="500"/>
                                        <p:tgtEl>
                                          <p:spTgt spid="180"/>
                                        </p:tgtEl>
                                      </p:cBhvr>
                                    </p:animEffect>
                                  </p:childTnLst>
                                </p:cTn>
                              </p:par>
                              <p:par>
                                <p:cTn id="43" presetID="22" presetClass="entr" presetSubtype="1" fill="hold" nodeType="withEffect">
                                  <p:stCondLst>
                                    <p:cond delay="0"/>
                                  </p:stCondLst>
                                  <p:childTnLst>
                                    <p:set>
                                      <p:cBhvr>
                                        <p:cTn id="44" dur="1" fill="hold">
                                          <p:stCondLst>
                                            <p:cond delay="0"/>
                                          </p:stCondLst>
                                        </p:cTn>
                                        <p:tgtEl>
                                          <p:spTgt spid="192"/>
                                        </p:tgtEl>
                                        <p:attrNameLst>
                                          <p:attrName>style.visibility</p:attrName>
                                        </p:attrNameLst>
                                      </p:cBhvr>
                                      <p:to>
                                        <p:strVal val="visible"/>
                                      </p:to>
                                    </p:set>
                                    <p:animEffect transition="in" filter="wipe(up)">
                                      <p:cBhvr>
                                        <p:cTn id="45" dur="500"/>
                                        <p:tgtEl>
                                          <p:spTgt spid="192"/>
                                        </p:tgtEl>
                                      </p:cBhvr>
                                    </p:animEffect>
                                  </p:childTnLst>
                                </p:cTn>
                              </p:par>
                            </p:childTnLst>
                          </p:cTn>
                        </p:par>
                      </p:childTnLst>
                    </p:cTn>
                  </p:par>
                  <p:par>
                    <p:cTn id="46" fill="hold" nodeType="clickPar">
                      <p:stCondLst>
                        <p:cond delay="indefinite"/>
                      </p:stCondLst>
                      <p:childTnLst>
                        <p:par>
                          <p:cTn id="47" fill="hold" nodeType="afterGroup">
                            <p:stCondLst>
                              <p:cond delay="0"/>
                            </p:stCondLst>
                            <p:childTnLst>
                              <p:par>
                                <p:cTn id="48" presetID="1" presetClass="exit" presetSubtype="0" fill="hold" nodeType="clickEffect">
                                  <p:stCondLst>
                                    <p:cond delay="0"/>
                                  </p:stCondLst>
                                  <p:childTnLst>
                                    <p:set>
                                      <p:cBhvr>
                                        <p:cTn id="49" dur="1" fill="hold">
                                          <p:stCondLst>
                                            <p:cond delay="0"/>
                                          </p:stCondLst>
                                        </p:cTn>
                                        <p:tgtEl>
                                          <p:spTgt spid="192"/>
                                        </p:tgtEl>
                                        <p:attrNameLst>
                                          <p:attrName>style.visibility</p:attrName>
                                        </p:attrNameLst>
                                      </p:cBhvr>
                                      <p:to>
                                        <p:strVal val="hidden"/>
                                      </p:to>
                                    </p:set>
                                  </p:childTnLst>
                                </p:cTn>
                              </p:par>
                              <p:par>
                                <p:cTn id="50" presetID="22" presetClass="entr" presetSubtype="8" fill="hold" nodeType="withEffect">
                                  <p:stCondLst>
                                    <p:cond delay="0"/>
                                  </p:stCondLst>
                                  <p:childTnLst>
                                    <p:set>
                                      <p:cBhvr>
                                        <p:cTn id="51" dur="1" fill="hold">
                                          <p:stCondLst>
                                            <p:cond delay="0"/>
                                          </p:stCondLst>
                                        </p:cTn>
                                        <p:tgtEl>
                                          <p:spTgt spid="193"/>
                                        </p:tgtEl>
                                        <p:attrNameLst>
                                          <p:attrName>style.visibility</p:attrName>
                                        </p:attrNameLst>
                                      </p:cBhvr>
                                      <p:to>
                                        <p:strVal val="visible"/>
                                      </p:to>
                                    </p:set>
                                    <p:animEffect transition="in" filter="wipe(left)">
                                      <p:cBhvr>
                                        <p:cTn id="52" dur="500"/>
                                        <p:tgtEl>
                                          <p:spTgt spid="19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94"/>
                                        </p:tgtEl>
                                        <p:attrNameLst>
                                          <p:attrName>style.visibility</p:attrName>
                                        </p:attrNameLst>
                                      </p:cBhvr>
                                      <p:to>
                                        <p:strVal val="visible"/>
                                      </p:to>
                                    </p:set>
                                    <p:animEffect transition="in" filter="wipe(left)">
                                      <p:cBhvr>
                                        <p:cTn id="55"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6" grpId="1"/>
      <p:bldP spid="169" grpId="2"/>
      <p:bldP spid="171" grpId="3"/>
      <p:bldP spid="180" grpId="4"/>
      <p:bldP spid="194" grpId="5"/>
    </p:bldLst>
  </p:timing>
</p:sld>
</file>

<file path=ppt/slides/slide6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165" name="Dikdörtgen 164">
            <a:extLst>
              <a:ext uri="{FF2B5EF4-FFF2-40B4-BE49-F238E27FC236}">
                <a16:creationId xmlns:a16="http://schemas.microsoft.com/office/drawing/2014/main" id="{BEA76912-F015-4548-9884-9B36E46AD07C}"/>
              </a:ext>
            </a:extLst>
          </p:cNvPr>
          <p:cNvSpPr/>
          <p:nvPr/>
        </p:nvSpPr>
        <p:spPr>
          <a:xfrm>
            <a:off x="357139" y="1409193"/>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a:solidFill>
                  <a:srgbClr val="1B9FB1"/>
                </a:solidFill>
              </a:rPr>
              <a:t>Metin İçerisinde İlgi Gösterimi</a:t>
            </a:r>
          </a:p>
        </p:txBody>
      </p:sp>
      <p:sp>
        <p:nvSpPr>
          <p:cNvPr id="167" name="Dikdörtgen 166"/>
          <p:cNvSpPr/>
          <p:nvPr/>
        </p:nvSpPr>
        <p:spPr>
          <a:xfrm>
            <a:off x="473169"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a:solidFill>
                  <a:schemeClr val="accent2">
                    <a:lumMod val="50000"/>
                  </a:schemeClr>
                </a:solidFill>
              </a:rPr>
              <a:t>İlgi tek ise: </a:t>
            </a:r>
          </a:p>
          <a:p>
            <a:pPr algn="just"/>
            <a:endParaRPr lang="tr-TR" sz="1600">
              <a:solidFill>
                <a:prstClr val="black"/>
              </a:solidFill>
            </a:endParaRPr>
          </a:p>
          <a:p>
            <a:pPr algn="just"/>
            <a:r>
              <a:rPr lang="tr-TR" sz="1600" err="1">
                <a:solidFill>
                  <a:prstClr val="black"/>
                </a:solidFill>
              </a:rPr>
              <a:t>İlgi’de kayıtlı yazı</a:t>
            </a:r>
          </a:p>
          <a:p>
            <a:pPr algn="just"/>
            <a:r>
              <a:rPr lang="tr-TR" sz="1600">
                <a:solidFill>
                  <a:prstClr val="black"/>
                </a:solidFill>
              </a:rPr>
              <a:t>İlgi yazı</a:t>
            </a:r>
          </a:p>
        </p:txBody>
      </p:sp>
      <p:sp>
        <p:nvSpPr>
          <p:cNvPr id="168" name="Dikdörtgen 167"/>
          <p:cNvSpPr/>
          <p:nvPr/>
        </p:nvSpPr>
        <p:spPr>
          <a:xfrm>
            <a:off x="434990"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a:solidFill>
                  <a:schemeClr val="accent2">
                    <a:lumMod val="50000"/>
                  </a:schemeClr>
                </a:solidFill>
              </a:rPr>
              <a:t>İlgi birden fazla ise: </a:t>
            </a:r>
          </a:p>
          <a:p>
            <a:pPr algn="just"/>
            <a:endParaRPr lang="tr-TR" sz="1600" b="1">
              <a:solidFill>
                <a:schemeClr val="accent2">
                  <a:lumMod val="50000"/>
                </a:schemeClr>
              </a:solidFill>
            </a:endParaRPr>
          </a:p>
          <a:p>
            <a:pPr marL="285750" indent="-285750" algn="just">
              <a:buFont typeface="Wingdings" panose="05000000000000000000" pitchFamily="2" charset="2"/>
              <a:buChar char="q"/>
            </a:pPr>
            <a:r>
              <a:rPr lang="tr-TR" sz="1600">
                <a:solidFill>
                  <a:prstClr val="black"/>
                </a:solidFill>
              </a:rPr>
              <a:t>İlgi (a)’da kayıtlı yazı </a:t>
            </a:r>
          </a:p>
          <a:p>
            <a:pPr marL="285750" indent="-285750" algn="just">
              <a:buFont typeface="Wingdings" panose="05000000000000000000" pitchFamily="2" charset="2"/>
              <a:buChar char="q"/>
            </a:pPr>
            <a:r>
              <a:rPr lang="es-ES" sz="1600">
                <a:solidFill>
                  <a:prstClr val="black"/>
                </a:solidFill>
              </a:rPr>
              <a:t>İlgi (a) ve (b)’de kayıtlı yazı </a:t>
            </a:r>
          </a:p>
          <a:p>
            <a:pPr marL="285750" indent="-285750" algn="just">
              <a:buFont typeface="Wingdings" panose="05000000000000000000" pitchFamily="2" charset="2"/>
              <a:buChar char="q"/>
            </a:pPr>
            <a:r>
              <a:rPr lang="tr-TR" sz="1600">
                <a:solidFill>
                  <a:prstClr val="black"/>
                </a:solidFill>
              </a:rPr>
              <a:t>İlgi (b-ç-e)’de kayıtlı yazı</a:t>
            </a:r>
          </a:p>
        </p:txBody>
      </p:sp>
      <p:sp>
        <p:nvSpPr>
          <p:cNvPr id="170" name="Dikdörtgen 169"/>
          <p:cNvSpPr/>
          <p:nvPr/>
        </p:nvSpPr>
        <p:spPr>
          <a:xfrm>
            <a:off x="473169" y="5516898"/>
            <a:ext cx="537395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a:solidFill>
                  <a:prstClr val="black"/>
                </a:solidFill>
              </a:rPr>
              <a:t>Kurumumuza İlgi (a)’da kayıtlı yazıyla iletilen söz konusu Yönetmelik Taslağı hakkında görüş ve önerilerimiz Ek’te yer almaktadır.</a:t>
            </a:r>
          </a:p>
        </p:txBody>
      </p:sp>
      <p:sp>
        <p:nvSpPr>
          <p:cNvPr id="10" name="Dikdörtgen 9"/>
          <p:cNvSpPr/>
          <p:nvPr/>
        </p:nvSpPr>
        <p:spPr>
          <a:xfrm>
            <a:off x="6642996"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a:solidFill>
                  <a:schemeClr val="accent2">
                    <a:lumMod val="50000"/>
                  </a:schemeClr>
                </a:solidFill>
              </a:rPr>
              <a:t>Ek tek ise: </a:t>
            </a:r>
          </a:p>
          <a:p>
            <a:pPr algn="just"/>
            <a:endParaRPr lang="tr-TR" sz="1600">
              <a:solidFill>
                <a:prstClr val="black"/>
              </a:solidFill>
            </a:endParaRPr>
          </a:p>
          <a:p>
            <a:pPr marL="285750" indent="-285750" algn="just">
              <a:buFont typeface="Wingdings" panose="05000000000000000000" pitchFamily="2" charset="2"/>
              <a:buChar char="q"/>
            </a:pPr>
            <a:r>
              <a:rPr lang="tr-TR" sz="1600">
                <a:solidFill>
                  <a:prstClr val="black"/>
                </a:solidFill>
              </a:rPr>
              <a:t>Ekli liste </a:t>
            </a:r>
          </a:p>
          <a:p>
            <a:pPr marL="285750" indent="-285750" algn="just">
              <a:buFont typeface="Wingdings" panose="05000000000000000000" pitchFamily="2" charset="2"/>
              <a:buChar char="q"/>
            </a:pPr>
            <a:r>
              <a:rPr lang="tr-TR" sz="1600" err="1">
                <a:solidFill>
                  <a:prstClr val="black"/>
                </a:solidFill>
              </a:rPr>
              <a:t>Ek’te yer alan</a:t>
            </a:r>
          </a:p>
        </p:txBody>
      </p:sp>
      <p:sp>
        <p:nvSpPr>
          <p:cNvPr id="11" name="Dikdörtgen 10"/>
          <p:cNvSpPr/>
          <p:nvPr/>
        </p:nvSpPr>
        <p:spPr>
          <a:xfrm>
            <a:off x="6642996"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a:solidFill>
                  <a:schemeClr val="accent2">
                    <a:lumMod val="50000"/>
                  </a:schemeClr>
                </a:solidFill>
              </a:rPr>
              <a:t>Ek birden fazla ise: </a:t>
            </a:r>
          </a:p>
          <a:p>
            <a:pPr algn="just"/>
            <a:endParaRPr lang="tr-TR" sz="1600" b="1">
              <a:solidFill>
                <a:schemeClr val="accent2">
                  <a:lumMod val="50000"/>
                </a:schemeClr>
              </a:solidFill>
            </a:endParaRPr>
          </a:p>
          <a:p>
            <a:pPr marL="285750" indent="-285750" algn="just">
              <a:buFont typeface="Wingdings" panose="05000000000000000000" pitchFamily="2" charset="2"/>
              <a:buChar char="q"/>
            </a:pPr>
            <a:r>
              <a:rPr lang="tr-TR" sz="1600">
                <a:solidFill>
                  <a:prstClr val="black"/>
                </a:solidFill>
              </a:rPr>
              <a:t>Ek-1’de belirtilen </a:t>
            </a:r>
          </a:p>
          <a:p>
            <a:pPr marL="285750" indent="-285750" algn="just">
              <a:buFont typeface="Wingdings" panose="05000000000000000000" pitchFamily="2" charset="2"/>
              <a:buChar char="q"/>
            </a:pPr>
            <a:r>
              <a:rPr lang="tr-TR" sz="1600">
                <a:solidFill>
                  <a:prstClr val="black"/>
                </a:solidFill>
              </a:rPr>
              <a:t>Ek-1, 2 ve 3’te yer alan listelerde</a:t>
            </a:r>
          </a:p>
        </p:txBody>
      </p:sp>
      <p:sp>
        <p:nvSpPr>
          <p:cNvPr id="12" name="Dikdörtgen 11">
            <a:extLst>
              <a:ext uri="{FF2B5EF4-FFF2-40B4-BE49-F238E27FC236}">
                <a16:creationId xmlns:a16="http://schemas.microsoft.com/office/drawing/2014/main" id="{BEA76912-F015-4548-9884-9B36E46AD07C}"/>
              </a:ext>
            </a:extLst>
          </p:cNvPr>
          <p:cNvSpPr/>
          <p:nvPr/>
        </p:nvSpPr>
        <p:spPr>
          <a:xfrm>
            <a:off x="6498240" y="1409192"/>
            <a:ext cx="4692672"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a:solidFill>
                  <a:srgbClr val="1B9FB1"/>
                </a:solidFill>
              </a:rPr>
              <a:t>Metin İçerisinde Ek Gösterimi</a:t>
            </a:r>
          </a:p>
        </p:txBody>
      </p:sp>
      <p:sp>
        <p:nvSpPr>
          <p:cNvPr id="13" name="Dikdörtgen 12"/>
          <p:cNvSpPr/>
          <p:nvPr/>
        </p:nvSpPr>
        <p:spPr>
          <a:xfrm>
            <a:off x="6654820" y="5516898"/>
            <a:ext cx="524209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a:solidFill>
                  <a:prstClr val="black"/>
                </a:solidFill>
              </a:rPr>
              <a:t>İlgi (b)’de kayıtlı yazıyla kurumumuza iletilen söz konusu Yönetmelik Taslağı hakkında görüş ve önerilerimiz Ek’te yer almaktadır.</a:t>
            </a:r>
          </a:p>
        </p:txBody>
      </p:sp>
      <p:sp>
        <p:nvSpPr>
          <p:cNvPr id="4" name="Metin kutusu 3"/>
          <p:cNvSpPr txBox="1"/>
          <p:nvPr/>
        </p:nvSpPr>
        <p:spPr>
          <a:xfrm>
            <a:off x="434990" y="5144411"/>
            <a:ext cx="1318054" cy="461665"/>
          </a:xfrm>
          <a:prstGeom prst="rect">
            <a:avLst/>
          </a:prstGeom>
          <a:noFill/>
        </p:spPr>
        <p:txBody>
          <a:bodyPr wrap="square" rtlCol="0">
            <a:spAutoFit/>
          </a:bodyPr>
          <a:lstStyle/>
          <a:p>
            <a:r>
              <a:rPr lang="tr-TR" sz="2400">
                <a:latin typeface="Brush Script Std" panose="03060802040607070404" pitchFamily="66" charset="0"/>
              </a:rPr>
              <a:t>Örnek:</a:t>
            </a:r>
          </a:p>
        </p:txBody>
      </p:sp>
      <p:sp>
        <p:nvSpPr>
          <p:cNvPr id="14" name="Metin kutusu 13"/>
          <p:cNvSpPr txBox="1"/>
          <p:nvPr/>
        </p:nvSpPr>
        <p:spPr>
          <a:xfrm>
            <a:off x="6568060" y="5144410"/>
            <a:ext cx="1318054" cy="461665"/>
          </a:xfrm>
          <a:prstGeom prst="rect">
            <a:avLst/>
          </a:prstGeom>
          <a:noFill/>
        </p:spPr>
        <p:txBody>
          <a:bodyPr wrap="square" rtlCol="0">
            <a:spAutoFit/>
          </a:bodyPr>
          <a:lstStyle/>
          <a:p>
            <a:r>
              <a:rPr lang="tr-TR" sz="2400">
                <a:latin typeface="Brush Script Std" panose="03060802040607070404" pitchFamily="66" charset="0"/>
              </a:rPr>
              <a:t>Örnek:</a:t>
            </a:r>
          </a:p>
        </p:txBody>
      </p:sp>
      <p:pic>
        <p:nvPicPr>
          <p:cNvPr id="15" name="Resim 14"/>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spTree>
    <p:extLst>
      <p:ext uri="{BB962C8B-B14F-4D97-AF65-F5344CB8AC3E}">
        <p14:creationId xmlns:p14="http://schemas.microsoft.com/office/powerpoint/2010/main" val="1553542422"/>
      </p:ext>
    </p:extLst>
  </p:cSld>
  <p:clrMapOvr>
    <a:masterClrMapping/>
  </p:clrMapOvr>
  <p:transition spd="med">
    <p:pull/>
  </p:transition>
  <p:timing/>
</p:sld>
</file>

<file path=ppt/slides/slide6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10" name="Dikdörtgen 9">
            <a:extLst>
              <a:ext uri="{FF2B5EF4-FFF2-40B4-BE49-F238E27FC236}">
                <a16:creationId xmlns:a16="http://schemas.microsoft.com/office/drawing/2014/main" id="{BEA76912-F015-4548-9884-9B36E46AD07C}"/>
              </a:ext>
            </a:extLst>
          </p:cNvPr>
          <p:cNvSpPr/>
          <p:nvPr/>
        </p:nvSpPr>
        <p:spPr>
          <a:xfrm>
            <a:off x="2051152" y="1076576"/>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a:solidFill>
                  <a:schemeClr val="accent5">
                    <a:lumMod val="50000"/>
                  </a:schemeClr>
                </a:solidFill>
              </a:rPr>
              <a:t>Gereği ve Bilgi İfadelerinin Kullanımı </a:t>
            </a:r>
          </a:p>
        </p:txBody>
      </p:sp>
      <p:sp>
        <p:nvSpPr>
          <p:cNvPr id="7" name="Dikdörtgen 6"/>
          <p:cNvSpPr/>
          <p:nvPr/>
        </p:nvSpPr>
        <p:spPr>
          <a:xfrm>
            <a:off x="0" y="36187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graphicFrame>
        <p:nvGraphicFramePr>
          <p:cNvPr id="14" name="Tablo 13"/>
          <p:cNvGraphicFramePr>
            <a:graphicFrameLocks noGrp="1"/>
          </p:cNvGraphicFramePr>
          <p:nvPr>
            <p:extLst>
              <p:ext uri="{D42A27DB-BD31-4B8C-83A1-F6EECF244321}">
                <p14:modId xmlns:p14="http://schemas.microsoft.com/office/powerpoint/2010/main" val="2132079351"/>
              </p:ext>
            </p:extLst>
          </p:nvPr>
        </p:nvGraphicFramePr>
        <p:xfrm>
          <a:off x="2256334" y="1958194"/>
          <a:ext cx="6725448" cy="4522756"/>
        </p:xfrm>
        <a:graphic>
          <a:graphicData uri="http://schemas.openxmlformats.org/drawingml/2006/table">
            <a:tbl>
              <a:tblPr firstRow="1" bandRow="1" bandCol="1"/>
              <a:tblGrid>
                <a:gridCol w="3362724">
                  <a:extLst>
                    <a:ext uri="{9D8B030D-6E8A-4147-A177-3AD203B41FA5}">
                      <a16:colId xmlns:a16="http://schemas.microsoft.com/office/drawing/2014/main" val="20000"/>
                    </a:ext>
                  </a:extLst>
                </a:gridCol>
                <a:gridCol w="3362724">
                  <a:extLst>
                    <a:ext uri="{9D8B030D-6E8A-4147-A177-3AD203B41FA5}">
                      <a16:colId xmlns:a16="http://schemas.microsoft.com/office/drawing/2014/main" val="20001"/>
                    </a:ext>
                  </a:extLst>
                </a:gridCol>
              </a:tblGrid>
              <a:tr h="676491">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1" cap="none" spc="0" baseline="0">
                          <a:ln>
                            <a:noFill/>
                          </a:ln>
                          <a:solidFill>
                            <a:schemeClr val="accent5">
                              <a:lumMod val="50000"/>
                            </a:schemeClr>
                          </a:solidFill>
                          <a:effectLst/>
                          <a:latin typeface="Times New Roman" panose="02020603050405020304" pitchFamily="18" charset="0"/>
                          <a:cs typeface="Times New Roman" panose="02020603050405020304" pitchFamily="18" charset="0"/>
                        </a:rPr>
                        <a:t>Bilgilerini ve gereğini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vert="horz" wrap="square"/>
                    <a:lstStyle/>
                    <a:p>
                      <a:pPr algn="ctr"/>
                      <a:r>
                        <a:rPr lang="tr-TR" sz="1600" b="1" cap="none" spc="0" baseline="0">
                          <a:ln>
                            <a:noFill/>
                          </a:ln>
                          <a:solidFill>
                            <a:schemeClr val="tx1"/>
                          </a:solidFill>
                          <a:effectLst/>
                          <a:latin typeface="Times New Roman" panose="02020603050405020304" pitchFamily="18" charset="0"/>
                          <a:cs typeface="Times New Roman" panose="02020603050405020304" pitchFamily="18" charset="0"/>
                        </a:rPr>
                        <a:t>Hiyerarşi Yönünden Alt İdare veya Birimle Yapılan Yazışma</a:t>
                      </a:r>
                    </a:p>
                    <a:p>
                      <a:pPr algn="ctr"/>
                      <a:endParaRPr lang="tr-TR" sz="1600" b="0" cap="none" spc="0" baseline="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1" kern="1200" cap="none" spc="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Bilgilerini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vert="horz" wrap="square"/>
                    <a:lstStyle/>
                    <a:p>
                      <a:pPr algn="ct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6735">
                <a:tc>
                  <a:txBody>
                    <a:bodyPr vert="horz" wrap="square"/>
                    <a:lstStyle/>
                    <a:p>
                      <a:pPr algn="ctr"/>
                      <a:r>
                        <a:rPr lang="tr-TR" sz="1600" b="1" kern="1200" cap="none" spc="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Gereğini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vert="horz" wrap="square"/>
                    <a:lstStyle/>
                    <a:p>
                      <a:pPr algn="ct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6735">
                <a:tc>
                  <a:txBody>
                    <a:bodyPr vert="horz" wrap="square"/>
                    <a:lstStyle/>
                    <a:p>
                      <a:pPr algn="ctr"/>
                      <a:r>
                        <a:rPr lang="tr-TR" sz="1600" b="1" kern="1200" cap="none" spc="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Gereğini bilgilerinize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vert="horz" wrap="square"/>
                    <a:lstStyle/>
                    <a:p>
                      <a:pPr algn="ctr"/>
                      <a:r>
                        <a:rPr lang="tr-TR" sz="1600" b="1" kern="1200" cap="none" spc="0">
                          <a:ln>
                            <a:noFill/>
                          </a:ln>
                          <a:solidFill>
                            <a:schemeClr val="tx1"/>
                          </a:solidFill>
                          <a:effectLst/>
                          <a:latin typeface="Times New Roman" panose="02020603050405020304" pitchFamily="18" charset="0"/>
                          <a:ea typeface="+mn-ea"/>
                          <a:cs typeface="Times New Roman" panose="02020603050405020304" pitchFamily="18" charset="0"/>
                        </a:rPr>
                        <a:t>Hiyerarşi Yönünden Üst ve Aynı Düzeydeki İdare veya Birimle Yapılan Yazışma</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6735">
                <a:tc>
                  <a:txBody>
                    <a:bodyPr vert="horz" wrap="square"/>
                    <a:lstStyle/>
                    <a:p>
                      <a:pPr algn="ctr"/>
                      <a:r>
                        <a:rPr lang="tr-TR" sz="1600" b="1" kern="1200" cap="none" spc="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 ve gereğini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vert="horz" wrap="square"/>
                    <a:lstStyle/>
                    <a:p>
                      <a:pPr algn="ct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6735">
                <a:tc>
                  <a:txBody>
                    <a:bodyPr vert="horz" wrap="square"/>
                    <a:lstStyle/>
                    <a:p>
                      <a:pPr algn="ctr"/>
                      <a:r>
                        <a:rPr lang="tr-TR" sz="1600" b="1" kern="1200" cap="none" spc="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Bilgilerinize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vert="horz" wrap="square"/>
                    <a:lstStyle/>
                    <a:p>
                      <a:pPr algn="ct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6735">
                <a:tc>
                  <a:txBody>
                    <a:bodyPr vert="horz" wrap="square"/>
                    <a:lstStyle/>
                    <a:p>
                      <a:pPr algn="ctr"/>
                      <a:r>
                        <a:rPr lang="tr-TR" sz="1600" b="1" kern="1200" cap="none" spc="0">
                          <a:ln>
                            <a:noFill/>
                          </a:ln>
                          <a:solidFill>
                            <a:srgbClr val="105D68"/>
                          </a:solidFill>
                          <a:effectLst/>
                          <a:latin typeface="Times New Roman" panose="02020603050405020304" pitchFamily="18" charset="0"/>
                          <a:ea typeface="+mn-ea"/>
                          <a:cs typeface="Times New Roman" panose="02020603050405020304" pitchFamily="18" charset="0"/>
                        </a:rPr>
                        <a:t>Bilgilerini ve gereğini arz/rica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vert="horz" wrap="square"/>
                    <a:lstStyle/>
                    <a:p>
                      <a:pPr algn="ctr"/>
                      <a:r>
                        <a:rPr lang="tr-TR" sz="1600" b="1" kern="1200" cap="none" spc="0">
                          <a:ln>
                            <a:noFill/>
                          </a:ln>
                          <a:solidFill>
                            <a:schemeClr val="tx1"/>
                          </a:solidFill>
                          <a:effectLst/>
                          <a:latin typeface="Times New Roman" panose="02020603050405020304" pitchFamily="18" charset="0"/>
                          <a:ea typeface="+mn-ea"/>
                          <a:cs typeface="Times New Roman" panose="02020603050405020304" pitchFamily="18" charset="0"/>
                        </a:rPr>
                        <a:t>Hiyerarşi Yönünden Üst, Aynı ve Alt Düzeydeki İdare veya Birimle Yapılan Yazışma</a:t>
                      </a:r>
                    </a:p>
                    <a:p>
                      <a:pPr algn="ct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66735">
                <a:tc>
                  <a:txBody>
                    <a:bodyPr vert="horz" wrap="square"/>
                    <a:lstStyle/>
                    <a:p>
                      <a:pPr algn="ctr"/>
                      <a:r>
                        <a:rPr lang="tr-TR" sz="1600" b="1" kern="1200" cap="none" spc="0">
                          <a:ln>
                            <a:noFill/>
                          </a:ln>
                          <a:solidFill>
                            <a:srgbClr val="105D68"/>
                          </a:solidFill>
                          <a:effectLst/>
                          <a:latin typeface="Times New Roman" panose="02020603050405020304" pitchFamily="18" charset="0"/>
                          <a:ea typeface="+mn-ea"/>
                          <a:cs typeface="Times New Roman" panose="02020603050405020304" pitchFamily="18" charset="0"/>
                        </a:rPr>
                        <a:t>Gereğini arz</a:t>
                      </a:r>
                      <a:r>
                        <a:rPr lang="tr-TR" sz="1600" b="1" kern="1200" cap="none" spc="0" baseline="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vert="horz" wrap="square"/>
                    <a:lstStyle/>
                    <a:p>
                      <a:pPr algn="ct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66735">
                <a:tc>
                  <a:txBody>
                    <a:bodyPr vert="horz" wrap="square"/>
                    <a:lstStyle/>
                    <a:p>
                      <a:pPr algn="ctr"/>
                      <a:r>
                        <a:rPr lang="tr-TR" sz="1600" b="1" kern="1200" cap="none" spc="0">
                          <a:ln>
                            <a:noFill/>
                          </a:ln>
                          <a:solidFill>
                            <a:srgbClr val="105D68"/>
                          </a:solidFill>
                          <a:effectLst/>
                          <a:latin typeface="Times New Roman" panose="02020603050405020304" pitchFamily="18" charset="0"/>
                          <a:ea typeface="+mn-ea"/>
                          <a:cs typeface="Times New Roman" panose="02020603050405020304" pitchFamily="18" charset="0"/>
                        </a:rPr>
                        <a:t>Bilgilerini arz</a:t>
                      </a:r>
                      <a:r>
                        <a:rPr lang="tr-TR" sz="1600" b="1" kern="1200" cap="none" spc="0" baseline="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vert="horz" wrap="square"/>
                    <a:lstStyle/>
                    <a:p>
                      <a:pPr algn="ctr"/>
                      <a:endParaRPr lang="tr-TR" sz="1600" b="0" kern="1200" cap="none" spc="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8" name="Resim 7"/>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spTree>
    <p:extLst>
      <p:ext uri="{BB962C8B-B14F-4D97-AF65-F5344CB8AC3E}">
        <p14:creationId xmlns:p14="http://schemas.microsoft.com/office/powerpoint/2010/main" val="28134871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id="{D5CEA213-F813-4A1E-9190-2C1A9D8F1F6D}"/>
              </a:ext>
            </a:extLst>
          </p:cNvPr>
          <p:cNvSpPr/>
          <p:nvPr/>
        </p:nvSpPr>
        <p:spPr>
          <a:xfrm>
            <a:off x="1072387" y="1336790"/>
            <a:ext cx="4441758" cy="4566734"/>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1" name="Dikdörtgen 10">
            <a:extLst>
              <a:ext uri="{FF2B5EF4-FFF2-40B4-BE49-F238E27FC236}">
                <a16:creationId xmlns:a16="http://schemas.microsoft.com/office/drawing/2014/main" id="{02FFF0FE-9948-4775-B9EC-11D5B57B5EB4}"/>
              </a:ext>
            </a:extLst>
          </p:cNvPr>
          <p:cNvSpPr/>
          <p:nvPr/>
        </p:nvSpPr>
        <p:spPr>
          <a:xfrm>
            <a:off x="1362004" y="1476771"/>
            <a:ext cx="3932335" cy="4247317"/>
          </a:xfrm>
          <a:prstGeom prst="rect">
            <a:avLst/>
          </a:prstGeom>
        </p:spPr>
        <p:txBody>
          <a:bodyPr wrap="square">
            <a:spAutoFit/>
          </a:bodyPr>
          <a:lstStyle/>
          <a:p>
            <a:pPr algn="ctr"/>
            <a:r>
              <a:rPr lang="tr-TR" smtClean="0">
                <a:solidFill>
                  <a:srgbClr val="252831"/>
                </a:solidFill>
                <a:latin typeface="Tahoma" panose="020b0604030504040204" pitchFamily="34" charset="0"/>
                <a:ea typeface="Tahoma" panose="020b0604030504040204" pitchFamily="34" charset="0"/>
                <a:cs typeface="Tahoma" panose="020b0604030504040204" pitchFamily="34" charset="0"/>
              </a:rPr>
              <a:t>198 maddeli, 18 Haziran 1869 tarihli</a:t>
            </a:r>
            <a:endParaRPr lang="tr-TR">
              <a:solidFill>
                <a:srgbClr val="252831"/>
              </a:solidFill>
              <a:latin typeface="Tahoma" panose="020b0604030504040204" pitchFamily="34" charset="0"/>
              <a:ea typeface="Tahoma" panose="020b0604030504040204" pitchFamily="34" charset="0"/>
              <a:cs typeface="Tahoma" panose="020b0604030504040204" pitchFamily="34" charset="0"/>
            </a:endParaRPr>
          </a:p>
          <a:p>
            <a:pPr algn="ctr"/>
            <a:r>
              <a:rPr lang="tr-TR" i="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‘‘Maarif-i Umumiye Nizamnamesi’’</a:t>
            </a:r>
            <a:endParaRPr lang="tr-TR" i="1">
              <a:solidFill>
                <a:schemeClr val="accent5">
                  <a:lumMod val="50000"/>
                </a:schemeClr>
              </a:solidFill>
              <a:latin typeface="Tahoma" panose="020b0604030504040204" pitchFamily="34" charset="0"/>
              <a:ea typeface="Tahoma" panose="020b0604030504040204" pitchFamily="34" charset="0"/>
              <a:cs typeface="Tahoma" pitchFamily="34" charset="0"/>
            </a:endParaRPr>
          </a:p>
          <a:p>
            <a:endParaRPr lang="tr-TR" b="1"/>
          </a:p>
          <a:p>
            <a:r>
              <a:rPr lang="tr-TR" b="1"/>
              <a:t>İkinci Madde:</a:t>
            </a:r>
            <a:r>
              <a:rPr lang="tr-TR"/>
              <a:t> Merâtib-i </a:t>
            </a:r>
            <a:r>
              <a:rPr lang="tr-TR" err="1" smtClean="0"/>
              <a:t>tahsiliye</a:t>
            </a:r>
            <a:r>
              <a:rPr lang="tr-TR"/>
              <a:t> </a:t>
            </a:r>
            <a:r>
              <a:rPr lang="tr-TR" smtClean="0"/>
              <a:t>esasen </a:t>
            </a:r>
            <a:r>
              <a:rPr lang="tr-TR" err="1"/>
              <a:t>üçdür. Birincisi sıbyân </a:t>
            </a:r>
            <a:r>
              <a:rPr lang="tr-TR" smtClean="0"/>
              <a:t>ve rüşdiye </a:t>
            </a:r>
            <a:r>
              <a:rPr lang="tr-TR"/>
              <a:t>ve ikincisi </a:t>
            </a:r>
            <a:r>
              <a:rPr lang="tr-TR" smtClean="0"/>
              <a:t>idadiye ve </a:t>
            </a:r>
            <a:r>
              <a:rPr lang="tr-TR"/>
              <a:t>sultaniye mekteblerine ve </a:t>
            </a:r>
            <a:r>
              <a:rPr lang="tr-TR" smtClean="0"/>
              <a:t>üçüncüsü mekâtib-i </a:t>
            </a:r>
            <a:r>
              <a:rPr lang="tr-TR" err="1"/>
              <a:t>âliyeye mahsus olan derslerdir. </a:t>
            </a:r>
            <a:r>
              <a:rPr lang="tr-TR" smtClean="0"/>
              <a:t>Bu cihetle </a:t>
            </a:r>
            <a:r>
              <a:rPr lang="tr-TR" err="1"/>
              <a:t>Memâlik-i Devlet-i Aliyye'de mekâtib-i umumiye beş sınıfa münkasımdır. </a:t>
            </a:r>
            <a:r>
              <a:rPr lang="tr-TR" smtClean="0"/>
              <a:t>Birincisi sıbyân </a:t>
            </a:r>
            <a:r>
              <a:rPr lang="tr-TR"/>
              <a:t>ikincisi rüşdiye </a:t>
            </a:r>
            <a:r>
              <a:rPr lang="tr-TR" smtClean="0"/>
              <a:t>üçüncüsü idâdiye </a:t>
            </a:r>
            <a:r>
              <a:rPr lang="tr-TR"/>
              <a:t>dördüncüsü </a:t>
            </a:r>
            <a:r>
              <a:rPr lang="tr-TR" smtClean="0"/>
              <a:t>sultaniye mektebleri </a:t>
            </a:r>
            <a:r>
              <a:rPr lang="tr-TR"/>
              <a:t>olup beşincisi </a:t>
            </a:r>
            <a:r>
              <a:rPr lang="tr-TR" smtClean="0"/>
              <a:t>dahi mekâtib-i </a:t>
            </a:r>
            <a:r>
              <a:rPr lang="tr-TR"/>
              <a:t>âliyedir.</a:t>
            </a:r>
            <a:endParaRPr lang="tr-TR" i="1">
              <a:solidFill>
                <a:srgbClr val="252831"/>
              </a:solidFill>
              <a:latin typeface="Tahoma" panose="020b0604030504040204" pitchFamily="34" charset="0"/>
              <a:ea typeface="Tahoma" panose="020b0604030504040204" pitchFamily="34" charset="0"/>
              <a:cs typeface="Tahoma"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49278" y="97945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37976" y="530710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4"/>
          <a:stretch>
            <a:fillRect/>
          </a:stretch>
        </p:blipFill>
        <p:spPr>
          <a:xfrm>
            <a:off x="6544543" y="3452884"/>
            <a:ext cx="4724400" cy="3044850"/>
          </a:xfrm>
          <a:prstGeom prst="rect">
            <a:avLst/>
          </a:prstGeom>
          <a:effectLst>
            <a:outerShdw blurRad="63500" sx="102000" sy="102000" algn="ctr" rotWithShape="0">
              <a:prstClr val="black">
                <a:alpha val="40000"/>
              </a:prstClr>
            </a:outerShdw>
          </a:effectLst>
        </p:spPr>
      </p:pic>
      <p:pic>
        <p:nvPicPr>
          <p:cNvPr id="3" name="Resim 2"/>
          <p:cNvPicPr>
            <a:picLocks noChangeAspect="1"/>
          </p:cNvPicPr>
          <p:nvPr/>
        </p:nvPicPr>
        <p:blipFill>
          <a:blip r:embed="rId5"/>
          <a:stretch>
            <a:fillRect/>
          </a:stretch>
        </p:blipFill>
        <p:spPr>
          <a:xfrm>
            <a:off x="6544543" y="503286"/>
            <a:ext cx="2400300" cy="4057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646344"/>
      </p:ext>
    </p:extLst>
  </p:cSld>
  <p:clrMapOvr>
    <a:masterClrMapping/>
  </p:clrMapOvr>
  <mc:AlternateContent xmlns:mc="http://schemas.openxmlformats.org/markup-compatibility/2006">
    <mc:Choice xmlns:p14="http://schemas.microsoft.com/office/powerpoint/2010/main" Requires="p14">
      <p:transition p14:dur="250">
        <p:fade thruBlk="1"/>
      </p:transition>
    </mc:Choice>
    <mc:Fallback>
      <p:transition>
        <p:fade thruBlk="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1"/>
    </p:bldLst>
  </p:timing>
</p:sld>
</file>

<file path=ppt/slides/slide7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sp>
        <p:nvSpPr>
          <p:cNvPr id="5" name="Dikdörtgen 4"/>
          <p:cNvSpPr/>
          <p:nvPr/>
        </p:nvSpPr>
        <p:spPr>
          <a:xfrm>
            <a:off x="3417914" y="1797835"/>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a:solidFill>
                <a:srgbClr val="FF0000"/>
              </a:solidFill>
              <a:latin typeface="Times New Roman" panose="02020603050405020304" pitchFamily="18" charset="0"/>
              <a:cs typeface="Times New Roman" panose="02020603050405020304" pitchFamily="18" charset="0"/>
            </a:endParaRPr>
          </a:p>
          <a:p>
            <a:pPr algn="ctr"/>
            <a:endParaRPr lang="tr-TR" sz="1200">
              <a:latin typeface="Times New Roman" panose="02020603050405020304" pitchFamily="18" charset="0"/>
              <a:cs typeface="Times New Roman" panose="02020603050405020304" pitchFamily="18" charset="0"/>
            </a:endParaRPr>
          </a:p>
          <a:p>
            <a:pPr indent="447675" algn="just"/>
            <a:r>
              <a:rPr lang="tr-TR" sz="1200">
                <a:latin typeface="Times New Roman" panose="02020603050405020304" pitchFamily="18" charset="0"/>
                <a:cs typeface="Times New Roman" panose="02020603050405020304" pitchFamily="18" charset="0"/>
              </a:rPr>
              <a:t>………………………………………………………………………………………………………………………………………………………………………………………………………………………………………………………………………………………………………………………………………………………………………………………………………………………………………………………………………………………………………………………………………………………………………………………………………………………………………………………rica ederim.</a:t>
            </a:r>
          </a:p>
          <a:p>
            <a:pPr algn="just"/>
            <a:endParaRPr lang="tr-TR" sz="120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a:latin typeface="Times New Roman" panose="02020603050405020304" pitchFamily="18" charset="0"/>
                <a:cs typeface="Times New Roman" panose="02020603050405020304" pitchFamily="18" charset="0"/>
              </a:rPr>
              <a:t>Adı SOYADI</a:t>
            </a:r>
          </a:p>
          <a:p>
            <a:pPr algn="ctr"/>
            <a:r>
              <a:rPr lang="tr-TR" sz="1200" err="1">
                <a:latin typeface="Times New Roman" panose="02020603050405020304" pitchFamily="18" charset="0"/>
                <a:cs typeface="Times New Roman" panose="02020603050405020304" pitchFamily="18" charset="0"/>
              </a:rPr>
              <a:t>Ünvan</a:t>
            </a:r>
            <a:endParaRPr lang="tr-TR" sz="1200">
              <a:latin typeface="Times New Roman" panose="02020603050405020304" pitchFamily="18" charset="0"/>
              <a:cs typeface="Times New Roman" panose="02020603050405020304" pitchFamily="18" charset="0"/>
            </a:endParaRPr>
          </a:p>
        </p:txBody>
      </p:sp>
      <p:sp>
        <p:nvSpPr>
          <p:cNvPr id="6" name="Dikdörtgen 5"/>
          <p:cNvSpPr/>
          <p:nvPr/>
        </p:nvSpPr>
        <p:spPr>
          <a:xfrm>
            <a:off x="8232725" y="5030469"/>
            <a:ext cx="2488096" cy="461665"/>
          </a:xfrm>
          <a:prstGeom prst="rect">
            <a:avLst/>
          </a:prstGeom>
        </p:spPr>
        <p:txBody>
          <a:bodyPr wrap="square">
            <a:spAutoFit/>
          </a:bodyPr>
          <a:lstStyle/>
          <a:p>
            <a:pPr algn="ctr"/>
            <a:r>
              <a:rPr lang="tr-TR" sz="1200" b="1">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a:solidFill>
                  <a:srgbClr val="C00000"/>
                </a:solidFill>
                <a:latin typeface="Times New Roman" panose="02020603050405020304" pitchFamily="18" charset="0"/>
                <a:cs typeface="Times New Roman" panose="02020603050405020304" pitchFamily="18" charset="0"/>
              </a:rPr>
              <a:t>ÜST MAKAM</a:t>
            </a:r>
          </a:p>
        </p:txBody>
      </p:sp>
      <p:sp>
        <p:nvSpPr>
          <p:cNvPr id="8" name="Dikdörtgen 7"/>
          <p:cNvSpPr/>
          <p:nvPr/>
        </p:nvSpPr>
        <p:spPr>
          <a:xfrm>
            <a:off x="5689917" y="2311686"/>
            <a:ext cx="3083921" cy="276999"/>
          </a:xfrm>
          <a:prstGeom prst="rect">
            <a:avLst/>
          </a:prstGeom>
        </p:spPr>
        <p:txBody>
          <a:bodyPr wrap="none">
            <a:spAutoFit/>
          </a:bodyPr>
          <a:lstStyle/>
          <a:p>
            <a:pPr algn="ctr"/>
            <a:r>
              <a:rPr lang="tr-TR" sz="1200" b="1">
                <a:solidFill>
                  <a:srgbClr val="FF0000"/>
                </a:solidFill>
                <a:latin typeface="Times New Roman" panose="02020603050405020304" pitchFamily="18" charset="0"/>
                <a:cs typeface="Times New Roman" panose="02020603050405020304" pitchFamily="18" charset="0"/>
              </a:rPr>
              <a:t>HİYERARŞİ YÖNÜNDEN ALT MAKAMA</a:t>
            </a:r>
          </a:p>
        </p:txBody>
      </p:sp>
      <p:cxnSp>
        <p:nvCxnSpPr>
          <p:cNvPr id="15" name="Düz Bağlayıcı 14"/>
          <p:cNvCxnSpPr/>
          <p:nvPr/>
        </p:nvCxnSpPr>
        <p:spPr>
          <a:xfrm>
            <a:off x="5764696" y="2588685"/>
            <a:ext cx="3101008"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567530" y="5524776"/>
            <a:ext cx="2077469"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93297" y="3682977"/>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a:solidFill>
                  <a:schemeClr val="accent5">
                    <a:lumMod val="50000"/>
                  </a:schemeClr>
                </a:solidFill>
              </a:rPr>
              <a:t>Metin Sonu Arz/ Rica Kullanımı</a:t>
            </a:r>
          </a:p>
        </p:txBody>
      </p:sp>
      <p:sp>
        <p:nvSpPr>
          <p:cNvPr id="24" name="Dikdörtgen 23"/>
          <p:cNvSpPr/>
          <p:nvPr/>
        </p:nvSpPr>
        <p:spPr>
          <a:xfrm>
            <a:off x="199668" y="2103368"/>
            <a:ext cx="2851646" cy="830997"/>
          </a:xfrm>
          <a:prstGeom prst="rect">
            <a:avLst/>
          </a:prstGeom>
        </p:spPr>
        <p:txBody>
          <a:bodyPr wrap="square">
            <a:spAutoFit/>
          </a:bodyPr>
          <a:lstStyle/>
          <a:p>
            <a:r>
              <a:rPr lang="tr-TR" sz="1600">
                <a:solidFill>
                  <a:schemeClr val="bg2">
                    <a:lumMod val="75000"/>
                  </a:schemeClr>
                </a:solidFill>
                <a:latin typeface="Calibri" panose="020f0502020204030204" pitchFamily="34" charset="0"/>
                <a:cs typeface="Calibri" panose="020f0502020204030204" pitchFamily="34" charset="0"/>
              </a:rPr>
              <a:t>Hiyerarşi yönünden alt makamlarla yapılan yazışmalar “rica ederim.” ibaresiyle bitirilir. </a:t>
            </a:r>
          </a:p>
        </p:txBody>
      </p:sp>
    </p:spTree>
    <p:extLst>
      <p:ext uri="{BB962C8B-B14F-4D97-AF65-F5344CB8AC3E}">
        <p14:creationId xmlns:p14="http://schemas.microsoft.com/office/powerpoint/2010/main" val="2512104428"/>
      </p:ext>
    </p:extLst>
  </p:cSld>
  <p:clrMapOvr>
    <a:masterClrMapping/>
  </p:clrMapOvr>
  <p:transition spd="med">
    <p:pull/>
  </p:transition>
  <p:timing/>
</p:sld>
</file>

<file path=ppt/slides/slide7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a:solidFill>
                <a:srgbClr val="FF0000"/>
              </a:solidFill>
              <a:latin typeface="Times New Roman" panose="02020603050405020304" pitchFamily="18" charset="0"/>
              <a:cs typeface="Times New Roman" panose="02020603050405020304" pitchFamily="18" charset="0"/>
            </a:endParaRPr>
          </a:p>
          <a:p>
            <a:pPr algn="ctr"/>
            <a:endParaRPr lang="tr-TR" sz="1200">
              <a:latin typeface="Times New Roman" panose="02020603050405020304" pitchFamily="18" charset="0"/>
              <a:cs typeface="Times New Roman" panose="02020603050405020304" pitchFamily="18" charset="0"/>
            </a:endParaRPr>
          </a:p>
          <a:p>
            <a:pPr indent="447675" algn="just"/>
            <a:r>
              <a:rPr lang="tr-TR" sz="1200">
                <a:latin typeface="Times New Roman" panose="02020603050405020304" pitchFamily="18" charset="0"/>
                <a:cs typeface="Times New Roman" panose="02020603050405020304" pitchFamily="18" charset="0"/>
              </a:rPr>
              <a:t>………………………………………………………………………………………………………………………………………………………………………………………………………………………………………………………………………………………………………………………………………………………………………………………………………………………………………………………………………………………………………………………………………………………………………………………………………………………………………………………arz ederim.</a:t>
            </a:r>
          </a:p>
          <a:p>
            <a:pPr algn="just"/>
            <a:endParaRPr lang="tr-TR" sz="120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a:latin typeface="Times New Roman" panose="02020603050405020304" pitchFamily="18" charset="0"/>
                <a:cs typeface="Times New Roman" panose="02020603050405020304" pitchFamily="18" charset="0"/>
              </a:rPr>
              <a:t>Adı SOYADI</a:t>
            </a:r>
          </a:p>
          <a:p>
            <a:pPr algn="ctr"/>
            <a:r>
              <a:rPr lang="tr-TR" sz="1200" err="1">
                <a:latin typeface="Times New Roman" panose="02020603050405020304" pitchFamily="18" charset="0"/>
                <a:cs typeface="Times New Roman" panose="02020603050405020304" pitchFamily="18" charset="0"/>
              </a:rPr>
              <a:t>Ünvan</a:t>
            </a:r>
            <a:endParaRPr lang="tr-TR" sz="1200">
              <a:latin typeface="Times New Roman" panose="02020603050405020304" pitchFamily="18" charset="0"/>
              <a:cs typeface="Times New Roman" panose="02020603050405020304" pitchFamily="18" charset="0"/>
            </a:endParaRPr>
          </a:p>
        </p:txBody>
      </p:sp>
      <p:sp>
        <p:nvSpPr>
          <p:cNvPr id="6" name="Dikdörtgen 5"/>
          <p:cNvSpPr/>
          <p:nvPr/>
        </p:nvSpPr>
        <p:spPr>
          <a:xfrm>
            <a:off x="8020878" y="5030469"/>
            <a:ext cx="2699943" cy="461665"/>
          </a:xfrm>
          <a:prstGeom prst="rect">
            <a:avLst/>
          </a:prstGeom>
        </p:spPr>
        <p:txBody>
          <a:bodyPr wrap="square">
            <a:spAutoFit/>
          </a:bodyPr>
          <a:lstStyle/>
          <a:p>
            <a:pPr algn="ctr"/>
            <a:r>
              <a:rPr lang="tr-TR" sz="1200" b="1">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a:solidFill>
                  <a:srgbClr val="C00000"/>
                </a:solidFill>
                <a:latin typeface="Times New Roman" panose="02020603050405020304" pitchFamily="18" charset="0"/>
                <a:cs typeface="Times New Roman" panose="02020603050405020304" pitchFamily="18" charset="0"/>
              </a:rPr>
              <a:t>ALT VEYA AYNI DÜZEY MAKAM</a:t>
            </a:r>
          </a:p>
        </p:txBody>
      </p:sp>
      <p:sp>
        <p:nvSpPr>
          <p:cNvPr id="8" name="Dikdörtgen 7"/>
          <p:cNvSpPr/>
          <p:nvPr/>
        </p:nvSpPr>
        <p:spPr>
          <a:xfrm>
            <a:off x="4975266" y="2311686"/>
            <a:ext cx="4513223" cy="276999"/>
          </a:xfrm>
          <a:prstGeom prst="rect">
            <a:avLst/>
          </a:prstGeom>
        </p:spPr>
        <p:txBody>
          <a:bodyPr wrap="none">
            <a:spAutoFit/>
          </a:bodyPr>
          <a:lstStyle/>
          <a:p>
            <a:pPr algn="ctr"/>
            <a:r>
              <a:rPr lang="tr-TR" sz="1200" b="1">
                <a:solidFill>
                  <a:srgbClr val="C00000"/>
                </a:solidFill>
                <a:latin typeface="Times New Roman" panose="02020603050405020304" pitchFamily="18" charset="0"/>
                <a:cs typeface="Times New Roman" panose="02020603050405020304" pitchFamily="18" charset="0"/>
              </a:rPr>
              <a:t>HİYERARŞİ YÖNÜNDEN ÜST VEYA AYNI DÜZEY MAKAMA</a:t>
            </a:r>
          </a:p>
        </p:txBody>
      </p:sp>
      <p:cxnSp>
        <p:nvCxnSpPr>
          <p:cNvPr id="15" name="Düz Bağlayıcı 14"/>
          <p:cNvCxnSpPr/>
          <p:nvPr/>
        </p:nvCxnSpPr>
        <p:spPr>
          <a:xfrm>
            <a:off x="5098774" y="2588685"/>
            <a:ext cx="4279142"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160026" y="5492134"/>
            <a:ext cx="2484973"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93297" y="3682977"/>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a:solidFill>
                  <a:schemeClr val="accent5">
                    <a:lumMod val="50000"/>
                  </a:schemeClr>
                </a:solidFill>
              </a:rPr>
              <a:t>Metin Sonu Arz/ Rica Kullanımı</a:t>
            </a:r>
          </a:p>
        </p:txBody>
      </p:sp>
      <p:sp>
        <p:nvSpPr>
          <p:cNvPr id="21" name="Dikdörtgen 20"/>
          <p:cNvSpPr/>
          <p:nvPr/>
        </p:nvSpPr>
        <p:spPr>
          <a:xfrm>
            <a:off x="199668" y="2103368"/>
            <a:ext cx="2851646" cy="1077218"/>
          </a:xfrm>
          <a:prstGeom prst="rect">
            <a:avLst/>
          </a:prstGeom>
        </p:spPr>
        <p:txBody>
          <a:bodyPr wrap="square">
            <a:spAutoFit/>
          </a:bodyPr>
          <a:lstStyle/>
          <a:p>
            <a:r>
              <a:rPr lang="tr-TR" sz="1600">
                <a:solidFill>
                  <a:schemeClr val="bg2">
                    <a:lumMod val="75000"/>
                  </a:schemeClr>
                </a:solidFill>
                <a:latin typeface="Calibri" panose="020f0502020204030204" pitchFamily="34" charset="0"/>
                <a:cs typeface="Calibri" panose="020f0502020204030204" pitchFamily="34" charset="0"/>
              </a:rPr>
              <a:t>Hiyerarşi yönünden üst ve aynı düzeydeki makamlarla yapılan yazışmalar “arz ederim.” ibaresiyle bitirilir. </a:t>
            </a:r>
          </a:p>
        </p:txBody>
      </p:sp>
    </p:spTree>
    <p:extLst>
      <p:ext uri="{BB962C8B-B14F-4D97-AF65-F5344CB8AC3E}">
        <p14:creationId xmlns:p14="http://schemas.microsoft.com/office/powerpoint/2010/main" val="3406437797"/>
      </p:ext>
    </p:extLst>
  </p:cSld>
  <p:clrMapOvr>
    <a:masterClrMapping/>
  </p:clrMapOvr>
  <p:transition spd="med">
    <p:pull/>
  </p:transition>
  <p:timing/>
</p:sld>
</file>

<file path=ppt/slides/slide7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a:solidFill>
                <a:srgbClr val="FF0000"/>
              </a:solidFill>
              <a:latin typeface="Times New Roman" panose="02020603050405020304" pitchFamily="18" charset="0"/>
              <a:cs typeface="Times New Roman" panose="02020603050405020304" pitchFamily="18" charset="0"/>
            </a:endParaRPr>
          </a:p>
          <a:p>
            <a:pPr algn="ctr"/>
            <a:endParaRPr lang="tr-TR" sz="1200">
              <a:latin typeface="Times New Roman" panose="02020603050405020304" pitchFamily="18" charset="0"/>
              <a:cs typeface="Times New Roman" panose="02020603050405020304" pitchFamily="18" charset="0"/>
            </a:endParaRPr>
          </a:p>
          <a:p>
            <a:pPr indent="447675" algn="just"/>
            <a:r>
              <a:rPr lang="tr-TR" sz="1200">
                <a:latin typeface="Times New Roman" panose="02020603050405020304" pitchFamily="18" charset="0"/>
                <a:cs typeface="Times New Roman" panose="02020603050405020304" pitchFamily="18" charset="0"/>
              </a:rPr>
              <a:t>……………………………………………………………………………………………………………………………………………………………………………………………………………………………………………………………………………………………………………………………………………………………………………………………………………………………………………………………………………………………………………………………………………………………………………………………………………………………………………………… arz ve rica ederim.</a:t>
            </a:r>
          </a:p>
          <a:p>
            <a:pPr algn="just"/>
            <a:endParaRPr lang="tr-TR" sz="120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a:latin typeface="Times New Roman" panose="02020603050405020304" pitchFamily="18" charset="0"/>
                <a:cs typeface="Times New Roman" panose="02020603050405020304" pitchFamily="18" charset="0"/>
              </a:rPr>
              <a:t>Adı SOYADI</a:t>
            </a:r>
          </a:p>
          <a:p>
            <a:pPr algn="ctr"/>
            <a:r>
              <a:rPr lang="tr-TR" sz="1200" err="1">
                <a:latin typeface="Times New Roman" panose="02020603050405020304" pitchFamily="18" charset="0"/>
                <a:cs typeface="Times New Roman" panose="02020603050405020304" pitchFamily="18" charset="0"/>
              </a:rPr>
              <a:t>Ünvan</a:t>
            </a:r>
            <a:endParaRPr lang="tr-TR" sz="1200">
              <a:latin typeface="Times New Roman" panose="02020603050405020304" pitchFamily="18" charset="0"/>
              <a:cs typeface="Times New Roman" panose="02020603050405020304" pitchFamily="18" charset="0"/>
            </a:endParaRPr>
          </a:p>
        </p:txBody>
      </p:sp>
      <p:sp>
        <p:nvSpPr>
          <p:cNvPr id="6" name="Dikdörtgen 5"/>
          <p:cNvSpPr/>
          <p:nvPr/>
        </p:nvSpPr>
        <p:spPr>
          <a:xfrm>
            <a:off x="8020878" y="5030469"/>
            <a:ext cx="2699943" cy="461665"/>
          </a:xfrm>
          <a:prstGeom prst="rect">
            <a:avLst/>
          </a:prstGeom>
        </p:spPr>
        <p:txBody>
          <a:bodyPr wrap="square">
            <a:spAutoFit/>
          </a:bodyPr>
          <a:lstStyle/>
          <a:p>
            <a:pPr algn="ctr"/>
            <a:r>
              <a:rPr lang="tr-TR" sz="1200" b="1">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a:solidFill>
                  <a:srgbClr val="C00000"/>
                </a:solidFill>
                <a:latin typeface="Times New Roman" panose="02020603050405020304" pitchFamily="18" charset="0"/>
                <a:cs typeface="Times New Roman" panose="02020603050405020304" pitchFamily="18" charset="0"/>
              </a:rPr>
              <a:t>ALT VEYA AYNI DÜZEY MAKAM</a:t>
            </a:r>
          </a:p>
        </p:txBody>
      </p:sp>
      <p:sp>
        <p:nvSpPr>
          <p:cNvPr id="8" name="Dikdörtgen 7"/>
          <p:cNvSpPr/>
          <p:nvPr/>
        </p:nvSpPr>
        <p:spPr>
          <a:xfrm>
            <a:off x="4343401" y="2311686"/>
            <a:ext cx="5895974" cy="276999"/>
          </a:xfrm>
          <a:prstGeom prst="rect">
            <a:avLst/>
          </a:prstGeom>
        </p:spPr>
        <p:txBody>
          <a:bodyPr wrap="square">
            <a:spAutoFit/>
          </a:bodyPr>
          <a:lstStyle/>
          <a:p>
            <a:pPr algn="ctr"/>
            <a:r>
              <a:rPr lang="tr-TR" sz="1200" b="1">
                <a:solidFill>
                  <a:srgbClr val="C00000"/>
                </a:solidFill>
                <a:latin typeface="Times New Roman" panose="02020603050405020304" pitchFamily="18" charset="0"/>
                <a:cs typeface="Times New Roman" panose="02020603050405020304" pitchFamily="18" charset="0"/>
              </a:rPr>
              <a:t>HİYERARŞİ YÖNÜNDEN ALT, AYNI DÜZEY VE ÜST MAKAMLARA</a:t>
            </a:r>
          </a:p>
        </p:txBody>
      </p:sp>
      <p:cxnSp>
        <p:nvCxnSpPr>
          <p:cNvPr id="15" name="Düz Bağlayıcı 14"/>
          <p:cNvCxnSpPr/>
          <p:nvPr/>
        </p:nvCxnSpPr>
        <p:spPr>
          <a:xfrm>
            <a:off x="5098774" y="2588685"/>
            <a:ext cx="4279142"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160026" y="5492134"/>
            <a:ext cx="2484973"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17096" y="3682977"/>
            <a:ext cx="1531453"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a:solidFill>
                  <a:schemeClr val="accent5">
                    <a:lumMod val="50000"/>
                  </a:schemeClr>
                </a:solidFill>
              </a:rPr>
              <a:t>Metin Sonu Arz/ Rica Kullanımı</a:t>
            </a:r>
          </a:p>
        </p:txBody>
      </p:sp>
      <p:sp>
        <p:nvSpPr>
          <p:cNvPr id="4" name="Dikdörtgen 3"/>
          <p:cNvSpPr/>
          <p:nvPr/>
        </p:nvSpPr>
        <p:spPr>
          <a:xfrm>
            <a:off x="6059971" y="4023618"/>
            <a:ext cx="1156086" cy="630942"/>
          </a:xfrm>
          <a:prstGeom prst="rect">
            <a:avLst/>
          </a:prstGeom>
        </p:spPr>
        <p:txBody>
          <a:bodyPr wrap="none">
            <a:spAutoFit/>
          </a:bodyPr>
          <a:lstStyle/>
          <a:p>
            <a:r>
              <a:rPr lang="tr-TR" sz="1100">
                <a:solidFill>
                  <a:schemeClr val="tx1">
                    <a:lumMod val="50000"/>
                    <a:lumOff val="50000"/>
                  </a:schemeClr>
                </a:solidFill>
              </a:rPr>
              <a:t>veya</a:t>
            </a:r>
          </a:p>
          <a:p>
            <a:endParaRPr lang="tr-TR" sz="1200"/>
          </a:p>
          <a:p>
            <a:r>
              <a:rPr lang="tr-TR" sz="1200">
                <a:latin typeface="Times New Roman" panose="02020603050405020304" pitchFamily="18" charset="0"/>
                <a:cs typeface="Times New Roman" panose="02020603050405020304" pitchFamily="18" charset="0"/>
              </a:rPr>
              <a:t>arz/rica ederim.</a:t>
            </a:r>
          </a:p>
        </p:txBody>
      </p:sp>
      <p:sp>
        <p:nvSpPr>
          <p:cNvPr id="16" name="Dikdörtgen 15"/>
          <p:cNvSpPr/>
          <p:nvPr/>
        </p:nvSpPr>
        <p:spPr>
          <a:xfrm>
            <a:off x="5917096" y="4035240"/>
            <a:ext cx="1531453" cy="65196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99668" y="2103368"/>
            <a:ext cx="2851646" cy="1323439"/>
          </a:xfrm>
          <a:prstGeom prst="rect">
            <a:avLst/>
          </a:prstGeom>
        </p:spPr>
        <p:txBody>
          <a:bodyPr wrap="square">
            <a:spAutoFit/>
          </a:bodyPr>
          <a:lstStyle/>
          <a:p>
            <a:r>
              <a:rPr lang="tr-TR" sz="1600">
                <a:solidFill>
                  <a:schemeClr val="bg2">
                    <a:lumMod val="75000"/>
                  </a:schemeClr>
                </a:solidFill>
                <a:latin typeface="Calibri" panose="020f0502020204030204" pitchFamily="34" charset="0"/>
                <a:cs typeface="Calibri" panose="020f0502020204030204" pitchFamily="34" charset="0"/>
              </a:rPr>
              <a:t>Hiyerarşi yönünden üst ve aynı düzey makamlara dağıtımlı yapılan yazışmalar “arz ve rica ederim.” veya “arz/rica ederim.” ibaresiyle bitirilir. </a:t>
            </a:r>
          </a:p>
        </p:txBody>
      </p:sp>
    </p:spTree>
    <p:extLst>
      <p:ext uri="{BB962C8B-B14F-4D97-AF65-F5344CB8AC3E}">
        <p14:creationId xmlns:p14="http://schemas.microsoft.com/office/powerpoint/2010/main" val="1517337551"/>
      </p:ext>
    </p:extLst>
  </p:cSld>
  <p:clrMapOvr>
    <a:masterClrMapping/>
  </p:clrMapOvr>
  <p:transition spd="med">
    <p:pull/>
  </p:transition>
  <p:timing/>
</p:sld>
</file>

<file path=ppt/slides/slide7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a:solidFill>
                <a:srgbClr val="FF0000"/>
              </a:solidFill>
              <a:latin typeface="Times New Roman" panose="02020603050405020304" pitchFamily="18" charset="0"/>
              <a:cs typeface="Times New Roman" panose="02020603050405020304" pitchFamily="18" charset="0"/>
            </a:endParaRPr>
          </a:p>
          <a:p>
            <a:pPr algn="ctr"/>
            <a:endParaRPr lang="tr-TR" sz="1200">
              <a:latin typeface="Times New Roman" panose="02020603050405020304" pitchFamily="18" charset="0"/>
              <a:cs typeface="Times New Roman" panose="02020603050405020304" pitchFamily="18" charset="0"/>
            </a:endParaRPr>
          </a:p>
          <a:p>
            <a:pPr indent="447675" algn="just"/>
            <a:r>
              <a:rPr lang="tr-TR" sz="1200">
                <a:latin typeface="Times New Roman" panose="02020603050405020304" pitchFamily="18" charset="0"/>
                <a:cs typeface="Times New Roman" panose="02020603050405020304" pitchFamily="18" charset="0"/>
              </a:rPr>
              <a:t>……………………………………………………………………………………………………………………………………………………………………………………………………………………………………………………………………………………………………………………………………………………………………………………………………………………………………………………………………………………………………………………………………………………………………………………………………………………………………………………… rica ederim.</a:t>
            </a:r>
          </a:p>
          <a:p>
            <a:pPr algn="just"/>
            <a:endParaRPr lang="tr-TR" sz="120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a:latin typeface="Times New Roman" panose="02020603050405020304" pitchFamily="18" charset="0"/>
                <a:cs typeface="Times New Roman" panose="02020603050405020304" pitchFamily="18" charset="0"/>
              </a:rPr>
              <a:t>Adı SOYADI</a:t>
            </a:r>
          </a:p>
          <a:p>
            <a:pPr algn="ctr"/>
            <a:r>
              <a:rPr lang="tr-TR" sz="1200" err="1">
                <a:latin typeface="Times New Roman" panose="02020603050405020304" pitchFamily="18" charset="0"/>
                <a:cs typeface="Times New Roman" panose="02020603050405020304" pitchFamily="18" charset="0"/>
              </a:rPr>
              <a:t>Ünvan</a:t>
            </a:r>
            <a:endParaRPr lang="tr-TR" sz="1200">
              <a:latin typeface="Times New Roman" panose="02020603050405020304" pitchFamily="18" charset="0"/>
              <a:cs typeface="Times New Roman" panose="02020603050405020304" pitchFamily="18" charset="0"/>
            </a:endParaRPr>
          </a:p>
        </p:txBody>
      </p:sp>
      <p:sp>
        <p:nvSpPr>
          <p:cNvPr id="8" name="Dikdörtgen 7"/>
          <p:cNvSpPr/>
          <p:nvPr/>
        </p:nvSpPr>
        <p:spPr>
          <a:xfrm>
            <a:off x="4343401" y="2311686"/>
            <a:ext cx="5895974" cy="276999"/>
          </a:xfrm>
          <a:prstGeom prst="rect">
            <a:avLst/>
          </a:prstGeom>
        </p:spPr>
        <p:txBody>
          <a:bodyPr wrap="square">
            <a:spAutoFit/>
          </a:bodyPr>
          <a:lstStyle/>
          <a:p>
            <a:pPr algn="ctr"/>
            <a:r>
              <a:rPr lang="tr-TR" sz="1200" b="1">
                <a:solidFill>
                  <a:srgbClr val="FF0000"/>
                </a:solidFill>
                <a:latin typeface="Times New Roman" panose="02020603050405020304" pitchFamily="18" charset="0"/>
                <a:cs typeface="Times New Roman" panose="02020603050405020304" pitchFamily="18" charset="0"/>
              </a:rPr>
              <a:t>KAMU NİTELİĞİ OLMAYAN TÜZEL KİŞİLİĞE</a:t>
            </a:r>
          </a:p>
        </p:txBody>
      </p:sp>
      <p:cxnSp>
        <p:nvCxnSpPr>
          <p:cNvPr id="15" name="Düz Bağlayıcı 14"/>
          <p:cNvCxnSpPr/>
          <p:nvPr/>
        </p:nvCxnSpPr>
        <p:spPr>
          <a:xfrm>
            <a:off x="5562600" y="2588685"/>
            <a:ext cx="3438525"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17096" y="3682977"/>
            <a:ext cx="1083779"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a:solidFill>
                  <a:schemeClr val="accent5">
                    <a:lumMod val="50000"/>
                  </a:schemeClr>
                </a:solidFill>
              </a:rPr>
              <a:t>Metin Sonu Arz/ Rica Kullanımı</a:t>
            </a:r>
          </a:p>
        </p:txBody>
      </p:sp>
      <p:sp>
        <p:nvSpPr>
          <p:cNvPr id="17" name="Dikdörtgen 16"/>
          <p:cNvSpPr/>
          <p:nvPr/>
        </p:nvSpPr>
        <p:spPr>
          <a:xfrm>
            <a:off x="199668" y="2103368"/>
            <a:ext cx="2851646" cy="1077218"/>
          </a:xfrm>
          <a:prstGeom prst="rect">
            <a:avLst/>
          </a:prstGeom>
        </p:spPr>
        <p:txBody>
          <a:bodyPr wrap="square">
            <a:spAutoFit/>
          </a:bodyPr>
          <a:lstStyle/>
          <a:p>
            <a:r>
              <a:rPr lang="tr-TR" sz="1600">
                <a:solidFill>
                  <a:schemeClr val="bg2">
                    <a:lumMod val="75000"/>
                  </a:schemeClr>
                </a:solidFill>
                <a:latin typeface="Calibri" panose="020f0502020204030204" pitchFamily="34" charset="0"/>
                <a:cs typeface="Calibri" panose="020f0502020204030204" pitchFamily="34" charset="0"/>
              </a:rPr>
              <a:t>İdarelerin kamu niteliği olmayan tüzel kişiliklerle yaptıkları yazışmalar “rica ederim.” ibaresiyle bitirilir.</a:t>
            </a:r>
          </a:p>
        </p:txBody>
      </p:sp>
    </p:spTree>
    <p:extLst>
      <p:ext uri="{BB962C8B-B14F-4D97-AF65-F5344CB8AC3E}">
        <p14:creationId xmlns:p14="http://schemas.microsoft.com/office/powerpoint/2010/main" val="1539794539"/>
      </p:ext>
    </p:extLst>
  </p:cSld>
  <p:clrMapOvr>
    <a:masterClrMapping/>
  </p:clrMapOvr>
  <p:transition spd="med">
    <p:pull/>
  </p:transition>
  <p:timing/>
</p:sld>
</file>

<file path=ppt/slides/slide7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2308324"/>
          </a:xfrm>
          <a:prstGeom prst="rect">
            <a:avLst/>
          </a:prstGeom>
          <a:noFill/>
        </p:spPr>
        <p:txBody>
          <a:bodyPr wrap="square" rtlCol="0">
            <a:spAutoFit/>
          </a:bodyPr>
          <a:lstStyle/>
          <a:p>
            <a:pPr algn="ctr"/>
            <a:endParaRPr lang="tr-TR" sz="1200">
              <a:solidFill>
                <a:srgbClr val="FF0000"/>
              </a:solidFill>
              <a:latin typeface="Times New Roman" panose="02020603050405020304" pitchFamily="18" charset="0"/>
              <a:cs typeface="Times New Roman" panose="02020603050405020304" pitchFamily="18" charset="0"/>
            </a:endParaRPr>
          </a:p>
          <a:p>
            <a:pPr algn="ctr"/>
            <a:endParaRPr lang="tr-TR" sz="1200">
              <a:latin typeface="Times New Roman" panose="02020603050405020304" pitchFamily="18" charset="0"/>
              <a:cs typeface="Times New Roman" panose="02020603050405020304" pitchFamily="18" charset="0"/>
            </a:endParaRPr>
          </a:p>
          <a:p>
            <a:pPr indent="447675" algn="just"/>
            <a:r>
              <a:rPr lang="tr-TR" sz="1200">
                <a:latin typeface="Times New Roman" panose="02020603050405020304" pitchFamily="18" charset="0"/>
                <a:cs typeface="Times New Roman" panose="02020603050405020304" pitchFamily="18" charset="0"/>
              </a:rPr>
              <a:t>…………………………………………………………………………………………………………………………………………………………………………………………………………………………………………………………………………………………………………………………………………………………………………………………………</a:t>
            </a:r>
          </a:p>
          <a:p>
            <a:pPr indent="447675" algn="just"/>
            <a:r>
              <a:rPr lang="tr-TR" sz="1200">
                <a:latin typeface="Times New Roman" panose="02020603050405020304" pitchFamily="18" charset="0"/>
                <a:cs typeface="Times New Roman" panose="02020603050405020304" pitchFamily="18" charset="0"/>
              </a:rPr>
              <a:t>……………………………………………………………………………………………………………………………………………………………………………………………………………………………………………….............................................…… Bilgilerinize sunulur.</a:t>
            </a:r>
          </a:p>
          <a:p>
            <a:pPr indent="447675" algn="just"/>
            <a:r>
              <a:rPr lang="tr-TR" sz="1200">
                <a:latin typeface="Times New Roman" panose="02020603050405020304" pitchFamily="18" charset="0"/>
                <a:cs typeface="Times New Roman" panose="02020603050405020304" pitchFamily="18" charset="0"/>
              </a:rPr>
              <a:t>                                                       İyi dileklerimle.</a:t>
            </a:r>
          </a:p>
          <a:p>
            <a:pPr indent="447675" algn="just"/>
            <a:r>
              <a:rPr lang="tr-TR" sz="1200">
                <a:latin typeface="Times New Roman" panose="02020603050405020304" pitchFamily="18" charset="0"/>
                <a:cs typeface="Times New Roman" panose="02020603050405020304" pitchFamily="18" charset="0"/>
              </a:rPr>
              <a:t>                                                       Saygılarımla.</a:t>
            </a:r>
          </a:p>
          <a:p>
            <a:pPr algn="just"/>
            <a:endParaRPr lang="tr-TR" sz="1200">
              <a:latin typeface="Times New Roman" panose="02020603050405020304" pitchFamily="18" charset="0"/>
              <a:cs typeface="Times New Roman" panose="02020603050405020304" pitchFamily="18" charset="0"/>
            </a:endParaRPr>
          </a:p>
        </p:txBody>
      </p:sp>
      <p:sp>
        <p:nvSpPr>
          <p:cNvPr id="8" name="Dikdörtgen 7"/>
          <p:cNvSpPr/>
          <p:nvPr/>
        </p:nvSpPr>
        <p:spPr>
          <a:xfrm>
            <a:off x="4343401" y="2311686"/>
            <a:ext cx="5895974" cy="461665"/>
          </a:xfrm>
          <a:prstGeom prst="rect">
            <a:avLst/>
          </a:prstGeom>
        </p:spPr>
        <p:txBody>
          <a:bodyPr wrap="square">
            <a:spAutoFit/>
          </a:bodyPr>
          <a:lstStyle/>
          <a:p>
            <a:pPr algn="ctr"/>
            <a:r>
              <a:rPr lang="tr-TR" sz="1200">
                <a:latin typeface="Times New Roman" panose="02020603050405020304" pitchFamily="18" charset="0"/>
                <a:cs typeface="Times New Roman" panose="02020603050405020304" pitchFamily="18" charset="0"/>
              </a:rPr>
              <a:t>Sayın Ahmet YILMAZ</a:t>
            </a:r>
          </a:p>
          <a:p>
            <a:pPr algn="ctr"/>
            <a:r>
              <a:rPr lang="tr-TR" sz="1200">
                <a:latin typeface="Times New Roman" panose="02020603050405020304" pitchFamily="18" charset="0"/>
                <a:cs typeface="Times New Roman" panose="02020603050405020304" pitchFamily="18" charset="0"/>
              </a:rPr>
              <a:t>Açelya Sokak, No:5/25, Beşiktaş/İstanbul</a:t>
            </a:r>
          </a:p>
        </p:txBody>
      </p:sp>
      <p:sp>
        <p:nvSpPr>
          <p:cNvPr id="19" name="Dikdörtgen 18"/>
          <p:cNvSpPr/>
          <p:nvPr/>
        </p:nvSpPr>
        <p:spPr>
          <a:xfrm>
            <a:off x="6112930" y="3887741"/>
            <a:ext cx="1823055" cy="64842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a:solidFill>
                  <a:schemeClr val="accent5">
                    <a:lumMod val="50000"/>
                  </a:schemeClr>
                </a:solidFill>
              </a:rPr>
              <a:t>Metin Sonu Arz/ Rica Kullanımı</a:t>
            </a:r>
          </a:p>
        </p:txBody>
      </p:sp>
      <p:sp>
        <p:nvSpPr>
          <p:cNvPr id="17" name="Dikdörtgen 16"/>
          <p:cNvSpPr/>
          <p:nvPr/>
        </p:nvSpPr>
        <p:spPr>
          <a:xfrm>
            <a:off x="239424" y="1825639"/>
            <a:ext cx="2851646" cy="1323439"/>
          </a:xfrm>
          <a:prstGeom prst="rect">
            <a:avLst/>
          </a:prstGeom>
        </p:spPr>
        <p:txBody>
          <a:bodyPr wrap="square">
            <a:spAutoFit/>
          </a:bodyPr>
          <a:lstStyle/>
          <a:p>
            <a:r>
              <a:rPr lang="tr-TR" sz="1600"/>
              <a:t>Muhatabı gerçek kişi olan yazışmalar “Saygılarımla.”, “İyi dileklerimle.” veya “Bilgilerinize sunulur.” ibareleriyle bitirilebilir.</a:t>
            </a:r>
            <a:endParaRPr lang="tr-TR" sz="1600">
              <a:solidFill>
                <a:schemeClr val="bg2">
                  <a:lumMod val="75000"/>
                </a:schemeClr>
              </a:solidFill>
              <a:latin typeface="Calibri" panose="020f0502020204030204" pitchFamily="34" charset="0"/>
              <a:cs typeface="Calibri" pitchFamily="34" charset="0"/>
            </a:endParaRPr>
          </a:p>
        </p:txBody>
      </p:sp>
    </p:spTree>
    <p:extLst>
      <p:ext uri="{BB962C8B-B14F-4D97-AF65-F5344CB8AC3E}">
        <p14:creationId xmlns:p14="http://schemas.microsoft.com/office/powerpoint/2010/main" val="684789237"/>
      </p:ext>
    </p:extLst>
  </p:cSld>
  <p:clrMapOvr>
    <a:masterClrMapping/>
  </p:clrMapOvr>
  <p:transition spd="med">
    <p:pull/>
  </p:transition>
  <p:timing/>
</p:sld>
</file>

<file path=ppt/slides/slide7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a:solidFill>
                  <a:schemeClr val="accent5">
                    <a:lumMod val="50000"/>
                  </a:schemeClr>
                </a:solidFill>
              </a:rPr>
              <a:t>Metin Sonu Arz/ Rica Kullanımı</a:t>
            </a:r>
          </a:p>
        </p:txBody>
      </p:sp>
      <p:sp>
        <p:nvSpPr>
          <p:cNvPr id="17" name="Dikdörtgen 16"/>
          <p:cNvSpPr/>
          <p:nvPr/>
        </p:nvSpPr>
        <p:spPr>
          <a:xfrm>
            <a:off x="239424" y="1730236"/>
            <a:ext cx="2851646" cy="1815882"/>
          </a:xfrm>
          <a:prstGeom prst="rect">
            <a:avLst/>
          </a:prstGeom>
        </p:spPr>
        <p:txBody>
          <a:bodyPr wrap="square">
            <a:spAutoFit/>
          </a:bodyPr>
          <a:lstStyle/>
          <a:p>
            <a:r>
              <a:rPr lang="tr-TR" sz="1600">
                <a:solidFill>
                  <a:schemeClr val="bg2">
                    <a:lumMod val="75000"/>
                  </a:schemeClr>
                </a:solidFill>
                <a:latin typeface="Calibri" panose="020f0502020204030204" pitchFamily="34" charset="0"/>
                <a:cs typeface="Calibri" panose="020f0502020204030204" pitchFamily="34" charset="0"/>
              </a:rPr>
              <a:t>Belge</a:t>
            </a:r>
            <a:r>
              <a:rPr lang="tr-TR" sz="1600" b="1">
                <a:solidFill>
                  <a:schemeClr val="bg2">
                    <a:lumMod val="75000"/>
                  </a:schemeClr>
                </a:solidFill>
                <a:latin typeface="Calibri" panose="020f0502020204030204" pitchFamily="34" charset="0"/>
                <a:cs typeface="Calibri" panose="020f0502020204030204" pitchFamily="34" charset="0"/>
              </a:rPr>
              <a:t>, imza yetkisini devreden makam adına «a.» imzalandığında</a:t>
            </a:r>
            <a:r>
              <a:rPr lang="tr-TR" sz="1600">
                <a:solidFill>
                  <a:schemeClr val="bg2">
                    <a:lumMod val="75000"/>
                  </a:schemeClr>
                </a:solidFill>
                <a:latin typeface="Calibri" panose="020f0502020204030204" pitchFamily="34" charset="0"/>
                <a:cs typeface="Calibri" panose="020f0502020204030204" pitchFamily="34" charset="0"/>
              </a:rPr>
              <a:t>, yetkiyi devreden makamın hiyerarşik durumuna göre arz ve/veya rica ibarelerinden uygun olanıyla bitirilir.</a:t>
            </a:r>
          </a:p>
        </p:txBody>
      </p:sp>
      <p:sp>
        <p:nvSpPr>
          <p:cNvPr id="11" name="Metin kutusu 10"/>
          <p:cNvSpPr txBox="1"/>
          <p:nvPr/>
        </p:nvSpPr>
        <p:spPr>
          <a:xfrm>
            <a:off x="3727174" y="2687000"/>
            <a:ext cx="7046843" cy="1938992"/>
          </a:xfrm>
          <a:prstGeom prst="rect">
            <a:avLst/>
          </a:prstGeom>
          <a:noFill/>
        </p:spPr>
        <p:txBody>
          <a:bodyPr wrap="square" rtlCol="0">
            <a:spAutoFit/>
          </a:bodyPr>
          <a:lstStyle/>
          <a:p>
            <a:pPr algn="ctr"/>
            <a:endParaRPr lang="tr-TR" sz="1200">
              <a:solidFill>
                <a:srgbClr val="FF0000"/>
              </a:solidFill>
              <a:latin typeface="Times New Roman" panose="02020603050405020304" pitchFamily="18" charset="0"/>
              <a:cs typeface="Times New Roman" panose="02020603050405020304" pitchFamily="18" charset="0"/>
            </a:endParaRPr>
          </a:p>
          <a:p>
            <a:pPr algn="ctr"/>
            <a:endParaRPr lang="tr-TR" sz="1200">
              <a:latin typeface="Times New Roman" panose="02020603050405020304" pitchFamily="18" charset="0"/>
              <a:cs typeface="Times New Roman" panose="02020603050405020304" pitchFamily="18" charset="0"/>
            </a:endParaRPr>
          </a:p>
          <a:p>
            <a:pPr indent="447675" algn="just"/>
            <a:r>
              <a:rPr lang="tr-TR" sz="1200">
                <a:latin typeface="Times New Roman" panose="02020603050405020304" pitchFamily="18" charset="0"/>
                <a:cs typeface="Times New Roman" panose="02020603050405020304" pitchFamily="18" charset="0"/>
              </a:rPr>
              <a:t>…………………………………………………………………………………………………………………………………………………………………………………………………………………………………………………………………………………………………………………………………………………………………………………………………</a:t>
            </a:r>
          </a:p>
          <a:p>
            <a:pPr indent="447675" algn="just"/>
            <a:r>
              <a:rPr lang="tr-TR" sz="1200">
                <a:latin typeface="Times New Roman" panose="02020603050405020304" pitchFamily="18" charset="0"/>
                <a:cs typeface="Times New Roman" panose="02020603050405020304" pitchFamily="18" charset="0"/>
              </a:rPr>
              <a:t>……………………………………………………………………………………………………………………………………………………………………………………………………………………………………………….............................................…… rica ederim.</a:t>
            </a:r>
          </a:p>
          <a:p>
            <a:pPr algn="just"/>
            <a:endParaRPr lang="tr-TR" sz="120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814836"/>
            <a:ext cx="2412274" cy="646331"/>
          </a:xfrm>
          <a:prstGeom prst="rect">
            <a:avLst/>
          </a:prstGeom>
          <a:noFill/>
        </p:spPr>
        <p:txBody>
          <a:bodyPr wrap="square" rtlCol="0">
            <a:spAutoFit/>
          </a:bodyPr>
          <a:lstStyle/>
          <a:p>
            <a:pPr algn="ctr"/>
            <a:r>
              <a:rPr lang="tr-TR" sz="1200">
                <a:latin typeface="Times New Roman" panose="02020603050405020304" pitchFamily="18" charset="0"/>
                <a:cs typeface="Times New Roman" panose="02020603050405020304" pitchFamily="18" charset="0"/>
              </a:rPr>
              <a:t>Adı SOYADI</a:t>
            </a:r>
          </a:p>
          <a:p>
            <a:pPr algn="ctr"/>
            <a:r>
              <a:rPr lang="tr-TR" sz="1200">
                <a:latin typeface="Times New Roman" panose="02020603050405020304" pitchFamily="18" charset="0"/>
                <a:cs typeface="Times New Roman" panose="02020603050405020304" pitchFamily="18" charset="0"/>
              </a:rPr>
              <a:t>Bakan a.</a:t>
            </a:r>
          </a:p>
          <a:p>
            <a:pPr algn="ctr"/>
            <a:r>
              <a:rPr lang="tr-TR" sz="1200">
                <a:latin typeface="Times New Roman" panose="02020603050405020304" pitchFamily="18" charset="0"/>
                <a:cs typeface="Times New Roman" panose="02020603050405020304" pitchFamily="18" charset="0"/>
              </a:rPr>
              <a:t>Personel Genel Müdürü</a:t>
            </a:r>
          </a:p>
        </p:txBody>
      </p:sp>
      <p:sp>
        <p:nvSpPr>
          <p:cNvPr id="13" name="Dikdörtgen 12"/>
          <p:cNvSpPr/>
          <p:nvPr/>
        </p:nvSpPr>
        <p:spPr>
          <a:xfrm>
            <a:off x="4325984" y="2439846"/>
            <a:ext cx="5895974" cy="276999"/>
          </a:xfrm>
          <a:prstGeom prst="rect">
            <a:avLst/>
          </a:prstGeom>
        </p:spPr>
        <p:txBody>
          <a:bodyPr wrap="square">
            <a:spAutoFit/>
          </a:bodyPr>
          <a:lstStyle/>
          <a:p>
            <a:pPr algn="ctr"/>
            <a:r>
              <a:rPr lang="tr-TR" sz="1200">
                <a:latin typeface="Times New Roman" panose="02020603050405020304" pitchFamily="18" charset="0"/>
                <a:cs typeface="Times New Roman" panose="02020603050405020304" pitchFamily="18" charset="0"/>
              </a:rPr>
              <a:t>KARAYOLLARI GENEL MÜDÜRLÜĞÜNE</a:t>
            </a:r>
          </a:p>
        </p:txBody>
      </p:sp>
      <p:sp>
        <p:nvSpPr>
          <p:cNvPr id="14" name="Dikdörtgen 13"/>
          <p:cNvSpPr/>
          <p:nvPr/>
        </p:nvSpPr>
        <p:spPr>
          <a:xfrm>
            <a:off x="6167803" y="4157813"/>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70477396"/>
      </p:ext>
    </p:extLst>
  </p:cSld>
  <p:clrMapOvr>
    <a:masterClrMapping/>
  </p:clrMapOvr>
  <p:transition spd="med">
    <p:pull/>
  </p:transition>
  <p:timing/>
</p:sld>
</file>

<file path=ppt/slides/slide7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938992"/>
          </a:xfrm>
          <a:prstGeom prst="rect">
            <a:avLst/>
          </a:prstGeom>
          <a:noFill/>
        </p:spPr>
        <p:txBody>
          <a:bodyPr wrap="square" rtlCol="0">
            <a:spAutoFit/>
          </a:bodyPr>
          <a:lstStyle/>
          <a:p>
            <a:pPr algn="ctr"/>
            <a:endParaRPr lang="tr-TR" sz="1200">
              <a:solidFill>
                <a:srgbClr val="FF0000"/>
              </a:solidFill>
              <a:latin typeface="Times New Roman" panose="02020603050405020304" pitchFamily="18" charset="0"/>
              <a:cs typeface="Times New Roman" panose="02020603050405020304" pitchFamily="18" charset="0"/>
            </a:endParaRPr>
          </a:p>
          <a:p>
            <a:pPr algn="ctr"/>
            <a:endParaRPr lang="tr-TR" sz="1200">
              <a:latin typeface="Times New Roman" panose="02020603050405020304" pitchFamily="18" charset="0"/>
              <a:cs typeface="Times New Roman" panose="02020603050405020304" pitchFamily="18" charset="0"/>
            </a:endParaRPr>
          </a:p>
          <a:p>
            <a:pPr indent="447675" algn="just"/>
            <a:r>
              <a:rPr lang="tr-TR" sz="1200">
                <a:latin typeface="Times New Roman" panose="02020603050405020304" pitchFamily="18" charset="0"/>
                <a:cs typeface="Times New Roman" panose="02020603050405020304" pitchFamily="18" charset="0"/>
              </a:rPr>
              <a:t>…………………………………………………………………………………………………………………………………………………………………………………………………………………………………………………………………………………………………………………………………………………………………………………………………</a:t>
            </a:r>
          </a:p>
          <a:p>
            <a:pPr indent="447675" algn="just"/>
            <a:r>
              <a:rPr lang="tr-TR" sz="1200">
                <a:latin typeface="Times New Roman" panose="02020603050405020304" pitchFamily="18" charset="0"/>
                <a:cs typeface="Times New Roman" panose="02020603050405020304" pitchFamily="18" charset="0"/>
              </a:rPr>
              <a:t>……………………………………………………………………………………………………………………………………………………………………………………………………………………………………………….............................................…… arz ederim.</a:t>
            </a:r>
          </a:p>
          <a:p>
            <a:pPr algn="just"/>
            <a:endParaRPr lang="tr-TR" sz="120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a:latin typeface="Times New Roman" panose="02020603050405020304" pitchFamily="18" charset="0"/>
                <a:cs typeface="Times New Roman" panose="02020603050405020304" pitchFamily="18" charset="0"/>
              </a:rPr>
              <a:t>Adı SOYADI</a:t>
            </a:r>
          </a:p>
          <a:p>
            <a:pPr algn="ctr"/>
            <a:r>
              <a:rPr lang="tr-TR" sz="1200">
                <a:latin typeface="Times New Roman" panose="02020603050405020304" pitchFamily="18" charset="0"/>
                <a:cs typeface="Times New Roman" panose="02020603050405020304" pitchFamily="18" charset="0"/>
              </a:rPr>
              <a:t>Bakan</a:t>
            </a:r>
          </a:p>
        </p:txBody>
      </p:sp>
      <p:sp>
        <p:nvSpPr>
          <p:cNvPr id="8" name="Dikdörtgen 7"/>
          <p:cNvSpPr/>
          <p:nvPr/>
        </p:nvSpPr>
        <p:spPr>
          <a:xfrm>
            <a:off x="4343401" y="2311686"/>
            <a:ext cx="5895974" cy="461665"/>
          </a:xfrm>
          <a:prstGeom prst="rect">
            <a:avLst/>
          </a:prstGeom>
        </p:spPr>
        <p:txBody>
          <a:bodyPr wrap="square">
            <a:spAutoFit/>
          </a:bodyPr>
          <a:lstStyle/>
          <a:p>
            <a:pPr algn="ctr"/>
            <a:r>
              <a:rPr lang="tr-TR" sz="1200">
                <a:latin typeface="Times New Roman" panose="02020603050405020304" pitchFamily="18" charset="0"/>
                <a:cs typeface="Times New Roman" panose="02020603050405020304" pitchFamily="18" charset="0"/>
              </a:rPr>
              <a:t>HAZİNE VE MALİYE BAKANLIĞINA</a:t>
            </a:r>
          </a:p>
          <a:p>
            <a:pPr algn="ctr"/>
            <a:r>
              <a:rPr lang="tr-TR" sz="1200">
                <a:latin typeface="Times New Roman" panose="02020603050405020304" pitchFamily="18" charset="0"/>
                <a:cs typeface="Times New Roman" panose="02020603050405020304" pitchFamily="18" charset="0"/>
              </a:rPr>
              <a:t>(Muhasebat Genel Müdürlüğü)</a:t>
            </a:r>
          </a:p>
        </p:txBody>
      </p:sp>
      <p:sp>
        <p:nvSpPr>
          <p:cNvPr id="19" name="Dikdörtgen 18"/>
          <p:cNvSpPr/>
          <p:nvPr/>
        </p:nvSpPr>
        <p:spPr>
          <a:xfrm>
            <a:off x="6112930" y="3887742"/>
            <a:ext cx="1083779"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a:solidFill>
                  <a:schemeClr val="accent5">
                    <a:lumMod val="50000"/>
                  </a:schemeClr>
                </a:solidFill>
              </a:rPr>
              <a:t>Metin Sonu Arz/ Rica Kullanımı</a:t>
            </a:r>
          </a:p>
        </p:txBody>
      </p:sp>
      <p:sp>
        <p:nvSpPr>
          <p:cNvPr id="17" name="Dikdörtgen 16"/>
          <p:cNvSpPr/>
          <p:nvPr/>
        </p:nvSpPr>
        <p:spPr>
          <a:xfrm>
            <a:off x="239424" y="1825639"/>
            <a:ext cx="2851646" cy="2062103"/>
          </a:xfrm>
          <a:prstGeom prst="rect">
            <a:avLst/>
          </a:prstGeom>
        </p:spPr>
        <p:txBody>
          <a:bodyPr wrap="square">
            <a:spAutoFit/>
          </a:bodyPr>
          <a:lstStyle/>
          <a:p>
            <a:r>
              <a:rPr lang="tr-TR" sz="1600">
                <a:solidFill>
                  <a:schemeClr val="bg2">
                    <a:lumMod val="75000"/>
                  </a:schemeClr>
                </a:solidFill>
                <a:latin typeface="Calibri" panose="020f0502020204030204" pitchFamily="34" charset="0"/>
                <a:cs typeface="Calibri" panose="020f0502020204030204" pitchFamily="34" charset="0"/>
              </a:rPr>
              <a:t>Muhatap kısmında ikinci satırda parantez içerisinde birim veya idare ismi belirtilen yazışmalar, birinci satırda yer alan muhatap idare dikkate alınarak arz veya rica ibarelerinden uygun olanı ile bitirilir.</a:t>
            </a:r>
          </a:p>
          <a:p>
            <a:endParaRPr lang="tr-TR" sz="160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0950973"/>
      </p:ext>
    </p:extLst>
  </p:cSld>
  <p:clrMapOvr>
    <a:masterClrMapping/>
  </p:clrMapOvr>
  <p:transition spd="med">
    <p:pull/>
  </p:transition>
  <p:timing/>
</p:sld>
</file>

<file path=ppt/slides/slide7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13" name="Freeform: Shape 96">
            <a:extLst>
              <a:ext uri="{FF2B5EF4-FFF2-40B4-BE49-F238E27FC236}">
                <a16:creationId xmlns:a16="http://schemas.microsoft.com/office/drawing/2014/main" id="{DF375085-4E9E-4CD4-B48E-19513A46CF85}"/>
              </a:ext>
            </a:extLst>
          </p:cNvPr>
          <p:cNvSpPr/>
          <p:nvPr/>
        </p:nvSpPr>
        <p:spPr>
          <a:xfrm flipV="1">
            <a:off x="2283453" y="2845362"/>
            <a:ext cx="170989" cy="764108"/>
          </a:xfrm>
          <a:custGeom>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a:p>
        </p:txBody>
      </p:sp>
      <p:sp>
        <p:nvSpPr>
          <p:cNvPr id="14" name="Dikdörtgen 13"/>
          <p:cNvSpPr/>
          <p:nvPr/>
        </p:nvSpPr>
        <p:spPr>
          <a:xfrm>
            <a:off x="3210260" y="1475304"/>
            <a:ext cx="7705117" cy="1077218"/>
          </a:xfrm>
          <a:prstGeom prst="rect">
            <a:avLst/>
          </a:prstGeom>
        </p:spPr>
        <p:txBody>
          <a:bodyPr wrap="square">
            <a:spAutoFit/>
          </a:bodyPr>
          <a:lstStyle/>
          <a:p>
            <a:pPr lvl="0" algn="just"/>
            <a:endParaRPr lang="tr-TR" sz="1600">
              <a:solidFill>
                <a:schemeClr val="tx2">
                  <a:lumMod val="25000"/>
                </a:schemeClr>
              </a:solidFill>
              <a:latin typeface="Calibri"/>
            </a:endParaRPr>
          </a:p>
          <a:p>
            <a:pPr lvl="0" algn="just"/>
            <a:r>
              <a:rPr lang="tr-TR" sz="1600">
                <a:solidFill>
                  <a:schemeClr val="tx2">
                    <a:lumMod val="25000"/>
                  </a:schemeClr>
                </a:solidFill>
                <a:latin typeface="Calibri"/>
              </a:rPr>
              <a:t>“</a:t>
            </a:r>
            <a:r>
              <a:rPr lang="tr-TR" sz="1600" b="1">
                <a:solidFill>
                  <a:schemeClr val="tx2">
                    <a:lumMod val="25000"/>
                  </a:schemeClr>
                </a:solidFill>
                <a:latin typeface="Calibri"/>
              </a:rPr>
              <a:t>Arz” ve “rica” ibarelerin tercih edilmesinde mevzuatla veya farklı hususlarca net olarak hiyerarşi yönünden ast-üst ilişkisinin tanımlanmadığı durumlarda metin sonunun “arz </a:t>
            </a:r>
            <a:r>
              <a:rPr lang="tr-TR" sz="1600" b="1" smtClean="0">
                <a:solidFill>
                  <a:schemeClr val="tx2">
                    <a:lumMod val="25000"/>
                  </a:schemeClr>
                </a:solidFill>
                <a:latin typeface="Calibri"/>
              </a:rPr>
              <a:t>ederim.” </a:t>
            </a:r>
            <a:r>
              <a:rPr lang="tr-TR" sz="1600" b="1">
                <a:solidFill>
                  <a:schemeClr val="tx2">
                    <a:lumMod val="25000"/>
                  </a:schemeClr>
                </a:solidFill>
                <a:latin typeface="Calibri"/>
              </a:rPr>
              <a:t>ifadesi ile bitirilmelidir.</a:t>
            </a:r>
            <a:endParaRPr lang="tr-TR" sz="1600">
              <a:solidFill>
                <a:schemeClr val="tx2">
                  <a:lumMod val="25000"/>
                </a:schemeClr>
              </a:solidFill>
              <a:latin typeface="Calibri"/>
            </a:endParaRPr>
          </a:p>
        </p:txBody>
      </p:sp>
      <p:pic>
        <p:nvPicPr>
          <p:cNvPr id="15"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1204310">
            <a:off x="-865922" y="1076143"/>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3410557" y="4523527"/>
            <a:ext cx="8418760" cy="646331"/>
          </a:xfrm>
          <a:prstGeom prst="rect">
            <a:avLst/>
          </a:prstGeom>
          <a:solidFill>
            <a:schemeClr val="accent3">
              <a:lumMod val="5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i="1">
                <a:solidFill>
                  <a:schemeClr val="bg1"/>
                </a:solidFill>
              </a:rPr>
              <a:t>Cumhurbaşkanlığı tarafından </a:t>
            </a:r>
            <a:r>
              <a:rPr lang="tr-TR" i="1">
                <a:solidFill>
                  <a:schemeClr val="bg1">
                    <a:lumMod val="85000"/>
                  </a:schemeClr>
                </a:solidFill>
              </a:rPr>
              <a:t>(Üst Yargı Kuruluşları, Mahkemeler ve TBMM hariç)</a:t>
            </a:r>
            <a:r>
              <a:rPr lang="tr-TR" i="1">
                <a:solidFill>
                  <a:schemeClr val="bg1"/>
                </a:solidFill>
              </a:rPr>
              <a:t> gönderilen belgelerde metin sonu ‘‘... rica ederim.’’ ifadesi ile bitirilir.</a:t>
            </a:r>
          </a:p>
        </p:txBody>
      </p:sp>
      <p:sp>
        <p:nvSpPr>
          <p:cNvPr id="9" name="Dikdörtgen 8"/>
          <p:cNvSpPr/>
          <p:nvPr/>
        </p:nvSpPr>
        <p:spPr>
          <a:xfrm>
            <a:off x="3410557" y="5365774"/>
            <a:ext cx="8418760" cy="646331"/>
          </a:xfrm>
          <a:prstGeom prst="rect">
            <a:avLst/>
          </a:prstGeom>
          <a:solidFill>
            <a:schemeClr val="accent3">
              <a:lumMod val="5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i="1">
                <a:solidFill>
                  <a:schemeClr val="bg1"/>
                </a:solidFill>
              </a:rPr>
              <a:t>Bakanlıklar tarafından merkez ve taşra teşkilatı ile bağlı, ilgili kurum ve kuruluşlara gönderilen belgelerde metin sonu ‘‘... rica ederim.’’ ifadesi ile bitirilir.</a:t>
            </a:r>
          </a:p>
        </p:txBody>
      </p:sp>
      <p:sp>
        <p:nvSpPr>
          <p:cNvPr id="4" name="Dikdörtgen 3"/>
          <p:cNvSpPr/>
          <p:nvPr/>
        </p:nvSpPr>
        <p:spPr>
          <a:xfrm>
            <a:off x="3293111" y="3732751"/>
            <a:ext cx="8218415" cy="584775"/>
          </a:xfrm>
          <a:prstGeom prst="rect">
            <a:avLst/>
          </a:prstGeom>
        </p:spPr>
        <p:txBody>
          <a:bodyPr wrap="square">
            <a:spAutoFit/>
          </a:bodyPr>
          <a:lstStyle/>
          <a:p>
            <a:pPr lvl="0" algn="just"/>
            <a:r>
              <a:rPr lang="tr-TR" sz="1600">
                <a:solidFill>
                  <a:schemeClr val="tx2">
                    <a:lumMod val="25000"/>
                  </a:schemeClr>
                </a:solidFill>
                <a:latin typeface="Calibri"/>
              </a:rPr>
              <a:t>“</a:t>
            </a:r>
            <a:r>
              <a:rPr lang="tr-TR" sz="1600" b="1">
                <a:solidFill>
                  <a:schemeClr val="tx2">
                    <a:lumMod val="25000"/>
                  </a:schemeClr>
                </a:solidFill>
                <a:latin typeface="Calibri"/>
              </a:rPr>
              <a:t>Rica</a:t>
            </a:r>
            <a:r>
              <a:rPr lang="tr-TR" sz="1600">
                <a:solidFill>
                  <a:schemeClr val="tx2">
                    <a:lumMod val="25000"/>
                  </a:schemeClr>
                </a:solidFill>
                <a:latin typeface="Calibri"/>
              </a:rPr>
              <a:t>” ibaresinin kullanımında hassasiyet gösterilmeli ve aşağıda yer alan hususlar örnek alınmalıdır:</a:t>
            </a:r>
          </a:p>
        </p:txBody>
      </p:sp>
    </p:spTree>
    <p:extLst>
      <p:ext uri="{BB962C8B-B14F-4D97-AF65-F5344CB8AC3E}">
        <p14:creationId xmlns:p14="http://schemas.microsoft.com/office/powerpoint/2010/main" val="38149430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nodeType="withEffect">
                                  <p:stCondLst>
                                    <p:cond delay="0"/>
                                  </p:stCondLst>
                                  <p:childTnLst>
                                    <p:animScale>
                                      <p:cBhvr>
                                        <p:cTn id="6" dur="1000" fill="hold"/>
                                        <p:tgtEl>
                                          <p:spTgt spid="15"/>
                                        </p:tgtEl>
                                      </p:cBhvr>
                                      <p:by x="50000" y="50000"/>
                                    </p:animScale>
                                  </p:childTnLst>
                                </p:cTn>
                              </p:par>
                            </p:childTnLst>
                          </p:cTn>
                        </p:par>
                      </p:childTnLst>
                    </p:cTn>
                  </p:par>
                  <p:par>
                    <p:cTn id="7" fill="hold" nodeType="clickPar">
                      <p:stCondLst>
                        <p:cond delay="indefinite"/>
                        <p:cond evt="onBegin" delay="0">
                          <p:tn val="6"/>
                        </p:cond>
                      </p:stCondLst>
                      <p:childTnLst>
                        <p:par>
                          <p:cTn id="8" fill="hold" nodeType="after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nodeType="clickPar">
                      <p:stCondLst>
                        <p:cond delay="indefinite"/>
                        <p:cond evt="onBegin" delay="0">
                          <p:tn val="11"/>
                        </p:cond>
                      </p:stCondLst>
                      <p:childTnLst>
                        <p:par>
                          <p:cTn id="13" fill="hold" nodeType="after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P spid="4" grpId="2"/>
    </p:bldLst>
  </p:timing>
</p:sld>
</file>

<file path=ppt/slides/slide7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nvGrpSpPr>
      <p:grpSpPr>
        <a:xfrm>
          <a:off x="0" y="0"/>
          <a:ext cx="0" cy="0"/>
        </a:xfrm>
      </p:grpSpPr>
      <p:pic>
        <p:nvPicPr>
          <p:cNvPr id="2" name="Resim 1"/>
          <p:cNvPicPr/>
          <p:nvPr/>
        </p:nvPicPr>
        <p:blipFill>
          <a:blip r:embed="rId3">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grpSp>
        <p:nvGrpSpPr>
          <p:cNvPr id="10" name="Group 2">
            <a:extLst>
              <a:ext uri="{FF2B5EF4-FFF2-40B4-BE49-F238E27FC236}">
                <a16:creationId xmlns:a16="http://schemas.microsoft.com/office/drawing/2014/main" id="{3D03B308-AC9F-4968-9059-5C4BD16CFEE8}"/>
              </a:ext>
            </a:extLst>
          </p:cNvPr>
          <p:cNvGrpSpPr/>
          <p:nvPr/>
        </p:nvGrpSpPr>
        <p:grpSpPr>
          <a:xfrm>
            <a:off x="232324" y="3634819"/>
            <a:ext cx="2075450" cy="2034458"/>
            <a:chOff x="1510528" y="1366070"/>
            <a:chExt cx="3431329" cy="3431329"/>
          </a:xfrm>
          <a:effectLst>
            <a:outerShdw blurRad="50800" dist="38100" dir="2700000" algn="tl" rotWithShape="0">
              <a:prstClr val="black">
                <a:alpha val="40000"/>
              </a:prstClr>
            </a:outerShdw>
          </a:effectLst>
        </p:grpSpPr>
        <p:sp>
          <p:nvSpPr>
            <p:cNvPr id="11" name="Freeform: Shape 25">
              <a:extLst>
                <a:ext uri="{FF2B5EF4-FFF2-40B4-BE49-F238E27FC236}">
                  <a16:creationId xmlns:a16="http://schemas.microsoft.com/office/drawing/2014/main" id="{49709B60-FE59-4981-8D4B-14C5DD603CC4}"/>
                </a:ext>
              </a:extLst>
            </p:cNvPr>
            <p:cNvSpPr/>
            <p:nvPr/>
          </p:nvSpPr>
          <p:spPr>
            <a:xfrm>
              <a:off x="1510528" y="1366070"/>
              <a:ext cx="3431329" cy="3431329"/>
            </a:xfrm>
            <a:custGeom>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0680C3">
                <a:lumMod val="20000"/>
                <a:lumOff val="80000"/>
              </a:srgbClr>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12" name="Freeform: Shape 26">
              <a:extLst>
                <a:ext uri="{FF2B5EF4-FFF2-40B4-BE49-F238E27FC236}">
                  <a16:creationId xmlns:a16="http://schemas.microsoft.com/office/drawing/2014/main" id="{9085A5EF-FD0C-4223-BDC5-E3A714361258}"/>
                </a:ext>
              </a:extLst>
            </p:cNvPr>
            <p:cNvSpPr>
              <a:spLocks noChangeAspect="1"/>
            </p:cNvSpPr>
            <p:nvPr/>
          </p:nvSpPr>
          <p:spPr>
            <a:xfrm>
              <a:off x="1529854" y="1388027"/>
              <a:ext cx="3411797" cy="3337560"/>
            </a:xfrm>
            <a:custGeom>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0680C3">
                <a:lumMod val="40000"/>
                <a:lumOff val="60000"/>
              </a:srgbClr>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latin typeface="Calibri"/>
              </a:endParaRPr>
            </a:p>
          </p:txBody>
        </p:sp>
      </p:grpSp>
      <p:sp>
        <p:nvSpPr>
          <p:cNvPr id="25" name="Freeform: Shape 49">
            <a:extLst>
              <a:ext uri="{FF2B5EF4-FFF2-40B4-BE49-F238E27FC236}">
                <a16:creationId xmlns:a16="http://schemas.microsoft.com/office/drawing/2014/main" id="{A96292BA-B17F-4EB9-82C5-31C1BE82276B}"/>
              </a:ext>
            </a:extLst>
          </p:cNvPr>
          <p:cNvSpPr/>
          <p:nvPr/>
        </p:nvSpPr>
        <p:spPr>
          <a:xfrm>
            <a:off x="-30113" y="3887664"/>
            <a:ext cx="4973933" cy="2998884"/>
          </a:xfrm>
          <a:custGeom>
            <a:gdLst>
              <a:gd name="connsiteX0" fmla="*/ 3730026 w 8250226"/>
              <a:gd name="connsiteY0" fmla="*/ 1908809 h 4805599"/>
              <a:gd name="connsiteX1" fmla="*/ 4016728 w 8250226"/>
              <a:gd name="connsiteY1" fmla="*/ 2000249 h 4805599"/>
              <a:gd name="connsiteX2" fmla="*/ 4061495 w 8250226"/>
              <a:gd name="connsiteY2" fmla="*/ 2121217 h 4805599"/>
              <a:gd name="connsiteX3" fmla="*/ 3408080 w 8250226"/>
              <a:gd name="connsiteY3" fmla="*/ 2526029 h 4805599"/>
              <a:gd name="connsiteX4" fmla="*/ 3236569 w 8250226"/>
              <a:gd name="connsiteY4" fmla="*/ 2566330 h 4805599"/>
              <a:gd name="connsiteX5" fmla="*/ 3234726 w 8250226"/>
              <a:gd name="connsiteY5" fmla="*/ 2567940 h 4805599"/>
              <a:gd name="connsiteX6" fmla="*/ 2116491 w 8250226"/>
              <a:gd name="connsiteY6" fmla="*/ 2750820 h 4805599"/>
              <a:gd name="connsiteX7" fmla="*/ 1531656 w 8250226"/>
              <a:gd name="connsiteY7" fmla="*/ 2836545 h 4805599"/>
              <a:gd name="connsiteX8" fmla="*/ 1529794 w 8250226"/>
              <a:gd name="connsiteY8" fmla="*/ 2835750 h 4805599"/>
              <a:gd name="connsiteX9" fmla="*/ 1284527 w 8250226"/>
              <a:gd name="connsiteY9" fmla="*/ 2878291 h 4805599"/>
              <a:gd name="connsiteX10" fmla="*/ 734413 w 8250226"/>
              <a:gd name="connsiteY10" fmla="*/ 3030855 h 4805599"/>
              <a:gd name="connsiteX11" fmla="*/ 76235 w 8250226"/>
              <a:gd name="connsiteY11" fmla="*/ 3585210 h 4805599"/>
              <a:gd name="connsiteX12" fmla="*/ 140053 w 8250226"/>
              <a:gd name="connsiteY12" fmla="*/ 4001452 h 4805599"/>
              <a:gd name="connsiteX13" fmla="*/ 2361283 w 8250226"/>
              <a:gd name="connsiteY13" fmla="*/ 4215765 h 4805599"/>
              <a:gd name="connsiteX14" fmla="*/ 2361890 w 8250226"/>
              <a:gd name="connsiteY14" fmla="*/ 4218110 h 4805599"/>
              <a:gd name="connsiteX15" fmla="*/ 2418393 w 8250226"/>
              <a:gd name="connsiteY15" fmla="*/ 4202468 h 4805599"/>
              <a:gd name="connsiteX16" fmla="*/ 3300486 w 8250226"/>
              <a:gd name="connsiteY16" fmla="*/ 3994313 h 4805599"/>
              <a:gd name="connsiteX17" fmla="*/ 4213357 w 8250226"/>
              <a:gd name="connsiteY17" fmla="*/ 3998468 h 4805599"/>
              <a:gd name="connsiteX18" fmla="*/ 4462699 w 8250226"/>
              <a:gd name="connsiteY18" fmla="*/ 4440358 h 4805599"/>
              <a:gd name="connsiteX19" fmla="*/ 4648321 w 8250226"/>
              <a:gd name="connsiteY19" fmla="*/ 4742339 h 4805599"/>
              <a:gd name="connsiteX20" fmla="*/ 5382034 w 8250226"/>
              <a:gd name="connsiteY20" fmla="*/ 4196557 h 4805599"/>
              <a:gd name="connsiteX21" fmla="*/ 5554727 w 8250226"/>
              <a:gd name="connsiteY21" fmla="*/ 4014167 h 4805599"/>
              <a:gd name="connsiteX22" fmla="*/ 5681246 w 8250226"/>
              <a:gd name="connsiteY22" fmla="*/ 3884879 h 4805599"/>
              <a:gd name="connsiteX23" fmla="*/ 6613510 w 8250226"/>
              <a:gd name="connsiteY23" fmla="*/ 3285533 h 4805599"/>
              <a:gd name="connsiteX24" fmla="*/ 6625977 w 8250226"/>
              <a:gd name="connsiteY24" fmla="*/ 3285533 h 4805599"/>
              <a:gd name="connsiteX25" fmla="*/ 6964437 w 8250226"/>
              <a:gd name="connsiteY25" fmla="*/ 3490548 h 4805599"/>
              <a:gd name="connsiteX26" fmla="*/ 7081720 w 8250226"/>
              <a:gd name="connsiteY26" fmla="*/ 3872873 h 4805599"/>
              <a:gd name="connsiteX27" fmla="*/ 7221629 w 8250226"/>
              <a:gd name="connsiteY27" fmla="*/ 4185013 h 4805599"/>
              <a:gd name="connsiteX28" fmla="*/ 8199143 w 8250226"/>
              <a:gd name="connsiteY28" fmla="*/ 3682172 h 4805599"/>
              <a:gd name="connsiteX29" fmla="*/ 8241625 w 8250226"/>
              <a:gd name="connsiteY29" fmla="*/ 3682634 h 4805599"/>
              <a:gd name="connsiteX30" fmla="*/ 8241163 w 8250226"/>
              <a:gd name="connsiteY30" fmla="*/ 3725115 h 4805599"/>
              <a:gd name="connsiteX31" fmla="*/ 7887927 w 8250226"/>
              <a:gd name="connsiteY31" fmla="*/ 4010473 h 4805599"/>
              <a:gd name="connsiteX32" fmla="*/ 7211471 w 8250226"/>
              <a:gd name="connsiteY32" fmla="*/ 4244578 h 4805599"/>
              <a:gd name="connsiteX33" fmla="*/ 7023079 w 8250226"/>
              <a:gd name="connsiteY33" fmla="*/ 3885340 h 4805599"/>
              <a:gd name="connsiteX34" fmla="*/ 6625054 w 8250226"/>
              <a:gd name="connsiteY34" fmla="*/ 3346022 h 4805599"/>
              <a:gd name="connsiteX35" fmla="*/ 6613972 w 8250226"/>
              <a:gd name="connsiteY35" fmla="*/ 3346022 h 4805599"/>
              <a:gd name="connsiteX36" fmla="*/ 5725111 w 8250226"/>
              <a:gd name="connsiteY36" fmla="*/ 3926436 h 4805599"/>
              <a:gd name="connsiteX37" fmla="*/ 5596746 w 8250226"/>
              <a:gd name="connsiteY37" fmla="*/ 4058033 h 4805599"/>
              <a:gd name="connsiteX38" fmla="*/ 5426824 w 8250226"/>
              <a:gd name="connsiteY38" fmla="*/ 4237190 h 4805599"/>
              <a:gd name="connsiteX39" fmla="*/ 5037572 w 8250226"/>
              <a:gd name="connsiteY39" fmla="*/ 4627827 h 4805599"/>
              <a:gd name="connsiteX40" fmla="*/ 4680181 w 8250226"/>
              <a:gd name="connsiteY40" fmla="*/ 4805599 h 4805599"/>
              <a:gd name="connsiteX41" fmla="*/ 4637239 w 8250226"/>
              <a:gd name="connsiteY41" fmla="*/ 4801443 h 4805599"/>
              <a:gd name="connsiteX42" fmla="*/ 4405443 w 8250226"/>
              <a:gd name="connsiteY42" fmla="*/ 4457905 h 4805599"/>
              <a:gd name="connsiteX43" fmla="*/ 4179650 w 8250226"/>
              <a:gd name="connsiteY43" fmla="*/ 4048336 h 4805599"/>
              <a:gd name="connsiteX44" fmla="*/ 3311567 w 8250226"/>
              <a:gd name="connsiteY44" fmla="*/ 4053416 h 4805599"/>
              <a:gd name="connsiteX45" fmla="*/ 2360834 w 8250226"/>
              <a:gd name="connsiteY45" fmla="*/ 4280594 h 4805599"/>
              <a:gd name="connsiteX46" fmla="*/ 2342497 w 8250226"/>
              <a:gd name="connsiteY46" fmla="*/ 4278366 h 4805599"/>
              <a:gd name="connsiteX47" fmla="*/ 2126238 w 8250226"/>
              <a:gd name="connsiteY47" fmla="*/ 4326464 h 4805599"/>
              <a:gd name="connsiteX48" fmla="*/ 1317343 w 8250226"/>
              <a:gd name="connsiteY48" fmla="*/ 4399597 h 4805599"/>
              <a:gd name="connsiteX49" fmla="*/ 1009685 w 8250226"/>
              <a:gd name="connsiteY49" fmla="*/ 4388167 h 4805599"/>
              <a:gd name="connsiteX50" fmla="*/ 90523 w 8250226"/>
              <a:gd name="connsiteY50" fmla="*/ 4028122 h 4805599"/>
              <a:gd name="connsiteX51" fmla="*/ 22895 w 8250226"/>
              <a:gd name="connsiteY51" fmla="*/ 3567112 h 4805599"/>
              <a:gd name="connsiteX52" fmla="*/ 710600 w 8250226"/>
              <a:gd name="connsiteY52" fmla="*/ 2979420 h 4805599"/>
              <a:gd name="connsiteX53" fmla="*/ 1432595 w 8250226"/>
              <a:gd name="connsiteY53" fmla="*/ 2793682 h 4805599"/>
              <a:gd name="connsiteX54" fmla="*/ 1434475 w 8250226"/>
              <a:gd name="connsiteY54" fmla="*/ 2794485 h 4805599"/>
              <a:gd name="connsiteX55" fmla="*/ 1593851 w 8250226"/>
              <a:gd name="connsiteY55" fmla="*/ 2768679 h 4805599"/>
              <a:gd name="connsiteX56" fmla="*/ 2108870 w 8250226"/>
              <a:gd name="connsiteY56" fmla="*/ 2693670 h 4805599"/>
              <a:gd name="connsiteX57" fmla="*/ 3189188 w 8250226"/>
              <a:gd name="connsiteY57" fmla="*/ 2519012 h 4805599"/>
              <a:gd name="connsiteX58" fmla="*/ 3322477 w 8250226"/>
              <a:gd name="connsiteY58" fmla="*/ 2489488 h 4805599"/>
              <a:gd name="connsiteX59" fmla="*/ 3324261 w 8250226"/>
              <a:gd name="connsiteY59" fmla="*/ 2487929 h 4805599"/>
              <a:gd name="connsiteX60" fmla="*/ 3394745 w 8250226"/>
              <a:gd name="connsiteY60" fmla="*/ 2470784 h 4805599"/>
              <a:gd name="connsiteX61" fmla="*/ 4005298 w 8250226"/>
              <a:gd name="connsiteY61" fmla="*/ 2115502 h 4805599"/>
              <a:gd name="connsiteX62" fmla="*/ 3977676 w 8250226"/>
              <a:gd name="connsiteY62" fmla="*/ 2041207 h 4805599"/>
              <a:gd name="connsiteX63" fmla="*/ 3706213 w 8250226"/>
              <a:gd name="connsiteY63" fmla="*/ 1962149 h 4805599"/>
              <a:gd name="connsiteX64" fmla="*/ 3730026 w 8250226"/>
              <a:gd name="connsiteY64" fmla="*/ 1908809 h 4805599"/>
              <a:gd name="connsiteX65" fmla="*/ 507718 w 8250226"/>
              <a:gd name="connsiteY65" fmla="*/ 1727834 h 4805599"/>
              <a:gd name="connsiteX66" fmla="*/ 524863 w 8250226"/>
              <a:gd name="connsiteY66" fmla="*/ 1781174 h 4805599"/>
              <a:gd name="connsiteX67" fmla="*/ 238161 w 8250226"/>
              <a:gd name="connsiteY67" fmla="*/ 1952624 h 4805599"/>
              <a:gd name="connsiteX68" fmla="*/ 245781 w 8250226"/>
              <a:gd name="connsiteY68" fmla="*/ 2060257 h 4805599"/>
              <a:gd name="connsiteX69" fmla="*/ 718221 w 8250226"/>
              <a:gd name="connsiteY69" fmla="*/ 2178367 h 4805599"/>
              <a:gd name="connsiteX70" fmla="*/ 757273 w 8250226"/>
              <a:gd name="connsiteY70" fmla="*/ 2235517 h 4805599"/>
              <a:gd name="connsiteX71" fmla="*/ 195298 w 8250226"/>
              <a:gd name="connsiteY71" fmla="*/ 2087879 h 4805599"/>
              <a:gd name="connsiteX72" fmla="*/ 186726 w 8250226"/>
              <a:gd name="connsiteY72" fmla="*/ 1925954 h 4805599"/>
              <a:gd name="connsiteX73" fmla="*/ 507718 w 8250226"/>
              <a:gd name="connsiteY73" fmla="*/ 1727834 h 4805599"/>
              <a:gd name="connsiteX74" fmla="*/ 3826228 w 8250226"/>
              <a:gd name="connsiteY74" fmla="*/ 871537 h 4805599"/>
              <a:gd name="connsiteX75" fmla="*/ 4059591 w 8250226"/>
              <a:gd name="connsiteY75" fmla="*/ 965835 h 4805599"/>
              <a:gd name="connsiteX76" fmla="*/ 4122455 w 8250226"/>
              <a:gd name="connsiteY76" fmla="*/ 1088707 h 4805599"/>
              <a:gd name="connsiteX77" fmla="*/ 3925751 w 8250226"/>
              <a:gd name="connsiteY77" fmla="*/ 1265722 h 4805599"/>
              <a:gd name="connsiteX78" fmla="*/ 3866259 w 8250226"/>
              <a:gd name="connsiteY78" fmla="*/ 1285549 h 4805599"/>
              <a:gd name="connsiteX79" fmla="*/ 3866234 w 8250226"/>
              <a:gd name="connsiteY79" fmla="*/ 1286828 h 4805599"/>
              <a:gd name="connsiteX80" fmla="*/ 2339376 w 8250226"/>
              <a:gd name="connsiteY80" fmla="*/ 1507808 h 4805599"/>
              <a:gd name="connsiteX81" fmla="*/ 525816 w 8250226"/>
              <a:gd name="connsiteY81" fmla="*/ 1782128 h 4805599"/>
              <a:gd name="connsiteX82" fmla="*/ 508671 w 8250226"/>
              <a:gd name="connsiteY82" fmla="*/ 1728787 h 4805599"/>
              <a:gd name="connsiteX83" fmla="*/ 958251 w 8250226"/>
              <a:gd name="connsiteY83" fmla="*/ 1622108 h 4805599"/>
              <a:gd name="connsiteX84" fmla="*/ 2333661 w 8250226"/>
              <a:gd name="connsiteY84" fmla="*/ 1450658 h 4805599"/>
              <a:gd name="connsiteX85" fmla="*/ 3557624 w 8250226"/>
              <a:gd name="connsiteY85" fmla="*/ 1299210 h 4805599"/>
              <a:gd name="connsiteX86" fmla="*/ 3805423 w 8250226"/>
              <a:gd name="connsiteY86" fmla="*/ 1244694 h 4805599"/>
              <a:gd name="connsiteX87" fmla="*/ 3866233 w 8250226"/>
              <a:gd name="connsiteY87" fmla="*/ 1226820 h 4805599"/>
              <a:gd name="connsiteX88" fmla="*/ 4066258 w 8250226"/>
              <a:gd name="connsiteY88" fmla="*/ 1092517 h 4805599"/>
              <a:gd name="connsiteX89" fmla="*/ 4022443 w 8250226"/>
              <a:gd name="connsiteY89" fmla="*/ 1009650 h 4805599"/>
              <a:gd name="connsiteX90" fmla="*/ 3838610 w 8250226"/>
              <a:gd name="connsiteY90" fmla="*/ 932497 h 4805599"/>
              <a:gd name="connsiteX91" fmla="*/ 3826228 w 8250226"/>
              <a:gd name="connsiteY91" fmla="*/ 871537 h 4805599"/>
              <a:gd name="connsiteX92" fmla="*/ 4089118 w 8250226"/>
              <a:gd name="connsiteY92" fmla="*/ 0 h 4805599"/>
              <a:gd name="connsiteX93" fmla="*/ 4100548 w 8250226"/>
              <a:gd name="connsiteY93" fmla="*/ 56198 h 4805599"/>
              <a:gd name="connsiteX94" fmla="*/ 3471898 w 8250226"/>
              <a:gd name="connsiteY94" fmla="*/ 141923 h 4805599"/>
              <a:gd name="connsiteX95" fmla="*/ 3471137 w 8250226"/>
              <a:gd name="connsiteY95" fmla="*/ 141050 h 4805599"/>
              <a:gd name="connsiteX96" fmla="*/ 3213652 w 8250226"/>
              <a:gd name="connsiteY96" fmla="*/ 168235 h 4805599"/>
              <a:gd name="connsiteX97" fmla="*/ 2934688 w 8250226"/>
              <a:gd name="connsiteY97" fmla="*/ 196215 h 4805599"/>
              <a:gd name="connsiteX98" fmla="*/ 692831 w 8250226"/>
              <a:gd name="connsiteY98" fmla="*/ 509584 h 4805599"/>
              <a:gd name="connsiteX99" fmla="*/ 584437 w 8250226"/>
              <a:gd name="connsiteY99" fmla="*/ 539922 h 4805599"/>
              <a:gd name="connsiteX100" fmla="*/ 583918 w 8250226"/>
              <a:gd name="connsiteY100" fmla="*/ 541019 h 4805599"/>
              <a:gd name="connsiteX101" fmla="*/ 196251 w 8250226"/>
              <a:gd name="connsiteY101" fmla="*/ 744854 h 4805599"/>
              <a:gd name="connsiteX102" fmla="*/ 179106 w 8250226"/>
              <a:gd name="connsiteY102" fmla="*/ 837247 h 4805599"/>
              <a:gd name="connsiteX103" fmla="*/ 456283 w 8250226"/>
              <a:gd name="connsiteY103" fmla="*/ 978217 h 4805599"/>
              <a:gd name="connsiteX104" fmla="*/ 448663 w 8250226"/>
              <a:gd name="connsiteY104" fmla="*/ 1034414 h 4805599"/>
              <a:gd name="connsiteX105" fmla="*/ 123861 w 8250226"/>
              <a:gd name="connsiteY105" fmla="*/ 853439 h 4805599"/>
              <a:gd name="connsiteX106" fmla="*/ 149578 w 8250226"/>
              <a:gd name="connsiteY106" fmla="*/ 713422 h 4805599"/>
              <a:gd name="connsiteX107" fmla="*/ 526045 w 8250226"/>
              <a:gd name="connsiteY107" fmla="*/ 499593 h 4805599"/>
              <a:gd name="connsiteX108" fmla="*/ 615779 w 8250226"/>
              <a:gd name="connsiteY108" fmla="*/ 472597 h 4805599"/>
              <a:gd name="connsiteX109" fmla="*/ 616303 w 8250226"/>
              <a:gd name="connsiteY109" fmla="*/ 471487 h 4805599"/>
              <a:gd name="connsiteX110" fmla="*/ 1209711 w 8250226"/>
              <a:gd name="connsiteY110" fmla="*/ 345757 h 4805599"/>
              <a:gd name="connsiteX111" fmla="*/ 2930878 w 8250226"/>
              <a:gd name="connsiteY111" fmla="*/ 139065 h 4805599"/>
              <a:gd name="connsiteX112" fmla="*/ 3426178 w 8250226"/>
              <a:gd name="connsiteY112" fmla="*/ 88582 h 4805599"/>
              <a:gd name="connsiteX113" fmla="*/ 3426937 w 8250226"/>
              <a:gd name="connsiteY113" fmla="*/ 89452 h 4805599"/>
              <a:gd name="connsiteX114" fmla="*/ 3626739 w 8250226"/>
              <a:gd name="connsiteY114" fmla="*/ 67509 h 4805599"/>
              <a:gd name="connsiteX115" fmla="*/ 4089118 w 8250226"/>
              <a:gd name="connsiteY115" fmla="*/ 0 h 480559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250226" h="4805599">
                <a:moveTo>
                  <a:pt x="3730026" y="1908809"/>
                </a:moveTo>
                <a:cubicBezTo>
                  <a:pt x="3864328" y="1921192"/>
                  <a:pt x="3964341" y="1949767"/>
                  <a:pt x="4016728" y="2000249"/>
                </a:cubicBezTo>
                <a:cubicBezTo>
                  <a:pt x="4051018" y="2032634"/>
                  <a:pt x="4065305" y="2073592"/>
                  <a:pt x="4061495" y="2121217"/>
                </a:cubicBezTo>
                <a:cubicBezTo>
                  <a:pt x="4045303" y="2287904"/>
                  <a:pt x="3838611" y="2416492"/>
                  <a:pt x="3408080" y="2526029"/>
                </a:cubicBezTo>
                <a:lnTo>
                  <a:pt x="3236569" y="2566330"/>
                </a:lnTo>
                <a:lnTo>
                  <a:pt x="3234726" y="2567940"/>
                </a:lnTo>
                <a:cubicBezTo>
                  <a:pt x="2901351" y="2640330"/>
                  <a:pt x="2503205" y="2696527"/>
                  <a:pt x="2116491" y="2750820"/>
                </a:cubicBezTo>
                <a:cubicBezTo>
                  <a:pt x="1913608" y="2779395"/>
                  <a:pt x="1715488" y="2807017"/>
                  <a:pt x="1531656" y="2836545"/>
                </a:cubicBezTo>
                <a:lnTo>
                  <a:pt x="1529794" y="2835750"/>
                </a:lnTo>
                <a:lnTo>
                  <a:pt x="1284527" y="2878291"/>
                </a:lnTo>
                <a:cubicBezTo>
                  <a:pt x="1050524" y="2922448"/>
                  <a:pt x="856571" y="2971562"/>
                  <a:pt x="734413" y="3030855"/>
                </a:cubicBezTo>
                <a:cubicBezTo>
                  <a:pt x="347698" y="3218497"/>
                  <a:pt x="138148" y="3394710"/>
                  <a:pt x="76235" y="3585210"/>
                </a:cubicBezTo>
                <a:cubicBezTo>
                  <a:pt x="36230" y="3709035"/>
                  <a:pt x="57185" y="3845242"/>
                  <a:pt x="140053" y="4001452"/>
                </a:cubicBezTo>
                <a:cubicBezTo>
                  <a:pt x="341030" y="4378642"/>
                  <a:pt x="1529751" y="4433887"/>
                  <a:pt x="2361283" y="4215765"/>
                </a:cubicBezTo>
                <a:lnTo>
                  <a:pt x="2361890" y="4218110"/>
                </a:lnTo>
                <a:lnTo>
                  <a:pt x="2418393" y="4202468"/>
                </a:lnTo>
                <a:cubicBezTo>
                  <a:pt x="2613084" y="4148903"/>
                  <a:pt x="2959083" y="4056936"/>
                  <a:pt x="3300486" y="3994313"/>
                </a:cubicBezTo>
                <a:cubicBezTo>
                  <a:pt x="3782548" y="3906581"/>
                  <a:pt x="4080835" y="3907966"/>
                  <a:pt x="4213357" y="3998468"/>
                </a:cubicBezTo>
                <a:cubicBezTo>
                  <a:pt x="4358345" y="4098205"/>
                  <a:pt x="4413754" y="4279671"/>
                  <a:pt x="4462699" y="4440358"/>
                </a:cubicBezTo>
                <a:cubicBezTo>
                  <a:pt x="4508874" y="4591810"/>
                  <a:pt x="4548584" y="4722484"/>
                  <a:pt x="4648321" y="4742339"/>
                </a:cubicBezTo>
                <a:cubicBezTo>
                  <a:pt x="4846409" y="4781588"/>
                  <a:pt x="5168708" y="4429276"/>
                  <a:pt x="5382034" y="4196557"/>
                </a:cubicBezTo>
                <a:cubicBezTo>
                  <a:pt x="5448988" y="4123139"/>
                  <a:pt x="5506706" y="4060342"/>
                  <a:pt x="5554727" y="4014167"/>
                </a:cubicBezTo>
                <a:cubicBezTo>
                  <a:pt x="5591206" y="3979536"/>
                  <a:pt x="5632763" y="3935671"/>
                  <a:pt x="5681246" y="3884879"/>
                </a:cubicBezTo>
                <a:cubicBezTo>
                  <a:pt x="5908425" y="3645694"/>
                  <a:pt x="6251040" y="3285533"/>
                  <a:pt x="6613510" y="3285533"/>
                </a:cubicBezTo>
                <a:cubicBezTo>
                  <a:pt x="6617666" y="3285533"/>
                  <a:pt x="6621821" y="3285533"/>
                  <a:pt x="6625977" y="3285533"/>
                </a:cubicBezTo>
                <a:cubicBezTo>
                  <a:pt x="6778353" y="3289227"/>
                  <a:pt x="6888711" y="3356180"/>
                  <a:pt x="6964437" y="3490548"/>
                </a:cubicBezTo>
                <a:cubicBezTo>
                  <a:pt x="7027696" y="3603214"/>
                  <a:pt x="7056324" y="3746355"/>
                  <a:pt x="7081720" y="3872873"/>
                </a:cubicBezTo>
                <a:cubicBezTo>
                  <a:pt x="7113580" y="4032637"/>
                  <a:pt x="7141285" y="4171161"/>
                  <a:pt x="7221629" y="4185013"/>
                </a:cubicBezTo>
                <a:cubicBezTo>
                  <a:pt x="7609033" y="4251966"/>
                  <a:pt x="8193141" y="3687714"/>
                  <a:pt x="8199143" y="3682172"/>
                </a:cubicBezTo>
                <a:cubicBezTo>
                  <a:pt x="8211149" y="3670629"/>
                  <a:pt x="8230081" y="3670629"/>
                  <a:pt x="8241625" y="3682634"/>
                </a:cubicBezTo>
                <a:cubicBezTo>
                  <a:pt x="8253169" y="3694639"/>
                  <a:pt x="8253169" y="3713571"/>
                  <a:pt x="8241163" y="3725115"/>
                </a:cubicBezTo>
                <a:cubicBezTo>
                  <a:pt x="8239777" y="3726500"/>
                  <a:pt x="8087863" y="3873797"/>
                  <a:pt x="7887927" y="4010473"/>
                </a:cubicBezTo>
                <a:cubicBezTo>
                  <a:pt x="7615959" y="4196095"/>
                  <a:pt x="7388319" y="4275054"/>
                  <a:pt x="7211471" y="4244578"/>
                </a:cubicBezTo>
                <a:cubicBezTo>
                  <a:pt x="7090493" y="4223800"/>
                  <a:pt x="7059095" y="4066806"/>
                  <a:pt x="7023079" y="3885340"/>
                </a:cubicBezTo>
                <a:cubicBezTo>
                  <a:pt x="6973210" y="3635998"/>
                  <a:pt x="6916877" y="3352948"/>
                  <a:pt x="6625054" y="3346022"/>
                </a:cubicBezTo>
                <a:cubicBezTo>
                  <a:pt x="6621360" y="3346022"/>
                  <a:pt x="6617666" y="3346022"/>
                  <a:pt x="6613972" y="3346022"/>
                </a:cubicBezTo>
                <a:cubicBezTo>
                  <a:pt x="6277359" y="3346022"/>
                  <a:pt x="5945826" y="3695101"/>
                  <a:pt x="5725111" y="3926436"/>
                </a:cubicBezTo>
                <a:cubicBezTo>
                  <a:pt x="5676167" y="3977690"/>
                  <a:pt x="5634147" y="4022017"/>
                  <a:pt x="5596746" y="4058033"/>
                </a:cubicBezTo>
                <a:cubicBezTo>
                  <a:pt x="5550110" y="4102361"/>
                  <a:pt x="5493316" y="4165158"/>
                  <a:pt x="5426824" y="4237190"/>
                </a:cubicBezTo>
                <a:cubicBezTo>
                  <a:pt x="5314158" y="4360476"/>
                  <a:pt x="5173787" y="4513776"/>
                  <a:pt x="5037572" y="4627827"/>
                </a:cubicBezTo>
                <a:cubicBezTo>
                  <a:pt x="4894431" y="4746957"/>
                  <a:pt x="4777148" y="4805599"/>
                  <a:pt x="4680181" y="4805599"/>
                </a:cubicBezTo>
                <a:cubicBezTo>
                  <a:pt x="4665405" y="4805599"/>
                  <a:pt x="4651091" y="4804213"/>
                  <a:pt x="4637239" y="4801443"/>
                </a:cubicBezTo>
                <a:cubicBezTo>
                  <a:pt x="4501948" y="4774662"/>
                  <a:pt x="4455312" y="4620901"/>
                  <a:pt x="4405443" y="4457905"/>
                </a:cubicBezTo>
                <a:cubicBezTo>
                  <a:pt x="4359269" y="4306914"/>
                  <a:pt x="4307553" y="4136068"/>
                  <a:pt x="4179650" y="4048336"/>
                </a:cubicBezTo>
                <a:cubicBezTo>
                  <a:pt x="4099305" y="3992927"/>
                  <a:pt x="3883209" y="3949061"/>
                  <a:pt x="3311567" y="4053416"/>
                </a:cubicBezTo>
                <a:cubicBezTo>
                  <a:pt x="2924163" y="4124062"/>
                  <a:pt x="2529370" y="4233958"/>
                  <a:pt x="2360834" y="4280594"/>
                </a:cubicBezTo>
                <a:lnTo>
                  <a:pt x="2342497" y="4278366"/>
                </a:lnTo>
                <a:lnTo>
                  <a:pt x="2126238" y="4326464"/>
                </a:lnTo>
                <a:cubicBezTo>
                  <a:pt x="1868126" y="4374416"/>
                  <a:pt x="1587377" y="4399597"/>
                  <a:pt x="1317343" y="4399597"/>
                </a:cubicBezTo>
                <a:cubicBezTo>
                  <a:pt x="1212568" y="4399597"/>
                  <a:pt x="1109698" y="4395787"/>
                  <a:pt x="1009685" y="4388167"/>
                </a:cubicBezTo>
                <a:cubicBezTo>
                  <a:pt x="725840" y="4365307"/>
                  <a:pt x="229588" y="4289107"/>
                  <a:pt x="90523" y="4028122"/>
                </a:cubicBezTo>
                <a:cubicBezTo>
                  <a:pt x="35" y="3856672"/>
                  <a:pt x="-22825" y="3706177"/>
                  <a:pt x="22895" y="3567112"/>
                </a:cubicBezTo>
                <a:cubicBezTo>
                  <a:pt x="90523" y="3360420"/>
                  <a:pt x="308645" y="3173730"/>
                  <a:pt x="710600" y="2979420"/>
                </a:cubicBezTo>
                <a:cubicBezTo>
                  <a:pt x="864905" y="2904172"/>
                  <a:pt x="1124938" y="2846070"/>
                  <a:pt x="1432595" y="2793682"/>
                </a:cubicBezTo>
                <a:lnTo>
                  <a:pt x="1434475" y="2794485"/>
                </a:lnTo>
                <a:lnTo>
                  <a:pt x="1593851" y="2768679"/>
                </a:lnTo>
                <a:cubicBezTo>
                  <a:pt x="1757755" y="2743140"/>
                  <a:pt x="1931706" y="2718673"/>
                  <a:pt x="2108870" y="2693670"/>
                </a:cubicBezTo>
                <a:cubicBezTo>
                  <a:pt x="2480584" y="2641163"/>
                  <a:pt x="2863236" y="2587198"/>
                  <a:pt x="3189188" y="2519012"/>
                </a:cubicBezTo>
                <a:lnTo>
                  <a:pt x="3322477" y="2489488"/>
                </a:lnTo>
                <a:lnTo>
                  <a:pt x="3324261" y="2487929"/>
                </a:lnTo>
                <a:cubicBezTo>
                  <a:pt x="3348073" y="2482214"/>
                  <a:pt x="3371886" y="2476499"/>
                  <a:pt x="3394745" y="2470784"/>
                </a:cubicBezTo>
                <a:cubicBezTo>
                  <a:pt x="3791938" y="2368867"/>
                  <a:pt x="3991963" y="2252662"/>
                  <a:pt x="4005298" y="2115502"/>
                </a:cubicBezTo>
                <a:cubicBezTo>
                  <a:pt x="4008155" y="2085022"/>
                  <a:pt x="3999583" y="2061209"/>
                  <a:pt x="3977676" y="2041207"/>
                </a:cubicBezTo>
                <a:cubicBezTo>
                  <a:pt x="3931003" y="1996439"/>
                  <a:pt x="3835753" y="1972627"/>
                  <a:pt x="3706213" y="1962149"/>
                </a:cubicBezTo>
                <a:cubicBezTo>
                  <a:pt x="3713833" y="1945004"/>
                  <a:pt x="3722405" y="1926907"/>
                  <a:pt x="3730026" y="1908809"/>
                </a:cubicBezTo>
                <a:close/>
                <a:moveTo>
                  <a:pt x="507718" y="1727834"/>
                </a:moveTo>
                <a:cubicBezTo>
                  <a:pt x="513433" y="1745932"/>
                  <a:pt x="519148" y="1764029"/>
                  <a:pt x="524863" y="1781174"/>
                </a:cubicBezTo>
                <a:cubicBezTo>
                  <a:pt x="375321" y="1829752"/>
                  <a:pt x="272451" y="1885949"/>
                  <a:pt x="238161" y="1952624"/>
                </a:cubicBezTo>
                <a:cubicBezTo>
                  <a:pt x="221016" y="1985962"/>
                  <a:pt x="223873" y="2021204"/>
                  <a:pt x="245781" y="2060257"/>
                </a:cubicBezTo>
                <a:cubicBezTo>
                  <a:pt x="294358" y="2145982"/>
                  <a:pt x="471523" y="2178367"/>
                  <a:pt x="718221" y="2178367"/>
                </a:cubicBezTo>
                <a:cubicBezTo>
                  <a:pt x="730603" y="2197417"/>
                  <a:pt x="743938" y="2216467"/>
                  <a:pt x="757273" y="2235517"/>
                </a:cubicBezTo>
                <a:cubicBezTo>
                  <a:pt x="464856" y="2237422"/>
                  <a:pt x="257211" y="2198369"/>
                  <a:pt x="195298" y="2087879"/>
                </a:cubicBezTo>
                <a:cubicBezTo>
                  <a:pt x="162913" y="2031682"/>
                  <a:pt x="160056" y="1976437"/>
                  <a:pt x="186726" y="1925954"/>
                </a:cubicBezTo>
                <a:cubicBezTo>
                  <a:pt x="225778" y="1850707"/>
                  <a:pt x="330553" y="1785937"/>
                  <a:pt x="507718" y="1727834"/>
                </a:cubicBezTo>
                <a:close/>
                <a:moveTo>
                  <a:pt x="3826228" y="871537"/>
                </a:moveTo>
                <a:cubicBezTo>
                  <a:pt x="3930050" y="892492"/>
                  <a:pt x="4009108" y="922020"/>
                  <a:pt x="4059591" y="965835"/>
                </a:cubicBezTo>
                <a:cubicBezTo>
                  <a:pt x="4098643" y="1000125"/>
                  <a:pt x="4119598" y="1041082"/>
                  <a:pt x="4122455" y="1088707"/>
                </a:cubicBezTo>
                <a:cubicBezTo>
                  <a:pt x="4126623" y="1160383"/>
                  <a:pt x="4057864" y="1217473"/>
                  <a:pt x="3925751" y="1265722"/>
                </a:cubicBezTo>
                <a:lnTo>
                  <a:pt x="3866259" y="1285549"/>
                </a:lnTo>
                <a:lnTo>
                  <a:pt x="3866234" y="1286828"/>
                </a:lnTo>
                <a:cubicBezTo>
                  <a:pt x="3573816" y="1376362"/>
                  <a:pt x="3042321" y="1435417"/>
                  <a:pt x="2339376" y="1507808"/>
                </a:cubicBezTo>
                <a:cubicBezTo>
                  <a:pt x="1665006" y="1576387"/>
                  <a:pt x="926819" y="1652587"/>
                  <a:pt x="525816" y="1782128"/>
                </a:cubicBezTo>
                <a:cubicBezTo>
                  <a:pt x="519148" y="1764030"/>
                  <a:pt x="514386" y="1746885"/>
                  <a:pt x="508671" y="1728787"/>
                </a:cubicBezTo>
                <a:cubicBezTo>
                  <a:pt x="625828" y="1689735"/>
                  <a:pt x="774419" y="1655445"/>
                  <a:pt x="958251" y="1622108"/>
                </a:cubicBezTo>
                <a:cubicBezTo>
                  <a:pt x="1352586" y="1550670"/>
                  <a:pt x="1851696" y="1500187"/>
                  <a:pt x="2333661" y="1450658"/>
                </a:cubicBezTo>
                <a:cubicBezTo>
                  <a:pt x="2795624" y="1403033"/>
                  <a:pt x="3231868" y="1358265"/>
                  <a:pt x="3557624" y="1299210"/>
                </a:cubicBezTo>
                <a:cubicBezTo>
                  <a:pt x="3657637" y="1280636"/>
                  <a:pt x="3739433" y="1262598"/>
                  <a:pt x="3805423" y="1244694"/>
                </a:cubicBezTo>
                <a:lnTo>
                  <a:pt x="3866233" y="1226820"/>
                </a:lnTo>
                <a:cubicBezTo>
                  <a:pt x="4029110" y="1175385"/>
                  <a:pt x="4069116" y="1127760"/>
                  <a:pt x="4066258" y="1092517"/>
                </a:cubicBezTo>
                <a:cubicBezTo>
                  <a:pt x="4064353" y="1061085"/>
                  <a:pt x="4050066" y="1033462"/>
                  <a:pt x="4022443" y="1009650"/>
                </a:cubicBezTo>
                <a:cubicBezTo>
                  <a:pt x="3982438" y="975360"/>
                  <a:pt x="3920525" y="950595"/>
                  <a:pt x="3838610" y="932497"/>
                </a:cubicBezTo>
                <a:cubicBezTo>
                  <a:pt x="3834800" y="912495"/>
                  <a:pt x="3830991" y="891539"/>
                  <a:pt x="3826228" y="871537"/>
                </a:cubicBezTo>
                <a:close/>
                <a:moveTo>
                  <a:pt x="4089118" y="0"/>
                </a:moveTo>
                <a:lnTo>
                  <a:pt x="4100548" y="56198"/>
                </a:lnTo>
                <a:cubicBezTo>
                  <a:pt x="3954816" y="85725"/>
                  <a:pt x="3735741" y="114300"/>
                  <a:pt x="3471898" y="141923"/>
                </a:cubicBezTo>
                <a:lnTo>
                  <a:pt x="3471137" y="141050"/>
                </a:lnTo>
                <a:lnTo>
                  <a:pt x="3213652" y="168235"/>
                </a:lnTo>
                <a:cubicBezTo>
                  <a:pt x="3123760" y="177403"/>
                  <a:pt x="3030415" y="186690"/>
                  <a:pt x="2934688" y="196215"/>
                </a:cubicBezTo>
                <a:cubicBezTo>
                  <a:pt x="2193524" y="268545"/>
                  <a:pt x="1262326" y="360968"/>
                  <a:pt x="692831" y="509584"/>
                </a:cubicBezTo>
                <a:lnTo>
                  <a:pt x="584437" y="539922"/>
                </a:lnTo>
                <a:lnTo>
                  <a:pt x="583918" y="541019"/>
                </a:lnTo>
                <a:cubicBezTo>
                  <a:pt x="388656" y="600075"/>
                  <a:pt x="249591" y="666749"/>
                  <a:pt x="196251" y="744854"/>
                </a:cubicBezTo>
                <a:cubicBezTo>
                  <a:pt x="175296" y="775334"/>
                  <a:pt x="169581" y="804862"/>
                  <a:pt x="179106" y="837247"/>
                </a:cubicBezTo>
                <a:cubicBezTo>
                  <a:pt x="199108" y="910589"/>
                  <a:pt x="301026" y="954404"/>
                  <a:pt x="456283" y="978217"/>
                </a:cubicBezTo>
                <a:cubicBezTo>
                  <a:pt x="453426" y="997267"/>
                  <a:pt x="450568" y="1015364"/>
                  <a:pt x="448663" y="1034414"/>
                </a:cubicBezTo>
                <a:cubicBezTo>
                  <a:pt x="254353" y="1003934"/>
                  <a:pt x="149578" y="944879"/>
                  <a:pt x="123861" y="853439"/>
                </a:cubicBezTo>
                <a:cubicBezTo>
                  <a:pt x="110526" y="804862"/>
                  <a:pt x="119098" y="758190"/>
                  <a:pt x="149578" y="713422"/>
                </a:cubicBezTo>
                <a:cubicBezTo>
                  <a:pt x="203752" y="634245"/>
                  <a:pt x="326476" y="563820"/>
                  <a:pt x="526045" y="499593"/>
                </a:cubicBezTo>
                <a:lnTo>
                  <a:pt x="615779" y="472597"/>
                </a:lnTo>
                <a:lnTo>
                  <a:pt x="616303" y="471487"/>
                </a:lnTo>
                <a:cubicBezTo>
                  <a:pt x="774418" y="427672"/>
                  <a:pt x="970633" y="385762"/>
                  <a:pt x="1209711" y="345757"/>
                </a:cubicBezTo>
                <a:cubicBezTo>
                  <a:pt x="1734538" y="258127"/>
                  <a:pt x="2369856" y="195262"/>
                  <a:pt x="2930878" y="139065"/>
                </a:cubicBezTo>
                <a:cubicBezTo>
                  <a:pt x="3106138" y="120967"/>
                  <a:pt x="3272826" y="104774"/>
                  <a:pt x="3426178" y="88582"/>
                </a:cubicBezTo>
                <a:lnTo>
                  <a:pt x="3426937" y="89452"/>
                </a:lnTo>
                <a:lnTo>
                  <a:pt x="3626739" y="67509"/>
                </a:lnTo>
                <a:cubicBezTo>
                  <a:pt x="3817299" y="45542"/>
                  <a:pt x="3976247" y="23575"/>
                  <a:pt x="4089118" y="0"/>
                </a:cubicBezTo>
                <a:close/>
              </a:path>
            </a:pathLst>
          </a:custGeom>
          <a:solidFill>
            <a:srgbClr val="2C2F45">
              <a:lumMod val="60000"/>
              <a:lumOff val="40000"/>
            </a:srgbClr>
          </a:solidFill>
          <a:ln w="7072" cap="flat">
            <a:noFill/>
            <a:prstDash val="solid"/>
            <a:miter/>
          </a:ln>
          <a:effectLst>
            <a:outerShdw blurRad="50800" dist="38100" dir="2700000" algn="tl" rotWithShape="0">
              <a:prstClr val="black">
                <a:alpha val="40000"/>
              </a:prstClr>
            </a:outerShdw>
          </a:effectLst>
        </p:spPr>
        <p:txBody>
          <a:bodyPr wrap="square" rtlCol="0" anchor="ctr">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29" name="Dikdörtgen 28">
            <a:extLst>
              <a:ext uri="{FF2B5EF4-FFF2-40B4-BE49-F238E27FC236}">
                <a16:creationId xmlns:a16="http://schemas.microsoft.com/office/drawing/2014/main" id="{6ACC7FC5-891F-492E-B975-19E9C755181E}"/>
              </a:ext>
            </a:extLst>
          </p:cNvPr>
          <p:cNvSpPr/>
          <p:nvPr/>
        </p:nvSpPr>
        <p:spPr>
          <a:xfrm>
            <a:off x="542338" y="1518344"/>
            <a:ext cx="7144930" cy="461665"/>
          </a:xfrm>
          <a:prstGeom prst="rect">
            <a:avLst/>
          </a:prstGeom>
        </p:spPr>
        <p:txBody>
          <a:bodyPr wrap="square">
            <a:spAutoFit/>
          </a:bodyPr>
          <a:lstStyle/>
          <a:p>
            <a:pPr lvl="0"/>
            <a:r>
              <a:rPr lang="tr-TR" sz="2400" b="1" i="1">
                <a:solidFill>
                  <a:schemeClr val="accent2">
                    <a:lumMod val="75000"/>
                  </a:schemeClr>
                </a:solidFill>
              </a:rPr>
              <a:t>Yabancı Dilde Hazırlanan Belge</a:t>
            </a:r>
          </a:p>
        </p:txBody>
      </p:sp>
      <p:sp>
        <p:nvSpPr>
          <p:cNvPr id="4" name="Dikdörtgen 3"/>
          <p:cNvSpPr/>
          <p:nvPr/>
        </p:nvSpPr>
        <p:spPr>
          <a:xfrm>
            <a:off x="615129" y="2001590"/>
            <a:ext cx="5755854" cy="1477328"/>
          </a:xfrm>
          <a:prstGeom prst="rect">
            <a:avLst/>
          </a:prstGeom>
        </p:spPr>
        <p:txBody>
          <a:bodyPr wrap="square">
            <a:spAutoFit/>
          </a:bodyPr>
          <a:lstStyle/>
          <a:p>
            <a:pPr algn="just"/>
            <a:r>
              <a:rPr lang="tr-TR">
                <a:solidFill>
                  <a:schemeClr val="accent2">
                    <a:lumMod val="50000"/>
                  </a:schemeClr>
                </a:solidFill>
                <a:latin typeface="Calibri Light" panose="020f0302020204030204" pitchFamily="34" charset="0"/>
                <a:cs typeface="Calibri Light" panose="020f0302020204030204" pitchFamily="34" charset="0"/>
              </a:rPr>
              <a:t>Muhatabı yabancı ülke veya uluslararası kuruluş olan resmî yazışmalarda yabancı dil kullanılabilmektedir. Bu durumda belge varsa </a:t>
            </a:r>
            <a:r>
              <a:rPr lang="tr-TR" b="1">
                <a:solidFill>
                  <a:srgbClr val="C00000"/>
                </a:solidFill>
                <a:latin typeface="Calibri Light" panose="020f0302020204030204" pitchFamily="34" charset="0"/>
                <a:cs typeface="Calibri Light" panose="020f0302020204030204" pitchFamily="34" charset="0"/>
              </a:rPr>
              <a:t>uluslararası yazışma usullerine </a:t>
            </a:r>
            <a:r>
              <a:rPr lang="tr-TR">
                <a:solidFill>
                  <a:schemeClr val="accent2">
                    <a:lumMod val="50000"/>
                  </a:schemeClr>
                </a:solidFill>
                <a:latin typeface="Calibri Light" panose="020f0302020204030204" pitchFamily="34" charset="0"/>
                <a:cs typeface="Calibri Light" panose="020f0302020204030204" pitchFamily="34" charset="0"/>
              </a:rPr>
              <a:t>göre oluşturulmalıdır. Yabancı dilde hazırlanan belgenin Türkçe tercümesi de hazırlanan belgeyle birlikte saklanmalıdır.</a:t>
            </a:r>
          </a:p>
        </p:txBody>
      </p:sp>
      <p:pic>
        <p:nvPicPr>
          <p:cNvPr id="13" name="Resim 12"/>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753974" y="186036"/>
            <a:ext cx="1270501" cy="1049070"/>
          </a:xfrm>
          <a:prstGeom prst="rect">
            <a:avLst/>
          </a:prstGeom>
        </p:spPr>
      </p:pic>
      <p:pic>
        <p:nvPicPr>
          <p:cNvPr id="6" name="Resim 5"/>
          <p:cNvPicPr>
            <a:picLocks noChangeAspect="1"/>
          </p:cNvPicPr>
          <p:nvPr/>
        </p:nvPicPr>
        <p:blipFill>
          <a:blip r:embed="rId5"/>
          <a:stretch>
            <a:fillRect/>
          </a:stretch>
        </p:blipFill>
        <p:spPr>
          <a:xfrm>
            <a:off x="6979472" y="1251128"/>
            <a:ext cx="3852576" cy="5273072"/>
          </a:xfrm>
          <a:prstGeom prst="rect">
            <a:avLst/>
          </a:prstGeom>
          <a:effectLst>
            <a:glow rad="139700">
              <a:schemeClr val="accent6">
                <a:satMod val="175000"/>
                <a:alpha val="40000"/>
              </a:schemeClr>
            </a:glow>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0290798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3000"/>
                                        <p:tgtEl>
                                          <p:spTgt spid="2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1"/>
    </p:bldLst>
  </p:timing>
</p:sld>
</file>

<file path=ppt/slides/slide7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YABANCI DİLDE HAZIRLANAN BELGELER #ResmiYazışma (9)">
            <a:hlinkClick action="ppaction://media"/>
          </p:cNvPr>
          <p:cNvPicPr>
            <a:picLocks noChangeAspect="1"/>
          </p:cNvPicPr>
          <p:nvPr>
            <a:videoFile r:link="rId3"/>
            <p:extLst>
              <p:ext uri="{DAA4B4D4-6D71-4841-9C94-3DE7FCFB9230}">
                <p14:media xmlns:p14="http://schemas.microsoft.com/office/powerpoint/2010/main" r:embed="rId4">
                  <p14:bmkLst>
                    <p14:bmk name="Yer İşareti 1" time="3001.3072"/>
                    <p14:bmk name="Yer İşareti 2" time="3105.0177"/>
                  </p14:bmkLst>
                </p14:media>
              </p:ext>
            </p:extLst>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8874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6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endCondLst>
                    <p:cond evt="onNext" delay="0">
                      <p:tgtEl>
                        <p:sldTgt/>
                      </p:tgtEl>
                    </p:cond>
                    <p:cond evt="onPrev">
                      <p:tgtEl>
                        <p:sldTgt/>
                      </p:tgtEl>
                    </p:cond>
                  </p:end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5" name="Dikdörtgen 44">
            <a:extLst>
              <a:ext uri="{FF2B5EF4-FFF2-40B4-BE49-F238E27FC236}">
                <a16:creationId xmlns:a16="http://schemas.microsoft.com/office/drawing/2014/main" id="{D5CEA213-F813-4A1E-9190-2C1A9D8F1F6D}"/>
              </a:ext>
            </a:extLst>
          </p:cNvPr>
          <p:cNvSpPr/>
          <p:nvPr/>
        </p:nvSpPr>
        <p:spPr>
          <a:xfrm>
            <a:off x="6482566" y="1187517"/>
            <a:ext cx="4502307" cy="42711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6" name="Dikdörtgen 45">
            <a:extLst>
              <a:ext uri="{FF2B5EF4-FFF2-40B4-BE49-F238E27FC236}">
                <a16:creationId xmlns:a16="http://schemas.microsoft.com/office/drawing/2014/main" id="{02FFF0FE-9948-4775-B9EC-11D5B57B5EB4}"/>
              </a:ext>
            </a:extLst>
          </p:cNvPr>
          <p:cNvSpPr/>
          <p:nvPr/>
        </p:nvSpPr>
        <p:spPr>
          <a:xfrm>
            <a:off x="6665976" y="1462898"/>
            <a:ext cx="4139125" cy="3970318"/>
          </a:xfrm>
          <a:prstGeom prst="rect">
            <a:avLst/>
          </a:prstGeom>
        </p:spPr>
        <p:txBody>
          <a:bodyPr wrap="square">
            <a:spAutoFit/>
          </a:bodyPr>
          <a:lstStyle/>
          <a:p>
            <a:r>
              <a:rPr lang="tr-TR" smtClean="0"/>
              <a:t>                31 </a:t>
            </a:r>
            <a:r>
              <a:rPr lang="tr-TR"/>
              <a:t>Ekim 1870 tarihli </a:t>
            </a:r>
            <a:endParaRPr lang="tr-TR" smtClean="0"/>
          </a:p>
          <a:p>
            <a:pPr algn="ctr"/>
            <a:r>
              <a:rPr lang="tr-TR"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Tıp </a:t>
            </a:r>
            <a:r>
              <a:rPr lang="tr-TR" i="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E</a:t>
            </a:r>
            <a:r>
              <a:rPr lang="tr-TR" i="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ğitiminin </a:t>
            </a:r>
            <a:r>
              <a:rPr lang="tr-TR" i="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a:t>
            </a:r>
            <a:r>
              <a:rPr lang="tr-TR" i="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ürkçe Yapılmasına Dair İrade</a:t>
            </a:r>
            <a:r>
              <a:rPr lang="tr-TR" i="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algn="just"/>
            <a:endParaRPr lang="tr-TR" smtClean="0"/>
          </a:p>
          <a:p>
            <a:pPr algn="just"/>
            <a:r>
              <a:rPr lang="tr-TR" err="1" smtClean="0"/>
              <a:t>Mekteb-i </a:t>
            </a:r>
            <a:r>
              <a:rPr lang="tr-TR" err="1"/>
              <a:t>Tıbbiye'de arzu edilen şekilde doktor yetiştirilmesi için </a:t>
            </a:r>
            <a:r>
              <a:rPr lang="tr-TR" smtClean="0"/>
              <a:t>öğretimin Türkçe </a:t>
            </a:r>
            <a:r>
              <a:rPr lang="tr-TR"/>
              <a:t>yapılmasının faydalı olacağı, bu çeşit bilimlerin her </a:t>
            </a:r>
            <a:r>
              <a:rPr lang="tr-TR" smtClean="0"/>
              <a:t>memlekette kendi </a:t>
            </a:r>
            <a:r>
              <a:rPr lang="tr-TR"/>
              <a:t>lisanı ile öğretilmekte olduğu, </a:t>
            </a:r>
            <a:r>
              <a:rPr lang="tr-TR" smtClean="0"/>
              <a:t>memlekette </a:t>
            </a:r>
            <a:r>
              <a:rPr lang="tr-TR"/>
              <a:t>yeterince </a:t>
            </a:r>
            <a:r>
              <a:rPr lang="tr-TR" smtClean="0"/>
              <a:t>kitap bulunduğu </a:t>
            </a:r>
            <a:r>
              <a:rPr lang="tr-TR"/>
              <a:t>ve Türkçe'de tıp terimlerinin karşılığı olduğu </a:t>
            </a:r>
            <a:r>
              <a:rPr lang="tr-TR" smtClean="0"/>
              <a:t>gerekçeleriyle tıp </a:t>
            </a:r>
            <a:r>
              <a:rPr lang="tr-TR"/>
              <a:t>öğreniminin Türkçe verilmesinin kabul edildiğine </a:t>
            </a:r>
            <a:r>
              <a:rPr lang="tr-TR" smtClean="0"/>
              <a:t>dair.</a:t>
            </a:r>
            <a:endParaRPr lang="tr-TR"/>
          </a:p>
        </p:txBody>
      </p:sp>
      <p:pic>
        <p:nvPicPr>
          <p:cNvPr id="4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739904" y="822111"/>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281453" y="5016237"/>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4"/>
          <a:stretch>
            <a:fillRect/>
          </a:stretch>
        </p:blipFill>
        <p:spPr>
          <a:xfrm>
            <a:off x="1099523" y="325381"/>
            <a:ext cx="4041204" cy="62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3619966"/>
      </p:ext>
    </p:extLst>
  </p:cSld>
  <p:clrMapOvr>
    <a:masterClrMapping/>
  </p:clrMapOvr>
  <mc:AlternateContent xmlns:mc="http://schemas.openxmlformats.org/markup-compatibility/2006">
    <mc:Choice xmlns:p14="http://schemas.microsoft.com/office/powerpoint/2010/main" Requires="p14">
      <p:transition p14:dur="250">
        <p:fade thruBlk="1"/>
      </p:transition>
    </mc:Choice>
    <mc:Fallback>
      <p:transition>
        <p:fade thruBlk="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0"/>
                                        <p:tgtEl>
                                          <p:spTgt spid="45"/>
                                        </p:tgtEl>
                                      </p:cBhvr>
                                    </p:animEffect>
                                  </p:childTnLst>
                                </p:cTn>
                              </p:par>
                              <p:par>
                                <p:cTn id="8" presetID="22" presetClass="entr" presetSubtype="1"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up)">
                                      <p:cBhvr>
                                        <p:cTn id="10" dur="2500"/>
                                        <p:tgtEl>
                                          <p:spTgt spid="4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up)">
                                      <p:cBhvr>
                                        <p:cTn id="13" dur="2500"/>
                                        <p:tgtEl>
                                          <p:spTgt spid="46"/>
                                        </p:tgtEl>
                                      </p:cBhvr>
                                    </p:animEffect>
                                  </p:childTnLst>
                                </p:cTn>
                              </p:par>
                              <p:par>
                                <p:cTn id="14" presetID="22" presetClass="entr" presetSubtype="1"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3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1"/>
    </p:bldLst>
  </p:timing>
</p:sld>
</file>

<file path=ppt/slides/slide8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447"/>
        <p:cNvGrpSpPr/>
        <p:nvPr>
          <p:custDataLst>
            <p:tags r:id="rId3"/>
          </p:custDataLst>
        </p:nvPr>
      </p:nvGrpSpPr>
      <p:grpSpPr>
        <a:xfrm>
          <a:off x="0" y="0"/>
          <a:ext cx="0" cy="0"/>
        </a:xfrm>
      </p:grpSpPr>
      <p:sp>
        <p:nvSpPr>
          <p:cNvPr id="5" name="Dikdörtgen 4"/>
          <p:cNvSpPr/>
          <p:nvPr>
            <p:custDataLst>
              <p:tags r:id="rId4"/>
            </p:custDataLst>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2" name="Resim 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custDataLst>
              <p:tags r:id="rId7"/>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16: Metin</a:t>
            </a:r>
          </a:p>
        </p:txBody>
      </p:sp>
      <p:pic>
        <p:nvPicPr>
          <p:cNvPr id="3" name="Resim 2"/>
          <p:cNvPicPr>
            <a:picLocks noChangeAspect="1"/>
          </p:cNvPicPr>
          <p:nvPr>
            <p:custDataLst>
              <p:tags r:id="rId9"/>
            </p:custDataLst>
          </p:nvPr>
        </p:nvPicPr>
        <p:blipFill>
          <a:blip r:embed="rId8"/>
          <a:srcRect t="2632" b="3907"/>
          <a:stretch>
            <a:fillRect/>
          </a:stretch>
        </p:blipFill>
        <p:spPr>
          <a:xfrm>
            <a:off x="4341340" y="4425615"/>
            <a:ext cx="4912665" cy="2133251"/>
          </a:xfrm>
          <a:prstGeom prst="rect">
            <a:avLst/>
          </a:prstGeom>
        </p:spPr>
      </p:pic>
      <p:pic>
        <p:nvPicPr>
          <p:cNvPr id="4" name="Resim 3"/>
          <p:cNvPicPr>
            <a:picLocks noChangeAspect="1"/>
          </p:cNvPicPr>
          <p:nvPr>
            <p:custDataLst>
              <p:tags r:id="rId11"/>
            </p:custDataLst>
          </p:nvPr>
        </p:nvPicPr>
        <p:blipFill>
          <a:blip r:embed="rId10"/>
          <a:stretch>
            <a:fillRect/>
          </a:stretch>
        </p:blipFill>
        <p:spPr>
          <a:xfrm>
            <a:off x="9254005" y="4425615"/>
            <a:ext cx="2771369" cy="2117653"/>
          </a:xfrm>
          <a:prstGeom prst="rect">
            <a:avLst/>
          </a:prstGeom>
        </p:spPr>
      </p:pic>
      <p:pic>
        <p:nvPicPr>
          <p:cNvPr id="9" name="Resim 8"/>
          <p:cNvPicPr>
            <a:picLocks noChangeAspect="1"/>
          </p:cNvPicPr>
          <p:nvPr>
            <p:custDataLst>
              <p:tags r:id="rId13"/>
            </p:custDataLst>
          </p:nvPr>
        </p:nvPicPr>
        <p:blipFill>
          <a:blip r:embed="rId12"/>
          <a:stretch>
            <a:fillRect/>
          </a:stretch>
        </p:blipFill>
        <p:spPr>
          <a:xfrm>
            <a:off x="310684" y="1700947"/>
            <a:ext cx="4061255" cy="2640328"/>
          </a:xfrm>
          <a:prstGeom prst="rect">
            <a:avLst/>
          </a:prstGeom>
          <a:ln>
            <a:noFill/>
          </a:ln>
          <a:effectLst>
            <a:outerShdw blurRad="190500" algn="tl" rotWithShape="0">
              <a:srgbClr val="000000">
                <a:alpha val="70000"/>
              </a:srgbClr>
            </a:outerShdw>
          </a:effectLst>
        </p:spPr>
      </p:pic>
      <p:cxnSp>
        <p:nvCxnSpPr>
          <p:cNvPr id="10" name="Düz Bağlayıcı 9"/>
          <p:cNvCxnSpPr/>
          <p:nvPr>
            <p:custDataLst>
              <p:tags r:id="rId14"/>
            </p:custDataLst>
          </p:nvPr>
        </p:nvCxnSpPr>
        <p:spPr>
          <a:xfrm flipV="1">
            <a:off x="4514335" y="2551965"/>
            <a:ext cx="3690551" cy="823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custDataLst>
              <p:tags r:id="rId15"/>
            </p:custDataLst>
          </p:nvPr>
        </p:nvCxnSpPr>
        <p:spPr>
          <a:xfrm flipH="1">
            <a:off x="8204886" y="2560203"/>
            <a:ext cx="0" cy="179761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13" name="Resim 12"/>
          <p:cNvPicPr>
            <a:picLocks noChangeAspect="1"/>
          </p:cNvPicPr>
          <p:nvPr>
            <p:custDataLst>
              <p:tags r:id="rId17"/>
            </p:custDataLst>
          </p:nvPr>
        </p:nvPicPr>
        <p:blipFill>
          <a:blip r:embed="rId16"/>
          <a:stretch>
            <a:fillRect/>
          </a:stretch>
        </p:blipFill>
        <p:spPr>
          <a:xfrm>
            <a:off x="6459399" y="1621662"/>
            <a:ext cx="3490974" cy="458629"/>
          </a:xfrm>
          <a:prstGeom prst="rect">
            <a:avLst/>
          </a:prstGeom>
          <a:ln>
            <a:noFill/>
          </a:ln>
          <a:effectLst>
            <a:outerShdw blurRad="190500" algn="tl" rotWithShape="0">
              <a:srgbClr val="000000">
                <a:alpha val="70000"/>
              </a:srgbClr>
            </a:outerShdw>
          </a:effectLst>
        </p:spPr>
      </p:pic>
      <p:sp>
        <p:nvSpPr>
          <p:cNvPr id="11" name="Metin kutusu 10"/>
          <p:cNvSpPr txBox="1"/>
          <p:nvPr>
            <p:custDataLst>
              <p:tags r:id="rId18"/>
            </p:custDataLst>
          </p:nvPr>
        </p:nvSpPr>
        <p:spPr>
          <a:xfrm>
            <a:off x="6459399" y="1078749"/>
            <a:ext cx="3490974" cy="369332"/>
          </a:xfrm>
          <a:prstGeom prst="rect">
            <a:avLst/>
          </a:prstGeom>
          <a:ln>
            <a:noFill/>
          </a:ln>
          <a:effectLst>
            <a:outerShdw blurRad="190500" algn="tl" rotWithShape="0">
              <a:srgbClr val="000000">
                <a:alpha val="70000"/>
              </a:srgbClr>
            </a:outerShdw>
          </a:effectLst>
        </p:spPr>
        <p:style>
          <a:lnRef idx="0">
            <a:scrgbClr r="0" g="0" b="0"/>
          </a:lnRef>
          <a:fillRef idx="4294967293">
            <a:schemeClr val="lt2"/>
          </a:fillRef>
          <a:effectRef idx="0">
            <a:scrgbClr r="0" g="0" b="0"/>
          </a:effectRef>
          <a:fontRef idx="major"/>
        </p:style>
        <p:txBody>
          <a:bodyPr wrap="square" rtlCol="0">
            <a:spAutoFit/>
          </a:bodyPr>
          <a:lstStyle/>
          <a:p>
            <a:pPr algn="ctr"/>
            <a:r>
              <a:rPr lang="tr-TR"/>
              <a:t>www.tccb.gov.tr/resmiyazisma </a:t>
            </a:r>
          </a:p>
        </p:txBody>
      </p:sp>
      <p:sp>
        <p:nvSpPr>
          <p:cNvPr id="14" name="Metin kutusu 13"/>
          <p:cNvSpPr txBox="1"/>
          <p:nvPr>
            <p:custDataLst>
              <p:tags r:id="rId19"/>
            </p:custDataLst>
          </p:nvPr>
        </p:nvSpPr>
        <p:spPr>
          <a:xfrm>
            <a:off x="745644" y="1093397"/>
            <a:ext cx="3405441"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2800" b="1" spc="30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Eğitim Videoları</a:t>
            </a:r>
            <a:endParaRPr lang="tr-TR" sz="4400" b="1" spc="30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2976995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7" name="Metin kutusu 6"/>
          <p:cNvSpPr txBox="1"/>
          <p:nvPr>
            <p:custDataLst>
              <p:tags r:id="rId3"/>
            </p:custDataLst>
          </p:nvPr>
        </p:nvSpPr>
        <p:spPr>
          <a:xfrm>
            <a:off x="-239422" y="1076262"/>
            <a:ext cx="319628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600" b="1" spc="30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Kılavuz</a:t>
            </a:r>
            <a:endParaRPr lang="tr-TR" sz="5400" b="1" spc="30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Düz Bağlayıcı 12"/>
          <p:cNvCxnSpPr/>
          <p:nvPr>
            <p:custDataLst>
              <p:tags r:id="rId6"/>
            </p:custDataLst>
          </p:nvPr>
        </p:nvCxnSpPr>
        <p:spPr>
          <a:xfrm>
            <a:off x="1148036" y="865526"/>
            <a:ext cx="10821542" cy="3740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custDataLst>
              <p:tags r:id="rId7"/>
            </p:custDataLst>
          </p:nvPr>
        </p:nvSpPr>
        <p:spPr>
          <a:xfrm>
            <a:off x="411362" y="318153"/>
            <a:ext cx="500860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a:solidFill>
                  <a:srgbClr val="E7E6E6">
                    <a:lumMod val="50000"/>
                  </a:srgbClr>
                </a:solidFill>
                <a:latin typeface="Candara" panose="020e0502030303020204" pitchFamily="34" charset="0"/>
              </a:rPr>
              <a:t>resmiyazisma.gov.tr</a:t>
            </a:r>
          </a:p>
        </p:txBody>
      </p:sp>
      <p:pic>
        <p:nvPicPr>
          <p:cNvPr id="3" name="Resim 2"/>
          <p:cNvPicPr>
            <a:picLocks noChangeAspect="1"/>
          </p:cNvPicPr>
          <p:nvPr>
            <p:custDataLst>
              <p:tags r:id="rId9"/>
            </p:custDataLst>
          </p:nvPr>
        </p:nvPicPr>
        <p:blipFill>
          <a:blip r:embed="rId8"/>
          <a:stretch>
            <a:fillRect/>
          </a:stretch>
        </p:blipFill>
        <p:spPr>
          <a:xfrm>
            <a:off x="543172" y="1722593"/>
            <a:ext cx="4529175" cy="3015049"/>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custDataLst>
              <p:tags r:id="rId10"/>
            </p:custDataLst>
          </p:nvPr>
        </p:nvSpPr>
        <p:spPr>
          <a:xfrm>
            <a:off x="617312" y="3286899"/>
            <a:ext cx="988540" cy="205946"/>
          </a:xfrm>
          <a:prstGeom prst="rect">
            <a:avLst/>
          </a:prstGeom>
          <a:noFill/>
          <a:ln w="12700">
            <a:solidFill>
              <a:schemeClr val="accent5">
                <a:lumMod val="50000"/>
              </a:schemeClr>
            </a:solidFill>
          </a:ln>
        </p:spPr>
        <p:txBody>
          <a:bodyPr wrap="square" rtlCol="0">
            <a:spAutoFit/>
          </a:bodyPr>
          <a:lstStyle/>
          <a:p>
            <a:endParaRPr lang="tr-TR"/>
          </a:p>
        </p:txBody>
      </p:sp>
      <p:cxnSp>
        <p:nvCxnSpPr>
          <p:cNvPr id="14" name="Düz Bağlayıcı 13"/>
          <p:cNvCxnSpPr/>
          <p:nvPr>
            <p:custDataLst>
              <p:tags r:id="rId11"/>
            </p:custDataLst>
          </p:nvPr>
        </p:nvCxnSpPr>
        <p:spPr>
          <a:xfrm flipH="1">
            <a:off x="1089663" y="3501954"/>
            <a:ext cx="12046" cy="1531440"/>
          </a:xfrm>
          <a:prstGeom prst="line">
            <a:avLst/>
          </a:prstGeom>
          <a:ln w="19050">
            <a:solidFill>
              <a:srgbClr val="B6242F"/>
            </a:solidFill>
            <a:prstDash val="dash"/>
          </a:ln>
        </p:spPr>
        <p:style>
          <a:lnRef idx="1">
            <a:schemeClr val="accent1"/>
          </a:lnRef>
          <a:fillRef idx="0">
            <a:schemeClr val="accent1"/>
          </a:fillRef>
          <a:effectRef idx="0">
            <a:schemeClr val="accent1"/>
          </a:effectRef>
          <a:fontRef idx="minor">
            <a:schemeClr val="tx1"/>
          </a:fontRef>
        </p:style>
      </p:cxnSp>
      <p:pic>
        <p:nvPicPr>
          <p:cNvPr id="15" name="Resim 14"/>
          <p:cNvPicPr>
            <a:picLocks noChangeAspect="1"/>
          </p:cNvPicPr>
          <p:nvPr>
            <p:custDataLst>
              <p:tags r:id="rId13"/>
            </p:custDataLst>
          </p:nvPr>
        </p:nvPicPr>
        <p:blipFill>
          <a:blip r:embed="rId12"/>
          <a:stretch>
            <a:fillRect/>
          </a:stretch>
        </p:blipFill>
        <p:spPr>
          <a:xfrm>
            <a:off x="543172" y="5033394"/>
            <a:ext cx="1801380" cy="1668033"/>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custDataLst>
              <p:tags r:id="rId15"/>
            </p:custDataLst>
          </p:nvPr>
        </p:nvPicPr>
        <p:blipFill>
          <a:blip r:embed="rId14"/>
          <a:stretch>
            <a:fillRect/>
          </a:stretch>
        </p:blipFill>
        <p:spPr>
          <a:xfrm>
            <a:off x="5419968" y="981085"/>
            <a:ext cx="3701361" cy="2906267"/>
          </a:xfrm>
          <a:prstGeom prst="rect">
            <a:avLst/>
          </a:prstGeom>
          <a:ln w="19050">
            <a:solidFill>
              <a:schemeClr val="tx1"/>
            </a:solidFill>
            <a:prstDash val="dash"/>
          </a:ln>
        </p:spPr>
      </p:pic>
      <p:pic>
        <p:nvPicPr>
          <p:cNvPr id="4" name="Resim 3"/>
          <p:cNvPicPr>
            <a:picLocks noChangeAspect="1"/>
          </p:cNvPicPr>
          <p:nvPr>
            <p:custDataLst>
              <p:tags r:id="rId17"/>
            </p:custDataLst>
          </p:nvPr>
        </p:nvPicPr>
        <p:blipFill>
          <a:blip r:embed="rId16"/>
          <a:stretch>
            <a:fillRect/>
          </a:stretch>
        </p:blipFill>
        <p:spPr>
          <a:xfrm>
            <a:off x="7559368" y="3965508"/>
            <a:ext cx="4410210" cy="2760544"/>
          </a:xfrm>
          <a:prstGeom prst="rect">
            <a:avLst/>
          </a:prstGeom>
          <a:ln w="19050">
            <a:solidFill>
              <a:schemeClr val="tx1"/>
            </a:solidFill>
            <a:prstDash val="dash"/>
          </a:ln>
        </p:spPr>
      </p:pic>
      <p:cxnSp>
        <p:nvCxnSpPr>
          <p:cNvPr id="12" name="Düz Bağlayıcı 11"/>
          <p:cNvCxnSpPr/>
          <p:nvPr>
            <p:custDataLst>
              <p:tags r:id="rId18"/>
            </p:custDataLst>
          </p:nvPr>
        </p:nvCxnSpPr>
        <p:spPr>
          <a:xfrm>
            <a:off x="2344552" y="5867410"/>
            <a:ext cx="4214255"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custDataLst>
              <p:tags r:id="rId19"/>
            </p:custDataLst>
          </p:nvPr>
        </p:nvCxnSpPr>
        <p:spPr>
          <a:xfrm flipH="1" flipV="1">
            <a:off x="6558807" y="3965508"/>
            <a:ext cx="0" cy="190190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010"/>
      </p:ext>
    </p:extLst>
  </p:cSld>
  <p:clrMapOvr>
    <a:masterClrMapping/>
  </p:clrMapOvr>
  <p:transition/>
  <p:timing/>
</p:sld>
</file>

<file path=ppt/slides/slide8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pic>
        <p:nvPicPr>
          <p:cNvPr id="75" name="Resim 74"/>
          <p:cNvPicPr>
            <a:picLocks noChangeAspect="1"/>
          </p:cNvPicPr>
          <p:nvPr>
            <p:custDataLst>
              <p:tags r:id="rId9"/>
            </p:custDataLst>
          </p:nvPr>
        </p:nvPicPr>
        <p:blipFill>
          <a:blip r:embed="rId8">
            <a:clrChange>
              <a:clrFrom>
                <a:srgbClr val="FEFEFE"/>
              </a:clrFrom>
              <a:clrTo>
                <a:srgbClr val="FEFEFE">
                  <a:alpha val="0"/>
                </a:srgbClr>
              </a:clrTo>
            </a:clrChange>
          </a:blip>
          <a:stretch>
            <a:fillRect/>
          </a:stretch>
        </p:blipFill>
        <p:spPr>
          <a:xfrm rot="20732540">
            <a:off x="9179816" y="3043674"/>
            <a:ext cx="1015162" cy="510267"/>
          </a:xfrm>
          <a:prstGeom prst="rect">
            <a:avLst/>
          </a:prstGeom>
          <a:effectLst>
            <a:softEdge rad="63500"/>
          </a:effectLst>
        </p:spPr>
      </p:pic>
      <p:grpSp>
        <p:nvGrpSpPr>
          <p:cNvPr id="76" name="Group 41">
            <a:extLst>
              <a:ext uri="{FF2B5EF4-FFF2-40B4-BE49-F238E27FC236}">
                <a16:creationId xmlns:a16="http://schemas.microsoft.com/office/drawing/2014/main" id="{5748B834-CD86-4857-8BBD-BB052F01563E}"/>
              </a:ext>
            </a:extLst>
          </p:cNvPr>
          <p:cNvGrpSpPr/>
          <p:nvPr>
            <p:custDataLst>
              <p:tags r:id="rId10"/>
            </p:custDataLst>
          </p:nvPr>
        </p:nvGrpSpPr>
        <p:grpSpPr>
          <a:xfrm>
            <a:off x="6057340" y="2444214"/>
            <a:ext cx="1844973" cy="1140987"/>
            <a:chOff x="-548507" y="477868"/>
            <a:chExt cx="11570449" cy="6357177"/>
          </a:xfrm>
        </p:grpSpPr>
        <p:sp>
          <p:nvSpPr>
            <p:cNvPr id="77" name="Freeform: Shape 42">
              <a:extLst>
                <a:ext uri="{FF2B5EF4-FFF2-40B4-BE49-F238E27FC236}">
                  <a16:creationId xmlns:a16="http://schemas.microsoft.com/office/drawing/2014/main" id="{7264AE15-E5C7-419B-8957-623011DECF82}"/>
                </a:ext>
              </a:extLst>
            </p:cNvPr>
            <p:cNvSpPr/>
            <p:nvPr>
              <p:custDataLst>
                <p:tags r:id="rId11"/>
              </p:custDataLst>
            </p:nvPr>
          </p:nvSpPr>
          <p:spPr>
            <a:xfrm>
              <a:off x="-482765" y="6440599"/>
              <a:ext cx="11438966" cy="394446"/>
            </a:xfrm>
            <a:custGeom>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78" name="Freeform: Shape 43">
              <a:extLst>
                <a:ext uri="{FF2B5EF4-FFF2-40B4-BE49-F238E27FC236}">
                  <a16:creationId xmlns:a16="http://schemas.microsoft.com/office/drawing/2014/main" id="{3636653D-AFDF-4D42-AB26-0160182B4202}"/>
                </a:ext>
              </a:extLst>
            </p:cNvPr>
            <p:cNvSpPr/>
            <p:nvPr>
              <p:custDataLst>
                <p:tags r:id="rId12"/>
              </p:custDataLst>
            </p:nvPr>
          </p:nvSpPr>
          <p:spPr>
            <a:xfrm>
              <a:off x="700575" y="477868"/>
              <a:ext cx="9072285" cy="5916709"/>
            </a:xfrm>
            <a:custGeom>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9" name="Freeform: Shape 44">
              <a:extLst>
                <a:ext uri="{FF2B5EF4-FFF2-40B4-BE49-F238E27FC236}">
                  <a16:creationId xmlns:a16="http://schemas.microsoft.com/office/drawing/2014/main" id="{418B4618-6667-4270-9446-BF5F15A514DE}"/>
                </a:ext>
              </a:extLst>
            </p:cNvPr>
            <p:cNvSpPr/>
            <p:nvPr>
              <p:custDataLst>
                <p:tags r:id="rId13"/>
              </p:custDataLst>
            </p:nvPr>
          </p:nvSpPr>
          <p:spPr>
            <a:xfrm>
              <a:off x="1088451" y="839448"/>
              <a:ext cx="8283390" cy="5062073"/>
            </a:xfrm>
            <a:custGeom>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3">
                <a:lumMod val="20000"/>
                <a:lumOff val="80000"/>
              </a:schemeClr>
            </a:solidFill>
            <a:ln w="9525" cap="flat">
              <a:noFill/>
              <a:prstDash val="solid"/>
              <a:miter/>
            </a:ln>
          </p:spPr>
          <p:txBody>
            <a:bodyPr rtlCol="0" anchor="ctr"/>
            <a:lstStyle/>
            <a:p>
              <a:endParaRPr lang="en-US"/>
            </a:p>
          </p:txBody>
        </p:sp>
        <p:sp>
          <p:nvSpPr>
            <p:cNvPr id="80" name="Freeform: Shape 45">
              <a:extLst>
                <a:ext uri="{FF2B5EF4-FFF2-40B4-BE49-F238E27FC236}">
                  <a16:creationId xmlns:a16="http://schemas.microsoft.com/office/drawing/2014/main" id="{2BF2EF86-C20B-4E58-8199-92EDACE1BAC4}"/>
                </a:ext>
              </a:extLst>
            </p:cNvPr>
            <p:cNvSpPr/>
            <p:nvPr>
              <p:custDataLst>
                <p:tags r:id="rId14"/>
              </p:custDataLst>
            </p:nvPr>
          </p:nvSpPr>
          <p:spPr>
            <a:xfrm>
              <a:off x="-548507" y="6164484"/>
              <a:ext cx="11570449" cy="460187"/>
            </a:xfrm>
            <a:custGeom>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a:p>
          </p:txBody>
        </p:sp>
        <p:sp>
          <p:nvSpPr>
            <p:cNvPr id="81" name="Freeform: Shape 46">
              <a:extLst>
                <a:ext uri="{FF2B5EF4-FFF2-40B4-BE49-F238E27FC236}">
                  <a16:creationId xmlns:a16="http://schemas.microsoft.com/office/drawing/2014/main" id="{40EFD5DC-CBC9-48E2-9985-8DCC81B5DDE3}"/>
                </a:ext>
              </a:extLst>
            </p:cNvPr>
            <p:cNvSpPr/>
            <p:nvPr>
              <p:custDataLst>
                <p:tags r:id="rId15"/>
              </p:custDataLst>
            </p:nvPr>
          </p:nvSpPr>
          <p:spPr>
            <a:xfrm>
              <a:off x="4438629" y="6215033"/>
              <a:ext cx="1618413" cy="184076"/>
            </a:xfrm>
            <a:custGeom>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2" name="Group 47">
              <a:extLst>
                <a:ext uri="{FF2B5EF4-FFF2-40B4-BE49-F238E27FC236}">
                  <a16:creationId xmlns:a16="http://schemas.microsoft.com/office/drawing/2014/main" id="{76859BDF-95B0-450B-B0F8-12EE936B9748}"/>
                </a:ext>
              </a:extLst>
            </p:cNvPr>
            <p:cNvGrpSpPr/>
            <p:nvPr>
              <p:custDataLst>
                <p:tags r:id="rId16"/>
              </p:custDataLst>
            </p:nvPr>
          </p:nvGrpSpPr>
          <p:grpSpPr>
            <a:xfrm>
              <a:off x="1606" y="6382978"/>
              <a:ext cx="413937" cy="115242"/>
              <a:chOff x="5955" y="6353672"/>
              <a:chExt cx="413937" cy="115242"/>
            </a:xfrm>
          </p:grpSpPr>
          <p:sp>
            <p:nvSpPr>
              <p:cNvPr id="87" name="Rectangle: Rounded Corners 52">
                <a:extLst>
                  <a:ext uri="{FF2B5EF4-FFF2-40B4-BE49-F238E27FC236}">
                    <a16:creationId xmlns:a16="http://schemas.microsoft.com/office/drawing/2014/main" id="{3A62B22B-E165-4F1B-AAC0-13397B237722}"/>
                  </a:ext>
                </a:extLst>
              </p:cNvPr>
              <p:cNvSpPr/>
              <p:nvPr>
                <p:custDataLst>
                  <p:tags r:id="rId17"/>
                </p:custDataLst>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53">
                <a:extLst>
                  <a:ext uri="{FF2B5EF4-FFF2-40B4-BE49-F238E27FC236}">
                    <a16:creationId xmlns:a16="http://schemas.microsoft.com/office/drawing/2014/main" id="{09BFB8A0-B88B-4301-8476-F599304FB264}"/>
                  </a:ext>
                </a:extLst>
              </p:cNvPr>
              <p:cNvSpPr/>
              <p:nvPr>
                <p:custDataLst>
                  <p:tags r:id="rId18"/>
                </p:custDataLst>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48">
              <a:extLst>
                <a:ext uri="{FF2B5EF4-FFF2-40B4-BE49-F238E27FC236}">
                  <a16:creationId xmlns:a16="http://schemas.microsoft.com/office/drawing/2014/main" id="{38C1212C-B12D-4811-8B51-070A1F599BBE}"/>
                </a:ext>
              </a:extLst>
            </p:cNvPr>
            <p:cNvGrpSpPr/>
            <p:nvPr>
              <p:custDataLst>
                <p:tags r:id="rId19"/>
              </p:custDataLst>
            </p:nvPr>
          </p:nvGrpSpPr>
          <p:grpSpPr>
            <a:xfrm>
              <a:off x="9855291" y="6381600"/>
              <a:ext cx="885989" cy="115242"/>
              <a:chOff x="5955" y="6353672"/>
              <a:chExt cx="413937" cy="115242"/>
            </a:xfrm>
          </p:grpSpPr>
          <p:sp>
            <p:nvSpPr>
              <p:cNvPr id="85" name="Rectangle: Rounded Corners 50">
                <a:extLst>
                  <a:ext uri="{FF2B5EF4-FFF2-40B4-BE49-F238E27FC236}">
                    <a16:creationId xmlns:a16="http://schemas.microsoft.com/office/drawing/2014/main" id="{7D349551-94A6-42B2-B52E-D3BF80A1672D}"/>
                  </a:ext>
                </a:extLst>
              </p:cNvPr>
              <p:cNvSpPr/>
              <p:nvPr>
                <p:custDataLst>
                  <p:tags r:id="rId20"/>
                </p:custDataLst>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51">
                <a:extLst>
                  <a:ext uri="{FF2B5EF4-FFF2-40B4-BE49-F238E27FC236}">
                    <a16:creationId xmlns:a16="http://schemas.microsoft.com/office/drawing/2014/main" id="{F6F39D48-4C73-4A02-9EFE-4C4F1F1942F0}"/>
                  </a:ext>
                </a:extLst>
              </p:cNvPr>
              <p:cNvSpPr/>
              <p:nvPr>
                <p:custDataLst>
                  <p:tags r:id="rId21"/>
                </p:custDataLst>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Freeform: Shape 49">
              <a:extLst>
                <a:ext uri="{FF2B5EF4-FFF2-40B4-BE49-F238E27FC236}">
                  <a16:creationId xmlns:a16="http://schemas.microsoft.com/office/drawing/2014/main" id="{B7FCCA74-F0B4-4B42-B137-E41DE7995060}"/>
                </a:ext>
              </a:extLst>
            </p:cNvPr>
            <p:cNvSpPr/>
            <p:nvPr>
              <p:custDataLst>
                <p:tags r:id="rId22"/>
              </p:custDataLst>
            </p:nvPr>
          </p:nvSpPr>
          <p:spPr>
            <a:xfrm>
              <a:off x="3892805" y="496953"/>
              <a:ext cx="5479036" cy="5431217"/>
            </a:xfrm>
            <a:custGeom>
              <a:gdLst>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 name="connsiteX4" fmla="*/ 30683 w 4009217"/>
                <a:gd name="connsiteY4" fmla="*/ 4268999 h 4295590"/>
              </a:gd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a:p>
          </p:txBody>
        </p:sp>
      </p:grpSp>
      <p:grpSp>
        <p:nvGrpSpPr>
          <p:cNvPr id="89" name="Graphic 14">
            <a:extLst>
              <a:ext uri="{FF2B5EF4-FFF2-40B4-BE49-F238E27FC236}">
                <a16:creationId xmlns:a16="http://schemas.microsoft.com/office/drawing/2014/main" id="{441BA635-E208-4EA5-9014-21841A743C0A}"/>
              </a:ext>
            </a:extLst>
          </p:cNvPr>
          <p:cNvGrpSpPr/>
          <p:nvPr>
            <p:custDataLst>
              <p:tags r:id="rId23"/>
            </p:custDataLst>
          </p:nvPr>
        </p:nvGrpSpPr>
        <p:grpSpPr>
          <a:xfrm>
            <a:off x="7488162" y="2211697"/>
            <a:ext cx="1887821" cy="1492879"/>
            <a:chOff x="2444748" y="555045"/>
            <a:chExt cx="7282048" cy="5727454"/>
          </a:xfrm>
        </p:grpSpPr>
        <p:sp>
          <p:nvSpPr>
            <p:cNvPr id="90" name="Freeform: Shape 55">
              <a:extLst>
                <a:ext uri="{FF2B5EF4-FFF2-40B4-BE49-F238E27FC236}">
                  <a16:creationId xmlns:a16="http://schemas.microsoft.com/office/drawing/2014/main" id="{D6026198-6EB1-4B0F-8F71-B810EAFD692B}"/>
                </a:ext>
              </a:extLst>
            </p:cNvPr>
            <p:cNvSpPr/>
            <p:nvPr>
              <p:custDataLst>
                <p:tags r:id="rId24"/>
              </p:custDataLst>
            </p:nvPr>
          </p:nvSpPr>
          <p:spPr>
            <a:xfrm>
              <a:off x="4964693" y="5443837"/>
              <a:ext cx="2168250" cy="818208"/>
            </a:xfrm>
            <a:custGeom>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6">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91" name="Freeform: Shape 56">
              <a:extLst>
                <a:ext uri="{FF2B5EF4-FFF2-40B4-BE49-F238E27FC236}">
                  <a16:creationId xmlns:a16="http://schemas.microsoft.com/office/drawing/2014/main" id="{2404957B-4908-488C-8777-A3A55A779367}"/>
                </a:ext>
              </a:extLst>
            </p:cNvPr>
            <p:cNvSpPr/>
            <p:nvPr>
              <p:custDataLst>
                <p:tags r:id="rId25"/>
              </p:custDataLst>
            </p:nvPr>
          </p:nvSpPr>
          <p:spPr>
            <a:xfrm>
              <a:off x="2444748" y="555045"/>
              <a:ext cx="7282048" cy="4950157"/>
            </a:xfrm>
            <a:custGeom>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a:p>
          </p:txBody>
        </p:sp>
        <p:sp>
          <p:nvSpPr>
            <p:cNvPr id="92" name="Freeform: Shape 57">
              <a:extLst>
                <a:ext uri="{FF2B5EF4-FFF2-40B4-BE49-F238E27FC236}">
                  <a16:creationId xmlns:a16="http://schemas.microsoft.com/office/drawing/2014/main" id="{EA5DA305-E7F2-48A8-B62A-39E1034D9B24}"/>
                </a:ext>
              </a:extLst>
            </p:cNvPr>
            <p:cNvSpPr/>
            <p:nvPr>
              <p:custDataLst>
                <p:tags r:id="rId26"/>
              </p:custDataLst>
            </p:nvPr>
          </p:nvSpPr>
          <p:spPr>
            <a:xfrm>
              <a:off x="8706599" y="5435655"/>
              <a:ext cx="490925" cy="81821"/>
            </a:xfrm>
            <a:custGeom>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cxnLst>
                <a:cxn ang="0">
                  <a:pos x="connsiteX0" y="connsiteY0"/>
                </a:cxn>
                <a:cxn ang="0">
                  <a:pos x="connsiteX1" y="connsiteY1"/>
                </a:cxn>
                <a:cxn ang="0">
                  <a:pos x="connsiteX2" y="connsiteY2"/>
                </a:cxn>
                <a:cxn ang="0">
                  <a:pos x="connsiteX3" y="connsiteY3"/>
                </a:cxn>
                <a:cxn ang="0">
                  <a:pos x="connsiteX4" y="connsiteY4"/>
                </a:cxn>
              </a:cxnLst>
              <a:rect l="l" t="t" r="r" b="b"/>
              <a:pathLst>
                <a:path w="490923"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93" name="Freeform: Shape 58">
              <a:extLst>
                <a:ext uri="{FF2B5EF4-FFF2-40B4-BE49-F238E27FC236}">
                  <a16:creationId xmlns:a16="http://schemas.microsoft.com/office/drawing/2014/main" id="{63826E4C-83C5-4593-AA2C-1ABA4B2E77BA}"/>
                </a:ext>
              </a:extLst>
            </p:cNvPr>
            <p:cNvSpPr/>
            <p:nvPr>
              <p:custDataLst>
                <p:tags r:id="rId27"/>
              </p:custDataLst>
            </p:nvPr>
          </p:nvSpPr>
          <p:spPr>
            <a:xfrm>
              <a:off x="2481568" y="595956"/>
              <a:ext cx="7200228" cy="4336501"/>
            </a:xfrm>
            <a:custGeom>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94" name="Freeform: Shape 59">
              <a:extLst>
                <a:ext uri="{FF2B5EF4-FFF2-40B4-BE49-F238E27FC236}">
                  <a16:creationId xmlns:a16="http://schemas.microsoft.com/office/drawing/2014/main" id="{BF1F9EA5-3383-4584-8909-CA7FD5367200}"/>
                </a:ext>
              </a:extLst>
            </p:cNvPr>
            <p:cNvSpPr/>
            <p:nvPr>
              <p:custDataLst>
                <p:tags r:id="rId28"/>
              </p:custDataLst>
            </p:nvPr>
          </p:nvSpPr>
          <p:spPr>
            <a:xfrm>
              <a:off x="4968919" y="6159768"/>
              <a:ext cx="2168250" cy="122731"/>
            </a:xfrm>
            <a:custGeom>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0">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a:p>
          </p:txBody>
        </p:sp>
        <p:sp>
          <p:nvSpPr>
            <p:cNvPr id="95" name="Freeform: Shape 60">
              <a:extLst>
                <a:ext uri="{FF2B5EF4-FFF2-40B4-BE49-F238E27FC236}">
                  <a16:creationId xmlns:a16="http://schemas.microsoft.com/office/drawing/2014/main" id="{6703A6E6-758D-474C-9A88-B332D5FBFBCD}"/>
                </a:ext>
              </a:extLst>
            </p:cNvPr>
            <p:cNvSpPr/>
            <p:nvPr>
              <p:custDataLst>
                <p:tags r:id="rId29"/>
              </p:custDataLst>
            </p:nvPr>
          </p:nvSpPr>
          <p:spPr>
            <a:xfrm>
              <a:off x="2481568" y="4903820"/>
              <a:ext cx="7200228" cy="572745"/>
            </a:xfrm>
            <a:custGeom>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6" name="Freeform: Shape 61">
              <a:extLst>
                <a:ext uri="{FF2B5EF4-FFF2-40B4-BE49-F238E27FC236}">
                  <a16:creationId xmlns:a16="http://schemas.microsoft.com/office/drawing/2014/main" id="{A778AACB-28D6-446D-BB03-D3BE5ABA7611}"/>
                </a:ext>
              </a:extLst>
            </p:cNvPr>
            <p:cNvSpPr/>
            <p:nvPr>
              <p:custDataLst>
                <p:tags r:id="rId30"/>
              </p:custDataLst>
            </p:nvPr>
          </p:nvSpPr>
          <p:spPr>
            <a:xfrm>
              <a:off x="2747714" y="910966"/>
              <a:ext cx="6676116" cy="3763756"/>
            </a:xfrm>
            <a:custGeom>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accent4">
                <a:lumMod val="20000"/>
                <a:lumOff val="80000"/>
              </a:schemeClr>
            </a:solidFill>
            <a:ln w="9525" cap="flat">
              <a:noFill/>
              <a:prstDash val="solid"/>
              <a:miter/>
            </a:ln>
          </p:spPr>
          <p:txBody>
            <a:bodyPr rtlCol="0" anchor="ctr"/>
            <a:lstStyle/>
            <a:p>
              <a:endParaRPr lang="en-US"/>
            </a:p>
          </p:txBody>
        </p:sp>
        <p:sp>
          <p:nvSpPr>
            <p:cNvPr id="97" name="Freeform: Shape 62">
              <a:extLst>
                <a:ext uri="{FF2B5EF4-FFF2-40B4-BE49-F238E27FC236}">
                  <a16:creationId xmlns:a16="http://schemas.microsoft.com/office/drawing/2014/main" id="{08ADC0F3-AC2E-4DF4-BCCB-FF8D33B4D4E4}"/>
                </a:ext>
              </a:extLst>
            </p:cNvPr>
            <p:cNvSpPr/>
            <p:nvPr>
              <p:custDataLst>
                <p:tags r:id="rId31"/>
              </p:custDataLst>
            </p:nvPr>
          </p:nvSpPr>
          <p:spPr>
            <a:xfrm>
              <a:off x="5654591" y="939518"/>
              <a:ext cx="3769239" cy="3736342"/>
            </a:xfrm>
            <a:custGeom>
              <a:gdLst>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 name="connsiteX4" fmla="*/ 30683 w 4009217"/>
                <a:gd name="connsiteY4" fmla="*/ 4268999 h 4295590"/>
              </a:gd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a:p>
          </p:txBody>
        </p:sp>
      </p:grpSp>
      <p:grpSp>
        <p:nvGrpSpPr>
          <p:cNvPr id="98" name="Group 72">
            <a:extLst>
              <a:ext uri="{FF2B5EF4-FFF2-40B4-BE49-F238E27FC236}">
                <a16:creationId xmlns:a16="http://schemas.microsoft.com/office/drawing/2014/main" id="{F4C4CF18-2C12-4B8B-9809-01AE8089A091}"/>
              </a:ext>
            </a:extLst>
          </p:cNvPr>
          <p:cNvGrpSpPr/>
          <p:nvPr>
            <p:custDataLst>
              <p:tags r:id="rId32"/>
            </p:custDataLst>
          </p:nvPr>
        </p:nvGrpSpPr>
        <p:grpSpPr>
          <a:xfrm>
            <a:off x="7412306" y="3153582"/>
            <a:ext cx="515264" cy="849240"/>
            <a:chOff x="5666519" y="1790478"/>
            <a:chExt cx="825553" cy="1451279"/>
          </a:xfrm>
        </p:grpSpPr>
        <p:grpSp>
          <p:nvGrpSpPr>
            <p:cNvPr id="99" name="Group 3">
              <a:extLst>
                <a:ext uri="{FF2B5EF4-FFF2-40B4-BE49-F238E27FC236}">
                  <a16:creationId xmlns:a16="http://schemas.microsoft.com/office/drawing/2014/main" id="{E2C79F43-5A78-44D4-87CE-A2C3E41D580C}"/>
                </a:ext>
              </a:extLst>
            </p:cNvPr>
            <p:cNvGrpSpPr/>
            <p:nvPr>
              <p:custDataLst>
                <p:tags r:id="rId33"/>
              </p:custDataLst>
            </p:nvPr>
          </p:nvGrpSpPr>
          <p:grpSpPr>
            <a:xfrm>
              <a:off x="5666519" y="1790478"/>
              <a:ext cx="825553" cy="1451279"/>
              <a:chOff x="445712" y="1449040"/>
              <a:chExt cx="2113018" cy="3924176"/>
            </a:xfrm>
          </p:grpSpPr>
          <p:sp>
            <p:nvSpPr>
              <p:cNvPr id="102" name="Rounded Rectangle 4">
                <a:extLst>
                  <a:ext uri="{FF2B5EF4-FFF2-40B4-BE49-F238E27FC236}">
                    <a16:creationId xmlns:a16="http://schemas.microsoft.com/office/drawing/2014/main" id="{FA6BD5D2-32FC-4643-ADA8-21BE53A49577}"/>
                  </a:ext>
                </a:extLst>
              </p:cNvPr>
              <p:cNvSpPr/>
              <p:nvPr userDrawn="1">
                <p:custDataLst>
                  <p:tags r:id="rId34"/>
                </p:custDataLst>
              </p:nvPr>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3" name="Rectangle 5">
                <a:extLst>
                  <a:ext uri="{FF2B5EF4-FFF2-40B4-BE49-F238E27FC236}">
                    <a16:creationId xmlns:a16="http://schemas.microsoft.com/office/drawing/2014/main" id="{0A7D6099-B7EB-483E-951F-D7394EFB9281}"/>
                  </a:ext>
                </a:extLst>
              </p:cNvPr>
              <p:cNvSpPr/>
              <p:nvPr userDrawn="1">
                <p:custDataLst>
                  <p:tags r:id="rId35"/>
                </p:custDataLst>
              </p:nvPr>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04" name="Group 6">
                <a:extLst>
                  <a:ext uri="{FF2B5EF4-FFF2-40B4-BE49-F238E27FC236}">
                    <a16:creationId xmlns:a16="http://schemas.microsoft.com/office/drawing/2014/main" id="{DDFAF2D0-C67B-4405-982D-3AD79471CA9F}"/>
                  </a:ext>
                </a:extLst>
              </p:cNvPr>
              <p:cNvGrpSpPr/>
              <p:nvPr userDrawn="1">
                <p:custDataLst>
                  <p:tags r:id="rId36"/>
                </p:custDataLst>
              </p:nvPr>
            </p:nvGrpSpPr>
            <p:grpSpPr>
              <a:xfrm>
                <a:off x="1407705" y="5045834"/>
                <a:ext cx="211967" cy="211967"/>
                <a:chOff x="1549420" y="5712364"/>
                <a:chExt cx="312583" cy="312583"/>
              </a:xfrm>
            </p:grpSpPr>
            <p:sp>
              <p:nvSpPr>
                <p:cNvPr id="105" name="Oval 7">
                  <a:extLst>
                    <a:ext uri="{FF2B5EF4-FFF2-40B4-BE49-F238E27FC236}">
                      <a16:creationId xmlns:a16="http://schemas.microsoft.com/office/drawing/2014/main" id="{84728866-A2AC-4EED-8878-35209633DEAA}"/>
                    </a:ext>
                  </a:extLst>
                </p:cNvPr>
                <p:cNvSpPr/>
                <p:nvPr userDrawn="1">
                  <p:custDataLst>
                    <p:tags r:id="rId37"/>
                  </p:custDataLst>
                </p:nvPr>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6" name="Rounded Rectangle 8">
                  <a:extLst>
                    <a:ext uri="{FF2B5EF4-FFF2-40B4-BE49-F238E27FC236}">
                      <a16:creationId xmlns:a16="http://schemas.microsoft.com/office/drawing/2014/main" id="{E4386B2C-EC90-4863-86F1-F00D1C4563FA}"/>
                    </a:ext>
                  </a:extLst>
                </p:cNvPr>
                <p:cNvSpPr/>
                <p:nvPr userDrawn="1">
                  <p:custDataLst>
                    <p:tags r:id="rId38"/>
                  </p:custDataLst>
                </p:nvPr>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00" name="Picture Placeholder 2">
              <a:extLst>
                <a:ext uri="{FF2B5EF4-FFF2-40B4-BE49-F238E27FC236}">
                  <a16:creationId xmlns:a16="http://schemas.microsoft.com/office/drawing/2014/main" id="{E54A4D3D-10F1-40FD-B01D-AF5570145704}"/>
                </a:ext>
              </a:extLst>
            </p:cNvPr>
            <p:cNvSpPr txBox="1"/>
            <p:nvPr>
              <p:custDataLst>
                <p:tags r:id="rId39"/>
              </p:custDataLst>
            </p:nvPr>
          </p:nvSpPr>
          <p:spPr>
            <a:xfrm>
              <a:off x="5727221" y="1945514"/>
              <a:ext cx="704148" cy="1141205"/>
            </a:xfrm>
            <a:prstGeom prst="rect">
              <a:avLst/>
            </a:prstGeom>
            <a:solidFill>
              <a:schemeClr val="accent1">
                <a:lumMod val="20000"/>
                <a:lumOff val="80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anose="020b0604020202020204"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ko-KR" altLang="en-US"/>
            </a:p>
          </p:txBody>
        </p:sp>
        <p:sp>
          <p:nvSpPr>
            <p:cNvPr id="101" name="Freeform: Shape 71">
              <a:extLst>
                <a:ext uri="{FF2B5EF4-FFF2-40B4-BE49-F238E27FC236}">
                  <a16:creationId xmlns:a16="http://schemas.microsoft.com/office/drawing/2014/main" id="{BBE34B05-085C-455F-A4A6-24D447C717EE}"/>
                </a:ext>
              </a:extLst>
            </p:cNvPr>
            <p:cNvSpPr/>
            <p:nvPr>
              <p:custDataLst>
                <p:tags r:id="rId40"/>
              </p:custDataLst>
            </p:nvPr>
          </p:nvSpPr>
          <p:spPr>
            <a:xfrm>
              <a:off x="6022226" y="1933893"/>
              <a:ext cx="401968" cy="1165650"/>
            </a:xfrm>
            <a:custGeom>
              <a:gdLst>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 name="connsiteX4" fmla="*/ 30683 w 4009217"/>
                <a:gd name="connsiteY4" fmla="*/ 4268999 h 4295590"/>
              </a:gd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a:p>
          </p:txBody>
        </p:sp>
      </p:grpSp>
      <p:sp>
        <p:nvSpPr>
          <p:cNvPr id="107" name="Dikdörtgen 106"/>
          <p:cNvSpPr/>
          <p:nvPr>
            <p:custDataLst>
              <p:tags r:id="rId41"/>
            </p:custDataLst>
          </p:nvPr>
        </p:nvSpPr>
        <p:spPr>
          <a:xfrm>
            <a:off x="1043597" y="2706353"/>
            <a:ext cx="4638369" cy="646331"/>
          </a:xfrm>
          <a:prstGeom prst="rect">
            <a:avLst/>
          </a:prstGeom>
        </p:spPr>
        <p:txBody>
          <a:bodyPr wrap="square">
            <a:spAutoFit/>
          </a:bodyPr>
          <a:lstStyle/>
          <a:p>
            <a:r>
              <a:rPr lang="tr-TR" b="1"/>
              <a:t>Elektronik ortamda </a:t>
            </a:r>
            <a:r>
              <a:rPr lang="tr-TR"/>
              <a:t>üretilen belgeler ‘‘</a:t>
            </a:r>
            <a:r>
              <a:rPr lang="tr-TR" b="1"/>
              <a:t>güvenli elektronik imza’’ ile imzalanır.</a:t>
            </a:r>
          </a:p>
        </p:txBody>
      </p:sp>
      <p:grpSp>
        <p:nvGrpSpPr>
          <p:cNvPr id="108" name="Google Shape;348;p13"/>
          <p:cNvGrpSpPr/>
          <p:nvPr>
            <p:custDataLst>
              <p:tags r:id="rId42"/>
            </p:custDataLst>
          </p:nvPr>
        </p:nvGrpSpPr>
        <p:grpSpPr>
          <a:xfrm flipH="1">
            <a:off x="7883529" y="4764439"/>
            <a:ext cx="2689087" cy="1988288"/>
            <a:chOff x="6986665" y="3298709"/>
            <a:chExt cx="1817809" cy="1077669"/>
          </a:xfrm>
        </p:grpSpPr>
        <p:sp>
          <p:nvSpPr>
            <p:cNvPr id="109" name="Google Shape;349;p13"/>
            <p:cNvSpPr/>
            <p:nvPr>
              <p:custDataLst>
                <p:tags r:id="rId43"/>
              </p:custDataLst>
            </p:nvPr>
          </p:nvSpPr>
          <p:spPr>
            <a:xfrm>
              <a:off x="6986665" y="3342725"/>
              <a:ext cx="1790318" cy="1033653"/>
            </a:xfrm>
            <a:custGeom>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0" name="Google Shape;350;p13"/>
            <p:cNvSpPr/>
            <p:nvPr>
              <p:custDataLst>
                <p:tags r:id="rId44"/>
              </p:custDataLst>
            </p:nvPr>
          </p:nvSpPr>
          <p:spPr>
            <a:xfrm>
              <a:off x="7014156" y="3327342"/>
              <a:ext cx="1790318" cy="1033653"/>
            </a:xfrm>
            <a:custGeom>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1" name="Google Shape;351;p13"/>
            <p:cNvSpPr/>
            <p:nvPr>
              <p:custDataLst>
                <p:tags r:id="rId45"/>
              </p:custDataLst>
            </p:nvPr>
          </p:nvSpPr>
          <p:spPr>
            <a:xfrm>
              <a:off x="7014156" y="3298709"/>
              <a:ext cx="1790318" cy="1033653"/>
            </a:xfrm>
            <a:custGeom>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2" name="Google Shape;352;p13"/>
            <p:cNvSpPr/>
            <p:nvPr>
              <p:custDataLst>
                <p:tags r:id="rId46"/>
              </p:custDataLst>
            </p:nvPr>
          </p:nvSpPr>
          <p:spPr>
            <a:xfrm>
              <a:off x="7976493" y="3396565"/>
              <a:ext cx="664692" cy="383742"/>
            </a:xfrm>
            <a:custGeom>
              <a:rect l="l" t="t" r="r" b="b"/>
              <a:pathLst>
                <a:path w="830864"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3" name="Google Shape;353;p13"/>
            <p:cNvSpPr/>
            <p:nvPr>
              <p:custDataLst>
                <p:tags r:id="rId47"/>
              </p:custDataLst>
            </p:nvPr>
          </p:nvSpPr>
          <p:spPr>
            <a:xfrm>
              <a:off x="7863130" y="3467558"/>
              <a:ext cx="634670" cy="366446"/>
            </a:xfrm>
            <a:custGeom>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4" name="Google Shape;354;p13"/>
            <p:cNvSpPr/>
            <p:nvPr>
              <p:custDataLst>
                <p:tags r:id="rId48"/>
              </p:custDataLst>
            </p:nvPr>
          </p:nvSpPr>
          <p:spPr>
            <a:xfrm>
              <a:off x="7772483" y="3520921"/>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5" name="Google Shape;355;p13"/>
            <p:cNvSpPr/>
            <p:nvPr>
              <p:custDataLst>
                <p:tags r:id="rId49"/>
              </p:custDataLst>
            </p:nvPr>
          </p:nvSpPr>
          <p:spPr>
            <a:xfrm>
              <a:off x="7710222" y="3548415"/>
              <a:ext cx="634670" cy="366446"/>
            </a:xfrm>
            <a:custGeom>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6" name="Google Shape;357;p13"/>
            <p:cNvSpPr/>
            <p:nvPr>
              <p:custDataLst>
                <p:tags r:id="rId50"/>
              </p:custDataLst>
            </p:nvPr>
          </p:nvSpPr>
          <p:spPr>
            <a:xfrm>
              <a:off x="7691509" y="3603212"/>
              <a:ext cx="593293" cy="342595"/>
            </a:xfrm>
            <a:custGeom>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17" name="Google Shape;359;p13"/>
            <p:cNvSpPr/>
            <p:nvPr>
              <p:custDataLst>
                <p:tags r:id="rId51"/>
              </p:custDataLst>
            </p:nvPr>
          </p:nvSpPr>
          <p:spPr>
            <a:xfrm>
              <a:off x="7473226" y="3705046"/>
              <a:ext cx="299258" cy="182322"/>
            </a:xfrm>
            <a:custGeom>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grpSp>
        <p:nvGrpSpPr>
          <p:cNvPr id="118" name="Group 15">
            <a:extLst>
              <a:ext uri="{FF2B5EF4-FFF2-40B4-BE49-F238E27FC236}">
                <a16:creationId xmlns:a16="http://schemas.microsoft.com/office/drawing/2014/main" id="{1E3225E7-9CC9-4B6F-A193-E012EBABA35C}"/>
              </a:ext>
            </a:extLst>
          </p:cNvPr>
          <p:cNvGrpSpPr/>
          <p:nvPr>
            <p:custDataLst>
              <p:tags r:id="rId52"/>
            </p:custDataLst>
          </p:nvPr>
        </p:nvGrpSpPr>
        <p:grpSpPr>
          <a:xfrm>
            <a:off x="9591209" y="4065998"/>
            <a:ext cx="1622089" cy="1396881"/>
            <a:chOff x="4733216" y="4804225"/>
            <a:chExt cx="6431296" cy="4513578"/>
          </a:xfrm>
          <a:solidFill>
            <a:schemeClr val="accent2">
              <a:lumMod val="75000"/>
            </a:schemeClr>
          </a:solidFill>
        </p:grpSpPr>
        <p:sp>
          <p:nvSpPr>
            <p:cNvPr id="119" name="Freeform: Shape 16">
              <a:extLst>
                <a:ext uri="{FF2B5EF4-FFF2-40B4-BE49-F238E27FC236}">
                  <a16:creationId xmlns:a16="http://schemas.microsoft.com/office/drawing/2014/main" id="{0248A8DD-D788-483C-9465-B8C49AC029D3}"/>
                </a:ext>
              </a:extLst>
            </p:cNvPr>
            <p:cNvSpPr/>
            <p:nvPr>
              <p:custDataLst>
                <p:tags r:id="rId53"/>
              </p:custDataLst>
            </p:nvPr>
          </p:nvSpPr>
          <p:spPr>
            <a:xfrm rot="5400000">
              <a:off x="6852439" y="3455728"/>
              <a:ext cx="2963576" cy="5660570"/>
            </a:xfrm>
            <a:custGeom>
              <a:gdLst>
                <a:gd name="connsiteX0" fmla="*/ 1574201 w 4401951"/>
                <a:gd name="connsiteY0" fmla="*/ 1307005 h 7135557"/>
                <a:gd name="connsiteX1" fmla="*/ 1595137 w 4401951"/>
                <a:gd name="connsiteY1" fmla="*/ 1308799 h 7135557"/>
                <a:gd name="connsiteX2" fmla="*/ 1596178 w 4401951"/>
                <a:gd name="connsiteY2" fmla="*/ 1307005 h 7135557"/>
                <a:gd name="connsiteX3" fmla="*/ 1292196 w 4401951"/>
                <a:gd name="connsiteY3" fmla="*/ 1246107 h 7135557"/>
                <a:gd name="connsiteX4" fmla="*/ 1354627 w 4401951"/>
                <a:gd name="connsiteY4" fmla="*/ 1145598 h 7135557"/>
                <a:gd name="connsiteX5" fmla="*/ 1392692 w 4401951"/>
                <a:gd name="connsiteY5" fmla="*/ 1097590 h 7135557"/>
                <a:gd name="connsiteX6" fmla="*/ 1392692 w 4401951"/>
                <a:gd name="connsiteY6" fmla="*/ 698917 h 7135557"/>
                <a:gd name="connsiteX7" fmla="*/ 10305 w 4401951"/>
                <a:gd name="connsiteY7" fmla="*/ 1963449 h 7135557"/>
                <a:gd name="connsiteX8" fmla="*/ 243210 w 4401951"/>
                <a:gd name="connsiteY8" fmla="*/ 1270953 h 7135557"/>
                <a:gd name="connsiteX9" fmla="*/ 521312 w 4401951"/>
                <a:gd name="connsiteY9" fmla="*/ 2463671 h 7135557"/>
                <a:gd name="connsiteX10" fmla="*/ 1032923 w 4401951"/>
                <a:gd name="connsiteY10" fmla="*/ 24092 h 7135557"/>
                <a:gd name="connsiteX11" fmla="*/ 1044438 w 4401951"/>
                <a:gd name="connsiteY11" fmla="*/ 0 h 7135557"/>
                <a:gd name="connsiteX12" fmla="*/ 1093672 w 4401951"/>
                <a:gd name="connsiteY12" fmla="*/ 664478 h 7135557"/>
                <a:gd name="connsiteX13" fmla="*/ 1143670 w 4401951"/>
                <a:gd name="connsiteY13" fmla="*/ 593153 h 7135557"/>
                <a:gd name="connsiteX14" fmla="*/ 1389562 w 4401951"/>
                <a:gd name="connsiteY14" fmla="*/ 359293 h 7135557"/>
                <a:gd name="connsiteX15" fmla="*/ 1230812 w 4401951"/>
                <a:gd name="connsiteY15" fmla="*/ 1223676 h 7135557"/>
                <a:gd name="connsiteX16" fmla="*/ 1377075 w 4401951"/>
                <a:gd name="connsiteY16" fmla="*/ 659632 h 7135557"/>
                <a:gd name="connsiteX17" fmla="*/ 1392692 w 4401951"/>
                <a:gd name="connsiteY17" fmla="*/ 617304 h 7135557"/>
                <a:gd name="connsiteX18" fmla="*/ 1392692 w 4401951"/>
                <a:gd name="connsiteY18" fmla="*/ 391528 h 7135557"/>
                <a:gd name="connsiteX19" fmla="*/ 1418889 w 4401951"/>
                <a:gd name="connsiteY19" fmla="*/ 509430 h 7135557"/>
                <a:gd name="connsiteX20" fmla="*/ 1422175 w 4401951"/>
                <a:gd name="connsiteY20" fmla="*/ 537401 h 7135557"/>
                <a:gd name="connsiteX21" fmla="*/ 1422535 w 4401951"/>
                <a:gd name="connsiteY21" fmla="*/ 536423 h 7135557"/>
                <a:gd name="connsiteX22" fmla="*/ 1422245 w 4401951"/>
                <a:gd name="connsiteY22" fmla="*/ 538004 h 7135557"/>
                <a:gd name="connsiteX23" fmla="*/ 1447174 w 4401951"/>
                <a:gd name="connsiteY23" fmla="*/ 750227 h 7135557"/>
                <a:gd name="connsiteX24" fmla="*/ 1448990 w 4401951"/>
                <a:gd name="connsiteY24" fmla="*/ 775589 h 7135557"/>
                <a:gd name="connsiteX25" fmla="*/ 1465396 w 4401951"/>
                <a:gd name="connsiteY25" fmla="*/ 822804 h 7135557"/>
                <a:gd name="connsiteX26" fmla="*/ 1504879 w 4401951"/>
                <a:gd name="connsiteY26" fmla="*/ 989383 h 7135557"/>
                <a:gd name="connsiteX27" fmla="*/ 1525291 w 4401951"/>
                <a:gd name="connsiteY27" fmla="*/ 962032 h 7135557"/>
                <a:gd name="connsiteX28" fmla="*/ 1586713 w 4401951"/>
                <a:gd name="connsiteY28" fmla="*/ 781661 h 7135557"/>
                <a:gd name="connsiteX29" fmla="*/ 1588900 w 4401951"/>
                <a:gd name="connsiteY29" fmla="*/ 742775 h 7135557"/>
                <a:gd name="connsiteX30" fmla="*/ 1547037 w 4401951"/>
                <a:gd name="connsiteY30" fmla="*/ 655005 h 7135557"/>
                <a:gd name="connsiteX31" fmla="*/ 1482690 w 4401951"/>
                <a:gd name="connsiteY31" fmla="*/ 547744 h 7135557"/>
                <a:gd name="connsiteX32" fmla="*/ 1587215 w 4401951"/>
                <a:gd name="connsiteY32" fmla="*/ 625548 h 7135557"/>
                <a:gd name="connsiteX33" fmla="*/ 1582482 w 4401951"/>
                <a:gd name="connsiteY33" fmla="*/ 574855 h 7135557"/>
                <a:gd name="connsiteX34" fmla="*/ 1467846 w 4401951"/>
                <a:gd name="connsiteY34" fmla="*/ 238210 h 7135557"/>
                <a:gd name="connsiteX35" fmla="*/ 1861129 w 4401951"/>
                <a:gd name="connsiteY35" fmla="*/ 883588 h 7135557"/>
                <a:gd name="connsiteX36" fmla="*/ 1867608 w 4401951"/>
                <a:gd name="connsiteY36" fmla="*/ 952388 h 7135557"/>
                <a:gd name="connsiteX37" fmla="*/ 1901281 w 4401951"/>
                <a:gd name="connsiteY37" fmla="*/ 1014707 h 7135557"/>
                <a:gd name="connsiteX38" fmla="*/ 1931966 w 4401951"/>
                <a:gd name="connsiteY38" fmla="*/ 1099383 h 7135557"/>
                <a:gd name="connsiteX39" fmla="*/ 1935528 w 4401951"/>
                <a:gd name="connsiteY39" fmla="*/ 1036077 h 7135557"/>
                <a:gd name="connsiteX40" fmla="*/ 1810993 w 4401951"/>
                <a:gd name="connsiteY40" fmla="*/ 593384 h 7135557"/>
                <a:gd name="connsiteX41" fmla="*/ 2043828 w 4401951"/>
                <a:gd name="connsiteY41" fmla="*/ 843442 h 7135557"/>
                <a:gd name="connsiteX42" fmla="*/ 2112308 w 4401951"/>
                <a:gd name="connsiteY42" fmla="*/ 960153 h 7135557"/>
                <a:gd name="connsiteX43" fmla="*/ 2183813 w 4401951"/>
                <a:gd name="connsiteY43" fmla="*/ 879627 h 7135557"/>
                <a:gd name="connsiteX44" fmla="*/ 2714982 w 4401951"/>
                <a:gd name="connsiteY44" fmla="*/ 21558 h 7135557"/>
                <a:gd name="connsiteX45" fmla="*/ 1715073 w 4401951"/>
                <a:gd name="connsiteY45" fmla="*/ 2645841 h 7135557"/>
                <a:gd name="connsiteX46" fmla="*/ 2784794 w 4401951"/>
                <a:gd name="connsiteY46" fmla="*/ 1156569 h 7135557"/>
                <a:gd name="connsiteX47" fmla="*/ 1969674 w 4401951"/>
                <a:gd name="connsiteY47" fmla="*/ 3737766 h 7135557"/>
                <a:gd name="connsiteX48" fmla="*/ 2540919 w 4401951"/>
                <a:gd name="connsiteY48" fmla="*/ 3073208 h 7135557"/>
                <a:gd name="connsiteX49" fmla="*/ 2241680 w 4401951"/>
                <a:gd name="connsiteY49" fmla="*/ 4524527 h 7135557"/>
                <a:gd name="connsiteX50" fmla="*/ 2635972 w 4401951"/>
                <a:gd name="connsiteY50" fmla="*/ 3936651 h 7135557"/>
                <a:gd name="connsiteX51" fmla="*/ 2980221 w 4401951"/>
                <a:gd name="connsiteY51" fmla="*/ 4653430 h 7135557"/>
                <a:gd name="connsiteX52" fmla="*/ 2724238 w 4401951"/>
                <a:gd name="connsiteY52" fmla="*/ 5226768 h 7135557"/>
                <a:gd name="connsiteX53" fmla="*/ 3269110 w 4401951"/>
                <a:gd name="connsiteY53" fmla="*/ 4904889 h 7135557"/>
                <a:gd name="connsiteX54" fmla="*/ 4062237 w 4401951"/>
                <a:gd name="connsiteY54" fmla="*/ 6863126 h 7135557"/>
                <a:gd name="connsiteX55" fmla="*/ 1163872 w 4401951"/>
                <a:gd name="connsiteY55" fmla="*/ 2381077 h 7135557"/>
                <a:gd name="connsiteX56" fmla="*/ 1171818 w 4401951"/>
                <a:gd name="connsiteY56" fmla="*/ 2187765 h 7135557"/>
                <a:gd name="connsiteX57" fmla="*/ 1165562 w 4401951"/>
                <a:gd name="connsiteY57" fmla="*/ 2187901 h 7135557"/>
                <a:gd name="connsiteX58" fmla="*/ 1159676 w 4401951"/>
                <a:gd name="connsiteY58" fmla="*/ 2158334 h 7135557"/>
                <a:gd name="connsiteX59" fmla="*/ 1140976 w 4401951"/>
                <a:gd name="connsiteY59" fmla="*/ 2015351 h 7135557"/>
                <a:gd name="connsiteX60" fmla="*/ 1134897 w 4401951"/>
                <a:gd name="connsiteY60" fmla="*/ 1881299 h 7135557"/>
                <a:gd name="connsiteX61" fmla="*/ 1113671 w 4401951"/>
                <a:gd name="connsiteY61" fmla="*/ 2032179 h 7135557"/>
                <a:gd name="connsiteX62" fmla="*/ 4401951 w 4401951"/>
                <a:gd name="connsiteY62" fmla="*/ 7116709 h 7135557"/>
                <a:gd name="connsiteX63" fmla="*/ 820316 w 4401951"/>
                <a:gd name="connsiteY63" fmla="*/ 6024940 h 7135557"/>
                <a:gd name="connsiteX64" fmla="*/ 1563906 w 4401951"/>
                <a:gd name="connsiteY64" fmla="*/ 6099531 h 7135557"/>
                <a:gd name="connsiteX65" fmla="*/ 162104 w 4401951"/>
                <a:gd name="connsiteY65" fmla="*/ 4265506 h 7135557"/>
                <a:gd name="connsiteX66" fmla="*/ 884894 w 4401951"/>
                <a:gd name="connsiteY66" fmla="*/ 4858595 h 7135557"/>
                <a:gd name="connsiteX67" fmla="*/ 59825 w 4401951"/>
                <a:gd name="connsiteY67" fmla="*/ 3067213 h 7135557"/>
                <a:gd name="connsiteX68" fmla="*/ 601746 w 4401951"/>
                <a:gd name="connsiteY68" fmla="*/ 3720191 h 7135557"/>
                <a:gd name="connsiteX69" fmla="*/ 10305 w 4401951"/>
                <a:gd name="connsiteY69" fmla="*/ 1963449 h 71355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1951" h="7135557">
                  <a:moveTo>
                    <a:pt x="1574201" y="1307005"/>
                  </a:moveTo>
                  <a:lnTo>
                    <a:pt x="1595137" y="1308799"/>
                  </a:lnTo>
                  <a:lnTo>
                    <a:pt x="1596178" y="1307005"/>
                  </a:lnTo>
                  <a:close/>
                  <a:moveTo>
                    <a:pt x="1292196" y="1246107"/>
                  </a:moveTo>
                  <a:lnTo>
                    <a:pt x="1354627" y="1145598"/>
                  </a:lnTo>
                  <a:lnTo>
                    <a:pt x="1392692" y="1097590"/>
                  </a:lnTo>
                  <a:lnTo>
                    <a:pt x="1392692" y="698917"/>
                  </a:lnTo>
                  <a:close/>
                  <a:moveTo>
                    <a:pt x="10305" y="1963449"/>
                  </a:moveTo>
                  <a:cubicBezTo>
                    <a:pt x="35305" y="1737141"/>
                    <a:pt x="107341" y="1504847"/>
                    <a:pt x="243210" y="1270953"/>
                  </a:cubicBezTo>
                  <a:cubicBezTo>
                    <a:pt x="169779" y="1766302"/>
                    <a:pt x="247539" y="2226400"/>
                    <a:pt x="521312" y="2463671"/>
                  </a:cubicBezTo>
                  <a:cubicBezTo>
                    <a:pt x="290444" y="1194996"/>
                    <a:pt x="254291" y="837377"/>
                    <a:pt x="1032923" y="24092"/>
                  </a:cubicBezTo>
                  <a:cubicBezTo>
                    <a:pt x="1038793" y="11284"/>
                    <a:pt x="1042539" y="3412"/>
                    <a:pt x="1044438" y="0"/>
                  </a:cubicBezTo>
                  <a:lnTo>
                    <a:pt x="1093672" y="664478"/>
                  </a:lnTo>
                  <a:lnTo>
                    <a:pt x="1143670" y="593153"/>
                  </a:lnTo>
                  <a:cubicBezTo>
                    <a:pt x="1210644" y="509720"/>
                    <a:pt x="1291811" y="431141"/>
                    <a:pt x="1389562" y="359293"/>
                  </a:cubicBezTo>
                  <a:cubicBezTo>
                    <a:pt x="1199332" y="664152"/>
                    <a:pt x="1118671" y="989135"/>
                    <a:pt x="1230812" y="1223676"/>
                  </a:cubicBezTo>
                  <a:cubicBezTo>
                    <a:pt x="1283709" y="998470"/>
                    <a:pt x="1328298" y="814214"/>
                    <a:pt x="1377075" y="659632"/>
                  </a:cubicBezTo>
                  <a:lnTo>
                    <a:pt x="1392692" y="617304"/>
                  </a:lnTo>
                  <a:lnTo>
                    <a:pt x="1392692" y="391528"/>
                  </a:lnTo>
                  <a:lnTo>
                    <a:pt x="1418889" y="509430"/>
                  </a:lnTo>
                  <a:lnTo>
                    <a:pt x="1422175" y="537401"/>
                  </a:lnTo>
                  <a:lnTo>
                    <a:pt x="1422535" y="536423"/>
                  </a:lnTo>
                  <a:cubicBezTo>
                    <a:pt x="1422439" y="536949"/>
                    <a:pt x="1422342" y="537477"/>
                    <a:pt x="1422245" y="538004"/>
                  </a:cubicBezTo>
                  <a:lnTo>
                    <a:pt x="1447174" y="750227"/>
                  </a:lnTo>
                  <a:lnTo>
                    <a:pt x="1448990" y="775589"/>
                  </a:lnTo>
                  <a:lnTo>
                    <a:pt x="1465396" y="822804"/>
                  </a:lnTo>
                  <a:lnTo>
                    <a:pt x="1504879" y="989383"/>
                  </a:lnTo>
                  <a:lnTo>
                    <a:pt x="1525291" y="962032"/>
                  </a:lnTo>
                  <a:cubicBezTo>
                    <a:pt x="1557458" y="907490"/>
                    <a:pt x="1577556" y="846778"/>
                    <a:pt x="1586713" y="781661"/>
                  </a:cubicBezTo>
                  <a:cubicBezTo>
                    <a:pt x="1587442" y="768698"/>
                    <a:pt x="1588171" y="755737"/>
                    <a:pt x="1588900" y="742775"/>
                  </a:cubicBezTo>
                  <a:lnTo>
                    <a:pt x="1547037" y="655005"/>
                  </a:lnTo>
                  <a:cubicBezTo>
                    <a:pt x="1527714" y="619152"/>
                    <a:pt x="1506210" y="583330"/>
                    <a:pt x="1482690" y="547744"/>
                  </a:cubicBezTo>
                  <a:lnTo>
                    <a:pt x="1587215" y="625548"/>
                  </a:lnTo>
                  <a:lnTo>
                    <a:pt x="1582482" y="574855"/>
                  </a:lnTo>
                  <a:cubicBezTo>
                    <a:pt x="1565083" y="466606"/>
                    <a:pt x="1525602" y="352408"/>
                    <a:pt x="1467846" y="238210"/>
                  </a:cubicBezTo>
                  <a:cubicBezTo>
                    <a:pt x="1710374" y="439406"/>
                    <a:pt x="1825116" y="661256"/>
                    <a:pt x="1861129" y="883588"/>
                  </a:cubicBezTo>
                  <a:lnTo>
                    <a:pt x="1867608" y="952388"/>
                  </a:lnTo>
                  <a:lnTo>
                    <a:pt x="1901281" y="1014707"/>
                  </a:lnTo>
                  <a:lnTo>
                    <a:pt x="1931966" y="1099383"/>
                  </a:lnTo>
                  <a:lnTo>
                    <a:pt x="1935528" y="1036077"/>
                  </a:lnTo>
                  <a:cubicBezTo>
                    <a:pt x="1932520" y="897911"/>
                    <a:pt x="1887999" y="745647"/>
                    <a:pt x="1810993" y="593384"/>
                  </a:cubicBezTo>
                  <a:cubicBezTo>
                    <a:pt x="1908003" y="673863"/>
                    <a:pt x="1984569" y="757646"/>
                    <a:pt x="2043828" y="843442"/>
                  </a:cubicBezTo>
                  <a:lnTo>
                    <a:pt x="2112308" y="960153"/>
                  </a:lnTo>
                  <a:lnTo>
                    <a:pt x="2183813" y="879627"/>
                  </a:lnTo>
                  <a:cubicBezTo>
                    <a:pt x="2322640" y="717571"/>
                    <a:pt x="2486557" y="489948"/>
                    <a:pt x="2714982" y="21558"/>
                  </a:cubicBezTo>
                  <a:cubicBezTo>
                    <a:pt x="3240019" y="1209833"/>
                    <a:pt x="1631771" y="1832795"/>
                    <a:pt x="1715073" y="2645841"/>
                  </a:cubicBezTo>
                  <a:cubicBezTo>
                    <a:pt x="2045535" y="2037427"/>
                    <a:pt x="2319419" y="1566185"/>
                    <a:pt x="2784794" y="1156569"/>
                  </a:cubicBezTo>
                  <a:cubicBezTo>
                    <a:pt x="3117678" y="2938725"/>
                    <a:pt x="2267144" y="2835936"/>
                    <a:pt x="1969674" y="3737766"/>
                  </a:cubicBezTo>
                  <a:cubicBezTo>
                    <a:pt x="2204132" y="3553211"/>
                    <a:pt x="2311509" y="3203451"/>
                    <a:pt x="2540919" y="3073208"/>
                  </a:cubicBezTo>
                  <a:cubicBezTo>
                    <a:pt x="2781764" y="3802291"/>
                    <a:pt x="2294248" y="3762456"/>
                    <a:pt x="2241680" y="4524527"/>
                  </a:cubicBezTo>
                  <a:lnTo>
                    <a:pt x="2635972" y="3936651"/>
                  </a:lnTo>
                  <a:cubicBezTo>
                    <a:pt x="2747761" y="4010954"/>
                    <a:pt x="2965511" y="4438411"/>
                    <a:pt x="2980221" y="4653430"/>
                  </a:cubicBezTo>
                  <a:cubicBezTo>
                    <a:pt x="2994932" y="4868450"/>
                    <a:pt x="2868201" y="4856669"/>
                    <a:pt x="2724238" y="5226768"/>
                  </a:cubicBezTo>
                  <a:cubicBezTo>
                    <a:pt x="2879924" y="5084195"/>
                    <a:pt x="3180097" y="4801659"/>
                    <a:pt x="3269110" y="4904889"/>
                  </a:cubicBezTo>
                  <a:cubicBezTo>
                    <a:pt x="3572739" y="5194238"/>
                    <a:pt x="3288409" y="5620681"/>
                    <a:pt x="4062237" y="6863126"/>
                  </a:cubicBezTo>
                  <a:cubicBezTo>
                    <a:pt x="2180073" y="6016731"/>
                    <a:pt x="1166812" y="4088916"/>
                    <a:pt x="1163872" y="2381077"/>
                  </a:cubicBezTo>
                  <a:lnTo>
                    <a:pt x="1171818" y="2187765"/>
                  </a:lnTo>
                  <a:lnTo>
                    <a:pt x="1165562" y="2187901"/>
                  </a:lnTo>
                  <a:lnTo>
                    <a:pt x="1159676" y="2158334"/>
                  </a:lnTo>
                  <a:cubicBezTo>
                    <a:pt x="1151650" y="2111164"/>
                    <a:pt x="1145304" y="2063446"/>
                    <a:pt x="1140976" y="2015351"/>
                  </a:cubicBezTo>
                  <a:lnTo>
                    <a:pt x="1134897" y="1881299"/>
                  </a:lnTo>
                  <a:lnTo>
                    <a:pt x="1113671" y="2032179"/>
                  </a:lnTo>
                  <a:cubicBezTo>
                    <a:pt x="927929" y="3958603"/>
                    <a:pt x="2274745" y="6444895"/>
                    <a:pt x="4401951" y="7116709"/>
                  </a:cubicBezTo>
                  <a:cubicBezTo>
                    <a:pt x="2031981" y="7255286"/>
                    <a:pt x="1150032" y="6603410"/>
                    <a:pt x="820316" y="6024940"/>
                  </a:cubicBezTo>
                  <a:cubicBezTo>
                    <a:pt x="1359331" y="6159038"/>
                    <a:pt x="1370002" y="6176835"/>
                    <a:pt x="1563906" y="6099531"/>
                  </a:cubicBezTo>
                  <a:cubicBezTo>
                    <a:pt x="517037" y="5889014"/>
                    <a:pt x="393579" y="5232930"/>
                    <a:pt x="162104" y="4265506"/>
                  </a:cubicBezTo>
                  <a:cubicBezTo>
                    <a:pt x="342018" y="4353444"/>
                    <a:pt x="494429" y="4855174"/>
                    <a:pt x="884894" y="4858595"/>
                  </a:cubicBezTo>
                  <a:cubicBezTo>
                    <a:pt x="498053" y="4364291"/>
                    <a:pt x="-195081" y="3923696"/>
                    <a:pt x="59825" y="3067213"/>
                  </a:cubicBezTo>
                  <a:cubicBezTo>
                    <a:pt x="327943" y="3660046"/>
                    <a:pt x="203678" y="3405627"/>
                    <a:pt x="601746" y="3720191"/>
                  </a:cubicBezTo>
                  <a:cubicBezTo>
                    <a:pt x="283632" y="3267428"/>
                    <a:pt x="-64693" y="2642375"/>
                    <a:pt x="10305" y="1963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Freeform: Shape 17">
              <a:extLst>
                <a:ext uri="{FF2B5EF4-FFF2-40B4-BE49-F238E27FC236}">
                  <a16:creationId xmlns:a16="http://schemas.microsoft.com/office/drawing/2014/main" id="{5ED4446C-8EE1-4FC3-9DA4-CC49043CA207}"/>
                </a:ext>
              </a:extLst>
            </p:cNvPr>
            <p:cNvSpPr/>
            <p:nvPr>
              <p:custDataLst>
                <p:tags r:id="rId54"/>
              </p:custDataLst>
            </p:nvPr>
          </p:nvSpPr>
          <p:spPr>
            <a:xfrm rot="1520710">
              <a:off x="4733216" y="7292574"/>
              <a:ext cx="678947" cy="2025229"/>
            </a:xfrm>
            <a:custGeom>
              <a:gdLst>
                <a:gd name="connsiteX0" fmla="*/ 541078 w 678947"/>
                <a:gd name="connsiteY0" fmla="*/ 913760 h 2025229"/>
                <a:gd name="connsiteX1" fmla="*/ 675744 w 678947"/>
                <a:gd name="connsiteY1" fmla="*/ 1298518 h 2025229"/>
                <a:gd name="connsiteX2" fmla="*/ 678947 w 678947"/>
                <a:gd name="connsiteY2" fmla="*/ 1298518 h 2025229"/>
                <a:gd name="connsiteX3" fmla="*/ 677934 w 678947"/>
                <a:gd name="connsiteY3" fmla="*/ 1301036 h 2025229"/>
                <a:gd name="connsiteX4" fmla="*/ 678947 w 678947"/>
                <a:gd name="connsiteY4" fmla="*/ 1302201 h 2025229"/>
                <a:gd name="connsiteX5" fmla="*/ 677465 w 678947"/>
                <a:gd name="connsiteY5" fmla="*/ 1302201 h 2025229"/>
                <a:gd name="connsiteX6" fmla="*/ 380803 w 678947"/>
                <a:gd name="connsiteY6" fmla="*/ 2020204 h 2025229"/>
                <a:gd name="connsiteX7" fmla="*/ 370346 w 678947"/>
                <a:gd name="connsiteY7" fmla="*/ 1428267 h 2025229"/>
                <a:gd name="connsiteX8" fmla="*/ 430248 w 678947"/>
                <a:gd name="connsiteY8" fmla="*/ 1346540 h 2025229"/>
                <a:gd name="connsiteX9" fmla="*/ 339473 w 678947"/>
                <a:gd name="connsiteY9" fmla="*/ 1259287 h 2025229"/>
                <a:gd name="connsiteX10" fmla="*/ 248698 w 678947"/>
                <a:gd name="connsiteY10" fmla="*/ 1346540 h 2025229"/>
                <a:gd name="connsiteX11" fmla="*/ 308601 w 678947"/>
                <a:gd name="connsiteY11" fmla="*/ 1428268 h 2025229"/>
                <a:gd name="connsiteX12" fmla="*/ 298145 w 678947"/>
                <a:gd name="connsiteY12" fmla="*/ 2025229 h 2025229"/>
                <a:gd name="connsiteX13" fmla="*/ 1482 w 678947"/>
                <a:gd name="connsiteY13" fmla="*/ 1302201 h 2025229"/>
                <a:gd name="connsiteX14" fmla="*/ 1 w 678947"/>
                <a:gd name="connsiteY14" fmla="*/ 1302201 h 2025229"/>
                <a:gd name="connsiteX15" fmla="*/ 977 w 678947"/>
                <a:gd name="connsiteY15" fmla="*/ 1300945 h 2025229"/>
                <a:gd name="connsiteX16" fmla="*/ 0 w 678947"/>
                <a:gd name="connsiteY16" fmla="*/ 1298518 h 2025229"/>
                <a:gd name="connsiteX17" fmla="*/ 2865 w 678947"/>
                <a:gd name="connsiteY17" fmla="*/ 1298518 h 2025229"/>
                <a:gd name="connsiteX18" fmla="*/ 128363 w 678947"/>
                <a:gd name="connsiteY18" fmla="*/ 918329 h 2025229"/>
                <a:gd name="connsiteX19" fmla="*/ 541078 w 678947"/>
                <a:gd name="connsiteY19" fmla="*/ 913760 h 2025229"/>
                <a:gd name="connsiteX20" fmla="*/ 162613 w 678947"/>
                <a:gd name="connsiteY20" fmla="*/ 795273 h 2025229"/>
                <a:gd name="connsiteX21" fmla="*/ 516334 w 678947"/>
                <a:gd name="connsiteY21" fmla="*/ 795273 h 2025229"/>
                <a:gd name="connsiteX22" fmla="*/ 561325 w 678947"/>
                <a:gd name="connsiteY22" fmla="*/ 840264 h 2025229"/>
                <a:gd name="connsiteX23" fmla="*/ 516334 w 678947"/>
                <a:gd name="connsiteY23" fmla="*/ 885255 h 2025229"/>
                <a:gd name="connsiteX24" fmla="*/ 162613 w 678947"/>
                <a:gd name="connsiteY24" fmla="*/ 885255 h 2025229"/>
                <a:gd name="connsiteX25" fmla="*/ 117622 w 678947"/>
                <a:gd name="connsiteY25" fmla="*/ 840264 h 2025229"/>
                <a:gd name="connsiteX26" fmla="*/ 162613 w 678947"/>
                <a:gd name="connsiteY26" fmla="*/ 795273 h 2025229"/>
                <a:gd name="connsiteX27" fmla="*/ 306002 w 678947"/>
                <a:gd name="connsiteY27" fmla="*/ 0 h 2025229"/>
                <a:gd name="connsiteX28" fmla="*/ 477359 w 678947"/>
                <a:gd name="connsiteY28" fmla="*/ 279667 h 2025229"/>
                <a:gd name="connsiteX29" fmla="*/ 535416 w 678947"/>
                <a:gd name="connsiteY29" fmla="*/ 730528 h 2025229"/>
                <a:gd name="connsiteX30" fmla="*/ 143530 w 678947"/>
                <a:gd name="connsiteY30" fmla="*/ 730528 h 2025229"/>
                <a:gd name="connsiteX31" fmla="*/ 306002 w 678947"/>
                <a:gd name="connsiteY31" fmla="*/ 0 h 202522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8947" h="2025229">
                  <a:moveTo>
                    <a:pt x="541078" y="913760"/>
                  </a:moveTo>
                  <a:cubicBezTo>
                    <a:pt x="517510" y="1040676"/>
                    <a:pt x="540707" y="1154107"/>
                    <a:pt x="675744" y="1298518"/>
                  </a:cubicBezTo>
                  <a:lnTo>
                    <a:pt x="678947" y="1298518"/>
                  </a:lnTo>
                  <a:lnTo>
                    <a:pt x="677934" y="1301036"/>
                  </a:lnTo>
                  <a:lnTo>
                    <a:pt x="678947" y="1302201"/>
                  </a:lnTo>
                  <a:lnTo>
                    <a:pt x="677465" y="1302201"/>
                  </a:lnTo>
                  <a:lnTo>
                    <a:pt x="380803" y="2020204"/>
                  </a:lnTo>
                  <a:lnTo>
                    <a:pt x="370346" y="1428267"/>
                  </a:lnTo>
                  <a:cubicBezTo>
                    <a:pt x="405337" y="1416402"/>
                    <a:pt x="430248" y="1384267"/>
                    <a:pt x="430248" y="1346540"/>
                  </a:cubicBezTo>
                  <a:cubicBezTo>
                    <a:pt x="430248" y="1298351"/>
                    <a:pt x="389607" y="1259287"/>
                    <a:pt x="339473" y="1259287"/>
                  </a:cubicBezTo>
                  <a:cubicBezTo>
                    <a:pt x="289339" y="1259287"/>
                    <a:pt x="248698" y="1298351"/>
                    <a:pt x="248698" y="1346540"/>
                  </a:cubicBezTo>
                  <a:cubicBezTo>
                    <a:pt x="248698" y="1384267"/>
                    <a:pt x="273609" y="1416402"/>
                    <a:pt x="308601" y="1428268"/>
                  </a:cubicBezTo>
                  <a:cubicBezTo>
                    <a:pt x="308601" y="1640657"/>
                    <a:pt x="298145" y="1812840"/>
                    <a:pt x="298145" y="2025229"/>
                  </a:cubicBezTo>
                  <a:cubicBezTo>
                    <a:pt x="195772" y="1770818"/>
                    <a:pt x="103855" y="1556612"/>
                    <a:pt x="1482" y="1302201"/>
                  </a:cubicBezTo>
                  <a:lnTo>
                    <a:pt x="1" y="1302201"/>
                  </a:lnTo>
                  <a:cubicBezTo>
                    <a:pt x="335" y="1301788"/>
                    <a:pt x="668" y="1301375"/>
                    <a:pt x="977" y="1300945"/>
                  </a:cubicBezTo>
                  <a:lnTo>
                    <a:pt x="0" y="1298518"/>
                  </a:lnTo>
                  <a:lnTo>
                    <a:pt x="2865" y="1298518"/>
                  </a:lnTo>
                  <a:cubicBezTo>
                    <a:pt x="133453" y="1136606"/>
                    <a:pt x="156667" y="1063482"/>
                    <a:pt x="128363" y="918329"/>
                  </a:cubicBezTo>
                  <a:lnTo>
                    <a:pt x="541078" y="913760"/>
                  </a:lnTo>
                  <a:close/>
                  <a:moveTo>
                    <a:pt x="162613" y="795273"/>
                  </a:moveTo>
                  <a:lnTo>
                    <a:pt x="516334" y="795273"/>
                  </a:lnTo>
                  <a:cubicBezTo>
                    <a:pt x="541182" y="795273"/>
                    <a:pt x="561325" y="815416"/>
                    <a:pt x="561325" y="840264"/>
                  </a:cubicBezTo>
                  <a:cubicBezTo>
                    <a:pt x="561325" y="865112"/>
                    <a:pt x="541182" y="885255"/>
                    <a:pt x="516334" y="885255"/>
                  </a:cubicBezTo>
                  <a:lnTo>
                    <a:pt x="162613" y="885255"/>
                  </a:lnTo>
                  <a:cubicBezTo>
                    <a:pt x="137765" y="885255"/>
                    <a:pt x="117622" y="865112"/>
                    <a:pt x="117622" y="840264"/>
                  </a:cubicBezTo>
                  <a:cubicBezTo>
                    <a:pt x="117622" y="815416"/>
                    <a:pt x="137765" y="795273"/>
                    <a:pt x="162613" y="795273"/>
                  </a:cubicBezTo>
                  <a:close/>
                  <a:moveTo>
                    <a:pt x="306002" y="0"/>
                  </a:moveTo>
                  <a:lnTo>
                    <a:pt x="477359" y="279667"/>
                  </a:lnTo>
                  <a:lnTo>
                    <a:pt x="535416" y="730528"/>
                  </a:lnTo>
                  <a:lnTo>
                    <a:pt x="143530" y="730528"/>
                  </a:lnTo>
                  <a:cubicBezTo>
                    <a:pt x="211263" y="560889"/>
                    <a:pt x="238269" y="169639"/>
                    <a:pt x="3060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21" name="Dikdörtgen 120"/>
          <p:cNvSpPr/>
          <p:nvPr>
            <p:custDataLst>
              <p:tags r:id="rId55"/>
            </p:custDataLst>
          </p:nvPr>
        </p:nvSpPr>
        <p:spPr>
          <a:xfrm>
            <a:off x="1413420" y="4381249"/>
            <a:ext cx="7281327" cy="923330"/>
          </a:xfrm>
          <a:prstGeom prst="rect">
            <a:avLst/>
          </a:prstGeom>
        </p:spPr>
        <p:txBody>
          <a:bodyPr wrap="square">
            <a:spAutoFit/>
          </a:bodyPr>
          <a:lstStyle/>
          <a:p>
            <a:r>
              <a:rPr lang="tr-TR" b="1"/>
              <a:t>Zorunlu hâllerde veya olağanüstü durumlarda </a:t>
            </a:r>
            <a:r>
              <a:rPr lang="tr-TR"/>
              <a:t>hazırlanan belgeler ise imzanın dağılmayacak ve kâğıda işlemesini sağlayacak </a:t>
            </a:r>
            <a:r>
              <a:rPr lang="tr-TR" b="1"/>
              <a:t>mavi mürekkepli kalemle imzalanır. </a:t>
            </a:r>
          </a:p>
        </p:txBody>
      </p:sp>
      <p:sp>
        <p:nvSpPr>
          <p:cNvPr id="122" name="Serbest Form 121"/>
          <p:cNvSpPr/>
          <p:nvPr>
            <p:custDataLst>
              <p:tags r:id="rId56"/>
            </p:custDataLst>
          </p:nvPr>
        </p:nvSpPr>
        <p:spPr>
          <a:xfrm>
            <a:off x="9323646" y="5398420"/>
            <a:ext cx="329046" cy="323022"/>
          </a:xfrm>
          <a:custGeom>
            <a:gdLst>
              <a:gd name="connsiteX0" fmla="*/ 358284 w 695898"/>
              <a:gd name="connsiteY0" fmla="*/ 59635 h 646044"/>
              <a:gd name="connsiteX1" fmla="*/ 348345 w 695898"/>
              <a:gd name="connsiteY1" fmla="*/ 168965 h 646044"/>
              <a:gd name="connsiteX2" fmla="*/ 318527 w 695898"/>
              <a:gd name="connsiteY2" fmla="*/ 487018 h 646044"/>
              <a:gd name="connsiteX3" fmla="*/ 298649 w 695898"/>
              <a:gd name="connsiteY3" fmla="*/ 596348 h 646044"/>
              <a:gd name="connsiteX4" fmla="*/ 268832 w 695898"/>
              <a:gd name="connsiteY4" fmla="*/ 636105 h 646044"/>
              <a:gd name="connsiteX5" fmla="*/ 239014 w 695898"/>
              <a:gd name="connsiteY5" fmla="*/ 646044 h 646044"/>
              <a:gd name="connsiteX6" fmla="*/ 179380 w 695898"/>
              <a:gd name="connsiteY6" fmla="*/ 636105 h 646044"/>
              <a:gd name="connsiteX7" fmla="*/ 129684 w 695898"/>
              <a:gd name="connsiteY7" fmla="*/ 586409 h 646044"/>
              <a:gd name="connsiteX8" fmla="*/ 79988 w 695898"/>
              <a:gd name="connsiteY8" fmla="*/ 546652 h 646044"/>
              <a:gd name="connsiteX9" fmla="*/ 50171 w 695898"/>
              <a:gd name="connsiteY9" fmla="*/ 487018 h 646044"/>
              <a:gd name="connsiteX10" fmla="*/ 475 w 695898"/>
              <a:gd name="connsiteY10" fmla="*/ 427383 h 646044"/>
              <a:gd name="connsiteX11" fmla="*/ 20354 w 695898"/>
              <a:gd name="connsiteY11" fmla="*/ 407505 h 646044"/>
              <a:gd name="connsiteX12" fmla="*/ 70049 w 695898"/>
              <a:gd name="connsiteY12" fmla="*/ 397565 h 646044"/>
              <a:gd name="connsiteX13" fmla="*/ 199258 w 695898"/>
              <a:gd name="connsiteY13" fmla="*/ 407505 h 646044"/>
              <a:gd name="connsiteX14" fmla="*/ 268832 w 695898"/>
              <a:gd name="connsiteY14" fmla="*/ 457200 h 646044"/>
              <a:gd name="connsiteX15" fmla="*/ 328467 w 695898"/>
              <a:gd name="connsiteY15" fmla="*/ 506896 h 646044"/>
              <a:gd name="connsiteX16" fmla="*/ 358284 w 695898"/>
              <a:gd name="connsiteY16" fmla="*/ 536713 h 646044"/>
              <a:gd name="connsiteX17" fmla="*/ 398040 w 695898"/>
              <a:gd name="connsiteY17" fmla="*/ 556592 h 646044"/>
              <a:gd name="connsiteX18" fmla="*/ 368223 w 695898"/>
              <a:gd name="connsiteY18" fmla="*/ 437322 h 646044"/>
              <a:gd name="connsiteX19" fmla="*/ 348345 w 695898"/>
              <a:gd name="connsiteY19" fmla="*/ 387626 h 646044"/>
              <a:gd name="connsiteX20" fmla="*/ 477554 w 695898"/>
              <a:gd name="connsiteY20" fmla="*/ 487018 h 646044"/>
              <a:gd name="connsiteX21" fmla="*/ 497432 w 695898"/>
              <a:gd name="connsiteY21" fmla="*/ 377687 h 646044"/>
              <a:gd name="connsiteX22" fmla="*/ 527249 w 695898"/>
              <a:gd name="connsiteY22" fmla="*/ 377687 h 646044"/>
              <a:gd name="connsiteX23" fmla="*/ 557067 w 695898"/>
              <a:gd name="connsiteY23" fmla="*/ 407505 h 646044"/>
              <a:gd name="connsiteX24" fmla="*/ 537188 w 695898"/>
              <a:gd name="connsiteY24" fmla="*/ 278296 h 646044"/>
              <a:gd name="connsiteX25" fmla="*/ 676336 w 695898"/>
              <a:gd name="connsiteY25" fmla="*/ 288235 h 646044"/>
              <a:gd name="connsiteX26" fmla="*/ 686275 w 695898"/>
              <a:gd name="connsiteY26" fmla="*/ 0 h 64604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5898" h="646044">
                <a:moveTo>
                  <a:pt x="358284" y="59635"/>
                </a:moveTo>
                <a:cubicBezTo>
                  <a:pt x="354971" y="96078"/>
                  <a:pt x="350433" y="132431"/>
                  <a:pt x="348345" y="168965"/>
                </a:cubicBezTo>
                <a:cubicBezTo>
                  <a:pt x="322378" y="623392"/>
                  <a:pt x="362820" y="265557"/>
                  <a:pt x="318527" y="487018"/>
                </a:cubicBezTo>
                <a:cubicBezTo>
                  <a:pt x="316602" y="496644"/>
                  <a:pt x="308471" y="576704"/>
                  <a:pt x="298649" y="596348"/>
                </a:cubicBezTo>
                <a:cubicBezTo>
                  <a:pt x="291241" y="611164"/>
                  <a:pt x="281558" y="625500"/>
                  <a:pt x="268832" y="636105"/>
                </a:cubicBezTo>
                <a:cubicBezTo>
                  <a:pt x="260783" y="642812"/>
                  <a:pt x="248953" y="642731"/>
                  <a:pt x="239014" y="646044"/>
                </a:cubicBezTo>
                <a:cubicBezTo>
                  <a:pt x="219136" y="642731"/>
                  <a:pt x="197071" y="645755"/>
                  <a:pt x="179380" y="636105"/>
                </a:cubicBezTo>
                <a:cubicBezTo>
                  <a:pt x="158814" y="624887"/>
                  <a:pt x="147097" y="602081"/>
                  <a:pt x="129684" y="586409"/>
                </a:cubicBezTo>
                <a:cubicBezTo>
                  <a:pt x="113916" y="572218"/>
                  <a:pt x="96553" y="559904"/>
                  <a:pt x="79988" y="546652"/>
                </a:cubicBezTo>
                <a:cubicBezTo>
                  <a:pt x="70049" y="526774"/>
                  <a:pt x="62499" y="505510"/>
                  <a:pt x="50171" y="487018"/>
                </a:cubicBezTo>
                <a:cubicBezTo>
                  <a:pt x="35818" y="465488"/>
                  <a:pt x="9561" y="451611"/>
                  <a:pt x="475" y="427383"/>
                </a:cubicBezTo>
                <a:cubicBezTo>
                  <a:pt x="-2815" y="418609"/>
                  <a:pt x="11741" y="411196"/>
                  <a:pt x="20354" y="407505"/>
                </a:cubicBezTo>
                <a:cubicBezTo>
                  <a:pt x="35881" y="400850"/>
                  <a:pt x="53484" y="400878"/>
                  <a:pt x="70049" y="397565"/>
                </a:cubicBezTo>
                <a:cubicBezTo>
                  <a:pt x="113119" y="400878"/>
                  <a:pt x="157883" y="395092"/>
                  <a:pt x="199258" y="407505"/>
                </a:cubicBezTo>
                <a:cubicBezTo>
                  <a:pt x="226556" y="415694"/>
                  <a:pt x="246242" y="439823"/>
                  <a:pt x="268832" y="457200"/>
                </a:cubicBezTo>
                <a:cubicBezTo>
                  <a:pt x="289342" y="472977"/>
                  <a:pt x="309127" y="489705"/>
                  <a:pt x="328467" y="506896"/>
                </a:cubicBezTo>
                <a:cubicBezTo>
                  <a:pt x="338972" y="516234"/>
                  <a:pt x="346846" y="528543"/>
                  <a:pt x="358284" y="536713"/>
                </a:cubicBezTo>
                <a:cubicBezTo>
                  <a:pt x="370340" y="545325"/>
                  <a:pt x="384788" y="549966"/>
                  <a:pt x="398040" y="556592"/>
                </a:cubicBezTo>
                <a:cubicBezTo>
                  <a:pt x="388101" y="516835"/>
                  <a:pt x="379786" y="476637"/>
                  <a:pt x="368223" y="437322"/>
                </a:cubicBezTo>
                <a:cubicBezTo>
                  <a:pt x="363189" y="420206"/>
                  <a:pt x="331036" y="383299"/>
                  <a:pt x="348345" y="387626"/>
                </a:cubicBezTo>
                <a:cubicBezTo>
                  <a:pt x="392707" y="398716"/>
                  <a:pt x="442269" y="451733"/>
                  <a:pt x="477554" y="487018"/>
                </a:cubicBezTo>
                <a:cubicBezTo>
                  <a:pt x="484180" y="450574"/>
                  <a:pt x="495582" y="414682"/>
                  <a:pt x="497432" y="377687"/>
                </a:cubicBezTo>
                <a:cubicBezTo>
                  <a:pt x="503154" y="263245"/>
                  <a:pt x="454356" y="252728"/>
                  <a:pt x="527249" y="377687"/>
                </a:cubicBezTo>
                <a:cubicBezTo>
                  <a:pt x="534332" y="389829"/>
                  <a:pt x="547128" y="397566"/>
                  <a:pt x="557067" y="407505"/>
                </a:cubicBezTo>
                <a:cubicBezTo>
                  <a:pt x="550441" y="364435"/>
                  <a:pt x="549389" y="320129"/>
                  <a:pt x="537188" y="278296"/>
                </a:cubicBezTo>
                <a:cubicBezTo>
                  <a:pt x="492045" y="123519"/>
                  <a:pt x="387885" y="106054"/>
                  <a:pt x="676336" y="288235"/>
                </a:cubicBezTo>
                <a:cubicBezTo>
                  <a:pt x="713515" y="176699"/>
                  <a:pt x="686275" y="268895"/>
                  <a:pt x="686275"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custDataLst>
              <p:tags r:id="rId57"/>
            </p:custDataLst>
          </p:nvPr>
        </p:nvSpPr>
        <p:spPr>
          <a:xfrm>
            <a:off x="222362" y="1310230"/>
            <a:ext cx="12192000" cy="921471"/>
          </a:xfrm>
          <a:prstGeom prst="rect">
            <a:avLst/>
          </a:prstGeom>
        </p:spPr>
        <p:txBody>
          <a:bodyPr wrap="square">
            <a:spAutoFit/>
          </a:bodyPr>
          <a:lstStyle/>
          <a:p>
            <a:pPr algn="just">
              <a:lnSpc>
                <a:spcPct val="114000"/>
              </a:lnSpc>
              <a:buClr>
                <a:schemeClr val="bg1"/>
              </a:buClr>
            </a:pPr>
            <a:r>
              <a:rPr lang="tr-TR" sz="2400" b="1" i="1">
                <a:solidFill>
                  <a:schemeClr val="bg2">
                    <a:lumMod val="50000"/>
                  </a:schemeClr>
                </a:solidFill>
                <a:latin typeface="Palatino Linotype" panose="02040502050505030304" pitchFamily="18" charset="0"/>
              </a:rPr>
              <a:t>İmza, hazırlanan dokümanın </a:t>
            </a:r>
            <a:r>
              <a:rPr lang="tr-TR" sz="2400" b="1" i="1" u="sng">
                <a:solidFill>
                  <a:schemeClr val="bg2">
                    <a:lumMod val="50000"/>
                  </a:schemeClr>
                </a:solidFill>
                <a:latin typeface="Palatino Linotype" panose="02040502050505030304" pitchFamily="18" charset="0"/>
              </a:rPr>
              <a:t>belge</a:t>
            </a:r>
            <a:r>
              <a:rPr lang="tr-TR" sz="2400" b="1" i="1">
                <a:solidFill>
                  <a:schemeClr val="bg2">
                    <a:lumMod val="50000"/>
                  </a:schemeClr>
                </a:solidFill>
                <a:latin typeface="Palatino Linotype" panose="02040502050505030304" pitchFamily="18" charset="0"/>
              </a:rPr>
              <a:t> olmasını sağlamak amacıyla </a:t>
            </a:r>
          </a:p>
          <a:p>
            <a:pPr algn="just">
              <a:lnSpc>
                <a:spcPct val="114000"/>
              </a:lnSpc>
              <a:buClr>
                <a:schemeClr val="bg1"/>
              </a:buClr>
            </a:pPr>
            <a:r>
              <a:rPr lang="tr-TR" sz="2400" b="1" i="1">
                <a:solidFill>
                  <a:schemeClr val="bg2">
                    <a:lumMod val="50000"/>
                  </a:schemeClr>
                </a:solidFill>
                <a:latin typeface="Palatino Linotype" panose="02040502050505030304" pitchFamily="18" charset="0"/>
              </a:rPr>
              <a:t>yetkili makam tarafından gerçekleştirilen onaylama işlemidir.</a:t>
            </a:r>
          </a:p>
        </p:txBody>
      </p:sp>
    </p:spTree>
    <p:extLst>
      <p:ext uri="{BB962C8B-B14F-4D97-AF65-F5344CB8AC3E}">
        <p14:creationId xmlns:p14="http://schemas.microsoft.com/office/powerpoint/2010/main" val="3790838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1000"/>
                                        <p:tgtEl>
                                          <p:spTgt spid="76"/>
                                        </p:tgtEl>
                                      </p:cBhvr>
                                    </p:animEffect>
                                    <p:anim calcmode="lin" valueType="num">
                                      <p:cBhvr>
                                        <p:cTn id="13" dur="1000" fill="hold"/>
                                        <p:tgtEl>
                                          <p:spTgt spid="76"/>
                                        </p:tgtEl>
                                        <p:attrNameLst>
                                          <p:attrName>ppt_x</p:attrName>
                                        </p:attrNameLst>
                                      </p:cBhvr>
                                      <p:tavLst>
                                        <p:tav tm="0">
                                          <p:val>
                                            <p:strVal val="#ppt_x"/>
                                          </p:val>
                                        </p:tav>
                                        <p:tav tm="100000">
                                          <p:val>
                                            <p:strVal val="#ppt_x"/>
                                          </p:val>
                                        </p:tav>
                                      </p:tavLst>
                                    </p:anim>
                                    <p:anim calcmode="lin" valueType="num">
                                      <p:cBhvr>
                                        <p:cTn id="14" dur="1000" fill="hold"/>
                                        <p:tgtEl>
                                          <p:spTgt spid="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anim calcmode="lin" valueType="num">
                                      <p:cBhvr>
                                        <p:cTn id="18" dur="1000" fill="hold"/>
                                        <p:tgtEl>
                                          <p:spTgt spid="89"/>
                                        </p:tgtEl>
                                        <p:attrNameLst>
                                          <p:attrName>ppt_x</p:attrName>
                                        </p:attrNameLst>
                                      </p:cBhvr>
                                      <p:tavLst>
                                        <p:tav tm="0">
                                          <p:val>
                                            <p:strVal val="#ppt_x"/>
                                          </p:val>
                                        </p:tav>
                                        <p:tav tm="100000">
                                          <p:val>
                                            <p:strVal val="#ppt_x"/>
                                          </p:val>
                                        </p:tav>
                                      </p:tavLst>
                                    </p:anim>
                                    <p:anim calcmode="lin" valueType="num">
                                      <p:cBhvr>
                                        <p:cTn id="19" dur="1000" fill="hold"/>
                                        <p:tgtEl>
                                          <p:spTgt spid="8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000"/>
                                        <p:tgtEl>
                                          <p:spTgt spid="107"/>
                                        </p:tgtEl>
                                      </p:cBhvr>
                                    </p:animEffect>
                                    <p:anim calcmode="lin" valueType="num">
                                      <p:cBhvr>
                                        <p:cTn id="23" dur="1000" fill="hold"/>
                                        <p:tgtEl>
                                          <p:spTgt spid="107"/>
                                        </p:tgtEl>
                                        <p:attrNameLst>
                                          <p:attrName>ppt_x</p:attrName>
                                        </p:attrNameLst>
                                      </p:cBhvr>
                                      <p:tavLst>
                                        <p:tav tm="0">
                                          <p:val>
                                            <p:strVal val="#ppt_x"/>
                                          </p:val>
                                        </p:tav>
                                        <p:tav tm="100000">
                                          <p:val>
                                            <p:strVal val="#ppt_x"/>
                                          </p:val>
                                        </p:tav>
                                      </p:tavLst>
                                    </p:anim>
                                    <p:anim calcmode="lin" valueType="num">
                                      <p:cBhvr>
                                        <p:cTn id="24" dur="1000" fill="hold"/>
                                        <p:tgtEl>
                                          <p:spTgt spid="10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1000"/>
                                        <p:tgtEl>
                                          <p:spTgt spid="98"/>
                                        </p:tgtEl>
                                      </p:cBhvr>
                                    </p:animEffect>
                                    <p:anim calcmode="lin" valueType="num">
                                      <p:cBhvr>
                                        <p:cTn id="28" dur="1000" fill="hold"/>
                                        <p:tgtEl>
                                          <p:spTgt spid="98"/>
                                        </p:tgtEl>
                                        <p:attrNameLst>
                                          <p:attrName>ppt_x</p:attrName>
                                        </p:attrNameLst>
                                      </p:cBhvr>
                                      <p:tavLst>
                                        <p:tav tm="0">
                                          <p:val>
                                            <p:strVal val="#ppt_x"/>
                                          </p:val>
                                        </p:tav>
                                        <p:tav tm="100000">
                                          <p:val>
                                            <p:strVal val="#ppt_x"/>
                                          </p:val>
                                        </p:tav>
                                      </p:tavLst>
                                    </p:anim>
                                    <p:anim calcmode="lin" valueType="num">
                                      <p:cBhvr>
                                        <p:cTn id="2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after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1000"/>
                                        <p:tgtEl>
                                          <p:spTgt spid="122"/>
                                        </p:tgtEl>
                                      </p:cBhvr>
                                    </p:animEffect>
                                    <p:anim calcmode="lin" valueType="num">
                                      <p:cBhvr>
                                        <p:cTn id="35" dur="1000" fill="hold"/>
                                        <p:tgtEl>
                                          <p:spTgt spid="122"/>
                                        </p:tgtEl>
                                        <p:attrNameLst>
                                          <p:attrName>ppt_x</p:attrName>
                                        </p:attrNameLst>
                                      </p:cBhvr>
                                      <p:tavLst>
                                        <p:tav tm="0">
                                          <p:val>
                                            <p:strVal val="#ppt_x"/>
                                          </p:val>
                                        </p:tav>
                                        <p:tav tm="100000">
                                          <p:val>
                                            <p:strVal val="#ppt_x"/>
                                          </p:val>
                                        </p:tav>
                                      </p:tavLst>
                                    </p:anim>
                                    <p:anim calcmode="lin" valueType="num">
                                      <p:cBhvr>
                                        <p:cTn id="36" dur="1000" fill="hold"/>
                                        <p:tgtEl>
                                          <p:spTgt spid="1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1000"/>
                                        <p:tgtEl>
                                          <p:spTgt spid="121"/>
                                        </p:tgtEl>
                                      </p:cBhvr>
                                    </p:animEffect>
                                    <p:anim calcmode="lin" valueType="num">
                                      <p:cBhvr>
                                        <p:cTn id="40" dur="1000" fill="hold"/>
                                        <p:tgtEl>
                                          <p:spTgt spid="121"/>
                                        </p:tgtEl>
                                        <p:attrNameLst>
                                          <p:attrName>ppt_x</p:attrName>
                                        </p:attrNameLst>
                                      </p:cBhvr>
                                      <p:tavLst>
                                        <p:tav tm="0">
                                          <p:val>
                                            <p:strVal val="#ppt_x"/>
                                          </p:val>
                                        </p:tav>
                                        <p:tav tm="100000">
                                          <p:val>
                                            <p:strVal val="#ppt_x"/>
                                          </p:val>
                                        </p:tav>
                                      </p:tavLst>
                                    </p:anim>
                                    <p:anim calcmode="lin" valueType="num">
                                      <p:cBhvr>
                                        <p:cTn id="41" dur="1000" fill="hold"/>
                                        <p:tgtEl>
                                          <p:spTgt spid="1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fade">
                                      <p:cBhvr>
                                        <p:cTn id="44" dur="1000"/>
                                        <p:tgtEl>
                                          <p:spTgt spid="108"/>
                                        </p:tgtEl>
                                      </p:cBhvr>
                                    </p:animEffect>
                                    <p:anim calcmode="lin" valueType="num">
                                      <p:cBhvr>
                                        <p:cTn id="45" dur="1000" fill="hold"/>
                                        <p:tgtEl>
                                          <p:spTgt spid="108"/>
                                        </p:tgtEl>
                                        <p:attrNameLst>
                                          <p:attrName>ppt_x</p:attrName>
                                        </p:attrNameLst>
                                      </p:cBhvr>
                                      <p:tavLst>
                                        <p:tav tm="0">
                                          <p:val>
                                            <p:strVal val="#ppt_x"/>
                                          </p:val>
                                        </p:tav>
                                        <p:tav tm="100000">
                                          <p:val>
                                            <p:strVal val="#ppt_x"/>
                                          </p:val>
                                        </p:tav>
                                      </p:tavLst>
                                    </p:anim>
                                    <p:anim calcmode="lin" valueType="num">
                                      <p:cBhvr>
                                        <p:cTn id="46" dur="1000" fill="hold"/>
                                        <p:tgtEl>
                                          <p:spTgt spid="10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1000"/>
                                        <p:tgtEl>
                                          <p:spTgt spid="118"/>
                                        </p:tgtEl>
                                      </p:cBhvr>
                                    </p:animEffect>
                                    <p:anim calcmode="lin" valueType="num">
                                      <p:cBhvr>
                                        <p:cTn id="50" dur="1000" fill="hold"/>
                                        <p:tgtEl>
                                          <p:spTgt spid="118"/>
                                        </p:tgtEl>
                                        <p:attrNameLst>
                                          <p:attrName>ppt_x</p:attrName>
                                        </p:attrNameLst>
                                      </p:cBhvr>
                                      <p:tavLst>
                                        <p:tav tm="0">
                                          <p:val>
                                            <p:strVal val="#ppt_x"/>
                                          </p:val>
                                        </p:tav>
                                        <p:tav tm="100000">
                                          <p:val>
                                            <p:strVal val="#ppt_x"/>
                                          </p:val>
                                        </p:tav>
                                      </p:tavLst>
                                    </p:anim>
                                    <p:anim calcmode="lin" valueType="num">
                                      <p:cBhvr>
                                        <p:cTn id="51"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21" grpId="1"/>
      <p:bldP spid="122" grpId="2"/>
    </p:bldLst>
  </p:timing>
</p:sld>
</file>

<file path=ppt/slides/slide8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grpSp>
        <p:nvGrpSpPr>
          <p:cNvPr id="43" name="Group 218">
            <a:extLst>
              <a:ext uri="{FF2B5EF4-FFF2-40B4-BE49-F238E27FC236}">
                <a16:creationId xmlns:a16="http://schemas.microsoft.com/office/drawing/2014/main" id="{6F6B90E6-B7C0-412F-AAB2-BE80A3AAD55A}"/>
              </a:ext>
            </a:extLst>
          </p:cNvPr>
          <p:cNvGrpSpPr/>
          <p:nvPr>
            <p:custDataLst>
              <p:tags r:id="rId8"/>
            </p:custDataLst>
          </p:nvPr>
        </p:nvGrpSpPr>
        <p:grpSpPr>
          <a:xfrm>
            <a:off x="7585167" y="4014651"/>
            <a:ext cx="4296262" cy="2843349"/>
            <a:chOff x="3477066" y="1126131"/>
            <a:chExt cx="4712316" cy="2949353"/>
          </a:xfrm>
        </p:grpSpPr>
        <p:grpSp>
          <p:nvGrpSpPr>
            <p:cNvPr id="44" name="Group 177">
              <a:extLst>
                <a:ext uri="{FF2B5EF4-FFF2-40B4-BE49-F238E27FC236}">
                  <a16:creationId xmlns:a16="http://schemas.microsoft.com/office/drawing/2014/main" id="{17BD0271-2C5F-416A-8E73-C9232A57EE46}"/>
                </a:ext>
              </a:extLst>
            </p:cNvPr>
            <p:cNvGrpSpPr/>
            <p:nvPr>
              <p:custDataLst>
                <p:tags r:id="rId9"/>
              </p:custDataLst>
            </p:nvPr>
          </p:nvGrpSpPr>
          <p:grpSpPr>
            <a:xfrm>
              <a:off x="4921624" y="3614318"/>
              <a:ext cx="2175603" cy="343933"/>
              <a:chOff x="7072329" y="5919117"/>
              <a:chExt cx="3298812" cy="521496"/>
            </a:xfrm>
          </p:grpSpPr>
          <p:sp>
            <p:nvSpPr>
              <p:cNvPr id="67" name="Freeform: Shape 207">
                <a:extLst>
                  <a:ext uri="{FF2B5EF4-FFF2-40B4-BE49-F238E27FC236}">
                    <a16:creationId xmlns:a16="http://schemas.microsoft.com/office/drawing/2014/main" id="{880E1D01-8322-42BA-92DC-6DE3B62D09D6}"/>
                  </a:ext>
                </a:extLst>
              </p:cNvPr>
              <p:cNvSpPr/>
              <p:nvPr>
                <p:custDataLst>
                  <p:tags r:id="rId10"/>
                </p:custDataLst>
              </p:nvPr>
            </p:nvSpPr>
            <p:spPr>
              <a:xfrm>
                <a:off x="9828617" y="6310685"/>
                <a:ext cx="173088" cy="129928"/>
              </a:xfrm>
              <a:custGeom>
                <a:gdLst>
                  <a:gd name="connsiteX0" fmla="*/ 218671 w 260644"/>
                  <a:gd name="connsiteY0" fmla="*/ 0 h 195652"/>
                  <a:gd name="connsiteX1" fmla="*/ 68378 w 260644"/>
                  <a:gd name="connsiteY1" fmla="*/ 0 h 195652"/>
                  <a:gd name="connsiteX2" fmla="*/ 26403 w 260644"/>
                  <a:gd name="connsiteY2" fmla="*/ 44005 h 195652"/>
                  <a:gd name="connsiteX3" fmla="*/ 0 w 260644"/>
                  <a:gd name="connsiteY3" fmla="*/ 142847 h 195652"/>
                  <a:gd name="connsiteX4" fmla="*/ 41974 w 260644"/>
                  <a:gd name="connsiteY4" fmla="*/ 186852 h 195652"/>
                  <a:gd name="connsiteX5" fmla="*/ 192268 w 260644"/>
                  <a:gd name="connsiteY5" fmla="*/ 195652 h 195652"/>
                  <a:gd name="connsiteX6" fmla="*/ 234242 w 260644"/>
                  <a:gd name="connsiteY6" fmla="*/ 151648 h 195652"/>
                  <a:gd name="connsiteX7" fmla="*/ 260645 w 260644"/>
                  <a:gd name="connsiteY7" fmla="*/ 44005 h 195652"/>
                  <a:gd name="connsiteX8" fmla="*/ 218671 w 260644"/>
                  <a:gd name="connsiteY8" fmla="*/ 0 h 195652"/>
                  <a:gd name="connsiteX9" fmla="*/ 218671 w 260644"/>
                  <a:gd name="connsiteY9" fmla="*/ 0 h 195652"/>
                  <a:gd name="connsiteX10" fmla="*/ 179405 w 260644"/>
                  <a:gd name="connsiteY10" fmla="*/ 171281 h 195652"/>
                  <a:gd name="connsiteX11" fmla="*/ 44005 w 260644"/>
                  <a:gd name="connsiteY11" fmla="*/ 162480 h 195652"/>
                  <a:gd name="connsiteX12" fmla="*/ 29111 w 260644"/>
                  <a:gd name="connsiteY12" fmla="*/ 144201 h 195652"/>
                  <a:gd name="connsiteX13" fmla="*/ 46713 w 260644"/>
                  <a:gd name="connsiteY13" fmla="*/ 128630 h 195652"/>
                  <a:gd name="connsiteX14" fmla="*/ 182113 w 260644"/>
                  <a:gd name="connsiteY14" fmla="*/ 137431 h 195652"/>
                  <a:gd name="connsiteX15" fmla="*/ 197007 w 260644"/>
                  <a:gd name="connsiteY15" fmla="*/ 155710 h 195652"/>
                  <a:gd name="connsiteX16" fmla="*/ 179405 w 260644"/>
                  <a:gd name="connsiteY16" fmla="*/ 171281 h 195652"/>
                  <a:gd name="connsiteX17" fmla="*/ 179405 w 260644"/>
                  <a:gd name="connsiteY17" fmla="*/ 171281 h 1956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644" h="195652">
                    <a:moveTo>
                      <a:pt x="218671" y="0"/>
                    </a:moveTo>
                    <a:lnTo>
                      <a:pt x="68378" y="0"/>
                    </a:lnTo>
                    <a:cubicBezTo>
                      <a:pt x="45359" y="0"/>
                      <a:pt x="26403" y="18956"/>
                      <a:pt x="26403" y="44005"/>
                    </a:cubicBezTo>
                    <a:lnTo>
                      <a:pt x="0" y="142847"/>
                    </a:lnTo>
                    <a:cubicBezTo>
                      <a:pt x="0" y="166542"/>
                      <a:pt x="18279" y="186852"/>
                      <a:pt x="41974" y="186852"/>
                    </a:cubicBezTo>
                    <a:lnTo>
                      <a:pt x="192268" y="195652"/>
                    </a:lnTo>
                    <a:cubicBezTo>
                      <a:pt x="215286" y="195652"/>
                      <a:pt x="234242" y="176697"/>
                      <a:pt x="234242" y="151648"/>
                    </a:cubicBezTo>
                    <a:lnTo>
                      <a:pt x="260645" y="44005"/>
                    </a:lnTo>
                    <a:cubicBezTo>
                      <a:pt x="260645" y="18956"/>
                      <a:pt x="242366" y="0"/>
                      <a:pt x="218671" y="0"/>
                    </a:cubicBezTo>
                    <a:lnTo>
                      <a:pt x="218671" y="0"/>
                    </a:lnTo>
                    <a:close/>
                    <a:moveTo>
                      <a:pt x="179405" y="171281"/>
                    </a:moveTo>
                    <a:lnTo>
                      <a:pt x="44005" y="162480"/>
                    </a:lnTo>
                    <a:cubicBezTo>
                      <a:pt x="35204" y="161803"/>
                      <a:pt x="28434" y="153678"/>
                      <a:pt x="29111" y="144201"/>
                    </a:cubicBezTo>
                    <a:cubicBezTo>
                      <a:pt x="29788" y="134723"/>
                      <a:pt x="37913" y="127953"/>
                      <a:pt x="46713" y="128630"/>
                    </a:cubicBezTo>
                    <a:lnTo>
                      <a:pt x="182113" y="137431"/>
                    </a:lnTo>
                    <a:cubicBezTo>
                      <a:pt x="190914" y="138108"/>
                      <a:pt x="197684" y="146232"/>
                      <a:pt x="197007" y="155710"/>
                    </a:cubicBezTo>
                    <a:cubicBezTo>
                      <a:pt x="196330" y="164511"/>
                      <a:pt x="188206" y="171958"/>
                      <a:pt x="179405" y="171281"/>
                    </a:cubicBezTo>
                    <a:lnTo>
                      <a:pt x="179405"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8" name="Freeform: Shape 208">
                <a:extLst>
                  <a:ext uri="{FF2B5EF4-FFF2-40B4-BE49-F238E27FC236}">
                    <a16:creationId xmlns:a16="http://schemas.microsoft.com/office/drawing/2014/main" id="{70B986BA-4DEE-4060-AD75-EE1C84686252}"/>
                  </a:ext>
                </a:extLst>
              </p:cNvPr>
              <p:cNvSpPr/>
              <p:nvPr>
                <p:custDataLst>
                  <p:tags r:id="rId11"/>
                </p:custDataLst>
              </p:nvPr>
            </p:nvSpPr>
            <p:spPr>
              <a:xfrm>
                <a:off x="7130324" y="6135417"/>
                <a:ext cx="187025" cy="129928"/>
              </a:xfrm>
              <a:custGeom>
                <a:gdLst>
                  <a:gd name="connsiteX0" fmla="*/ 236273 w 281631"/>
                  <a:gd name="connsiteY0" fmla="*/ 0 h 195652"/>
                  <a:gd name="connsiteX1" fmla="*/ 73793 w 281631"/>
                  <a:gd name="connsiteY1" fmla="*/ 0 h 195652"/>
                  <a:gd name="connsiteX2" fmla="*/ 28434 w 281631"/>
                  <a:gd name="connsiteY2" fmla="*/ 44005 h 195652"/>
                  <a:gd name="connsiteX3" fmla="*/ 0 w 281631"/>
                  <a:gd name="connsiteY3" fmla="*/ 142847 h 195652"/>
                  <a:gd name="connsiteX4" fmla="*/ 45359 w 281631"/>
                  <a:gd name="connsiteY4" fmla="*/ 186852 h 195652"/>
                  <a:gd name="connsiteX5" fmla="*/ 207839 w 281631"/>
                  <a:gd name="connsiteY5" fmla="*/ 195653 h 195652"/>
                  <a:gd name="connsiteX6" fmla="*/ 253198 w 281631"/>
                  <a:gd name="connsiteY6" fmla="*/ 151648 h 195652"/>
                  <a:gd name="connsiteX7" fmla="*/ 281632 w 281631"/>
                  <a:gd name="connsiteY7" fmla="*/ 44005 h 195652"/>
                  <a:gd name="connsiteX8" fmla="*/ 236273 w 281631"/>
                  <a:gd name="connsiteY8" fmla="*/ 0 h 195652"/>
                  <a:gd name="connsiteX9" fmla="*/ 236273 w 281631"/>
                  <a:gd name="connsiteY9" fmla="*/ 0 h 195652"/>
                  <a:gd name="connsiteX10" fmla="*/ 193622 w 281631"/>
                  <a:gd name="connsiteY10" fmla="*/ 171281 h 195652"/>
                  <a:gd name="connsiteX11" fmla="*/ 46713 w 281631"/>
                  <a:gd name="connsiteY11" fmla="*/ 162480 h 195652"/>
                  <a:gd name="connsiteX12" fmla="*/ 30465 w 281631"/>
                  <a:gd name="connsiteY12" fmla="*/ 144201 h 195652"/>
                  <a:gd name="connsiteX13" fmla="*/ 49421 w 281631"/>
                  <a:gd name="connsiteY13" fmla="*/ 128630 h 195652"/>
                  <a:gd name="connsiteX14" fmla="*/ 196330 w 281631"/>
                  <a:gd name="connsiteY14" fmla="*/ 137431 h 195652"/>
                  <a:gd name="connsiteX15" fmla="*/ 212578 w 281631"/>
                  <a:gd name="connsiteY15" fmla="*/ 155710 h 195652"/>
                  <a:gd name="connsiteX16" fmla="*/ 193622 w 281631"/>
                  <a:gd name="connsiteY16" fmla="*/ 171281 h 195652"/>
                  <a:gd name="connsiteX17" fmla="*/ 193622 w 281631"/>
                  <a:gd name="connsiteY17" fmla="*/ 171281 h 1956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631" h="195652">
                    <a:moveTo>
                      <a:pt x="236273" y="0"/>
                    </a:moveTo>
                    <a:lnTo>
                      <a:pt x="73793" y="0"/>
                    </a:lnTo>
                    <a:cubicBezTo>
                      <a:pt x="49421" y="0"/>
                      <a:pt x="28434" y="18956"/>
                      <a:pt x="28434" y="44005"/>
                    </a:cubicBezTo>
                    <a:lnTo>
                      <a:pt x="0" y="142847"/>
                    </a:lnTo>
                    <a:cubicBezTo>
                      <a:pt x="0" y="166542"/>
                      <a:pt x="19633" y="186852"/>
                      <a:pt x="45359" y="186852"/>
                    </a:cubicBezTo>
                    <a:lnTo>
                      <a:pt x="207839" y="195653"/>
                    </a:lnTo>
                    <a:cubicBezTo>
                      <a:pt x="232211" y="195653"/>
                      <a:pt x="253198" y="176697"/>
                      <a:pt x="253198" y="151648"/>
                    </a:cubicBezTo>
                    <a:lnTo>
                      <a:pt x="281632" y="44005"/>
                    </a:lnTo>
                    <a:cubicBezTo>
                      <a:pt x="281632" y="18956"/>
                      <a:pt x="260645" y="0"/>
                      <a:pt x="236273" y="0"/>
                    </a:cubicBezTo>
                    <a:lnTo>
                      <a:pt x="236273" y="0"/>
                    </a:lnTo>
                    <a:close/>
                    <a:moveTo>
                      <a:pt x="193622" y="171281"/>
                    </a:moveTo>
                    <a:lnTo>
                      <a:pt x="46713" y="162480"/>
                    </a:lnTo>
                    <a:cubicBezTo>
                      <a:pt x="37235" y="161803"/>
                      <a:pt x="29788" y="153679"/>
                      <a:pt x="30465" y="144201"/>
                    </a:cubicBezTo>
                    <a:cubicBezTo>
                      <a:pt x="31142" y="135400"/>
                      <a:pt x="39943" y="127953"/>
                      <a:pt x="49421" y="128630"/>
                    </a:cubicBezTo>
                    <a:lnTo>
                      <a:pt x="196330" y="137431"/>
                    </a:lnTo>
                    <a:cubicBezTo>
                      <a:pt x="205808" y="138108"/>
                      <a:pt x="213255" y="146232"/>
                      <a:pt x="212578" y="155710"/>
                    </a:cubicBezTo>
                    <a:cubicBezTo>
                      <a:pt x="211224" y="165188"/>
                      <a:pt x="203100" y="172635"/>
                      <a:pt x="193622" y="171281"/>
                    </a:cubicBezTo>
                    <a:lnTo>
                      <a:pt x="193622"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9" name="Freeform: Shape 209">
                <a:extLst>
                  <a:ext uri="{FF2B5EF4-FFF2-40B4-BE49-F238E27FC236}">
                    <a16:creationId xmlns:a16="http://schemas.microsoft.com/office/drawing/2014/main" id="{FC3618FF-B54D-44FD-B287-4ECB7F6D3624}"/>
                  </a:ext>
                </a:extLst>
              </p:cNvPr>
              <p:cNvSpPr/>
              <p:nvPr>
                <p:custDataLst>
                  <p:tags r:id="rId12"/>
                </p:custDataLst>
              </p:nvPr>
            </p:nvSpPr>
            <p:spPr>
              <a:xfrm>
                <a:off x="7072329" y="5976839"/>
                <a:ext cx="3298565" cy="288211"/>
              </a:xfrm>
              <a:custGeom>
                <a:gdLst>
                  <a:gd name="connsiteX0" fmla="*/ 4964434 w 4967141"/>
                  <a:gd name="connsiteY0" fmla="*/ 334927 h 434003"/>
                  <a:gd name="connsiteX1" fmla="*/ 4617810 w 4967141"/>
                  <a:gd name="connsiteY1" fmla="*/ 424968 h 434003"/>
                  <a:gd name="connsiteX2" fmla="*/ 4551464 w 4967141"/>
                  <a:gd name="connsiteY2" fmla="*/ 433769 h 434003"/>
                  <a:gd name="connsiteX3" fmla="*/ 51452 w 4967141"/>
                  <a:gd name="connsiteY3" fmla="*/ 145368 h 434003"/>
                  <a:gd name="connsiteX4" fmla="*/ 16248 w 4967141"/>
                  <a:gd name="connsiteY4" fmla="*/ 120319 h 434003"/>
                  <a:gd name="connsiteX5" fmla="*/ 0 w 4967141"/>
                  <a:gd name="connsiteY5" fmla="*/ 1167 h 434003"/>
                  <a:gd name="connsiteX6" fmla="*/ 4384923 w 4967141"/>
                  <a:gd name="connsiteY6" fmla="*/ 276706 h 434003"/>
                  <a:gd name="connsiteX7" fmla="*/ 4714622 w 4967141"/>
                  <a:gd name="connsiteY7" fmla="*/ 244210 h 434003"/>
                  <a:gd name="connsiteX8" fmla="*/ 4967142 w 4967141"/>
                  <a:gd name="connsiteY8" fmla="*/ 253011 h 434003"/>
                  <a:gd name="connsiteX9" fmla="*/ 4964434 w 4967141"/>
                  <a:gd name="connsiteY9" fmla="*/ 334927 h 434003"/>
                  <a:gd name="connsiteX10" fmla="*/ 4964434 w 4967141"/>
                  <a:gd name="connsiteY10" fmla="*/ 334927 h 43400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434003">
                    <a:moveTo>
                      <a:pt x="4964434" y="334927"/>
                    </a:moveTo>
                    <a:cubicBezTo>
                      <a:pt x="4848667" y="364715"/>
                      <a:pt x="4733577" y="393826"/>
                      <a:pt x="4617810" y="424968"/>
                    </a:cubicBezTo>
                    <a:cubicBezTo>
                      <a:pt x="4596147" y="430384"/>
                      <a:pt x="4573806" y="435123"/>
                      <a:pt x="4551464" y="433769"/>
                    </a:cubicBezTo>
                    <a:cubicBezTo>
                      <a:pt x="4321285" y="422937"/>
                      <a:pt x="252521" y="157553"/>
                      <a:pt x="51452" y="145368"/>
                    </a:cubicBezTo>
                    <a:cubicBezTo>
                      <a:pt x="33173" y="144691"/>
                      <a:pt x="18956" y="142660"/>
                      <a:pt x="16248" y="120319"/>
                    </a:cubicBezTo>
                    <a:cubicBezTo>
                      <a:pt x="11509" y="81053"/>
                      <a:pt x="5416" y="40433"/>
                      <a:pt x="0" y="1167"/>
                    </a:cubicBezTo>
                    <a:cubicBezTo>
                      <a:pt x="0" y="-20497"/>
                      <a:pt x="4329409" y="266551"/>
                      <a:pt x="4384923" y="276706"/>
                    </a:cubicBezTo>
                    <a:cubicBezTo>
                      <a:pt x="4505429" y="298370"/>
                      <a:pt x="4601562" y="282121"/>
                      <a:pt x="4714622" y="244210"/>
                    </a:cubicBezTo>
                    <a:cubicBezTo>
                      <a:pt x="4878455" y="189373"/>
                      <a:pt x="4967142" y="206297"/>
                      <a:pt x="4967142" y="253011"/>
                    </a:cubicBezTo>
                    <a:cubicBezTo>
                      <a:pt x="4966465" y="281445"/>
                      <a:pt x="4964434" y="308525"/>
                      <a:pt x="4964434" y="334927"/>
                    </a:cubicBezTo>
                    <a:lnTo>
                      <a:pt x="4964434" y="334927"/>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70" name="Freeform: Shape 210">
                <a:extLst>
                  <a:ext uri="{FF2B5EF4-FFF2-40B4-BE49-F238E27FC236}">
                    <a16:creationId xmlns:a16="http://schemas.microsoft.com/office/drawing/2014/main" id="{101ECD20-9500-4C2B-9162-9513187DFFC6}"/>
                  </a:ext>
                </a:extLst>
              </p:cNvPr>
              <p:cNvSpPr/>
              <p:nvPr>
                <p:custDataLst>
                  <p:tags r:id="rId13"/>
                </p:custDataLst>
              </p:nvPr>
            </p:nvSpPr>
            <p:spPr>
              <a:xfrm>
                <a:off x="7072329" y="5933512"/>
                <a:ext cx="3298565" cy="244786"/>
              </a:xfrm>
              <a:custGeom>
                <a:gdLst>
                  <a:gd name="connsiteX0" fmla="*/ 0 w 4967141"/>
                  <a:gd name="connsiteY0" fmla="*/ 65057 h 368611"/>
                  <a:gd name="connsiteX1" fmla="*/ 182113 w 4967141"/>
                  <a:gd name="connsiteY1" fmla="*/ 65 h 368611"/>
                  <a:gd name="connsiteX2" fmla="*/ 4425543 w 4967141"/>
                  <a:gd name="connsiteY2" fmla="*/ 270865 h 368611"/>
                  <a:gd name="connsiteX3" fmla="*/ 4692957 w 4967141"/>
                  <a:gd name="connsiteY3" fmla="*/ 244462 h 368611"/>
                  <a:gd name="connsiteX4" fmla="*/ 4838512 w 4967141"/>
                  <a:gd name="connsiteY4" fmla="*/ 234307 h 368611"/>
                  <a:gd name="connsiteX5" fmla="*/ 4967142 w 4967141"/>
                  <a:gd name="connsiteY5" fmla="*/ 331795 h 368611"/>
                  <a:gd name="connsiteX6" fmla="*/ 4831742 w 4967141"/>
                  <a:gd name="connsiteY6" fmla="*/ 294560 h 368611"/>
                  <a:gd name="connsiteX7" fmla="*/ 4611717 w 4967141"/>
                  <a:gd name="connsiteY7" fmla="*/ 352782 h 368611"/>
                  <a:gd name="connsiteX8" fmla="*/ 4447207 w 4967141"/>
                  <a:gd name="connsiteY8" fmla="*/ 364968 h 368611"/>
                  <a:gd name="connsiteX9" fmla="*/ 0 w 4967141"/>
                  <a:gd name="connsiteY9" fmla="*/ 65057 h 368611"/>
                  <a:gd name="connsiteX10" fmla="*/ 0 w 4967141"/>
                  <a:gd name="connsiteY10" fmla="*/ 65057 h 36861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368611">
                    <a:moveTo>
                      <a:pt x="0" y="65057"/>
                    </a:moveTo>
                    <a:cubicBezTo>
                      <a:pt x="0" y="18344"/>
                      <a:pt x="132692" y="-1289"/>
                      <a:pt x="182113" y="65"/>
                    </a:cubicBezTo>
                    <a:cubicBezTo>
                      <a:pt x="261998" y="12251"/>
                      <a:pt x="3679490" y="207904"/>
                      <a:pt x="4425543" y="270865"/>
                    </a:cubicBezTo>
                    <a:cubicBezTo>
                      <a:pt x="4562974" y="283051"/>
                      <a:pt x="4646244" y="255971"/>
                      <a:pt x="4692957" y="244462"/>
                    </a:cubicBezTo>
                    <a:cubicBezTo>
                      <a:pt x="4731547" y="228891"/>
                      <a:pt x="4828357" y="233630"/>
                      <a:pt x="4838512" y="234307"/>
                    </a:cubicBezTo>
                    <a:cubicBezTo>
                      <a:pt x="4874393" y="222121"/>
                      <a:pt x="4967142" y="331795"/>
                      <a:pt x="4967142" y="331795"/>
                    </a:cubicBezTo>
                    <a:cubicBezTo>
                      <a:pt x="4952925" y="337211"/>
                      <a:pt x="4904858" y="278312"/>
                      <a:pt x="4831742" y="294560"/>
                    </a:cubicBezTo>
                    <a:cubicBezTo>
                      <a:pt x="4757949" y="313516"/>
                      <a:pt x="4683479" y="329087"/>
                      <a:pt x="4611717" y="352782"/>
                    </a:cubicBezTo>
                    <a:cubicBezTo>
                      <a:pt x="4556881" y="371061"/>
                      <a:pt x="4501367" y="371061"/>
                      <a:pt x="4447207" y="364968"/>
                    </a:cubicBezTo>
                    <a:cubicBezTo>
                      <a:pt x="4092459" y="324348"/>
                      <a:pt x="199715" y="84690"/>
                      <a:pt x="0" y="65057"/>
                    </a:cubicBezTo>
                    <a:lnTo>
                      <a:pt x="0" y="65057"/>
                    </a:lnTo>
                    <a:close/>
                  </a:path>
                </a:pathLst>
              </a:custGeom>
              <a:solidFill>
                <a:srgbClr val="9E9C9A"/>
              </a:solidFill>
              <a:ln w="6768" cap="flat">
                <a:noFill/>
                <a:prstDash val="solid"/>
                <a:miter/>
              </a:ln>
            </p:spPr>
            <p:txBody>
              <a:bodyPr rtlCol="0" anchor="ctr"/>
              <a:lstStyle/>
              <a:p>
                <a:endParaRPr lang="en-US">
                  <a:solidFill>
                    <a:srgbClr val="252831"/>
                  </a:solidFill>
                </a:endParaRPr>
              </a:p>
            </p:txBody>
          </p:sp>
          <p:sp>
            <p:nvSpPr>
              <p:cNvPr id="71" name="Freeform: Shape 211">
                <a:extLst>
                  <a:ext uri="{FF2B5EF4-FFF2-40B4-BE49-F238E27FC236}">
                    <a16:creationId xmlns:a16="http://schemas.microsoft.com/office/drawing/2014/main" id="{94418690-46D7-4F9C-A37C-DD15784B1B71}"/>
                  </a:ext>
                </a:extLst>
              </p:cNvPr>
              <p:cNvSpPr/>
              <p:nvPr>
                <p:custDataLst>
                  <p:tags r:id="rId14"/>
                </p:custDataLst>
              </p:nvPr>
            </p:nvSpPr>
            <p:spPr>
              <a:xfrm>
                <a:off x="7087165" y="6063034"/>
                <a:ext cx="3283976" cy="287854"/>
              </a:xfrm>
              <a:custGeom>
                <a:gdLst>
                  <a:gd name="connsiteX0" fmla="*/ 4942770 w 4945173"/>
                  <a:gd name="connsiteY0" fmla="*/ 212578 h 433465"/>
                  <a:gd name="connsiteX1" fmla="*/ 4896057 w 4945173"/>
                  <a:gd name="connsiteY1" fmla="*/ 209193 h 433465"/>
                  <a:gd name="connsiteX2" fmla="*/ 4796538 w 4945173"/>
                  <a:gd name="connsiteY2" fmla="*/ 233565 h 433465"/>
                  <a:gd name="connsiteX3" fmla="*/ 4468193 w 4945173"/>
                  <a:gd name="connsiteY3" fmla="*/ 293141 h 433465"/>
                  <a:gd name="connsiteX4" fmla="*/ 0 w 4945173"/>
                  <a:gd name="connsiteY4" fmla="*/ 0 h 433465"/>
                  <a:gd name="connsiteX5" fmla="*/ 27080 w 4945173"/>
                  <a:gd name="connsiteY5" fmla="*/ 118475 h 433465"/>
                  <a:gd name="connsiteX6" fmla="*/ 79886 w 4945173"/>
                  <a:gd name="connsiteY6" fmla="*/ 131338 h 433465"/>
                  <a:gd name="connsiteX7" fmla="*/ 4294882 w 4945173"/>
                  <a:gd name="connsiteY7" fmla="*/ 421093 h 433465"/>
                  <a:gd name="connsiteX8" fmla="*/ 4490535 w 4945173"/>
                  <a:gd name="connsiteY8" fmla="*/ 432603 h 433465"/>
                  <a:gd name="connsiteX9" fmla="*/ 4577868 w 4945173"/>
                  <a:gd name="connsiteY9" fmla="*/ 415678 h 433465"/>
                  <a:gd name="connsiteX10" fmla="*/ 4942770 w 4945173"/>
                  <a:gd name="connsiteY10" fmla="*/ 212578 h 433465"/>
                  <a:gd name="connsiteX11" fmla="*/ 4942770 w 4945173"/>
                  <a:gd name="connsiteY11" fmla="*/ 212578 h 43346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5173" h="433464">
                    <a:moveTo>
                      <a:pt x="4942770" y="212578"/>
                    </a:moveTo>
                    <a:cubicBezTo>
                      <a:pt x="4928553" y="199715"/>
                      <a:pt x="4911628" y="206485"/>
                      <a:pt x="4896057" y="209193"/>
                    </a:cubicBezTo>
                    <a:cubicBezTo>
                      <a:pt x="4862884" y="215963"/>
                      <a:pt x="4829711" y="226795"/>
                      <a:pt x="4796538" y="233565"/>
                    </a:cubicBezTo>
                    <a:cubicBezTo>
                      <a:pt x="4688218" y="257260"/>
                      <a:pt x="4582606" y="301941"/>
                      <a:pt x="4468193" y="293141"/>
                    </a:cubicBezTo>
                    <a:cubicBezTo>
                      <a:pt x="4362582" y="285016"/>
                      <a:pt x="25049" y="7447"/>
                      <a:pt x="0" y="0"/>
                    </a:cubicBezTo>
                    <a:cubicBezTo>
                      <a:pt x="8124" y="46036"/>
                      <a:pt x="7447" y="100196"/>
                      <a:pt x="27080" y="118475"/>
                    </a:cubicBezTo>
                    <a:cubicBezTo>
                      <a:pt x="42651" y="131338"/>
                      <a:pt x="50098" y="127276"/>
                      <a:pt x="79886" y="131338"/>
                    </a:cubicBezTo>
                    <a:cubicBezTo>
                      <a:pt x="171281" y="140139"/>
                      <a:pt x="4220412" y="415678"/>
                      <a:pt x="4294882" y="421093"/>
                    </a:cubicBezTo>
                    <a:cubicBezTo>
                      <a:pt x="4360551" y="426509"/>
                      <a:pt x="4426220" y="425155"/>
                      <a:pt x="4490535" y="432603"/>
                    </a:cubicBezTo>
                    <a:cubicBezTo>
                      <a:pt x="4520323" y="435988"/>
                      <a:pt x="4550111" y="429218"/>
                      <a:pt x="4577868" y="415678"/>
                    </a:cubicBezTo>
                    <a:cubicBezTo>
                      <a:pt x="4642859" y="386566"/>
                      <a:pt x="4976620" y="253198"/>
                      <a:pt x="4942770" y="212578"/>
                    </a:cubicBezTo>
                    <a:lnTo>
                      <a:pt x="4942770" y="212578"/>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72" name="Freeform: Shape 212">
                <a:extLst>
                  <a:ext uri="{FF2B5EF4-FFF2-40B4-BE49-F238E27FC236}">
                    <a16:creationId xmlns:a16="http://schemas.microsoft.com/office/drawing/2014/main" id="{A44D4D9E-1A73-4016-9088-2FFAD210CC3D}"/>
                  </a:ext>
                </a:extLst>
              </p:cNvPr>
              <p:cNvSpPr/>
              <p:nvPr>
                <p:custDataLst>
                  <p:tags r:id="rId15"/>
                </p:custDataLst>
              </p:nvPr>
            </p:nvSpPr>
            <p:spPr>
              <a:xfrm>
                <a:off x="7187421" y="5919117"/>
                <a:ext cx="3139864" cy="216494"/>
              </a:xfrm>
              <a:custGeom>
                <a:gdLst>
                  <a:gd name="connsiteX0" fmla="*/ 0 w 4728161"/>
                  <a:gd name="connsiteY0" fmla="*/ 40699 h 326007"/>
                  <a:gd name="connsiteX1" fmla="*/ 431925 w 4728161"/>
                  <a:gd name="connsiteY1" fmla="*/ 79 h 326007"/>
                  <a:gd name="connsiteX2" fmla="*/ 4185885 w 4728161"/>
                  <a:gd name="connsiteY2" fmla="*/ 232289 h 326007"/>
                  <a:gd name="connsiteX3" fmla="*/ 4454654 w 4728161"/>
                  <a:gd name="connsiteY3" fmla="*/ 188284 h 326007"/>
                  <a:gd name="connsiteX4" fmla="*/ 4615780 w 4728161"/>
                  <a:gd name="connsiteY4" fmla="*/ 181514 h 326007"/>
                  <a:gd name="connsiteX5" fmla="*/ 4728161 w 4728161"/>
                  <a:gd name="connsiteY5" fmla="*/ 290511 h 326007"/>
                  <a:gd name="connsiteX6" fmla="*/ 4599532 w 4728161"/>
                  <a:gd name="connsiteY6" fmla="*/ 270201 h 326007"/>
                  <a:gd name="connsiteX7" fmla="*/ 4372737 w 4728161"/>
                  <a:gd name="connsiteY7" fmla="*/ 310821 h 326007"/>
                  <a:gd name="connsiteX8" fmla="*/ 4208226 w 4728161"/>
                  <a:gd name="connsiteY8" fmla="*/ 322330 h 326007"/>
                  <a:gd name="connsiteX9" fmla="*/ 0 w 4728161"/>
                  <a:gd name="connsiteY9" fmla="*/ 40699 h 326007"/>
                  <a:gd name="connsiteX10" fmla="*/ 0 w 4728161"/>
                  <a:gd name="connsiteY10" fmla="*/ 40699 h 3260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161" h="326007">
                    <a:moveTo>
                      <a:pt x="0" y="40699"/>
                    </a:moveTo>
                    <a:cubicBezTo>
                      <a:pt x="90041" y="14973"/>
                      <a:pt x="382504" y="-1275"/>
                      <a:pt x="431925" y="79"/>
                    </a:cubicBezTo>
                    <a:cubicBezTo>
                      <a:pt x="511811" y="11588"/>
                      <a:pt x="3438478" y="171359"/>
                      <a:pt x="4185885" y="232289"/>
                    </a:cubicBezTo>
                    <a:cubicBezTo>
                      <a:pt x="4323316" y="243798"/>
                      <a:pt x="4407941" y="200470"/>
                      <a:pt x="4454654" y="188284"/>
                    </a:cubicBezTo>
                    <a:cubicBezTo>
                      <a:pt x="4493242" y="173390"/>
                      <a:pt x="4604947" y="180160"/>
                      <a:pt x="4615780" y="181514"/>
                    </a:cubicBezTo>
                    <a:cubicBezTo>
                      <a:pt x="4680771" y="193700"/>
                      <a:pt x="4728161" y="290511"/>
                      <a:pt x="4728161" y="290511"/>
                    </a:cubicBezTo>
                    <a:cubicBezTo>
                      <a:pt x="4713945" y="295927"/>
                      <a:pt x="4673325" y="254630"/>
                      <a:pt x="4599532" y="270201"/>
                    </a:cubicBezTo>
                    <a:cubicBezTo>
                      <a:pt x="4525739" y="288480"/>
                      <a:pt x="4443822" y="287803"/>
                      <a:pt x="4372737" y="310821"/>
                    </a:cubicBezTo>
                    <a:cubicBezTo>
                      <a:pt x="4317900" y="328423"/>
                      <a:pt x="4261709" y="328423"/>
                      <a:pt x="4208226" y="322330"/>
                    </a:cubicBezTo>
                    <a:cubicBezTo>
                      <a:pt x="3852124" y="282387"/>
                      <a:pt x="199038" y="58300"/>
                      <a:pt x="0" y="40699"/>
                    </a:cubicBezTo>
                    <a:lnTo>
                      <a:pt x="0" y="40699"/>
                    </a:lnTo>
                    <a:close/>
                  </a:path>
                </a:pathLst>
              </a:custGeom>
              <a:solidFill>
                <a:srgbClr val="4D4D4D"/>
              </a:solidFill>
              <a:ln w="6768" cap="flat">
                <a:noFill/>
                <a:prstDash val="solid"/>
                <a:miter/>
              </a:ln>
            </p:spPr>
            <p:txBody>
              <a:bodyPr rtlCol="0" anchor="ctr"/>
              <a:lstStyle/>
              <a:p>
                <a:endParaRPr lang="en-US">
                  <a:solidFill>
                    <a:srgbClr val="252831"/>
                  </a:solidFill>
                </a:endParaRPr>
              </a:p>
            </p:txBody>
          </p:sp>
        </p:grpSp>
        <p:grpSp>
          <p:nvGrpSpPr>
            <p:cNvPr id="45" name="Group 178">
              <a:extLst>
                <a:ext uri="{FF2B5EF4-FFF2-40B4-BE49-F238E27FC236}">
                  <a16:creationId xmlns:a16="http://schemas.microsoft.com/office/drawing/2014/main" id="{1353AFCF-42CD-4814-AF7F-BF6267A7A535}"/>
                </a:ext>
              </a:extLst>
            </p:cNvPr>
            <p:cNvGrpSpPr/>
            <p:nvPr>
              <p:custDataLst>
                <p:tags r:id="rId16"/>
              </p:custDataLst>
            </p:nvPr>
          </p:nvGrpSpPr>
          <p:grpSpPr>
            <a:xfrm>
              <a:off x="3477066" y="1871235"/>
              <a:ext cx="1472429" cy="2204249"/>
              <a:chOff x="4854267" y="3354767"/>
              <a:chExt cx="2232607" cy="3342246"/>
            </a:xfrm>
            <a:effectLst/>
          </p:grpSpPr>
          <p:sp>
            <p:nvSpPr>
              <p:cNvPr id="60" name="Freeform: Shape 200">
                <a:extLst>
                  <a:ext uri="{FF2B5EF4-FFF2-40B4-BE49-F238E27FC236}">
                    <a16:creationId xmlns:a16="http://schemas.microsoft.com/office/drawing/2014/main" id="{85B94266-7E24-4007-A7CC-BDFED7E044FB}"/>
                  </a:ext>
                </a:extLst>
              </p:cNvPr>
              <p:cNvSpPr/>
              <p:nvPr>
                <p:custDataLst>
                  <p:tags r:id="rId17"/>
                </p:custDataLst>
              </p:nvPr>
            </p:nvSpPr>
            <p:spPr>
              <a:xfrm>
                <a:off x="4854267" y="3354767"/>
                <a:ext cx="2232607" cy="2910128"/>
              </a:xfrm>
              <a:custGeom>
                <a:gdLst>
                  <a:gd name="connsiteX0" fmla="*/ 3157277 w 3361970"/>
                  <a:gd name="connsiteY0" fmla="*/ 4382215 h 4382214"/>
                  <a:gd name="connsiteX1" fmla="*/ 674721 w 3361970"/>
                  <a:gd name="connsiteY1" fmla="*/ 3821659 h 4382214"/>
                  <a:gd name="connsiteX2" fmla="*/ 586712 w 3361970"/>
                  <a:gd name="connsiteY2" fmla="*/ 3733649 h 4382214"/>
                  <a:gd name="connsiteX3" fmla="*/ 430 w 3361970"/>
                  <a:gd name="connsiteY3" fmla="*/ 178051 h 4382214"/>
                  <a:gd name="connsiteX4" fmla="*/ 149370 w 3361970"/>
                  <a:gd name="connsiteY4" fmla="*/ 83948 h 4382214"/>
                  <a:gd name="connsiteX5" fmla="*/ 2656298 w 3361970"/>
                  <a:gd name="connsiteY5" fmla="*/ 0 h 4382214"/>
                  <a:gd name="connsiteX6" fmla="*/ 2744307 w 3361970"/>
                  <a:gd name="connsiteY6" fmla="*/ 88010 h 4382214"/>
                  <a:gd name="connsiteX7" fmla="*/ 3359699 w 3361970"/>
                  <a:gd name="connsiteY7" fmla="*/ 4176407 h 4382214"/>
                  <a:gd name="connsiteX8" fmla="*/ 3157277 w 3361970"/>
                  <a:gd name="connsiteY8" fmla="*/ 4382215 h 4382214"/>
                  <a:gd name="connsiteX9" fmla="*/ 3157277 w 3361970"/>
                  <a:gd name="connsiteY9" fmla="*/ 4382215 h 438221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1970" h="4382214">
                    <a:moveTo>
                      <a:pt x="3157277" y="4382215"/>
                    </a:moveTo>
                    <a:lnTo>
                      <a:pt x="674721" y="3821659"/>
                    </a:lnTo>
                    <a:cubicBezTo>
                      <a:pt x="627331" y="3810151"/>
                      <a:pt x="619207" y="3832492"/>
                      <a:pt x="586712" y="3733649"/>
                    </a:cubicBezTo>
                    <a:cubicBezTo>
                      <a:pt x="361271" y="3043788"/>
                      <a:pt x="107396" y="1081167"/>
                      <a:pt x="430" y="178051"/>
                    </a:cubicBezTo>
                    <a:cubicBezTo>
                      <a:pt x="-7694" y="107643"/>
                      <a:pt x="101303" y="83948"/>
                      <a:pt x="149370" y="83948"/>
                    </a:cubicBezTo>
                    <a:lnTo>
                      <a:pt x="2656298" y="0"/>
                    </a:lnTo>
                    <a:cubicBezTo>
                      <a:pt x="2705042" y="0"/>
                      <a:pt x="2744307" y="39943"/>
                      <a:pt x="2744307" y="88010"/>
                    </a:cubicBezTo>
                    <a:lnTo>
                      <a:pt x="3359699" y="4176407"/>
                    </a:lnTo>
                    <a:cubicBezTo>
                      <a:pt x="3384071" y="4254939"/>
                      <a:pt x="3205344" y="4382215"/>
                      <a:pt x="3157277" y="4382215"/>
                    </a:cubicBezTo>
                    <a:lnTo>
                      <a:pt x="3157277" y="4382215"/>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61" name="Freeform: Shape 201">
                <a:extLst>
                  <a:ext uri="{FF2B5EF4-FFF2-40B4-BE49-F238E27FC236}">
                    <a16:creationId xmlns:a16="http://schemas.microsoft.com/office/drawing/2014/main" id="{B3274988-4B30-441B-B4CA-BD8FFC463326}"/>
                  </a:ext>
                </a:extLst>
              </p:cNvPr>
              <p:cNvSpPr/>
              <p:nvPr>
                <p:custDataLst>
                  <p:tags r:id="rId18"/>
                </p:custDataLst>
              </p:nvPr>
            </p:nvSpPr>
            <p:spPr>
              <a:xfrm>
                <a:off x="4854311" y="3398826"/>
                <a:ext cx="1987833" cy="2938919"/>
              </a:xfrm>
              <a:custGeom>
                <a:gdLst>
                  <a:gd name="connsiteX0" fmla="*/ 95821 w 2993377"/>
                  <a:gd name="connsiteY0" fmla="*/ 1229430 h 4425568"/>
                  <a:gd name="connsiteX1" fmla="*/ 57909 w 2993377"/>
                  <a:gd name="connsiteY1" fmla="*/ 855050 h 4425568"/>
                  <a:gd name="connsiteX2" fmla="*/ 365 w 2993377"/>
                  <a:gd name="connsiteY2" fmla="*/ 180759 h 4425568"/>
                  <a:gd name="connsiteX3" fmla="*/ 109361 w 2993377"/>
                  <a:gd name="connsiteY3" fmla="*/ 44682 h 4425568"/>
                  <a:gd name="connsiteX4" fmla="*/ 2393556 w 2993377"/>
                  <a:gd name="connsiteY4" fmla="*/ 0 h 4425568"/>
                  <a:gd name="connsiteX5" fmla="*/ 1987357 w 2993377"/>
                  <a:gd name="connsiteY5" fmla="*/ 1939602 h 4425568"/>
                  <a:gd name="connsiteX6" fmla="*/ 2865424 w 2993377"/>
                  <a:gd name="connsiteY6" fmla="*/ 4122924 h 4425568"/>
                  <a:gd name="connsiteX7" fmla="*/ 2993377 w 2993377"/>
                  <a:gd name="connsiteY7" fmla="*/ 4270510 h 4425568"/>
                  <a:gd name="connsiteX8" fmla="*/ 1806598 w 2993377"/>
                  <a:gd name="connsiteY8" fmla="*/ 4001064 h 4425568"/>
                  <a:gd name="connsiteX9" fmla="*/ 1772071 w 2993377"/>
                  <a:gd name="connsiteY9" fmla="*/ 4023405 h 4425568"/>
                  <a:gd name="connsiteX10" fmla="*/ 1860758 w 2993377"/>
                  <a:gd name="connsiteY10" fmla="*/ 4353104 h 4425568"/>
                  <a:gd name="connsiteX11" fmla="*/ 1814722 w 2993377"/>
                  <a:gd name="connsiteY11" fmla="*/ 4412680 h 4425568"/>
                  <a:gd name="connsiteX12" fmla="*/ 1587250 w 2993377"/>
                  <a:gd name="connsiteY12" fmla="*/ 4425543 h 4425568"/>
                  <a:gd name="connsiteX13" fmla="*/ 1506687 w 2993377"/>
                  <a:gd name="connsiteY13" fmla="*/ 4319254 h 4425568"/>
                  <a:gd name="connsiteX14" fmla="*/ 1533090 w 2993377"/>
                  <a:gd name="connsiteY14" fmla="*/ 3940811 h 4425568"/>
                  <a:gd name="connsiteX15" fmla="*/ 648930 w 2993377"/>
                  <a:gd name="connsiteY15" fmla="*/ 3752606 h 4425568"/>
                  <a:gd name="connsiteX16" fmla="*/ 594770 w 2993377"/>
                  <a:gd name="connsiteY16" fmla="*/ 3683552 h 4425568"/>
                  <a:gd name="connsiteX17" fmla="*/ 95821 w 2993377"/>
                  <a:gd name="connsiteY17" fmla="*/ 1229430 h 4425568"/>
                  <a:gd name="connsiteX18" fmla="*/ 95821 w 2993377"/>
                  <a:gd name="connsiteY18" fmla="*/ 1229430 h 44255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3377" h="4425568">
                    <a:moveTo>
                      <a:pt x="95821" y="1229430"/>
                    </a:moveTo>
                    <a:cubicBezTo>
                      <a:pt x="81604" y="1104863"/>
                      <a:pt x="68741" y="980295"/>
                      <a:pt x="57909" y="855050"/>
                    </a:cubicBezTo>
                    <a:cubicBezTo>
                      <a:pt x="38277" y="636379"/>
                      <a:pt x="8489" y="399429"/>
                      <a:pt x="365" y="180759"/>
                    </a:cubicBezTo>
                    <a:cubicBezTo>
                      <a:pt x="-3020" y="88687"/>
                      <a:pt x="15936" y="67023"/>
                      <a:pt x="109361" y="44682"/>
                    </a:cubicBezTo>
                    <a:cubicBezTo>
                      <a:pt x="504729" y="46713"/>
                      <a:pt x="2393556" y="677"/>
                      <a:pt x="2393556" y="0"/>
                    </a:cubicBezTo>
                    <a:cubicBezTo>
                      <a:pt x="2092969" y="580865"/>
                      <a:pt x="1955538" y="1288329"/>
                      <a:pt x="1987357" y="1939602"/>
                    </a:cubicBezTo>
                    <a:cubicBezTo>
                      <a:pt x="2027300" y="2739815"/>
                      <a:pt x="2325179" y="3524457"/>
                      <a:pt x="2865424" y="4122924"/>
                    </a:cubicBezTo>
                    <a:cubicBezTo>
                      <a:pt x="2904013" y="4166252"/>
                      <a:pt x="2960204" y="4223797"/>
                      <a:pt x="2993377" y="4270510"/>
                    </a:cubicBezTo>
                    <a:cubicBezTo>
                      <a:pt x="2755751" y="4227859"/>
                      <a:pt x="1992773" y="4044392"/>
                      <a:pt x="1806598" y="4001064"/>
                    </a:cubicBezTo>
                    <a:cubicBezTo>
                      <a:pt x="1772071" y="3992940"/>
                      <a:pt x="1765978" y="3992940"/>
                      <a:pt x="1772071" y="4023405"/>
                    </a:cubicBezTo>
                    <a:cubicBezTo>
                      <a:pt x="1777487" y="4051162"/>
                      <a:pt x="1852634" y="4309776"/>
                      <a:pt x="1860758" y="4353104"/>
                    </a:cubicBezTo>
                    <a:cubicBezTo>
                      <a:pt x="1869559" y="4397109"/>
                      <a:pt x="1860081" y="4409972"/>
                      <a:pt x="1814722" y="4412680"/>
                    </a:cubicBezTo>
                    <a:cubicBezTo>
                      <a:pt x="1796443" y="4413357"/>
                      <a:pt x="1593343" y="4426220"/>
                      <a:pt x="1587250" y="4425543"/>
                    </a:cubicBezTo>
                    <a:cubicBezTo>
                      <a:pt x="1498563" y="4412680"/>
                      <a:pt x="1497886" y="4412003"/>
                      <a:pt x="1506687" y="4319254"/>
                    </a:cubicBezTo>
                    <a:cubicBezTo>
                      <a:pt x="1516842" y="4287435"/>
                      <a:pt x="1517519" y="4114800"/>
                      <a:pt x="1533090" y="3940811"/>
                    </a:cubicBezTo>
                    <a:cubicBezTo>
                      <a:pt x="1535798" y="3908316"/>
                      <a:pt x="745740" y="3773593"/>
                      <a:pt x="648930" y="3752606"/>
                    </a:cubicBezTo>
                    <a:cubicBezTo>
                      <a:pt x="602217" y="3739743"/>
                      <a:pt x="602217" y="3708601"/>
                      <a:pt x="594770" y="3683552"/>
                    </a:cubicBezTo>
                    <a:cubicBezTo>
                      <a:pt x="358497" y="2881985"/>
                      <a:pt x="191278" y="2055369"/>
                      <a:pt x="95821" y="1229430"/>
                    </a:cubicBezTo>
                    <a:lnTo>
                      <a:pt x="95821" y="1229430"/>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2" name="Freeform: Shape 202">
                <a:extLst>
                  <a:ext uri="{FF2B5EF4-FFF2-40B4-BE49-F238E27FC236}">
                    <a16:creationId xmlns:a16="http://schemas.microsoft.com/office/drawing/2014/main" id="{BDCA7A9D-36A8-433B-B086-93098B6D39FD}"/>
                  </a:ext>
                </a:extLst>
              </p:cNvPr>
              <p:cNvSpPr/>
              <p:nvPr>
                <p:custDataLst>
                  <p:tags r:id="rId19"/>
                </p:custDataLst>
              </p:nvPr>
            </p:nvSpPr>
            <p:spPr>
              <a:xfrm>
                <a:off x="4926017" y="5343420"/>
                <a:ext cx="1915606" cy="1252888"/>
              </a:xfrm>
              <a:custGeom>
                <a:gdLst>
                  <a:gd name="connsiteX0" fmla="*/ 940380 w 2884614"/>
                  <a:gd name="connsiteY0" fmla="*/ 27512 h 1886660"/>
                  <a:gd name="connsiteX1" fmla="*/ 970845 w 2884614"/>
                  <a:gd name="connsiteY1" fmla="*/ 432 h 1886660"/>
                  <a:gd name="connsiteX2" fmla="*/ 1500259 w 2884614"/>
                  <a:gd name="connsiteY2" fmla="*/ 99951 h 1886660"/>
                  <a:gd name="connsiteX3" fmla="*/ 1399386 w 2884614"/>
                  <a:gd name="connsiteY3" fmla="*/ 1382864 h 1886660"/>
                  <a:gd name="connsiteX4" fmla="*/ 1408187 w 2884614"/>
                  <a:gd name="connsiteY4" fmla="*/ 1481029 h 1886660"/>
                  <a:gd name="connsiteX5" fmla="*/ 1648521 w 2884614"/>
                  <a:gd name="connsiteY5" fmla="*/ 1487121 h 1886660"/>
                  <a:gd name="connsiteX6" fmla="*/ 1724345 w 2884614"/>
                  <a:gd name="connsiteY6" fmla="*/ 1374063 h 1886660"/>
                  <a:gd name="connsiteX7" fmla="*/ 1687110 w 2884614"/>
                  <a:gd name="connsiteY7" fmla="*/ 1212260 h 1886660"/>
                  <a:gd name="connsiteX8" fmla="*/ 2877952 w 2884614"/>
                  <a:gd name="connsiteY8" fmla="*/ 1525034 h 1886660"/>
                  <a:gd name="connsiteX9" fmla="*/ 2861704 w 2884614"/>
                  <a:gd name="connsiteY9" fmla="*/ 1544666 h 1886660"/>
                  <a:gd name="connsiteX10" fmla="*/ 1118431 w 2884614"/>
                  <a:gd name="connsiteY10" fmla="*/ 1883843 h 1886660"/>
                  <a:gd name="connsiteX11" fmla="*/ 1038545 w 2884614"/>
                  <a:gd name="connsiteY11" fmla="*/ 1878427 h 1886660"/>
                  <a:gd name="connsiteX12" fmla="*/ 29 w 2884614"/>
                  <a:gd name="connsiteY12" fmla="*/ 1543989 h 1886660"/>
                  <a:gd name="connsiteX13" fmla="*/ 754206 w 2884614"/>
                  <a:gd name="connsiteY13" fmla="*/ 1357138 h 1886660"/>
                  <a:gd name="connsiteX14" fmla="*/ 838831 w 2884614"/>
                  <a:gd name="connsiteY14" fmla="*/ 1253557 h 1886660"/>
                  <a:gd name="connsiteX15" fmla="*/ 940380 w 2884614"/>
                  <a:gd name="connsiteY15" fmla="*/ 27512 h 1886660"/>
                  <a:gd name="connsiteX16" fmla="*/ 940380 w 2884614"/>
                  <a:gd name="connsiteY16" fmla="*/ 27512 h 18866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614" h="1886660">
                    <a:moveTo>
                      <a:pt x="940380" y="27512"/>
                    </a:moveTo>
                    <a:cubicBezTo>
                      <a:pt x="943089" y="7878"/>
                      <a:pt x="949181" y="-2277"/>
                      <a:pt x="970845" y="432"/>
                    </a:cubicBezTo>
                    <a:cubicBezTo>
                      <a:pt x="1026359" y="8556"/>
                      <a:pt x="1514476" y="-245"/>
                      <a:pt x="1500259" y="99951"/>
                    </a:cubicBezTo>
                    <a:cubicBezTo>
                      <a:pt x="1459639" y="376843"/>
                      <a:pt x="1404125" y="1241371"/>
                      <a:pt x="1399386" y="1382864"/>
                    </a:cubicBezTo>
                    <a:cubicBezTo>
                      <a:pt x="1398709" y="1411298"/>
                      <a:pt x="1383815" y="1456656"/>
                      <a:pt x="1408187" y="1481029"/>
                    </a:cubicBezTo>
                    <a:cubicBezTo>
                      <a:pt x="1443391" y="1516233"/>
                      <a:pt x="1612641" y="1489153"/>
                      <a:pt x="1648521" y="1487121"/>
                    </a:cubicBezTo>
                    <a:cubicBezTo>
                      <a:pt x="1720283" y="1484414"/>
                      <a:pt x="1733823" y="1436346"/>
                      <a:pt x="1724345" y="1374063"/>
                    </a:cubicBezTo>
                    <a:cubicBezTo>
                      <a:pt x="1719606" y="1345629"/>
                      <a:pt x="1699973" y="1264389"/>
                      <a:pt x="1687110" y="1212260"/>
                    </a:cubicBezTo>
                    <a:cubicBezTo>
                      <a:pt x="2068261" y="1311779"/>
                      <a:pt x="2498155" y="1422806"/>
                      <a:pt x="2877952" y="1525034"/>
                    </a:cubicBezTo>
                    <a:cubicBezTo>
                      <a:pt x="2888107" y="1533834"/>
                      <a:pt x="2889461" y="1539250"/>
                      <a:pt x="2861704" y="1544666"/>
                    </a:cubicBezTo>
                    <a:cubicBezTo>
                      <a:pt x="2803482" y="1556175"/>
                      <a:pt x="1321531" y="1843900"/>
                      <a:pt x="1118431" y="1883843"/>
                    </a:cubicBezTo>
                    <a:cubicBezTo>
                      <a:pt x="1090674" y="1889259"/>
                      <a:pt x="1064271" y="1886551"/>
                      <a:pt x="1038545" y="1878427"/>
                    </a:cubicBezTo>
                    <a:cubicBezTo>
                      <a:pt x="721033" y="1782293"/>
                      <a:pt x="7476" y="1575809"/>
                      <a:pt x="29" y="1543989"/>
                    </a:cubicBezTo>
                    <a:cubicBezTo>
                      <a:pt x="-5387" y="1522325"/>
                      <a:pt x="753529" y="1357138"/>
                      <a:pt x="754206" y="1357138"/>
                    </a:cubicBezTo>
                    <a:cubicBezTo>
                      <a:pt x="820552" y="1335474"/>
                      <a:pt x="827999" y="1321934"/>
                      <a:pt x="838831" y="1253557"/>
                    </a:cubicBezTo>
                    <a:cubicBezTo>
                      <a:pt x="843570" y="1265066"/>
                      <a:pt x="928195" y="110782"/>
                      <a:pt x="940380" y="27512"/>
                    </a:cubicBezTo>
                    <a:lnTo>
                      <a:pt x="940380" y="27512"/>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3" name="Freeform: Shape 203">
                <a:extLst>
                  <a:ext uri="{FF2B5EF4-FFF2-40B4-BE49-F238E27FC236}">
                    <a16:creationId xmlns:a16="http://schemas.microsoft.com/office/drawing/2014/main" id="{4289B5BD-B247-4E3F-BB82-5FA92C78D3CA}"/>
                  </a:ext>
                </a:extLst>
              </p:cNvPr>
              <p:cNvSpPr/>
              <p:nvPr>
                <p:custDataLst>
                  <p:tags r:id="rId20"/>
                </p:custDataLst>
              </p:nvPr>
            </p:nvSpPr>
            <p:spPr>
              <a:xfrm>
                <a:off x="4897107" y="6351664"/>
                <a:ext cx="1973360" cy="345349"/>
              </a:xfrm>
              <a:custGeom>
                <a:gdLst>
                  <a:gd name="connsiteX0" fmla="*/ 86890 w 2971582"/>
                  <a:gd name="connsiteY0" fmla="*/ 35881 h 520043"/>
                  <a:gd name="connsiteX1" fmla="*/ 571621 w 2971582"/>
                  <a:gd name="connsiteY1" fmla="*/ 183467 h 520043"/>
                  <a:gd name="connsiteX2" fmla="*/ 992038 w 2971582"/>
                  <a:gd name="connsiteY2" fmla="*/ 311420 h 520043"/>
                  <a:gd name="connsiteX3" fmla="*/ 1289240 w 2971582"/>
                  <a:gd name="connsiteY3" fmla="*/ 324282 h 520043"/>
                  <a:gd name="connsiteX4" fmla="*/ 2911330 w 2971582"/>
                  <a:gd name="connsiteY4" fmla="*/ 16248 h 520043"/>
                  <a:gd name="connsiteX5" fmla="*/ 2925547 w 2971582"/>
                  <a:gd name="connsiteY5" fmla="*/ 0 h 520043"/>
                  <a:gd name="connsiteX6" fmla="*/ 2971583 w 2971582"/>
                  <a:gd name="connsiteY6" fmla="*/ 70408 h 520043"/>
                  <a:gd name="connsiteX7" fmla="*/ 2921485 w 2971582"/>
                  <a:gd name="connsiteY7" fmla="*/ 134723 h 520043"/>
                  <a:gd name="connsiteX8" fmla="*/ 2339943 w 2971582"/>
                  <a:gd name="connsiteY8" fmla="*/ 261321 h 520043"/>
                  <a:gd name="connsiteX9" fmla="*/ 1168734 w 2971582"/>
                  <a:gd name="connsiteY9" fmla="*/ 518581 h 520043"/>
                  <a:gd name="connsiteX10" fmla="*/ 1099681 w 2971582"/>
                  <a:gd name="connsiteY10" fmla="*/ 505718 h 520043"/>
                  <a:gd name="connsiteX11" fmla="*/ 51686 w 2971582"/>
                  <a:gd name="connsiteY11" fmla="*/ 197007 h 520043"/>
                  <a:gd name="connsiteX12" fmla="*/ 234 w 2971582"/>
                  <a:gd name="connsiteY12" fmla="*/ 96134 h 520043"/>
                  <a:gd name="connsiteX13" fmla="*/ 52363 w 2971582"/>
                  <a:gd name="connsiteY13" fmla="*/ 18956 h 520043"/>
                  <a:gd name="connsiteX14" fmla="*/ 86890 w 2971582"/>
                  <a:gd name="connsiteY14" fmla="*/ 35881 h 520043"/>
                  <a:gd name="connsiteX15" fmla="*/ 86890 w 2971582"/>
                  <a:gd name="connsiteY15" fmla="*/ 35881 h 52004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1582" h="520043">
                    <a:moveTo>
                      <a:pt x="86890" y="35881"/>
                    </a:moveTo>
                    <a:cubicBezTo>
                      <a:pt x="248693" y="84625"/>
                      <a:pt x="410496" y="134723"/>
                      <a:pt x="571621" y="183467"/>
                    </a:cubicBezTo>
                    <a:cubicBezTo>
                      <a:pt x="711760" y="226117"/>
                      <a:pt x="854607" y="261321"/>
                      <a:pt x="992038" y="311420"/>
                    </a:cubicBezTo>
                    <a:cubicBezTo>
                      <a:pt x="1167381" y="375734"/>
                      <a:pt x="1150456" y="353394"/>
                      <a:pt x="1289240" y="324282"/>
                    </a:cubicBezTo>
                    <a:cubicBezTo>
                      <a:pt x="1829485" y="219347"/>
                      <a:pt x="2370408" y="118475"/>
                      <a:pt x="2911330" y="16248"/>
                    </a:cubicBezTo>
                    <a:cubicBezTo>
                      <a:pt x="2920131" y="14217"/>
                      <a:pt x="2937056" y="10832"/>
                      <a:pt x="2925547" y="0"/>
                    </a:cubicBezTo>
                    <a:cubicBezTo>
                      <a:pt x="2966844" y="6093"/>
                      <a:pt x="2970229" y="37912"/>
                      <a:pt x="2971583" y="70408"/>
                    </a:cubicBezTo>
                    <a:cubicBezTo>
                      <a:pt x="2971583" y="104935"/>
                      <a:pt x="2966844" y="125922"/>
                      <a:pt x="2921485" y="134723"/>
                    </a:cubicBezTo>
                    <a:cubicBezTo>
                      <a:pt x="2727186" y="176697"/>
                      <a:pt x="2534242" y="220025"/>
                      <a:pt x="2339943" y="261321"/>
                    </a:cubicBezTo>
                    <a:cubicBezTo>
                      <a:pt x="1949991" y="346624"/>
                      <a:pt x="1558686" y="432602"/>
                      <a:pt x="1168734" y="518581"/>
                    </a:cubicBezTo>
                    <a:cubicBezTo>
                      <a:pt x="1142332" y="523997"/>
                      <a:pt x="1122022" y="513165"/>
                      <a:pt x="1099681" y="505718"/>
                    </a:cubicBezTo>
                    <a:cubicBezTo>
                      <a:pt x="751026" y="404169"/>
                      <a:pt x="401018" y="301265"/>
                      <a:pt x="51686" y="197007"/>
                    </a:cubicBezTo>
                    <a:cubicBezTo>
                      <a:pt x="1588" y="181436"/>
                      <a:pt x="4296" y="133369"/>
                      <a:pt x="234" y="96134"/>
                    </a:cubicBezTo>
                    <a:cubicBezTo>
                      <a:pt x="-2474" y="61607"/>
                      <a:pt x="18513" y="21664"/>
                      <a:pt x="52363" y="18956"/>
                    </a:cubicBezTo>
                    <a:cubicBezTo>
                      <a:pt x="62518" y="27757"/>
                      <a:pt x="67257" y="29111"/>
                      <a:pt x="86890" y="35881"/>
                    </a:cubicBezTo>
                    <a:lnTo>
                      <a:pt x="86890" y="358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4" name="Freeform: Shape 204">
                <a:extLst>
                  <a:ext uri="{FF2B5EF4-FFF2-40B4-BE49-F238E27FC236}">
                    <a16:creationId xmlns:a16="http://schemas.microsoft.com/office/drawing/2014/main" id="{4462C3FB-9140-4198-AADF-C8B087F5A672}"/>
                  </a:ext>
                </a:extLst>
              </p:cNvPr>
              <p:cNvSpPr/>
              <p:nvPr>
                <p:custDataLst>
                  <p:tags r:id="rId21"/>
                </p:custDataLst>
              </p:nvPr>
            </p:nvSpPr>
            <p:spPr>
              <a:xfrm>
                <a:off x="6553650" y="3384179"/>
                <a:ext cx="504545" cy="2809221"/>
              </a:xfrm>
              <a:custGeom>
                <a:gdLst>
                  <a:gd name="connsiteX0" fmla="*/ 1150 w 759768"/>
                  <a:gd name="connsiteY0" fmla="*/ 78923 h 4230262"/>
                  <a:gd name="connsiteX1" fmla="*/ 37708 w 759768"/>
                  <a:gd name="connsiteY1" fmla="*/ 23410 h 4230262"/>
                  <a:gd name="connsiteX2" fmla="*/ 111500 w 759768"/>
                  <a:gd name="connsiteY2" fmla="*/ 3777 h 4230262"/>
                  <a:gd name="connsiteX3" fmla="*/ 152797 w 759768"/>
                  <a:gd name="connsiteY3" fmla="*/ 32888 h 4230262"/>
                  <a:gd name="connsiteX4" fmla="*/ 756004 w 759768"/>
                  <a:gd name="connsiteY4" fmla="*/ 4103006 h 4230262"/>
                  <a:gd name="connsiteX5" fmla="*/ 705229 w 759768"/>
                  <a:gd name="connsiteY5" fmla="*/ 4207264 h 4230262"/>
                  <a:gd name="connsiteX6" fmla="*/ 618573 w 759768"/>
                  <a:gd name="connsiteY6" fmla="*/ 4165967 h 4230262"/>
                  <a:gd name="connsiteX7" fmla="*/ 1150 w 759768"/>
                  <a:gd name="connsiteY7" fmla="*/ 78923 h 4230262"/>
                  <a:gd name="connsiteX8" fmla="*/ 1150 w 759768"/>
                  <a:gd name="connsiteY8" fmla="*/ 78923 h 423026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768" h="4230262">
                    <a:moveTo>
                      <a:pt x="1150" y="78923"/>
                    </a:moveTo>
                    <a:cubicBezTo>
                      <a:pt x="-3589" y="49813"/>
                      <a:pt x="5888" y="29503"/>
                      <a:pt x="37708" y="23410"/>
                    </a:cubicBezTo>
                    <a:cubicBezTo>
                      <a:pt x="62756" y="18671"/>
                      <a:pt x="87128" y="12578"/>
                      <a:pt x="111500" y="3777"/>
                    </a:cubicBezTo>
                    <a:cubicBezTo>
                      <a:pt x="141965" y="-7732"/>
                      <a:pt x="149412" y="8516"/>
                      <a:pt x="152797" y="32888"/>
                    </a:cubicBezTo>
                    <a:cubicBezTo>
                      <a:pt x="189355" y="282023"/>
                      <a:pt x="739755" y="4038014"/>
                      <a:pt x="756004" y="4103006"/>
                    </a:cubicBezTo>
                    <a:cubicBezTo>
                      <a:pt x="769544" y="4157843"/>
                      <a:pt x="745172" y="4184246"/>
                      <a:pt x="705229" y="4207264"/>
                    </a:cubicBezTo>
                    <a:cubicBezTo>
                      <a:pt x="641591" y="4244498"/>
                      <a:pt x="630082" y="4240437"/>
                      <a:pt x="618573" y="4165967"/>
                    </a:cubicBezTo>
                    <a:cubicBezTo>
                      <a:pt x="580661" y="3927663"/>
                      <a:pt x="23491" y="227863"/>
                      <a:pt x="1150" y="78923"/>
                    </a:cubicBezTo>
                    <a:lnTo>
                      <a:pt x="1150" y="7892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5" name="Freeform: Shape 205">
                <a:extLst>
                  <a:ext uri="{FF2B5EF4-FFF2-40B4-BE49-F238E27FC236}">
                    <a16:creationId xmlns:a16="http://schemas.microsoft.com/office/drawing/2014/main" id="{77497FAA-00BB-4EA9-A265-C143BCED75FF}"/>
                  </a:ext>
                </a:extLst>
              </p:cNvPr>
              <p:cNvSpPr/>
              <p:nvPr>
                <p:custDataLst>
                  <p:tags r:id="rId22"/>
                </p:custDataLst>
              </p:nvPr>
            </p:nvSpPr>
            <p:spPr>
              <a:xfrm>
                <a:off x="5243093" y="4435404"/>
                <a:ext cx="633354" cy="806698"/>
              </a:xfrm>
              <a:custGeom>
                <a:gdLst>
                  <a:gd name="connsiteX0" fmla="*/ 4583 w 953735"/>
                  <a:gd name="connsiteY0" fmla="*/ 265613 h 1214766"/>
                  <a:gd name="connsiteX1" fmla="*/ 54004 w 953735"/>
                  <a:gd name="connsiteY1" fmla="*/ 19863 h 1214766"/>
                  <a:gd name="connsiteX2" fmla="*/ 718140 w 953735"/>
                  <a:gd name="connsiteY2" fmla="*/ 39496 h 1214766"/>
                  <a:gd name="connsiteX3" fmla="*/ 789225 w 953735"/>
                  <a:gd name="connsiteY3" fmla="*/ 98395 h 1214766"/>
                  <a:gd name="connsiteX4" fmla="*/ 777716 w 953735"/>
                  <a:gd name="connsiteY4" fmla="*/ 685353 h 1214766"/>
                  <a:gd name="connsiteX5" fmla="*/ 953736 w 953735"/>
                  <a:gd name="connsiteY5" fmla="*/ 1214766 h 1214766"/>
                  <a:gd name="connsiteX6" fmla="*/ 387765 w 953735"/>
                  <a:gd name="connsiteY6" fmla="*/ 1145712 h 1214766"/>
                  <a:gd name="connsiteX7" fmla="*/ 193466 w 953735"/>
                  <a:gd name="connsiteY7" fmla="*/ 1092906 h 1214766"/>
                  <a:gd name="connsiteX8" fmla="*/ 138629 w 953735"/>
                  <a:gd name="connsiteY8" fmla="*/ 1007604 h 1214766"/>
                  <a:gd name="connsiteX9" fmla="*/ 4583 w 953735"/>
                  <a:gd name="connsiteY9" fmla="*/ 265613 h 1214766"/>
                  <a:gd name="connsiteX10" fmla="*/ 4583 w 953735"/>
                  <a:gd name="connsiteY10" fmla="*/ 265613 h 12147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735" h="1214766">
                    <a:moveTo>
                      <a:pt x="4583" y="265613"/>
                    </a:moveTo>
                    <a:cubicBezTo>
                      <a:pt x="12030" y="180311"/>
                      <a:pt x="28278" y="97718"/>
                      <a:pt x="54004" y="19863"/>
                    </a:cubicBezTo>
                    <a:cubicBezTo>
                      <a:pt x="69575" y="-27527"/>
                      <a:pt x="666688" y="22571"/>
                      <a:pt x="718140" y="39496"/>
                    </a:cubicBezTo>
                    <a:cubicBezTo>
                      <a:pt x="713401" y="41526"/>
                      <a:pt x="802765" y="47620"/>
                      <a:pt x="789225" y="98395"/>
                    </a:cubicBezTo>
                    <a:cubicBezTo>
                      <a:pt x="737096" y="286600"/>
                      <a:pt x="739804" y="494439"/>
                      <a:pt x="777716" y="685353"/>
                    </a:cubicBezTo>
                    <a:cubicBezTo>
                      <a:pt x="814951" y="870850"/>
                      <a:pt x="899576" y="1035361"/>
                      <a:pt x="953736" y="1214766"/>
                    </a:cubicBezTo>
                    <a:cubicBezTo>
                      <a:pt x="950351" y="1203934"/>
                      <a:pt x="464942" y="1159252"/>
                      <a:pt x="387765" y="1145712"/>
                    </a:cubicBezTo>
                    <a:cubicBezTo>
                      <a:pt x="327512" y="1134880"/>
                      <a:pt x="241533" y="1136911"/>
                      <a:pt x="193466" y="1092906"/>
                    </a:cubicBezTo>
                    <a:cubicBezTo>
                      <a:pt x="168417" y="1070565"/>
                      <a:pt x="152846" y="1038746"/>
                      <a:pt x="138629" y="1007604"/>
                    </a:cubicBezTo>
                    <a:cubicBezTo>
                      <a:pt x="39787" y="788934"/>
                      <a:pt x="-17081" y="518134"/>
                      <a:pt x="4583" y="265613"/>
                    </a:cubicBezTo>
                    <a:lnTo>
                      <a:pt x="4583" y="26561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6" name="Freeform: Shape 206">
                <a:extLst>
                  <a:ext uri="{FF2B5EF4-FFF2-40B4-BE49-F238E27FC236}">
                    <a16:creationId xmlns:a16="http://schemas.microsoft.com/office/drawing/2014/main" id="{84022C3A-64E6-417E-9DB5-810021D42742}"/>
                  </a:ext>
                </a:extLst>
              </p:cNvPr>
              <p:cNvSpPr/>
              <p:nvPr>
                <p:custDataLst>
                  <p:tags r:id="rId23"/>
                </p:custDataLst>
              </p:nvPr>
            </p:nvSpPr>
            <p:spPr>
              <a:xfrm>
                <a:off x="6165246" y="3398151"/>
                <a:ext cx="777651" cy="2852421"/>
              </a:xfrm>
              <a:custGeom>
                <a:gdLst>
                  <a:gd name="connsiteX0" fmla="*/ 1170955 w 1171025"/>
                  <a:gd name="connsiteY0" fmla="*/ 4251216 h 4295315"/>
                  <a:gd name="connsiteX1" fmla="*/ 556240 w 1171025"/>
                  <a:gd name="connsiteY1" fmla="*/ 71423 h 4295315"/>
                  <a:gd name="connsiteX2" fmla="*/ 501403 w 1171025"/>
                  <a:gd name="connsiteY2" fmla="*/ 2370 h 4295315"/>
                  <a:gd name="connsiteX3" fmla="*/ 416778 w 1171025"/>
                  <a:gd name="connsiteY3" fmla="*/ 5755 h 4295315"/>
                  <a:gd name="connsiteX4" fmla="*/ 371419 w 1171025"/>
                  <a:gd name="connsiteY4" fmla="*/ 76162 h 4295315"/>
                  <a:gd name="connsiteX5" fmla="*/ 250236 w 1171025"/>
                  <a:gd name="connsiteY5" fmla="*/ 380135 h 4295315"/>
                  <a:gd name="connsiteX6" fmla="*/ 3132 w 1171025"/>
                  <a:gd name="connsiteY6" fmla="*/ 1639353 h 4295315"/>
                  <a:gd name="connsiteX7" fmla="*/ 37659 w 1171025"/>
                  <a:gd name="connsiteY7" fmla="*/ 2314998 h 4295315"/>
                  <a:gd name="connsiteX8" fmla="*/ 562333 w 1171025"/>
                  <a:gd name="connsiteY8" fmla="*/ 3729249 h 4295315"/>
                  <a:gd name="connsiteX9" fmla="*/ 955669 w 1171025"/>
                  <a:gd name="connsiteY9" fmla="*/ 4250538 h 4295315"/>
                  <a:gd name="connsiteX10" fmla="*/ 1168247 w 1171025"/>
                  <a:gd name="connsiteY10" fmla="*/ 4295221 h 4295315"/>
                  <a:gd name="connsiteX11" fmla="*/ 1170955 w 1171025"/>
                  <a:gd name="connsiteY11" fmla="*/ 4251216 h 4295315"/>
                  <a:gd name="connsiteX12" fmla="*/ 1170955 w 1171025"/>
                  <a:gd name="connsiteY12" fmla="*/ 4251216 h 42953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025" h="4295315">
                    <a:moveTo>
                      <a:pt x="1170955" y="4251216"/>
                    </a:moveTo>
                    <a:cubicBezTo>
                      <a:pt x="1178402" y="4174038"/>
                      <a:pt x="596860" y="298218"/>
                      <a:pt x="556240" y="71423"/>
                    </a:cubicBezTo>
                    <a:cubicBezTo>
                      <a:pt x="550147" y="38927"/>
                      <a:pt x="537284" y="11170"/>
                      <a:pt x="501403" y="2370"/>
                    </a:cubicBezTo>
                    <a:cubicBezTo>
                      <a:pt x="472969" y="338"/>
                      <a:pt x="444535" y="-3047"/>
                      <a:pt x="416778" y="5755"/>
                    </a:cubicBezTo>
                    <a:cubicBezTo>
                      <a:pt x="390375" y="22003"/>
                      <a:pt x="382251" y="49760"/>
                      <a:pt x="371419" y="76162"/>
                    </a:cubicBezTo>
                    <a:cubicBezTo>
                      <a:pt x="328091" y="175681"/>
                      <a:pt x="287471" y="277231"/>
                      <a:pt x="250236" y="380135"/>
                    </a:cubicBezTo>
                    <a:cubicBezTo>
                      <a:pt x="102650" y="786334"/>
                      <a:pt x="21410" y="1207428"/>
                      <a:pt x="3132" y="1639353"/>
                    </a:cubicBezTo>
                    <a:cubicBezTo>
                      <a:pt x="-6346" y="1864794"/>
                      <a:pt x="5840" y="2091589"/>
                      <a:pt x="37659" y="2314998"/>
                    </a:cubicBezTo>
                    <a:cubicBezTo>
                      <a:pt x="110774" y="2824779"/>
                      <a:pt x="281378" y="3298678"/>
                      <a:pt x="562333" y="3729249"/>
                    </a:cubicBezTo>
                    <a:cubicBezTo>
                      <a:pt x="676069" y="3904592"/>
                      <a:pt x="805375" y="4096183"/>
                      <a:pt x="955669" y="4250538"/>
                    </a:cubicBezTo>
                    <a:cubicBezTo>
                      <a:pt x="1022692" y="4266110"/>
                      <a:pt x="1101224" y="4297252"/>
                      <a:pt x="1168247" y="4295221"/>
                    </a:cubicBezTo>
                    <a:cubicBezTo>
                      <a:pt x="1168924" y="4289805"/>
                      <a:pt x="1169601" y="4257986"/>
                      <a:pt x="1170955" y="4251216"/>
                    </a:cubicBezTo>
                    <a:lnTo>
                      <a:pt x="1170955" y="4251216"/>
                    </a:lnTo>
                    <a:close/>
                  </a:path>
                </a:pathLst>
              </a:custGeom>
              <a:solidFill>
                <a:srgbClr val="E5E5E5"/>
              </a:solidFill>
              <a:ln w="6768" cap="flat">
                <a:noFill/>
                <a:prstDash val="solid"/>
                <a:miter/>
              </a:ln>
            </p:spPr>
            <p:txBody>
              <a:bodyPr rtlCol="0" anchor="ctr"/>
              <a:lstStyle/>
              <a:p>
                <a:endParaRPr lang="en-US">
                  <a:solidFill>
                    <a:srgbClr val="252831"/>
                  </a:solidFill>
                </a:endParaRPr>
              </a:p>
            </p:txBody>
          </p:sp>
        </p:grpSp>
        <p:grpSp>
          <p:nvGrpSpPr>
            <p:cNvPr id="46" name="Group 217">
              <a:extLst>
                <a:ext uri="{FF2B5EF4-FFF2-40B4-BE49-F238E27FC236}">
                  <a16:creationId xmlns:a16="http://schemas.microsoft.com/office/drawing/2014/main" id="{BDFE6F41-BC64-4F6D-B87E-DE130B9E5E2D}"/>
                </a:ext>
              </a:extLst>
            </p:cNvPr>
            <p:cNvGrpSpPr/>
            <p:nvPr>
              <p:custDataLst>
                <p:tags r:id="rId24"/>
              </p:custDataLst>
            </p:nvPr>
          </p:nvGrpSpPr>
          <p:grpSpPr>
            <a:xfrm>
              <a:off x="5301749" y="1126131"/>
              <a:ext cx="2887633" cy="2640880"/>
              <a:chOff x="5301749" y="1126131"/>
              <a:chExt cx="2887633" cy="2640880"/>
            </a:xfrm>
          </p:grpSpPr>
          <p:grpSp>
            <p:nvGrpSpPr>
              <p:cNvPr id="47" name="Group 216">
                <a:extLst>
                  <a:ext uri="{FF2B5EF4-FFF2-40B4-BE49-F238E27FC236}">
                    <a16:creationId xmlns:a16="http://schemas.microsoft.com/office/drawing/2014/main" id="{EBEF97A5-E4B4-4C47-A4A1-9C8C7C08FF4B}"/>
                  </a:ext>
                </a:extLst>
              </p:cNvPr>
              <p:cNvGrpSpPr/>
              <p:nvPr>
                <p:custDataLst>
                  <p:tags r:id="rId25"/>
                </p:custDataLst>
              </p:nvPr>
            </p:nvGrpSpPr>
            <p:grpSpPr>
              <a:xfrm>
                <a:off x="5301749" y="2063533"/>
                <a:ext cx="2887633" cy="1702925"/>
                <a:chOff x="5301749" y="2063533"/>
                <a:chExt cx="2887633" cy="1702925"/>
              </a:xfrm>
            </p:grpSpPr>
            <p:sp>
              <p:nvSpPr>
                <p:cNvPr id="58" name="Freeform: Shape 191">
                  <a:extLst>
                    <a:ext uri="{FF2B5EF4-FFF2-40B4-BE49-F238E27FC236}">
                      <a16:creationId xmlns:a16="http://schemas.microsoft.com/office/drawing/2014/main" id="{6E637960-A230-467F-B07D-EA392D66284B}"/>
                    </a:ext>
                  </a:extLst>
                </p:cNvPr>
                <p:cNvSpPr/>
                <p:nvPr>
                  <p:custDataLst>
                    <p:tags r:id="rId26"/>
                  </p:custDataLst>
                </p:nvPr>
              </p:nvSpPr>
              <p:spPr>
                <a:xfrm>
                  <a:off x="5329561" y="2083206"/>
                  <a:ext cx="2859247" cy="1674228"/>
                </a:xfrm>
                <a:custGeom>
                  <a:gdLst>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17400 w 6528462"/>
                    <a:gd name="connsiteY10" fmla="*/ 581113 h 3822732"/>
                    <a:gd name="connsiteX11" fmla="*/ 2610394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 name="connsiteX36" fmla="*/ 6344994 w 6528460"/>
                    <a:gd name="connsiteY36" fmla="*/ 2286619 h 3822730"/>
                    <a:gd name="connsiteX37" fmla="*/ 6344994 w 6528462"/>
                    <a:gd name="connsiteY37" fmla="*/ 2262547 h 37986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8461" h="3822732">
                      <a:moveTo>
                        <a:pt x="6344994" y="2286621"/>
                      </a:moveTo>
                      <a:cubicBezTo>
                        <a:pt x="6290834" y="2182363"/>
                        <a:pt x="6210272" y="2093677"/>
                        <a:pt x="6144602" y="1996866"/>
                      </a:cubicBezTo>
                      <a:cubicBezTo>
                        <a:pt x="6034252" y="1833709"/>
                        <a:pt x="5492653" y="998969"/>
                        <a:pt x="5445939" y="914344"/>
                      </a:cubicBezTo>
                      <a:cubicBezTo>
                        <a:pt x="5393810" y="821595"/>
                        <a:pt x="5317310" y="755249"/>
                        <a:pt x="5229977" y="704475"/>
                      </a:cubicBezTo>
                      <a:cubicBezTo>
                        <a:pt x="4934805" y="533194"/>
                        <a:pt x="3917952" y="187924"/>
                        <a:pt x="3865824" y="131734"/>
                      </a:cubicBezTo>
                      <a:cubicBezTo>
                        <a:pt x="3821142" y="124286"/>
                        <a:pt x="3776460" y="115485"/>
                        <a:pt x="3766982" y="59972"/>
                      </a:cubicBezTo>
                      <a:cubicBezTo>
                        <a:pt x="3761566" y="48462"/>
                        <a:pt x="3764274" y="30860"/>
                        <a:pt x="3748702" y="24090"/>
                      </a:cubicBezTo>
                      <a:cubicBezTo>
                        <a:pt x="3743060" y="24090"/>
                        <a:pt x="3735852" y="-30111"/>
                        <a:pt x="3731777" y="24090"/>
                      </a:cubicBezTo>
                      <a:cubicBezTo>
                        <a:pt x="3727702" y="78291"/>
                        <a:pt x="3814359" y="170090"/>
                        <a:pt x="3724251" y="349295"/>
                      </a:cubicBezTo>
                      <a:cubicBezTo>
                        <a:pt x="3634143" y="528500"/>
                        <a:pt x="3358936" y="1060683"/>
                        <a:pt x="3191128" y="1099319"/>
                      </a:cubicBezTo>
                      <a:cubicBezTo>
                        <a:pt x="3023320" y="1137955"/>
                        <a:pt x="2814189" y="748245"/>
                        <a:pt x="2717400" y="581113"/>
                      </a:cubicBezTo>
                      <a:cubicBezTo>
                        <a:pt x="2620611" y="413981"/>
                        <a:pt x="2641995" y="166461"/>
                        <a:pt x="2610394" y="96529"/>
                      </a:cubicBezTo>
                      <a:cubicBezTo>
                        <a:pt x="2589407" y="112777"/>
                        <a:pt x="2599835" y="137826"/>
                        <a:pt x="2594420" y="161521"/>
                      </a:cubicBezTo>
                      <a:cubicBezTo>
                        <a:pt x="2584265" y="202818"/>
                        <a:pt x="2561924" y="229898"/>
                        <a:pt x="2517919" y="240730"/>
                      </a:cubicBezTo>
                      <a:cubicBezTo>
                        <a:pt x="2466467" y="252239"/>
                        <a:pt x="2417046" y="267810"/>
                        <a:pt x="2366271" y="278642"/>
                      </a:cubicBezTo>
                      <a:cubicBezTo>
                        <a:pt x="2279615" y="306399"/>
                        <a:pt x="2190928" y="326032"/>
                        <a:pt x="2113750" y="377484"/>
                      </a:cubicBezTo>
                      <a:cubicBezTo>
                        <a:pt x="2039280" y="427582"/>
                        <a:pt x="1960071" y="468202"/>
                        <a:pt x="1872738" y="491897"/>
                      </a:cubicBezTo>
                      <a:cubicBezTo>
                        <a:pt x="1864615" y="495282"/>
                        <a:pt x="1733953" y="537933"/>
                        <a:pt x="1704843" y="548765"/>
                      </a:cubicBezTo>
                      <a:cubicBezTo>
                        <a:pt x="1578244" y="597509"/>
                        <a:pt x="1471955" y="674687"/>
                        <a:pt x="1379883" y="773529"/>
                      </a:cubicBezTo>
                      <a:cubicBezTo>
                        <a:pt x="1373790" y="779621"/>
                        <a:pt x="1170691" y="1005739"/>
                        <a:pt x="1064402" y="1103227"/>
                      </a:cubicBezTo>
                      <a:cubicBezTo>
                        <a:pt x="975715" y="1184467"/>
                        <a:pt x="880935" y="1262322"/>
                        <a:pt x="826098" y="1374027"/>
                      </a:cubicBezTo>
                      <a:cubicBezTo>
                        <a:pt x="725225" y="1604206"/>
                        <a:pt x="612843" y="1828970"/>
                        <a:pt x="475413" y="2040194"/>
                      </a:cubicBezTo>
                      <a:cubicBezTo>
                        <a:pt x="409067" y="2143098"/>
                        <a:pt x="315641" y="2337396"/>
                        <a:pt x="254034" y="2443685"/>
                      </a:cubicBezTo>
                      <a:cubicBezTo>
                        <a:pt x="122019" y="2812650"/>
                        <a:pt x="-135241" y="2612258"/>
                        <a:pt x="87492" y="3516729"/>
                      </a:cubicBezTo>
                      <a:cubicBezTo>
                        <a:pt x="722555" y="3575193"/>
                        <a:pt x="1271235" y="3602793"/>
                        <a:pt x="1600207" y="3565712"/>
                      </a:cubicBezTo>
                      <a:cubicBezTo>
                        <a:pt x="1797504" y="3479722"/>
                        <a:pt x="2098127" y="3508022"/>
                        <a:pt x="2430015" y="3519969"/>
                      </a:cubicBezTo>
                      <a:cubicBezTo>
                        <a:pt x="2783329" y="3513967"/>
                        <a:pt x="3335364" y="3500405"/>
                        <a:pt x="3666776" y="3524530"/>
                      </a:cubicBezTo>
                      <a:cubicBezTo>
                        <a:pt x="3828116" y="3657702"/>
                        <a:pt x="4104127" y="3798699"/>
                        <a:pt x="4395914" y="3822732"/>
                      </a:cubicBezTo>
                      <a:cubicBezTo>
                        <a:pt x="4629479" y="3750970"/>
                        <a:pt x="5077652" y="3746908"/>
                        <a:pt x="5188003" y="3732691"/>
                      </a:cubicBezTo>
                      <a:lnTo>
                        <a:pt x="5982799" y="3624371"/>
                      </a:lnTo>
                      <a:lnTo>
                        <a:pt x="6208240" y="3594584"/>
                      </a:lnTo>
                      <a:cubicBezTo>
                        <a:pt x="6305051" y="3580366"/>
                        <a:pt x="6366658" y="3518760"/>
                        <a:pt x="6409986" y="3435489"/>
                      </a:cubicBezTo>
                      <a:cubicBezTo>
                        <a:pt x="6412694" y="3403670"/>
                        <a:pt x="6491903" y="3141671"/>
                        <a:pt x="6495288" y="3130162"/>
                      </a:cubicBezTo>
                      <a:cubicBezTo>
                        <a:pt x="6517628" y="3055692"/>
                        <a:pt x="6526430" y="2979869"/>
                        <a:pt x="6528461" y="2902691"/>
                      </a:cubicBezTo>
                      <a:cubicBezTo>
                        <a:pt x="6528461" y="2828221"/>
                        <a:pt x="6403893" y="2399680"/>
                        <a:pt x="6344994" y="2286621"/>
                      </a:cubicBezTo>
                      <a:lnTo>
                        <a:pt x="6344994" y="2286621"/>
                      </a:lnTo>
                      <a:close/>
                    </a:path>
                  </a:pathLst>
                </a:custGeom>
                <a:solidFill>
                  <a:schemeClr val="bg1"/>
                </a:solidFill>
                <a:ln w="6768" cap="flat">
                  <a:noFill/>
                  <a:prstDash val="solid"/>
                  <a:miter/>
                </a:ln>
              </p:spPr>
              <p:txBody>
                <a:bodyPr rtlCol="0" anchor="ctr"/>
                <a:lstStyle/>
                <a:p>
                  <a:endParaRPr lang="en-US">
                    <a:solidFill>
                      <a:srgbClr val="252831"/>
                    </a:solidFill>
                  </a:endParaRPr>
                </a:p>
              </p:txBody>
            </p:sp>
            <p:sp>
              <p:nvSpPr>
                <p:cNvPr id="59" name="Freeform: Shape 215">
                  <a:extLst>
                    <a:ext uri="{FF2B5EF4-FFF2-40B4-BE49-F238E27FC236}">
                      <a16:creationId xmlns:a16="http://schemas.microsoft.com/office/drawing/2014/main" id="{8693B7AC-CF86-456C-9041-FEB1EEB2A7BE}"/>
                    </a:ext>
                  </a:extLst>
                </p:cNvPr>
                <p:cNvSpPr/>
                <p:nvPr>
                  <p:custDataLst>
                    <p:tags r:id="rId27"/>
                  </p:custDataLst>
                </p:nvPr>
              </p:nvSpPr>
              <p:spPr>
                <a:xfrm>
                  <a:off x="5301749" y="2063533"/>
                  <a:ext cx="2887633" cy="1702925"/>
                </a:xfrm>
                <a:custGeom>
                  <a:gdLst>
                    <a:gd name="connsiteX0" fmla="*/ 660303 w 2887633"/>
                    <a:gd name="connsiteY0" fmla="*/ 1361057 h 1702925"/>
                    <a:gd name="connsiteX1" fmla="*/ 721975 w 2887633"/>
                    <a:gd name="connsiteY1" fmla="*/ 1397230 h 1702925"/>
                    <a:gd name="connsiteX2" fmla="*/ 640733 w 2887633"/>
                    <a:gd name="connsiteY2" fmla="*/ 1397823 h 1702925"/>
                    <a:gd name="connsiteX3" fmla="*/ 522429 w 2887633"/>
                    <a:gd name="connsiteY3" fmla="*/ 1386853 h 1702925"/>
                    <a:gd name="connsiteX4" fmla="*/ 637175 w 2887633"/>
                    <a:gd name="connsiteY4" fmla="*/ 1361650 h 1702925"/>
                    <a:gd name="connsiteX5" fmla="*/ 660303 w 2887633"/>
                    <a:gd name="connsiteY5" fmla="*/ 1361057 h 1702925"/>
                    <a:gd name="connsiteX6" fmla="*/ 134603 w 2887633"/>
                    <a:gd name="connsiteY6" fmla="*/ 1085902 h 1702925"/>
                    <a:gd name="connsiteX7" fmla="*/ 194497 w 2887633"/>
                    <a:gd name="connsiteY7" fmla="*/ 1095687 h 1702925"/>
                    <a:gd name="connsiteX8" fmla="*/ 123929 w 2887633"/>
                    <a:gd name="connsiteY8" fmla="*/ 1169219 h 1702925"/>
                    <a:gd name="connsiteX9" fmla="*/ 55734 w 2887633"/>
                    <a:gd name="connsiteY9" fmla="*/ 1310948 h 1702925"/>
                    <a:gd name="connsiteX10" fmla="*/ 55734 w 2887633"/>
                    <a:gd name="connsiteY10" fmla="*/ 1398416 h 1702925"/>
                    <a:gd name="connsiteX11" fmla="*/ 93093 w 2887633"/>
                    <a:gd name="connsiteY11" fmla="*/ 1409387 h 1702925"/>
                    <a:gd name="connsiteX12" fmla="*/ 121854 w 2887633"/>
                    <a:gd name="connsiteY12" fmla="*/ 1389225 h 1702925"/>
                    <a:gd name="connsiteX13" fmla="*/ 126598 w 2887633"/>
                    <a:gd name="connsiteY13" fmla="*/ 1423916 h 1702925"/>
                    <a:gd name="connsiteX14" fmla="*/ 158917 w 2887633"/>
                    <a:gd name="connsiteY14" fmla="*/ 1486181 h 1702925"/>
                    <a:gd name="connsiteX15" fmla="*/ 278408 w 2887633"/>
                    <a:gd name="connsiteY15" fmla="*/ 1530953 h 1702925"/>
                    <a:gd name="connsiteX16" fmla="*/ 314284 w 2887633"/>
                    <a:gd name="connsiteY16" fmla="*/ 1516128 h 1702925"/>
                    <a:gd name="connsiteX17" fmla="*/ 305092 w 2887633"/>
                    <a:gd name="connsiteY17" fmla="*/ 1478176 h 1702925"/>
                    <a:gd name="connsiteX18" fmla="*/ 195387 w 2887633"/>
                    <a:gd name="connsiteY18" fmla="*/ 1359871 h 1702925"/>
                    <a:gd name="connsiteX19" fmla="*/ 195683 w 2887633"/>
                    <a:gd name="connsiteY19" fmla="*/ 1345046 h 1702925"/>
                    <a:gd name="connsiteX20" fmla="*/ 209619 w 2887633"/>
                    <a:gd name="connsiteY20" fmla="*/ 1348604 h 1702925"/>
                    <a:gd name="connsiteX21" fmla="*/ 326737 w 2887633"/>
                    <a:gd name="connsiteY21" fmla="*/ 1464833 h 1702925"/>
                    <a:gd name="connsiteX22" fmla="*/ 346307 w 2887633"/>
                    <a:gd name="connsiteY22" fmla="*/ 1533028 h 1702925"/>
                    <a:gd name="connsiteX23" fmla="*/ 356684 w 2887633"/>
                    <a:gd name="connsiteY23" fmla="*/ 1570091 h 1702925"/>
                    <a:gd name="connsiteX24" fmla="*/ 351643 w 2887633"/>
                    <a:gd name="connsiteY24" fmla="*/ 1578690 h 1702925"/>
                    <a:gd name="connsiteX25" fmla="*/ 59292 w 2887633"/>
                    <a:gd name="connsiteY25" fmla="*/ 1562975 h 1702925"/>
                    <a:gd name="connsiteX26" fmla="*/ 21043 w 2887633"/>
                    <a:gd name="connsiteY26" fmla="*/ 1424212 h 1702925"/>
                    <a:gd name="connsiteX27" fmla="*/ 584 w 2887633"/>
                    <a:gd name="connsiteY27" fmla="*/ 1316285 h 1702925"/>
                    <a:gd name="connsiteX28" fmla="*/ 32014 w 2887633"/>
                    <a:gd name="connsiteY28" fmla="*/ 1207468 h 1702925"/>
                    <a:gd name="connsiteX29" fmla="*/ 59292 w 2887633"/>
                    <a:gd name="connsiteY29" fmla="*/ 1185231 h 1702925"/>
                    <a:gd name="connsiteX30" fmla="*/ 126301 w 2887633"/>
                    <a:gd name="connsiteY30" fmla="*/ 1098949 h 1702925"/>
                    <a:gd name="connsiteX31" fmla="*/ 134603 w 2887633"/>
                    <a:gd name="connsiteY31" fmla="*/ 1085902 h 1702925"/>
                    <a:gd name="connsiteX32" fmla="*/ 2777704 w 2887633"/>
                    <a:gd name="connsiteY32" fmla="*/ 1019857 h 1702925"/>
                    <a:gd name="connsiteX33" fmla="*/ 2784450 w 2887633"/>
                    <a:gd name="connsiteY33" fmla="*/ 1024526 h 1702925"/>
                    <a:gd name="connsiteX34" fmla="*/ 2820919 w 2887633"/>
                    <a:gd name="connsiteY34" fmla="*/ 1059810 h 1702925"/>
                    <a:gd name="connsiteX35" fmla="*/ 2871028 w 2887633"/>
                    <a:gd name="connsiteY35" fmla="*/ 1199463 h 1702925"/>
                    <a:gd name="connsiteX36" fmla="*/ 2887633 w 2887633"/>
                    <a:gd name="connsiteY36" fmla="*/ 1293751 h 1702925"/>
                    <a:gd name="connsiteX37" fmla="*/ 2873104 w 2887633"/>
                    <a:gd name="connsiteY37" fmla="*/ 1393969 h 1702925"/>
                    <a:gd name="connsiteX38" fmla="*/ 2835448 w 2887633"/>
                    <a:gd name="connsiteY38" fmla="*/ 1527988 h 1702925"/>
                    <a:gd name="connsiteX39" fmla="*/ 2747090 w 2887633"/>
                    <a:gd name="connsiteY39" fmla="*/ 1597963 h 1702925"/>
                    <a:gd name="connsiteX40" fmla="*/ 2648058 w 2887633"/>
                    <a:gd name="connsiteY40" fmla="*/ 1611009 h 1702925"/>
                    <a:gd name="connsiteX41" fmla="*/ 2484982 w 2887633"/>
                    <a:gd name="connsiteY41" fmla="*/ 1632357 h 1702925"/>
                    <a:gd name="connsiteX42" fmla="*/ 2299075 w 2887633"/>
                    <a:gd name="connsiteY42" fmla="*/ 1658449 h 1702925"/>
                    <a:gd name="connsiteX43" fmla="*/ 2153492 w 2887633"/>
                    <a:gd name="connsiteY43" fmla="*/ 1677425 h 1702925"/>
                    <a:gd name="connsiteX44" fmla="*/ 2143707 w 2887633"/>
                    <a:gd name="connsiteY44" fmla="*/ 1678315 h 1702925"/>
                    <a:gd name="connsiteX45" fmla="*/ 1950980 w 2887633"/>
                    <a:gd name="connsiteY45" fmla="*/ 1698181 h 1702925"/>
                    <a:gd name="connsiteX46" fmla="*/ 1928446 w 2887633"/>
                    <a:gd name="connsiteY46" fmla="*/ 1702925 h 1702925"/>
                    <a:gd name="connsiteX47" fmla="*/ 2044972 w 2887633"/>
                    <a:gd name="connsiteY47" fmla="*/ 1663490 h 1702925"/>
                    <a:gd name="connsiteX48" fmla="*/ 2235623 w 2887633"/>
                    <a:gd name="connsiteY48" fmla="*/ 1629095 h 1702925"/>
                    <a:gd name="connsiteX49" fmla="*/ 2404629 w 2887633"/>
                    <a:gd name="connsiteY49" fmla="*/ 1607747 h 1702925"/>
                    <a:gd name="connsiteX50" fmla="*/ 2656953 w 2887633"/>
                    <a:gd name="connsiteY50" fmla="*/ 1587881 h 1702925"/>
                    <a:gd name="connsiteX51" fmla="*/ 2672372 w 2887633"/>
                    <a:gd name="connsiteY51" fmla="*/ 1579283 h 1702925"/>
                    <a:gd name="connsiteX52" fmla="*/ 2659326 w 2887633"/>
                    <a:gd name="connsiteY52" fmla="*/ 1568905 h 1702925"/>
                    <a:gd name="connsiteX53" fmla="*/ 2490615 w 2887633"/>
                    <a:gd name="connsiteY53" fmla="*/ 1508419 h 1702925"/>
                    <a:gd name="connsiteX54" fmla="*/ 2389508 w 2887633"/>
                    <a:gd name="connsiteY54" fmla="*/ 1464833 h 1702925"/>
                    <a:gd name="connsiteX55" fmla="*/ 2320126 w 2887633"/>
                    <a:gd name="connsiteY55" fmla="*/ 1478176 h 1702925"/>
                    <a:gd name="connsiteX56" fmla="*/ 2257268 w 2887633"/>
                    <a:gd name="connsiteY56" fmla="*/ 1541034 h 1702925"/>
                    <a:gd name="connsiteX57" fmla="*/ 2135702 w 2887633"/>
                    <a:gd name="connsiteY57" fmla="*/ 1575132 h 1702925"/>
                    <a:gd name="connsiteX58" fmla="*/ 2164462 w 2887633"/>
                    <a:gd name="connsiteY58" fmla="*/ 1560603 h 1702925"/>
                    <a:gd name="connsiteX59" fmla="*/ 2278913 w 2887633"/>
                    <a:gd name="connsiteY59" fmla="*/ 1479362 h 1702925"/>
                    <a:gd name="connsiteX60" fmla="*/ 2362526 w 2887633"/>
                    <a:gd name="connsiteY60" fmla="*/ 1431032 h 1702925"/>
                    <a:gd name="connsiteX61" fmla="*/ 2438431 w 2887633"/>
                    <a:gd name="connsiteY61" fmla="*/ 1435479 h 1702925"/>
                    <a:gd name="connsiteX62" fmla="*/ 2588757 w 2887633"/>
                    <a:gd name="connsiteY62" fmla="*/ 1481734 h 1702925"/>
                    <a:gd name="connsiteX63" fmla="*/ 2714178 w 2887633"/>
                    <a:gd name="connsiteY63" fmla="*/ 1511681 h 1702925"/>
                    <a:gd name="connsiteX64" fmla="*/ 2801350 w 2887633"/>
                    <a:gd name="connsiteY64" fmla="*/ 1457420 h 1702925"/>
                    <a:gd name="connsiteX65" fmla="*/ 2790676 w 2887633"/>
                    <a:gd name="connsiteY65" fmla="*/ 1399009 h 1702925"/>
                    <a:gd name="connsiteX66" fmla="*/ 2742643 w 2887633"/>
                    <a:gd name="connsiteY66" fmla="*/ 1314802 h 1702925"/>
                    <a:gd name="connsiteX67" fmla="*/ 2794234 w 2887633"/>
                    <a:gd name="connsiteY67" fmla="*/ 1349197 h 1702925"/>
                    <a:gd name="connsiteX68" fmla="*/ 2840489 w 2887633"/>
                    <a:gd name="connsiteY68" fmla="*/ 1341191 h 1702925"/>
                    <a:gd name="connsiteX69" fmla="*/ 2852349 w 2887633"/>
                    <a:gd name="connsiteY69" fmla="*/ 1223183 h 1702925"/>
                    <a:gd name="connsiteX70" fmla="*/ 2773775 w 2887633"/>
                    <a:gd name="connsiteY70" fmla="*/ 1033421 h 1702925"/>
                    <a:gd name="connsiteX71" fmla="*/ 2770514 w 2887633"/>
                    <a:gd name="connsiteY71" fmla="*/ 1020079 h 1702925"/>
                    <a:gd name="connsiteX72" fmla="*/ 2777704 w 2887633"/>
                    <a:gd name="connsiteY72" fmla="*/ 1019857 h 1702925"/>
                    <a:gd name="connsiteX73" fmla="*/ 575799 w 2887633"/>
                    <a:gd name="connsiteY73" fmla="*/ 571766 h 1702925"/>
                    <a:gd name="connsiteX74" fmla="*/ 584991 w 2887633"/>
                    <a:gd name="connsiteY74" fmla="*/ 608532 h 1702925"/>
                    <a:gd name="connsiteX75" fmla="*/ 611083 w 2887633"/>
                    <a:gd name="connsiteY75" fmla="*/ 712605 h 1702925"/>
                    <a:gd name="connsiteX76" fmla="*/ 633321 w 2887633"/>
                    <a:gd name="connsiteY76" fmla="*/ 735139 h 1702925"/>
                    <a:gd name="connsiteX77" fmla="*/ 652890 w 2887633"/>
                    <a:gd name="connsiteY77" fmla="*/ 712605 h 1702925"/>
                    <a:gd name="connsiteX78" fmla="*/ 683430 w 2887633"/>
                    <a:gd name="connsiteY78" fmla="*/ 610311 h 1702925"/>
                    <a:gd name="connsiteX79" fmla="*/ 686099 w 2887633"/>
                    <a:gd name="connsiteY79" fmla="*/ 722389 h 1702925"/>
                    <a:gd name="connsiteX80" fmla="*/ 686988 w 2887633"/>
                    <a:gd name="connsiteY80" fmla="*/ 917785 h 1702925"/>
                    <a:gd name="connsiteX81" fmla="*/ 750440 w 2887633"/>
                    <a:gd name="connsiteY81" fmla="*/ 1155284 h 1702925"/>
                    <a:gd name="connsiteX82" fmla="*/ 893650 w 2887633"/>
                    <a:gd name="connsiteY82" fmla="*/ 1217549 h 1702925"/>
                    <a:gd name="connsiteX83" fmla="*/ 980526 w 2887633"/>
                    <a:gd name="connsiteY83" fmla="*/ 1216067 h 1702925"/>
                    <a:gd name="connsiteX84" fmla="*/ 1003653 w 2887633"/>
                    <a:gd name="connsiteY84" fmla="*/ 1243938 h 1702925"/>
                    <a:gd name="connsiteX85" fmla="*/ 978747 w 2887633"/>
                    <a:gd name="connsiteY85" fmla="*/ 1320139 h 1702925"/>
                    <a:gd name="connsiteX86" fmla="*/ 953841 w 2887633"/>
                    <a:gd name="connsiteY86" fmla="*/ 1390411 h 1702925"/>
                    <a:gd name="connsiteX87" fmla="*/ 955916 w 2887633"/>
                    <a:gd name="connsiteY87" fmla="*/ 1409090 h 1702925"/>
                    <a:gd name="connsiteX88" fmla="*/ 973706 w 2887633"/>
                    <a:gd name="connsiteY88" fmla="*/ 1405532 h 1702925"/>
                    <a:gd name="connsiteX89" fmla="*/ 1030932 w 2887633"/>
                    <a:gd name="connsiteY89" fmla="*/ 1338523 h 1702925"/>
                    <a:gd name="connsiteX90" fmla="*/ 1153090 w 2887633"/>
                    <a:gd name="connsiteY90" fmla="*/ 1115552 h 1702925"/>
                    <a:gd name="connsiteX91" fmla="*/ 1216246 w 2887633"/>
                    <a:gd name="connsiteY91" fmla="*/ 975603 h 1702925"/>
                    <a:gd name="connsiteX92" fmla="*/ 1225734 w 2887633"/>
                    <a:gd name="connsiteY92" fmla="*/ 965225 h 1702925"/>
                    <a:gd name="connsiteX93" fmla="*/ 1166730 w 2887633"/>
                    <a:gd name="connsiteY93" fmla="*/ 1148464 h 1702925"/>
                    <a:gd name="connsiteX94" fmla="*/ 1049611 w 2887633"/>
                    <a:gd name="connsiteY94" fmla="*/ 1408793 h 1702925"/>
                    <a:gd name="connsiteX95" fmla="*/ 1035379 w 2887633"/>
                    <a:gd name="connsiteY95" fmla="*/ 1488256 h 1702925"/>
                    <a:gd name="connsiteX96" fmla="*/ 1092901 w 2887633"/>
                    <a:gd name="connsiteY96" fmla="*/ 1538069 h 1702925"/>
                    <a:gd name="connsiteX97" fmla="*/ 1220100 w 2887633"/>
                    <a:gd name="connsiteY97" fmla="*/ 1506639 h 1702925"/>
                    <a:gd name="connsiteX98" fmla="*/ 1222472 w 2887633"/>
                    <a:gd name="connsiteY98" fmla="*/ 1569795 h 1702925"/>
                    <a:gd name="connsiteX99" fmla="*/ 785427 w 2887633"/>
                    <a:gd name="connsiteY99" fmla="*/ 1548743 h 1702925"/>
                    <a:gd name="connsiteX100" fmla="*/ 708040 w 2887633"/>
                    <a:gd name="connsiteY100" fmla="*/ 1196794 h 1702925"/>
                    <a:gd name="connsiteX101" fmla="*/ 610787 w 2887633"/>
                    <a:gd name="connsiteY101" fmla="*/ 1345935 h 1702925"/>
                    <a:gd name="connsiteX102" fmla="*/ 550893 w 2887633"/>
                    <a:gd name="connsiteY102" fmla="*/ 1281890 h 1702925"/>
                    <a:gd name="connsiteX103" fmla="*/ 567201 w 2887633"/>
                    <a:gd name="connsiteY103" fmla="*/ 1207765 h 1702925"/>
                    <a:gd name="connsiteX104" fmla="*/ 593293 w 2887633"/>
                    <a:gd name="connsiteY104" fmla="*/ 1203317 h 1702925"/>
                    <a:gd name="connsiteX105" fmla="*/ 627687 w 2887633"/>
                    <a:gd name="connsiteY105" fmla="*/ 1248682 h 1702925"/>
                    <a:gd name="connsiteX106" fmla="*/ 669791 w 2887633"/>
                    <a:gd name="connsiteY106" fmla="*/ 1246310 h 1702925"/>
                    <a:gd name="connsiteX107" fmla="*/ 683134 w 2887633"/>
                    <a:gd name="connsiteY107" fmla="*/ 1154691 h 1702925"/>
                    <a:gd name="connsiteX108" fmla="*/ 651111 w 2887633"/>
                    <a:gd name="connsiteY108" fmla="*/ 957813 h 1702925"/>
                    <a:gd name="connsiteX109" fmla="*/ 599223 w 2887633"/>
                    <a:gd name="connsiteY109" fmla="*/ 752929 h 1702925"/>
                    <a:gd name="connsiteX110" fmla="*/ 575799 w 2887633"/>
                    <a:gd name="connsiteY110" fmla="*/ 571766 h 1702925"/>
                    <a:gd name="connsiteX111" fmla="*/ 1407625 w 2887633"/>
                    <a:gd name="connsiteY111" fmla="*/ 514732 h 1702925"/>
                    <a:gd name="connsiteX112" fmla="*/ 1414529 w 2887633"/>
                    <a:gd name="connsiteY112" fmla="*/ 516913 h 1702925"/>
                    <a:gd name="connsiteX113" fmla="*/ 1427245 w 2887633"/>
                    <a:gd name="connsiteY113" fmla="*/ 624465 h 1702925"/>
                    <a:gd name="connsiteX114" fmla="*/ 1435602 w 2887633"/>
                    <a:gd name="connsiteY114" fmla="*/ 781797 h 1702925"/>
                    <a:gd name="connsiteX115" fmla="*/ 1408715 w 2887633"/>
                    <a:gd name="connsiteY115" fmla="*/ 737468 h 1702925"/>
                    <a:gd name="connsiteX116" fmla="*/ 1407625 w 2887633"/>
                    <a:gd name="connsiteY116" fmla="*/ 514732 h 1702925"/>
                    <a:gd name="connsiteX117" fmla="*/ 2183735 w 2887633"/>
                    <a:gd name="connsiteY117" fmla="*/ 458502 h 1702925"/>
                    <a:gd name="connsiteX118" fmla="*/ 2179880 w 2887633"/>
                    <a:gd name="connsiteY118" fmla="*/ 512465 h 1702925"/>
                    <a:gd name="connsiteX119" fmla="*/ 2162090 w 2887633"/>
                    <a:gd name="connsiteY119" fmla="*/ 675245 h 1702925"/>
                    <a:gd name="connsiteX120" fmla="*/ 2157643 w 2887633"/>
                    <a:gd name="connsiteY120" fmla="*/ 729802 h 1702925"/>
                    <a:gd name="connsiteX121" fmla="*/ 2166834 w 2887633"/>
                    <a:gd name="connsiteY121" fmla="*/ 754115 h 1702925"/>
                    <a:gd name="connsiteX122" fmla="*/ 2188182 w 2887633"/>
                    <a:gd name="connsiteY122" fmla="*/ 746999 h 1702925"/>
                    <a:gd name="connsiteX123" fmla="*/ 2210420 w 2887633"/>
                    <a:gd name="connsiteY123" fmla="*/ 734546 h 1702925"/>
                    <a:gd name="connsiteX124" fmla="*/ 2222577 w 2887633"/>
                    <a:gd name="connsiteY124" fmla="*/ 732174 h 1702925"/>
                    <a:gd name="connsiteX125" fmla="*/ 2222577 w 2887633"/>
                    <a:gd name="connsiteY125" fmla="*/ 745220 h 1702925"/>
                    <a:gd name="connsiteX126" fmla="*/ 2186700 w 2887633"/>
                    <a:gd name="connsiteY126" fmla="*/ 848996 h 1702925"/>
                    <a:gd name="connsiteX127" fmla="*/ 2149933 w 2887633"/>
                    <a:gd name="connsiteY127" fmla="*/ 1051804 h 1702925"/>
                    <a:gd name="connsiteX128" fmla="*/ 2149933 w 2887633"/>
                    <a:gd name="connsiteY128" fmla="*/ 1061588 h 1702925"/>
                    <a:gd name="connsiteX129" fmla="*/ 2155567 w 2887633"/>
                    <a:gd name="connsiteY129" fmla="*/ 1072559 h 1702925"/>
                    <a:gd name="connsiteX130" fmla="*/ 2162979 w 2887633"/>
                    <a:gd name="connsiteY130" fmla="*/ 1064553 h 1702925"/>
                    <a:gd name="connsiteX131" fmla="*/ 2196188 w 2887633"/>
                    <a:gd name="connsiteY131" fmla="*/ 995468 h 1702925"/>
                    <a:gd name="connsiteX132" fmla="*/ 2209234 w 2887633"/>
                    <a:gd name="connsiteY132" fmla="*/ 973527 h 1702925"/>
                    <a:gd name="connsiteX133" fmla="*/ 2219908 w 2887633"/>
                    <a:gd name="connsiteY133" fmla="*/ 966114 h 1702925"/>
                    <a:gd name="connsiteX134" fmla="*/ 2228507 w 2887633"/>
                    <a:gd name="connsiteY134" fmla="*/ 977974 h 1702925"/>
                    <a:gd name="connsiteX135" fmla="*/ 2230879 w 2887633"/>
                    <a:gd name="connsiteY135" fmla="*/ 1098948 h 1702925"/>
                    <a:gd name="connsiteX136" fmla="*/ 2221094 w 2887633"/>
                    <a:gd name="connsiteY136" fmla="*/ 1195904 h 1702925"/>
                    <a:gd name="connsiteX137" fmla="*/ 2247779 w 2887633"/>
                    <a:gd name="connsiteY137" fmla="*/ 1216363 h 1702925"/>
                    <a:gd name="connsiteX138" fmla="*/ 2311824 w 2887633"/>
                    <a:gd name="connsiteY138" fmla="*/ 1219921 h 1702925"/>
                    <a:gd name="connsiteX139" fmla="*/ 2353927 w 2887633"/>
                    <a:gd name="connsiteY139" fmla="*/ 1215176 h 1702925"/>
                    <a:gd name="connsiteX140" fmla="*/ 2402554 w 2887633"/>
                    <a:gd name="connsiteY140" fmla="*/ 1175742 h 1702925"/>
                    <a:gd name="connsiteX141" fmla="*/ 2490615 w 2887633"/>
                    <a:gd name="connsiteY141" fmla="*/ 1104285 h 1702925"/>
                    <a:gd name="connsiteX142" fmla="*/ 2501289 w 2887633"/>
                    <a:gd name="connsiteY142" fmla="*/ 1099837 h 1702925"/>
                    <a:gd name="connsiteX143" fmla="*/ 2504551 w 2887633"/>
                    <a:gd name="connsiteY143" fmla="*/ 1101616 h 1702925"/>
                    <a:gd name="connsiteX144" fmla="*/ 2476086 w 2887633"/>
                    <a:gd name="connsiteY144" fmla="*/ 1135417 h 1702925"/>
                    <a:gd name="connsiteX145" fmla="*/ 2461855 w 2887633"/>
                    <a:gd name="connsiteY145" fmla="*/ 1151429 h 1702925"/>
                    <a:gd name="connsiteX146" fmla="*/ 2459482 w 2887633"/>
                    <a:gd name="connsiteY146" fmla="*/ 1165661 h 1702925"/>
                    <a:gd name="connsiteX147" fmla="*/ 2472528 w 2887633"/>
                    <a:gd name="connsiteY147" fmla="*/ 1165957 h 1702925"/>
                    <a:gd name="connsiteX148" fmla="*/ 2523527 w 2887633"/>
                    <a:gd name="connsiteY148" fmla="*/ 1144609 h 1702925"/>
                    <a:gd name="connsiteX149" fmla="*/ 2735526 w 2887633"/>
                    <a:gd name="connsiteY149" fmla="*/ 1120889 h 1702925"/>
                    <a:gd name="connsiteX150" fmla="*/ 2775258 w 2887633"/>
                    <a:gd name="connsiteY150" fmla="*/ 1137493 h 1702925"/>
                    <a:gd name="connsiteX151" fmla="*/ 2783264 w 2887633"/>
                    <a:gd name="connsiteY151" fmla="*/ 1147574 h 1702925"/>
                    <a:gd name="connsiteX152" fmla="*/ 2771107 w 2887633"/>
                    <a:gd name="connsiteY152" fmla="*/ 1155580 h 1702925"/>
                    <a:gd name="connsiteX153" fmla="*/ 2741456 w 2887633"/>
                    <a:gd name="connsiteY153" fmla="*/ 1155283 h 1702925"/>
                    <a:gd name="connsiteX154" fmla="*/ 2608623 w 2887633"/>
                    <a:gd name="connsiteY154" fmla="*/ 1158545 h 1702925"/>
                    <a:gd name="connsiteX155" fmla="*/ 2261419 w 2887633"/>
                    <a:gd name="connsiteY155" fmla="*/ 1274180 h 1702925"/>
                    <a:gd name="connsiteX156" fmla="*/ 2131254 w 2887633"/>
                    <a:gd name="connsiteY156" fmla="*/ 1346527 h 1702925"/>
                    <a:gd name="connsiteX157" fmla="*/ 2093005 w 2887633"/>
                    <a:gd name="connsiteY157" fmla="*/ 1360759 h 1702925"/>
                    <a:gd name="connsiteX158" fmla="*/ 2081145 w 2887633"/>
                    <a:gd name="connsiteY158" fmla="*/ 1355719 h 1702925"/>
                    <a:gd name="connsiteX159" fmla="*/ 2084702 w 2887633"/>
                    <a:gd name="connsiteY159" fmla="*/ 1347417 h 1702925"/>
                    <a:gd name="connsiteX160" fmla="*/ 2118504 w 2887633"/>
                    <a:gd name="connsiteY160" fmla="*/ 1259652 h 1702925"/>
                    <a:gd name="connsiteX161" fmla="*/ 2110202 w 2887633"/>
                    <a:gd name="connsiteY161" fmla="*/ 1046763 h 1702925"/>
                    <a:gd name="connsiteX162" fmla="*/ 2128289 w 2887633"/>
                    <a:gd name="connsiteY162" fmla="*/ 880129 h 1702925"/>
                    <a:gd name="connsiteX163" fmla="*/ 2142818 w 2887633"/>
                    <a:gd name="connsiteY163" fmla="*/ 730691 h 1702925"/>
                    <a:gd name="connsiteX164" fmla="*/ 2170392 w 2887633"/>
                    <a:gd name="connsiteY164" fmla="*/ 492600 h 1702925"/>
                    <a:gd name="connsiteX165" fmla="*/ 2183735 w 2887633"/>
                    <a:gd name="connsiteY165" fmla="*/ 458502 h 1702925"/>
                    <a:gd name="connsiteX166" fmla="*/ 1182296 w 2887633"/>
                    <a:gd name="connsiteY166" fmla="*/ 46528 h 1702925"/>
                    <a:gd name="connsiteX167" fmla="*/ 1312377 w 2887633"/>
                    <a:gd name="connsiteY167" fmla="*/ 355015 h 1702925"/>
                    <a:gd name="connsiteX168" fmla="*/ 1335631 w 2887633"/>
                    <a:gd name="connsiteY168" fmla="*/ 392441 h 1702925"/>
                    <a:gd name="connsiteX169" fmla="*/ 1399581 w 2887633"/>
                    <a:gd name="connsiteY169" fmla="*/ 510894 h 1702925"/>
                    <a:gd name="connsiteX170" fmla="*/ 1292392 w 2887633"/>
                    <a:gd name="connsiteY170" fmla="*/ 413152 h 1702925"/>
                    <a:gd name="connsiteX171" fmla="*/ 1246246 w 2887633"/>
                    <a:gd name="connsiteY171" fmla="*/ 372093 h 1702925"/>
                    <a:gd name="connsiteX172" fmla="*/ 1193923 w 2887633"/>
                    <a:gd name="connsiteY172" fmla="*/ 397528 h 1702925"/>
                    <a:gd name="connsiteX173" fmla="*/ 1122343 w 2887633"/>
                    <a:gd name="connsiteY173" fmla="*/ 504354 h 1702925"/>
                    <a:gd name="connsiteX174" fmla="*/ 1106355 w 2887633"/>
                    <a:gd name="connsiteY174" fmla="*/ 333578 h 1702925"/>
                    <a:gd name="connsiteX175" fmla="*/ 1108899 w 2887633"/>
                    <a:gd name="connsiteY175" fmla="*/ 155534 h 1702925"/>
                    <a:gd name="connsiteX176" fmla="*/ 1105266 w 2887633"/>
                    <a:gd name="connsiteY176" fmla="*/ 131553 h 1702925"/>
                    <a:gd name="connsiteX177" fmla="*/ 1182296 w 2887633"/>
                    <a:gd name="connsiteY177" fmla="*/ 46528 h 1702925"/>
                    <a:gd name="connsiteX178" fmla="*/ 1655231 w 2887633"/>
                    <a:gd name="connsiteY178" fmla="*/ 0 h 1702925"/>
                    <a:gd name="connsiteX179" fmla="*/ 1725712 w 2887633"/>
                    <a:gd name="connsiteY179" fmla="*/ 87320 h 1702925"/>
                    <a:gd name="connsiteX180" fmla="*/ 1703501 w 2887633"/>
                    <a:gd name="connsiteY180" fmla="*/ 516364 h 1702925"/>
                    <a:gd name="connsiteX181" fmla="*/ 1651161 w 2887633"/>
                    <a:gd name="connsiteY181" fmla="*/ 399799 h 1702925"/>
                    <a:gd name="connsiteX182" fmla="*/ 1592725 w 2887633"/>
                    <a:gd name="connsiteY182" fmla="*/ 354811 h 1702925"/>
                    <a:gd name="connsiteX183" fmla="*/ 1537362 w 2887633"/>
                    <a:gd name="connsiteY183" fmla="*/ 402799 h 1702925"/>
                    <a:gd name="connsiteX184" fmla="*/ 1417982 w 2887633"/>
                    <a:gd name="connsiteY184" fmla="*/ 504915 h 1702925"/>
                    <a:gd name="connsiteX185" fmla="*/ 1495296 w 2887633"/>
                    <a:gd name="connsiteY185" fmla="*/ 378228 h 1702925"/>
                    <a:gd name="connsiteX186" fmla="*/ 1515204 w 2887633"/>
                    <a:gd name="connsiteY186" fmla="*/ 342298 h 1702925"/>
                    <a:gd name="connsiteX187" fmla="*/ 1655231 w 2887633"/>
                    <a:gd name="connsiteY187" fmla="*/ 0 h 170292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87633" h="1702925">
                      <a:moveTo>
                        <a:pt x="660303" y="1361057"/>
                      </a:moveTo>
                      <a:cubicBezTo>
                        <a:pt x="684616" y="1364319"/>
                        <a:pt x="706557" y="1372917"/>
                        <a:pt x="721975" y="1397230"/>
                      </a:cubicBezTo>
                      <a:cubicBezTo>
                        <a:pt x="697069" y="1411166"/>
                        <a:pt x="668308" y="1413538"/>
                        <a:pt x="640733" y="1397823"/>
                      </a:cubicBezTo>
                      <a:cubicBezTo>
                        <a:pt x="602485" y="1380330"/>
                        <a:pt x="562457" y="1364912"/>
                        <a:pt x="522429" y="1386853"/>
                      </a:cubicBezTo>
                      <a:cubicBezTo>
                        <a:pt x="552376" y="1364319"/>
                        <a:pt x="590624" y="1364319"/>
                        <a:pt x="637175" y="1361650"/>
                      </a:cubicBezTo>
                      <a:cubicBezTo>
                        <a:pt x="644884" y="1361057"/>
                        <a:pt x="652594" y="1361057"/>
                        <a:pt x="660303" y="1361057"/>
                      </a:cubicBezTo>
                      <a:close/>
                      <a:moveTo>
                        <a:pt x="134603" y="1085902"/>
                      </a:moveTo>
                      <a:cubicBezTo>
                        <a:pt x="151504" y="1084420"/>
                        <a:pt x="200131" y="1085013"/>
                        <a:pt x="194497" y="1095687"/>
                      </a:cubicBezTo>
                      <a:cubicBezTo>
                        <a:pt x="191236" y="1101321"/>
                        <a:pt x="144388" y="1151133"/>
                        <a:pt x="123929" y="1169219"/>
                      </a:cubicBezTo>
                      <a:cubicBezTo>
                        <a:pt x="80936" y="1207172"/>
                        <a:pt x="64036" y="1256688"/>
                        <a:pt x="55734" y="1310948"/>
                      </a:cubicBezTo>
                      <a:cubicBezTo>
                        <a:pt x="51286" y="1340005"/>
                        <a:pt x="48618" y="1369359"/>
                        <a:pt x="55734" y="1398416"/>
                      </a:cubicBezTo>
                      <a:cubicBezTo>
                        <a:pt x="61664" y="1423323"/>
                        <a:pt x="73820" y="1426288"/>
                        <a:pt x="93093" y="1409387"/>
                      </a:cubicBezTo>
                      <a:cubicBezTo>
                        <a:pt x="102285" y="1401381"/>
                        <a:pt x="109697" y="1384184"/>
                        <a:pt x="121854" y="1389225"/>
                      </a:cubicBezTo>
                      <a:cubicBezTo>
                        <a:pt x="133714" y="1394265"/>
                        <a:pt x="126598" y="1411759"/>
                        <a:pt x="126598" y="1423916"/>
                      </a:cubicBezTo>
                      <a:cubicBezTo>
                        <a:pt x="126894" y="1450304"/>
                        <a:pt x="139348" y="1470763"/>
                        <a:pt x="158917" y="1486181"/>
                      </a:cubicBezTo>
                      <a:cubicBezTo>
                        <a:pt x="193904" y="1513459"/>
                        <a:pt x="234229" y="1527691"/>
                        <a:pt x="278408" y="1530953"/>
                      </a:cubicBezTo>
                      <a:cubicBezTo>
                        <a:pt x="292639" y="1532139"/>
                        <a:pt x="308057" y="1528877"/>
                        <a:pt x="314284" y="1516128"/>
                      </a:cubicBezTo>
                      <a:cubicBezTo>
                        <a:pt x="320511" y="1503082"/>
                        <a:pt x="314284" y="1490629"/>
                        <a:pt x="305092" y="1478176"/>
                      </a:cubicBezTo>
                      <a:cubicBezTo>
                        <a:pt x="280186" y="1445560"/>
                        <a:pt x="205764" y="1382109"/>
                        <a:pt x="195387" y="1359871"/>
                      </a:cubicBezTo>
                      <a:cubicBezTo>
                        <a:pt x="193015" y="1355127"/>
                        <a:pt x="191829" y="1348900"/>
                        <a:pt x="195683" y="1345046"/>
                      </a:cubicBezTo>
                      <a:cubicBezTo>
                        <a:pt x="200427" y="1340598"/>
                        <a:pt x="205468" y="1345935"/>
                        <a:pt x="209619" y="1348604"/>
                      </a:cubicBezTo>
                      <a:cubicBezTo>
                        <a:pt x="233636" y="1364022"/>
                        <a:pt x="307761" y="1445856"/>
                        <a:pt x="326737" y="1464833"/>
                      </a:cubicBezTo>
                      <a:cubicBezTo>
                        <a:pt x="346307" y="1484105"/>
                        <a:pt x="358167" y="1505157"/>
                        <a:pt x="346307" y="1533028"/>
                      </a:cubicBezTo>
                      <a:cubicBezTo>
                        <a:pt x="340080" y="1547260"/>
                        <a:pt x="347492" y="1560603"/>
                        <a:pt x="356684" y="1570091"/>
                      </a:cubicBezTo>
                      <a:cubicBezTo>
                        <a:pt x="365876" y="1579283"/>
                        <a:pt x="357870" y="1578690"/>
                        <a:pt x="351643" y="1578690"/>
                      </a:cubicBezTo>
                      <a:cubicBezTo>
                        <a:pt x="322883" y="1580765"/>
                        <a:pt x="59885" y="1568905"/>
                        <a:pt x="59292" y="1562975"/>
                      </a:cubicBezTo>
                      <a:cubicBezTo>
                        <a:pt x="51879" y="1520575"/>
                        <a:pt x="32014" y="1466019"/>
                        <a:pt x="21043" y="1424212"/>
                      </a:cubicBezTo>
                      <a:cubicBezTo>
                        <a:pt x="11555" y="1388632"/>
                        <a:pt x="3253" y="1353051"/>
                        <a:pt x="584" y="1316285"/>
                      </a:cubicBezTo>
                      <a:cubicBezTo>
                        <a:pt x="-2677" y="1276553"/>
                        <a:pt x="7701" y="1239787"/>
                        <a:pt x="32014" y="1207468"/>
                      </a:cubicBezTo>
                      <a:cubicBezTo>
                        <a:pt x="36757" y="1200945"/>
                        <a:pt x="49211" y="1193237"/>
                        <a:pt x="59292" y="1185231"/>
                      </a:cubicBezTo>
                      <a:cubicBezTo>
                        <a:pt x="93686" y="1161511"/>
                        <a:pt x="116517" y="1142238"/>
                        <a:pt x="126301" y="1098949"/>
                      </a:cubicBezTo>
                      <a:cubicBezTo>
                        <a:pt x="127487" y="1094204"/>
                        <a:pt x="131935" y="1090350"/>
                        <a:pt x="134603" y="1085902"/>
                      </a:cubicBezTo>
                      <a:close/>
                      <a:moveTo>
                        <a:pt x="2777704" y="1019857"/>
                      </a:moveTo>
                      <a:cubicBezTo>
                        <a:pt x="2780077" y="1021043"/>
                        <a:pt x="2782375" y="1023044"/>
                        <a:pt x="2784450" y="1024526"/>
                      </a:cubicBezTo>
                      <a:cubicBezTo>
                        <a:pt x="2796310" y="1033718"/>
                        <a:pt x="2809059" y="1043799"/>
                        <a:pt x="2820919" y="1059810"/>
                      </a:cubicBezTo>
                      <a:cubicBezTo>
                        <a:pt x="2839896" y="1090350"/>
                        <a:pt x="2858872" y="1154691"/>
                        <a:pt x="2871028" y="1199463"/>
                      </a:cubicBezTo>
                      <a:cubicBezTo>
                        <a:pt x="2876959" y="1230596"/>
                        <a:pt x="2887633" y="1260839"/>
                        <a:pt x="2887633" y="1293751"/>
                      </a:cubicBezTo>
                      <a:cubicBezTo>
                        <a:pt x="2887336" y="1328145"/>
                        <a:pt x="2883185" y="1361353"/>
                        <a:pt x="2873104" y="1393969"/>
                      </a:cubicBezTo>
                      <a:cubicBezTo>
                        <a:pt x="2871621" y="1398713"/>
                        <a:pt x="2836634" y="1513756"/>
                        <a:pt x="2835448" y="1527988"/>
                      </a:cubicBezTo>
                      <a:cubicBezTo>
                        <a:pt x="2816472" y="1564755"/>
                        <a:pt x="2789787" y="1591736"/>
                        <a:pt x="2747090" y="1597963"/>
                      </a:cubicBezTo>
                      <a:cubicBezTo>
                        <a:pt x="2714178" y="1602707"/>
                        <a:pt x="2681267" y="1606561"/>
                        <a:pt x="2648058" y="1611009"/>
                      </a:cubicBezTo>
                      <a:cubicBezTo>
                        <a:pt x="2593502" y="1618125"/>
                        <a:pt x="2539538" y="1625241"/>
                        <a:pt x="2484982" y="1632357"/>
                      </a:cubicBezTo>
                      <a:cubicBezTo>
                        <a:pt x="2423013" y="1640659"/>
                        <a:pt x="2361044" y="1649851"/>
                        <a:pt x="2299075" y="1658449"/>
                      </a:cubicBezTo>
                      <a:cubicBezTo>
                        <a:pt x="2250448" y="1665269"/>
                        <a:pt x="2201822" y="1671199"/>
                        <a:pt x="2153492" y="1677425"/>
                      </a:cubicBezTo>
                      <a:cubicBezTo>
                        <a:pt x="2150231" y="1677722"/>
                        <a:pt x="2146672" y="1678611"/>
                        <a:pt x="2143707" y="1678315"/>
                      </a:cubicBezTo>
                      <a:cubicBezTo>
                        <a:pt x="2078476" y="1674757"/>
                        <a:pt x="2014729" y="1684541"/>
                        <a:pt x="1950980" y="1698181"/>
                      </a:cubicBezTo>
                      <a:cubicBezTo>
                        <a:pt x="1944161" y="1700553"/>
                        <a:pt x="1936155" y="1701739"/>
                        <a:pt x="1928446" y="1702925"/>
                      </a:cubicBezTo>
                      <a:cubicBezTo>
                        <a:pt x="1964916" y="1681873"/>
                        <a:pt x="2004944" y="1673274"/>
                        <a:pt x="2044972" y="1663490"/>
                      </a:cubicBezTo>
                      <a:cubicBezTo>
                        <a:pt x="2107830" y="1648368"/>
                        <a:pt x="2172171" y="1639473"/>
                        <a:pt x="2235623" y="1629095"/>
                      </a:cubicBezTo>
                      <a:cubicBezTo>
                        <a:pt x="2291662" y="1619904"/>
                        <a:pt x="2348590" y="1615160"/>
                        <a:pt x="2404629" y="1607747"/>
                      </a:cubicBezTo>
                      <a:cubicBezTo>
                        <a:pt x="2488244" y="1596776"/>
                        <a:pt x="2572747" y="1593811"/>
                        <a:pt x="2656953" y="1587881"/>
                      </a:cubicBezTo>
                      <a:cubicBezTo>
                        <a:pt x="2663180" y="1587585"/>
                        <a:pt x="2672075" y="1586992"/>
                        <a:pt x="2672372" y="1579283"/>
                      </a:cubicBezTo>
                      <a:cubicBezTo>
                        <a:pt x="2672668" y="1572463"/>
                        <a:pt x="2664366" y="1570981"/>
                        <a:pt x="2659326" y="1568905"/>
                      </a:cubicBezTo>
                      <a:cubicBezTo>
                        <a:pt x="2603287" y="1548743"/>
                        <a:pt x="2546358" y="1529767"/>
                        <a:pt x="2490615" y="1508419"/>
                      </a:cubicBezTo>
                      <a:cubicBezTo>
                        <a:pt x="2456221" y="1495373"/>
                        <a:pt x="2423013" y="1479955"/>
                        <a:pt x="2389508" y="1464833"/>
                      </a:cubicBezTo>
                      <a:cubicBezTo>
                        <a:pt x="2362526" y="1452973"/>
                        <a:pt x="2340289" y="1457717"/>
                        <a:pt x="2320126" y="1478176"/>
                      </a:cubicBezTo>
                      <a:cubicBezTo>
                        <a:pt x="2299075" y="1499227"/>
                        <a:pt x="2278023" y="1519686"/>
                        <a:pt x="2257268" y="1541034"/>
                      </a:cubicBezTo>
                      <a:cubicBezTo>
                        <a:pt x="2224059" y="1576615"/>
                        <a:pt x="2182549" y="1582545"/>
                        <a:pt x="2135702" y="1575132"/>
                      </a:cubicBezTo>
                      <a:cubicBezTo>
                        <a:pt x="2145190" y="1570388"/>
                        <a:pt x="2154381" y="1564458"/>
                        <a:pt x="2164462" y="1560603"/>
                      </a:cubicBezTo>
                      <a:cubicBezTo>
                        <a:pt x="2209827" y="1543702"/>
                        <a:pt x="2246890" y="1515535"/>
                        <a:pt x="2278913" y="1479362"/>
                      </a:cubicBezTo>
                      <a:cubicBezTo>
                        <a:pt x="2301447" y="1454159"/>
                        <a:pt x="2329318" y="1437851"/>
                        <a:pt x="2362526" y="1431032"/>
                      </a:cubicBezTo>
                      <a:cubicBezTo>
                        <a:pt x="2388322" y="1425991"/>
                        <a:pt x="2413525" y="1430142"/>
                        <a:pt x="2438431" y="1435479"/>
                      </a:cubicBezTo>
                      <a:cubicBezTo>
                        <a:pt x="2490022" y="1446153"/>
                        <a:pt x="2539242" y="1465426"/>
                        <a:pt x="2588757" y="1481734"/>
                      </a:cubicBezTo>
                      <a:cubicBezTo>
                        <a:pt x="2629675" y="1495076"/>
                        <a:pt x="2671186" y="1506640"/>
                        <a:pt x="2714178" y="1511681"/>
                      </a:cubicBezTo>
                      <a:cubicBezTo>
                        <a:pt x="2753317" y="1516425"/>
                        <a:pt x="2792455" y="1493001"/>
                        <a:pt x="2801350" y="1457420"/>
                      </a:cubicBezTo>
                      <a:cubicBezTo>
                        <a:pt x="2806984" y="1436962"/>
                        <a:pt x="2798978" y="1417393"/>
                        <a:pt x="2790676" y="1399009"/>
                      </a:cubicBezTo>
                      <a:cubicBezTo>
                        <a:pt x="2777926" y="1370842"/>
                        <a:pt x="2762212" y="1344749"/>
                        <a:pt x="2742643" y="1314802"/>
                      </a:cubicBezTo>
                      <a:cubicBezTo>
                        <a:pt x="2765177" y="1324291"/>
                        <a:pt x="2778223" y="1339412"/>
                        <a:pt x="2794234" y="1349197"/>
                      </a:cubicBezTo>
                      <a:cubicBezTo>
                        <a:pt x="2816768" y="1363429"/>
                        <a:pt x="2821512" y="1358981"/>
                        <a:pt x="2840489" y="1341191"/>
                      </a:cubicBezTo>
                      <a:cubicBezTo>
                        <a:pt x="2879627" y="1304128"/>
                        <a:pt x="2859761" y="1262915"/>
                        <a:pt x="2852349" y="1223183"/>
                      </a:cubicBezTo>
                      <a:cubicBezTo>
                        <a:pt x="2839599" y="1154691"/>
                        <a:pt x="2811431" y="1091833"/>
                        <a:pt x="2773775" y="1033421"/>
                      </a:cubicBezTo>
                      <a:cubicBezTo>
                        <a:pt x="2771107" y="1028974"/>
                        <a:pt x="2765177" y="1024823"/>
                        <a:pt x="2770514" y="1020079"/>
                      </a:cubicBezTo>
                      <a:cubicBezTo>
                        <a:pt x="2772886" y="1018300"/>
                        <a:pt x="2775332" y="1018670"/>
                        <a:pt x="2777704" y="1019857"/>
                      </a:cubicBezTo>
                      <a:close/>
                      <a:moveTo>
                        <a:pt x="575799" y="571766"/>
                      </a:moveTo>
                      <a:cubicBezTo>
                        <a:pt x="583805" y="583626"/>
                        <a:pt x="582026" y="596672"/>
                        <a:pt x="584991" y="608532"/>
                      </a:cubicBezTo>
                      <a:cubicBezTo>
                        <a:pt x="587659" y="620392"/>
                        <a:pt x="601002" y="691257"/>
                        <a:pt x="611083" y="712605"/>
                      </a:cubicBezTo>
                      <a:cubicBezTo>
                        <a:pt x="615827" y="722389"/>
                        <a:pt x="619682" y="735139"/>
                        <a:pt x="633321" y="735139"/>
                      </a:cubicBezTo>
                      <a:cubicBezTo>
                        <a:pt x="646071" y="734842"/>
                        <a:pt x="649629" y="722093"/>
                        <a:pt x="652890" y="712605"/>
                      </a:cubicBezTo>
                      <a:cubicBezTo>
                        <a:pt x="660896" y="688588"/>
                        <a:pt x="679575" y="623061"/>
                        <a:pt x="683430" y="610311"/>
                      </a:cubicBezTo>
                      <a:cubicBezTo>
                        <a:pt x="692029" y="642630"/>
                        <a:pt x="686099" y="714384"/>
                        <a:pt x="686099" y="722389"/>
                      </a:cubicBezTo>
                      <a:cubicBezTo>
                        <a:pt x="686099" y="787620"/>
                        <a:pt x="682837" y="852554"/>
                        <a:pt x="686988" y="917785"/>
                      </a:cubicBezTo>
                      <a:cubicBezTo>
                        <a:pt x="691732" y="1000509"/>
                        <a:pt x="711301" y="1081455"/>
                        <a:pt x="750440" y="1155284"/>
                      </a:cubicBezTo>
                      <a:cubicBezTo>
                        <a:pt x="783055" y="1215770"/>
                        <a:pt x="823083" y="1223479"/>
                        <a:pt x="893650" y="1217549"/>
                      </a:cubicBezTo>
                      <a:cubicBezTo>
                        <a:pt x="922708" y="1215177"/>
                        <a:pt x="951469" y="1215177"/>
                        <a:pt x="980526" y="1216067"/>
                      </a:cubicBezTo>
                      <a:cubicBezTo>
                        <a:pt x="996537" y="1216363"/>
                        <a:pt x="1005432" y="1226741"/>
                        <a:pt x="1003653" y="1243938"/>
                      </a:cubicBezTo>
                      <a:cubicBezTo>
                        <a:pt x="1000985" y="1271216"/>
                        <a:pt x="988532" y="1295233"/>
                        <a:pt x="978747" y="1320139"/>
                      </a:cubicBezTo>
                      <a:cubicBezTo>
                        <a:pt x="969259" y="1343563"/>
                        <a:pt x="959771" y="1366393"/>
                        <a:pt x="953841" y="1390411"/>
                      </a:cubicBezTo>
                      <a:cubicBezTo>
                        <a:pt x="952358" y="1396637"/>
                        <a:pt x="950579" y="1403753"/>
                        <a:pt x="955916" y="1409090"/>
                      </a:cubicBezTo>
                      <a:cubicBezTo>
                        <a:pt x="962736" y="1415020"/>
                        <a:pt x="968666" y="1409090"/>
                        <a:pt x="973706" y="1405532"/>
                      </a:cubicBezTo>
                      <a:cubicBezTo>
                        <a:pt x="999206" y="1388631"/>
                        <a:pt x="1014920" y="1363428"/>
                        <a:pt x="1030932" y="1338523"/>
                      </a:cubicBezTo>
                      <a:cubicBezTo>
                        <a:pt x="1076890" y="1267065"/>
                        <a:pt x="1116621" y="1192050"/>
                        <a:pt x="1153090" y="1115552"/>
                      </a:cubicBezTo>
                      <a:cubicBezTo>
                        <a:pt x="1175328" y="1069298"/>
                        <a:pt x="1195194" y="1022154"/>
                        <a:pt x="1216246" y="975603"/>
                      </a:cubicBezTo>
                      <a:cubicBezTo>
                        <a:pt x="1217728" y="971748"/>
                        <a:pt x="1218618" y="966411"/>
                        <a:pt x="1225734" y="965225"/>
                      </a:cubicBezTo>
                      <a:cubicBezTo>
                        <a:pt x="1209426" y="1028084"/>
                        <a:pt x="1188374" y="1088274"/>
                        <a:pt x="1166730" y="1148464"/>
                      </a:cubicBezTo>
                      <a:cubicBezTo>
                        <a:pt x="1134707" y="1238304"/>
                        <a:pt x="1088453" y="1322215"/>
                        <a:pt x="1049611" y="1408793"/>
                      </a:cubicBezTo>
                      <a:cubicBezTo>
                        <a:pt x="1038641" y="1433996"/>
                        <a:pt x="1030932" y="1460088"/>
                        <a:pt x="1035379" y="1488256"/>
                      </a:cubicBezTo>
                      <a:cubicBezTo>
                        <a:pt x="1041013" y="1522947"/>
                        <a:pt x="1065029" y="1534807"/>
                        <a:pt x="1092901" y="1538069"/>
                      </a:cubicBezTo>
                      <a:cubicBezTo>
                        <a:pt x="1137969" y="1543109"/>
                        <a:pt x="1182444" y="1534214"/>
                        <a:pt x="1220100" y="1506639"/>
                      </a:cubicBezTo>
                      <a:cubicBezTo>
                        <a:pt x="1218321" y="1540441"/>
                        <a:pt x="1226920" y="1558527"/>
                        <a:pt x="1222472" y="1569795"/>
                      </a:cubicBezTo>
                      <a:cubicBezTo>
                        <a:pt x="1154573" y="1568609"/>
                        <a:pt x="792246" y="1551708"/>
                        <a:pt x="785427" y="1548743"/>
                      </a:cubicBezTo>
                      <a:cubicBezTo>
                        <a:pt x="778608" y="1541923"/>
                        <a:pt x="757555" y="1281890"/>
                        <a:pt x="708040" y="1196794"/>
                      </a:cubicBezTo>
                      <a:cubicBezTo>
                        <a:pt x="708336" y="1318360"/>
                        <a:pt x="622350" y="1347418"/>
                        <a:pt x="610787" y="1345935"/>
                      </a:cubicBezTo>
                      <a:cubicBezTo>
                        <a:pt x="569869" y="1342080"/>
                        <a:pt x="548225" y="1324587"/>
                        <a:pt x="550893" y="1281890"/>
                      </a:cubicBezTo>
                      <a:cubicBezTo>
                        <a:pt x="552376" y="1256095"/>
                        <a:pt x="555341" y="1230892"/>
                        <a:pt x="567201" y="1207765"/>
                      </a:cubicBezTo>
                      <a:cubicBezTo>
                        <a:pt x="573427" y="1195015"/>
                        <a:pt x="581433" y="1192346"/>
                        <a:pt x="593293" y="1203317"/>
                      </a:cubicBezTo>
                      <a:cubicBezTo>
                        <a:pt x="607229" y="1216660"/>
                        <a:pt x="616717" y="1233264"/>
                        <a:pt x="627687" y="1248682"/>
                      </a:cubicBezTo>
                      <a:cubicBezTo>
                        <a:pt x="644885" y="1272699"/>
                        <a:pt x="657041" y="1272699"/>
                        <a:pt x="669791" y="1246310"/>
                      </a:cubicBezTo>
                      <a:cubicBezTo>
                        <a:pt x="683727" y="1217549"/>
                        <a:pt x="687285" y="1187602"/>
                        <a:pt x="683134" y="1154691"/>
                      </a:cubicBezTo>
                      <a:cubicBezTo>
                        <a:pt x="674831" y="1088274"/>
                        <a:pt x="661785" y="1023340"/>
                        <a:pt x="651111" y="957813"/>
                      </a:cubicBezTo>
                      <a:cubicBezTo>
                        <a:pt x="639548" y="887838"/>
                        <a:pt x="625612" y="819049"/>
                        <a:pt x="599223" y="752929"/>
                      </a:cubicBezTo>
                      <a:cubicBezTo>
                        <a:pt x="575799" y="695408"/>
                        <a:pt x="571352" y="634625"/>
                        <a:pt x="575799" y="571766"/>
                      </a:cubicBezTo>
                      <a:close/>
                      <a:moveTo>
                        <a:pt x="1407625" y="514732"/>
                      </a:moveTo>
                      <a:cubicBezTo>
                        <a:pt x="1409804" y="515459"/>
                        <a:pt x="1412348" y="516185"/>
                        <a:pt x="1414529" y="516913"/>
                      </a:cubicBezTo>
                      <a:cubicBezTo>
                        <a:pt x="1425429" y="551794"/>
                        <a:pt x="1423612" y="588493"/>
                        <a:pt x="1427245" y="624465"/>
                      </a:cubicBezTo>
                      <a:cubicBezTo>
                        <a:pt x="1432332" y="676788"/>
                        <a:pt x="1433058" y="729111"/>
                        <a:pt x="1435602" y="781797"/>
                      </a:cubicBezTo>
                      <a:cubicBezTo>
                        <a:pt x="1406171" y="779617"/>
                        <a:pt x="1409078" y="755999"/>
                        <a:pt x="1408715" y="737468"/>
                      </a:cubicBezTo>
                      <a:cubicBezTo>
                        <a:pt x="1407262" y="663344"/>
                        <a:pt x="1407625" y="589220"/>
                        <a:pt x="1407625" y="514732"/>
                      </a:cubicBezTo>
                      <a:close/>
                      <a:moveTo>
                        <a:pt x="2183735" y="458502"/>
                      </a:moveTo>
                      <a:cubicBezTo>
                        <a:pt x="2188776" y="478961"/>
                        <a:pt x="2182846" y="495861"/>
                        <a:pt x="2179880" y="512465"/>
                      </a:cubicBezTo>
                      <a:cubicBezTo>
                        <a:pt x="2170392" y="566429"/>
                        <a:pt x="2159422" y="620096"/>
                        <a:pt x="2162090" y="675245"/>
                      </a:cubicBezTo>
                      <a:cubicBezTo>
                        <a:pt x="2163276" y="693628"/>
                        <a:pt x="2157049" y="711418"/>
                        <a:pt x="2157643" y="729802"/>
                      </a:cubicBezTo>
                      <a:cubicBezTo>
                        <a:pt x="2157939" y="739290"/>
                        <a:pt x="2157939" y="749371"/>
                        <a:pt x="2166834" y="754115"/>
                      </a:cubicBezTo>
                      <a:cubicBezTo>
                        <a:pt x="2174839" y="758562"/>
                        <a:pt x="2181363" y="750260"/>
                        <a:pt x="2188182" y="746999"/>
                      </a:cubicBezTo>
                      <a:cubicBezTo>
                        <a:pt x="2195595" y="743441"/>
                        <a:pt x="2202711" y="738400"/>
                        <a:pt x="2210420" y="734546"/>
                      </a:cubicBezTo>
                      <a:cubicBezTo>
                        <a:pt x="2214274" y="732470"/>
                        <a:pt x="2218426" y="728319"/>
                        <a:pt x="2222577" y="732174"/>
                      </a:cubicBezTo>
                      <a:cubicBezTo>
                        <a:pt x="2226431" y="735732"/>
                        <a:pt x="2224059" y="740772"/>
                        <a:pt x="2222577" y="745220"/>
                      </a:cubicBezTo>
                      <a:cubicBezTo>
                        <a:pt x="2210420" y="779911"/>
                        <a:pt x="2198560" y="814305"/>
                        <a:pt x="2186700" y="848996"/>
                      </a:cubicBezTo>
                      <a:cubicBezTo>
                        <a:pt x="2164165" y="914523"/>
                        <a:pt x="2150527" y="982125"/>
                        <a:pt x="2149933" y="1051804"/>
                      </a:cubicBezTo>
                      <a:cubicBezTo>
                        <a:pt x="2149933" y="1055065"/>
                        <a:pt x="2149933" y="1058623"/>
                        <a:pt x="2149933" y="1061588"/>
                      </a:cubicBezTo>
                      <a:cubicBezTo>
                        <a:pt x="2150230" y="1066036"/>
                        <a:pt x="2149637" y="1071669"/>
                        <a:pt x="2155567" y="1072559"/>
                      </a:cubicBezTo>
                      <a:cubicBezTo>
                        <a:pt x="2160311" y="1073448"/>
                        <a:pt x="2161497" y="1067815"/>
                        <a:pt x="2162979" y="1064553"/>
                      </a:cubicBezTo>
                      <a:cubicBezTo>
                        <a:pt x="2173950" y="1041426"/>
                        <a:pt x="2184625" y="1018595"/>
                        <a:pt x="2196188" y="995468"/>
                      </a:cubicBezTo>
                      <a:cubicBezTo>
                        <a:pt x="2199746" y="988055"/>
                        <a:pt x="2204786" y="980939"/>
                        <a:pt x="2209234" y="973527"/>
                      </a:cubicBezTo>
                      <a:cubicBezTo>
                        <a:pt x="2211606" y="969079"/>
                        <a:pt x="2214274" y="965224"/>
                        <a:pt x="2219908" y="966114"/>
                      </a:cubicBezTo>
                      <a:cubicBezTo>
                        <a:pt x="2226135" y="967300"/>
                        <a:pt x="2227914" y="972934"/>
                        <a:pt x="2228507" y="977974"/>
                      </a:cubicBezTo>
                      <a:cubicBezTo>
                        <a:pt x="2235623" y="1018002"/>
                        <a:pt x="2234437" y="1058623"/>
                        <a:pt x="2230879" y="1098948"/>
                      </a:cubicBezTo>
                      <a:cubicBezTo>
                        <a:pt x="2228210" y="1131266"/>
                        <a:pt x="2220501" y="1163289"/>
                        <a:pt x="2221094" y="1195904"/>
                      </a:cubicBezTo>
                      <a:cubicBezTo>
                        <a:pt x="2221391" y="1219031"/>
                        <a:pt x="2227321" y="1224071"/>
                        <a:pt x="2247779" y="1216363"/>
                      </a:cubicBezTo>
                      <a:cubicBezTo>
                        <a:pt x="2270017" y="1207764"/>
                        <a:pt x="2289883" y="1202723"/>
                        <a:pt x="2311824" y="1219921"/>
                      </a:cubicBezTo>
                      <a:cubicBezTo>
                        <a:pt x="2324870" y="1230594"/>
                        <a:pt x="2340881" y="1223478"/>
                        <a:pt x="2353927" y="1215176"/>
                      </a:cubicBezTo>
                      <a:cubicBezTo>
                        <a:pt x="2371718" y="1203910"/>
                        <a:pt x="2387729" y="1190863"/>
                        <a:pt x="2402554" y="1175742"/>
                      </a:cubicBezTo>
                      <a:cubicBezTo>
                        <a:pt x="2428943" y="1148760"/>
                        <a:pt x="2456517" y="1122371"/>
                        <a:pt x="2490615" y="1104285"/>
                      </a:cubicBezTo>
                      <a:cubicBezTo>
                        <a:pt x="2494174" y="1102802"/>
                        <a:pt x="2497731" y="1101616"/>
                        <a:pt x="2501289" y="1099837"/>
                      </a:cubicBezTo>
                      <a:cubicBezTo>
                        <a:pt x="2502179" y="1099244"/>
                        <a:pt x="2503365" y="1100430"/>
                        <a:pt x="2504551" y="1101616"/>
                      </a:cubicBezTo>
                      <a:cubicBezTo>
                        <a:pt x="2495063" y="1112883"/>
                        <a:pt x="2485575" y="1124447"/>
                        <a:pt x="2476086" y="1135417"/>
                      </a:cubicBezTo>
                      <a:cubicBezTo>
                        <a:pt x="2471342" y="1141051"/>
                        <a:pt x="2465709" y="1145499"/>
                        <a:pt x="2461855" y="1151429"/>
                      </a:cubicBezTo>
                      <a:cubicBezTo>
                        <a:pt x="2459186" y="1155283"/>
                        <a:pt x="2455035" y="1160324"/>
                        <a:pt x="2459482" y="1165661"/>
                      </a:cubicBezTo>
                      <a:cubicBezTo>
                        <a:pt x="2463041" y="1169515"/>
                        <a:pt x="2468081" y="1168033"/>
                        <a:pt x="2472528" y="1165957"/>
                      </a:cubicBezTo>
                      <a:cubicBezTo>
                        <a:pt x="2489429" y="1158841"/>
                        <a:pt x="2506330" y="1151725"/>
                        <a:pt x="2523527" y="1144609"/>
                      </a:cubicBezTo>
                      <a:cubicBezTo>
                        <a:pt x="2591723" y="1116441"/>
                        <a:pt x="2662884" y="1110511"/>
                        <a:pt x="2735526" y="1120889"/>
                      </a:cubicBezTo>
                      <a:cubicBezTo>
                        <a:pt x="2750055" y="1122964"/>
                        <a:pt x="2762805" y="1130377"/>
                        <a:pt x="2775258" y="1137493"/>
                      </a:cubicBezTo>
                      <a:cubicBezTo>
                        <a:pt x="2779113" y="1139865"/>
                        <a:pt x="2783856" y="1142534"/>
                        <a:pt x="2783264" y="1147574"/>
                      </a:cubicBezTo>
                      <a:cubicBezTo>
                        <a:pt x="2782374" y="1153801"/>
                        <a:pt x="2776148" y="1154987"/>
                        <a:pt x="2771107" y="1155580"/>
                      </a:cubicBezTo>
                      <a:cubicBezTo>
                        <a:pt x="2761323" y="1155876"/>
                        <a:pt x="2751241" y="1156766"/>
                        <a:pt x="2741456" y="1155283"/>
                      </a:cubicBezTo>
                      <a:cubicBezTo>
                        <a:pt x="2696981" y="1148167"/>
                        <a:pt x="2652209" y="1152022"/>
                        <a:pt x="2608623" y="1158545"/>
                      </a:cubicBezTo>
                      <a:cubicBezTo>
                        <a:pt x="2485871" y="1176335"/>
                        <a:pt x="2373793" y="1225851"/>
                        <a:pt x="2261419" y="1274180"/>
                      </a:cubicBezTo>
                      <a:cubicBezTo>
                        <a:pt x="2215164" y="1293750"/>
                        <a:pt x="2173060" y="1319842"/>
                        <a:pt x="2131254" y="1346527"/>
                      </a:cubicBezTo>
                      <a:cubicBezTo>
                        <a:pt x="2119394" y="1353940"/>
                        <a:pt x="2106348" y="1357498"/>
                        <a:pt x="2093005" y="1360759"/>
                      </a:cubicBezTo>
                      <a:cubicBezTo>
                        <a:pt x="2088261" y="1361945"/>
                        <a:pt x="2083517" y="1360463"/>
                        <a:pt x="2081145" y="1355719"/>
                      </a:cubicBezTo>
                      <a:cubicBezTo>
                        <a:pt x="2079662" y="1352161"/>
                        <a:pt x="2081441" y="1349492"/>
                        <a:pt x="2084702" y="1347417"/>
                      </a:cubicBezTo>
                      <a:cubicBezTo>
                        <a:pt x="2114353" y="1325475"/>
                        <a:pt x="2117021" y="1291971"/>
                        <a:pt x="2118504" y="1259652"/>
                      </a:cubicBezTo>
                      <a:cubicBezTo>
                        <a:pt x="2122062" y="1188491"/>
                        <a:pt x="2109905" y="1117924"/>
                        <a:pt x="2110202" y="1046763"/>
                      </a:cubicBezTo>
                      <a:cubicBezTo>
                        <a:pt x="2110499" y="990131"/>
                        <a:pt x="2120580" y="935278"/>
                        <a:pt x="2128289" y="880129"/>
                      </a:cubicBezTo>
                      <a:cubicBezTo>
                        <a:pt x="2135405" y="830613"/>
                        <a:pt x="2140149" y="780800"/>
                        <a:pt x="2142818" y="730691"/>
                      </a:cubicBezTo>
                      <a:cubicBezTo>
                        <a:pt x="2146672" y="650932"/>
                        <a:pt x="2149044" y="570876"/>
                        <a:pt x="2170392" y="492600"/>
                      </a:cubicBezTo>
                      <a:cubicBezTo>
                        <a:pt x="2173060" y="481629"/>
                        <a:pt x="2175433" y="470065"/>
                        <a:pt x="2183735" y="458502"/>
                      </a:cubicBezTo>
                      <a:close/>
                      <a:moveTo>
                        <a:pt x="1182296" y="46528"/>
                      </a:moveTo>
                      <a:cubicBezTo>
                        <a:pt x="1165582" y="174792"/>
                        <a:pt x="1238980" y="264904"/>
                        <a:pt x="1312377" y="355015"/>
                      </a:cubicBezTo>
                      <a:cubicBezTo>
                        <a:pt x="1321825" y="366642"/>
                        <a:pt x="1338539" y="376816"/>
                        <a:pt x="1335631" y="392441"/>
                      </a:cubicBezTo>
                      <a:cubicBezTo>
                        <a:pt x="1325457" y="449851"/>
                        <a:pt x="1363974" y="479283"/>
                        <a:pt x="1399581" y="510894"/>
                      </a:cubicBezTo>
                      <a:cubicBezTo>
                        <a:pt x="1353072" y="490546"/>
                        <a:pt x="1298207" y="480009"/>
                        <a:pt x="1292392" y="413152"/>
                      </a:cubicBezTo>
                      <a:cubicBezTo>
                        <a:pt x="1290212" y="388081"/>
                        <a:pt x="1269864" y="376090"/>
                        <a:pt x="1246246" y="372093"/>
                      </a:cubicBezTo>
                      <a:cubicBezTo>
                        <a:pt x="1222992" y="368097"/>
                        <a:pt x="1205551" y="376454"/>
                        <a:pt x="1193923" y="397528"/>
                      </a:cubicBezTo>
                      <a:cubicBezTo>
                        <a:pt x="1173213" y="433864"/>
                        <a:pt x="1151774" y="469471"/>
                        <a:pt x="1122343" y="504354"/>
                      </a:cubicBezTo>
                      <a:cubicBezTo>
                        <a:pt x="1116893" y="447308"/>
                        <a:pt x="1108172" y="390624"/>
                        <a:pt x="1106355" y="333578"/>
                      </a:cubicBezTo>
                      <a:cubicBezTo>
                        <a:pt x="1104174" y="274351"/>
                        <a:pt x="1102359" y="214761"/>
                        <a:pt x="1108899" y="155534"/>
                      </a:cubicBezTo>
                      <a:cubicBezTo>
                        <a:pt x="1109625" y="147904"/>
                        <a:pt x="1106719" y="139547"/>
                        <a:pt x="1105266" y="131553"/>
                      </a:cubicBezTo>
                      <a:cubicBezTo>
                        <a:pt x="1133971" y="105028"/>
                        <a:pt x="1143781" y="62879"/>
                        <a:pt x="1182296" y="46528"/>
                      </a:cubicBezTo>
                      <a:close/>
                      <a:moveTo>
                        <a:pt x="1655231" y="0"/>
                      </a:moveTo>
                      <a:cubicBezTo>
                        <a:pt x="1700984" y="15225"/>
                        <a:pt x="1709568" y="51688"/>
                        <a:pt x="1725712" y="87320"/>
                      </a:cubicBezTo>
                      <a:cubicBezTo>
                        <a:pt x="1741879" y="226502"/>
                        <a:pt x="1744110" y="372787"/>
                        <a:pt x="1703501" y="516364"/>
                      </a:cubicBezTo>
                      <a:cubicBezTo>
                        <a:pt x="1678300" y="475474"/>
                        <a:pt x="1664293" y="437588"/>
                        <a:pt x="1651161" y="399799"/>
                      </a:cubicBezTo>
                      <a:cubicBezTo>
                        <a:pt x="1641447" y="371250"/>
                        <a:pt x="1624643" y="354775"/>
                        <a:pt x="1592725" y="354811"/>
                      </a:cubicBezTo>
                      <a:cubicBezTo>
                        <a:pt x="1559883" y="355189"/>
                        <a:pt x="1545796" y="374472"/>
                        <a:pt x="1537362" y="402799"/>
                      </a:cubicBezTo>
                      <a:cubicBezTo>
                        <a:pt x="1519720" y="462469"/>
                        <a:pt x="1480446" y="497156"/>
                        <a:pt x="1417982" y="504915"/>
                      </a:cubicBezTo>
                      <a:cubicBezTo>
                        <a:pt x="1458863" y="471734"/>
                        <a:pt x="1499258" y="438943"/>
                        <a:pt x="1495296" y="378228"/>
                      </a:cubicBezTo>
                      <a:cubicBezTo>
                        <a:pt x="1494210" y="363925"/>
                        <a:pt x="1504803" y="352235"/>
                        <a:pt x="1515204" y="342298"/>
                      </a:cubicBezTo>
                      <a:cubicBezTo>
                        <a:pt x="1614062" y="249450"/>
                        <a:pt x="1668380" y="138406"/>
                        <a:pt x="1655231" y="0"/>
                      </a:cubicBezTo>
                      <a:close/>
                    </a:path>
                  </a:pathLst>
                </a:custGeom>
                <a:solidFill>
                  <a:schemeClr val="bg1">
                    <a:lumMod val="95000"/>
                  </a:schemeClr>
                </a:solidFill>
                <a:ln w="3378" cap="flat">
                  <a:noFill/>
                  <a:prstDash val="solid"/>
                  <a:miter/>
                </a:ln>
              </p:spPr>
              <p:txBody>
                <a:bodyPr wrap="square" rtlCol="0" anchor="ctr">
                  <a:noAutofit/>
                </a:bodyPr>
                <a:lstStyle/>
                <a:p>
                  <a:endParaRPr lang="en-US">
                    <a:solidFill>
                      <a:srgbClr val="252831"/>
                    </a:solidFill>
                  </a:endParaRPr>
                </a:p>
              </p:txBody>
            </p:sp>
          </p:grpSp>
          <p:grpSp>
            <p:nvGrpSpPr>
              <p:cNvPr id="49" name="Group 180">
                <a:extLst>
                  <a:ext uri="{FF2B5EF4-FFF2-40B4-BE49-F238E27FC236}">
                    <a16:creationId xmlns:a16="http://schemas.microsoft.com/office/drawing/2014/main" id="{0059368D-315B-48E3-8286-798368AB3BE7}"/>
                  </a:ext>
                </a:extLst>
              </p:cNvPr>
              <p:cNvGrpSpPr/>
              <p:nvPr>
                <p:custDataLst>
                  <p:tags r:id="rId28"/>
                </p:custDataLst>
              </p:nvPr>
            </p:nvGrpSpPr>
            <p:grpSpPr>
              <a:xfrm>
                <a:off x="6299020" y="1126131"/>
                <a:ext cx="750571" cy="1452744"/>
                <a:chOff x="9160839" y="2146343"/>
                <a:chExt cx="1138072" cy="2202759"/>
              </a:xfrm>
            </p:grpSpPr>
            <p:sp>
              <p:nvSpPr>
                <p:cNvPr id="55" name="Freeform: Shape 197">
                  <a:extLst>
                    <a:ext uri="{FF2B5EF4-FFF2-40B4-BE49-F238E27FC236}">
                      <a16:creationId xmlns:a16="http://schemas.microsoft.com/office/drawing/2014/main" id="{0345FDF6-655F-4324-A0EB-3563EEA62749}"/>
                    </a:ext>
                  </a:extLst>
                </p:cNvPr>
                <p:cNvSpPr/>
                <p:nvPr>
                  <p:custDataLst>
                    <p:tags r:id="rId29"/>
                  </p:custDataLst>
                </p:nvPr>
              </p:nvSpPr>
              <p:spPr>
                <a:xfrm>
                  <a:off x="9434199" y="3484248"/>
                  <a:ext cx="752687" cy="864854"/>
                </a:xfrm>
                <a:custGeom>
                  <a:gdLst>
                    <a:gd name="connsiteX0" fmla="*/ 523743 w 1133432"/>
                    <a:gd name="connsiteY0" fmla="*/ 1302339 h 1302340"/>
                    <a:gd name="connsiteX1" fmla="*/ 301170 w 1133432"/>
                    <a:gd name="connsiteY1" fmla="*/ 1031139 h 1302340"/>
                    <a:gd name="connsiteX2" fmla="*/ 12291 w 1133432"/>
                    <a:gd name="connsiteY2" fmla="*/ 482876 h 1302340"/>
                    <a:gd name="connsiteX3" fmla="*/ 1010 w 1133432"/>
                    <a:gd name="connsiteY3" fmla="*/ 136077 h 1302340"/>
                    <a:gd name="connsiteX4" fmla="*/ 338155 w 1133432"/>
                    <a:gd name="connsiteY4" fmla="*/ 499625 h 1302340"/>
                    <a:gd name="connsiteX5" fmla="*/ 749771 w 1133432"/>
                    <a:gd name="connsiteY5" fmla="*/ 438695 h 1302340"/>
                    <a:gd name="connsiteX6" fmla="*/ 1082854 w 1133432"/>
                    <a:gd name="connsiteY6" fmla="*/ 0 h 1302340"/>
                    <a:gd name="connsiteX7" fmla="*/ 1132592 w 1133432"/>
                    <a:gd name="connsiteY7" fmla="*/ 415169 h 1302340"/>
                    <a:gd name="connsiteX8" fmla="*/ 823562 w 1133432"/>
                    <a:gd name="connsiteY8" fmla="*/ 958101 h 1302340"/>
                    <a:gd name="connsiteX9" fmla="*/ 523743 w 1133432"/>
                    <a:gd name="connsiteY9" fmla="*/ 1302339 h 13023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32" h="1302340">
                      <a:moveTo>
                        <a:pt x="523743" y="1302339"/>
                      </a:moveTo>
                      <a:cubicBezTo>
                        <a:pt x="359032" y="1207271"/>
                        <a:pt x="386412" y="1167716"/>
                        <a:pt x="301170" y="1031139"/>
                      </a:cubicBezTo>
                      <a:cubicBezTo>
                        <a:pt x="215928" y="894562"/>
                        <a:pt x="71901" y="676514"/>
                        <a:pt x="12291" y="482876"/>
                      </a:cubicBezTo>
                      <a:cubicBezTo>
                        <a:pt x="9583" y="461889"/>
                        <a:pt x="-3729" y="190914"/>
                        <a:pt x="1010" y="136077"/>
                      </a:cubicBezTo>
                      <a:cubicBezTo>
                        <a:pt x="101206" y="283663"/>
                        <a:pt x="271810" y="467129"/>
                        <a:pt x="338155" y="499625"/>
                      </a:cubicBezTo>
                      <a:cubicBezTo>
                        <a:pt x="466108" y="561232"/>
                        <a:pt x="644159" y="532798"/>
                        <a:pt x="749771" y="438695"/>
                      </a:cubicBezTo>
                      <a:cubicBezTo>
                        <a:pt x="879755" y="323606"/>
                        <a:pt x="980628" y="140816"/>
                        <a:pt x="1082854" y="0"/>
                      </a:cubicBezTo>
                      <a:cubicBezTo>
                        <a:pt x="1093687" y="35204"/>
                        <a:pt x="1140223" y="313022"/>
                        <a:pt x="1132592" y="415169"/>
                      </a:cubicBezTo>
                      <a:cubicBezTo>
                        <a:pt x="1136653" y="434125"/>
                        <a:pt x="845225" y="937114"/>
                        <a:pt x="823562" y="958101"/>
                      </a:cubicBezTo>
                      <a:cubicBezTo>
                        <a:pt x="753234" y="1106160"/>
                        <a:pt x="682907" y="1220907"/>
                        <a:pt x="523743" y="1302339"/>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6" name="Freeform: Shape 198">
                  <a:extLst>
                    <a:ext uri="{FF2B5EF4-FFF2-40B4-BE49-F238E27FC236}">
                      <a16:creationId xmlns:a16="http://schemas.microsoft.com/office/drawing/2014/main" id="{92E3AA32-BBDB-437D-B7B8-D7048A1E6DFE}"/>
                    </a:ext>
                  </a:extLst>
                </p:cNvPr>
                <p:cNvSpPr/>
                <p:nvPr>
                  <p:custDataLst>
                    <p:tags r:id="rId30"/>
                  </p:custDataLst>
                </p:nvPr>
              </p:nvSpPr>
              <p:spPr>
                <a:xfrm>
                  <a:off x="9175365" y="2159075"/>
                  <a:ext cx="1123546" cy="1686078"/>
                </a:xfrm>
                <a:custGeom>
                  <a:gdLst>
                    <a:gd name="connsiteX0" fmla="*/ 1691289 w 1691891"/>
                    <a:gd name="connsiteY0" fmla="*/ 1141812 h 2538979"/>
                    <a:gd name="connsiteX1" fmla="*/ 1648638 w 1691891"/>
                    <a:gd name="connsiteY1" fmla="*/ 1048386 h 2538979"/>
                    <a:gd name="connsiteX2" fmla="*/ 1639161 w 1691891"/>
                    <a:gd name="connsiteY2" fmla="*/ 1053802 h 2538979"/>
                    <a:gd name="connsiteX3" fmla="*/ 1381223 w 1691891"/>
                    <a:gd name="connsiteY3" fmla="*/ 221770 h 2538979"/>
                    <a:gd name="connsiteX4" fmla="*/ 1086052 w 1691891"/>
                    <a:gd name="connsiteY4" fmla="*/ 42366 h 2538979"/>
                    <a:gd name="connsiteX5" fmla="*/ 602674 w 1691891"/>
                    <a:gd name="connsiteY5" fmla="*/ 41689 h 2538979"/>
                    <a:gd name="connsiteX6" fmla="*/ 604706 w 1691891"/>
                    <a:gd name="connsiteY6" fmla="*/ 47782 h 2538979"/>
                    <a:gd name="connsiteX7" fmla="*/ 560024 w 1691891"/>
                    <a:gd name="connsiteY7" fmla="*/ 53198 h 2538979"/>
                    <a:gd name="connsiteX8" fmla="*/ 317658 w 1691891"/>
                    <a:gd name="connsiteY8" fmla="*/ 215677 h 2538979"/>
                    <a:gd name="connsiteX9" fmla="*/ 258082 w 1691891"/>
                    <a:gd name="connsiteY9" fmla="*/ 267806 h 2538979"/>
                    <a:gd name="connsiteX10" fmla="*/ 61752 w 1691891"/>
                    <a:gd name="connsiteY10" fmla="*/ 460751 h 2538979"/>
                    <a:gd name="connsiteX11" fmla="*/ 22487 w 1691891"/>
                    <a:gd name="connsiteY11" fmla="*/ 1172954 h 2538979"/>
                    <a:gd name="connsiteX12" fmla="*/ 14362 w 1691891"/>
                    <a:gd name="connsiteY12" fmla="*/ 1181078 h 2538979"/>
                    <a:gd name="connsiteX13" fmla="*/ 46182 w 1691891"/>
                    <a:gd name="connsiteY13" fmla="*/ 1374700 h 2538979"/>
                    <a:gd name="connsiteX14" fmla="*/ 78001 w 1691891"/>
                    <a:gd name="connsiteY14" fmla="*/ 1526348 h 2538979"/>
                    <a:gd name="connsiteX15" fmla="*/ 178873 w 1691891"/>
                    <a:gd name="connsiteY15" fmla="*/ 1690181 h 2538979"/>
                    <a:gd name="connsiteX16" fmla="*/ 226263 w 1691891"/>
                    <a:gd name="connsiteY16" fmla="*/ 1733509 h 2538979"/>
                    <a:gd name="connsiteX17" fmla="*/ 311565 w 1691891"/>
                    <a:gd name="connsiteY17" fmla="*/ 2033420 h 2538979"/>
                    <a:gd name="connsiteX18" fmla="*/ 646002 w 1691891"/>
                    <a:gd name="connsiteY18" fmla="*/ 2455867 h 2538979"/>
                    <a:gd name="connsiteX19" fmla="*/ 1155106 w 1691891"/>
                    <a:gd name="connsiteY19" fmla="*/ 2436234 h 2538979"/>
                    <a:gd name="connsiteX20" fmla="*/ 1264103 w 1691891"/>
                    <a:gd name="connsiteY20" fmla="*/ 2324530 h 2538979"/>
                    <a:gd name="connsiteX21" fmla="*/ 1528133 w 1691891"/>
                    <a:gd name="connsiteY21" fmla="*/ 1701690 h 2538979"/>
                    <a:gd name="connsiteX22" fmla="*/ 1612081 w 1691891"/>
                    <a:gd name="connsiteY22" fmla="*/ 1571030 h 2538979"/>
                    <a:gd name="connsiteX23" fmla="*/ 1671656 w 1691891"/>
                    <a:gd name="connsiteY23" fmla="*/ 1476250 h 2538979"/>
                    <a:gd name="connsiteX24" fmla="*/ 1691289 w 1691891"/>
                    <a:gd name="connsiteY24" fmla="*/ 1141812 h 2538979"/>
                    <a:gd name="connsiteX25" fmla="*/ 1691289 w 1691891"/>
                    <a:gd name="connsiteY25" fmla="*/ 1141812 h 253897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891" h="2538979">
                      <a:moveTo>
                        <a:pt x="1691289" y="1141812"/>
                      </a:moveTo>
                      <a:cubicBezTo>
                        <a:pt x="1689258" y="1105931"/>
                        <a:pt x="1682488" y="1070727"/>
                        <a:pt x="1648638" y="1048386"/>
                      </a:cubicBezTo>
                      <a:cubicBezTo>
                        <a:pt x="1645253" y="1050417"/>
                        <a:pt x="1641191" y="1051771"/>
                        <a:pt x="1639161" y="1053802"/>
                      </a:cubicBezTo>
                      <a:cubicBezTo>
                        <a:pt x="1621558" y="995580"/>
                        <a:pt x="1616142" y="494601"/>
                        <a:pt x="1381223" y="221770"/>
                      </a:cubicBezTo>
                      <a:cubicBezTo>
                        <a:pt x="1294568" y="143239"/>
                        <a:pt x="1195049" y="85694"/>
                        <a:pt x="1086052" y="42366"/>
                      </a:cubicBezTo>
                      <a:cubicBezTo>
                        <a:pt x="925603" y="-20595"/>
                        <a:pt x="763124" y="-7055"/>
                        <a:pt x="602674" y="41689"/>
                      </a:cubicBezTo>
                      <a:cubicBezTo>
                        <a:pt x="605383" y="43720"/>
                        <a:pt x="605383" y="47782"/>
                        <a:pt x="604706" y="47782"/>
                      </a:cubicBezTo>
                      <a:cubicBezTo>
                        <a:pt x="589812" y="47782"/>
                        <a:pt x="576272" y="60645"/>
                        <a:pt x="560024" y="53198"/>
                      </a:cubicBezTo>
                      <a:cubicBezTo>
                        <a:pt x="461182" y="80278"/>
                        <a:pt x="376557" y="127668"/>
                        <a:pt x="317658" y="215677"/>
                      </a:cubicBezTo>
                      <a:cubicBezTo>
                        <a:pt x="302764" y="237341"/>
                        <a:pt x="285839" y="259682"/>
                        <a:pt x="258082" y="267806"/>
                      </a:cubicBezTo>
                      <a:cubicBezTo>
                        <a:pt x="170750" y="309780"/>
                        <a:pt x="97633" y="370033"/>
                        <a:pt x="61752" y="460751"/>
                      </a:cubicBezTo>
                      <a:cubicBezTo>
                        <a:pt x="-41828" y="724104"/>
                        <a:pt x="14362" y="1116763"/>
                        <a:pt x="22487" y="1172954"/>
                      </a:cubicBezTo>
                      <a:cubicBezTo>
                        <a:pt x="19778" y="1175662"/>
                        <a:pt x="-12040" y="892676"/>
                        <a:pt x="14362" y="1181078"/>
                      </a:cubicBezTo>
                      <a:cubicBezTo>
                        <a:pt x="-10009" y="1250809"/>
                        <a:pt x="20456" y="1313093"/>
                        <a:pt x="46182" y="1374700"/>
                      </a:cubicBezTo>
                      <a:cubicBezTo>
                        <a:pt x="66491" y="1424121"/>
                        <a:pt x="82062" y="1472188"/>
                        <a:pt x="78001" y="1526348"/>
                      </a:cubicBezTo>
                      <a:cubicBezTo>
                        <a:pt x="72585" y="1604203"/>
                        <a:pt x="99665" y="1662424"/>
                        <a:pt x="178873" y="1690181"/>
                      </a:cubicBezTo>
                      <a:cubicBezTo>
                        <a:pt x="200537" y="1697628"/>
                        <a:pt x="221524" y="1707783"/>
                        <a:pt x="226263" y="1733509"/>
                      </a:cubicBezTo>
                      <a:cubicBezTo>
                        <a:pt x="243865" y="1836413"/>
                        <a:pt x="279746" y="1934578"/>
                        <a:pt x="311565" y="2033420"/>
                      </a:cubicBezTo>
                      <a:cubicBezTo>
                        <a:pt x="374526" y="2176944"/>
                        <a:pt x="543099" y="2382074"/>
                        <a:pt x="646002" y="2455867"/>
                      </a:cubicBezTo>
                      <a:cubicBezTo>
                        <a:pt x="809837" y="2572988"/>
                        <a:pt x="998719" y="2566218"/>
                        <a:pt x="1155106" y="2436234"/>
                      </a:cubicBezTo>
                      <a:cubicBezTo>
                        <a:pt x="1195049" y="2402384"/>
                        <a:pt x="1228898" y="2362441"/>
                        <a:pt x="1264103" y="2324530"/>
                      </a:cubicBezTo>
                      <a:cubicBezTo>
                        <a:pt x="1340603" y="2239228"/>
                        <a:pt x="1522039" y="1997539"/>
                        <a:pt x="1528133" y="1701690"/>
                      </a:cubicBezTo>
                      <a:cubicBezTo>
                        <a:pt x="1528809" y="1640083"/>
                        <a:pt x="1559951" y="1598787"/>
                        <a:pt x="1612081" y="1571030"/>
                      </a:cubicBezTo>
                      <a:cubicBezTo>
                        <a:pt x="1645931" y="1548689"/>
                        <a:pt x="1670302" y="1516193"/>
                        <a:pt x="1671656" y="1476250"/>
                      </a:cubicBezTo>
                      <a:cubicBezTo>
                        <a:pt x="1677749" y="1363868"/>
                        <a:pt x="1695351" y="1253517"/>
                        <a:pt x="1691289" y="1141812"/>
                      </a:cubicBezTo>
                      <a:lnTo>
                        <a:pt x="1691289" y="1141812"/>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7" name="Freeform: Shape 199">
                  <a:extLst>
                    <a:ext uri="{FF2B5EF4-FFF2-40B4-BE49-F238E27FC236}">
                      <a16:creationId xmlns:a16="http://schemas.microsoft.com/office/drawing/2014/main" id="{D639BE8F-69FA-455C-A252-29596FEAC5A9}"/>
                    </a:ext>
                  </a:extLst>
                </p:cNvPr>
                <p:cNvSpPr/>
                <p:nvPr>
                  <p:custDataLst>
                    <p:tags r:id="rId31"/>
                  </p:custDataLst>
                </p:nvPr>
              </p:nvSpPr>
              <p:spPr>
                <a:xfrm>
                  <a:off x="9160839" y="2146343"/>
                  <a:ext cx="1109349" cy="979052"/>
                </a:xfrm>
                <a:custGeom>
                  <a:gdLst>
                    <a:gd name="connsiteX0" fmla="*/ 1596043 w 1670512"/>
                    <a:gd name="connsiteY0" fmla="*/ 500233 h 1474304"/>
                    <a:gd name="connsiteX1" fmla="*/ 1629216 w 1670512"/>
                    <a:gd name="connsiteY1" fmla="*/ 653235 h 1474304"/>
                    <a:gd name="connsiteX2" fmla="*/ 1648172 w 1670512"/>
                    <a:gd name="connsiteY2" fmla="*/ 875967 h 1474304"/>
                    <a:gd name="connsiteX3" fmla="*/ 1670512 w 1670512"/>
                    <a:gd name="connsiteY3" fmla="*/ 1066204 h 1474304"/>
                    <a:gd name="connsiteX4" fmla="*/ 1590627 w 1670512"/>
                    <a:gd name="connsiteY4" fmla="*/ 1390486 h 1474304"/>
                    <a:gd name="connsiteX5" fmla="*/ 1568963 w 1670512"/>
                    <a:gd name="connsiteY5" fmla="*/ 1430429 h 1474304"/>
                    <a:gd name="connsiteX6" fmla="*/ 1529697 w 1670512"/>
                    <a:gd name="connsiteY6" fmla="*/ 1267950 h 1474304"/>
                    <a:gd name="connsiteX7" fmla="*/ 1441010 w 1670512"/>
                    <a:gd name="connsiteY7" fmla="*/ 1079067 h 1474304"/>
                    <a:gd name="connsiteX8" fmla="*/ 1377372 w 1670512"/>
                    <a:gd name="connsiteY8" fmla="*/ 912525 h 1474304"/>
                    <a:gd name="connsiteX9" fmla="*/ 1292071 w 1670512"/>
                    <a:gd name="connsiteY9" fmla="*/ 722288 h 1474304"/>
                    <a:gd name="connsiteX10" fmla="*/ 998253 w 1670512"/>
                    <a:gd name="connsiteY10" fmla="*/ 583504 h 1474304"/>
                    <a:gd name="connsiteX11" fmla="*/ 815463 w 1670512"/>
                    <a:gd name="connsiteY11" fmla="*/ 583504 h 1474304"/>
                    <a:gd name="connsiteX12" fmla="*/ 409941 w 1670512"/>
                    <a:gd name="connsiteY12" fmla="*/ 648495 h 1474304"/>
                    <a:gd name="connsiteX13" fmla="*/ 300267 w 1670512"/>
                    <a:gd name="connsiteY13" fmla="*/ 687084 h 1474304"/>
                    <a:gd name="connsiteX14" fmla="*/ 187208 w 1670512"/>
                    <a:gd name="connsiteY14" fmla="*/ 796758 h 1474304"/>
                    <a:gd name="connsiteX15" fmla="*/ 187208 w 1670512"/>
                    <a:gd name="connsiteY15" fmla="*/ 970747 h 1474304"/>
                    <a:gd name="connsiteX16" fmla="*/ 183823 w 1670512"/>
                    <a:gd name="connsiteY16" fmla="*/ 1054695 h 1474304"/>
                    <a:gd name="connsiteX17" fmla="*/ 179084 w 1670512"/>
                    <a:gd name="connsiteY17" fmla="*/ 1427721 h 1474304"/>
                    <a:gd name="connsiteX18" fmla="*/ 168252 w 1670512"/>
                    <a:gd name="connsiteY18" fmla="*/ 1470372 h 1474304"/>
                    <a:gd name="connsiteX19" fmla="*/ 135079 w 1670512"/>
                    <a:gd name="connsiteY19" fmla="*/ 1448031 h 1474304"/>
                    <a:gd name="connsiteX20" fmla="*/ 98521 w 1670512"/>
                    <a:gd name="connsiteY20" fmla="*/ 1338358 h 1474304"/>
                    <a:gd name="connsiteX21" fmla="*/ 45715 w 1670512"/>
                    <a:gd name="connsiteY21" fmla="*/ 1207020 h 1474304"/>
                    <a:gd name="connsiteX22" fmla="*/ 30144 w 1670512"/>
                    <a:gd name="connsiteY22" fmla="*/ 1168431 h 1474304"/>
                    <a:gd name="connsiteX23" fmla="*/ 9834 w 1670512"/>
                    <a:gd name="connsiteY23" fmla="*/ 1005951 h 1474304"/>
                    <a:gd name="connsiteX24" fmla="*/ 5095 w 1670512"/>
                    <a:gd name="connsiteY24" fmla="*/ 708071 h 1474304"/>
                    <a:gd name="connsiteX25" fmla="*/ 79565 w 1670512"/>
                    <a:gd name="connsiteY25" fmla="*/ 460290 h 1474304"/>
                    <a:gd name="connsiteX26" fmla="*/ 276572 w 1670512"/>
                    <a:gd name="connsiteY26" fmla="*/ 266668 h 1474304"/>
                    <a:gd name="connsiteX27" fmla="*/ 336825 w 1670512"/>
                    <a:gd name="connsiteY27" fmla="*/ 214539 h 1474304"/>
                    <a:gd name="connsiteX28" fmla="*/ 623872 w 1670512"/>
                    <a:gd name="connsiteY28" fmla="*/ 39873 h 1474304"/>
                    <a:gd name="connsiteX29" fmla="*/ 1110635 w 1670512"/>
                    <a:gd name="connsiteY29" fmla="*/ 42581 h 1474304"/>
                    <a:gd name="connsiteX30" fmla="*/ 1407160 w 1670512"/>
                    <a:gd name="connsiteY30" fmla="*/ 222663 h 1474304"/>
                    <a:gd name="connsiteX31" fmla="*/ 1596043 w 1670512"/>
                    <a:gd name="connsiteY31" fmla="*/ 500233 h 1474304"/>
                    <a:gd name="connsiteX32" fmla="*/ 1596043 w 1670512"/>
                    <a:gd name="connsiteY32" fmla="*/ 500233 h 147430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0512" h="1474304">
                      <a:moveTo>
                        <a:pt x="1596043" y="500233"/>
                      </a:moveTo>
                      <a:cubicBezTo>
                        <a:pt x="1606875" y="551685"/>
                        <a:pt x="1626508" y="601106"/>
                        <a:pt x="1629216" y="653235"/>
                      </a:cubicBezTo>
                      <a:cubicBezTo>
                        <a:pt x="1633955" y="735151"/>
                        <a:pt x="1652234" y="788634"/>
                        <a:pt x="1648172" y="875967"/>
                      </a:cubicBezTo>
                      <a:cubicBezTo>
                        <a:pt x="1662389" y="938251"/>
                        <a:pt x="1646141" y="1004597"/>
                        <a:pt x="1670512" y="1066204"/>
                      </a:cubicBezTo>
                      <a:cubicBezTo>
                        <a:pt x="1615676" y="1167077"/>
                        <a:pt x="1610260" y="1280813"/>
                        <a:pt x="1590627" y="1390486"/>
                      </a:cubicBezTo>
                      <a:cubicBezTo>
                        <a:pt x="1587919" y="1406057"/>
                        <a:pt x="1589950" y="1425013"/>
                        <a:pt x="1568963" y="1430429"/>
                      </a:cubicBezTo>
                      <a:cubicBezTo>
                        <a:pt x="1535113" y="1383716"/>
                        <a:pt x="1530374" y="1281490"/>
                        <a:pt x="1529697" y="1267950"/>
                      </a:cubicBezTo>
                      <a:cubicBezTo>
                        <a:pt x="1527666" y="1191449"/>
                        <a:pt x="1499232" y="1128488"/>
                        <a:pt x="1441010" y="1079067"/>
                      </a:cubicBezTo>
                      <a:cubicBezTo>
                        <a:pt x="1390236" y="1035062"/>
                        <a:pt x="1377372" y="974809"/>
                        <a:pt x="1377372" y="912525"/>
                      </a:cubicBezTo>
                      <a:cubicBezTo>
                        <a:pt x="1377372" y="835347"/>
                        <a:pt x="1347584" y="773740"/>
                        <a:pt x="1292071" y="722288"/>
                      </a:cubicBezTo>
                      <a:cubicBezTo>
                        <a:pt x="1208799" y="645787"/>
                        <a:pt x="1112666" y="595013"/>
                        <a:pt x="998253" y="583504"/>
                      </a:cubicBezTo>
                      <a:cubicBezTo>
                        <a:pt x="982682" y="581473"/>
                        <a:pt x="832388" y="582827"/>
                        <a:pt x="815463" y="583504"/>
                      </a:cubicBezTo>
                      <a:cubicBezTo>
                        <a:pt x="678032" y="593659"/>
                        <a:pt x="543987" y="615323"/>
                        <a:pt x="409941" y="648495"/>
                      </a:cubicBezTo>
                      <a:cubicBezTo>
                        <a:pt x="372029" y="657296"/>
                        <a:pt x="336148" y="673544"/>
                        <a:pt x="300267" y="687084"/>
                      </a:cubicBezTo>
                      <a:cubicBezTo>
                        <a:pt x="247461" y="708071"/>
                        <a:pt x="216996" y="752076"/>
                        <a:pt x="187208" y="796758"/>
                      </a:cubicBezTo>
                      <a:cubicBezTo>
                        <a:pt x="159451" y="838055"/>
                        <a:pt x="187885" y="953822"/>
                        <a:pt x="187208" y="970747"/>
                      </a:cubicBezTo>
                      <a:cubicBezTo>
                        <a:pt x="179084" y="992411"/>
                        <a:pt x="189239" y="1031677"/>
                        <a:pt x="183823" y="1054695"/>
                      </a:cubicBezTo>
                      <a:cubicBezTo>
                        <a:pt x="156066" y="1179263"/>
                        <a:pt x="166221" y="1302477"/>
                        <a:pt x="179084" y="1427721"/>
                      </a:cubicBezTo>
                      <a:cubicBezTo>
                        <a:pt x="181115" y="1443292"/>
                        <a:pt x="179761" y="1457509"/>
                        <a:pt x="168252" y="1470372"/>
                      </a:cubicBezTo>
                      <a:cubicBezTo>
                        <a:pt x="143880" y="1483235"/>
                        <a:pt x="140495" y="1461571"/>
                        <a:pt x="135079" y="1448031"/>
                      </a:cubicBezTo>
                      <a:cubicBezTo>
                        <a:pt x="120862" y="1412150"/>
                        <a:pt x="109353" y="1374915"/>
                        <a:pt x="98521" y="1338358"/>
                      </a:cubicBezTo>
                      <a:cubicBezTo>
                        <a:pt x="84981" y="1292322"/>
                        <a:pt x="74149" y="1245609"/>
                        <a:pt x="45715" y="1207020"/>
                      </a:cubicBezTo>
                      <a:cubicBezTo>
                        <a:pt x="39622" y="1198219"/>
                        <a:pt x="26759" y="1179263"/>
                        <a:pt x="30144" y="1168431"/>
                      </a:cubicBezTo>
                      <a:cubicBezTo>
                        <a:pt x="21343" y="1110886"/>
                        <a:pt x="18635" y="1064173"/>
                        <a:pt x="9834" y="1005951"/>
                      </a:cubicBezTo>
                      <a:cubicBezTo>
                        <a:pt x="4418" y="963300"/>
                        <a:pt x="-6414" y="768324"/>
                        <a:pt x="5095" y="708071"/>
                      </a:cubicBezTo>
                      <a:cubicBezTo>
                        <a:pt x="15250" y="620739"/>
                        <a:pt x="40299" y="538822"/>
                        <a:pt x="79565" y="460290"/>
                      </a:cubicBezTo>
                      <a:cubicBezTo>
                        <a:pt x="124247" y="372957"/>
                        <a:pt x="189916" y="308642"/>
                        <a:pt x="276572" y="266668"/>
                      </a:cubicBezTo>
                      <a:cubicBezTo>
                        <a:pt x="304329" y="258544"/>
                        <a:pt x="321254" y="236880"/>
                        <a:pt x="336825" y="214539"/>
                      </a:cubicBezTo>
                      <a:cubicBezTo>
                        <a:pt x="395724" y="126529"/>
                        <a:pt x="527739" y="75077"/>
                        <a:pt x="623872" y="39873"/>
                      </a:cubicBezTo>
                      <a:cubicBezTo>
                        <a:pt x="786352" y="-6840"/>
                        <a:pt x="949508" y="-20380"/>
                        <a:pt x="1110635" y="42581"/>
                      </a:cubicBezTo>
                      <a:cubicBezTo>
                        <a:pt x="1220308" y="85232"/>
                        <a:pt x="1320504" y="142777"/>
                        <a:pt x="1407160" y="222663"/>
                      </a:cubicBezTo>
                      <a:cubicBezTo>
                        <a:pt x="1474860" y="272084"/>
                        <a:pt x="1562870" y="422378"/>
                        <a:pt x="1596043" y="500233"/>
                      </a:cubicBezTo>
                      <a:lnTo>
                        <a:pt x="1596043" y="500233"/>
                      </a:lnTo>
                      <a:close/>
                    </a:path>
                  </a:pathLst>
                </a:custGeom>
                <a:solidFill>
                  <a:srgbClr val="735345"/>
                </a:solidFill>
                <a:ln w="6768" cap="flat">
                  <a:noFill/>
                  <a:prstDash val="solid"/>
                  <a:miter/>
                </a:ln>
              </p:spPr>
              <p:txBody>
                <a:bodyPr rtlCol="0" anchor="ctr"/>
                <a:lstStyle/>
                <a:p>
                  <a:endParaRPr lang="en-US">
                    <a:solidFill>
                      <a:srgbClr val="252831"/>
                    </a:solidFill>
                  </a:endParaRPr>
                </a:p>
              </p:txBody>
            </p:sp>
          </p:grpSp>
          <p:grpSp>
            <p:nvGrpSpPr>
              <p:cNvPr id="50" name="Group 182">
                <a:extLst>
                  <a:ext uri="{FF2B5EF4-FFF2-40B4-BE49-F238E27FC236}">
                    <a16:creationId xmlns:a16="http://schemas.microsoft.com/office/drawing/2014/main" id="{04067CF2-0AE6-420B-8CDF-2D94A609CE88}"/>
                  </a:ext>
                </a:extLst>
              </p:cNvPr>
              <p:cNvGrpSpPr/>
              <p:nvPr>
                <p:custDataLst>
                  <p:tags r:id="rId32"/>
                </p:custDataLst>
              </p:nvPr>
            </p:nvGrpSpPr>
            <p:grpSpPr>
              <a:xfrm>
                <a:off x="5738869" y="3443631"/>
                <a:ext cx="1443691" cy="323380"/>
                <a:chOff x="8311497" y="5660309"/>
                <a:chExt cx="2189032" cy="490333"/>
              </a:xfrm>
            </p:grpSpPr>
            <p:sp>
              <p:nvSpPr>
                <p:cNvPr id="51" name="Freeform: Shape 187">
                  <a:extLst>
                    <a:ext uri="{FF2B5EF4-FFF2-40B4-BE49-F238E27FC236}">
                      <a16:creationId xmlns:a16="http://schemas.microsoft.com/office/drawing/2014/main" id="{BA10A0FE-B240-469C-ACF0-2DC10B105EA3}"/>
                    </a:ext>
                  </a:extLst>
                </p:cNvPr>
                <p:cNvSpPr/>
                <p:nvPr>
                  <p:custDataLst>
                    <p:tags r:id="rId33"/>
                  </p:custDataLst>
                </p:nvPr>
              </p:nvSpPr>
              <p:spPr>
                <a:xfrm>
                  <a:off x="8311497" y="5660309"/>
                  <a:ext cx="849129" cy="394227"/>
                </a:xfrm>
                <a:custGeom>
                  <a:gdLst>
                    <a:gd name="connsiteX0" fmla="*/ 479574 w 849129"/>
                    <a:gd name="connsiteY0" fmla="*/ 322251 h 394227"/>
                    <a:gd name="connsiteX1" fmla="*/ 483171 w 849129"/>
                    <a:gd name="connsiteY1" fmla="*/ 367209 h 394227"/>
                    <a:gd name="connsiteX2" fmla="*/ 381566 w 849129"/>
                    <a:gd name="connsiteY2" fmla="*/ 357768 h 394227"/>
                    <a:gd name="connsiteX3" fmla="*/ 417982 w 849129"/>
                    <a:gd name="connsiteY3" fmla="*/ 364062 h 394227"/>
                    <a:gd name="connsiteX4" fmla="*/ 479574 w 849129"/>
                    <a:gd name="connsiteY4" fmla="*/ 322251 h 394227"/>
                    <a:gd name="connsiteX5" fmla="*/ 293000 w 849129"/>
                    <a:gd name="connsiteY5" fmla="*/ 315057 h 394227"/>
                    <a:gd name="connsiteX6" fmla="*/ 298395 w 849129"/>
                    <a:gd name="connsiteY6" fmla="*/ 357767 h 394227"/>
                    <a:gd name="connsiteX7" fmla="*/ 199487 w 849129"/>
                    <a:gd name="connsiteY7" fmla="*/ 360015 h 394227"/>
                    <a:gd name="connsiteX8" fmla="*/ 234554 w 849129"/>
                    <a:gd name="connsiteY8" fmla="*/ 361364 h 394227"/>
                    <a:gd name="connsiteX9" fmla="*/ 293000 w 849129"/>
                    <a:gd name="connsiteY9" fmla="*/ 315057 h 394227"/>
                    <a:gd name="connsiteX10" fmla="*/ 648617 w 849129"/>
                    <a:gd name="connsiteY10" fmla="*/ 294826 h 394227"/>
                    <a:gd name="connsiteX11" fmla="*/ 656710 w 849129"/>
                    <a:gd name="connsiteY11" fmla="*/ 318654 h 394227"/>
                    <a:gd name="connsiteX12" fmla="*/ 662105 w 849129"/>
                    <a:gd name="connsiteY12" fmla="*/ 346528 h 394227"/>
                    <a:gd name="connsiteX13" fmla="*/ 637378 w 849129"/>
                    <a:gd name="connsiteY13" fmla="*/ 383844 h 394227"/>
                    <a:gd name="connsiteX14" fmla="*/ 543865 w 849129"/>
                    <a:gd name="connsiteY14" fmla="*/ 365860 h 394227"/>
                    <a:gd name="connsiteX15" fmla="*/ 520487 w 849129"/>
                    <a:gd name="connsiteY15" fmla="*/ 331692 h 394227"/>
                    <a:gd name="connsiteX16" fmla="*/ 547012 w 849129"/>
                    <a:gd name="connsiteY16" fmla="*/ 355070 h 394227"/>
                    <a:gd name="connsiteX17" fmla="*/ 609953 w 849129"/>
                    <a:gd name="connsiteY17" fmla="*/ 364511 h 394227"/>
                    <a:gd name="connsiteX18" fmla="*/ 645021 w 849129"/>
                    <a:gd name="connsiteY18" fmla="*/ 329444 h 394227"/>
                    <a:gd name="connsiteX19" fmla="*/ 648617 w 849129"/>
                    <a:gd name="connsiteY19" fmla="*/ 294826 h 394227"/>
                    <a:gd name="connsiteX20" fmla="*/ 93836 w 849129"/>
                    <a:gd name="connsiteY20" fmla="*/ 230537 h 394227"/>
                    <a:gd name="connsiteX21" fmla="*/ 106424 w 849129"/>
                    <a:gd name="connsiteY21" fmla="*/ 243126 h 394227"/>
                    <a:gd name="connsiteX22" fmla="*/ 124407 w 849129"/>
                    <a:gd name="connsiteY22" fmla="*/ 278642 h 394227"/>
                    <a:gd name="connsiteX23" fmla="*/ 158126 w 849129"/>
                    <a:gd name="connsiteY23" fmla="*/ 316857 h 394227"/>
                    <a:gd name="connsiteX24" fmla="*/ 86643 w 849129"/>
                    <a:gd name="connsiteY24" fmla="*/ 249869 h 394227"/>
                    <a:gd name="connsiteX25" fmla="*/ 93836 w 849129"/>
                    <a:gd name="connsiteY25" fmla="*/ 230537 h 394227"/>
                    <a:gd name="connsiteX26" fmla="*/ 237096 w 849129"/>
                    <a:gd name="connsiteY26" fmla="*/ 101633 h 394227"/>
                    <a:gd name="connsiteX27" fmla="*/ 241747 w 849129"/>
                    <a:gd name="connsiteY27" fmla="*/ 110049 h 394227"/>
                    <a:gd name="connsiteX28" fmla="*/ 292550 w 849129"/>
                    <a:gd name="connsiteY28" fmla="*/ 243125 h 394227"/>
                    <a:gd name="connsiteX29" fmla="*/ 260180 w 849129"/>
                    <a:gd name="connsiteY29" fmla="*/ 257961 h 394227"/>
                    <a:gd name="connsiteX30" fmla="*/ 223314 w 849129"/>
                    <a:gd name="connsiteY30" fmla="*/ 113646 h 394227"/>
                    <a:gd name="connsiteX31" fmla="*/ 237096 w 849129"/>
                    <a:gd name="connsiteY31" fmla="*/ 101633 h 394227"/>
                    <a:gd name="connsiteX32" fmla="*/ 392806 w 849129"/>
                    <a:gd name="connsiteY32" fmla="*/ 72733 h 394227"/>
                    <a:gd name="connsiteX33" fmla="*/ 403147 w 849129"/>
                    <a:gd name="connsiteY33" fmla="*/ 79028 h 394227"/>
                    <a:gd name="connsiteX34" fmla="*/ 456646 w 849129"/>
                    <a:gd name="connsiteY34" fmla="*/ 189625 h 394227"/>
                    <a:gd name="connsiteX35" fmla="*/ 440911 w 849129"/>
                    <a:gd name="connsiteY35" fmla="*/ 197717 h 394227"/>
                    <a:gd name="connsiteX36" fmla="*/ 426974 w 849129"/>
                    <a:gd name="connsiteY36" fmla="*/ 212553 h 394227"/>
                    <a:gd name="connsiteX37" fmla="*/ 388759 w 849129"/>
                    <a:gd name="connsiteY37" fmla="*/ 89368 h 394227"/>
                    <a:gd name="connsiteX38" fmla="*/ 392806 w 849129"/>
                    <a:gd name="connsiteY38" fmla="*/ 72733 h 394227"/>
                    <a:gd name="connsiteX39" fmla="*/ 547012 w 849129"/>
                    <a:gd name="connsiteY39" fmla="*/ 43062 h 394227"/>
                    <a:gd name="connsiteX40" fmla="*/ 617596 w 849129"/>
                    <a:gd name="connsiteY40" fmla="*/ 134777 h 394227"/>
                    <a:gd name="connsiteX41" fmla="*/ 726844 w 849129"/>
                    <a:gd name="connsiteY41" fmla="*/ 327646 h 394227"/>
                    <a:gd name="connsiteX42" fmla="*/ 801924 w 849129"/>
                    <a:gd name="connsiteY42" fmla="*/ 373503 h 394227"/>
                    <a:gd name="connsiteX43" fmla="*/ 849129 w 849129"/>
                    <a:gd name="connsiteY43" fmla="*/ 339784 h 394227"/>
                    <a:gd name="connsiteX44" fmla="*/ 843284 w 849129"/>
                    <a:gd name="connsiteY44" fmla="*/ 367209 h 394227"/>
                    <a:gd name="connsiteX45" fmla="*/ 730889 w 849129"/>
                    <a:gd name="connsiteY45" fmla="*/ 361814 h 394227"/>
                    <a:gd name="connsiteX46" fmla="*/ 662104 w 849129"/>
                    <a:gd name="connsiteY46" fmla="*/ 255713 h 394227"/>
                    <a:gd name="connsiteX47" fmla="*/ 547012 w 849129"/>
                    <a:gd name="connsiteY47" fmla="*/ 43062 h 394227"/>
                    <a:gd name="connsiteX48" fmla="*/ 181672 w 849129"/>
                    <a:gd name="connsiteY48" fmla="*/ 2318 h 394227"/>
                    <a:gd name="connsiteX49" fmla="*/ 316378 w 849129"/>
                    <a:gd name="connsiteY49" fmla="*/ 28674 h 394227"/>
                    <a:gd name="connsiteX50" fmla="*/ 280411 w 849129"/>
                    <a:gd name="connsiteY50" fmla="*/ 38116 h 394227"/>
                    <a:gd name="connsiteX51" fmla="*/ 190046 w 849129"/>
                    <a:gd name="connsiteY51" fmla="*/ 58796 h 394227"/>
                    <a:gd name="connsiteX52" fmla="*/ 64163 w 849129"/>
                    <a:gd name="connsiteY52" fmla="*/ 215700 h 394227"/>
                    <a:gd name="connsiteX53" fmla="*/ 60567 w 849129"/>
                    <a:gd name="connsiteY53" fmla="*/ 314608 h 394227"/>
                    <a:gd name="connsiteX54" fmla="*/ 20105 w 849129"/>
                    <a:gd name="connsiteY54" fmla="*/ 287633 h 394227"/>
                    <a:gd name="connsiteX55" fmla="*/ 1672 w 849129"/>
                    <a:gd name="connsiteY55" fmla="*/ 179284 h 394227"/>
                    <a:gd name="connsiteX56" fmla="*/ 60117 w 849129"/>
                    <a:gd name="connsiteY56" fmla="*/ 64641 h 394227"/>
                    <a:gd name="connsiteX57" fmla="*/ 181672 w 849129"/>
                    <a:gd name="connsiteY57" fmla="*/ 2318 h 39422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9129" h="394227">
                      <a:moveTo>
                        <a:pt x="479574" y="322251"/>
                      </a:moveTo>
                      <a:cubicBezTo>
                        <a:pt x="487217" y="339785"/>
                        <a:pt x="490363" y="360016"/>
                        <a:pt x="483171" y="367209"/>
                      </a:cubicBezTo>
                      <a:cubicBezTo>
                        <a:pt x="460242" y="388789"/>
                        <a:pt x="416633" y="374852"/>
                        <a:pt x="381566" y="357768"/>
                      </a:cubicBezTo>
                      <a:cubicBezTo>
                        <a:pt x="389658" y="361814"/>
                        <a:pt x="411688" y="363612"/>
                        <a:pt x="417982" y="364062"/>
                      </a:cubicBezTo>
                      <a:cubicBezTo>
                        <a:pt x="456646" y="365860"/>
                        <a:pt x="480473" y="352822"/>
                        <a:pt x="479574" y="322251"/>
                      </a:cubicBezTo>
                      <a:close/>
                      <a:moveTo>
                        <a:pt x="293000" y="315057"/>
                      </a:moveTo>
                      <a:cubicBezTo>
                        <a:pt x="301541" y="332141"/>
                        <a:pt x="305138" y="350574"/>
                        <a:pt x="298395" y="357767"/>
                      </a:cubicBezTo>
                      <a:cubicBezTo>
                        <a:pt x="277264" y="380696"/>
                        <a:pt x="235903" y="374851"/>
                        <a:pt x="199487" y="360015"/>
                      </a:cubicBezTo>
                      <a:cubicBezTo>
                        <a:pt x="208029" y="363612"/>
                        <a:pt x="227811" y="361364"/>
                        <a:pt x="234554" y="361364"/>
                      </a:cubicBezTo>
                      <a:cubicBezTo>
                        <a:pt x="273218" y="360015"/>
                        <a:pt x="296147" y="345629"/>
                        <a:pt x="293000" y="315057"/>
                      </a:cubicBezTo>
                      <a:close/>
                      <a:moveTo>
                        <a:pt x="648617" y="294826"/>
                      </a:moveTo>
                      <a:cubicBezTo>
                        <a:pt x="652214" y="306066"/>
                        <a:pt x="654462" y="314158"/>
                        <a:pt x="656710" y="318654"/>
                      </a:cubicBezTo>
                      <a:cubicBezTo>
                        <a:pt x="659857" y="329894"/>
                        <a:pt x="661655" y="334839"/>
                        <a:pt x="662105" y="346528"/>
                      </a:cubicBezTo>
                      <a:cubicBezTo>
                        <a:pt x="661655" y="363163"/>
                        <a:pt x="653113" y="378449"/>
                        <a:pt x="637378" y="383844"/>
                      </a:cubicBezTo>
                      <a:cubicBezTo>
                        <a:pt x="605458" y="394633"/>
                        <a:pt x="565895" y="393734"/>
                        <a:pt x="543865" y="365860"/>
                      </a:cubicBezTo>
                      <a:cubicBezTo>
                        <a:pt x="529479" y="346978"/>
                        <a:pt x="520487" y="331692"/>
                        <a:pt x="520487" y="331692"/>
                      </a:cubicBezTo>
                      <a:cubicBezTo>
                        <a:pt x="531726" y="339784"/>
                        <a:pt x="541617" y="350574"/>
                        <a:pt x="547012" y="355070"/>
                      </a:cubicBezTo>
                      <a:cubicBezTo>
                        <a:pt x="566344" y="372154"/>
                        <a:pt x="584777" y="369007"/>
                        <a:pt x="609953" y="364511"/>
                      </a:cubicBezTo>
                      <a:cubicBezTo>
                        <a:pt x="635579" y="360016"/>
                        <a:pt x="637378" y="349226"/>
                        <a:pt x="645021" y="329444"/>
                      </a:cubicBezTo>
                      <a:cubicBezTo>
                        <a:pt x="648168" y="321352"/>
                        <a:pt x="647718" y="306965"/>
                        <a:pt x="648617" y="294826"/>
                      </a:cubicBezTo>
                      <a:close/>
                      <a:moveTo>
                        <a:pt x="93836" y="230537"/>
                      </a:moveTo>
                      <a:cubicBezTo>
                        <a:pt x="101928" y="228289"/>
                        <a:pt x="103727" y="237730"/>
                        <a:pt x="106424" y="243126"/>
                      </a:cubicBezTo>
                      <a:cubicBezTo>
                        <a:pt x="116764" y="262008"/>
                        <a:pt x="118113" y="266054"/>
                        <a:pt x="124407" y="278642"/>
                      </a:cubicBezTo>
                      <a:cubicBezTo>
                        <a:pt x="130252" y="291231"/>
                        <a:pt x="143739" y="302020"/>
                        <a:pt x="158126" y="316857"/>
                      </a:cubicBezTo>
                      <a:cubicBezTo>
                        <a:pt x="110470" y="308314"/>
                        <a:pt x="89340" y="286285"/>
                        <a:pt x="86643" y="249869"/>
                      </a:cubicBezTo>
                      <a:cubicBezTo>
                        <a:pt x="86193" y="242676"/>
                        <a:pt x="84395" y="232785"/>
                        <a:pt x="93836" y="230537"/>
                      </a:cubicBezTo>
                      <a:close/>
                      <a:moveTo>
                        <a:pt x="237096" y="101633"/>
                      </a:moveTo>
                      <a:cubicBezTo>
                        <a:pt x="238712" y="102828"/>
                        <a:pt x="240286" y="105441"/>
                        <a:pt x="241747" y="110049"/>
                      </a:cubicBezTo>
                      <a:cubicBezTo>
                        <a:pt x="257033" y="155007"/>
                        <a:pt x="267373" y="202663"/>
                        <a:pt x="292550" y="243125"/>
                      </a:cubicBezTo>
                      <a:cubicBezTo>
                        <a:pt x="293449" y="245373"/>
                        <a:pt x="260180" y="257961"/>
                        <a:pt x="260180" y="257961"/>
                      </a:cubicBezTo>
                      <a:cubicBezTo>
                        <a:pt x="210726" y="224692"/>
                        <a:pt x="195889" y="164448"/>
                        <a:pt x="223314" y="113646"/>
                      </a:cubicBezTo>
                      <a:cubicBezTo>
                        <a:pt x="227023" y="107239"/>
                        <a:pt x="232249" y="98051"/>
                        <a:pt x="237096" y="101633"/>
                      </a:cubicBezTo>
                      <a:close/>
                      <a:moveTo>
                        <a:pt x="392806" y="72733"/>
                      </a:moveTo>
                      <a:cubicBezTo>
                        <a:pt x="397302" y="70036"/>
                        <a:pt x="401348" y="74532"/>
                        <a:pt x="403147" y="79028"/>
                      </a:cubicBezTo>
                      <a:cubicBezTo>
                        <a:pt x="420680" y="114095"/>
                        <a:pt x="446306" y="149612"/>
                        <a:pt x="456646" y="189625"/>
                      </a:cubicBezTo>
                      <a:cubicBezTo>
                        <a:pt x="457096" y="190074"/>
                        <a:pt x="443159" y="195919"/>
                        <a:pt x="440911" y="197717"/>
                      </a:cubicBezTo>
                      <a:cubicBezTo>
                        <a:pt x="441361" y="197717"/>
                        <a:pt x="432818" y="208057"/>
                        <a:pt x="426974" y="212553"/>
                      </a:cubicBezTo>
                      <a:cubicBezTo>
                        <a:pt x="406743" y="174339"/>
                        <a:pt x="391907" y="135225"/>
                        <a:pt x="388759" y="89368"/>
                      </a:cubicBezTo>
                      <a:cubicBezTo>
                        <a:pt x="388310" y="83523"/>
                        <a:pt x="387411" y="75880"/>
                        <a:pt x="392806" y="72733"/>
                      </a:cubicBezTo>
                      <a:close/>
                      <a:moveTo>
                        <a:pt x="547012" y="43062"/>
                      </a:moveTo>
                      <a:cubicBezTo>
                        <a:pt x="580730" y="65991"/>
                        <a:pt x="598264" y="101058"/>
                        <a:pt x="617596" y="134777"/>
                      </a:cubicBezTo>
                      <a:cubicBezTo>
                        <a:pt x="654462" y="200415"/>
                        <a:pt x="690878" y="262008"/>
                        <a:pt x="726844" y="327646"/>
                      </a:cubicBezTo>
                      <a:cubicBezTo>
                        <a:pt x="747524" y="365410"/>
                        <a:pt x="770453" y="380246"/>
                        <a:pt x="801924" y="373503"/>
                      </a:cubicBezTo>
                      <a:cubicBezTo>
                        <a:pt x="822604" y="368557"/>
                        <a:pt x="849129" y="338436"/>
                        <a:pt x="849129" y="339784"/>
                      </a:cubicBezTo>
                      <a:cubicBezTo>
                        <a:pt x="849129" y="351923"/>
                        <a:pt x="849129" y="360015"/>
                        <a:pt x="843284" y="367209"/>
                      </a:cubicBezTo>
                      <a:cubicBezTo>
                        <a:pt x="837889" y="373503"/>
                        <a:pt x="781242" y="427902"/>
                        <a:pt x="730889" y="361814"/>
                      </a:cubicBezTo>
                      <a:cubicBezTo>
                        <a:pt x="721449" y="349675"/>
                        <a:pt x="682785" y="282239"/>
                        <a:pt x="662104" y="255713"/>
                      </a:cubicBezTo>
                      <a:cubicBezTo>
                        <a:pt x="646819" y="234583"/>
                        <a:pt x="607256" y="179285"/>
                        <a:pt x="547012" y="43062"/>
                      </a:cubicBezTo>
                      <a:close/>
                      <a:moveTo>
                        <a:pt x="181672" y="2318"/>
                      </a:moveTo>
                      <a:cubicBezTo>
                        <a:pt x="229946" y="-4483"/>
                        <a:pt x="280411" y="3498"/>
                        <a:pt x="316378" y="28674"/>
                      </a:cubicBezTo>
                      <a:cubicBezTo>
                        <a:pt x="306037" y="33620"/>
                        <a:pt x="290301" y="37217"/>
                        <a:pt x="280411" y="38116"/>
                      </a:cubicBezTo>
                      <a:cubicBezTo>
                        <a:pt x="249839" y="42162"/>
                        <a:pt x="218369" y="48906"/>
                        <a:pt x="190046" y="58796"/>
                      </a:cubicBezTo>
                      <a:cubicBezTo>
                        <a:pt x="116314" y="84423"/>
                        <a:pt x="70907" y="137473"/>
                        <a:pt x="64163" y="215700"/>
                      </a:cubicBezTo>
                      <a:cubicBezTo>
                        <a:pt x="61915" y="243574"/>
                        <a:pt x="56970" y="287183"/>
                        <a:pt x="60567" y="314608"/>
                      </a:cubicBezTo>
                      <a:cubicBezTo>
                        <a:pt x="45731" y="313259"/>
                        <a:pt x="24151" y="302020"/>
                        <a:pt x="20105" y="287633"/>
                      </a:cubicBezTo>
                      <a:cubicBezTo>
                        <a:pt x="20105" y="287633"/>
                        <a:pt x="-6871" y="221545"/>
                        <a:pt x="1672" y="179284"/>
                      </a:cubicBezTo>
                      <a:cubicBezTo>
                        <a:pt x="10663" y="135225"/>
                        <a:pt x="30445" y="97910"/>
                        <a:pt x="60117" y="64641"/>
                      </a:cubicBezTo>
                      <a:cubicBezTo>
                        <a:pt x="87317" y="30698"/>
                        <a:pt x="133399" y="9118"/>
                        <a:pt x="181672" y="2318"/>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2" name="Freeform: Shape 188">
                  <a:extLst>
                    <a:ext uri="{FF2B5EF4-FFF2-40B4-BE49-F238E27FC236}">
                      <a16:creationId xmlns:a16="http://schemas.microsoft.com/office/drawing/2014/main" id="{F779A4DE-3EED-4C5A-9E0D-2F4FF6584235}"/>
                    </a:ext>
                  </a:extLst>
                </p:cNvPr>
                <p:cNvSpPr/>
                <p:nvPr>
                  <p:custDataLst>
                    <p:tags r:id="rId34"/>
                  </p:custDataLst>
                </p:nvPr>
              </p:nvSpPr>
              <p:spPr>
                <a:xfrm>
                  <a:off x="8368917" y="5675344"/>
                  <a:ext cx="791411" cy="377232"/>
                </a:xfrm>
                <a:custGeom>
                  <a:gdLst>
                    <a:gd name="connsiteX0" fmla="*/ 609299 w 1191746"/>
                    <a:gd name="connsiteY0" fmla="*/ 543861 h 568055"/>
                    <a:gd name="connsiteX1" fmla="*/ 413647 w 1191746"/>
                    <a:gd name="connsiteY1" fmla="*/ 453820 h 568055"/>
                    <a:gd name="connsiteX2" fmla="*/ 368288 w 1191746"/>
                    <a:gd name="connsiteY2" fmla="*/ 385444 h 568055"/>
                    <a:gd name="connsiteX3" fmla="*/ 261999 w 1191746"/>
                    <a:gd name="connsiteY3" fmla="*/ 161357 h 568055"/>
                    <a:gd name="connsiteX4" fmla="*/ 249813 w 1191746"/>
                    <a:gd name="connsiteY4" fmla="*/ 264938 h 568055"/>
                    <a:gd name="connsiteX5" fmla="*/ 324283 w 1191746"/>
                    <a:gd name="connsiteY5" fmla="*/ 390183 h 568055"/>
                    <a:gd name="connsiteX6" fmla="*/ 356102 w 1191746"/>
                    <a:gd name="connsiteY6" fmla="*/ 456528 h 568055"/>
                    <a:gd name="connsiteX7" fmla="*/ 205131 w 1191746"/>
                    <a:gd name="connsiteY7" fmla="*/ 517458 h 568055"/>
                    <a:gd name="connsiteX8" fmla="*/ 66346 w 1191746"/>
                    <a:gd name="connsiteY8" fmla="*/ 455174 h 568055"/>
                    <a:gd name="connsiteX9" fmla="*/ 0 w 1191746"/>
                    <a:gd name="connsiteY9" fmla="*/ 453820 h 568055"/>
                    <a:gd name="connsiteX10" fmla="*/ 6093 w 1191746"/>
                    <a:gd name="connsiteY10" fmla="*/ 293371 h 568055"/>
                    <a:gd name="connsiteX11" fmla="*/ 202423 w 1191746"/>
                    <a:gd name="connsiteY11" fmla="*/ 55745 h 568055"/>
                    <a:gd name="connsiteX12" fmla="*/ 375734 w 1191746"/>
                    <a:gd name="connsiteY12" fmla="*/ 21218 h 568055"/>
                    <a:gd name="connsiteX13" fmla="*/ 565294 w 1191746"/>
                    <a:gd name="connsiteY13" fmla="*/ 20541 h 568055"/>
                    <a:gd name="connsiteX14" fmla="*/ 609976 w 1191746"/>
                    <a:gd name="connsiteY14" fmla="*/ 11063 h 568055"/>
                    <a:gd name="connsiteX15" fmla="*/ 1101478 w 1191746"/>
                    <a:gd name="connsiteY15" fmla="*/ 287279 h 568055"/>
                    <a:gd name="connsiteX16" fmla="*/ 1156314 w 1191746"/>
                    <a:gd name="connsiteY16" fmla="*/ 392890 h 568055"/>
                    <a:gd name="connsiteX17" fmla="*/ 1191518 w 1191746"/>
                    <a:gd name="connsiteY17" fmla="*/ 503241 h 568055"/>
                    <a:gd name="connsiteX18" fmla="*/ 1173916 w 1191746"/>
                    <a:gd name="connsiteY18" fmla="*/ 540476 h 568055"/>
                    <a:gd name="connsiteX19" fmla="*/ 1006698 w 1191746"/>
                    <a:gd name="connsiteY19" fmla="*/ 512719 h 568055"/>
                    <a:gd name="connsiteX20" fmla="*/ 890254 w 1191746"/>
                    <a:gd name="connsiteY20" fmla="*/ 303526 h 568055"/>
                    <a:gd name="connsiteX21" fmla="*/ 762978 w 1191746"/>
                    <a:gd name="connsiteY21" fmla="*/ 76055 h 568055"/>
                    <a:gd name="connsiteX22" fmla="*/ 844218 w 1191746"/>
                    <a:gd name="connsiteY22" fmla="*/ 277124 h 568055"/>
                    <a:gd name="connsiteX23" fmla="*/ 907179 w 1191746"/>
                    <a:gd name="connsiteY23" fmla="*/ 489701 h 568055"/>
                    <a:gd name="connsiteX24" fmla="*/ 752823 w 1191746"/>
                    <a:gd name="connsiteY24" fmla="*/ 547246 h 568055"/>
                    <a:gd name="connsiteX25" fmla="*/ 694601 w 1191746"/>
                    <a:gd name="connsiteY25" fmla="*/ 470745 h 568055"/>
                    <a:gd name="connsiteX26" fmla="*/ 511812 w 1191746"/>
                    <a:gd name="connsiteY26" fmla="*/ 108551 h 568055"/>
                    <a:gd name="connsiteX27" fmla="*/ 648565 w 1191746"/>
                    <a:gd name="connsiteY27" fmla="*/ 500533 h 568055"/>
                    <a:gd name="connsiteX28" fmla="*/ 609299 w 1191746"/>
                    <a:gd name="connsiteY28" fmla="*/ 543861 h 568055"/>
                    <a:gd name="connsiteX29" fmla="*/ 609299 w 1191746"/>
                    <a:gd name="connsiteY29" fmla="*/ 543861 h 5680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746" h="568055">
                      <a:moveTo>
                        <a:pt x="609299" y="543861"/>
                      </a:moveTo>
                      <a:cubicBezTo>
                        <a:pt x="557847" y="547246"/>
                        <a:pt x="470514" y="526259"/>
                        <a:pt x="413647" y="453820"/>
                      </a:cubicBezTo>
                      <a:cubicBezTo>
                        <a:pt x="396722" y="432156"/>
                        <a:pt x="383859" y="407108"/>
                        <a:pt x="368288" y="385444"/>
                      </a:cubicBezTo>
                      <a:cubicBezTo>
                        <a:pt x="360164" y="375965"/>
                        <a:pt x="278247" y="233119"/>
                        <a:pt x="261999" y="161357"/>
                      </a:cubicBezTo>
                      <a:cubicBezTo>
                        <a:pt x="231534" y="193853"/>
                        <a:pt x="232211" y="223641"/>
                        <a:pt x="249813" y="264938"/>
                      </a:cubicBezTo>
                      <a:cubicBezTo>
                        <a:pt x="264707" y="298788"/>
                        <a:pt x="320220" y="380028"/>
                        <a:pt x="324283" y="390183"/>
                      </a:cubicBezTo>
                      <a:cubicBezTo>
                        <a:pt x="333084" y="410493"/>
                        <a:pt x="347300" y="434188"/>
                        <a:pt x="356102" y="456528"/>
                      </a:cubicBezTo>
                      <a:cubicBezTo>
                        <a:pt x="377089" y="510688"/>
                        <a:pt x="361518" y="574326"/>
                        <a:pt x="205131" y="517458"/>
                      </a:cubicBezTo>
                      <a:cubicBezTo>
                        <a:pt x="205131" y="517458"/>
                        <a:pt x="134723" y="472776"/>
                        <a:pt x="66346" y="455174"/>
                      </a:cubicBezTo>
                      <a:cubicBezTo>
                        <a:pt x="54160" y="451789"/>
                        <a:pt x="12863" y="456528"/>
                        <a:pt x="0" y="453820"/>
                      </a:cubicBezTo>
                      <a:cubicBezTo>
                        <a:pt x="5416" y="400338"/>
                        <a:pt x="0" y="347531"/>
                        <a:pt x="6093" y="293371"/>
                      </a:cubicBezTo>
                      <a:cubicBezTo>
                        <a:pt x="18956" y="184375"/>
                        <a:pt x="95457" y="86887"/>
                        <a:pt x="202423" y="55745"/>
                      </a:cubicBezTo>
                      <a:cubicBezTo>
                        <a:pt x="258614" y="38820"/>
                        <a:pt x="318190" y="37466"/>
                        <a:pt x="375734" y="21218"/>
                      </a:cubicBezTo>
                      <a:cubicBezTo>
                        <a:pt x="438695" y="38820"/>
                        <a:pt x="502333" y="48975"/>
                        <a:pt x="565294" y="20541"/>
                      </a:cubicBezTo>
                      <a:cubicBezTo>
                        <a:pt x="580865" y="17156"/>
                        <a:pt x="595082" y="14448"/>
                        <a:pt x="609976" y="11063"/>
                      </a:cubicBezTo>
                      <a:cubicBezTo>
                        <a:pt x="849634" y="-42420"/>
                        <a:pt x="1012791" y="105843"/>
                        <a:pt x="1101478" y="287279"/>
                      </a:cubicBezTo>
                      <a:cubicBezTo>
                        <a:pt x="1118402" y="322483"/>
                        <a:pt x="1138712" y="357686"/>
                        <a:pt x="1156314" y="392890"/>
                      </a:cubicBezTo>
                      <a:cubicBezTo>
                        <a:pt x="1182041" y="444343"/>
                        <a:pt x="1193549" y="461268"/>
                        <a:pt x="1191518" y="503241"/>
                      </a:cubicBezTo>
                      <a:cubicBezTo>
                        <a:pt x="1190841" y="518135"/>
                        <a:pt x="1183394" y="529644"/>
                        <a:pt x="1173916" y="540476"/>
                      </a:cubicBezTo>
                      <a:cubicBezTo>
                        <a:pt x="1133297" y="585835"/>
                        <a:pt x="1048672" y="574326"/>
                        <a:pt x="1006698" y="512719"/>
                      </a:cubicBezTo>
                      <a:cubicBezTo>
                        <a:pt x="962016" y="446373"/>
                        <a:pt x="928843" y="373258"/>
                        <a:pt x="890254" y="303526"/>
                      </a:cubicBezTo>
                      <a:cubicBezTo>
                        <a:pt x="849634" y="231088"/>
                        <a:pt x="823231" y="143755"/>
                        <a:pt x="762978" y="76055"/>
                      </a:cubicBezTo>
                      <a:cubicBezTo>
                        <a:pt x="795474" y="149848"/>
                        <a:pt x="822554" y="212809"/>
                        <a:pt x="844218" y="277124"/>
                      </a:cubicBezTo>
                      <a:cubicBezTo>
                        <a:pt x="860466" y="325868"/>
                        <a:pt x="898378" y="436895"/>
                        <a:pt x="907179" y="489701"/>
                      </a:cubicBezTo>
                      <a:cubicBezTo>
                        <a:pt x="918688" y="557401"/>
                        <a:pt x="784642" y="575003"/>
                        <a:pt x="752823" y="547246"/>
                      </a:cubicBezTo>
                      <a:cubicBezTo>
                        <a:pt x="740637" y="537091"/>
                        <a:pt x="712880" y="510011"/>
                        <a:pt x="694601" y="470745"/>
                      </a:cubicBezTo>
                      <a:cubicBezTo>
                        <a:pt x="662782" y="403045"/>
                        <a:pt x="575449" y="179636"/>
                        <a:pt x="511812" y="108551"/>
                      </a:cubicBezTo>
                      <a:cubicBezTo>
                        <a:pt x="496917" y="216194"/>
                        <a:pt x="638410" y="430125"/>
                        <a:pt x="648565" y="500533"/>
                      </a:cubicBezTo>
                      <a:cubicBezTo>
                        <a:pt x="650596" y="524228"/>
                        <a:pt x="638410" y="543861"/>
                        <a:pt x="609299" y="543861"/>
                      </a:cubicBezTo>
                      <a:lnTo>
                        <a:pt x="609299" y="543861"/>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3" name="Freeform: Shape 189">
                  <a:extLst>
                    <a:ext uri="{FF2B5EF4-FFF2-40B4-BE49-F238E27FC236}">
                      <a16:creationId xmlns:a16="http://schemas.microsoft.com/office/drawing/2014/main" id="{DA6ACC52-D128-4F21-ADC4-758907FA524E}"/>
                    </a:ext>
                  </a:extLst>
                </p:cNvPr>
                <p:cNvSpPr/>
                <p:nvPr>
                  <p:custDataLst>
                    <p:tags r:id="rId35"/>
                  </p:custDataLst>
                </p:nvPr>
              </p:nvSpPr>
              <p:spPr>
                <a:xfrm>
                  <a:off x="9434420" y="5703425"/>
                  <a:ext cx="1066109" cy="446195"/>
                </a:xfrm>
                <a:custGeom>
                  <a:gdLst>
                    <a:gd name="connsiteX0" fmla="*/ 1596364 w 1605399"/>
                    <a:gd name="connsiteY0" fmla="*/ 404763 h 671903"/>
                    <a:gd name="connsiteX1" fmla="*/ 1362799 w 1605399"/>
                    <a:gd name="connsiteY1" fmla="*/ 121778 h 671903"/>
                    <a:gd name="connsiteX2" fmla="*/ 1362799 w 1605399"/>
                    <a:gd name="connsiteY2" fmla="*/ 121778 h 671903"/>
                    <a:gd name="connsiteX3" fmla="*/ 1234169 w 1605399"/>
                    <a:gd name="connsiteY3" fmla="*/ 77096 h 671903"/>
                    <a:gd name="connsiteX4" fmla="*/ 819846 w 1605399"/>
                    <a:gd name="connsiteY4" fmla="*/ 21582 h 671903"/>
                    <a:gd name="connsiteX5" fmla="*/ 702725 w 1605399"/>
                    <a:gd name="connsiteY5" fmla="*/ 6688 h 671903"/>
                    <a:gd name="connsiteX6" fmla="*/ 590343 w 1605399"/>
                    <a:gd name="connsiteY6" fmla="*/ 6011 h 671903"/>
                    <a:gd name="connsiteX7" fmla="*/ 414323 w 1605399"/>
                    <a:gd name="connsiteY7" fmla="*/ 76419 h 671903"/>
                    <a:gd name="connsiteX8" fmla="*/ 238304 w 1605399"/>
                    <a:gd name="connsiteY8" fmla="*/ 189478 h 671903"/>
                    <a:gd name="connsiteX9" fmla="*/ 114413 w 1605399"/>
                    <a:gd name="connsiteY9" fmla="*/ 333002 h 671903"/>
                    <a:gd name="connsiteX10" fmla="*/ 90041 w 1605399"/>
                    <a:gd name="connsiteY10" fmla="*/ 358051 h 671903"/>
                    <a:gd name="connsiteX11" fmla="*/ 5416 w 1605399"/>
                    <a:gd name="connsiteY11" fmla="*/ 483295 h 671903"/>
                    <a:gd name="connsiteX12" fmla="*/ 0 w 1605399"/>
                    <a:gd name="connsiteY12" fmla="*/ 515114 h 671903"/>
                    <a:gd name="connsiteX13" fmla="*/ 4739 w 1605399"/>
                    <a:gd name="connsiteY13" fmla="*/ 527300 h 671903"/>
                    <a:gd name="connsiteX14" fmla="*/ 133369 w 1605399"/>
                    <a:gd name="connsiteY14" fmla="*/ 546256 h 671903"/>
                    <a:gd name="connsiteX15" fmla="*/ 235596 w 1605399"/>
                    <a:gd name="connsiteY15" fmla="*/ 563858 h 671903"/>
                    <a:gd name="connsiteX16" fmla="*/ 289756 w 1605399"/>
                    <a:gd name="connsiteY16" fmla="*/ 573336 h 671903"/>
                    <a:gd name="connsiteX17" fmla="*/ 336469 w 1605399"/>
                    <a:gd name="connsiteY17" fmla="*/ 563858 h 671903"/>
                    <a:gd name="connsiteX18" fmla="*/ 374380 w 1605399"/>
                    <a:gd name="connsiteY18" fmla="*/ 525269 h 671903"/>
                    <a:gd name="connsiteX19" fmla="*/ 587635 w 1605399"/>
                    <a:gd name="connsiteY19" fmla="*/ 282904 h 671903"/>
                    <a:gd name="connsiteX20" fmla="*/ 611330 w 1605399"/>
                    <a:gd name="connsiteY20" fmla="*/ 274779 h 671903"/>
                    <a:gd name="connsiteX21" fmla="*/ 441403 w 1605399"/>
                    <a:gd name="connsiteY21" fmla="*/ 522561 h 671903"/>
                    <a:gd name="connsiteX22" fmla="*/ 441403 w 1605399"/>
                    <a:gd name="connsiteY22" fmla="*/ 523238 h 671903"/>
                    <a:gd name="connsiteX23" fmla="*/ 440727 w 1605399"/>
                    <a:gd name="connsiteY23" fmla="*/ 566566 h 671903"/>
                    <a:gd name="connsiteX24" fmla="*/ 489470 w 1605399"/>
                    <a:gd name="connsiteY24" fmla="*/ 599062 h 671903"/>
                    <a:gd name="connsiteX25" fmla="*/ 635702 w 1605399"/>
                    <a:gd name="connsiteY25" fmla="*/ 512406 h 671903"/>
                    <a:gd name="connsiteX26" fmla="*/ 676999 w 1605399"/>
                    <a:gd name="connsiteY26" fmla="*/ 463662 h 671903"/>
                    <a:gd name="connsiteX27" fmla="*/ 802921 w 1605399"/>
                    <a:gd name="connsiteY27" fmla="*/ 361436 h 671903"/>
                    <a:gd name="connsiteX28" fmla="*/ 1076429 w 1605399"/>
                    <a:gd name="connsiteY28" fmla="*/ 263271 h 671903"/>
                    <a:gd name="connsiteX29" fmla="*/ 1150899 w 1605399"/>
                    <a:gd name="connsiteY29" fmla="*/ 262594 h 671903"/>
                    <a:gd name="connsiteX30" fmla="*/ 1077106 w 1605399"/>
                    <a:gd name="connsiteY30" fmla="*/ 288319 h 671903"/>
                    <a:gd name="connsiteX31" fmla="*/ 815784 w 1605399"/>
                    <a:gd name="connsiteY31" fmla="*/ 407471 h 671903"/>
                    <a:gd name="connsiteX32" fmla="*/ 664136 w 1605399"/>
                    <a:gd name="connsiteY32" fmla="*/ 517145 h 671903"/>
                    <a:gd name="connsiteX33" fmla="*/ 664813 w 1605399"/>
                    <a:gd name="connsiteY33" fmla="*/ 577398 h 671903"/>
                    <a:gd name="connsiteX34" fmla="*/ 950506 w 1605399"/>
                    <a:gd name="connsiteY34" fmla="*/ 550318 h 671903"/>
                    <a:gd name="connsiteX35" fmla="*/ 1096061 w 1605399"/>
                    <a:gd name="connsiteY35" fmla="*/ 519853 h 671903"/>
                    <a:gd name="connsiteX36" fmla="*/ 1184071 w 1605399"/>
                    <a:gd name="connsiteY36" fmla="*/ 553026 h 671903"/>
                    <a:gd name="connsiteX37" fmla="*/ 1328949 w 1605399"/>
                    <a:gd name="connsiteY37" fmla="*/ 643067 h 671903"/>
                    <a:gd name="connsiteX38" fmla="*/ 1417636 w 1605399"/>
                    <a:gd name="connsiteY38" fmla="*/ 671501 h 671903"/>
                    <a:gd name="connsiteX39" fmla="*/ 1569284 w 1605399"/>
                    <a:gd name="connsiteY39" fmla="*/ 662023 h 671903"/>
                    <a:gd name="connsiteX40" fmla="*/ 1596364 w 1605399"/>
                    <a:gd name="connsiteY40" fmla="*/ 404763 h 671903"/>
                    <a:gd name="connsiteX41" fmla="*/ 1596364 w 1605399"/>
                    <a:gd name="connsiteY41" fmla="*/ 404763 h 671903"/>
                    <a:gd name="connsiteX42" fmla="*/ 248459 w 1605399"/>
                    <a:gd name="connsiteY42" fmla="*/ 388516 h 671903"/>
                    <a:gd name="connsiteX43" fmla="*/ 248459 w 1605399"/>
                    <a:gd name="connsiteY43" fmla="*/ 388516 h 671903"/>
                    <a:gd name="connsiteX44" fmla="*/ 248459 w 1605399"/>
                    <a:gd name="connsiteY44" fmla="*/ 388516 h 671903"/>
                    <a:gd name="connsiteX45" fmla="*/ 248459 w 1605399"/>
                    <a:gd name="connsiteY45" fmla="*/ 388516 h 671903"/>
                    <a:gd name="connsiteX46" fmla="*/ 248459 w 1605399"/>
                    <a:gd name="connsiteY46" fmla="*/ 388516 h 671903"/>
                    <a:gd name="connsiteX47" fmla="*/ 249136 w 1605399"/>
                    <a:gd name="connsiteY47" fmla="*/ 387838 h 671903"/>
                    <a:gd name="connsiteX48" fmla="*/ 249136 w 1605399"/>
                    <a:gd name="connsiteY48" fmla="*/ 387838 h 671903"/>
                    <a:gd name="connsiteX49" fmla="*/ 249812 w 1605399"/>
                    <a:gd name="connsiteY49" fmla="*/ 385807 h 671903"/>
                    <a:gd name="connsiteX50" fmla="*/ 249136 w 1605399"/>
                    <a:gd name="connsiteY50" fmla="*/ 387838 h 671903"/>
                    <a:gd name="connsiteX51" fmla="*/ 249136 w 1605399"/>
                    <a:gd name="connsiteY51" fmla="*/ 387838 h 671903"/>
                    <a:gd name="connsiteX52" fmla="*/ 249136 w 1605399"/>
                    <a:gd name="connsiteY52" fmla="*/ 387838 h 67190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5399" h="671903">
                      <a:moveTo>
                        <a:pt x="1596364" y="404763"/>
                      </a:moveTo>
                      <a:cubicBezTo>
                        <a:pt x="1566575" y="271394"/>
                        <a:pt x="1495491" y="171199"/>
                        <a:pt x="1362799" y="121778"/>
                      </a:cubicBezTo>
                      <a:lnTo>
                        <a:pt x="1362799" y="121778"/>
                      </a:lnTo>
                      <a:cubicBezTo>
                        <a:pt x="1309316" y="95375"/>
                        <a:pt x="1279529" y="83189"/>
                        <a:pt x="1234169" y="77096"/>
                      </a:cubicBezTo>
                      <a:cubicBezTo>
                        <a:pt x="1096739" y="57463"/>
                        <a:pt x="957954" y="40538"/>
                        <a:pt x="819846" y="21582"/>
                      </a:cubicBezTo>
                      <a:cubicBezTo>
                        <a:pt x="781257" y="16166"/>
                        <a:pt x="741314" y="10750"/>
                        <a:pt x="702725" y="6688"/>
                      </a:cubicBezTo>
                      <a:cubicBezTo>
                        <a:pt x="666167" y="-2790"/>
                        <a:pt x="628255" y="-1436"/>
                        <a:pt x="590343" y="6011"/>
                      </a:cubicBezTo>
                      <a:cubicBezTo>
                        <a:pt x="530090" y="27675"/>
                        <a:pt x="477285" y="71003"/>
                        <a:pt x="414323" y="76419"/>
                      </a:cubicBezTo>
                      <a:cubicBezTo>
                        <a:pt x="331730" y="83866"/>
                        <a:pt x="286371" y="136672"/>
                        <a:pt x="238304" y="189478"/>
                      </a:cubicBezTo>
                      <a:cubicBezTo>
                        <a:pt x="194976" y="235514"/>
                        <a:pt x="155710" y="284934"/>
                        <a:pt x="114413" y="333002"/>
                      </a:cubicBezTo>
                      <a:cubicBezTo>
                        <a:pt x="108320" y="340448"/>
                        <a:pt x="97488" y="350603"/>
                        <a:pt x="90041" y="358051"/>
                      </a:cubicBezTo>
                      <a:cubicBezTo>
                        <a:pt x="50775" y="391901"/>
                        <a:pt x="25049" y="436582"/>
                        <a:pt x="5416" y="483295"/>
                      </a:cubicBezTo>
                      <a:cubicBezTo>
                        <a:pt x="2708" y="494127"/>
                        <a:pt x="0" y="504959"/>
                        <a:pt x="0" y="515114"/>
                      </a:cubicBezTo>
                      <a:cubicBezTo>
                        <a:pt x="677" y="519853"/>
                        <a:pt x="2031" y="523915"/>
                        <a:pt x="4739" y="527300"/>
                      </a:cubicBezTo>
                      <a:cubicBezTo>
                        <a:pt x="45359" y="570628"/>
                        <a:pt x="94780" y="560473"/>
                        <a:pt x="133369" y="546256"/>
                      </a:cubicBezTo>
                      <a:cubicBezTo>
                        <a:pt x="201069" y="513083"/>
                        <a:pt x="228826" y="563181"/>
                        <a:pt x="235596" y="563858"/>
                      </a:cubicBezTo>
                      <a:cubicBezTo>
                        <a:pt x="251844" y="560473"/>
                        <a:pt x="273507" y="567243"/>
                        <a:pt x="289756" y="573336"/>
                      </a:cubicBezTo>
                      <a:cubicBezTo>
                        <a:pt x="303972" y="574013"/>
                        <a:pt x="322929" y="570628"/>
                        <a:pt x="336469" y="563858"/>
                      </a:cubicBezTo>
                      <a:cubicBezTo>
                        <a:pt x="353394" y="552349"/>
                        <a:pt x="377089" y="527300"/>
                        <a:pt x="374380" y="525269"/>
                      </a:cubicBezTo>
                      <a:cubicBezTo>
                        <a:pt x="446142" y="437259"/>
                        <a:pt x="511135" y="359404"/>
                        <a:pt x="587635" y="282904"/>
                      </a:cubicBezTo>
                      <a:cubicBezTo>
                        <a:pt x="593728" y="276811"/>
                        <a:pt x="603883" y="273426"/>
                        <a:pt x="611330" y="274779"/>
                      </a:cubicBezTo>
                      <a:cubicBezTo>
                        <a:pt x="550400" y="353988"/>
                        <a:pt x="477285" y="427104"/>
                        <a:pt x="441403" y="522561"/>
                      </a:cubicBezTo>
                      <a:lnTo>
                        <a:pt x="441403" y="523238"/>
                      </a:lnTo>
                      <a:cubicBezTo>
                        <a:pt x="433280" y="552349"/>
                        <a:pt x="438695" y="560473"/>
                        <a:pt x="440727" y="566566"/>
                      </a:cubicBezTo>
                      <a:cubicBezTo>
                        <a:pt x="446142" y="580783"/>
                        <a:pt x="469837" y="597031"/>
                        <a:pt x="489470" y="599062"/>
                      </a:cubicBezTo>
                      <a:cubicBezTo>
                        <a:pt x="560555" y="606509"/>
                        <a:pt x="618100" y="530008"/>
                        <a:pt x="635702" y="512406"/>
                      </a:cubicBezTo>
                      <a:cubicBezTo>
                        <a:pt x="635702" y="512406"/>
                        <a:pt x="669552" y="471109"/>
                        <a:pt x="676999" y="463662"/>
                      </a:cubicBezTo>
                      <a:cubicBezTo>
                        <a:pt x="726420" y="411533"/>
                        <a:pt x="748761" y="395286"/>
                        <a:pt x="802921" y="361436"/>
                      </a:cubicBezTo>
                      <a:cubicBezTo>
                        <a:pt x="885515" y="301183"/>
                        <a:pt x="955923" y="265302"/>
                        <a:pt x="1076429" y="263271"/>
                      </a:cubicBezTo>
                      <a:cubicBezTo>
                        <a:pt x="1103509" y="262594"/>
                        <a:pt x="1129234" y="263948"/>
                        <a:pt x="1150899" y="262594"/>
                      </a:cubicBezTo>
                      <a:cubicBezTo>
                        <a:pt x="1131942" y="270041"/>
                        <a:pt x="1109601" y="277488"/>
                        <a:pt x="1077106" y="288319"/>
                      </a:cubicBezTo>
                      <a:cubicBezTo>
                        <a:pt x="984356" y="316077"/>
                        <a:pt x="903794" y="369559"/>
                        <a:pt x="815784" y="407471"/>
                      </a:cubicBezTo>
                      <a:cubicBezTo>
                        <a:pt x="762978" y="440644"/>
                        <a:pt x="703402" y="464339"/>
                        <a:pt x="664136" y="517145"/>
                      </a:cubicBezTo>
                      <a:cubicBezTo>
                        <a:pt x="653981" y="538809"/>
                        <a:pt x="653304" y="558442"/>
                        <a:pt x="664813" y="577398"/>
                      </a:cubicBezTo>
                      <a:cubicBezTo>
                        <a:pt x="683092" y="599739"/>
                        <a:pt x="804275" y="599062"/>
                        <a:pt x="950506" y="550318"/>
                      </a:cubicBezTo>
                      <a:cubicBezTo>
                        <a:pt x="989096" y="537455"/>
                        <a:pt x="1056796" y="525269"/>
                        <a:pt x="1096061" y="519853"/>
                      </a:cubicBezTo>
                      <a:cubicBezTo>
                        <a:pt x="1117726" y="516468"/>
                        <a:pt x="1165116" y="536101"/>
                        <a:pt x="1184071" y="553026"/>
                      </a:cubicBezTo>
                      <a:cubicBezTo>
                        <a:pt x="1207089" y="573336"/>
                        <a:pt x="1320825" y="641036"/>
                        <a:pt x="1328949" y="643067"/>
                      </a:cubicBezTo>
                      <a:cubicBezTo>
                        <a:pt x="1358737" y="651868"/>
                        <a:pt x="1385817" y="669470"/>
                        <a:pt x="1417636" y="671501"/>
                      </a:cubicBezTo>
                      <a:cubicBezTo>
                        <a:pt x="1467734" y="671501"/>
                        <a:pt x="1519186" y="674886"/>
                        <a:pt x="1569284" y="662023"/>
                      </a:cubicBezTo>
                      <a:cubicBezTo>
                        <a:pt x="1599072" y="580106"/>
                        <a:pt x="1617350" y="494804"/>
                        <a:pt x="1596364" y="404763"/>
                      </a:cubicBezTo>
                      <a:lnTo>
                        <a:pt x="1596364" y="404763"/>
                      </a:lnTo>
                      <a:close/>
                      <a:moveTo>
                        <a:pt x="248459" y="388516"/>
                      </a:moveTo>
                      <a:cubicBezTo>
                        <a:pt x="248459" y="388516"/>
                        <a:pt x="249136" y="387838"/>
                        <a:pt x="248459" y="388516"/>
                      </a:cubicBezTo>
                      <a:cubicBezTo>
                        <a:pt x="249136" y="387838"/>
                        <a:pt x="249136" y="387838"/>
                        <a:pt x="248459" y="388516"/>
                      </a:cubicBezTo>
                      <a:cubicBezTo>
                        <a:pt x="249136" y="387838"/>
                        <a:pt x="249136" y="387838"/>
                        <a:pt x="248459" y="388516"/>
                      </a:cubicBezTo>
                      <a:lnTo>
                        <a:pt x="248459" y="388516"/>
                      </a:lnTo>
                      <a:close/>
                      <a:moveTo>
                        <a:pt x="249136" y="387838"/>
                      </a:moveTo>
                      <a:lnTo>
                        <a:pt x="249136" y="387838"/>
                      </a:lnTo>
                      <a:cubicBezTo>
                        <a:pt x="249136" y="387162"/>
                        <a:pt x="249812" y="387162"/>
                        <a:pt x="249812" y="385807"/>
                      </a:cubicBezTo>
                      <a:lnTo>
                        <a:pt x="249136" y="387838"/>
                      </a:lnTo>
                      <a:lnTo>
                        <a:pt x="249136" y="387838"/>
                      </a:lnTo>
                      <a:lnTo>
                        <a:pt x="249136" y="387838"/>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4" name="Freeform: Shape 190">
                  <a:extLst>
                    <a:ext uri="{FF2B5EF4-FFF2-40B4-BE49-F238E27FC236}">
                      <a16:creationId xmlns:a16="http://schemas.microsoft.com/office/drawing/2014/main" id="{85E57825-95E9-411E-BB03-78E72AB55CB3}"/>
                    </a:ext>
                  </a:extLst>
                </p:cNvPr>
                <p:cNvSpPr/>
                <p:nvPr>
                  <p:custDataLst>
                    <p:tags r:id="rId36"/>
                  </p:custDataLst>
                </p:nvPr>
              </p:nvSpPr>
              <p:spPr>
                <a:xfrm>
                  <a:off x="9478029" y="5760016"/>
                  <a:ext cx="1021895" cy="390626"/>
                </a:xfrm>
                <a:custGeom>
                  <a:gdLst>
                    <a:gd name="connsiteX0" fmla="*/ 651532 w 1021895"/>
                    <a:gd name="connsiteY0" fmla="*/ 87922 h 390626"/>
                    <a:gd name="connsiteX1" fmla="*/ 714382 w 1021895"/>
                    <a:gd name="connsiteY1" fmla="*/ 107001 h 390626"/>
                    <a:gd name="connsiteX2" fmla="*/ 714831 w 1021895"/>
                    <a:gd name="connsiteY2" fmla="*/ 117791 h 390626"/>
                    <a:gd name="connsiteX3" fmla="*/ 670323 w 1021895"/>
                    <a:gd name="connsiteY3" fmla="*/ 118240 h 390626"/>
                    <a:gd name="connsiteX4" fmla="*/ 481949 w 1021895"/>
                    <a:gd name="connsiteY4" fmla="*/ 191971 h 390626"/>
                    <a:gd name="connsiteX5" fmla="*/ 385740 w 1021895"/>
                    <a:gd name="connsiteY5" fmla="*/ 277841 h 390626"/>
                    <a:gd name="connsiteX6" fmla="*/ 371802 w 1021895"/>
                    <a:gd name="connsiteY6" fmla="*/ 294925 h 390626"/>
                    <a:gd name="connsiteX7" fmla="*/ 321000 w 1021895"/>
                    <a:gd name="connsiteY7" fmla="*/ 337635 h 390626"/>
                    <a:gd name="connsiteX8" fmla="*/ 277841 w 1021895"/>
                    <a:gd name="connsiteY8" fmla="*/ 345727 h 390626"/>
                    <a:gd name="connsiteX9" fmla="*/ 246370 w 1021895"/>
                    <a:gd name="connsiteY9" fmla="*/ 309761 h 390626"/>
                    <a:gd name="connsiteX10" fmla="*/ 268399 w 1021895"/>
                    <a:gd name="connsiteY10" fmla="*/ 318753 h 390626"/>
                    <a:gd name="connsiteX11" fmla="*/ 351121 w 1021895"/>
                    <a:gd name="connsiteY11" fmla="*/ 284135 h 390626"/>
                    <a:gd name="connsiteX12" fmla="*/ 552983 w 1021895"/>
                    <a:gd name="connsiteY12" fmla="*/ 109249 h 390626"/>
                    <a:gd name="connsiteX13" fmla="*/ 613227 w 1021895"/>
                    <a:gd name="connsiteY13" fmla="*/ 89173 h 390626"/>
                    <a:gd name="connsiteX14" fmla="*/ 651532 w 1021895"/>
                    <a:gd name="connsiteY14" fmla="*/ 87922 h 390626"/>
                    <a:gd name="connsiteX15" fmla="*/ 854201 w 1021895"/>
                    <a:gd name="connsiteY15" fmla="*/ 19783 h 390626"/>
                    <a:gd name="connsiteX16" fmla="*/ 1017398 w 1021895"/>
                    <a:gd name="connsiteY16" fmla="*/ 217149 h 390626"/>
                    <a:gd name="connsiteX17" fmla="*/ 998066 w 1021895"/>
                    <a:gd name="connsiteY17" fmla="*/ 383043 h 390626"/>
                    <a:gd name="connsiteX18" fmla="*/ 763836 w 1021895"/>
                    <a:gd name="connsiteY18" fmla="*/ 328644 h 390626"/>
                    <a:gd name="connsiteX19" fmla="*/ 684710 w 1021895"/>
                    <a:gd name="connsiteY19" fmla="*/ 293577 h 390626"/>
                    <a:gd name="connsiteX20" fmla="*/ 585802 w 1021895"/>
                    <a:gd name="connsiteY20" fmla="*/ 312909 h 390626"/>
                    <a:gd name="connsiteX21" fmla="*/ 500831 w 1021895"/>
                    <a:gd name="connsiteY21" fmla="*/ 334938 h 390626"/>
                    <a:gd name="connsiteX22" fmla="*/ 403723 w 1021895"/>
                    <a:gd name="connsiteY22" fmla="*/ 331341 h 390626"/>
                    <a:gd name="connsiteX23" fmla="*/ 392033 w 1021895"/>
                    <a:gd name="connsiteY23" fmla="*/ 309762 h 390626"/>
                    <a:gd name="connsiteX24" fmla="*/ 646945 w 1021895"/>
                    <a:gd name="connsiteY24" fmla="*/ 266603 h 390626"/>
                    <a:gd name="connsiteX25" fmla="*/ 798902 w 1021895"/>
                    <a:gd name="connsiteY25" fmla="*/ 293127 h 390626"/>
                    <a:gd name="connsiteX26" fmla="*/ 866790 w 1021895"/>
                    <a:gd name="connsiteY26" fmla="*/ 346627 h 390626"/>
                    <a:gd name="connsiteX27" fmla="*/ 961650 w 1021895"/>
                    <a:gd name="connsiteY27" fmla="*/ 361913 h 390626"/>
                    <a:gd name="connsiteX28" fmla="*/ 988175 w 1021895"/>
                    <a:gd name="connsiteY28" fmla="*/ 296274 h 390626"/>
                    <a:gd name="connsiteX29" fmla="*/ 900508 w 1021895"/>
                    <a:gd name="connsiteY29" fmla="*/ 68338 h 390626"/>
                    <a:gd name="connsiteX30" fmla="*/ 854201 w 1021895"/>
                    <a:gd name="connsiteY30" fmla="*/ 19783 h 390626"/>
                    <a:gd name="connsiteX31" fmla="*/ 489143 w 1021895"/>
                    <a:gd name="connsiteY31" fmla="*/ 0 h 390626"/>
                    <a:gd name="connsiteX32" fmla="*/ 361462 w 1021895"/>
                    <a:gd name="connsiteY32" fmla="*/ 126782 h 390626"/>
                    <a:gd name="connsiteX33" fmla="*/ 335836 w 1021895"/>
                    <a:gd name="connsiteY33" fmla="*/ 150160 h 390626"/>
                    <a:gd name="connsiteX34" fmla="*/ 238727 w 1021895"/>
                    <a:gd name="connsiteY34" fmla="*/ 257609 h 390626"/>
                    <a:gd name="connsiteX35" fmla="*/ 211303 w 1021895"/>
                    <a:gd name="connsiteY35" fmla="*/ 292226 h 390626"/>
                    <a:gd name="connsiteX36" fmla="*/ 207706 w 1021895"/>
                    <a:gd name="connsiteY36" fmla="*/ 295824 h 390626"/>
                    <a:gd name="connsiteX37" fmla="*/ 178033 w 1021895"/>
                    <a:gd name="connsiteY37" fmla="*/ 322798 h 390626"/>
                    <a:gd name="connsiteX38" fmla="*/ 108349 w 1021895"/>
                    <a:gd name="connsiteY38" fmla="*/ 318752 h 390626"/>
                    <a:gd name="connsiteX39" fmla="*/ 40462 w 1021895"/>
                    <a:gd name="connsiteY39" fmla="*/ 311559 h 390626"/>
                    <a:gd name="connsiteX40" fmla="*/ 0 w 1021895"/>
                    <a:gd name="connsiteY40" fmla="*/ 316953 h 390626"/>
                    <a:gd name="connsiteX41" fmla="*/ 84521 w 1021895"/>
                    <a:gd name="connsiteY41" fmla="*/ 245020 h 390626"/>
                    <a:gd name="connsiteX42" fmla="*/ 117789 w 1021895"/>
                    <a:gd name="connsiteY42" fmla="*/ 201862 h 390626"/>
                    <a:gd name="connsiteX43" fmla="*/ 98009 w 1021895"/>
                    <a:gd name="connsiteY43" fmla="*/ 252214 h 390626"/>
                    <a:gd name="connsiteX44" fmla="*/ 111946 w 1021895"/>
                    <a:gd name="connsiteY44" fmla="*/ 307063 h 390626"/>
                    <a:gd name="connsiteX45" fmla="*/ 172189 w 1021895"/>
                    <a:gd name="connsiteY45" fmla="*/ 285933 h 390626"/>
                    <a:gd name="connsiteX46" fmla="*/ 394731 w 1021895"/>
                    <a:gd name="connsiteY46" fmla="*/ 56647 h 390626"/>
                    <a:gd name="connsiteX47" fmla="*/ 489143 w 1021895"/>
                    <a:gd name="connsiteY47" fmla="*/ 0 h 3906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1895" h="390626">
                      <a:moveTo>
                        <a:pt x="651532" y="87922"/>
                      </a:moveTo>
                      <a:cubicBezTo>
                        <a:pt x="686280" y="90832"/>
                        <a:pt x="709577" y="103966"/>
                        <a:pt x="714382" y="107001"/>
                      </a:cubicBezTo>
                      <a:cubicBezTo>
                        <a:pt x="721575" y="112396"/>
                        <a:pt x="722024" y="120038"/>
                        <a:pt x="714831" y="117791"/>
                      </a:cubicBezTo>
                      <a:cubicBezTo>
                        <a:pt x="709437" y="118240"/>
                        <a:pt x="687857" y="118240"/>
                        <a:pt x="670323" y="118240"/>
                      </a:cubicBezTo>
                      <a:cubicBezTo>
                        <a:pt x="597491" y="116442"/>
                        <a:pt x="537697" y="150610"/>
                        <a:pt x="481949" y="191971"/>
                      </a:cubicBezTo>
                      <a:cubicBezTo>
                        <a:pt x="445533" y="215799"/>
                        <a:pt x="411815" y="242324"/>
                        <a:pt x="385740" y="277841"/>
                      </a:cubicBezTo>
                      <a:cubicBezTo>
                        <a:pt x="380794" y="284135"/>
                        <a:pt x="376748" y="289530"/>
                        <a:pt x="371802" y="294925"/>
                      </a:cubicBezTo>
                      <a:cubicBezTo>
                        <a:pt x="359663" y="307513"/>
                        <a:pt x="342130" y="322349"/>
                        <a:pt x="321000" y="337635"/>
                      </a:cubicBezTo>
                      <a:cubicBezTo>
                        <a:pt x="304815" y="345727"/>
                        <a:pt x="298521" y="347975"/>
                        <a:pt x="277841" y="345727"/>
                      </a:cubicBezTo>
                      <a:cubicBezTo>
                        <a:pt x="264803" y="341232"/>
                        <a:pt x="246370" y="331790"/>
                        <a:pt x="246370" y="309761"/>
                      </a:cubicBezTo>
                      <a:cubicBezTo>
                        <a:pt x="252214" y="309761"/>
                        <a:pt x="256261" y="316954"/>
                        <a:pt x="268399" y="318753"/>
                      </a:cubicBezTo>
                      <a:cubicBezTo>
                        <a:pt x="309761" y="325496"/>
                        <a:pt x="322348" y="319652"/>
                        <a:pt x="351121" y="284135"/>
                      </a:cubicBezTo>
                      <a:cubicBezTo>
                        <a:pt x="408219" y="213551"/>
                        <a:pt x="473408" y="151059"/>
                        <a:pt x="552983" y="109249"/>
                      </a:cubicBezTo>
                      <a:cubicBezTo>
                        <a:pt x="574451" y="98010"/>
                        <a:pt x="594738" y="91912"/>
                        <a:pt x="613227" y="89173"/>
                      </a:cubicBezTo>
                      <a:cubicBezTo>
                        <a:pt x="627094" y="87118"/>
                        <a:pt x="639949" y="86952"/>
                        <a:pt x="651532" y="87922"/>
                      </a:cubicBezTo>
                      <a:close/>
                      <a:moveTo>
                        <a:pt x="854201" y="19783"/>
                      </a:moveTo>
                      <a:cubicBezTo>
                        <a:pt x="942768" y="53502"/>
                        <a:pt x="989974" y="109250"/>
                        <a:pt x="1017398" y="217149"/>
                      </a:cubicBezTo>
                      <a:cubicBezTo>
                        <a:pt x="1017398" y="217149"/>
                        <a:pt x="1035831" y="316505"/>
                        <a:pt x="998066" y="383043"/>
                      </a:cubicBezTo>
                      <a:cubicBezTo>
                        <a:pt x="925684" y="400577"/>
                        <a:pt x="842961" y="389787"/>
                        <a:pt x="763836" y="328644"/>
                      </a:cubicBezTo>
                      <a:cubicBezTo>
                        <a:pt x="753046" y="320102"/>
                        <a:pt x="710336" y="290430"/>
                        <a:pt x="684710" y="293577"/>
                      </a:cubicBezTo>
                      <a:lnTo>
                        <a:pt x="585802" y="312909"/>
                      </a:lnTo>
                      <a:cubicBezTo>
                        <a:pt x="561974" y="320102"/>
                        <a:pt x="526457" y="329094"/>
                        <a:pt x="500831" y="334938"/>
                      </a:cubicBezTo>
                      <a:cubicBezTo>
                        <a:pt x="483747" y="338984"/>
                        <a:pt x="441487" y="338984"/>
                        <a:pt x="403723" y="331341"/>
                      </a:cubicBezTo>
                      <a:cubicBezTo>
                        <a:pt x="394731" y="329544"/>
                        <a:pt x="387088" y="321900"/>
                        <a:pt x="392033" y="309762"/>
                      </a:cubicBezTo>
                      <a:cubicBezTo>
                        <a:pt x="393831" y="307963"/>
                        <a:pt x="580407" y="286383"/>
                        <a:pt x="646945" y="266603"/>
                      </a:cubicBezTo>
                      <a:cubicBezTo>
                        <a:pt x="704490" y="249518"/>
                        <a:pt x="754395" y="249968"/>
                        <a:pt x="798902" y="293127"/>
                      </a:cubicBezTo>
                      <a:cubicBezTo>
                        <a:pt x="820033" y="313808"/>
                        <a:pt x="842512" y="330442"/>
                        <a:pt x="866790" y="346627"/>
                      </a:cubicBezTo>
                      <a:cubicBezTo>
                        <a:pt x="890617" y="362362"/>
                        <a:pt x="933776" y="374951"/>
                        <a:pt x="961650" y="361913"/>
                      </a:cubicBezTo>
                      <a:cubicBezTo>
                        <a:pt x="990873" y="347976"/>
                        <a:pt x="988625" y="316056"/>
                        <a:pt x="988175" y="296274"/>
                      </a:cubicBezTo>
                      <a:cubicBezTo>
                        <a:pt x="986827" y="205909"/>
                        <a:pt x="965247" y="132628"/>
                        <a:pt x="900508" y="68338"/>
                      </a:cubicBezTo>
                      <a:cubicBezTo>
                        <a:pt x="887470" y="54850"/>
                        <a:pt x="863192" y="44960"/>
                        <a:pt x="854201" y="19783"/>
                      </a:cubicBezTo>
                      <a:close/>
                      <a:moveTo>
                        <a:pt x="489143" y="0"/>
                      </a:moveTo>
                      <a:cubicBezTo>
                        <a:pt x="445084" y="40912"/>
                        <a:pt x="401025" y="81824"/>
                        <a:pt x="361462" y="126782"/>
                      </a:cubicBezTo>
                      <a:cubicBezTo>
                        <a:pt x="352471" y="134425"/>
                        <a:pt x="344378" y="142067"/>
                        <a:pt x="335836" y="150160"/>
                      </a:cubicBezTo>
                      <a:cubicBezTo>
                        <a:pt x="300769" y="183429"/>
                        <a:pt x="269748" y="220294"/>
                        <a:pt x="238727" y="257609"/>
                      </a:cubicBezTo>
                      <a:cubicBezTo>
                        <a:pt x="229286" y="268849"/>
                        <a:pt x="221643" y="281886"/>
                        <a:pt x="211303" y="292226"/>
                      </a:cubicBezTo>
                      <a:cubicBezTo>
                        <a:pt x="209953" y="293576"/>
                        <a:pt x="209055" y="294474"/>
                        <a:pt x="207706" y="295824"/>
                      </a:cubicBezTo>
                      <a:cubicBezTo>
                        <a:pt x="198264" y="305265"/>
                        <a:pt x="189273" y="315156"/>
                        <a:pt x="178033" y="322798"/>
                      </a:cubicBezTo>
                      <a:cubicBezTo>
                        <a:pt x="169042" y="327294"/>
                        <a:pt x="129029" y="343478"/>
                        <a:pt x="108349" y="318752"/>
                      </a:cubicBezTo>
                      <a:cubicBezTo>
                        <a:pt x="86769" y="304365"/>
                        <a:pt x="64740" y="298072"/>
                        <a:pt x="40462" y="311559"/>
                      </a:cubicBezTo>
                      <a:cubicBezTo>
                        <a:pt x="36416" y="314256"/>
                        <a:pt x="13038" y="320999"/>
                        <a:pt x="0" y="316953"/>
                      </a:cubicBezTo>
                      <a:cubicBezTo>
                        <a:pt x="39563" y="303916"/>
                        <a:pt x="64290" y="270198"/>
                        <a:pt x="84521" y="245020"/>
                      </a:cubicBezTo>
                      <a:cubicBezTo>
                        <a:pt x="95761" y="231084"/>
                        <a:pt x="101605" y="212202"/>
                        <a:pt x="117789" y="201862"/>
                      </a:cubicBezTo>
                      <a:cubicBezTo>
                        <a:pt x="111046" y="218496"/>
                        <a:pt x="103853" y="235130"/>
                        <a:pt x="98009" y="252214"/>
                      </a:cubicBezTo>
                      <a:cubicBezTo>
                        <a:pt x="91714" y="273345"/>
                        <a:pt x="86769" y="293576"/>
                        <a:pt x="111946" y="307063"/>
                      </a:cubicBezTo>
                      <a:cubicBezTo>
                        <a:pt x="137572" y="314705"/>
                        <a:pt x="155105" y="301668"/>
                        <a:pt x="172189" y="285933"/>
                      </a:cubicBezTo>
                      <a:cubicBezTo>
                        <a:pt x="251764" y="214000"/>
                        <a:pt x="315605" y="128580"/>
                        <a:pt x="394731" y="56647"/>
                      </a:cubicBezTo>
                      <a:cubicBezTo>
                        <a:pt x="422155" y="31920"/>
                        <a:pt x="453177" y="12588"/>
                        <a:pt x="489143" y="0"/>
                      </a:cubicBezTo>
                      <a:close/>
                    </a:path>
                  </a:pathLst>
                </a:custGeom>
                <a:solidFill>
                  <a:srgbClr val="EDBE98"/>
                </a:solidFill>
                <a:ln w="6768" cap="flat">
                  <a:noFill/>
                  <a:prstDash val="solid"/>
                  <a:miter/>
                </a:ln>
              </p:spPr>
              <p:txBody>
                <a:bodyPr rtlCol="0" anchor="ctr"/>
                <a:lstStyle/>
                <a:p>
                  <a:endParaRPr lang="en-US">
                    <a:solidFill>
                      <a:srgbClr val="252831"/>
                    </a:solidFill>
                  </a:endParaRPr>
                </a:p>
              </p:txBody>
            </p:sp>
          </p:grpSp>
        </p:grpSp>
      </p:grpSp>
      <p:sp>
        <p:nvSpPr>
          <p:cNvPr id="107" name="Bulut Belirtme Çizgisi 106"/>
          <p:cNvSpPr/>
          <p:nvPr>
            <p:custDataLst>
              <p:tags r:id="rId37"/>
            </p:custDataLst>
          </p:nvPr>
        </p:nvSpPr>
        <p:spPr>
          <a:xfrm flipH="1">
            <a:off x="3107264" y="787400"/>
            <a:ext cx="9084733" cy="3437468"/>
          </a:xfrm>
          <a:prstGeom prst="cloudCallout">
            <a:avLst/>
          </a:prstGeom>
          <a:solidFill>
            <a:schemeClr val="bg1"/>
          </a:solidFill>
        </p:spPr>
        <p:txBody>
          <a:bodyPr wrap="square">
            <a:spAutoFit/>
          </a:bodyPr>
          <a:lstStyle/>
          <a:p>
            <a:pPr algn="ctr"/>
            <a:endParaRPr lang="tr-TR" sz="2000">
              <a:solidFill>
                <a:srgbClr val="68728D">
                  <a:lumMod val="75000"/>
                </a:srgbClr>
              </a:solidFill>
            </a:endParaRPr>
          </a:p>
        </p:txBody>
      </p:sp>
      <p:sp>
        <p:nvSpPr>
          <p:cNvPr id="106" name="Dikdörtgen 105">
            <a:extLst>
              <a:ext uri="{FF2B5EF4-FFF2-40B4-BE49-F238E27FC236}">
                <a16:creationId xmlns:a16="http://schemas.microsoft.com/office/drawing/2014/main" id="{02FFF0FE-9948-4775-B9EC-11D5B57B5EB4}"/>
              </a:ext>
            </a:extLst>
          </p:cNvPr>
          <p:cNvSpPr/>
          <p:nvPr>
            <p:custDataLst>
              <p:tags r:id="rId38"/>
            </p:custDataLst>
          </p:nvPr>
        </p:nvSpPr>
        <p:spPr>
          <a:xfrm>
            <a:off x="4447385" y="1849036"/>
            <a:ext cx="9398610" cy="1420325"/>
          </a:xfrm>
          <a:prstGeom prst="rect">
            <a:avLst/>
          </a:prstGeom>
        </p:spPr>
        <p:txBody>
          <a:bodyPr wrap="square">
            <a:spAutoFit/>
          </a:bodyPr>
          <a:lstStyle/>
          <a:p>
            <a:pPr marL="342900" indent="-342900" algn="just">
              <a:lnSpc>
                <a:spcPct val="150000"/>
              </a:lnSpc>
              <a:buClr>
                <a:srgbClr val="44546A"/>
              </a:buClr>
              <a:buFont typeface="Wingdings" panose="05000000000000000000" pitchFamily="2" charset="2"/>
              <a:buChar char="§"/>
            </a:pPr>
            <a:r>
              <a:rPr lang="tr-TR" sz="2000">
                <a:solidFill>
                  <a:prstClr val="black"/>
                </a:solidFill>
                <a:cs typeface="Times New Roman" panose="02020603050405020304" pitchFamily="18" charset="0"/>
              </a:rPr>
              <a:t>İmza Yetki Yönergesi ve Yetki devri esas alınır.</a:t>
            </a:r>
          </a:p>
          <a:p>
            <a:pPr marL="342900" indent="-342900" algn="just">
              <a:lnSpc>
                <a:spcPct val="150000"/>
              </a:lnSpc>
              <a:buClr>
                <a:srgbClr val="44546A"/>
              </a:buClr>
              <a:buFont typeface="Wingdings" panose="05000000000000000000" pitchFamily="2" charset="2"/>
              <a:buChar char="§"/>
            </a:pPr>
            <a:r>
              <a:rPr lang="tr-TR" sz="2000">
                <a:solidFill>
                  <a:prstClr val="black"/>
                </a:solidFill>
                <a:cs typeface="Times New Roman" panose="02020603050405020304" pitchFamily="18" charset="0"/>
              </a:rPr>
              <a:t>Kurumsal kültür ve uygulamalar belirleyici etkendir.</a:t>
            </a:r>
          </a:p>
          <a:p>
            <a:pPr marL="342900" indent="-342900" algn="just">
              <a:lnSpc>
                <a:spcPct val="150000"/>
              </a:lnSpc>
              <a:buClr>
                <a:srgbClr val="44546A"/>
              </a:buClr>
              <a:buFont typeface="Wingdings" panose="05000000000000000000" pitchFamily="2" charset="2"/>
              <a:buChar char="§"/>
            </a:pPr>
            <a:r>
              <a:rPr lang="tr-TR" sz="2000">
                <a:solidFill>
                  <a:prstClr val="black"/>
                </a:solidFill>
                <a:cs typeface="Times New Roman" panose="02020603050405020304" pitchFamily="18" charset="0"/>
              </a:rPr>
              <a:t>Belgenin konusu ve muhatap dikkate alınır</a:t>
            </a:r>
            <a:r>
              <a:rPr lang="tr-TR" sz="2000" i="1">
                <a:solidFill>
                  <a:prstClr val="black"/>
                </a:solidFill>
                <a:cs typeface="Times New Roman" panose="02020603050405020304" pitchFamily="18" charset="0"/>
              </a:rPr>
              <a:t>.</a:t>
            </a:r>
            <a:endParaRPr lang="tr-TR" sz="2000">
              <a:solidFill>
                <a:prstClr val="black"/>
              </a:solidFill>
            </a:endParaRPr>
          </a:p>
        </p:txBody>
      </p:sp>
      <p:sp>
        <p:nvSpPr>
          <p:cNvPr id="73" name="Dikdörtgen 72">
            <a:extLst>
              <a:ext uri="{FF2B5EF4-FFF2-40B4-BE49-F238E27FC236}">
                <a16:creationId xmlns:a16="http://schemas.microsoft.com/office/drawing/2014/main" id="{BEA76912-F015-4548-9884-9B36E46AD07C}"/>
              </a:ext>
            </a:extLst>
          </p:cNvPr>
          <p:cNvSpPr/>
          <p:nvPr>
            <p:custDataLst>
              <p:tags r:id="rId39"/>
            </p:custDataLst>
          </p:nvPr>
        </p:nvSpPr>
        <p:spPr>
          <a:xfrm>
            <a:off x="4447385" y="1135736"/>
            <a:ext cx="822039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a:solidFill>
                  <a:srgbClr val="C00000"/>
                </a:solidFill>
              </a:rPr>
              <a:t>İmzacı Seçiminde;</a:t>
            </a:r>
            <a:endParaRPr lang="tr-TR" sz="3600" b="1" i="1">
              <a:solidFill>
                <a:srgbClr val="C00000"/>
              </a:solidFill>
            </a:endParaRPr>
          </a:p>
        </p:txBody>
      </p:sp>
    </p:spTree>
    <p:extLst>
      <p:ext uri="{BB962C8B-B14F-4D97-AF65-F5344CB8AC3E}">
        <p14:creationId xmlns:p14="http://schemas.microsoft.com/office/powerpoint/2010/main" val="2861547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up)">
                                      <p:cBhvr>
                                        <p:cTn id="7" dur="2500"/>
                                        <p:tgtEl>
                                          <p:spTgt spid="10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randombar(horizontal)">
                                      <p:cBhvr>
                                        <p:cTn id="1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6" grpId="1"/>
    </p:bldLst>
  </p:timing>
</p:sld>
</file>

<file path=ppt/slides/slide8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16" name="Rectangle 4">
            <a:extLst>
              <a:ext uri="{FF2B5EF4-FFF2-40B4-BE49-F238E27FC236}">
                <a16:creationId xmlns:a16="http://schemas.microsoft.com/office/drawing/2014/main" id="{CE682A39-F940-430B-A0F7-01B05627D0C9}"/>
              </a:ext>
            </a:extLst>
          </p:cNvPr>
          <p:cNvSpPr/>
          <p:nvPr>
            <p:custDataLst>
              <p:tags r:id="rId8"/>
            </p:custDataLst>
          </p:nvPr>
        </p:nvSpPr>
        <p:spPr>
          <a:xfrm>
            <a:off x="748937" y="1902565"/>
            <a:ext cx="10194046" cy="1089291"/>
          </a:xfrm>
          <a:prstGeom prst="rect">
            <a:avLst/>
          </a:prstGeom>
          <a:solidFill>
            <a:schemeClr val="tx2">
              <a:lumMod val="50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7" name="Down Arrow 100">
            <a:extLst>
              <a:ext uri="{FF2B5EF4-FFF2-40B4-BE49-F238E27FC236}">
                <a16:creationId xmlns:a16="http://schemas.microsoft.com/office/drawing/2014/main" id="{EBDD888F-CAC6-42CE-BF0F-009BA8EBEA33}"/>
              </a:ext>
            </a:extLst>
          </p:cNvPr>
          <p:cNvSpPr/>
          <p:nvPr>
            <p:custDataLst>
              <p:tags r:id="rId9"/>
            </p:custDataLst>
          </p:nvPr>
        </p:nvSpPr>
        <p:spPr>
          <a:xfrm rot="18900000">
            <a:off x="724622" y="1828075"/>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4" name="Dikdörtgen 3"/>
          <p:cNvSpPr/>
          <p:nvPr>
            <p:custDataLst>
              <p:tags r:id="rId10"/>
            </p:custDataLst>
          </p:nvPr>
        </p:nvSpPr>
        <p:spPr>
          <a:xfrm>
            <a:off x="1176550" y="2209661"/>
            <a:ext cx="9691747" cy="369332"/>
          </a:xfrm>
          <a:prstGeom prst="rect">
            <a:avLst/>
          </a:prstGeom>
        </p:spPr>
        <p:txBody>
          <a:bodyPr wrap="square">
            <a:spAutoFit/>
          </a:bodyPr>
          <a:lstStyle/>
          <a:p>
            <a:pPr algn="just"/>
            <a:r>
              <a:rPr lang="tr-TR">
                <a:solidFill>
                  <a:srgbClr val="FFFFFF"/>
                </a:solidFill>
              </a:rPr>
              <a:t>İmza yetkisi bulunan görevlilere </a:t>
            </a:r>
            <a:r>
              <a:rPr lang="tr-TR">
                <a:solidFill>
                  <a:srgbClr val="F8D067">
                    <a:lumMod val="60000"/>
                    <a:lumOff val="40000"/>
                  </a:srgbClr>
                </a:solidFill>
              </a:rPr>
              <a:t>güvenli elektronik imza idare tarafından temin edilmelidir.</a:t>
            </a:r>
            <a:endParaRPr lang="tr-TR" i="1">
              <a:solidFill>
                <a:srgbClr val="F8D067">
                  <a:lumMod val="60000"/>
                  <a:lumOff val="40000"/>
                </a:srgbClr>
              </a:solidFill>
            </a:endParaRPr>
          </a:p>
        </p:txBody>
      </p:sp>
      <p:sp>
        <p:nvSpPr>
          <p:cNvPr id="8" name="Rectangle 4">
            <a:extLst>
              <a:ext uri="{FF2B5EF4-FFF2-40B4-BE49-F238E27FC236}">
                <a16:creationId xmlns:a16="http://schemas.microsoft.com/office/drawing/2014/main" id="{CE682A39-F940-430B-A0F7-01B05627D0C9}"/>
              </a:ext>
            </a:extLst>
          </p:cNvPr>
          <p:cNvSpPr/>
          <p:nvPr>
            <p:custDataLst>
              <p:tags r:id="rId11"/>
            </p:custDataLst>
          </p:nvPr>
        </p:nvSpPr>
        <p:spPr>
          <a:xfrm>
            <a:off x="1863634" y="3402262"/>
            <a:ext cx="9144000" cy="1089291"/>
          </a:xfrm>
          <a:prstGeom prst="rect">
            <a:avLst/>
          </a:prstGeom>
          <a:solidFill>
            <a:schemeClr val="accent6">
              <a:lumMod val="75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9" name="Down Arrow 100">
            <a:extLst>
              <a:ext uri="{FF2B5EF4-FFF2-40B4-BE49-F238E27FC236}">
                <a16:creationId xmlns:a16="http://schemas.microsoft.com/office/drawing/2014/main" id="{EBDD888F-CAC6-42CE-BF0F-009BA8EBEA33}"/>
              </a:ext>
            </a:extLst>
          </p:cNvPr>
          <p:cNvSpPr/>
          <p:nvPr>
            <p:custDataLst>
              <p:tags r:id="rId12"/>
            </p:custDataLst>
          </p:nvPr>
        </p:nvSpPr>
        <p:spPr>
          <a:xfrm rot="18900000">
            <a:off x="1800864" y="3278138"/>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5" name="Dikdörtgen 4"/>
          <p:cNvSpPr/>
          <p:nvPr>
            <p:custDataLst>
              <p:tags r:id="rId13"/>
            </p:custDataLst>
          </p:nvPr>
        </p:nvSpPr>
        <p:spPr>
          <a:xfrm>
            <a:off x="2351314" y="3603118"/>
            <a:ext cx="8516983" cy="646331"/>
          </a:xfrm>
          <a:prstGeom prst="rect">
            <a:avLst/>
          </a:prstGeom>
        </p:spPr>
        <p:txBody>
          <a:bodyPr wrap="square">
            <a:spAutoFit/>
          </a:bodyPr>
          <a:lstStyle/>
          <a:p>
            <a:pPr algn="just"/>
            <a:r>
              <a:rPr lang="tr-TR">
                <a:solidFill>
                  <a:srgbClr val="FFFFFF"/>
                </a:solidFill>
                <a:cs typeface="Arial" panose="020b0604020202020204" pitchFamily="34" charset="0"/>
              </a:rPr>
              <a:t>İmza yetkisi olmayan personel yıllık izin gibi özlük işlemlerine ait taleplerini </a:t>
            </a:r>
            <a:r>
              <a:rPr lang="tr-TR">
                <a:solidFill>
                  <a:srgbClr val="F8D067">
                    <a:lumMod val="40000"/>
                    <a:lumOff val="60000"/>
                  </a:srgbClr>
                </a:solidFill>
                <a:cs typeface="Arial" panose="020b0604020202020204" pitchFamily="34" charset="0"/>
              </a:rPr>
              <a:t>idarenin uygun göreceği yöntem (elektronik onay vb.)</a:t>
            </a:r>
            <a:r>
              <a:rPr lang="tr-TR" b="1">
                <a:solidFill>
                  <a:srgbClr val="F8D067">
                    <a:lumMod val="40000"/>
                    <a:lumOff val="60000"/>
                  </a:srgbClr>
                </a:solidFill>
                <a:cs typeface="Arial" panose="020b0604020202020204" pitchFamily="34" charset="0"/>
              </a:rPr>
              <a:t> </a:t>
            </a:r>
            <a:r>
              <a:rPr lang="tr-TR">
                <a:solidFill>
                  <a:srgbClr val="FFFFFF"/>
                </a:solidFill>
                <a:cs typeface="Arial" panose="020b0604020202020204" pitchFamily="34" charset="0"/>
              </a:rPr>
              <a:t>ile gerçekleştirebilir.</a:t>
            </a:r>
          </a:p>
        </p:txBody>
      </p:sp>
      <p:sp>
        <p:nvSpPr>
          <p:cNvPr id="11" name="Rectangle 4">
            <a:extLst>
              <a:ext uri="{FF2B5EF4-FFF2-40B4-BE49-F238E27FC236}">
                <a16:creationId xmlns:a16="http://schemas.microsoft.com/office/drawing/2014/main" id="{CE682A39-F940-430B-A0F7-01B05627D0C9}"/>
              </a:ext>
            </a:extLst>
          </p:cNvPr>
          <p:cNvSpPr/>
          <p:nvPr>
            <p:custDataLst>
              <p:tags r:id="rId14"/>
            </p:custDataLst>
          </p:nvPr>
        </p:nvSpPr>
        <p:spPr>
          <a:xfrm>
            <a:off x="3259746" y="4901959"/>
            <a:ext cx="7747888" cy="1089291"/>
          </a:xfrm>
          <a:prstGeom prst="rect">
            <a:avLst/>
          </a:prstGeom>
          <a:solidFill>
            <a:srgbClr val="1B9FB1"/>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2" name="Down Arrow 100">
            <a:extLst>
              <a:ext uri="{FF2B5EF4-FFF2-40B4-BE49-F238E27FC236}">
                <a16:creationId xmlns:a16="http://schemas.microsoft.com/office/drawing/2014/main" id="{EBDD888F-CAC6-42CE-BF0F-009BA8EBEA33}"/>
              </a:ext>
            </a:extLst>
          </p:cNvPr>
          <p:cNvSpPr/>
          <p:nvPr>
            <p:custDataLst>
              <p:tags r:id="rId15"/>
            </p:custDataLst>
          </p:nvPr>
        </p:nvSpPr>
        <p:spPr>
          <a:xfrm rot="18900000">
            <a:off x="3268259" y="4822231"/>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3" name="Dikdörtgen 12"/>
          <p:cNvSpPr/>
          <p:nvPr>
            <p:custDataLst>
              <p:tags r:id="rId16"/>
            </p:custDataLst>
          </p:nvPr>
        </p:nvSpPr>
        <p:spPr>
          <a:xfrm>
            <a:off x="3661955" y="4984939"/>
            <a:ext cx="7281028" cy="923330"/>
          </a:xfrm>
          <a:prstGeom prst="rect">
            <a:avLst/>
          </a:prstGeom>
        </p:spPr>
        <p:txBody>
          <a:bodyPr wrap="square">
            <a:spAutoFit/>
          </a:bodyPr>
          <a:lstStyle/>
          <a:p>
            <a:pPr algn="just"/>
            <a:r>
              <a:rPr lang="tr-TR">
                <a:solidFill>
                  <a:srgbClr val="FFFFFF"/>
                </a:solidFill>
                <a:cs typeface="Arial" panose="020b0604020202020204" pitchFamily="34" charset="0"/>
              </a:rPr>
              <a:t>Elektronik ortamda hazırlanarak üst yazıya eklenen </a:t>
            </a:r>
            <a:r>
              <a:rPr lang="tr-TR">
                <a:solidFill>
                  <a:srgbClr val="F8D067">
                    <a:lumMod val="60000"/>
                    <a:lumOff val="40000"/>
                  </a:srgbClr>
                </a:solidFill>
                <a:cs typeface="Arial" panose="020b0604020202020204" pitchFamily="34" charset="0"/>
              </a:rPr>
              <a:t>rapor veya benzeri eklerin,</a:t>
            </a:r>
            <a:r>
              <a:rPr lang="tr-TR">
                <a:solidFill>
                  <a:srgbClr val="FFFFFF"/>
                </a:solidFill>
                <a:cs typeface="Arial" panose="020b0604020202020204" pitchFamily="34" charset="0"/>
              </a:rPr>
              <a:t> üst yazıdan bağımsız olarak ilgili kişilerce</a:t>
            </a:r>
            <a:r>
              <a:rPr lang="tr-TR" b="1">
                <a:solidFill>
                  <a:prstClr val="black"/>
                </a:solidFill>
                <a:cs typeface="Arial" panose="020b0604020202020204" pitchFamily="34" charset="0"/>
              </a:rPr>
              <a:t> </a:t>
            </a:r>
            <a:r>
              <a:rPr lang="tr-TR">
                <a:solidFill>
                  <a:srgbClr val="F8D067">
                    <a:lumMod val="60000"/>
                    <a:lumOff val="40000"/>
                  </a:srgbClr>
                </a:solidFill>
                <a:cs typeface="Arial" panose="020b0604020202020204" pitchFamily="34" charset="0"/>
              </a:rPr>
              <a:t>güvenli elektronik imza ile imzalanması gerekmektedir.</a:t>
            </a:r>
            <a:endParaRPr lang="tr-TR" i="1">
              <a:solidFill>
                <a:srgbClr val="F8D067">
                  <a:lumMod val="60000"/>
                  <a:lumOff val="40000"/>
                </a:srgbClr>
              </a:solidFill>
              <a:cs typeface="Arial" panose="020b0604020202020204" pitchFamily="34" charset="0"/>
            </a:endParaRPr>
          </a:p>
        </p:txBody>
      </p:sp>
      <p:pic>
        <p:nvPicPr>
          <p:cNvPr id="15" name="Resim 14"/>
          <p:cNvPicPr>
            <a:picLocks noChangeAspect="1"/>
          </p:cNvPicPr>
          <p:nvPr>
            <p:custDataLst>
              <p:tags r:id="rId18"/>
            </p:custDataLst>
          </p:nvPr>
        </p:nvPicPr>
        <p:blipFill>
          <a:blip r:embed="rId17">
            <a:clrChange>
              <a:clrFrom>
                <a:srgbClr val="FFFFFF"/>
              </a:clrFrom>
              <a:clrTo>
                <a:srgbClr val="FFFFFF">
                  <a:alpha val="0"/>
                </a:srgbClr>
              </a:clrTo>
            </a:clrChange>
            <a:duotone>
              <a:prstClr val="black"/>
              <a:srgbClr val="E10505">
                <a:tint val="45000"/>
                <a:satMod val="400000"/>
              </a:srgbClr>
            </a:duotone>
          </a:blip>
          <a:stretch>
            <a:fillRect/>
          </a:stretch>
        </p:blipFill>
        <p:spPr>
          <a:xfrm rot="21106384">
            <a:off x="10311672" y="65222"/>
            <a:ext cx="1779185" cy="1541592"/>
          </a:xfrm>
          <a:prstGeom prst="rect">
            <a:avLst/>
          </a:prstGeom>
        </p:spPr>
      </p:pic>
    </p:spTree>
    <p:extLst>
      <p:ext uri="{BB962C8B-B14F-4D97-AF65-F5344CB8AC3E}">
        <p14:creationId xmlns:p14="http://schemas.microsoft.com/office/powerpoint/2010/main" val="35625177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nodeType="clickPar">
                      <p:stCondLst>
                        <p:cond delay="indefinite"/>
                        <p:cond evt="onBegin" delay="0">
                          <p:tn val="13"/>
                        </p:cond>
                      </p:stCondLst>
                      <p:childTnLst>
                        <p:par>
                          <p:cTn id="15" fill="hold" nodeType="after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nodeType="clickPar">
                      <p:stCondLst>
                        <p:cond delay="indefinite"/>
                        <p:cond evt="onBegin" delay="0">
                          <p:tn val="24"/>
                        </p:cond>
                      </p:stCondLst>
                      <p:childTnLst>
                        <p:par>
                          <p:cTn id="26" fill="hold" nodeType="after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1"/>
      <p:bldP spid="4" grpId="2"/>
      <p:bldP spid="8" grpId="3"/>
      <p:bldP spid="9" grpId="4"/>
      <p:bldP spid="5" grpId="5"/>
      <p:bldP spid="11" grpId="6"/>
      <p:bldP spid="12" grpId="7"/>
      <p:bldP spid="13" grpId="8"/>
    </p:bldLst>
  </p:timing>
</p:sld>
</file>

<file path=ppt/slides/slide8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5" name="Dikdörtgen 4"/>
          <p:cNvSpPr/>
          <p:nvPr>
            <p:custDataLst>
              <p:tags r:id="rId8"/>
            </p:custDataLst>
          </p:nvPr>
        </p:nvSpPr>
        <p:spPr>
          <a:xfrm>
            <a:off x="2066068" y="1104112"/>
            <a:ext cx="7603435" cy="523220"/>
          </a:xfrm>
          <a:prstGeom prst="rect">
            <a:avLst/>
          </a:prstGeom>
        </p:spPr>
        <p:txBody>
          <a:bodyPr wrap="square">
            <a:spAutoFit/>
          </a:bodyPr>
          <a:lstStyle/>
          <a:p>
            <a:pPr algn="ctr"/>
            <a:r>
              <a:rPr lang="tr-TR" sz="2800" b="1" i="1">
                <a:solidFill>
                  <a:srgbClr val="B6242F"/>
                </a:solidFill>
                <a:effectLst>
                  <a:outerShdw blurRad="38100" dist="38100" dir="2700000" algn="tl">
                    <a:srgbClr val="000000">
                      <a:alpha val="43137"/>
                    </a:srgbClr>
                  </a:outerShdw>
                </a:effectLst>
              </a:rPr>
              <a:t>Güvenli Elektronik İmza Oluşturma Araçları </a:t>
            </a:r>
            <a:endParaRPr lang="tr-TR" sz="2800" b="1" i="1">
              <a:solidFill>
                <a:srgbClr val="B6242F"/>
              </a:solidFill>
              <a:effectLst>
                <a:outerShdw blurRad="38100" dist="38100" dir="2700000" algn="tl">
                  <a:srgbClr val="000000">
                    <a:alpha val="43137"/>
                  </a:srgbClr>
                </a:outerShdw>
              </a:effectLst>
            </a:endParaRPr>
          </a:p>
        </p:txBody>
      </p:sp>
      <p:grpSp>
        <p:nvGrpSpPr>
          <p:cNvPr id="54" name="그룹 43">
            <a:extLst>
              <a:ext uri="{FF2B5EF4-FFF2-40B4-BE49-F238E27FC236}">
                <a16:creationId xmlns:a16="http://schemas.microsoft.com/office/drawing/2014/main" id="{97238C91-39C3-4C50-B6C2-A509D639F0F5}"/>
              </a:ext>
            </a:extLst>
          </p:cNvPr>
          <p:cNvGrpSpPr/>
          <p:nvPr>
            <p:custDataLst>
              <p:tags r:id="rId9"/>
            </p:custDataLst>
          </p:nvPr>
        </p:nvGrpSpPr>
        <p:grpSpPr>
          <a:xfrm>
            <a:off x="487020" y="1789043"/>
            <a:ext cx="11704980" cy="4899990"/>
            <a:chOff x="654296" y="1778943"/>
            <a:chExt cx="6531536" cy="1602142"/>
          </a:xfrm>
          <a:solidFill>
            <a:schemeClr val="bg1"/>
          </a:solidFill>
        </p:grpSpPr>
        <p:sp>
          <p:nvSpPr>
            <p:cNvPr id="56" name="Right Arrow Callout 5">
              <a:extLst>
                <a:ext uri="{FF2B5EF4-FFF2-40B4-BE49-F238E27FC236}">
                  <a16:creationId xmlns:a16="http://schemas.microsoft.com/office/drawing/2014/main" id="{AD4F5DD1-3523-4E78-A087-5CEB87F97355}"/>
                </a:ext>
              </a:extLst>
            </p:cNvPr>
            <p:cNvSpPr/>
            <p:nvPr>
              <p:custDataLst>
                <p:tags r:id="rId10"/>
              </p:custDataLst>
            </p:nvPr>
          </p:nvSpPr>
          <p:spPr>
            <a:xfrm>
              <a:off x="4919124" y="1778945"/>
              <a:ext cx="2266708" cy="1602140"/>
            </a:xfrm>
            <a:prstGeom prst="rightArrowCallout">
              <a:avLst>
                <a:gd name="adj1" fmla="val 30293"/>
                <a:gd name="adj2" fmla="val 25630"/>
                <a:gd name="adj3" fmla="val 24276"/>
                <a:gd name="adj4" fmla="val 70272"/>
              </a:avLst>
            </a:prstGeom>
            <a:grpFill/>
            <a:ln w="63500">
              <a:solidFill>
                <a:schemeClr val="accent3"/>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7" name="Right Arrow Callout 6">
              <a:extLst>
                <a:ext uri="{FF2B5EF4-FFF2-40B4-BE49-F238E27FC236}">
                  <a16:creationId xmlns:a16="http://schemas.microsoft.com/office/drawing/2014/main" id="{1915F009-AEE8-4443-89A2-1BB6A5862A92}"/>
                </a:ext>
              </a:extLst>
            </p:cNvPr>
            <p:cNvSpPr/>
            <p:nvPr>
              <p:custDataLst>
                <p:tags r:id="rId11"/>
              </p:custDataLst>
            </p:nvPr>
          </p:nvSpPr>
          <p:spPr>
            <a:xfrm>
              <a:off x="2820474" y="1778944"/>
              <a:ext cx="2266708" cy="1602140"/>
            </a:xfrm>
            <a:prstGeom prst="rightArrowCallout">
              <a:avLst>
                <a:gd name="adj1" fmla="val 30293"/>
                <a:gd name="adj2" fmla="val 25630"/>
                <a:gd name="adj3" fmla="val 24276"/>
                <a:gd name="adj4" fmla="val 71258"/>
              </a:avLst>
            </a:prstGeom>
            <a:grpFill/>
            <a:ln w="63500">
              <a:solidFill>
                <a:schemeClr val="accent2"/>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Right Arrow Callout 7">
              <a:extLst>
                <a:ext uri="{FF2B5EF4-FFF2-40B4-BE49-F238E27FC236}">
                  <a16:creationId xmlns:a16="http://schemas.microsoft.com/office/drawing/2014/main" id="{0317B4CC-8150-49AF-8F0D-4D21F2461FB5}"/>
                </a:ext>
              </a:extLst>
            </p:cNvPr>
            <p:cNvSpPr/>
            <p:nvPr>
              <p:custDataLst>
                <p:tags r:id="rId12"/>
              </p:custDataLst>
            </p:nvPr>
          </p:nvSpPr>
          <p:spPr>
            <a:xfrm>
              <a:off x="654296" y="1778943"/>
              <a:ext cx="2266708" cy="1602140"/>
            </a:xfrm>
            <a:prstGeom prst="rightArrowCallout">
              <a:avLst>
                <a:gd name="adj1" fmla="val 30293"/>
                <a:gd name="adj2" fmla="val 25630"/>
                <a:gd name="adj3" fmla="val 24276"/>
                <a:gd name="adj4" fmla="val 70927"/>
              </a:avLst>
            </a:prstGeom>
            <a:grpFill/>
            <a:ln w="63500">
              <a:solidFill>
                <a:schemeClr val="accent1"/>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pic>
        <p:nvPicPr>
          <p:cNvPr id="59" name="Resim 58"/>
          <p:cNvPicPr>
            <a:picLocks noChangeAspect="1"/>
          </p:cNvPicPr>
          <p:nvPr>
            <p:custDataLst>
              <p:tags r:id="rId14"/>
            </p:custDataLst>
          </p:nvPr>
        </p:nvPicPr>
        <p:blipFill>
          <a:blip r:embed="rId13">
            <a:clrChange>
              <a:clrFrom>
                <a:srgbClr val="FEFEFE"/>
              </a:clrFrom>
              <a:clrTo>
                <a:srgbClr val="FEFEFE">
                  <a:alpha val="0"/>
                </a:srgbClr>
              </a:clrTo>
            </a:clrChange>
          </a:blip>
          <a:stretch>
            <a:fillRect/>
          </a:stretch>
        </p:blipFill>
        <p:spPr>
          <a:xfrm>
            <a:off x="859607" y="2309967"/>
            <a:ext cx="2412923" cy="1212845"/>
          </a:xfrm>
          <a:prstGeom prst="rect">
            <a:avLst/>
          </a:prstGeom>
          <a:effectLst>
            <a:softEdge rad="12700"/>
          </a:effectLst>
        </p:spPr>
      </p:pic>
      <p:sp>
        <p:nvSpPr>
          <p:cNvPr id="60" name="Dikdörtgen 59"/>
          <p:cNvSpPr/>
          <p:nvPr>
            <p:custDataLst>
              <p:tags r:id="rId15"/>
            </p:custDataLst>
          </p:nvPr>
        </p:nvSpPr>
        <p:spPr>
          <a:xfrm>
            <a:off x="634709" y="3858948"/>
            <a:ext cx="2601344" cy="1754326"/>
          </a:xfrm>
          <a:prstGeom prst="rect">
            <a:avLst/>
          </a:prstGeom>
        </p:spPr>
        <p:txBody>
          <a:bodyPr wrap="square">
            <a:spAutoFit/>
          </a:bodyPr>
          <a:lstStyle/>
          <a:p>
            <a:pPr algn="ctr"/>
            <a:r>
              <a:rPr lang="tr-TR" b="1" u="sng">
                <a:solidFill>
                  <a:srgbClr val="B6242F"/>
                </a:solidFill>
                <a:latin typeface="Corbel" panose="020b0503020204020204" pitchFamily="34" charset="0"/>
              </a:rPr>
              <a:t>Kart Okuyucusu (Token)</a:t>
            </a:r>
          </a:p>
          <a:p>
            <a:pPr algn="ctr"/>
            <a:endParaRPr lang="tr-TR" b="1" u="sng">
              <a:solidFill>
                <a:srgbClr val="B6242F"/>
              </a:solidFill>
              <a:latin typeface="Corbel" panose="020b0503020204020204" pitchFamily="34" charset="0"/>
            </a:endParaRPr>
          </a:p>
          <a:p>
            <a:pPr algn="ctr"/>
            <a:r>
              <a:rPr lang="tr-TR">
                <a:solidFill>
                  <a:prstClr val="black"/>
                </a:solidFill>
                <a:latin typeface="Corbel" panose="020b0503020204020204" pitchFamily="34" charset="0"/>
              </a:rPr>
              <a:t>Nitelikli Elektronik Sertifika bilgisini içeren kart, Token’a takılarak işlem yapılmaktadır.</a:t>
            </a:r>
          </a:p>
        </p:txBody>
      </p:sp>
      <p:pic>
        <p:nvPicPr>
          <p:cNvPr id="61" name="Resim 60"/>
          <p:cNvPicPr>
            <a:picLocks noChangeAspect="1"/>
          </p:cNvPicPr>
          <p:nvPr>
            <p:custDataLst>
              <p:tags r:id="rId17"/>
            </p:custDataLst>
          </p:nvPr>
        </p:nvPicPr>
        <p:blipFill>
          <a:blip r:embed="rId16"/>
          <a:srcRect r="6369"/>
          <a:stretch>
            <a:fillRect/>
          </a:stretch>
        </p:blipFill>
        <p:spPr>
          <a:xfrm>
            <a:off x="5373726" y="2127502"/>
            <a:ext cx="1097385" cy="1474150"/>
          </a:xfrm>
          <a:prstGeom prst="rect">
            <a:avLst/>
          </a:prstGeom>
          <a:noFill/>
          <a:ln>
            <a:noFill/>
          </a:ln>
          <a:effectLst>
            <a:softEdge rad="12700"/>
          </a:effectLst>
        </p:spPr>
      </p:pic>
      <p:sp>
        <p:nvSpPr>
          <p:cNvPr id="62" name="Dikdörtgen 61"/>
          <p:cNvSpPr/>
          <p:nvPr>
            <p:custDataLst>
              <p:tags r:id="rId18"/>
            </p:custDataLst>
          </p:nvPr>
        </p:nvSpPr>
        <p:spPr>
          <a:xfrm>
            <a:off x="4408549" y="3852679"/>
            <a:ext cx="2812773" cy="2308324"/>
          </a:xfrm>
          <a:prstGeom prst="rect">
            <a:avLst/>
          </a:prstGeom>
        </p:spPr>
        <p:txBody>
          <a:bodyPr wrap="square">
            <a:spAutoFit/>
          </a:bodyPr>
          <a:lstStyle/>
          <a:p>
            <a:pPr algn="ctr"/>
            <a:r>
              <a:rPr lang="tr-TR" b="1" u="sng">
                <a:solidFill>
                  <a:srgbClr val="B6242F"/>
                </a:solidFill>
                <a:latin typeface="Corbel" panose="020b0503020204020204" pitchFamily="34" charset="0"/>
              </a:rPr>
              <a:t>Kimlik Kartı</a:t>
            </a:r>
          </a:p>
          <a:p>
            <a:pPr algn="ctr"/>
            <a:r>
              <a:rPr lang="tr-TR" b="1" u="sng">
                <a:solidFill>
                  <a:srgbClr val="B6242F"/>
                </a:solidFill>
                <a:latin typeface="Corbel" panose="020b0503020204020204" pitchFamily="34" charset="0"/>
              </a:rPr>
              <a:t> </a:t>
            </a:r>
          </a:p>
          <a:p>
            <a:pPr algn="ctr"/>
            <a:r>
              <a:rPr lang="tr-TR">
                <a:solidFill>
                  <a:prstClr val="black"/>
                </a:solidFill>
                <a:latin typeface="Corbel" panose="020b0503020204020204" pitchFamily="34" charset="0"/>
              </a:rPr>
              <a:t>Nitelikli Elektronik Sertifika Türkiye Cumhuriyeti kimlik kartına İçişleri Bakanlığınca yetkilendirilmiş Elektronik Sertifika Hizmet Sağlayıcısı tarafından yüklenmektedir. </a:t>
            </a:r>
          </a:p>
        </p:txBody>
      </p:sp>
      <p:pic>
        <p:nvPicPr>
          <p:cNvPr id="63" name="Resim 62"/>
          <p:cNvPicPr>
            <a:picLocks noChangeAspect="1"/>
          </p:cNvPicPr>
          <p:nvPr>
            <p:custDataLst>
              <p:tags r:id="rId20"/>
            </p:custDataLst>
          </p:nvPr>
        </p:nvPicPr>
        <p:blipFill>
          <a:blip r:embed="rId19"/>
          <a:stretch>
            <a:fillRect/>
          </a:stretch>
        </p:blipFill>
        <p:spPr>
          <a:xfrm>
            <a:off x="8411333" y="2178520"/>
            <a:ext cx="1987779" cy="1498456"/>
          </a:xfrm>
          <a:prstGeom prst="hexagon">
            <a:avLst/>
          </a:prstGeom>
          <a:ln>
            <a:noFill/>
          </a:ln>
          <a:effectLst>
            <a:outerShdw blurRad="292100" dist="139700" dir="2700000" algn="tl" rotWithShape="0">
              <a:srgbClr val="333333">
                <a:alpha val="65000"/>
              </a:srgbClr>
            </a:outerShdw>
          </a:effectLst>
        </p:spPr>
      </p:pic>
      <p:sp>
        <p:nvSpPr>
          <p:cNvPr id="64" name="Dikdörtgen 63">
            <a:extLst>
              <a:ext uri="{FF2B5EF4-FFF2-40B4-BE49-F238E27FC236}">
                <a16:creationId xmlns:a16="http://schemas.microsoft.com/office/drawing/2014/main" id="{B97868E3-416A-4742-9024-A05CCD9A1CE5}"/>
              </a:ext>
            </a:extLst>
          </p:cNvPr>
          <p:cNvSpPr/>
          <p:nvPr>
            <p:custDataLst>
              <p:tags r:id="rId21"/>
            </p:custDataLst>
          </p:nvPr>
        </p:nvSpPr>
        <p:spPr>
          <a:xfrm>
            <a:off x="8378856" y="3845289"/>
            <a:ext cx="2423240" cy="2031325"/>
          </a:xfrm>
          <a:prstGeom prst="rect">
            <a:avLst/>
          </a:prstGeom>
        </p:spPr>
        <p:txBody>
          <a:bodyPr wrap="square">
            <a:spAutoFit/>
          </a:bodyPr>
          <a:lstStyle/>
          <a:p>
            <a:pPr algn="ctr"/>
            <a:r>
              <a:rPr lang="tr-TR" b="1">
                <a:solidFill>
                  <a:srgbClr val="B6242F"/>
                </a:solidFill>
                <a:latin typeface="Corbel" panose="020b0503020204020204" pitchFamily="34" charset="0"/>
              </a:rPr>
              <a:t>    </a:t>
            </a:r>
            <a:r>
              <a:rPr lang="tr-TR" b="1" u="sng">
                <a:solidFill>
                  <a:srgbClr val="B6242F"/>
                </a:solidFill>
                <a:latin typeface="Corbel" panose="020b0503020204020204" pitchFamily="34" charset="0"/>
              </a:rPr>
              <a:t>Mobil</a:t>
            </a:r>
            <a:r>
              <a:rPr lang="tr-TR" b="1">
                <a:solidFill>
                  <a:srgbClr val="B6242F"/>
                </a:solidFill>
                <a:latin typeface="Corbel" panose="020b0503020204020204" pitchFamily="34" charset="0"/>
              </a:rPr>
              <a:t> </a:t>
            </a:r>
            <a:r>
              <a:rPr lang="tr-TR">
                <a:solidFill>
                  <a:prstClr val="black"/>
                </a:solidFill>
                <a:latin typeface="Corbel" panose="020b0503020204020204" pitchFamily="34" charset="0"/>
              </a:rPr>
              <a:t>	</a:t>
            </a:r>
          </a:p>
          <a:p>
            <a:pPr algn="ctr"/>
            <a:endParaRPr lang="tr-TR">
              <a:solidFill>
                <a:prstClr val="black"/>
              </a:solidFill>
              <a:latin typeface="Corbel" panose="020b0503020204020204" pitchFamily="34" charset="0"/>
            </a:endParaRPr>
          </a:p>
          <a:p>
            <a:pPr algn="ctr"/>
            <a:r>
              <a:rPr lang="tr-TR">
                <a:solidFill>
                  <a:prstClr val="black"/>
                </a:solidFill>
                <a:latin typeface="Corbel" panose="020b0503020204020204" pitchFamily="34" charset="0"/>
              </a:rPr>
              <a:t>Nitelikli Elektronik Sertifika SIM kartlara GSM operatörleri aracılığıyla yüklenmektedir.</a:t>
            </a:r>
          </a:p>
        </p:txBody>
      </p:sp>
    </p:spTree>
    <p:extLst>
      <p:ext uri="{BB962C8B-B14F-4D97-AF65-F5344CB8AC3E}">
        <p14:creationId xmlns:p14="http://schemas.microsoft.com/office/powerpoint/2010/main" val="294283174"/>
      </p:ext>
    </p:extLst>
  </p:cSld>
  <p:clrMapOvr>
    <a:masterClrMapping/>
  </p:clrMapOvr>
  <p:transition spd="med">
    <p:pull/>
  </p:transition>
  <p:timing/>
</p:sld>
</file>

<file path=ppt/slides/slide8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23" name="Dikdörtgen 22">
            <a:extLst>
              <a:ext uri="{FF2B5EF4-FFF2-40B4-BE49-F238E27FC236}">
                <a16:creationId xmlns:a16="http://schemas.microsoft.com/office/drawing/2014/main" id="{BEA76912-F015-4548-9884-9B36E46AD07C}"/>
              </a:ext>
            </a:extLst>
          </p:cNvPr>
          <p:cNvSpPr/>
          <p:nvPr>
            <p:custDataLst>
              <p:tags r:id="rId8"/>
            </p:custDataLst>
          </p:nvPr>
        </p:nvSpPr>
        <p:spPr>
          <a:xfrm>
            <a:off x="532338" y="1745966"/>
            <a:ext cx="11358430"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a:solidFill>
                  <a:srgbClr val="1B9FB1"/>
                </a:solidFill>
              </a:rPr>
              <a:t>Güvenli Elektronik İmza İşlemi</a:t>
            </a:r>
          </a:p>
        </p:txBody>
      </p:sp>
      <p:sp>
        <p:nvSpPr>
          <p:cNvPr id="31" name="Dikdörtgen 30"/>
          <p:cNvSpPr/>
          <p:nvPr>
            <p:custDataLst>
              <p:tags r:id="rId9"/>
            </p:custDataLst>
          </p:nvPr>
        </p:nvSpPr>
        <p:spPr>
          <a:xfrm>
            <a:off x="5802264" y="4327426"/>
            <a:ext cx="5883966"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tr-TR" b="1">
                <a:solidFill>
                  <a:srgbClr val="C00000"/>
                </a:solidFill>
              </a:rPr>
              <a:t> </a:t>
            </a:r>
            <a:r>
              <a:rPr lang="tr-TR" sz="2000" b="1">
                <a:solidFill>
                  <a:srgbClr val="C00000"/>
                </a:solidFill>
              </a:rPr>
              <a:t>Arşiv İmza,</a:t>
            </a:r>
            <a:r>
              <a:rPr lang="tr-TR" sz="2000"/>
              <a:t> </a:t>
            </a:r>
            <a:r>
              <a:rPr lang="tr-TR" sz="2000" err="1">
                <a:solidFill>
                  <a:schemeClr val="bg2">
                    <a:lumMod val="50000"/>
                  </a:schemeClr>
                </a:solidFill>
              </a:rPr>
              <a:t>Kriptografik metodların zaman içerisinde koruyucu özelliğini yitirmesine karşı, periyodik olarak alınan zaman damgası ile korunan elektronik imzadır. </a:t>
            </a:r>
            <a:endParaRPr lang="tr-TR" sz="2000" b="1" u="sng">
              <a:solidFill>
                <a:schemeClr val="bg2">
                  <a:lumMod val="50000"/>
                </a:schemeClr>
              </a:solidFill>
            </a:endParaRPr>
          </a:p>
        </p:txBody>
      </p:sp>
      <p:sp>
        <p:nvSpPr>
          <p:cNvPr id="32" name="Dikdörtgen 31">
            <a:extLst>
              <a:ext uri="{FF2B5EF4-FFF2-40B4-BE49-F238E27FC236}">
                <a16:creationId xmlns:a16="http://schemas.microsoft.com/office/drawing/2014/main" id="{B97868E3-416A-4742-9024-A05CCD9A1CE5}"/>
              </a:ext>
            </a:extLst>
          </p:cNvPr>
          <p:cNvSpPr/>
          <p:nvPr>
            <p:custDataLst>
              <p:tags r:id="rId10"/>
            </p:custDataLst>
          </p:nvPr>
        </p:nvSpPr>
        <p:spPr>
          <a:xfrm>
            <a:off x="532338" y="2636641"/>
            <a:ext cx="10539853" cy="1015663"/>
          </a:xfrm>
          <a:prstGeom prst="rect">
            <a:avLst/>
          </a:prstGeom>
        </p:spPr>
        <p:txBody>
          <a:bodyPr wrap="square">
            <a:spAutoFit/>
          </a:bodyPr>
          <a:lstStyle/>
          <a:p>
            <a:r>
              <a:rPr lang="tr-TR" sz="2000" err="1">
                <a:solidFill>
                  <a:prstClr val="black"/>
                </a:solidFill>
              </a:rPr>
              <a:t>EBYS’ler, belgede yer alan imzanın dayanağı olan teknik standartta belirtilen arşivleme metodunu destekler, imzanın ilgili teknik standarda göre </a:t>
            </a:r>
            <a:r>
              <a:rPr lang="tr-TR" sz="2000" b="1">
                <a:solidFill>
                  <a:srgbClr val="C00000"/>
                </a:solidFill>
              </a:rPr>
              <a:t>“arşiv imzası” </a:t>
            </a:r>
            <a:r>
              <a:rPr lang="tr-TR" sz="2000">
                <a:solidFill>
                  <a:prstClr val="black"/>
                </a:solidFill>
              </a:rPr>
              <a:t>tipine dönüştürülebilmesini ve uzun dönemli doğrulanabilmesini sağlar nitelikte olmalıdır. </a:t>
            </a:r>
          </a:p>
        </p:txBody>
      </p:sp>
      <p:sp>
        <p:nvSpPr>
          <p:cNvPr id="4" name="Yuvarlatılmış Dikdörtgen 3"/>
          <p:cNvSpPr/>
          <p:nvPr>
            <p:custDataLst>
              <p:tags r:id="rId11"/>
            </p:custDataLst>
          </p:nvPr>
        </p:nvSpPr>
        <p:spPr>
          <a:xfrm>
            <a:off x="6917636" y="2950462"/>
            <a:ext cx="1729408" cy="38908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Düz Ok Bağlayıcısı 5"/>
          <p:cNvCxnSpPr/>
          <p:nvPr>
            <p:custDataLst>
              <p:tags r:id="rId12"/>
            </p:custDataLst>
          </p:nvPr>
        </p:nvCxnSpPr>
        <p:spPr>
          <a:xfrm flipH="1">
            <a:off x="7205870" y="3367655"/>
            <a:ext cx="447261" cy="95977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2" name="Resim 11"/>
          <p:cNvPicPr>
            <a:picLocks noChangeAspect="1"/>
          </p:cNvPicPr>
          <p:nvPr>
            <p:custDataLst>
              <p:tags r:id="rId14"/>
            </p:custDataLst>
          </p:nvPr>
        </p:nvPicPr>
        <p:blipFill>
          <a:blip r:embed="rId13">
            <a:clrChange>
              <a:clrFrom>
                <a:srgbClr val="FFFFFF"/>
              </a:clrFrom>
              <a:clrTo>
                <a:srgbClr val="FFFFFF">
                  <a:alpha val="0"/>
                </a:srgbClr>
              </a:clrTo>
            </a:clrChange>
            <a:duotone>
              <a:prstClr val="black"/>
              <a:srgbClr val="E10505">
                <a:tint val="45000"/>
                <a:satMod val="400000"/>
              </a:srgbClr>
            </a:duotone>
          </a:blip>
          <a:stretch>
            <a:fillRect/>
          </a:stretch>
        </p:blipFill>
        <p:spPr>
          <a:xfrm rot="21106384">
            <a:off x="10311672" y="65222"/>
            <a:ext cx="1779185" cy="1541592"/>
          </a:xfrm>
          <a:prstGeom prst="rect">
            <a:avLst/>
          </a:prstGeom>
        </p:spPr>
      </p:pic>
    </p:spTree>
    <p:extLst>
      <p:ext uri="{BB962C8B-B14F-4D97-AF65-F5344CB8AC3E}">
        <p14:creationId xmlns:p14="http://schemas.microsoft.com/office/powerpoint/2010/main" val="32107757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2000"/>
                                        <p:tgtEl>
                                          <p:spTgt spid="32"/>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20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20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1"/>
      <p:bldP spid="4" grpId="2"/>
    </p:bldLst>
  </p:timing>
</p:sld>
</file>

<file path=ppt/slides/slide8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sp>
        <p:nvSpPr>
          <p:cNvPr id="20" name="Dikdörtgen 19"/>
          <p:cNvSpPr/>
          <p:nvPr>
            <p:custDataLst>
              <p:tags r:id="rId4"/>
            </p:custDataLst>
          </p:nvPr>
        </p:nvSpPr>
        <p:spPr>
          <a:xfrm>
            <a:off x="5005947" y="2845362"/>
            <a:ext cx="6619996" cy="3189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Resim 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7"/>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ct val="0"/>
              </a:spcBef>
              <a:spcAft>
                <a:spcPts val="500"/>
              </a:spcAft>
              <a:buClrTx/>
              <a:buSzTx/>
              <a:buFontTx/>
              <a:buNone/>
              <a:defRPr/>
            </a:pPr>
            <a:r>
              <a:rPr kumimoji="0" lang="tr-TR" sz="1400" b="0"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ct val="0"/>
              </a:spcBef>
              <a:spcAft>
                <a:spcPts val="500"/>
              </a:spcAft>
              <a:buClrTx/>
              <a:buSzTx/>
              <a:buFontTx/>
              <a:buNone/>
              <a:defRPr/>
            </a:pPr>
            <a:r>
              <a:rPr kumimoji="0" lang="tr-TR" sz="2000" b="1" i="0" u="none" strike="noStrike" kern="1200" cap="none" spc="0" normalizeH="0" baseline="0" noProof="0">
                <a:ln>
                  <a:noFill/>
                </a:ln>
                <a:solidFill>
                  <a:srgbClr val="252831">
                    <a:lumMod val="90000"/>
                    <a:lumOff val="10000"/>
                  </a:srgbClr>
                </a:solidFill>
                <a:effectLst/>
                <a:uLnTx/>
                <a:uFillTx/>
                <a:latin typeface="Candara Light" panose="020e0502030303020204" pitchFamily="34" charset="0"/>
                <a:ea typeface="+mn-ea"/>
                <a:cs typeface="+mn-cs"/>
              </a:rPr>
              <a:t>Madde 17: İmza</a:t>
            </a:r>
          </a:p>
        </p:txBody>
      </p:sp>
      <p:sp>
        <p:nvSpPr>
          <p:cNvPr id="48" name="Dikdörtgen 47">
            <a:extLst>
              <a:ext uri="{FF2B5EF4-FFF2-40B4-BE49-F238E27FC236}">
                <a16:creationId xmlns:a16="http://schemas.microsoft.com/office/drawing/2014/main" id="{38E9CEFE-839D-430E-8138-A6E676249A65}"/>
              </a:ext>
            </a:extLst>
          </p:cNvPr>
          <p:cNvSpPr/>
          <p:nvPr>
            <p:custDataLst>
              <p:tags r:id="rId8"/>
            </p:custDataLst>
          </p:nvPr>
        </p:nvSpPr>
        <p:spPr>
          <a:xfrm>
            <a:off x="13143567" y="3522813"/>
            <a:ext cx="9457567" cy="600164"/>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r-T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tr-TR"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Freeform: Shape 96">
            <a:extLst>
              <a:ext uri="{FF2B5EF4-FFF2-40B4-BE49-F238E27FC236}">
                <a16:creationId xmlns:a16="http://schemas.microsoft.com/office/drawing/2014/main" id="{DF375085-4E9E-4CD4-B48E-19513A46CF85}"/>
              </a:ext>
            </a:extLst>
          </p:cNvPr>
          <p:cNvSpPr/>
          <p:nvPr>
            <p:custDataLst>
              <p:tags r:id="rId9"/>
            </p:custDataLst>
          </p:nvPr>
        </p:nvSpPr>
        <p:spPr>
          <a:xfrm flipV="1">
            <a:off x="1782889" y="1716428"/>
            <a:ext cx="105815" cy="410680"/>
          </a:xfrm>
          <a:custGeom>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252831"/>
              </a:solidFill>
              <a:effectLst/>
              <a:uLnTx/>
              <a:uFillTx/>
              <a:latin typeface="Arial"/>
              <a:ea typeface="+mn-ea"/>
              <a:cs typeface="+mn-cs"/>
            </a:endParaRPr>
          </a:p>
        </p:txBody>
      </p:sp>
      <p:pic>
        <p:nvPicPr>
          <p:cNvPr id="18"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bwMode="auto">
          <a:xfrm rot="21204310">
            <a:off x="-26411" y="736762"/>
            <a:ext cx="3131724" cy="3077897"/>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66;p34"/>
          <p:cNvSpPr/>
          <p:nvPr>
            <p:custDataLst>
              <p:tags r:id="rId12"/>
            </p:custDataLst>
          </p:nvPr>
        </p:nvSpPr>
        <p:spPr>
          <a:xfrm>
            <a:off x="4781007" y="2650067"/>
            <a:ext cx="7106194" cy="4207933"/>
          </a:xfrm>
          <a:custGeom>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50000"/>
              <a:lumOff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Dikdörtgen 6"/>
          <p:cNvSpPr/>
          <p:nvPr>
            <p:custDataLst>
              <p:tags r:id="rId13"/>
            </p:custDataLst>
          </p:nvPr>
        </p:nvSpPr>
        <p:spPr>
          <a:xfrm>
            <a:off x="2751909" y="1567825"/>
            <a:ext cx="6426925" cy="70788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tr-TR" sz="2000" b="0" i="0" u="none" strike="noStrike" kern="1200" cap="none" spc="0" normalizeH="0" baseline="0" noProof="0">
                <a:ln>
                  <a:noFill/>
                </a:ln>
                <a:solidFill>
                  <a:prstClr val="black"/>
                </a:solidFill>
                <a:effectLst/>
                <a:uLnTx/>
                <a:uFillTx/>
                <a:latin typeface="Arial"/>
                <a:ea typeface="+mn-ea"/>
                <a:cs typeface="+mn-cs"/>
              </a:rPr>
              <a:t>Belgenin güvenli elektronik imza ile imzalandığına dair herhangi bir ibareye, şekle veya ifadeye yer </a:t>
            </a:r>
            <a:r>
              <a:rPr kumimoji="0" lang="tr-TR" sz="2000" b="1" i="0" u="none" strike="noStrike" kern="1200" cap="none" spc="0" normalizeH="0" baseline="0" noProof="0">
                <a:ln>
                  <a:noFill/>
                </a:ln>
                <a:solidFill>
                  <a:prstClr val="black"/>
                </a:solidFill>
                <a:effectLst/>
                <a:uLnTx/>
                <a:uFillTx/>
                <a:latin typeface="Arial"/>
                <a:ea typeface="+mn-ea"/>
                <a:cs typeface="+mn-cs"/>
              </a:rPr>
              <a:t>verilmez.</a:t>
            </a:r>
          </a:p>
        </p:txBody>
      </p:sp>
      <p:pic>
        <p:nvPicPr>
          <p:cNvPr id="4" name="Resim 3"/>
          <p:cNvPicPr>
            <a:picLocks noChangeAspect="1"/>
          </p:cNvPicPr>
          <p:nvPr>
            <p:custDataLst>
              <p:tags r:id="rId15"/>
            </p:custDataLst>
          </p:nvPr>
        </p:nvPicPr>
        <p:blipFill>
          <a:blip r:embed="rId14"/>
          <a:stretch>
            <a:fillRect/>
          </a:stretch>
        </p:blipFill>
        <p:spPr>
          <a:xfrm>
            <a:off x="5340479" y="3633535"/>
            <a:ext cx="5987249" cy="1613331"/>
          </a:xfrm>
          <a:prstGeom prst="rect">
            <a:avLst/>
          </a:prstGeom>
        </p:spPr>
      </p:pic>
      <p:pic>
        <p:nvPicPr>
          <p:cNvPr id="12" name="Resim 11"/>
          <p:cNvPicPr>
            <a:picLocks noChangeAspect="1"/>
          </p:cNvPicPr>
          <p:nvPr>
            <p:custDataLst>
              <p:tags r:id="rId17"/>
            </p:custDataLst>
          </p:nvPr>
        </p:nvPicPr>
        <p:blipFill>
          <a:blip r:embed="rId16">
            <a:clrChange>
              <a:clrFrom>
                <a:srgbClr val="FFFFFF"/>
              </a:clrFrom>
              <a:clrTo>
                <a:srgbClr val="FFFFFF">
                  <a:alpha val="0"/>
                </a:srgbClr>
              </a:clrTo>
            </a:clrChange>
            <a:duotone>
              <a:prstClr val="black"/>
              <a:srgbClr val="E10505">
                <a:tint val="45000"/>
                <a:satMod val="400000"/>
              </a:srgbClr>
            </a:duotone>
          </a:blip>
          <a:stretch>
            <a:fillRect/>
          </a:stretch>
        </p:blipFill>
        <p:spPr>
          <a:xfrm rot="21106384">
            <a:off x="10311672" y="65222"/>
            <a:ext cx="1779185" cy="1541592"/>
          </a:xfrm>
          <a:prstGeom prst="rect">
            <a:avLst/>
          </a:prstGeom>
        </p:spPr>
      </p:pic>
    </p:spTree>
    <p:extLst>
      <p:ext uri="{BB962C8B-B14F-4D97-AF65-F5344CB8AC3E}">
        <p14:creationId xmlns:p14="http://schemas.microsoft.com/office/powerpoint/2010/main" val="14944246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nodeType="withEffect">
                                  <p:stCondLst>
                                    <p:cond delay="0"/>
                                  </p:stCondLst>
                                  <p:childTnLst>
                                    <p:animScale>
                                      <p:cBhvr>
                                        <p:cTn id="6" dur="1000" fill="hold"/>
                                        <p:tgtEl>
                                          <p:spTgt spid="1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12" name="Dikdörtgen 11"/>
          <p:cNvSpPr/>
          <p:nvPr>
            <p:custDataLst>
              <p:tags r:id="rId8"/>
            </p:custDataLst>
          </p:nvPr>
        </p:nvSpPr>
        <p:spPr>
          <a:xfrm>
            <a:off x="22239"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6" name="Tablo 15">
            <a:extLst>
              <a:ext uri="{FF2B5EF4-FFF2-40B4-BE49-F238E27FC236}">
                <a16:creationId xmlns:a16="http://schemas.microsoft.com/office/drawing/2014/main" id="{81074DC7-6209-44A0-BC18-864244BB266F}"/>
              </a:ext>
            </a:extLst>
          </p:cNvPr>
          <p:cNvGraphicFramePr>
            <a:graphicFrameLocks noGrp="1"/>
          </p:cNvGraphicFramePr>
          <p:nvPr>
            <p:custDataLst>
              <p:tags r:id="rId9"/>
            </p:custDataLst>
            <p:extLst>
              <p:ext uri="{D42A27DB-BD31-4B8C-83A1-F6EECF244321}">
                <p14:modId xmlns:p14="http://schemas.microsoft.com/office/powerpoint/2010/main" val="2575718048"/>
              </p:ext>
            </p:extLst>
          </p:nvPr>
        </p:nvGraphicFramePr>
        <p:xfrm>
          <a:off x="593496" y="3037032"/>
          <a:ext cx="5291757" cy="395632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55089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İdari İşler Başkanı</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4766">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Strateji</a:t>
                      </a:r>
                      <a:r>
                        <a:rPr lang="tr-TR" sz="1200" b="0" i="0" u="none" strike="noStrike" cap="none" spc="0" baseline="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 ve Bütçe Başkanı</a:t>
                      </a:r>
                      <a:endPar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0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Mühendislik Fakültesi Dekanı</a:t>
                      </a:r>
                      <a:endPar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8308">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Bilgi İşlem</a:t>
                      </a:r>
                      <a:r>
                        <a:rPr lang="tr-TR" sz="1200" b="0" i="0" u="none" strike="noStrike" cap="none" spc="0" baseline="0" noProof="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 Daire Başkanı</a:t>
                      </a:r>
                      <a:endPar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6655">
                <a:tc>
                  <a:txBody>
                    <a:bodyPr vert="horz" wrap="square"/>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Dış İlişkiler Koordinatörü</a:t>
                      </a:r>
                      <a:endPar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14933">
                <a:tc>
                  <a:txBody>
                    <a:bodyPr vert="horz" wrap="square"/>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Finansal</a:t>
                      </a:r>
                      <a:r>
                        <a:rPr lang="tr-TR" sz="1200" b="0" i="0" u="none" strike="noStrike" cap="none" spc="0" baseline="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 Piyasalar ve Kambiyo Genel Müdürü</a:t>
                      </a:r>
                      <a:endPar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245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endParaRPr lang="tr-TR">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7" name="Dikdörtgen 16">
            <a:extLst>
              <a:ext uri="{FF2B5EF4-FFF2-40B4-BE49-F238E27FC236}">
                <a16:creationId xmlns:a16="http://schemas.microsoft.com/office/drawing/2014/main" id="{6ACC7FC5-891F-492E-B975-19E9C755181E}"/>
              </a:ext>
            </a:extLst>
          </p:cNvPr>
          <p:cNvSpPr/>
          <p:nvPr>
            <p:custDataLst>
              <p:tags r:id="rId10"/>
            </p:custDataLst>
          </p:nvPr>
        </p:nvSpPr>
        <p:spPr>
          <a:xfrm>
            <a:off x="2086793" y="1407868"/>
            <a:ext cx="7870365" cy="646331"/>
          </a:xfrm>
          <a:prstGeom prst="rect">
            <a:avLst/>
          </a:prstGeom>
        </p:spPr>
        <p:txBody>
          <a:bodyPr wrap="square">
            <a:spAutoFit/>
          </a:bodyPr>
          <a:lstStyle/>
          <a:p>
            <a:pPr algn="ctr">
              <a:spcAft>
                <a:spcPts val="600"/>
              </a:spcAft>
            </a:pPr>
            <a:r>
              <a:rPr lang="tr-TR" sz="3600" b="1" i="1">
                <a:solidFill>
                  <a:srgbClr val="1B9FB1"/>
                </a:solidFill>
                <a:effectLst>
                  <a:outerShdw blurRad="38100" dist="38100" dir="2700000" algn="tl">
                    <a:srgbClr val="000000">
                      <a:alpha val="43137"/>
                    </a:srgbClr>
                  </a:outerShdw>
                </a:effectLst>
              </a:rPr>
              <a:t>İmza Bölümünde Ünvan Kullanımı</a:t>
            </a:r>
          </a:p>
        </p:txBody>
      </p:sp>
      <p:graphicFrame>
        <p:nvGraphicFramePr>
          <p:cNvPr id="21" name="Tablo 20">
            <a:extLst>
              <a:ext uri="{FF2B5EF4-FFF2-40B4-BE49-F238E27FC236}">
                <a16:creationId xmlns:a16="http://schemas.microsoft.com/office/drawing/2014/main" id="{81074DC7-6209-44A0-BC18-864244BB266F}"/>
              </a:ext>
            </a:extLst>
          </p:cNvPr>
          <p:cNvGraphicFramePr>
            <a:graphicFrameLocks noGrp="1"/>
          </p:cNvGraphicFramePr>
          <p:nvPr>
            <p:custDataLst>
              <p:tags r:id="rId11"/>
            </p:custDataLst>
            <p:extLst>
              <p:ext uri="{D42A27DB-BD31-4B8C-83A1-F6EECF244321}">
                <p14:modId xmlns:p14="http://schemas.microsoft.com/office/powerpoint/2010/main" val="4018612290"/>
              </p:ext>
            </p:extLst>
          </p:nvPr>
        </p:nvGraphicFramePr>
        <p:xfrm>
          <a:off x="6392748" y="3704253"/>
          <a:ext cx="5291757" cy="2880442"/>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450751">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600" b="1" i="0" u="none" strike="noStrike" cap="none" spc="0" noProof="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Aynı Teşkilat İçerisinde Ü</a:t>
                      </a:r>
                      <a:r>
                        <a:rPr lang="tr-TR" sz="1600" b="1" i="0" u="none" strike="noStrike" cap="none" spc="0" noProof="0" err="1" smtClean="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nvan </a:t>
                      </a:r>
                      <a:r>
                        <a:rPr lang="tr-TR" sz="1600" b="1" i="0" u="none" strike="noStrike" cap="none" spc="0" noProof="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Tek Olduğunda</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4766">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Bakan</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09">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Vali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8308">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Belediye Başkanı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18308">
                <a:tc>
                  <a:txBody>
                    <a:bodyPr vert="horz" wrap="square"/>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tr-TR" sz="1200" b="0" i="0" u="none" strike="noStrike" cap="none" spc="0" noProof="0">
                          <a:ln>
                            <a:noFill/>
                          </a:ln>
                          <a:solidFill>
                            <a:schemeClr val="tx1"/>
                          </a:solidFill>
                          <a:effectLst/>
                          <a:latin typeface="Times New Roman" panose="02020603050405020304" pitchFamily="18" charset="0"/>
                          <a:ea typeface="+mn-ea"/>
                          <a:cs typeface="Times New Roman" panose="02020603050405020304" pitchFamily="18" charset="0"/>
                          <a:sym typeface="Arial"/>
                        </a:rPr>
                        <a:t>Rektör</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Dikdörtgen 3"/>
          <p:cNvSpPr/>
          <p:nvPr>
            <p:custDataLst>
              <p:tags r:id="rId12"/>
            </p:custDataLst>
          </p:nvPr>
        </p:nvSpPr>
        <p:spPr>
          <a:xfrm>
            <a:off x="1828799" y="2371383"/>
            <a:ext cx="8386355" cy="507831"/>
          </a:xfrm>
          <a:prstGeom prst="rect">
            <a:avLst/>
          </a:prstGeom>
          <a:noFill/>
        </p:spPr>
        <p:txBody>
          <a:bodyPr wrap="square">
            <a:spAutoFit/>
          </a:bodyPr>
          <a:lstStyle/>
          <a:p>
            <a:pPr algn="ctr">
              <a:lnSpc>
                <a:spcPct val="150000"/>
              </a:lnSpc>
            </a:pPr>
            <a:r>
              <a:rPr lang="tr-TR" err="1">
                <a:solidFill>
                  <a:schemeClr val="accent2">
                    <a:lumMod val="50000"/>
                  </a:schemeClr>
                </a:solidFill>
              </a:rPr>
              <a:t>Ünvan yazımında, atama kararında yer alan görev ünvan bilgisi esas alınmalıdır</a:t>
            </a:r>
            <a:r>
              <a:rPr lang="tr-TR" i="1">
                <a:solidFill>
                  <a:schemeClr val="accent2">
                    <a:lumMod val="50000"/>
                  </a:schemeClr>
                </a:solidFill>
              </a:rPr>
              <a:t>.</a:t>
            </a:r>
          </a:p>
        </p:txBody>
      </p:sp>
    </p:spTree>
    <p:extLst>
      <p:ext uri="{BB962C8B-B14F-4D97-AF65-F5344CB8AC3E}">
        <p14:creationId xmlns:p14="http://schemas.microsoft.com/office/powerpoint/2010/main" val="15564634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par>
                          <p:cTn id="7" fill="hold" nodeType="afterGroup">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nodeType="afterGroup">
                            <p:stCondLst>
                              <p:cond delay="2500"/>
                            </p:stCondLst>
                            <p:childTnLst>
                              <p:par>
                                <p:cTn id="12" presetID="22" presetClass="entr" presetSubtype="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4000"/>
                                        <p:tgtEl>
                                          <p:spTgt spid="16"/>
                                        </p:tgtEl>
                                      </p:cBhvr>
                                    </p:animEffect>
                                  </p:childTnLst>
                                </p:cTn>
                              </p:par>
                            </p:childTnLst>
                          </p:cTn>
                        </p:par>
                        <p:par>
                          <p:cTn id="15" fill="hold" nodeType="afterGroup">
                            <p:stCondLst>
                              <p:cond delay="6500"/>
                            </p:stCondLst>
                            <p:childTnLst>
                              <p:par>
                                <p:cTn id="16" presetID="22" presetClass="entr" presetSubtype="1"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2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1"/>
    </p:bldLst>
  </p:timing>
</p:sld>
</file>

<file path=ppt/slides/slide8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54"/>
        <p:cNvGrpSpPr/>
        <p:nvPr>
          <p:custDataLst>
            <p:tags r:id="rId3"/>
          </p:custDataLst>
        </p:nvPr>
      </p:nvGrpSpPr>
      <p:grpSpPr>
        <a:xfrm>
          <a:off x="0" y="0"/>
          <a:ext cx="0" cy="0"/>
        </a:xfrm>
      </p:grpSpPr>
      <p:sp>
        <p:nvSpPr>
          <p:cNvPr id="13" name="Dikdörtgen 12"/>
          <p:cNvSpPr/>
          <p:nvPr>
            <p:custDataLst>
              <p:tags r:id="rId4"/>
            </p:custDataLst>
          </p:nvPr>
        </p:nvSpPr>
        <p:spPr>
          <a:xfrm>
            <a:off x="8792" y="2077278"/>
            <a:ext cx="12192000" cy="4770783"/>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7"/>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custDataLst>
              <p:tags r:id="rId8"/>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graphicFrame>
        <p:nvGraphicFramePr>
          <p:cNvPr id="10" name="Tablo 9">
            <a:extLst>
              <a:ext uri="{FF2B5EF4-FFF2-40B4-BE49-F238E27FC236}">
                <a16:creationId xmlns:a16="http://schemas.microsoft.com/office/drawing/2014/main" id="{D0201A9E-339C-4DE0-B183-DBA0839BE369}"/>
              </a:ext>
            </a:extLst>
          </p:cNvPr>
          <p:cNvGraphicFramePr>
            <a:graphicFrameLocks noGrp="1"/>
          </p:cNvGraphicFramePr>
          <p:nvPr>
            <p:custDataLst>
              <p:tags r:id="rId9"/>
            </p:custDataLst>
          </p:nvPr>
        </p:nvGraphicFramePr>
        <p:xfrm>
          <a:off x="1718127" y="1939049"/>
          <a:ext cx="4459166" cy="798813"/>
        </p:xfrm>
        <a:graphic>
          <a:graphicData uri="http://schemas.openxmlformats.org/drawingml/2006/table">
            <a:tbl>
              <a:tblPr firstRow="1" bandRow="1"/>
              <a:tblGrid>
                <a:gridCol w="4459166">
                  <a:extLst>
                    <a:ext uri="{9D8B030D-6E8A-4147-A177-3AD203B41FA5}">
                      <a16:colId xmlns:a16="http://schemas.microsoft.com/office/drawing/2014/main" val="20000"/>
                    </a:ext>
                  </a:extLst>
                </a:gridCol>
              </a:tblGrid>
              <a:tr h="327103">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1" i="0" u="none" strike="noStrike" kern="0" cap="none" spc="0" normalizeH="0" baseline="0" noProof="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3533">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Mehmet</a:t>
                      </a: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 A. KAYA</a:t>
                      </a:r>
                      <a:endParaRPr lang="tr-TR" sz="1600" b="0" cap="none" spc="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1" name="Tablo 10">
            <a:extLst>
              <a:ext uri="{FF2B5EF4-FFF2-40B4-BE49-F238E27FC236}">
                <a16:creationId xmlns:a16="http://schemas.microsoft.com/office/drawing/2014/main" id="{A7A32556-7F5E-4446-AD00-4A3E84D6FB62}"/>
              </a:ext>
            </a:extLst>
          </p:cNvPr>
          <p:cNvGraphicFramePr>
            <a:graphicFrameLocks noGrp="1"/>
          </p:cNvGraphicFramePr>
          <p:nvPr>
            <p:custDataLst>
              <p:tags r:id="rId10"/>
            </p:custDataLst>
          </p:nvPr>
        </p:nvGraphicFramePr>
        <p:xfrm>
          <a:off x="6692924" y="1942892"/>
          <a:ext cx="4262078" cy="828655"/>
        </p:xfrm>
        <a:graphic>
          <a:graphicData uri="http://schemas.openxmlformats.org/drawingml/2006/table">
            <a:tbl>
              <a:tblPr firstRow="1" bandRow="1"/>
              <a:tblGrid>
                <a:gridCol w="4262078">
                  <a:extLst>
                    <a:ext uri="{9D8B030D-6E8A-4147-A177-3AD203B41FA5}">
                      <a16:colId xmlns:a16="http://schemas.microsoft.com/office/drawing/2014/main" val="20000"/>
                    </a:ext>
                  </a:extLst>
                </a:gridCol>
              </a:tblGrid>
              <a:tr h="30159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600" b="1" i="0" u="none" strike="noStrike" kern="0" cap="none" spc="0" normalizeH="0" baseline="0" noProof="0">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3375">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a:ln>
                            <a:noFill/>
                          </a:ln>
                          <a:solidFill>
                            <a:schemeClr val="tx1"/>
                          </a:solidFill>
                          <a:effectLst/>
                          <a:latin typeface="Times New Roman" panose="02020603050405020304" pitchFamily="18" charset="0"/>
                          <a:cs typeface="Times New Roman" panose="02020603050405020304" pitchFamily="18" charset="0"/>
                        </a:rPr>
                        <a:t>Mehmet Asım KAYA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6" name="Dikdörtgen 5"/>
          <p:cNvSpPr/>
          <p:nvPr>
            <p:custDataLst>
              <p:tags r:id="rId11"/>
            </p:custDataLst>
          </p:nvPr>
        </p:nvSpPr>
        <p:spPr>
          <a:xfrm>
            <a:off x="893288" y="1241653"/>
            <a:ext cx="10697818" cy="506763"/>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custDataLst>
              <p:tags r:id="rId12"/>
            </p:custDataLst>
          </p:nvPr>
        </p:nvSpPr>
        <p:spPr>
          <a:xfrm>
            <a:off x="1004234" y="1299736"/>
            <a:ext cx="10459278" cy="369332"/>
          </a:xfrm>
          <a:prstGeom prst="rect">
            <a:avLst/>
          </a:prstGeom>
        </p:spPr>
        <p:txBody>
          <a:bodyPr wrap="square">
            <a:spAutoFit/>
          </a:bodyPr>
          <a:lstStyle/>
          <a:p>
            <a:r>
              <a:rPr lang="tr-TR">
                <a:solidFill>
                  <a:schemeClr val="tx2">
                    <a:lumMod val="10000"/>
                  </a:schemeClr>
                </a:solidFill>
              </a:rPr>
              <a:t>İmza alanında yer alacak yetkili makamın Adı ve SOYADI açık yazılmalı, kısaltma kullanılmamalıdır. </a:t>
            </a:r>
          </a:p>
        </p:txBody>
      </p:sp>
      <p:sp>
        <p:nvSpPr>
          <p:cNvPr id="18" name="Dikdörtgen 17"/>
          <p:cNvSpPr/>
          <p:nvPr>
            <p:custDataLst>
              <p:tags r:id="rId13"/>
            </p:custDataLst>
          </p:nvPr>
        </p:nvSpPr>
        <p:spPr>
          <a:xfrm>
            <a:off x="893288" y="2937695"/>
            <a:ext cx="10697818" cy="518510"/>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custDataLst>
              <p:tags r:id="rId14"/>
            </p:custDataLst>
          </p:nvPr>
        </p:nvSpPr>
        <p:spPr>
          <a:xfrm>
            <a:off x="1131828" y="3026196"/>
            <a:ext cx="10459278" cy="369332"/>
          </a:xfrm>
          <a:prstGeom prst="rect">
            <a:avLst/>
          </a:prstGeom>
        </p:spPr>
        <p:txBody>
          <a:bodyPr wrap="square">
            <a:spAutoFit/>
          </a:bodyPr>
          <a:lstStyle/>
          <a:p>
            <a:r>
              <a:rPr lang="tr-TR" err="1">
                <a:solidFill>
                  <a:schemeClr val="tx2">
                    <a:lumMod val="10000"/>
                  </a:schemeClr>
                </a:solidFill>
              </a:rPr>
              <a:t>Ünvan bilgisi, tek satıra sığmadığında bir alt satır kullanılmalıdır.</a:t>
            </a:r>
          </a:p>
        </p:txBody>
      </p:sp>
      <p:graphicFrame>
        <p:nvGraphicFramePr>
          <p:cNvPr id="22" name="Tablo 21"/>
          <p:cNvGraphicFramePr>
            <a:graphicFrameLocks noGrp="1"/>
          </p:cNvGraphicFramePr>
          <p:nvPr>
            <p:custDataLst>
              <p:tags r:id="rId15"/>
            </p:custDataLst>
            <p:extLst>
              <p:ext uri="{D42A27DB-BD31-4B8C-83A1-F6EECF244321}">
                <p14:modId xmlns:p14="http://schemas.microsoft.com/office/powerpoint/2010/main" val="1649651177"/>
              </p:ext>
            </p:extLst>
          </p:nvPr>
        </p:nvGraphicFramePr>
        <p:xfrm>
          <a:off x="910346" y="3666631"/>
          <a:ext cx="10697819" cy="822960"/>
        </p:xfrm>
        <a:graphic>
          <a:graphicData uri="http://schemas.openxmlformats.org/drawingml/2006/table">
            <a:tbl>
              <a:tblPr firstRow="1" bandRow="1" bandCol="1"/>
              <a:tblGrid>
                <a:gridCol w="3054626">
                  <a:extLst>
                    <a:ext uri="{9D8B030D-6E8A-4147-A177-3AD203B41FA5}">
                      <a16:colId xmlns:a16="http://schemas.microsoft.com/office/drawing/2014/main" val="20001"/>
                    </a:ext>
                  </a:extLst>
                </a:gridCol>
                <a:gridCol w="4263887">
                  <a:extLst>
                    <a:ext uri="{9D8B030D-6E8A-4147-A177-3AD203B41FA5}">
                      <a16:colId xmlns:a16="http://schemas.microsoft.com/office/drawing/2014/main" val="20000"/>
                    </a:ext>
                  </a:extLst>
                </a:gridCol>
                <a:gridCol w="3379306">
                  <a:extLst>
                    <a:ext uri="{9D8B030D-6E8A-4147-A177-3AD203B41FA5}">
                      <a16:colId xmlns:a16="http://schemas.microsoft.com/office/drawing/2014/main" val="20002"/>
                    </a:ext>
                  </a:extLst>
                </a:gridCol>
              </a:tblGrid>
              <a:tr h="708884">
                <a:tc>
                  <a:txBody>
                    <a:bodyPr vert="horz" wrap="square"/>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kumimoji="0" lang="tr-TR" sz="1800" b="1" i="0" u="none" strike="noStrike" kern="0" cap="none" spc="0" normalizeH="0" baseline="0" noProof="0">
                          <a:solidFill>
                            <a:srgbClr val="00B050"/>
                          </a:solidFill>
                          <a:effectLst/>
                          <a:uLnTx/>
                          <a:uFillTx/>
                          <a:latin typeface="Arial"/>
                          <a:ea typeface="+mn-ea"/>
                          <a:cs typeface="+mn-cs"/>
                          <a:sym typeface="Arial"/>
                        </a:rPr>
                        <a:t>Uzun Ünvan Kullanımı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Küçük ve Orta Ölçekli İşletmeleri </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Geliştirme ve Destekleme İdaresi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KOSGEB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3" name="Dikdörtgen 22"/>
          <p:cNvSpPr/>
          <p:nvPr>
            <p:custDataLst>
              <p:tags r:id="rId16"/>
            </p:custDataLst>
          </p:nvPr>
        </p:nvSpPr>
        <p:spPr>
          <a:xfrm>
            <a:off x="910347" y="4786470"/>
            <a:ext cx="10697818" cy="497998"/>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custDataLst>
              <p:tags r:id="rId17"/>
            </p:custDataLst>
          </p:nvPr>
        </p:nvSpPr>
        <p:spPr>
          <a:xfrm>
            <a:off x="1158358" y="4860892"/>
            <a:ext cx="10459278" cy="369332"/>
          </a:xfrm>
          <a:prstGeom prst="rect">
            <a:avLst/>
          </a:prstGeom>
        </p:spPr>
        <p:txBody>
          <a:bodyPr wrap="square">
            <a:spAutoFit/>
          </a:bodyPr>
          <a:lstStyle/>
          <a:p>
            <a:r>
              <a:rPr lang="tr-TR">
                <a:solidFill>
                  <a:schemeClr val="tx2">
                    <a:lumMod val="10000"/>
                  </a:schemeClr>
                </a:solidFill>
              </a:rPr>
              <a:t>Sadece akademik ünvanlar ile askeri rütbelerde kısaltma kullanılmalıdır. </a:t>
            </a:r>
          </a:p>
        </p:txBody>
      </p:sp>
      <p:graphicFrame>
        <p:nvGraphicFramePr>
          <p:cNvPr id="15" name="Tablo 14"/>
          <p:cNvGraphicFramePr>
            <a:graphicFrameLocks noGrp="1"/>
          </p:cNvGraphicFramePr>
          <p:nvPr>
            <p:custDataLst>
              <p:tags r:id="rId18"/>
            </p:custDataLst>
          </p:nvPr>
        </p:nvGraphicFramePr>
        <p:xfrm>
          <a:off x="910346" y="5545544"/>
          <a:ext cx="10680761" cy="822960"/>
        </p:xfrm>
        <a:graphic>
          <a:graphicData uri="http://schemas.openxmlformats.org/drawingml/2006/table">
            <a:tbl>
              <a:tblPr firstRow="1" bandRow="1" bandCol="1"/>
              <a:tblGrid>
                <a:gridCol w="3544208">
                  <a:extLst>
                    <a:ext uri="{9D8B030D-6E8A-4147-A177-3AD203B41FA5}">
                      <a16:colId xmlns:a16="http://schemas.microsoft.com/office/drawing/2014/main" val="20000"/>
                    </a:ext>
                  </a:extLst>
                </a:gridCol>
                <a:gridCol w="3582099">
                  <a:extLst>
                    <a:ext uri="{9D8B030D-6E8A-4147-A177-3AD203B41FA5}">
                      <a16:colId xmlns:a16="http://schemas.microsoft.com/office/drawing/2014/main" val="20001"/>
                    </a:ext>
                  </a:extLst>
                </a:gridCol>
                <a:gridCol w="3554454">
                  <a:extLst>
                    <a:ext uri="{9D8B030D-6E8A-4147-A177-3AD203B41FA5}">
                      <a16:colId xmlns:a16="http://schemas.microsoft.com/office/drawing/2014/main" val="20002"/>
                    </a:ext>
                  </a:extLst>
                </a:gridCol>
              </a:tblGrid>
              <a:tr h="708884">
                <a:tc>
                  <a:txBody>
                    <a:bodyPr vert="horz" wrap="square"/>
                    <a:lstStyle>
                      <a:lvl1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ct val="0"/>
                        </a:spcBef>
                        <a:spcAft>
                          <a:spcPct val="0"/>
                        </a:spcAft>
                        <a:buClr>
                          <a:srgbClr val="000000"/>
                        </a:buClr>
                        <a:buFont typeface="Arial"/>
                        <a:defRPr sz="1867" b="0" i="0" u="none" strike="noStrike" cap="none">
                          <a:solidFill>
                            <a:schemeClr val="tx1"/>
                          </a:solidFill>
                          <a:latin typeface="Calibri"/>
                          <a:sym typeface="Arial"/>
                        </a:defRPr>
                      </a:lvl9pPr>
                    </a:lstStyle>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Prof. Dr. Adı SOYADI</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Rektör</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Tüma. Adı SOYADI</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vert="horz" wrap="square"/>
                    <a:lstStyle/>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Tümamiral</a:t>
                      </a:r>
                    </a:p>
                    <a:p>
                      <a:pPr algn="ctr"/>
                      <a:r>
                        <a:rPr lang="tr-TR" sz="1600" b="0" cap="none" spc="0" baseline="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760682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cond evt="onBegin" delay="0">
                          <p:tn val="24"/>
                        </p:cond>
                      </p:stCondLst>
                      <p:childTnLst>
                        <p:par>
                          <p:cTn id="26" fill="hold" nodeType="after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cond evt="onBegin" delay="0">
                          <p:tn val="41"/>
                        </p:cond>
                      </p:stCondLst>
                      <p:childTnLst>
                        <p:par>
                          <p:cTn id="43" fill="hold" nodeType="after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1"/>
      <p:bldP spid="18" grpId="2"/>
      <p:bldP spid="19" grpId="3"/>
      <p:bldP spid="23" grpId="4"/>
      <p:bldP spid="24" grpId="5"/>
    </p:bldLst>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Dikdörtgen 7">
            <a:extLst>
              <a:ext uri="{FF2B5EF4-FFF2-40B4-BE49-F238E27FC236}">
                <a16:creationId xmlns:a16="http://schemas.microsoft.com/office/drawing/2014/main" id="{D5CEA213-F813-4A1E-9190-2C1A9D8F1F6D}"/>
              </a:ext>
            </a:extLst>
          </p:cNvPr>
          <p:cNvSpPr/>
          <p:nvPr/>
        </p:nvSpPr>
        <p:spPr>
          <a:xfrm>
            <a:off x="7517575" y="1607580"/>
            <a:ext cx="4073182" cy="4431237"/>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9" name="Dikdörtgen 8">
            <a:extLst>
              <a:ext uri="{FF2B5EF4-FFF2-40B4-BE49-F238E27FC236}">
                <a16:creationId xmlns:a16="http://schemas.microsoft.com/office/drawing/2014/main" id="{02FFF0FE-9948-4775-B9EC-11D5B57B5EB4}"/>
              </a:ext>
            </a:extLst>
          </p:cNvPr>
          <p:cNvSpPr/>
          <p:nvPr/>
        </p:nvSpPr>
        <p:spPr>
          <a:xfrm>
            <a:off x="7714554" y="1711887"/>
            <a:ext cx="3660582" cy="4247317"/>
          </a:xfrm>
          <a:prstGeom prst="rect">
            <a:avLst/>
          </a:prstGeom>
        </p:spPr>
        <p:txBody>
          <a:bodyPr wrap="square">
            <a:spAutoFit/>
          </a:bodyPr>
          <a:lstStyle/>
          <a:p>
            <a:pPr algn="ctr"/>
            <a:r>
              <a:rPr lang="tr-TR" smtClean="0"/>
              <a:t>12 Ağustos 1900 tarihli </a:t>
            </a:r>
          </a:p>
          <a:p>
            <a:pPr algn="ctr"/>
            <a:r>
              <a:rPr lang="tr-TR" i="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err="1" smtClean="0">
                <a:solidFill>
                  <a:schemeClr val="accent5">
                    <a:lumMod val="50000"/>
                  </a:schemeClr>
                </a:solidFill>
              </a:rPr>
              <a:t>Darülfünûn’un Kuruluş Nizamnamesi</a:t>
            </a:r>
            <a:r>
              <a:rPr lang="tr-TR" i="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endParaRPr lang="tr-TR" i="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r>
              <a:rPr lang="tr-TR"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tr-TR" smtClean="0">
              <a:solidFill>
                <a:schemeClr val="accent5">
                  <a:lumMod val="50000"/>
                </a:schemeClr>
              </a:solidFill>
            </a:endParaRPr>
          </a:p>
          <a:p>
            <a:pPr algn="just"/>
            <a:r>
              <a:rPr lang="tr-TR" smtClean="0"/>
              <a:t>İstanbul'da </a:t>
            </a:r>
            <a:r>
              <a:rPr lang="tr-TR"/>
              <a:t>kurulmuş olan </a:t>
            </a:r>
            <a:r>
              <a:rPr lang="tr-TR" err="1" smtClean="0"/>
              <a:t>Dârülfünûn'un </a:t>
            </a:r>
            <a:r>
              <a:rPr lang="tr-TR"/>
              <a:t>hangi şubelerden </a:t>
            </a:r>
            <a:r>
              <a:rPr lang="tr-TR" smtClean="0"/>
              <a:t>oluştuğu, alınacak </a:t>
            </a:r>
            <a:r>
              <a:rPr lang="tr-TR"/>
              <a:t>öğrencilerde </a:t>
            </a:r>
            <a:r>
              <a:rPr lang="tr-TR" smtClean="0"/>
              <a:t>aranacak </a:t>
            </a:r>
            <a:r>
              <a:rPr lang="tr-TR"/>
              <a:t>şartlar, idareci ve </a:t>
            </a:r>
            <a:r>
              <a:rPr lang="tr-TR" smtClean="0"/>
              <a:t>hocaların </a:t>
            </a:r>
            <a:r>
              <a:rPr lang="tr-TR"/>
              <a:t>nitelikleri</a:t>
            </a:r>
            <a:r>
              <a:rPr lang="tr-TR" smtClean="0"/>
              <a:t>, imtihan </a:t>
            </a:r>
            <a:r>
              <a:rPr lang="tr-TR"/>
              <a:t>ve </a:t>
            </a:r>
            <a:r>
              <a:rPr lang="tr-TR" smtClean="0"/>
              <a:t>mezuniyetin </a:t>
            </a:r>
            <a:r>
              <a:rPr lang="tr-TR"/>
              <a:t>ne şekilde yapılacağı, her şube için </a:t>
            </a:r>
            <a:r>
              <a:rPr lang="tr-TR" smtClean="0"/>
              <a:t>tahsil süresinin </a:t>
            </a:r>
            <a:r>
              <a:rPr lang="tr-TR"/>
              <a:t>kaç yıl olduğu, alınacak öğrenci sayısı ve okutulacak </a:t>
            </a:r>
            <a:r>
              <a:rPr lang="tr-TR" smtClean="0"/>
              <a:t>derslere dair </a:t>
            </a:r>
            <a:r>
              <a:rPr lang="tr-TR"/>
              <a:t>maddeler içeren </a:t>
            </a:r>
            <a:r>
              <a:rPr lang="tr-TR" smtClean="0"/>
              <a:t>nizamname </a:t>
            </a:r>
            <a:endParaRPr lang="tr-TR" i="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085649" y="108962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844083" y="561658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4"/>
          <a:stretch>
            <a:fillRect/>
          </a:stretch>
        </p:blipFill>
        <p:spPr>
          <a:xfrm>
            <a:off x="2046258" y="2276856"/>
            <a:ext cx="5274336" cy="4283236"/>
          </a:xfrm>
          <a:prstGeom prst="rect">
            <a:avLst/>
          </a:prstGeom>
          <a:ln>
            <a:noFill/>
          </a:ln>
          <a:effectLst>
            <a:outerShdw blurRad="292100" dist="139700" dir="2700000" algn="tl" rotWithShape="0">
              <a:srgbClr val="333333">
                <a:alpha val="65000"/>
              </a:srgbClr>
            </a:outerShdw>
          </a:effectLst>
        </p:spPr>
      </p:pic>
      <p:grpSp>
        <p:nvGrpSpPr>
          <p:cNvPr id="5" name="Grup 4"/>
          <p:cNvGrpSpPr/>
          <p:nvPr/>
        </p:nvGrpSpPr>
        <p:grpSpPr>
          <a:xfrm>
            <a:off x="580522" y="566928"/>
            <a:ext cx="5844567" cy="5993164"/>
            <a:chOff x="388824" y="-36816"/>
            <a:chExt cx="6147301" cy="6596908"/>
          </a:xfrm>
        </p:grpSpPr>
        <p:pic>
          <p:nvPicPr>
            <p:cNvPr id="3" name="Resim 2"/>
            <p:cNvPicPr>
              <a:picLocks noChangeAspect="1"/>
            </p:cNvPicPr>
            <p:nvPr/>
          </p:nvPicPr>
          <p:blipFill>
            <a:blip r:embed="rId5"/>
            <a:stretch>
              <a:fillRect/>
            </a:stretch>
          </p:blipFill>
          <p:spPr>
            <a:xfrm>
              <a:off x="388824" y="169892"/>
              <a:ext cx="4069800" cy="6390200"/>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6"/>
            <a:stretch>
              <a:fillRect/>
            </a:stretch>
          </p:blipFill>
          <p:spPr>
            <a:xfrm>
              <a:off x="574225" y="-36816"/>
              <a:ext cx="5961900" cy="48327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35476624"/>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2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3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9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447"/>
        <p:cNvGrpSpPr/>
        <p:nvPr>
          <p:custDataLst>
            <p:tags r:id="rId3"/>
          </p:custDataLst>
        </p:nvPr>
      </p:nvGrpSpPr>
      <p:grpSpPr>
        <a:xfrm>
          <a:off x="0" y="0"/>
          <a:ext cx="0" cy="0"/>
        </a:xfrm>
      </p:grpSpPr>
      <p:sp>
        <p:nvSpPr>
          <p:cNvPr id="5" name="Dikdörtgen 4"/>
          <p:cNvSpPr/>
          <p:nvPr>
            <p:custDataLst>
              <p:tags r:id="rId4"/>
            </p:custDataLst>
          </p:nvPr>
        </p:nvSpPr>
        <p:spPr>
          <a:xfrm>
            <a:off x="7099713" y="685176"/>
            <a:ext cx="2270710" cy="2885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id="{CA10BC54-DBCC-4635-BD99-355A4E0FB0D8}"/>
              </a:ext>
            </a:extLst>
          </p:cNvPr>
          <p:cNvSpPr/>
          <p:nvPr>
            <p:custDataLst>
              <p:tags r:id="rId7"/>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17: İmza</a:t>
            </a:r>
          </a:p>
        </p:txBody>
      </p:sp>
      <p:grpSp>
        <p:nvGrpSpPr>
          <p:cNvPr id="16" name="Google Shape;328;p33"/>
          <p:cNvGrpSpPr/>
          <p:nvPr>
            <p:custDataLst>
              <p:tags r:id="rId8"/>
            </p:custDataLst>
          </p:nvPr>
        </p:nvGrpSpPr>
        <p:grpSpPr>
          <a:xfrm>
            <a:off x="7066987" y="493342"/>
            <a:ext cx="2374664" cy="3207946"/>
            <a:chOff x="2112475" y="238125"/>
            <a:chExt cx="3395050" cy="5238750"/>
          </a:xfrm>
        </p:grpSpPr>
        <p:sp>
          <p:nvSpPr>
            <p:cNvPr id="18" name="Google Shape;329;p33"/>
            <p:cNvSpPr/>
            <p:nvPr>
              <p:custDataLst>
                <p:tags r:id="rId9"/>
              </p:custDataLst>
            </p:nvPr>
          </p:nvSpPr>
          <p:spPr>
            <a:xfrm>
              <a:off x="2112475" y="238125"/>
              <a:ext cx="3395050" cy="5238750"/>
            </a:xfrm>
            <a:custGeom>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 name="Google Shape;330;p33"/>
            <p:cNvSpPr/>
            <p:nvPr>
              <p:custDataLst>
                <p:tags r:id="rId10"/>
              </p:custDataLst>
            </p:nvPr>
          </p:nvSpPr>
          <p:spPr>
            <a:xfrm>
              <a:off x="3671350" y="5147100"/>
              <a:ext cx="279175" cy="179900"/>
            </a:xfrm>
            <a:custGeom>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0" name="Google Shape;331;p33"/>
            <p:cNvSpPr/>
            <p:nvPr>
              <p:custDataLst>
                <p:tags r:id="rId11"/>
              </p:custDataLst>
            </p:nvPr>
          </p:nvSpPr>
          <p:spPr>
            <a:xfrm>
              <a:off x="3650725" y="446100"/>
              <a:ext cx="54375" cy="54350"/>
            </a:xfrm>
            <a:custGeom>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1" name="Google Shape;332;p33"/>
            <p:cNvSpPr/>
            <p:nvPr>
              <p:custDataLst>
                <p:tags r:id="rId12"/>
              </p:custDataLst>
            </p:nvPr>
          </p:nvSpPr>
          <p:spPr>
            <a:xfrm>
              <a:off x="3761275" y="423600"/>
              <a:ext cx="99325" cy="99325"/>
            </a:xfrm>
            <a:custGeom>
              <a:rect l="l" t="t" r="r" b="b"/>
              <a:pathLst>
                <a:path w="3972" h="3972"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22" name="Dikdörtgen 21">
            <a:extLst>
              <a:ext uri="{FF2B5EF4-FFF2-40B4-BE49-F238E27FC236}">
                <a16:creationId xmlns:a16="http://schemas.microsoft.com/office/drawing/2014/main" id="{BEA76912-F015-4548-9884-9B36E46AD07C}"/>
              </a:ext>
            </a:extLst>
          </p:cNvPr>
          <p:cNvSpPr/>
          <p:nvPr>
            <p:custDataLst>
              <p:tags r:id="rId13"/>
            </p:custDataLst>
          </p:nvPr>
        </p:nvSpPr>
        <p:spPr>
          <a:xfrm>
            <a:off x="306532" y="1281708"/>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a:solidFill>
                  <a:srgbClr val="1B9FB1"/>
                </a:solidFill>
              </a:rPr>
              <a:t>Vekâlet "V."</a:t>
            </a:r>
          </a:p>
        </p:txBody>
      </p:sp>
      <p:sp>
        <p:nvSpPr>
          <p:cNvPr id="4" name="Dikdörtgen 3"/>
          <p:cNvSpPr/>
          <p:nvPr>
            <p:custDataLst>
              <p:tags r:id="rId14"/>
            </p:custDataLst>
          </p:nvPr>
        </p:nvSpPr>
        <p:spPr>
          <a:xfrm>
            <a:off x="306531" y="1804928"/>
            <a:ext cx="6625491" cy="584775"/>
          </a:xfrm>
          <a:prstGeom prst="rect">
            <a:avLst/>
          </a:prstGeom>
        </p:spPr>
        <p:txBody>
          <a:bodyPr wrap="square">
            <a:spAutoFit/>
          </a:bodyPr>
          <a:lstStyle/>
          <a:p>
            <a:pPr algn="just"/>
            <a:r>
              <a:rPr lang="tr-TR" sz="1600"/>
              <a:t>Belge vekâleten imzalandığında, imzalayanın adı ve soyadı birinci satıra, vekâlet olunan makam sonuna </a:t>
            </a:r>
            <a:r>
              <a:rPr lang="tr-TR" sz="1600" b="1"/>
              <a:t>V.</a:t>
            </a:r>
            <a:r>
              <a:rPr lang="tr-TR" sz="1600"/>
              <a:t> konularak ikinci satıra yazılır.</a:t>
            </a:r>
          </a:p>
        </p:txBody>
      </p:sp>
      <p:sp>
        <p:nvSpPr>
          <p:cNvPr id="23" name="Metin kutusu 22"/>
          <p:cNvSpPr txBox="1"/>
          <p:nvPr>
            <p:custDataLst>
              <p:tags r:id="rId15"/>
            </p:custDataLst>
          </p:nvPr>
        </p:nvSpPr>
        <p:spPr>
          <a:xfrm>
            <a:off x="7223135" y="1042462"/>
            <a:ext cx="1994206" cy="738664"/>
          </a:xfrm>
          <a:prstGeom prst="rect">
            <a:avLst/>
          </a:prstGeom>
          <a:noFill/>
          <a:ln>
            <a:noFill/>
          </a:ln>
        </p:spPr>
        <p:txBody>
          <a:bodyPr wrap="square" rtlCol="0">
            <a:spAutoFit/>
          </a:bodyPr>
          <a:lstStyle/>
          <a:p>
            <a:pPr algn="ctr">
              <a:defRPr/>
            </a:pPr>
            <a:r>
              <a:rPr lang="tr-TR" sz="1400" kern="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a:solidFill>
                  <a:prstClr val="black"/>
                </a:solidFill>
                <a:latin typeface="Times New Roman" panose="02020603050405020304" pitchFamily="18" charset="0"/>
                <a:cs typeface="Times New Roman" panose="02020603050405020304" pitchFamily="18" charset="0"/>
              </a:rPr>
              <a:t>Personel ve Prensipler Genel Müdür V.</a:t>
            </a:r>
          </a:p>
        </p:txBody>
      </p:sp>
      <p:sp>
        <p:nvSpPr>
          <p:cNvPr id="7" name="Dikdörtgen 6"/>
          <p:cNvSpPr/>
          <p:nvPr>
            <p:custDataLst>
              <p:tags r:id="rId16"/>
            </p:custDataLst>
          </p:nvPr>
        </p:nvSpPr>
        <p:spPr>
          <a:xfrm>
            <a:off x="5172238" y="2243685"/>
            <a:ext cx="6096000" cy="523220"/>
          </a:xfrm>
          <a:prstGeom prst="rect">
            <a:avLst/>
          </a:prstGeom>
        </p:spPr>
        <p:txBody>
          <a:bodyPr>
            <a:spAutoFit/>
          </a:bodyPr>
          <a:lstStyle/>
          <a:p>
            <a:pPr algn="ctr">
              <a:defRPr/>
            </a:pPr>
            <a:r>
              <a:rPr lang="tr-TR" sz="1400" kern="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a:solidFill>
                  <a:prstClr val="black"/>
                </a:solidFill>
                <a:latin typeface="Times New Roman" panose="02020603050405020304" pitchFamily="18" charset="0"/>
                <a:cs typeface="Times New Roman" panose="02020603050405020304" pitchFamily="18" charset="0"/>
              </a:rPr>
              <a:t>Ulaştırma Daire Başkan V.</a:t>
            </a:r>
          </a:p>
        </p:txBody>
      </p:sp>
      <p:cxnSp>
        <p:nvCxnSpPr>
          <p:cNvPr id="24" name="Düz Bağlayıcı 23"/>
          <p:cNvCxnSpPr/>
          <p:nvPr>
            <p:custDataLst>
              <p:tags r:id="rId17"/>
            </p:custDataLst>
          </p:nvPr>
        </p:nvCxnSpPr>
        <p:spPr>
          <a:xfrm>
            <a:off x="7369326" y="1953523"/>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15" name="Dikdörtgen 14"/>
          <p:cNvSpPr/>
          <p:nvPr>
            <p:custDataLst>
              <p:tags r:id="rId18"/>
            </p:custDataLst>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custDataLst>
              <p:tags r:id="rId19"/>
            </p:custDataLst>
          </p:nvPr>
        </p:nvSpPr>
        <p:spPr>
          <a:xfrm>
            <a:off x="24475" y="4110700"/>
            <a:ext cx="7265504"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custDataLst>
              <p:tags r:id="rId20"/>
            </p:custDataLst>
          </p:nvPr>
        </p:nvSpPr>
        <p:spPr>
          <a:xfrm>
            <a:off x="9217341" y="3891207"/>
            <a:ext cx="2262297" cy="2596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Dikdörtgen 25">
            <a:extLst>
              <a:ext uri="{FF2B5EF4-FFF2-40B4-BE49-F238E27FC236}">
                <a16:creationId xmlns:a16="http://schemas.microsoft.com/office/drawing/2014/main" id="{BEA76912-F015-4548-9884-9B36E46AD07C}"/>
              </a:ext>
            </a:extLst>
          </p:cNvPr>
          <p:cNvSpPr/>
          <p:nvPr>
            <p:custDataLst>
              <p:tags r:id="rId21"/>
            </p:custDataLst>
          </p:nvPr>
        </p:nvSpPr>
        <p:spPr>
          <a:xfrm>
            <a:off x="306531" y="2510262"/>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a:solidFill>
                  <a:srgbClr val="1B9FB1"/>
                </a:solidFill>
              </a:rPr>
              <a:t>Adına "a."</a:t>
            </a:r>
          </a:p>
        </p:txBody>
      </p:sp>
      <p:sp>
        <p:nvSpPr>
          <p:cNvPr id="27" name="Metin kutusu 26"/>
          <p:cNvSpPr txBox="1"/>
          <p:nvPr>
            <p:custDataLst>
              <p:tags r:id="rId22"/>
            </p:custDataLst>
          </p:nvPr>
        </p:nvSpPr>
        <p:spPr>
          <a:xfrm>
            <a:off x="9489882" y="4137017"/>
            <a:ext cx="1743837" cy="830997"/>
          </a:xfrm>
          <a:prstGeom prst="rect">
            <a:avLst/>
          </a:prstGeom>
          <a:noFill/>
          <a:ln>
            <a:noFill/>
          </a:ln>
        </p:spPr>
        <p:txBody>
          <a:bodyPr wrap="square" rtlCol="0">
            <a:spAutoFit/>
          </a:bodyPr>
          <a:lstStyle/>
          <a:p>
            <a:pPr algn="ctr">
              <a:defRPr/>
            </a:pPr>
            <a:r>
              <a:rPr lang="tr-TR" sz="1600" kern="0">
                <a:solidFill>
                  <a:prstClr val="black"/>
                </a:solidFill>
                <a:latin typeface="Times New Roman" panose="02020603050405020304" pitchFamily="18" charset="0"/>
                <a:cs typeface="Times New Roman" panose="02020603050405020304" pitchFamily="18" charset="0"/>
              </a:rPr>
              <a:t>Adı SOYADI</a:t>
            </a:r>
          </a:p>
          <a:p>
            <a:pPr algn="ctr">
              <a:defRPr/>
            </a:pPr>
            <a:r>
              <a:rPr lang="tr-TR" sz="1600" kern="0">
                <a:solidFill>
                  <a:prstClr val="black"/>
                </a:solidFill>
                <a:latin typeface="Times New Roman" panose="02020603050405020304" pitchFamily="18" charset="0"/>
                <a:cs typeface="Times New Roman" panose="02020603050405020304" pitchFamily="18" charset="0"/>
              </a:rPr>
              <a:t>Bakan a.</a:t>
            </a:r>
          </a:p>
          <a:p>
            <a:pPr algn="ctr">
              <a:defRPr/>
            </a:pPr>
            <a:r>
              <a:rPr lang="tr-TR" sz="1600" kern="0">
                <a:solidFill>
                  <a:prstClr val="black"/>
                </a:solidFill>
                <a:latin typeface="Times New Roman" panose="02020603050405020304" pitchFamily="18" charset="0"/>
                <a:cs typeface="Times New Roman" panose="02020603050405020304" pitchFamily="18" charset="0"/>
              </a:rPr>
              <a:t>Bakan Yardımcısı</a:t>
            </a:r>
          </a:p>
        </p:txBody>
      </p:sp>
      <p:sp>
        <p:nvSpPr>
          <p:cNvPr id="28" name="Dikdörtgen 27"/>
          <p:cNvSpPr/>
          <p:nvPr>
            <p:custDataLst>
              <p:tags r:id="rId23"/>
            </p:custDataLst>
          </p:nvPr>
        </p:nvSpPr>
        <p:spPr>
          <a:xfrm>
            <a:off x="7314454" y="5477330"/>
            <a:ext cx="6096000" cy="461665"/>
          </a:xfrm>
          <a:prstGeom prst="rect">
            <a:avLst/>
          </a:prstGeom>
        </p:spPr>
        <p:txBody>
          <a:bodyPr>
            <a:spAutoFit/>
          </a:bodyPr>
          <a:lstStyle/>
          <a:p>
            <a:pPr algn="ctr">
              <a:defRPr/>
            </a:pPr>
            <a:r>
              <a:rPr lang="tr-TR" sz="800" kern="0">
                <a:solidFill>
                  <a:prstClr val="black"/>
                </a:solidFill>
                <a:latin typeface="Times New Roman" panose="02020603050405020304" pitchFamily="18" charset="0"/>
                <a:cs typeface="Times New Roman" panose="02020603050405020304" pitchFamily="18" charset="0"/>
              </a:rPr>
              <a:t>Adı SOYADI</a:t>
            </a:r>
          </a:p>
          <a:p>
            <a:pPr algn="ctr">
              <a:defRPr/>
            </a:pPr>
            <a:r>
              <a:rPr lang="tr-TR" sz="800" kern="0">
                <a:solidFill>
                  <a:prstClr val="black"/>
                </a:solidFill>
                <a:latin typeface="Times New Roman" panose="02020603050405020304" pitchFamily="18" charset="0"/>
                <a:cs typeface="Times New Roman" panose="02020603050405020304" pitchFamily="18" charset="0"/>
              </a:rPr>
              <a:t>Destek ve Mali Hizmetler Genel Müdürü a.</a:t>
            </a:r>
          </a:p>
          <a:p>
            <a:pPr algn="ctr">
              <a:defRPr/>
            </a:pPr>
            <a:r>
              <a:rPr lang="tr-TR" sz="800" kern="0">
                <a:solidFill>
                  <a:prstClr val="black"/>
                </a:solidFill>
                <a:latin typeface="Times New Roman" panose="02020603050405020304" pitchFamily="18" charset="0"/>
                <a:cs typeface="Times New Roman" panose="02020603050405020304" pitchFamily="18" charset="0"/>
              </a:rPr>
              <a:t>Bilgi ve Belge Yönetimi Daire Başkanı</a:t>
            </a:r>
          </a:p>
        </p:txBody>
      </p:sp>
      <p:cxnSp>
        <p:nvCxnSpPr>
          <p:cNvPr id="29" name="Düz Bağlayıcı 28"/>
          <p:cNvCxnSpPr/>
          <p:nvPr>
            <p:custDataLst>
              <p:tags r:id="rId24"/>
            </p:custDataLst>
          </p:nvPr>
        </p:nvCxnSpPr>
        <p:spPr>
          <a:xfrm>
            <a:off x="9497577" y="5091584"/>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30" name="Google Shape;4022;p34"/>
          <p:cNvSpPr/>
          <p:nvPr>
            <p:custDataLst>
              <p:tags r:id="rId25"/>
            </p:custDataLst>
          </p:nvPr>
        </p:nvSpPr>
        <p:spPr>
          <a:xfrm>
            <a:off x="9217341" y="3644068"/>
            <a:ext cx="2262297" cy="2987872"/>
          </a:xfrm>
          <a:custGeom>
            <a:rect l="l" t="t" r="r" b="b"/>
            <a:pathLst>
              <a:path w="60957"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chemeClr val="accent6">
              <a:lumMod val="50000"/>
            </a:schemeClr>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1" name="Dikdörtgen 30"/>
          <p:cNvSpPr/>
          <p:nvPr>
            <p:custDataLst>
              <p:tags r:id="rId26"/>
            </p:custDataLst>
          </p:nvPr>
        </p:nvSpPr>
        <p:spPr>
          <a:xfrm>
            <a:off x="306531" y="3105459"/>
            <a:ext cx="6394706" cy="1077218"/>
          </a:xfrm>
          <a:prstGeom prst="rect">
            <a:avLst/>
          </a:prstGeom>
        </p:spPr>
        <p:txBody>
          <a:bodyPr wrap="square">
            <a:spAutoFit/>
          </a:bodyPr>
          <a:lstStyle/>
          <a:p>
            <a:pPr algn="just"/>
            <a:r>
              <a:rPr lang="tr-TR" sz="1600"/>
              <a:t>Belgeyi imza yetkisi devredilen makam imzaladığında, imzalayanın adı ve soyadı birinci satıra, yetki devreden makamı gösteren “</a:t>
            </a:r>
            <a:r>
              <a:rPr lang="tr-TR" sz="1600" b="1"/>
              <a:t>Bakan a.</a:t>
            </a:r>
            <a:r>
              <a:rPr lang="tr-TR" sz="1600"/>
              <a:t>" biçimindeki ibare ikinci satıra, imzalayan makamın ünvanı ise üçüncü satıra yazılır.</a:t>
            </a:r>
          </a:p>
        </p:txBody>
      </p:sp>
      <p:sp>
        <p:nvSpPr>
          <p:cNvPr id="32" name="Dikdörtgen 31"/>
          <p:cNvSpPr/>
          <p:nvPr>
            <p:custDataLst>
              <p:tags r:id="rId27"/>
            </p:custDataLst>
          </p:nvPr>
        </p:nvSpPr>
        <p:spPr>
          <a:xfrm>
            <a:off x="906929" y="4404602"/>
            <a:ext cx="5424694" cy="1569660"/>
          </a:xfrm>
          <a:prstGeom prst="rect">
            <a:avLst/>
          </a:prstGeom>
        </p:spPr>
        <p:txBody>
          <a:bodyPr wrap="square">
            <a:spAutoFit/>
          </a:bodyPr>
          <a:lstStyle/>
          <a:p>
            <a:pPr algn="just"/>
            <a:r>
              <a:rPr lang="tr-TR" sz="1600">
                <a:solidFill>
                  <a:schemeClr val="accent5">
                    <a:lumMod val="50000"/>
                  </a:schemeClr>
                </a:solidFill>
              </a:rPr>
              <a:t>İdarenin iç yazışmalarında imza yetkisi devredilen ünvan bilgisinin yazılmasına gerek yoktur. </a:t>
            </a:r>
          </a:p>
          <a:p>
            <a:pPr algn="just"/>
            <a:endParaRPr lang="tr-TR" sz="1600">
              <a:solidFill>
                <a:schemeClr val="accent5">
                  <a:lumMod val="50000"/>
                </a:schemeClr>
              </a:solidFill>
            </a:endParaRPr>
          </a:p>
          <a:p>
            <a:pPr algn="just"/>
            <a:r>
              <a:rPr lang="tr-TR" sz="1600">
                <a:solidFill>
                  <a:schemeClr val="accent5">
                    <a:lumMod val="50000"/>
                  </a:schemeClr>
                </a:solidFill>
              </a:rPr>
              <a:t>Ancak dağıtımlı belgelerde muhataplar arasında hem iç birim hem de idare olması durumunda, “... a.” ibaresine ve imza yetkisini devredenin ünvanına yer verilmelidir.</a:t>
            </a:r>
          </a:p>
        </p:txBody>
      </p:sp>
      <p:sp>
        <p:nvSpPr>
          <p:cNvPr id="33" name="Freeform: Shape 96">
            <a:extLst>
              <a:ext uri="{FF2B5EF4-FFF2-40B4-BE49-F238E27FC236}">
                <a16:creationId xmlns:a16="http://schemas.microsoft.com/office/drawing/2014/main" id="{DF375085-4E9E-4CD4-B48E-19513A46CF85}"/>
              </a:ext>
            </a:extLst>
          </p:cNvPr>
          <p:cNvSpPr/>
          <p:nvPr>
            <p:custDataLst>
              <p:tags r:id="rId28"/>
            </p:custDataLst>
          </p:nvPr>
        </p:nvSpPr>
        <p:spPr>
          <a:xfrm flipH="1" flipV="1">
            <a:off x="476390" y="4404602"/>
            <a:ext cx="320485" cy="1651854"/>
          </a:xfrm>
          <a:custGeom>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a:p>
        </p:txBody>
      </p:sp>
    </p:spTree>
    <p:extLst>
      <p:ext uri="{BB962C8B-B14F-4D97-AF65-F5344CB8AC3E}">
        <p14:creationId xmlns:p14="http://schemas.microsoft.com/office/powerpoint/2010/main" val="2632517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100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grpId="0"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10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nodeType="withEffect">
                                  <p:stCondLst>
                                    <p:cond delay="100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100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childTnLst>
                    </p:cTn>
                  </p:par>
                  <p:par>
                    <p:cTn id="35" fill="hold" nodeType="clickPar">
                      <p:stCondLst>
                        <p:cond delay="indefinite"/>
                        <p:cond evt="onBegin" delay="0">
                          <p:tn val="34"/>
                        </p:cond>
                      </p:stCondLst>
                      <p:childTnLst>
                        <p:par>
                          <p:cTn id="36" fill="hold" nodeType="after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1"/>
      <p:bldP spid="7" grpId="2"/>
      <p:bldP spid="15" grpId="3"/>
      <p:bldP spid="17" grpId="4"/>
      <p:bldP spid="25" grpId="5"/>
      <p:bldP spid="27" grpId="6"/>
      <p:bldP spid="28" grpId="7"/>
      <p:bldP spid="30" grpId="8"/>
      <p:bldP spid="32" grpId="9"/>
      <p:bldP spid="33" grpId="10"/>
    </p:bldLst>
  </p:timing>
</p:sld>
</file>

<file path=ppt/slides/slide9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7" name="Dikdörtgen 6"/>
          <p:cNvSpPr/>
          <p:nvPr>
            <p:custDataLst>
              <p:tags r:id="rId3"/>
            </p:custDataLst>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custDataLst>
              <p:tags r:id="rId4"/>
            </p:custDataLst>
          </p:nvPr>
        </p:nvSpPr>
        <p:spPr>
          <a:xfrm>
            <a:off x="110216" y="1140541"/>
            <a:ext cx="12168164" cy="5616922"/>
          </a:xfrm>
          <a:prstGeom prst="rect">
            <a:avLst/>
          </a:prstGeom>
        </p:spPr>
        <p:txBody>
          <a:bodyPr wrap="square">
            <a:spAutoFit/>
          </a:bodyPr>
          <a:lstStyle/>
          <a:p>
            <a:pPr algn="ctr"/>
            <a:r>
              <a:rPr lang="tr-TR">
                <a:solidFill>
                  <a:srgbClr val="FF0000"/>
                </a:solidFill>
                <a:effectLst>
                  <a:outerShdw blurRad="38100" dist="38100" dir="2700000" algn="tl">
                    <a:srgbClr val="000000">
                      <a:alpha val="43137"/>
                    </a:srgbClr>
                  </a:outerShdw>
                </a:effectLst>
              </a:rPr>
              <a:t>Cumhurbaşkanlığı ile Yapılacak Yazışmalarda İmzacıların Seçimi</a:t>
            </a:r>
          </a:p>
          <a:p>
            <a:endParaRPr lang="tr-TR" sz="1700">
              <a:solidFill>
                <a:srgbClr val="FF0000"/>
              </a:solidFill>
            </a:endParaRPr>
          </a:p>
          <a:p>
            <a:r>
              <a:rPr lang="tr-TR" sz="1700"/>
              <a:t>• </a:t>
            </a:r>
            <a:r>
              <a:rPr lang="tr-TR">
                <a:effectLst>
                  <a:outerShdw blurRad="38100" dist="38100" dir="2700000" algn="tl">
                    <a:srgbClr val="000000">
                      <a:alpha val="43137"/>
                    </a:srgbClr>
                  </a:outerShdw>
                </a:effectLst>
              </a:rPr>
              <a:t>Bakanlıklarca veya bakanlıklara bağlı/ilgili idarelerce Cumhurbaşkanlığına gönderilecek ve hukukî etki ve</a:t>
            </a:r>
          </a:p>
          <a:p>
            <a:r>
              <a:rPr lang="tr-TR">
                <a:effectLst>
                  <a:outerShdw blurRad="38100" dist="38100" dir="2700000" algn="tl">
                    <a:srgbClr val="000000">
                      <a:alpha val="43137"/>
                    </a:srgbClr>
                  </a:outerShdw>
                </a:effectLst>
              </a:rPr>
              <a:t>sonuç doğuracak tüm teklif yazıları:</a:t>
            </a:r>
          </a:p>
          <a:p>
            <a:pPr marL="285750" indent="-285750">
              <a:buFontTx/>
              <a:buChar char="-"/>
            </a:pPr>
            <a:r>
              <a:rPr lang="tr-TR">
                <a:effectLst>
                  <a:outerShdw blurRad="38100" dist="38100" dir="2700000" algn="tl">
                    <a:srgbClr val="000000">
                      <a:alpha val="43137"/>
                    </a:srgbClr>
                  </a:outerShdw>
                </a:effectLst>
              </a:rPr>
              <a:t>Bakan</a:t>
            </a:r>
          </a:p>
          <a:p>
            <a:pPr marL="285750" indent="-285750">
              <a:buFontTx/>
              <a:buChar char="-"/>
            </a:pPr>
            <a:r>
              <a:rPr lang="tr-TR">
                <a:effectLst>
                  <a:outerShdw blurRad="38100" dist="38100" dir="2700000" algn="tl">
                    <a:srgbClr val="000000">
                      <a:alpha val="43137"/>
                    </a:srgbClr>
                  </a:outerShdw>
                </a:effectLst>
              </a:rPr>
              <a:t>Bakanın yurt dışında bulunması halinde vekâlet eden bakan</a:t>
            </a:r>
          </a:p>
          <a:p>
            <a:endParaRPr lang="tr-TR"/>
          </a:p>
          <a:p>
            <a:r>
              <a:rPr lang="tr-TR"/>
              <a:t>• </a:t>
            </a:r>
            <a:r>
              <a:rPr lang="tr-TR">
                <a:effectLst>
                  <a:outerShdw blurRad="38100" dist="38100" dir="2700000" algn="tl">
                    <a:srgbClr val="000000">
                      <a:alpha val="43137"/>
                    </a:srgbClr>
                  </a:outerShdw>
                </a:effectLst>
              </a:rPr>
              <a:t>Herhangi bir teklif içermeyen bilgi niteliğindeki yazılar:</a:t>
            </a:r>
          </a:p>
          <a:p>
            <a:pPr marL="285750" indent="-285750">
              <a:buFontTx/>
              <a:buChar char="-"/>
            </a:pPr>
            <a:r>
              <a:rPr lang="tr-TR">
                <a:effectLst>
                  <a:outerShdw blurRad="38100" dist="38100" dir="2700000" algn="tl">
                    <a:srgbClr val="000000">
                      <a:alpha val="43137"/>
                    </a:srgbClr>
                  </a:outerShdw>
                </a:effectLst>
              </a:rPr>
              <a:t>Bakan veya bakan yardımcısı</a:t>
            </a:r>
          </a:p>
          <a:p>
            <a:endParaRPr lang="tr-TR"/>
          </a:p>
          <a:p>
            <a:r>
              <a:rPr lang="tr-TR"/>
              <a:t>• </a:t>
            </a:r>
            <a:r>
              <a:rPr lang="tr-TR">
                <a:effectLst>
                  <a:outerShdw blurRad="38100" dist="38100" dir="2700000" algn="tl">
                    <a:srgbClr val="000000">
                      <a:alpha val="43137"/>
                    </a:srgbClr>
                  </a:outerShdw>
                </a:effectLst>
              </a:rPr>
              <a:t>Kanunlarla veya Cumhurbaşkanlığı Kararnameleriyle kurulan ilişkili idarelerce Cumhurbaşkanlığına gönderilecek teklif yazıları:</a:t>
            </a:r>
          </a:p>
          <a:p>
            <a:r>
              <a:rPr lang="tr-TR">
                <a:effectLst>
                  <a:outerShdw blurRad="38100" dist="38100" dir="2700000" algn="tl">
                    <a:srgbClr val="000000">
                      <a:alpha val="43137"/>
                    </a:srgbClr>
                  </a:outerShdw>
                </a:effectLst>
              </a:rPr>
              <a:t>-    İlişkili bakan</a:t>
            </a:r>
          </a:p>
          <a:p>
            <a:pPr marL="285750" indent="-285750">
              <a:buFontTx/>
              <a:buChar char="-"/>
            </a:pPr>
            <a:r>
              <a:rPr lang="tr-TR">
                <a:effectLst>
                  <a:outerShdw blurRad="38100" dist="38100" dir="2700000" algn="tl">
                    <a:srgbClr val="000000">
                      <a:alpha val="43137"/>
                    </a:srgbClr>
                  </a:outerShdw>
                </a:effectLst>
              </a:rPr>
              <a:t>İlgili mevzuatın öngördüğü hallerle sınırlı olmak üzere teklif yazıları, ilişkili bakanlığa da bilgi vermek kaydıyla idarenin en üst yöneticisi</a:t>
            </a:r>
          </a:p>
          <a:p>
            <a:endParaRPr lang="tr-TR"/>
          </a:p>
          <a:p>
            <a:r>
              <a:rPr lang="tr-TR"/>
              <a:t>• </a:t>
            </a:r>
            <a:r>
              <a:rPr lang="tr-TR">
                <a:effectLst>
                  <a:outerShdw blurRad="38100" dist="38100" dir="2700000" algn="tl">
                    <a:srgbClr val="000000">
                      <a:alpha val="43137"/>
                    </a:srgbClr>
                  </a:outerShdw>
                </a:effectLst>
              </a:rPr>
              <a:t>Cumhurbaşkanlığına bağlı idarelerce Cumhurbaşkanlığına gönderilecek yazılar idarenin en üst yöneticisi</a:t>
            </a:r>
          </a:p>
          <a:p>
            <a:r>
              <a:rPr lang="tr-TR">
                <a:effectLst>
                  <a:outerShdw blurRad="38100" dist="38100" dir="2700000" algn="tl">
                    <a:srgbClr val="000000">
                      <a:alpha val="43137"/>
                    </a:srgbClr>
                  </a:outerShdw>
                </a:effectLst>
              </a:rPr>
              <a:t>• Valiliklerce veya mülkî idare amirine bağlı birimlerce hazırlanan yazılar vali</a:t>
            </a:r>
          </a:p>
          <a:p>
            <a:r>
              <a:rPr lang="tr-TR">
                <a:effectLst>
                  <a:outerShdw blurRad="38100" dist="38100" dir="2700000" algn="tl">
                    <a:srgbClr val="000000">
                      <a:alpha val="43137"/>
                    </a:srgbClr>
                  </a:outerShdw>
                </a:effectLst>
              </a:rPr>
              <a:t>• Belediyelerce hazırlanan yazılar belediye başkanı</a:t>
            </a:r>
          </a:p>
          <a:p>
            <a:r>
              <a:rPr lang="tr-TR">
                <a:effectLst>
                  <a:outerShdw blurRad="38100" dist="38100" dir="2700000" algn="tl">
                    <a:srgbClr val="000000">
                      <a:alpha val="43137"/>
                    </a:srgbClr>
                  </a:outerShdw>
                </a:effectLst>
              </a:rPr>
              <a:t>• Üniversitelerce hazırlanan yazılar rektör</a:t>
            </a:r>
          </a:p>
        </p:txBody>
      </p:sp>
      <p:pic>
        <p:nvPicPr>
          <p:cNvPr id="5" name="Resim 4"/>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custDataLst>
              <p:tags r:id="rId7"/>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17: İmza</a:t>
            </a:r>
          </a:p>
        </p:txBody>
      </p:sp>
    </p:spTree>
    <p:extLst>
      <p:ext uri="{BB962C8B-B14F-4D97-AF65-F5344CB8AC3E}">
        <p14:creationId xmlns:p14="http://schemas.microsoft.com/office/powerpoint/2010/main" val="17929640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Shape 447"/>
        <p:cNvGrpSpPr/>
        <p:nvPr>
          <p:custDataLst>
            <p:tags r:id="rId3"/>
          </p:custDataLst>
        </p:nvPr>
      </p:nvGrpSpPr>
      <p:grpSpPr>
        <a:xfrm>
          <a:off x="0" y="0"/>
          <a:ext cx="0" cy="0"/>
        </a:xfrm>
      </p:grpSpPr>
      <p:sp>
        <p:nvSpPr>
          <p:cNvPr id="28" name="Dikdörtgen 27"/>
          <p:cNvSpPr/>
          <p:nvPr>
            <p:custDataLst>
              <p:tags r:id="rId4"/>
            </p:custDataLst>
          </p:nvPr>
        </p:nvSpPr>
        <p:spPr>
          <a:xfrm>
            <a:off x="5536097" y="2909423"/>
            <a:ext cx="5883965" cy="35510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id="{CA10BC54-DBCC-4635-BD99-355A4E0FB0D8}"/>
              </a:ext>
            </a:extLst>
          </p:cNvPr>
          <p:cNvSpPr/>
          <p:nvPr>
            <p:custDataLst>
              <p:tags r:id="rId7"/>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custDataLst>
              <p:tags r:id="rId8"/>
            </p:custDataLst>
          </p:nvPr>
        </p:nvSpPr>
        <p:spPr>
          <a:xfrm>
            <a:off x="185895" y="1403522"/>
            <a:ext cx="11504954"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700" b="1" i="1">
                <a:solidFill>
                  <a:schemeClr val="accent5">
                    <a:lumMod val="50000"/>
                  </a:schemeClr>
                </a:solidFill>
              </a:rPr>
              <a:t>Belge iki veya daha fazla yetkili tarafından imzalandığı durumlarda;</a:t>
            </a:r>
          </a:p>
        </p:txBody>
      </p:sp>
      <p:grpSp>
        <p:nvGrpSpPr>
          <p:cNvPr id="15" name="Google Shape;340;p34"/>
          <p:cNvGrpSpPr/>
          <p:nvPr>
            <p:custDataLst>
              <p:tags r:id="rId9"/>
            </p:custDataLst>
          </p:nvPr>
        </p:nvGrpSpPr>
        <p:grpSpPr>
          <a:xfrm>
            <a:off x="4751715" y="2723322"/>
            <a:ext cx="7443599" cy="4134678"/>
            <a:chOff x="1177450" y="241631"/>
            <a:chExt cx="6173152" cy="3616776"/>
          </a:xfrm>
        </p:grpSpPr>
        <p:sp>
          <p:nvSpPr>
            <p:cNvPr id="17" name="Google Shape;341;p34"/>
            <p:cNvSpPr/>
            <p:nvPr>
              <p:custDataLst>
                <p:tags r:id="rId10"/>
              </p:custDataLst>
            </p:nvPr>
          </p:nvSpPr>
          <p:spPr>
            <a:xfrm>
              <a:off x="1682275" y="241631"/>
              <a:ext cx="5161606" cy="3454973"/>
            </a:xfrm>
            <a:custGeom>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 name="Google Shape;342;p34"/>
            <p:cNvSpPr/>
            <p:nvPr>
              <p:custDataLst>
                <p:tags r:id="rId11"/>
              </p:custDataLst>
            </p:nvPr>
          </p:nvSpPr>
          <p:spPr>
            <a:xfrm>
              <a:off x="1177450" y="3763229"/>
              <a:ext cx="6173152" cy="95178"/>
            </a:xfrm>
            <a:custGeom>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 name="Google Shape;343;p34"/>
            <p:cNvSpPr/>
            <p:nvPr>
              <p:custDataLst>
                <p:tags r:id="rId12"/>
              </p:custDataLst>
            </p:nvPr>
          </p:nvSpPr>
          <p:spPr>
            <a:xfrm>
              <a:off x="1177450" y="3687086"/>
              <a:ext cx="6172200" cy="76142"/>
            </a:xfrm>
            <a:custGeom>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 name="Google Shape;344;p34"/>
            <p:cNvSpPr/>
            <p:nvPr>
              <p:custDataLst>
                <p:tags r:id="rId13"/>
              </p:custDataLst>
            </p:nvPr>
          </p:nvSpPr>
          <p:spPr>
            <a:xfrm>
              <a:off x="3806350" y="3687086"/>
              <a:ext cx="903922" cy="47589"/>
            </a:xfrm>
            <a:custGeom>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pic>
        <p:nvPicPr>
          <p:cNvPr id="29" name="Resim 28"/>
          <p:cNvPicPr>
            <a:picLocks noChangeAspect="1"/>
          </p:cNvPicPr>
          <p:nvPr>
            <p:custDataLst>
              <p:tags r:id="rId15"/>
            </p:custDataLst>
          </p:nvPr>
        </p:nvPicPr>
        <p:blipFill>
          <a:blip r:embed="rId14"/>
          <a:stretch>
            <a:fillRect/>
          </a:stretch>
        </p:blipFill>
        <p:spPr>
          <a:xfrm>
            <a:off x="5713229" y="3376694"/>
            <a:ext cx="5547808" cy="2396743"/>
          </a:xfrm>
          <a:prstGeom prst="rect">
            <a:avLst/>
          </a:prstGeom>
          <a:ln>
            <a:noFill/>
          </a:ln>
          <a:effectLst/>
        </p:spPr>
      </p:pic>
      <p:sp>
        <p:nvSpPr>
          <p:cNvPr id="2" name="Dikdörtgen 1"/>
          <p:cNvSpPr/>
          <p:nvPr>
            <p:custDataLst>
              <p:tags r:id="rId16"/>
            </p:custDataLst>
          </p:nvPr>
        </p:nvSpPr>
        <p:spPr>
          <a:xfrm>
            <a:off x="185895" y="2137355"/>
            <a:ext cx="5085973" cy="2267608"/>
          </a:xfrm>
          <a:prstGeom prst="rect">
            <a:avLst/>
          </a:prstGeom>
        </p:spPr>
        <p:txBody>
          <a:bodyPr wrap="square">
            <a:spAutoFit/>
          </a:bodyPr>
          <a:lstStyle/>
          <a:p>
            <a:pPr marL="180975" lvl="1" indent="-180975" algn="just">
              <a:lnSpc>
                <a:spcPct val="114000"/>
              </a:lnSpc>
              <a:buClr>
                <a:srgbClr val="44546A"/>
              </a:buClr>
            </a:pPr>
            <a:r>
              <a:rPr lang="tr-TR" sz="2800" b="1">
                <a:solidFill>
                  <a:srgbClr val="B6242F"/>
                </a:solidFill>
                <a:effectLst>
                  <a:outerShdw blurRad="38100" dist="38100" dir="2700000" algn="tl">
                    <a:srgbClr val="000000">
                      <a:alpha val="43137"/>
                    </a:srgbClr>
                  </a:outerShdw>
                </a:effectLst>
                <a:latin typeface="Corbel" panose="020b0503020204020204" pitchFamily="34" charset="0"/>
                <a:cs typeface="Times New Roman" panose="02020603050405020304" pitchFamily="18" charset="0"/>
              </a:rPr>
              <a:t>İkili İmza</a:t>
            </a:r>
          </a:p>
          <a:p>
            <a:pPr marL="0" lvl="1" algn="just">
              <a:lnSpc>
                <a:spcPct val="114000"/>
              </a:lnSpc>
              <a:buClr>
                <a:srgbClr val="44546A"/>
              </a:buClr>
            </a:pPr>
            <a:r>
              <a:rPr lang="tr-TR" sz="2400">
                <a:solidFill>
                  <a:prstClr val="black"/>
                </a:solidFill>
                <a:latin typeface="Corbel" panose="020b0503020204020204" pitchFamily="34" charset="0"/>
                <a:cs typeface="Times New Roman" panose="02020603050405020304" pitchFamily="18" charset="0"/>
              </a:rPr>
              <a:t>İki yöneticinin birlikte imzaladıkları belgelerde hiyerarşik olarak üst olan yöneticinin imzası </a:t>
            </a:r>
            <a:r>
              <a:rPr lang="tr-TR" sz="2400" b="1">
                <a:solidFill>
                  <a:prstClr val="black"/>
                </a:solidFill>
                <a:latin typeface="Corbel" panose="020b0503020204020204" pitchFamily="34" charset="0"/>
                <a:cs typeface="Times New Roman" panose="02020603050405020304" pitchFamily="18" charset="0"/>
              </a:rPr>
              <a:t>sağda</a:t>
            </a:r>
            <a:r>
              <a:rPr lang="tr-TR" sz="2400">
                <a:solidFill>
                  <a:prstClr val="black"/>
                </a:solidFill>
                <a:latin typeface="Corbel" panose="020b0503020204020204" pitchFamily="34" charset="0"/>
                <a:cs typeface="Times New Roman" panose="02020603050405020304" pitchFamily="18" charset="0"/>
              </a:rPr>
              <a:t>, diğer yöneticiye ait imza </a:t>
            </a:r>
            <a:r>
              <a:rPr lang="tr-TR" sz="2400" b="1">
                <a:solidFill>
                  <a:prstClr val="black"/>
                </a:solidFill>
                <a:latin typeface="Corbel" panose="020b0503020204020204" pitchFamily="34" charset="0"/>
                <a:cs typeface="Times New Roman" panose="02020603050405020304" pitchFamily="18" charset="0"/>
              </a:rPr>
              <a:t>solda</a:t>
            </a:r>
            <a:r>
              <a:rPr lang="tr-TR" sz="2400">
                <a:solidFill>
                  <a:prstClr val="black"/>
                </a:solidFill>
                <a:latin typeface="Corbel" panose="020b0503020204020204" pitchFamily="34" charset="0"/>
                <a:cs typeface="Times New Roman" panose="02020603050405020304" pitchFamily="18" charset="0"/>
              </a:rPr>
              <a:t> yer alır. </a:t>
            </a:r>
          </a:p>
        </p:txBody>
      </p:sp>
    </p:spTree>
    <p:extLst>
      <p:ext uri="{BB962C8B-B14F-4D97-AF65-F5344CB8AC3E}">
        <p14:creationId xmlns:p14="http://schemas.microsoft.com/office/powerpoint/2010/main" val="1683476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childTnLst>
                          </p:cTn>
                        </p:par>
                        <p:par>
                          <p:cTn id="8" fill="hold" nodeType="afterGroup">
                            <p:stCondLst>
                              <p:cond delay="175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500"/>
                                        <p:tgtEl>
                                          <p:spTgt spid="28"/>
                                        </p:tgtEl>
                                      </p:cBhvr>
                                    </p:animEffect>
                                    <p:anim calcmode="lin" valueType="num">
                                      <p:cBhvr>
                                        <p:cTn id="12" dur="1500" fill="hold"/>
                                        <p:tgtEl>
                                          <p:spTgt spid="28"/>
                                        </p:tgtEl>
                                        <p:attrNameLst>
                                          <p:attrName>ppt_x</p:attrName>
                                        </p:attrNameLst>
                                      </p:cBhvr>
                                      <p:tavLst>
                                        <p:tav tm="0">
                                          <p:val>
                                            <p:strVal val="#ppt_x"/>
                                          </p:val>
                                        </p:tav>
                                        <p:tav tm="100000">
                                          <p:val>
                                            <p:strVal val="#ppt_x"/>
                                          </p:val>
                                        </p:tav>
                                      </p:tavLst>
                                    </p:anim>
                                    <p:anim calcmode="lin" valueType="num">
                                      <p:cBhvr>
                                        <p:cTn id="13" dur="15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500"/>
                                        <p:tgtEl>
                                          <p:spTgt spid="15"/>
                                        </p:tgtEl>
                                      </p:cBhvr>
                                    </p:animEffect>
                                    <p:anim calcmode="lin" valueType="num">
                                      <p:cBhvr>
                                        <p:cTn id="17" dur="1500" fill="hold"/>
                                        <p:tgtEl>
                                          <p:spTgt spid="15"/>
                                        </p:tgtEl>
                                        <p:attrNameLst>
                                          <p:attrName>ppt_x</p:attrName>
                                        </p:attrNameLst>
                                      </p:cBhvr>
                                      <p:tavLst>
                                        <p:tav tm="0">
                                          <p:val>
                                            <p:strVal val="#ppt_x"/>
                                          </p:val>
                                        </p:tav>
                                        <p:tav tm="100000">
                                          <p:val>
                                            <p:strVal val="#ppt_x"/>
                                          </p:val>
                                        </p:tav>
                                      </p:tavLst>
                                    </p:anim>
                                    <p:anim calcmode="lin" valueType="num">
                                      <p:cBhvr>
                                        <p:cTn id="18" dur="1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500"/>
                                        <p:tgtEl>
                                          <p:spTgt spid="29"/>
                                        </p:tgtEl>
                                      </p:cBhvr>
                                    </p:animEffect>
                                    <p:anim calcmode="lin" valueType="num">
                                      <p:cBhvr>
                                        <p:cTn id="22" dur="1500" fill="hold"/>
                                        <p:tgtEl>
                                          <p:spTgt spid="29"/>
                                        </p:tgtEl>
                                        <p:attrNameLst>
                                          <p:attrName>ppt_x</p:attrName>
                                        </p:attrNameLst>
                                      </p:cBhvr>
                                      <p:tavLst>
                                        <p:tav tm="0">
                                          <p:val>
                                            <p:strVal val="#ppt_x"/>
                                          </p:val>
                                        </p:tav>
                                        <p:tav tm="100000">
                                          <p:val>
                                            <p:strVal val="#ppt_x"/>
                                          </p:val>
                                        </p:tav>
                                      </p:tavLst>
                                    </p:anim>
                                    <p:anim calcmode="lin" valueType="num">
                                      <p:cBhvr>
                                        <p:cTn id="23" dur="1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1"/>
    </p:bldLst>
  </p:timing>
</p:sld>
</file>

<file path=ppt/slides/slide9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Shape 447"/>
        <p:cNvGrpSpPr/>
        <p:nvPr>
          <p:custDataLst>
            <p:tags r:id="rId3"/>
          </p:custDataLst>
        </p:nvPr>
      </p:nvGrpSpPr>
      <p:grpSpPr>
        <a:xfrm>
          <a:off x="0" y="0"/>
          <a:ext cx="0" cy="0"/>
        </a:xfrm>
      </p:grpSpPr>
      <p:pic>
        <p:nvPicPr>
          <p:cNvPr id="12" name="Resim 1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custDataLst>
              <p:tags r:id="rId7"/>
            </p:custDataLst>
          </p:nvPr>
        </p:nvSpPr>
        <p:spPr>
          <a:xfrm>
            <a:off x="264273" y="1326642"/>
            <a:ext cx="11504954"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a:solidFill>
                  <a:schemeClr val="accent5">
                    <a:lumMod val="50000"/>
                  </a:schemeClr>
                </a:solidFill>
              </a:rPr>
              <a:t>Belgenin iki veya daha fazla yetkili tarafından imzalandığı durumlarda;</a:t>
            </a:r>
          </a:p>
        </p:txBody>
      </p:sp>
      <p:grpSp>
        <p:nvGrpSpPr>
          <p:cNvPr id="15" name="Google Shape;340;p34"/>
          <p:cNvGrpSpPr/>
          <p:nvPr>
            <p:custDataLst>
              <p:tags r:id="rId8"/>
            </p:custDataLst>
          </p:nvPr>
        </p:nvGrpSpPr>
        <p:grpSpPr>
          <a:xfrm>
            <a:off x="819552" y="4063075"/>
            <a:ext cx="4148444" cy="2348308"/>
            <a:chOff x="1177450" y="241631"/>
            <a:chExt cx="6173152" cy="3616776"/>
          </a:xfrm>
        </p:grpSpPr>
        <p:sp>
          <p:nvSpPr>
            <p:cNvPr id="17" name="Google Shape;341;p34"/>
            <p:cNvSpPr/>
            <p:nvPr>
              <p:custDataLst>
                <p:tags r:id="rId9"/>
              </p:custDataLst>
            </p:nvPr>
          </p:nvSpPr>
          <p:spPr>
            <a:xfrm>
              <a:off x="1682275" y="241631"/>
              <a:ext cx="5161606" cy="3454973"/>
            </a:xfrm>
            <a:custGeom>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 name="Google Shape;342;p34"/>
            <p:cNvSpPr/>
            <p:nvPr>
              <p:custDataLst>
                <p:tags r:id="rId10"/>
              </p:custDataLst>
            </p:nvPr>
          </p:nvSpPr>
          <p:spPr>
            <a:xfrm>
              <a:off x="1177450" y="3763229"/>
              <a:ext cx="6173152" cy="95178"/>
            </a:xfrm>
            <a:custGeom>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6" name="Google Shape;343;p34"/>
            <p:cNvSpPr/>
            <p:nvPr>
              <p:custDataLst>
                <p:tags r:id="rId11"/>
              </p:custDataLst>
            </p:nvPr>
          </p:nvSpPr>
          <p:spPr>
            <a:xfrm>
              <a:off x="1177450" y="3687086"/>
              <a:ext cx="6172200" cy="76142"/>
            </a:xfrm>
            <a:custGeom>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7" name="Google Shape;344;p34"/>
            <p:cNvSpPr/>
            <p:nvPr>
              <p:custDataLst>
                <p:tags r:id="rId12"/>
              </p:custDataLst>
            </p:nvPr>
          </p:nvSpPr>
          <p:spPr>
            <a:xfrm>
              <a:off x="3806350" y="3687086"/>
              <a:ext cx="903922" cy="47589"/>
            </a:xfrm>
            <a:custGeom>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2" name="Dikdörtgen 1"/>
          <p:cNvSpPr/>
          <p:nvPr>
            <p:custDataLst>
              <p:tags r:id="rId13"/>
            </p:custDataLst>
          </p:nvPr>
        </p:nvSpPr>
        <p:spPr>
          <a:xfrm>
            <a:off x="349280" y="2167349"/>
            <a:ext cx="5085973" cy="1706365"/>
          </a:xfrm>
          <a:prstGeom prst="rect">
            <a:avLst/>
          </a:prstGeom>
        </p:spPr>
        <p:txBody>
          <a:bodyPr wrap="square">
            <a:spAutoFit/>
          </a:bodyPr>
          <a:lstStyle/>
          <a:p>
            <a:pPr marL="180975" lvl="1" indent="-180975" algn="just">
              <a:lnSpc>
                <a:spcPct val="114000"/>
              </a:lnSpc>
              <a:buClr>
                <a:srgbClr val="44546A"/>
              </a:buClr>
            </a:pPr>
            <a:r>
              <a:rPr lang="tr-TR" sz="2000" b="1">
                <a:solidFill>
                  <a:srgbClr val="B6242F"/>
                </a:solidFill>
                <a:effectLst>
                  <a:outerShdw blurRad="38100" dist="38100" dir="2700000" algn="tl">
                    <a:srgbClr val="000000">
                      <a:alpha val="43137"/>
                    </a:srgbClr>
                  </a:outerShdw>
                </a:effectLst>
                <a:cs typeface="Times New Roman" panose="02020603050405020304" pitchFamily="18" charset="0"/>
              </a:rPr>
              <a:t>Çoklu İmza</a:t>
            </a:r>
          </a:p>
          <a:p>
            <a:pPr marL="0" lvl="1">
              <a:lnSpc>
                <a:spcPct val="114000"/>
              </a:lnSpc>
              <a:buClr>
                <a:srgbClr val="44546A"/>
              </a:buClr>
            </a:pPr>
            <a:r>
              <a:rPr lang="tr-TR">
                <a:solidFill>
                  <a:prstClr val="black"/>
                </a:solidFill>
                <a:cs typeface="Times New Roman" panose="02020603050405020304" pitchFamily="18" charset="0"/>
              </a:rPr>
              <a:t>İkiden fazla imza atılması durumunda hiyerarşik olarak en alt olan imzacı </a:t>
            </a:r>
            <a:r>
              <a:rPr lang="tr-TR" b="1">
                <a:solidFill>
                  <a:prstClr val="black"/>
                </a:solidFill>
                <a:cs typeface="Times New Roman" panose="02020603050405020304" pitchFamily="18" charset="0"/>
              </a:rPr>
              <a:t>en sağda </a:t>
            </a:r>
            <a:r>
              <a:rPr lang="tr-TR">
                <a:solidFill>
                  <a:prstClr val="black"/>
                </a:solidFill>
                <a:cs typeface="Times New Roman" panose="02020603050405020304" pitchFamily="18" charset="0"/>
              </a:rPr>
              <a:t>ve ilk sırada, bunun dışında kalan imzacılar ise ilk imzacının </a:t>
            </a:r>
            <a:r>
              <a:rPr lang="tr-TR" b="1">
                <a:solidFill>
                  <a:prstClr val="black"/>
                </a:solidFill>
                <a:cs typeface="Times New Roman" panose="02020603050405020304" pitchFamily="18" charset="0"/>
              </a:rPr>
              <a:t>soluna</a:t>
            </a:r>
            <a:r>
              <a:rPr lang="tr-TR">
                <a:solidFill>
                  <a:prstClr val="black"/>
                </a:solidFill>
                <a:cs typeface="Times New Roman" panose="02020603050405020304" pitchFamily="18" charset="0"/>
              </a:rPr>
              <a:t> gelecek şekilde sıralanır. </a:t>
            </a:r>
          </a:p>
        </p:txBody>
      </p:sp>
      <p:pic>
        <p:nvPicPr>
          <p:cNvPr id="14" name="Resim 13"/>
          <p:cNvPicPr>
            <a:picLocks noChangeAspect="1"/>
          </p:cNvPicPr>
          <p:nvPr>
            <p:custDataLst>
              <p:tags r:id="rId15"/>
            </p:custDataLst>
          </p:nvPr>
        </p:nvPicPr>
        <p:blipFill>
          <a:blip r:embed="rId14"/>
          <a:stretch>
            <a:fillRect/>
          </a:stretch>
        </p:blipFill>
        <p:spPr>
          <a:xfrm>
            <a:off x="1229030" y="4161886"/>
            <a:ext cx="3264593" cy="2045319"/>
          </a:xfrm>
          <a:prstGeom prst="rect">
            <a:avLst/>
          </a:prstGeom>
          <a:ln>
            <a:noFill/>
          </a:ln>
          <a:effectLst/>
        </p:spPr>
      </p:pic>
      <p:sp>
        <p:nvSpPr>
          <p:cNvPr id="16" name="Dikdörtgen 15"/>
          <p:cNvSpPr/>
          <p:nvPr>
            <p:custDataLst>
              <p:tags r:id="rId16"/>
            </p:custDataLst>
          </p:nvPr>
        </p:nvSpPr>
        <p:spPr>
          <a:xfrm>
            <a:off x="7306589" y="4135457"/>
            <a:ext cx="3596542" cy="20717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340;p34"/>
          <p:cNvGrpSpPr/>
          <p:nvPr>
            <p:custDataLst>
              <p:tags r:id="rId17"/>
            </p:custDataLst>
          </p:nvPr>
        </p:nvGrpSpPr>
        <p:grpSpPr>
          <a:xfrm>
            <a:off x="6938220" y="4049486"/>
            <a:ext cx="4435173" cy="2412274"/>
            <a:chOff x="1177450" y="241631"/>
            <a:chExt cx="6173152" cy="3616776"/>
          </a:xfrm>
        </p:grpSpPr>
        <p:sp>
          <p:nvSpPr>
            <p:cNvPr id="19" name="Google Shape;341;p34"/>
            <p:cNvSpPr/>
            <p:nvPr>
              <p:custDataLst>
                <p:tags r:id="rId18"/>
              </p:custDataLst>
            </p:nvPr>
          </p:nvSpPr>
          <p:spPr>
            <a:xfrm>
              <a:off x="1682275" y="241631"/>
              <a:ext cx="5161606" cy="3454973"/>
            </a:xfrm>
            <a:custGeom>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0" name="Google Shape;342;p34"/>
            <p:cNvSpPr/>
            <p:nvPr>
              <p:custDataLst>
                <p:tags r:id="rId19"/>
              </p:custDataLst>
            </p:nvPr>
          </p:nvSpPr>
          <p:spPr>
            <a:xfrm>
              <a:off x="1177450" y="3763229"/>
              <a:ext cx="6173152" cy="95178"/>
            </a:xfrm>
            <a:custGeom>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 name="Google Shape;343;p34"/>
            <p:cNvSpPr/>
            <p:nvPr>
              <p:custDataLst>
                <p:tags r:id="rId20"/>
              </p:custDataLst>
            </p:nvPr>
          </p:nvSpPr>
          <p:spPr>
            <a:xfrm>
              <a:off x="1177450" y="3687086"/>
              <a:ext cx="6172200" cy="76142"/>
            </a:xfrm>
            <a:custGeom>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 name="Google Shape;344;p34"/>
            <p:cNvSpPr/>
            <p:nvPr>
              <p:custDataLst>
                <p:tags r:id="rId21"/>
              </p:custDataLst>
            </p:nvPr>
          </p:nvSpPr>
          <p:spPr>
            <a:xfrm>
              <a:off x="3806350" y="3687086"/>
              <a:ext cx="903922" cy="47589"/>
            </a:xfrm>
            <a:custGeom>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pic>
        <p:nvPicPr>
          <p:cNvPr id="24" name="Resim 23"/>
          <p:cNvPicPr>
            <a:picLocks noChangeAspect="1"/>
          </p:cNvPicPr>
          <p:nvPr>
            <p:custDataLst>
              <p:tags r:id="rId23"/>
            </p:custDataLst>
          </p:nvPr>
        </p:nvPicPr>
        <p:blipFill>
          <a:blip r:embed="rId22"/>
          <a:srcRect l="1080" r="1458" b="2929"/>
          <a:stretch>
            <a:fillRect/>
          </a:stretch>
        </p:blipFill>
        <p:spPr>
          <a:xfrm>
            <a:off x="7445829" y="4261497"/>
            <a:ext cx="3366645" cy="1829261"/>
          </a:xfrm>
          <a:prstGeom prst="rect">
            <a:avLst/>
          </a:prstGeom>
          <a:ln>
            <a:noFill/>
          </a:ln>
          <a:effectLst/>
        </p:spPr>
      </p:pic>
      <p:sp>
        <p:nvSpPr>
          <p:cNvPr id="29" name="Dikdörtgen 28"/>
          <p:cNvSpPr/>
          <p:nvPr>
            <p:custDataLst>
              <p:tags r:id="rId24"/>
            </p:custDataLst>
          </p:nvPr>
        </p:nvSpPr>
        <p:spPr>
          <a:xfrm>
            <a:off x="6628779" y="2500677"/>
            <a:ext cx="4952162" cy="1039708"/>
          </a:xfrm>
          <a:prstGeom prst="rect">
            <a:avLst/>
          </a:prstGeom>
        </p:spPr>
        <p:txBody>
          <a:bodyPr wrap="square">
            <a:spAutoFit/>
          </a:bodyPr>
          <a:lstStyle/>
          <a:p>
            <a:pPr marL="0" lvl="1" algn="just">
              <a:lnSpc>
                <a:spcPct val="114000"/>
              </a:lnSpc>
              <a:buClr>
                <a:srgbClr val="44546A"/>
              </a:buClr>
            </a:pPr>
            <a:r>
              <a:rPr lang="tr-TR">
                <a:solidFill>
                  <a:prstClr val="black"/>
                </a:solidFill>
                <a:cs typeface="Times New Roman" panose="02020603050405020304" pitchFamily="18" charset="0"/>
              </a:rPr>
              <a:t>İmzacı bilgilerinin aynı satıra sığmadığı durumlarda alt satıra yazılacak imzacı bilgileri </a:t>
            </a:r>
            <a:r>
              <a:rPr lang="tr-TR" b="1">
                <a:solidFill>
                  <a:prstClr val="black"/>
                </a:solidFill>
                <a:cs typeface="Times New Roman" panose="02020603050405020304" pitchFamily="18" charset="0"/>
              </a:rPr>
              <a:t>sağdan sola doğru veya ortalanarak </a:t>
            </a:r>
            <a:r>
              <a:rPr lang="tr-TR">
                <a:solidFill>
                  <a:prstClr val="black"/>
                </a:solidFill>
                <a:cs typeface="Times New Roman" panose="02020603050405020304" pitchFamily="18" charset="0"/>
              </a:rPr>
              <a:t>yazılır.</a:t>
            </a:r>
          </a:p>
        </p:txBody>
      </p:sp>
    </p:spTree>
    <p:extLst>
      <p:ext uri="{BB962C8B-B14F-4D97-AF65-F5344CB8AC3E}">
        <p14:creationId xmlns:p14="http://schemas.microsoft.com/office/powerpoint/2010/main" val="627603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500"/>
                                        <p:tgtEl>
                                          <p:spTgt spid="15"/>
                                        </p:tgtEl>
                                      </p:cBhvr>
                                    </p:animEffect>
                                    <p:anim calcmode="lin" valueType="num">
                                      <p:cBhvr>
                                        <p:cTn id="11" dur="1500" fill="hold"/>
                                        <p:tgtEl>
                                          <p:spTgt spid="15"/>
                                        </p:tgtEl>
                                        <p:attrNameLst>
                                          <p:attrName>ppt_x</p:attrName>
                                        </p:attrNameLst>
                                      </p:cBhvr>
                                      <p:tavLst>
                                        <p:tav tm="0">
                                          <p:val>
                                            <p:strVal val="#ppt_x"/>
                                          </p:val>
                                        </p:tav>
                                        <p:tav tm="100000">
                                          <p:val>
                                            <p:strVal val="#ppt_x"/>
                                          </p:val>
                                        </p:tav>
                                      </p:tavLst>
                                    </p:anim>
                                    <p:anim calcmode="lin" valueType="num">
                                      <p:cBhvr>
                                        <p:cTn id="12" dur="1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anim calcmode="lin" valueType="num">
                                      <p:cBhvr>
                                        <p:cTn id="16" dur="1500" fill="hold"/>
                                        <p:tgtEl>
                                          <p:spTgt spid="14"/>
                                        </p:tgtEl>
                                        <p:attrNameLst>
                                          <p:attrName>ppt_x</p:attrName>
                                        </p:attrNameLst>
                                      </p:cBhvr>
                                      <p:tavLst>
                                        <p:tav tm="0">
                                          <p:val>
                                            <p:strVal val="#ppt_x"/>
                                          </p:val>
                                        </p:tav>
                                        <p:tav tm="100000">
                                          <p:val>
                                            <p:strVal val="#ppt_x"/>
                                          </p:val>
                                        </p:tav>
                                      </p:tavLst>
                                    </p:anim>
                                    <p:anim calcmode="lin" valueType="num">
                                      <p:cBhvr>
                                        <p:cTn id="17" dur="1500" fill="hold"/>
                                        <p:tgtEl>
                                          <p:spTgt spid="14"/>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750"/>
                                        <p:tgtEl>
                                          <p:spTgt spid="29"/>
                                        </p:tgtEl>
                                      </p:cBhvr>
                                    </p:animEffect>
                                  </p:childTnLst>
                                </p:cTn>
                              </p:par>
                            </p:childTnLst>
                          </p:cTn>
                        </p:par>
                        <p:par>
                          <p:cTn id="21" fill="hold" nodeType="afterGroup">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500"/>
                                        <p:tgtEl>
                                          <p:spTgt spid="16"/>
                                        </p:tgtEl>
                                      </p:cBhvr>
                                    </p:animEffect>
                                    <p:anim calcmode="lin" valueType="num">
                                      <p:cBhvr>
                                        <p:cTn id="25" dur="1500" fill="hold"/>
                                        <p:tgtEl>
                                          <p:spTgt spid="16"/>
                                        </p:tgtEl>
                                        <p:attrNameLst>
                                          <p:attrName>ppt_x</p:attrName>
                                        </p:attrNameLst>
                                      </p:cBhvr>
                                      <p:tavLst>
                                        <p:tav tm="0">
                                          <p:val>
                                            <p:strVal val="#ppt_x"/>
                                          </p:val>
                                        </p:tav>
                                        <p:tav tm="100000">
                                          <p:val>
                                            <p:strVal val="#ppt_x"/>
                                          </p:val>
                                        </p:tav>
                                      </p:tavLst>
                                    </p:anim>
                                    <p:anim calcmode="lin" valueType="num">
                                      <p:cBhvr>
                                        <p:cTn id="26" dur="1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500"/>
                                        <p:tgtEl>
                                          <p:spTgt spid="18"/>
                                        </p:tgtEl>
                                      </p:cBhvr>
                                    </p:animEffect>
                                    <p:anim calcmode="lin" valueType="num">
                                      <p:cBhvr>
                                        <p:cTn id="30" dur="1500" fill="hold"/>
                                        <p:tgtEl>
                                          <p:spTgt spid="18"/>
                                        </p:tgtEl>
                                        <p:attrNameLst>
                                          <p:attrName>ppt_x</p:attrName>
                                        </p:attrNameLst>
                                      </p:cBhvr>
                                      <p:tavLst>
                                        <p:tav tm="0">
                                          <p:val>
                                            <p:strVal val="#ppt_x"/>
                                          </p:val>
                                        </p:tav>
                                        <p:tav tm="100000">
                                          <p:val>
                                            <p:strVal val="#ppt_x"/>
                                          </p:val>
                                        </p:tav>
                                      </p:tavLst>
                                    </p:anim>
                                    <p:anim calcmode="lin" valueType="num">
                                      <p:cBhvr>
                                        <p:cTn id="31" dur="1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500"/>
                                        <p:tgtEl>
                                          <p:spTgt spid="24"/>
                                        </p:tgtEl>
                                      </p:cBhvr>
                                    </p:animEffect>
                                    <p:anim calcmode="lin" valueType="num">
                                      <p:cBhvr>
                                        <p:cTn id="35" dur="1500" fill="hold"/>
                                        <p:tgtEl>
                                          <p:spTgt spid="24"/>
                                        </p:tgtEl>
                                        <p:attrNameLst>
                                          <p:attrName>ppt_x</p:attrName>
                                        </p:attrNameLst>
                                      </p:cBhvr>
                                      <p:tavLst>
                                        <p:tav tm="0">
                                          <p:val>
                                            <p:strVal val="#ppt_x"/>
                                          </p:val>
                                        </p:tav>
                                        <p:tav tm="100000">
                                          <p:val>
                                            <p:strVal val="#ppt_x"/>
                                          </p:val>
                                        </p:tav>
                                      </p:tavLst>
                                    </p:anim>
                                    <p:anim calcmode="lin" valueType="num">
                                      <p:cBhvr>
                                        <p:cTn id="36"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1"/>
      <p:bldP spid="29" grpId="2"/>
    </p:bldLst>
  </p:timing>
</p:sld>
</file>

<file path=ppt/slides/slide9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Shape 447"/>
        <p:cNvGrpSpPr/>
        <p:nvPr>
          <p:custDataLst>
            <p:tags r:id="rId3"/>
          </p:custDataLst>
        </p:nvPr>
      </p:nvGrpSpPr>
      <p:grpSpPr>
        <a:xfrm>
          <a:off x="0" y="0"/>
          <a:ext cx="0" cy="0"/>
        </a:xfrm>
      </p:grpSpPr>
      <p:pic>
        <p:nvPicPr>
          <p:cNvPr id="12" name="Resim 1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custDataLst>
              <p:tags r:id="rId7"/>
            </p:custDataLst>
          </p:nvPr>
        </p:nvSpPr>
        <p:spPr>
          <a:xfrm>
            <a:off x="437161" y="1434660"/>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a:solidFill>
                  <a:srgbClr val="1B9FB1"/>
                </a:solidFill>
              </a:rPr>
              <a:t>İmza Alanında Yazı ve Tablo Bulunmaması</a:t>
            </a:r>
          </a:p>
        </p:txBody>
      </p:sp>
      <p:pic>
        <p:nvPicPr>
          <p:cNvPr id="2" name="Resim 1"/>
          <p:cNvPicPr>
            <a:picLocks noChangeAspect="1"/>
          </p:cNvPicPr>
          <p:nvPr>
            <p:custDataLst>
              <p:tags r:id="rId9"/>
            </p:custDataLst>
          </p:nvPr>
        </p:nvPicPr>
        <p:blipFill>
          <a:blip r:embed="rId8"/>
          <a:srcRect l="932" t="2009" r="1426" b="5460"/>
          <a:stretch>
            <a:fillRect/>
          </a:stretch>
        </p:blipFill>
        <p:spPr>
          <a:xfrm>
            <a:off x="6889272" y="2780773"/>
            <a:ext cx="4396568" cy="2829196"/>
          </a:xfrm>
          <a:prstGeom prst="rect">
            <a:avLst/>
          </a:prstGeom>
          <a:ln>
            <a:noFill/>
          </a:ln>
        </p:spPr>
      </p:pic>
      <p:sp>
        <p:nvSpPr>
          <p:cNvPr id="3" name="Dikdörtgen 2"/>
          <p:cNvSpPr/>
          <p:nvPr>
            <p:custDataLst>
              <p:tags r:id="rId10"/>
            </p:custDataLst>
          </p:nvPr>
        </p:nvSpPr>
        <p:spPr>
          <a:xfrm>
            <a:off x="437160" y="2174750"/>
            <a:ext cx="10041369" cy="369332"/>
          </a:xfrm>
          <a:prstGeom prst="rect">
            <a:avLst/>
          </a:prstGeom>
        </p:spPr>
        <p:txBody>
          <a:bodyPr wrap="square">
            <a:spAutoFit/>
          </a:bodyPr>
          <a:lstStyle/>
          <a:p>
            <a:r>
              <a:rPr lang="tr-TR" b="1"/>
              <a:t>İmzadan sonra belge içeriğine ait metnin devamı niteliğinde yazı veya tablo olmamalıdır.</a:t>
            </a:r>
          </a:p>
        </p:txBody>
      </p:sp>
      <p:sp>
        <p:nvSpPr>
          <p:cNvPr id="6" name="Dikdörtgen 5"/>
          <p:cNvSpPr/>
          <p:nvPr>
            <p:custDataLst>
              <p:tags r:id="rId11"/>
            </p:custDataLst>
          </p:nvPr>
        </p:nvSpPr>
        <p:spPr>
          <a:xfrm>
            <a:off x="437161" y="2976397"/>
            <a:ext cx="5673015" cy="1754326"/>
          </a:xfrm>
          <a:prstGeom prst="rect">
            <a:avLst/>
          </a:prstGeom>
        </p:spPr>
        <p:txBody>
          <a:bodyPr wrap="square">
            <a:spAutoFit/>
          </a:bodyPr>
          <a:lstStyle/>
          <a:p>
            <a:pPr algn="just"/>
            <a:r>
              <a:rPr lang="tr-TR" b="1"/>
              <a:t>İmzadan sonraki alanın kullanılmak istenmesi durumunda;</a:t>
            </a:r>
          </a:p>
          <a:p>
            <a:pPr algn="just"/>
            <a:endParaRPr lang="tr-TR" b="1"/>
          </a:p>
          <a:p>
            <a:pPr algn="just"/>
            <a:r>
              <a:rPr lang="tr-TR"/>
              <a:t>Metin alanında alfabenin tüm harfleri kullanılarak      </a:t>
            </a:r>
            <a:r>
              <a:rPr lang="tr-TR">
                <a:solidFill>
                  <a:srgbClr val="C00000"/>
                </a:solidFill>
              </a:rPr>
              <a:t>maddeleme</a:t>
            </a:r>
            <a:r>
              <a:rPr lang="tr-TR"/>
              <a:t> veya söz konusu bilgi dokümana  dönüştürülerek </a:t>
            </a:r>
            <a:r>
              <a:rPr lang="tr-TR">
                <a:solidFill>
                  <a:srgbClr val="C00000"/>
                </a:solidFill>
              </a:rPr>
              <a:t>ek</a:t>
            </a:r>
            <a:r>
              <a:rPr lang="tr-TR"/>
              <a:t> yapılmalıdır.</a:t>
            </a:r>
            <a:endParaRPr lang="tr-TR" b="1"/>
          </a:p>
        </p:txBody>
      </p:sp>
      <p:pic>
        <p:nvPicPr>
          <p:cNvPr id="8" name="Resim 7"/>
          <p:cNvPicPr>
            <a:picLocks noChangeAspect="1"/>
          </p:cNvPicPr>
          <p:nvPr>
            <p:custDataLst>
              <p:tags r:id="rId13"/>
            </p:custDataLst>
          </p:nvPr>
        </p:nvPicPr>
        <p:blipFill>
          <a:blip r:embed="rId12">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283020" y="79565"/>
            <a:ext cx="1626746" cy="1343227"/>
          </a:xfrm>
          <a:prstGeom prst="rect">
            <a:avLst/>
          </a:prstGeom>
        </p:spPr>
      </p:pic>
      <p:pic>
        <p:nvPicPr>
          <p:cNvPr id="4" name="Resim 3"/>
          <p:cNvPicPr>
            <a:picLocks noChangeAspect="1"/>
          </p:cNvPicPr>
          <p:nvPr>
            <p:custDataLst>
              <p:tags r:id="rId15"/>
            </p:custDataLst>
          </p:nvPr>
        </p:nvPicPr>
        <p:blipFill>
          <a:blip r:embed="rId14"/>
          <a:stretch>
            <a:fillRect/>
          </a:stretch>
        </p:blipFill>
        <p:spPr>
          <a:xfrm>
            <a:off x="6889272" y="5927581"/>
            <a:ext cx="4396568" cy="704850"/>
          </a:xfrm>
          <a:prstGeom prst="rect">
            <a:avLst/>
          </a:prstGeom>
          <a:ln>
            <a:noFill/>
          </a:ln>
        </p:spPr>
      </p:pic>
      <p:sp>
        <p:nvSpPr>
          <p:cNvPr id="5" name="Metin kutusu 4"/>
          <p:cNvSpPr txBox="1"/>
          <p:nvPr>
            <p:custDataLst>
              <p:tags r:id="rId16"/>
            </p:custDataLst>
          </p:nvPr>
        </p:nvSpPr>
        <p:spPr>
          <a:xfrm>
            <a:off x="6889273" y="5523927"/>
            <a:ext cx="4396568" cy="403654"/>
          </a:xfrm>
          <a:prstGeom prst="rect">
            <a:avLst/>
          </a:prstGeom>
          <a:solidFill>
            <a:schemeClr val="bg1"/>
          </a:solidFill>
        </p:spPr>
        <p:txBody>
          <a:bodyPr wrap="square" rtlCol="0">
            <a:spAutoFit/>
          </a:bodyPr>
          <a:lstStyle/>
          <a:p>
            <a:endParaRPr lang="tr-TR"/>
          </a:p>
        </p:txBody>
      </p:sp>
    </p:spTree>
    <p:extLst>
      <p:ext uri="{BB962C8B-B14F-4D97-AF65-F5344CB8AC3E}">
        <p14:creationId xmlns:p14="http://schemas.microsoft.com/office/powerpoint/2010/main" val="2740712748"/>
      </p:ext>
    </p:extLst>
  </p:cSld>
  <p:clrMapOvr>
    <a:masterClrMapping/>
  </p:clrMapOvr>
  <p:transition spd="med">
    <p:pull/>
  </p:transition>
  <p:timing/>
</p:sld>
</file>

<file path=ppt/slides/slide9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18: Ek</a:t>
            </a:r>
          </a:p>
        </p:txBody>
      </p:sp>
      <p:grpSp>
        <p:nvGrpSpPr>
          <p:cNvPr id="43" name="Graphic 14">
            <a:extLst>
              <a:ext uri="{FF2B5EF4-FFF2-40B4-BE49-F238E27FC236}">
                <a16:creationId xmlns:a16="http://schemas.microsoft.com/office/drawing/2014/main" id="{15DDA8FA-C87D-4C43-81F0-A8F5C8073A26}"/>
              </a:ext>
            </a:extLst>
          </p:cNvPr>
          <p:cNvGrpSpPr/>
          <p:nvPr>
            <p:custDataLst>
              <p:tags r:id="rId7"/>
            </p:custDataLst>
          </p:nvPr>
        </p:nvGrpSpPr>
        <p:grpSpPr>
          <a:xfrm>
            <a:off x="379229" y="1885796"/>
            <a:ext cx="4978400" cy="3631084"/>
            <a:chOff x="2444748" y="555045"/>
            <a:chExt cx="7282048" cy="5727454"/>
          </a:xfrm>
        </p:grpSpPr>
        <p:sp>
          <p:nvSpPr>
            <p:cNvPr id="44" name="Freeform: Shape 74">
              <a:extLst>
                <a:ext uri="{FF2B5EF4-FFF2-40B4-BE49-F238E27FC236}">
                  <a16:creationId xmlns:a16="http://schemas.microsoft.com/office/drawing/2014/main" id="{EA1216DB-C9D7-453C-8790-7EB62F240FCE}"/>
                </a:ext>
              </a:extLst>
            </p:cNvPr>
            <p:cNvSpPr/>
            <p:nvPr>
              <p:custDataLst>
                <p:tags r:id="rId8"/>
              </p:custDataLst>
            </p:nvPr>
          </p:nvSpPr>
          <p:spPr>
            <a:xfrm>
              <a:off x="4964693" y="5443837"/>
              <a:ext cx="2168250" cy="818208"/>
            </a:xfrm>
            <a:custGeom>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6">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5" name="Freeform: Shape 75">
              <a:extLst>
                <a:ext uri="{FF2B5EF4-FFF2-40B4-BE49-F238E27FC236}">
                  <a16:creationId xmlns:a16="http://schemas.microsoft.com/office/drawing/2014/main" id="{0F3F33FE-6D94-4411-A3BD-BE7FB6EABA2E}"/>
                </a:ext>
              </a:extLst>
            </p:cNvPr>
            <p:cNvSpPr/>
            <p:nvPr>
              <p:custDataLst>
                <p:tags r:id="rId9"/>
              </p:custDataLst>
            </p:nvPr>
          </p:nvSpPr>
          <p:spPr>
            <a:xfrm>
              <a:off x="2444748" y="555045"/>
              <a:ext cx="7282048" cy="4950157"/>
            </a:xfrm>
            <a:custGeom>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6" name="Freeform: Shape 76">
              <a:extLst>
                <a:ext uri="{FF2B5EF4-FFF2-40B4-BE49-F238E27FC236}">
                  <a16:creationId xmlns:a16="http://schemas.microsoft.com/office/drawing/2014/main" id="{733F642A-CDB2-4697-81AF-78F5118CA584}"/>
                </a:ext>
              </a:extLst>
            </p:cNvPr>
            <p:cNvSpPr/>
            <p:nvPr>
              <p:custDataLst>
                <p:tags r:id="rId10"/>
              </p:custDataLst>
            </p:nvPr>
          </p:nvSpPr>
          <p:spPr>
            <a:xfrm>
              <a:off x="8706599" y="5435655"/>
              <a:ext cx="490925" cy="81821"/>
            </a:xfrm>
            <a:custGeom>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cxnLst>
                <a:cxn ang="0">
                  <a:pos x="connsiteX0" y="connsiteY0"/>
                </a:cxn>
                <a:cxn ang="0">
                  <a:pos x="connsiteX1" y="connsiteY1"/>
                </a:cxn>
                <a:cxn ang="0">
                  <a:pos x="connsiteX2" y="connsiteY2"/>
                </a:cxn>
                <a:cxn ang="0">
                  <a:pos x="connsiteX3" y="connsiteY3"/>
                </a:cxn>
                <a:cxn ang="0">
                  <a:pos x="connsiteX4" y="connsiteY4"/>
                </a:cxn>
              </a:cxnLst>
              <a:rect l="l" t="t" r="r" b="b"/>
              <a:pathLst>
                <a:path w="490923"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7" name="Freeform: Shape 77">
              <a:extLst>
                <a:ext uri="{FF2B5EF4-FFF2-40B4-BE49-F238E27FC236}">
                  <a16:creationId xmlns:a16="http://schemas.microsoft.com/office/drawing/2014/main" id="{F0C96483-F14D-4447-86E7-62D8D2648181}"/>
                </a:ext>
              </a:extLst>
            </p:cNvPr>
            <p:cNvSpPr/>
            <p:nvPr>
              <p:custDataLst>
                <p:tags r:id="rId11"/>
              </p:custDataLst>
            </p:nvPr>
          </p:nvSpPr>
          <p:spPr>
            <a:xfrm>
              <a:off x="2481568" y="595956"/>
              <a:ext cx="7200228" cy="4336501"/>
            </a:xfrm>
            <a:custGeom>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8" name="Freeform: Shape 78">
              <a:extLst>
                <a:ext uri="{FF2B5EF4-FFF2-40B4-BE49-F238E27FC236}">
                  <a16:creationId xmlns:a16="http://schemas.microsoft.com/office/drawing/2014/main" id="{83CD42A4-6DBB-4D30-B86A-AE4DC5996E15}"/>
                </a:ext>
              </a:extLst>
            </p:cNvPr>
            <p:cNvSpPr/>
            <p:nvPr>
              <p:custDataLst>
                <p:tags r:id="rId12"/>
              </p:custDataLst>
            </p:nvPr>
          </p:nvSpPr>
          <p:spPr>
            <a:xfrm>
              <a:off x="4968919" y="6159768"/>
              <a:ext cx="2168250" cy="122731"/>
            </a:xfrm>
            <a:custGeom>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0">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9" name="Freeform: Shape 79">
              <a:extLst>
                <a:ext uri="{FF2B5EF4-FFF2-40B4-BE49-F238E27FC236}">
                  <a16:creationId xmlns:a16="http://schemas.microsoft.com/office/drawing/2014/main" id="{8ECA736B-848B-4898-8953-26C3E9626659}"/>
                </a:ext>
              </a:extLst>
            </p:cNvPr>
            <p:cNvSpPr/>
            <p:nvPr>
              <p:custDataLst>
                <p:tags r:id="rId13"/>
              </p:custDataLst>
            </p:nvPr>
          </p:nvSpPr>
          <p:spPr>
            <a:xfrm>
              <a:off x="2481568" y="4903820"/>
              <a:ext cx="7200228" cy="572745"/>
            </a:xfrm>
            <a:custGeom>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0" name="Freeform: Shape 80">
              <a:extLst>
                <a:ext uri="{FF2B5EF4-FFF2-40B4-BE49-F238E27FC236}">
                  <a16:creationId xmlns:a16="http://schemas.microsoft.com/office/drawing/2014/main" id="{10E54273-D8F0-4C64-9899-C78C35C490DC}"/>
                </a:ext>
              </a:extLst>
            </p:cNvPr>
            <p:cNvSpPr/>
            <p:nvPr>
              <p:custDataLst>
                <p:tags r:id="rId14"/>
              </p:custDataLst>
            </p:nvPr>
          </p:nvSpPr>
          <p:spPr>
            <a:xfrm>
              <a:off x="2747714" y="910966"/>
              <a:ext cx="6676116" cy="3763756"/>
            </a:xfrm>
            <a:custGeom>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1" name="Freeform: Shape 81">
              <a:extLst>
                <a:ext uri="{FF2B5EF4-FFF2-40B4-BE49-F238E27FC236}">
                  <a16:creationId xmlns:a16="http://schemas.microsoft.com/office/drawing/2014/main" id="{A3014205-3705-4293-BB44-01C5C4DE28C0}"/>
                </a:ext>
              </a:extLst>
            </p:cNvPr>
            <p:cNvSpPr/>
            <p:nvPr>
              <p:custDataLst>
                <p:tags r:id="rId15"/>
              </p:custDataLst>
            </p:nvPr>
          </p:nvSpPr>
          <p:spPr>
            <a:xfrm>
              <a:off x="5654591" y="939518"/>
              <a:ext cx="3769239" cy="3736342"/>
            </a:xfrm>
            <a:custGeom>
              <a:gdLst>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 name="connsiteX4" fmla="*/ 30683 w 4009217"/>
                <a:gd name="connsiteY4" fmla="*/ 4268999 h 4295590"/>
              </a:gd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grpSp>
      <p:sp>
        <p:nvSpPr>
          <p:cNvPr id="55" name="Freeform 50">
            <a:extLst>
              <a:ext uri="{FF2B5EF4-FFF2-40B4-BE49-F238E27FC236}">
                <a16:creationId xmlns:a16="http://schemas.microsoft.com/office/drawing/2014/main" id="{FF0EE7C3-B3B6-4D19-9DDF-F31AD2592F88}"/>
              </a:ext>
            </a:extLst>
          </p:cNvPr>
          <p:cNvSpPr>
            <a:spLocks noChangeAspect="1"/>
          </p:cNvSpPr>
          <p:nvPr>
            <p:custDataLst>
              <p:tags r:id="rId16"/>
            </p:custDataLst>
          </p:nvPr>
        </p:nvSpPr>
        <p:spPr>
          <a:xfrm flipH="1">
            <a:off x="6296754" y="3007164"/>
            <a:ext cx="4921112" cy="2003119"/>
          </a:xfrm>
          <a:prstGeom prst="wedgeRectCallout">
            <a:avLst>
              <a:gd name="adj1" fmla="val 64230"/>
              <a:gd name="adj2" fmla="val -50229"/>
            </a:avLst>
          </a:prstGeom>
          <a:solidFill>
            <a:schemeClr val="bg2">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8" name="Dikdörtgen 7"/>
          <p:cNvSpPr/>
          <p:nvPr>
            <p:custDataLst>
              <p:tags r:id="rId17"/>
            </p:custDataLst>
          </p:nvPr>
        </p:nvSpPr>
        <p:spPr>
          <a:xfrm>
            <a:off x="6356074" y="3140361"/>
            <a:ext cx="4802471" cy="1754326"/>
          </a:xfrm>
          <a:prstGeom prst="rect">
            <a:avLst/>
          </a:prstGeom>
        </p:spPr>
        <p:txBody>
          <a:bodyPr wrap="square">
            <a:spAutoFit/>
          </a:bodyPr>
          <a:lstStyle/>
          <a:p>
            <a:pPr algn="just"/>
            <a:r>
              <a:rPr lang="tr-TR">
                <a:solidFill>
                  <a:schemeClr val="tx2">
                    <a:lumMod val="10000"/>
                  </a:schemeClr>
                </a:solidFill>
                <a:latin typeface="Calibri" panose="020f0502020204030204" pitchFamily="34" charset="0"/>
                <a:cs typeface="Calibri" panose="020f0502020204030204" pitchFamily="34" charset="0"/>
              </a:rPr>
              <a:t>Ek olarak gönderilecek olan dosya, rapor, form, CD, USB, taslak vb. materyaller niteliğine uygun ifadelerle ‘‘Ek Başlığı’’ altında belirtilir.</a:t>
            </a:r>
          </a:p>
          <a:p>
            <a:pPr algn="just"/>
            <a:endParaRPr lang="tr-TR">
              <a:solidFill>
                <a:schemeClr val="tx2">
                  <a:lumMod val="10000"/>
                </a:schemeClr>
              </a:solidFill>
              <a:latin typeface="Calibri" panose="020f0502020204030204" pitchFamily="34" charset="0"/>
              <a:cs typeface="Calibri" pitchFamily="34" charset="0"/>
            </a:endParaRPr>
          </a:p>
          <a:p>
            <a:pPr algn="just"/>
            <a:r>
              <a:rPr lang="tr-TR">
                <a:solidFill>
                  <a:schemeClr val="tx2">
                    <a:lumMod val="10000"/>
                  </a:schemeClr>
                </a:solidFill>
                <a:latin typeface="Calibri" panose="020f0502020204030204" pitchFamily="34" charset="0"/>
                <a:cs typeface="Calibri" panose="020f0502020204030204" pitchFamily="34" charset="0"/>
              </a:rPr>
              <a:t>Belgeye eklenecek eklerin, özellikle fiziksel materyallerin sayısı belirtilmelidir.</a:t>
            </a:r>
          </a:p>
        </p:txBody>
      </p:sp>
      <p:sp>
        <p:nvSpPr>
          <p:cNvPr id="21" name="Metin kutusu 20"/>
          <p:cNvSpPr txBox="1"/>
          <p:nvPr>
            <p:custDataLst>
              <p:tags r:id="rId18"/>
            </p:custDataLst>
          </p:nvPr>
        </p:nvSpPr>
        <p:spPr>
          <a:xfrm>
            <a:off x="1573230" y="2292646"/>
            <a:ext cx="3472172" cy="307777"/>
          </a:xfrm>
          <a:prstGeom prst="rect">
            <a:avLst/>
          </a:prstGeom>
          <a:noFill/>
        </p:spPr>
        <p:txBody>
          <a:bodyPr wrap="square" rtlCol="0">
            <a:spAutoFit/>
          </a:bodyPr>
          <a:lstStyle/>
          <a:p>
            <a:r>
              <a:rPr lang="tr-TR" sz="1400">
                <a:solidFill>
                  <a:prstClr val="black"/>
                </a:solidFill>
                <a:latin typeface="Times New Roman" panose="02020603050405020304" pitchFamily="18" charset="0"/>
                <a:cs typeface="Times New Roman" panose="02020603050405020304" pitchFamily="18" charset="0"/>
              </a:rPr>
              <a:t>Ek: Kişi Listesi (4 Personel) </a:t>
            </a:r>
          </a:p>
        </p:txBody>
      </p:sp>
      <p:sp>
        <p:nvSpPr>
          <p:cNvPr id="22" name="Metin kutusu 21"/>
          <p:cNvSpPr txBox="1"/>
          <p:nvPr>
            <p:custDataLst>
              <p:tags r:id="rId19"/>
            </p:custDataLst>
          </p:nvPr>
        </p:nvSpPr>
        <p:spPr>
          <a:xfrm>
            <a:off x="1573230" y="3465146"/>
            <a:ext cx="3101080" cy="954107"/>
          </a:xfrm>
          <a:prstGeom prst="rect">
            <a:avLst/>
          </a:prstGeom>
          <a:noFill/>
        </p:spPr>
        <p:txBody>
          <a:bodyPr wrap="square" rtlCol="0">
            <a:spAutoFit/>
          </a:bodyPr>
          <a:lstStyle/>
          <a:p>
            <a:r>
              <a:rPr lang="tr-TR" sz="1400">
                <a:solidFill>
                  <a:prstClr val="black"/>
                </a:solidFill>
                <a:latin typeface="Times New Roman" panose="02020603050405020304" pitchFamily="18" charset="0"/>
                <a:cs typeface="Times New Roman" panose="02020603050405020304" pitchFamily="18" charset="0"/>
              </a:rPr>
              <a:t>Ek:</a:t>
            </a:r>
          </a:p>
          <a:p>
            <a:r>
              <a:rPr lang="tr-TR" sz="1400">
                <a:solidFill>
                  <a:prstClr val="black"/>
                </a:solidFill>
                <a:latin typeface="Times New Roman" panose="02020603050405020304" pitchFamily="18" charset="0"/>
                <a:cs typeface="Times New Roman" panose="02020603050405020304" pitchFamily="18" charset="0"/>
              </a:rPr>
              <a:t>1- Kişi Listesi (30 Kişi)</a:t>
            </a:r>
          </a:p>
          <a:p>
            <a:r>
              <a:rPr lang="tr-TR" sz="1400">
                <a:solidFill>
                  <a:prstClr val="black"/>
                </a:solidFill>
                <a:latin typeface="Times New Roman" panose="02020603050405020304" pitchFamily="18" charset="0"/>
                <a:cs typeface="Times New Roman" panose="02020603050405020304" pitchFamily="18" charset="0"/>
              </a:rPr>
              <a:t>2- Yönetmelik Taslağı (2 Sayfa)</a:t>
            </a:r>
          </a:p>
          <a:p>
            <a:r>
              <a:rPr lang="tr-TR" sz="1400">
                <a:solidFill>
                  <a:prstClr val="black"/>
                </a:solidFill>
                <a:latin typeface="Times New Roman" panose="02020603050405020304" pitchFamily="18" charset="0"/>
                <a:cs typeface="Times New Roman" panose="02020603050405020304" pitchFamily="18" charset="0"/>
              </a:rPr>
              <a:t>3- USB (1 Adet)</a:t>
            </a:r>
          </a:p>
        </p:txBody>
      </p:sp>
      <p:sp>
        <p:nvSpPr>
          <p:cNvPr id="23" name="Metin kutusu 22"/>
          <p:cNvSpPr txBox="1"/>
          <p:nvPr>
            <p:custDataLst>
              <p:tags r:id="rId20"/>
            </p:custDataLst>
          </p:nvPr>
        </p:nvSpPr>
        <p:spPr>
          <a:xfrm>
            <a:off x="1573230" y="2859619"/>
            <a:ext cx="2825403" cy="307777"/>
          </a:xfrm>
          <a:prstGeom prst="rect">
            <a:avLst/>
          </a:prstGeom>
          <a:noFill/>
        </p:spPr>
        <p:txBody>
          <a:bodyPr wrap="square" rtlCol="0">
            <a:spAutoFit/>
          </a:bodyPr>
          <a:lstStyle>
            <a:defPPr>
              <a:defRPr lang="tr-TR"/>
            </a:defPPr>
            <a:lvl1pPr>
              <a:defRPr sz="1400">
                <a:solidFill>
                  <a:prstClr val="black"/>
                </a:solidFill>
                <a:latin typeface="Times New Roman" panose="02020603050405020304" pitchFamily="18" charset="0"/>
                <a:cs typeface="Times New Roman" panose="02020603050405020304" pitchFamily="18" charset="0"/>
              </a:defRPr>
            </a:lvl1pPr>
          </a:lstStyle>
          <a:p>
            <a:r>
              <a:rPr lang="tr-TR"/>
              <a:t>Ek: İlgi Yazı (6 Sayfa) </a:t>
            </a:r>
          </a:p>
        </p:txBody>
      </p:sp>
      <p:cxnSp>
        <p:nvCxnSpPr>
          <p:cNvPr id="24" name="Düz Bağlayıcı 23"/>
          <p:cNvCxnSpPr/>
          <p:nvPr>
            <p:custDataLst>
              <p:tags r:id="rId21"/>
            </p:custDataLst>
          </p:nvPr>
        </p:nvCxnSpPr>
        <p:spPr>
          <a:xfrm>
            <a:off x="1609677" y="2721791"/>
            <a:ext cx="2517505" cy="8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p:cNvCxnSpPr/>
          <p:nvPr>
            <p:custDataLst>
              <p:tags r:id="rId22"/>
            </p:custDataLst>
          </p:nvPr>
        </p:nvCxnSpPr>
        <p:spPr>
          <a:xfrm>
            <a:off x="1573230" y="3340093"/>
            <a:ext cx="2517505" cy="82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781268"/>
      </p:ext>
    </p:extLst>
  </p:cSld>
  <p:clrMapOvr>
    <a:masterClrMapping/>
  </p:clrMapOvr>
  <p:transition/>
  <p:timing/>
</p:sld>
</file>

<file path=ppt/slides/slide9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44" name="Dikdörtgen 43">
            <a:extLst>
              <a:ext uri="{FF2B5EF4-FFF2-40B4-BE49-F238E27FC236}">
                <a16:creationId xmlns:a16="http://schemas.microsoft.com/office/drawing/2014/main" id="{BEA76912-F015-4548-9884-9B36E46AD07C}"/>
              </a:ext>
            </a:extLst>
          </p:cNvPr>
          <p:cNvSpPr/>
          <p:nvPr>
            <p:custDataLst>
              <p:tags r:id="rId8"/>
            </p:custDataLst>
          </p:nvPr>
        </p:nvSpPr>
        <p:spPr>
          <a:xfrm>
            <a:off x="466786" y="1594499"/>
            <a:ext cx="4751257"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a:solidFill>
                  <a:srgbClr val="1B9FB1"/>
                </a:solidFill>
              </a:rPr>
              <a:t>Ek Listesi</a:t>
            </a:r>
          </a:p>
        </p:txBody>
      </p:sp>
      <p:sp>
        <p:nvSpPr>
          <p:cNvPr id="6" name="Dikdörtgen 5"/>
          <p:cNvSpPr/>
          <p:nvPr>
            <p:custDataLst>
              <p:tags r:id="rId9"/>
            </p:custDataLst>
          </p:nvPr>
        </p:nvSpPr>
        <p:spPr>
          <a:xfrm>
            <a:off x="466786" y="2180420"/>
            <a:ext cx="5347605" cy="1015663"/>
          </a:xfrm>
          <a:prstGeom prst="rect">
            <a:avLst/>
          </a:prstGeom>
        </p:spPr>
        <p:txBody>
          <a:bodyPr wrap="square">
            <a:spAutoFit/>
          </a:bodyPr>
          <a:lstStyle/>
          <a:p>
            <a:r>
              <a:rPr lang="tr-TR" sz="2000">
                <a:solidFill>
                  <a:schemeClr val="tx2">
                    <a:lumMod val="10000"/>
                  </a:schemeClr>
                </a:solidFill>
                <a:latin typeface="Calibri" panose="020f0502020204030204" pitchFamily="34" charset="0"/>
                <a:cs typeface="Calibri" panose="020f0502020204030204" pitchFamily="34" charset="0"/>
              </a:rPr>
              <a:t>Ekler yazı alanına sığmayacak kadar uzunsa</a:t>
            </a:r>
          </a:p>
          <a:p>
            <a:r>
              <a:rPr lang="tr-TR" sz="2000">
                <a:solidFill>
                  <a:schemeClr val="tx2">
                    <a:lumMod val="10000"/>
                  </a:schemeClr>
                </a:solidFill>
                <a:latin typeface="Calibri" panose="020f0502020204030204" pitchFamily="34" charset="0"/>
                <a:cs typeface="Calibri" panose="020f0502020204030204" pitchFamily="34" charset="0"/>
              </a:rPr>
              <a:t>ayrı bir sayfada «</a:t>
            </a:r>
            <a:r>
              <a:rPr lang="tr-TR" sz="2000" b="1">
                <a:solidFill>
                  <a:schemeClr val="tx2">
                    <a:lumMod val="10000"/>
                  </a:schemeClr>
                </a:solidFill>
                <a:latin typeface="Calibri" panose="020f0502020204030204" pitchFamily="34" charset="0"/>
                <a:cs typeface="Calibri" panose="020f0502020204030204" pitchFamily="34" charset="0"/>
              </a:rPr>
              <a:t>Ek Listesi</a:t>
            </a:r>
            <a:r>
              <a:rPr lang="tr-TR" sz="2000">
                <a:solidFill>
                  <a:schemeClr val="tx2">
                    <a:lumMod val="10000"/>
                  </a:schemeClr>
                </a:solidFill>
                <a:latin typeface="Calibri" panose="020f0502020204030204" pitchFamily="34" charset="0"/>
                <a:cs typeface="Calibri" panose="020f0502020204030204" pitchFamily="34" charset="0"/>
              </a:rPr>
              <a:t>» başlığı altında gösterilir ve üst yazıya eklenir.</a:t>
            </a:r>
          </a:p>
        </p:txBody>
      </p:sp>
      <p:pic>
        <p:nvPicPr>
          <p:cNvPr id="7" name="Resim 6"/>
          <p:cNvPicPr>
            <a:picLocks noChangeAspect="1"/>
          </p:cNvPicPr>
          <p:nvPr>
            <p:custDataLst>
              <p:tags r:id="rId11"/>
            </p:custDataLst>
          </p:nvPr>
        </p:nvPicPr>
        <p:blipFill>
          <a:blip r:embed="rId10"/>
          <a:stretch>
            <a:fillRect/>
          </a:stretch>
        </p:blipFill>
        <p:spPr>
          <a:xfrm>
            <a:off x="5834266" y="601264"/>
            <a:ext cx="3776870" cy="5184972"/>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custDataLst>
              <p:tags r:id="rId13"/>
            </p:custDataLst>
          </p:nvPr>
        </p:nvPicPr>
        <p:blipFill>
          <a:blip r:embed="rId12"/>
          <a:stretch>
            <a:fillRect/>
          </a:stretch>
        </p:blipFill>
        <p:spPr>
          <a:xfrm>
            <a:off x="8133166" y="1771080"/>
            <a:ext cx="3614885" cy="4963667"/>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46" name="Dikdörtgen 45"/>
          <p:cNvSpPr/>
          <p:nvPr>
            <p:custDataLst>
              <p:tags r:id="rId14"/>
            </p:custDataLst>
          </p:nvPr>
        </p:nvSpPr>
        <p:spPr>
          <a:xfrm>
            <a:off x="5834266" y="3602945"/>
            <a:ext cx="903384"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Dikdörtgen 46"/>
          <p:cNvSpPr/>
          <p:nvPr>
            <p:custDataLst>
              <p:tags r:id="rId15"/>
            </p:custDataLst>
          </p:nvPr>
        </p:nvSpPr>
        <p:spPr>
          <a:xfrm>
            <a:off x="8242847" y="1806567"/>
            <a:ext cx="3296483" cy="84718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49" name="Düz Ok Bağlayıcısı 48"/>
          <p:cNvCxnSpPr/>
          <p:nvPr>
            <p:custDataLst>
              <p:tags r:id="rId16"/>
            </p:custDataLst>
          </p:nvPr>
        </p:nvCxnSpPr>
        <p:spPr>
          <a:xfrm flipV="1">
            <a:off x="6858000" y="2822713"/>
            <a:ext cx="1520687" cy="95415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593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nodeType="afterGroup">
                            <p:stCondLst>
                              <p:cond delay="1"/>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par>
                          <p:cTn id="11" fill="hold" nodeType="afterGroup">
                            <p:stCondLst>
                              <p:cond delay="2001"/>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1"/>
                            </p:stCondLst>
                            <p:childTnLst>
                              <p:par>
                                <p:cTn id="23" presetID="14" presetClass="entr" presetSubtype="1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randombar(horizontal)">
                                      <p:cBhvr>
                                        <p:cTn id="25" dur="750"/>
                                        <p:tgtEl>
                                          <p:spTgt spid="46"/>
                                        </p:tgtEl>
                                      </p:cBhvr>
                                    </p:animEffect>
                                  </p:childTnLst>
                                </p:cTn>
                              </p:par>
                            </p:childTnLst>
                          </p:cTn>
                        </p:par>
                        <p:par>
                          <p:cTn id="26" fill="hold" nodeType="afterGroup">
                            <p:stCondLst>
                              <p:cond delay="3751"/>
                            </p:stCondLst>
                            <p:childTnLst>
                              <p:par>
                                <p:cTn id="27" presetID="22" presetClass="entr" presetSubtype="4"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1000"/>
                                        <p:tgtEl>
                                          <p:spTgt spid="49"/>
                                        </p:tgtEl>
                                      </p:cBhvr>
                                    </p:animEffect>
                                  </p:childTnLst>
                                </p:cTn>
                              </p:par>
                            </p:childTnLst>
                          </p:cTn>
                        </p:par>
                        <p:par>
                          <p:cTn id="30" fill="hold" nodeType="afterGroup">
                            <p:stCondLst>
                              <p:cond delay="4751"/>
                            </p:stCondLst>
                            <p:childTnLst>
                              <p:par>
                                <p:cTn id="31" presetID="14" presetClass="entr" presetSubtype="1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randombar(horizontal)">
                                      <p:cBhvr>
                                        <p:cTn id="33" dur="1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1"/>
      <p:bldP spid="46" grpId="2"/>
      <p:bldP spid="47" grpId="3"/>
    </p:bldLst>
  </p:timing>
</p:sld>
</file>

<file path=ppt/slides/slide9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4" name="Dikdörtgen 3"/>
          <p:cNvSpPr/>
          <p:nvPr>
            <p:custDataLst>
              <p:tags r:id="rId8"/>
            </p:custDataLst>
          </p:nvPr>
        </p:nvSpPr>
        <p:spPr>
          <a:xfrm>
            <a:off x="444137" y="1466142"/>
            <a:ext cx="10357953" cy="1569660"/>
          </a:xfrm>
          <a:prstGeom prst="rect">
            <a:avLst/>
          </a:prstGeom>
        </p:spPr>
        <p:txBody>
          <a:bodyPr wrap="square">
            <a:spAutoFit/>
          </a:bodyPr>
          <a:lstStyle/>
          <a:p>
            <a:r>
              <a:rPr lang="tr-TR" sz="2400" b="1">
                <a:solidFill>
                  <a:prstClr val="black"/>
                </a:solidFill>
                <a:latin typeface="Calibri" panose="020f0502020204030204" pitchFamily="34" charset="0"/>
                <a:cs typeface="Calibri" panose="020f0502020204030204" pitchFamily="34" charset="0"/>
              </a:rPr>
              <a:t>Dağıtımlı yazılarda belge eklerinin bazı muhataplara gönderilmediği durumlarda</a:t>
            </a:r>
          </a:p>
          <a:p>
            <a:endParaRPr lang="tr-TR" sz="2400" b="1">
              <a:solidFill>
                <a:prstClr val="black"/>
              </a:solidFill>
              <a:latin typeface="Calibri" panose="020f0502020204030204" pitchFamily="34" charset="0"/>
              <a:cs typeface="Calibri" pitchFamily="34" charset="0"/>
            </a:endParaRPr>
          </a:p>
          <a:p>
            <a:r>
              <a:rPr lang="tr-TR" sz="2400" i="1">
                <a:solidFill>
                  <a:srgbClr val="C00000"/>
                </a:solidFill>
                <a:latin typeface="Calibri" panose="020f0502020204030204" pitchFamily="34" charset="0"/>
                <a:cs typeface="Calibri" panose="020f0502020204030204" pitchFamily="34" charset="0"/>
              </a:rPr>
              <a:t>“Ek konulmadı” </a:t>
            </a:r>
            <a:r>
              <a:rPr lang="tr-TR" sz="2400" i="1">
                <a:latin typeface="Calibri" panose="020f0502020204030204" pitchFamily="34" charset="0"/>
                <a:cs typeface="Calibri" panose="020f0502020204030204" pitchFamily="34" charset="0"/>
              </a:rPr>
              <a:t>ya da </a:t>
            </a:r>
          </a:p>
          <a:p>
            <a:r>
              <a:rPr lang="tr-TR" sz="2400" i="1">
                <a:solidFill>
                  <a:srgbClr val="C00000"/>
                </a:solidFill>
                <a:latin typeface="Calibri" panose="020f0502020204030204" pitchFamily="34" charset="0"/>
                <a:cs typeface="Calibri" panose="020f0502020204030204" pitchFamily="34" charset="0"/>
              </a:rPr>
              <a:t>“Ek-... konulmadı” </a:t>
            </a:r>
            <a:r>
              <a:rPr lang="tr-TR" sz="2400" i="1">
                <a:latin typeface="Calibri" panose="020f0502020204030204" pitchFamily="34" charset="0"/>
                <a:cs typeface="Calibri" panose="020f0502020204030204" pitchFamily="34" charset="0"/>
              </a:rPr>
              <a:t>ifadesi yazılır.</a:t>
            </a:r>
            <a:endParaRPr lang="tr-TR" sz="2400">
              <a:latin typeface="Calibri" panose="020f0502020204030204" pitchFamily="34" charset="0"/>
              <a:cs typeface="Calibri" pitchFamily="34" charset="0"/>
            </a:endParaRPr>
          </a:p>
        </p:txBody>
      </p:sp>
      <p:sp>
        <p:nvSpPr>
          <p:cNvPr id="19" name="Freeform: Shape 80">
            <a:extLst>
              <a:ext uri="{FF2B5EF4-FFF2-40B4-BE49-F238E27FC236}">
                <a16:creationId xmlns:a16="http://schemas.microsoft.com/office/drawing/2014/main" id="{10E54273-D8F0-4C64-9899-C78C35C490DC}"/>
              </a:ext>
            </a:extLst>
          </p:cNvPr>
          <p:cNvSpPr/>
          <p:nvPr>
            <p:custDataLst>
              <p:tags r:id="rId9"/>
            </p:custDataLst>
          </p:nvPr>
        </p:nvSpPr>
        <p:spPr>
          <a:xfrm>
            <a:off x="6654820" y="3452562"/>
            <a:ext cx="4564152" cy="2386141"/>
          </a:xfrm>
          <a:custGeom>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grpSp>
        <p:nvGrpSpPr>
          <p:cNvPr id="20" name="Graphic 14">
            <a:extLst>
              <a:ext uri="{FF2B5EF4-FFF2-40B4-BE49-F238E27FC236}">
                <a16:creationId xmlns:a16="http://schemas.microsoft.com/office/drawing/2014/main" id="{15DDA8FA-C87D-4C43-81F0-A8F5C8073A26}"/>
              </a:ext>
            </a:extLst>
          </p:cNvPr>
          <p:cNvGrpSpPr/>
          <p:nvPr>
            <p:custDataLst>
              <p:tags r:id="rId10"/>
            </p:custDataLst>
          </p:nvPr>
        </p:nvGrpSpPr>
        <p:grpSpPr>
          <a:xfrm>
            <a:off x="5913783" y="2733261"/>
            <a:ext cx="5983356" cy="4124739"/>
            <a:chOff x="2444748" y="555045"/>
            <a:chExt cx="7282048" cy="5727454"/>
          </a:xfrm>
        </p:grpSpPr>
        <p:sp>
          <p:nvSpPr>
            <p:cNvPr id="21" name="Freeform: Shape 74">
              <a:extLst>
                <a:ext uri="{FF2B5EF4-FFF2-40B4-BE49-F238E27FC236}">
                  <a16:creationId xmlns:a16="http://schemas.microsoft.com/office/drawing/2014/main" id="{EA1216DB-C9D7-453C-8790-7EB62F240FCE}"/>
                </a:ext>
              </a:extLst>
            </p:cNvPr>
            <p:cNvSpPr/>
            <p:nvPr>
              <p:custDataLst>
                <p:tags r:id="rId11"/>
              </p:custDataLst>
            </p:nvPr>
          </p:nvSpPr>
          <p:spPr>
            <a:xfrm>
              <a:off x="4964693" y="5443837"/>
              <a:ext cx="2168250" cy="818208"/>
            </a:xfrm>
            <a:custGeom>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6">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2" name="Freeform: Shape 75">
              <a:extLst>
                <a:ext uri="{FF2B5EF4-FFF2-40B4-BE49-F238E27FC236}">
                  <a16:creationId xmlns:a16="http://schemas.microsoft.com/office/drawing/2014/main" id="{0F3F33FE-6D94-4411-A3BD-BE7FB6EABA2E}"/>
                </a:ext>
              </a:extLst>
            </p:cNvPr>
            <p:cNvSpPr/>
            <p:nvPr>
              <p:custDataLst>
                <p:tags r:id="rId12"/>
              </p:custDataLst>
            </p:nvPr>
          </p:nvSpPr>
          <p:spPr>
            <a:xfrm>
              <a:off x="2444748" y="555045"/>
              <a:ext cx="7282048" cy="4950157"/>
            </a:xfrm>
            <a:custGeom>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3" name="Freeform: Shape 76">
              <a:extLst>
                <a:ext uri="{FF2B5EF4-FFF2-40B4-BE49-F238E27FC236}">
                  <a16:creationId xmlns:a16="http://schemas.microsoft.com/office/drawing/2014/main" id="{733F642A-CDB2-4697-81AF-78F5118CA584}"/>
                </a:ext>
              </a:extLst>
            </p:cNvPr>
            <p:cNvSpPr/>
            <p:nvPr>
              <p:custDataLst>
                <p:tags r:id="rId13"/>
              </p:custDataLst>
            </p:nvPr>
          </p:nvSpPr>
          <p:spPr>
            <a:xfrm>
              <a:off x="8706599" y="5435655"/>
              <a:ext cx="490925" cy="81821"/>
            </a:xfrm>
            <a:custGeom>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cxnLst>
                <a:cxn ang="0">
                  <a:pos x="connsiteX0" y="connsiteY0"/>
                </a:cxn>
                <a:cxn ang="0">
                  <a:pos x="connsiteX1" y="connsiteY1"/>
                </a:cxn>
                <a:cxn ang="0">
                  <a:pos x="connsiteX2" y="connsiteY2"/>
                </a:cxn>
                <a:cxn ang="0">
                  <a:pos x="connsiteX3" y="connsiteY3"/>
                </a:cxn>
                <a:cxn ang="0">
                  <a:pos x="connsiteX4" y="connsiteY4"/>
                </a:cxn>
              </a:cxnLst>
              <a:rect l="l" t="t" r="r" b="b"/>
              <a:pathLst>
                <a:path w="490923"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4" name="Freeform: Shape 77">
              <a:extLst>
                <a:ext uri="{FF2B5EF4-FFF2-40B4-BE49-F238E27FC236}">
                  <a16:creationId xmlns:a16="http://schemas.microsoft.com/office/drawing/2014/main" id="{F0C96483-F14D-4447-86E7-62D8D2648181}"/>
                </a:ext>
              </a:extLst>
            </p:cNvPr>
            <p:cNvSpPr/>
            <p:nvPr>
              <p:custDataLst>
                <p:tags r:id="rId14"/>
              </p:custDataLst>
            </p:nvPr>
          </p:nvSpPr>
          <p:spPr>
            <a:xfrm>
              <a:off x="2481568" y="595956"/>
              <a:ext cx="7200228" cy="4336501"/>
            </a:xfrm>
            <a:custGeom>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bg1">
                <a:lumMod val="85000"/>
              </a:schemeClr>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5" name="Freeform: Shape 78">
              <a:extLst>
                <a:ext uri="{FF2B5EF4-FFF2-40B4-BE49-F238E27FC236}">
                  <a16:creationId xmlns:a16="http://schemas.microsoft.com/office/drawing/2014/main" id="{83CD42A4-6DBB-4D30-B86A-AE4DC5996E15}"/>
                </a:ext>
              </a:extLst>
            </p:cNvPr>
            <p:cNvSpPr/>
            <p:nvPr>
              <p:custDataLst>
                <p:tags r:id="rId15"/>
              </p:custDataLst>
            </p:nvPr>
          </p:nvSpPr>
          <p:spPr>
            <a:xfrm>
              <a:off x="4968919" y="6159768"/>
              <a:ext cx="2168250" cy="122731"/>
            </a:xfrm>
            <a:custGeom>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0">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6" name="Freeform: Shape 79">
              <a:extLst>
                <a:ext uri="{FF2B5EF4-FFF2-40B4-BE49-F238E27FC236}">
                  <a16:creationId xmlns:a16="http://schemas.microsoft.com/office/drawing/2014/main" id="{8ECA736B-848B-4898-8953-26C3E9626659}"/>
                </a:ext>
              </a:extLst>
            </p:cNvPr>
            <p:cNvSpPr/>
            <p:nvPr>
              <p:custDataLst>
                <p:tags r:id="rId16"/>
              </p:custDataLst>
            </p:nvPr>
          </p:nvSpPr>
          <p:spPr>
            <a:xfrm>
              <a:off x="2481568" y="4903820"/>
              <a:ext cx="7200228" cy="572745"/>
            </a:xfrm>
            <a:custGeom>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7" name="Freeform: Shape 80">
              <a:extLst>
                <a:ext uri="{FF2B5EF4-FFF2-40B4-BE49-F238E27FC236}">
                  <a16:creationId xmlns:a16="http://schemas.microsoft.com/office/drawing/2014/main" id="{10E54273-D8F0-4C64-9899-C78C35C490DC}"/>
                </a:ext>
              </a:extLst>
            </p:cNvPr>
            <p:cNvSpPr/>
            <p:nvPr>
              <p:custDataLst>
                <p:tags r:id="rId17"/>
              </p:custDataLst>
            </p:nvPr>
          </p:nvSpPr>
          <p:spPr>
            <a:xfrm>
              <a:off x="2747714" y="910966"/>
              <a:ext cx="6676116" cy="3763756"/>
            </a:xfrm>
            <a:custGeom>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8" name="Freeform: Shape 81">
              <a:extLst>
                <a:ext uri="{FF2B5EF4-FFF2-40B4-BE49-F238E27FC236}">
                  <a16:creationId xmlns:a16="http://schemas.microsoft.com/office/drawing/2014/main" id="{A3014205-3705-4293-BB44-01C5C4DE28C0}"/>
                </a:ext>
              </a:extLst>
            </p:cNvPr>
            <p:cNvSpPr/>
            <p:nvPr>
              <p:custDataLst>
                <p:tags r:id="rId18"/>
              </p:custDataLst>
            </p:nvPr>
          </p:nvSpPr>
          <p:spPr>
            <a:xfrm>
              <a:off x="5654591" y="939518"/>
              <a:ext cx="3769239" cy="3736342"/>
            </a:xfrm>
            <a:custGeom>
              <a:gdLst>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 name="connsiteX4" fmla="*/ 30683 w 4009217"/>
                <a:gd name="connsiteY4" fmla="*/ 4268999 h 4295590"/>
              </a:gd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a typeface="Arial Unicode MS"/>
              </a:endParaRPr>
            </a:p>
          </p:txBody>
        </p:sp>
      </p:grpSp>
      <p:pic>
        <p:nvPicPr>
          <p:cNvPr id="5" name="Resim 4"/>
          <p:cNvPicPr>
            <a:picLocks noChangeAspect="1"/>
          </p:cNvPicPr>
          <p:nvPr>
            <p:custDataLst>
              <p:tags r:id="rId20"/>
            </p:custDataLst>
          </p:nvPr>
        </p:nvPicPr>
        <p:blipFill>
          <a:blip r:embed="rId19"/>
          <a:stretch>
            <a:fillRect/>
          </a:stretch>
        </p:blipFill>
        <p:spPr>
          <a:xfrm>
            <a:off x="6325250" y="3522813"/>
            <a:ext cx="5137009" cy="1605778"/>
          </a:xfrm>
          <a:prstGeom prst="rect">
            <a:avLst/>
          </a:prstGeom>
        </p:spPr>
      </p:pic>
      <p:sp>
        <p:nvSpPr>
          <p:cNvPr id="30" name="Dikdörtgen 29"/>
          <p:cNvSpPr/>
          <p:nvPr>
            <p:custDataLst>
              <p:tags r:id="rId21"/>
            </p:custDataLst>
          </p:nvPr>
        </p:nvSpPr>
        <p:spPr>
          <a:xfrm>
            <a:off x="6288275" y="4448579"/>
            <a:ext cx="2050944" cy="57068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525940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Horizontal)">
                                      <p:cBhvr>
                                        <p:cTn id="7" dur="20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1"/>
    </p:bldLst>
  </p:timing>
</p:sld>
</file>

<file path=ppt/slides/slide9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bg1"/>
                </a:solidFill>
                <a:latin typeface="Candara Light" panose="020e0502030303020204" pitchFamily="34" charset="0"/>
              </a:rPr>
              <a:t>Resmî Yazışmalarda Uygulanacak Usul ve Esaslar</a:t>
            </a:r>
          </a:p>
          <a:p>
            <a:pPr>
              <a:spcAft>
                <a:spcPts val="500"/>
              </a:spcAft>
            </a:pPr>
            <a:r>
              <a:rPr lang="tr-TR" sz="2000" b="1">
                <a:solidFill>
                  <a:schemeClr val="bg1"/>
                </a:solidFill>
                <a:latin typeface="Candara Light" panose="020e0502030303020204" pitchFamily="34" charset="0"/>
              </a:rPr>
              <a:t>Madde 19: Dağıtım</a:t>
            </a:r>
          </a:p>
        </p:txBody>
      </p:sp>
      <p:pic>
        <p:nvPicPr>
          <p:cNvPr id="22" name="Resim 21"/>
          <p:cNvPicPr>
            <a:picLocks noChangeAspect="1"/>
          </p:cNvPicPr>
          <p:nvPr>
            <p:custDataLst>
              <p:tags r:id="rId8"/>
            </p:custDataLst>
          </p:nvPr>
        </p:nvPicPr>
        <p:blipFill>
          <a:blip r:embed="rId7"/>
          <a:stretch>
            <a:fillRect/>
          </a:stretch>
        </p:blipFill>
        <p:spPr>
          <a:xfrm>
            <a:off x="7052754" y="1612037"/>
            <a:ext cx="3934886" cy="5108886"/>
          </a:xfrm>
          <a:prstGeom prst="rect">
            <a:avLst/>
          </a:prstGeom>
          <a:ln w="3175">
            <a:solidFill>
              <a:sysClr val="windowText" lastClr="000000">
                <a:lumMod val="95000"/>
                <a:lumOff val="5000"/>
              </a:sysClr>
            </a:solidFill>
          </a:ln>
        </p:spPr>
      </p:pic>
      <p:sp>
        <p:nvSpPr>
          <p:cNvPr id="4" name="Dikdörtgen 3"/>
          <p:cNvSpPr/>
          <p:nvPr>
            <p:custDataLst>
              <p:tags r:id="rId9"/>
            </p:custDataLst>
          </p:nvPr>
        </p:nvSpPr>
        <p:spPr>
          <a:xfrm>
            <a:off x="189652" y="1510845"/>
            <a:ext cx="6507492" cy="707886"/>
          </a:xfrm>
          <a:prstGeom prst="rect">
            <a:avLst/>
          </a:prstGeom>
        </p:spPr>
        <p:txBody>
          <a:bodyPr wrap="square">
            <a:spAutoFit/>
          </a:bodyPr>
          <a:lstStyle/>
          <a:p>
            <a:r>
              <a:rPr lang="tr-TR" sz="20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Aynı içerikli belgenin birden fazla kuruma iletilmesi gerektiği durumlarda,</a:t>
            </a:r>
          </a:p>
        </p:txBody>
      </p:sp>
      <p:cxnSp>
        <p:nvCxnSpPr>
          <p:cNvPr id="24" name="Düz Ok Bağlayıcısı 23"/>
          <p:cNvCxnSpPr/>
          <p:nvPr>
            <p:custDataLst>
              <p:tags r:id="rId10"/>
            </p:custDataLst>
          </p:nvPr>
        </p:nvCxnSpPr>
        <p:spPr>
          <a:xfrm flipH="1">
            <a:off x="5791200" y="2988733"/>
            <a:ext cx="2768602" cy="1693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custDataLst>
              <p:tags r:id="rId11"/>
            </p:custDataLst>
          </p:nvPr>
        </p:nvSpPr>
        <p:spPr>
          <a:xfrm>
            <a:off x="1435424" y="2688044"/>
            <a:ext cx="4753342" cy="707886"/>
          </a:xfrm>
          <a:prstGeom prst="rect">
            <a:avLst/>
          </a:prstGeom>
        </p:spPr>
        <p:txBody>
          <a:bodyPr wrap="square">
            <a:spAutoFit/>
          </a:bodyPr>
          <a:lstStyle/>
          <a:p>
            <a:pPr marL="342900" indent="-342900" algn="ctr">
              <a:buFont typeface="Wingdings" panose="05000000000000000000" pitchFamily="2" charset="2"/>
              <a:buChar char="Ø"/>
            </a:pPr>
            <a:r>
              <a:rPr lang="tr-TR" sz="20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başlığına büyük harflerle “</a:t>
            </a:r>
            <a:r>
              <a:rPr lang="tr-TR" sz="2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DAĞITIM YERLERİNE</a:t>
            </a:r>
            <a:r>
              <a:rPr lang="tr-TR" sz="20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yazılır.</a:t>
            </a:r>
          </a:p>
        </p:txBody>
      </p:sp>
      <p:cxnSp>
        <p:nvCxnSpPr>
          <p:cNvPr id="31" name="Düz Ok Bağlayıcısı 30"/>
          <p:cNvCxnSpPr/>
          <p:nvPr>
            <p:custDataLst>
              <p:tags r:id="rId12"/>
            </p:custDataLst>
          </p:nvPr>
        </p:nvCxnSpPr>
        <p:spPr>
          <a:xfrm flipH="1" flipV="1">
            <a:off x="6019800" y="4854828"/>
            <a:ext cx="1155701" cy="396"/>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Dikdörtgen 14"/>
          <p:cNvSpPr/>
          <p:nvPr>
            <p:custDataLst>
              <p:tags r:id="rId13"/>
            </p:custDataLst>
          </p:nvPr>
        </p:nvSpPr>
        <p:spPr>
          <a:xfrm>
            <a:off x="1945512" y="4545672"/>
            <a:ext cx="4396021" cy="707886"/>
          </a:xfrm>
          <a:prstGeom prst="rect">
            <a:avLst/>
          </a:prstGeom>
        </p:spPr>
        <p:txBody>
          <a:bodyPr wrap="square">
            <a:spAutoFit/>
          </a:bodyPr>
          <a:lstStyle/>
          <a:p>
            <a:pPr marL="342900" indent="-342900" algn="ctr">
              <a:buFont typeface="Wingdings" panose="05000000000000000000" pitchFamily="2" charset="2"/>
              <a:buChar char="Ø"/>
            </a:pPr>
            <a:r>
              <a:rPr lang="tr-TR" sz="20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kurumlar “</a:t>
            </a:r>
            <a:r>
              <a:rPr lang="tr-TR" sz="2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a:t>
            </a:r>
            <a:r>
              <a:rPr lang="tr-TR" sz="20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başlığında ayrıca belirtilir. </a:t>
            </a:r>
          </a:p>
        </p:txBody>
      </p:sp>
    </p:spTree>
    <p:extLst>
      <p:ext uri="{BB962C8B-B14F-4D97-AF65-F5344CB8AC3E}">
        <p14:creationId xmlns:p14="http://schemas.microsoft.com/office/powerpoint/2010/main" val="2390841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nodeType="afterGroup">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par>
                                <p:cTn id="18" presetID="22" presetClass="entr" presetSubtype="2"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right)">
                                      <p:cBhvr>
                                        <p:cTn id="20" dur="1000"/>
                                        <p:tgtEl>
                                          <p:spTgt spid="24"/>
                                        </p:tgtEl>
                                      </p:cBhvr>
                                    </p:animEffect>
                                  </p:childTnLst>
                                </p:cTn>
                              </p:par>
                            </p:childTnLst>
                          </p:cTn>
                        </p:par>
                        <p:par>
                          <p:cTn id="21" fill="hold" nodeType="afterGroup">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1000"/>
                                        <p:tgtEl>
                                          <p:spTgt spid="15"/>
                                        </p:tgtEl>
                                      </p:cBhvr>
                                    </p:animEffect>
                                  </p:childTnLst>
                                </p:cTn>
                              </p:par>
                              <p:par>
                                <p:cTn id="25" presetID="22" presetClass="entr" presetSubtype="2"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1"/>
      <p:bldP spid="15" grpId="2"/>
    </p:bldLst>
  </p:timing>
</p:sld>
</file>

<file path=ppt/slides/slide9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gradFill>
        <a:effectLst/>
      </p:bgPr>
    </p:bg>
    <p:spTree>
      <p:nvGrpSpPr>
        <p:cNvPr id="1" name="Shape 454"/>
        <p:cNvGrpSpPr/>
        <p:nvPr>
          <p:custDataLst>
            <p:tags r:id="rId3"/>
          </p:custDataLst>
        </p:nvPr>
      </p:nvGrpSpPr>
      <p:grpSpPr>
        <a:xfrm>
          <a:off x="0" y="0"/>
          <a:ext cx="0" cy="0"/>
        </a:xfrm>
      </p:grpSpPr>
      <p:pic>
        <p:nvPicPr>
          <p:cNvPr id="2" name="Resim 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custDataLst>
              <p:tags r:id="rId6"/>
            </p:custDataLst>
          </p:nvPr>
        </p:nvSpPr>
        <p:spPr>
          <a:xfrm>
            <a:off x="1229030" y="255016"/>
            <a:ext cx="5425790" cy="692497"/>
          </a:xfrm>
          <a:custGeom>
            <a:gdLst>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a:solidFill>
                  <a:schemeClr val="tx1">
                    <a:lumMod val="90000"/>
                    <a:lumOff val="10000"/>
                  </a:schemeClr>
                </a:solidFill>
                <a:latin typeface="Candara Light" panose="020e0502030303020204" pitchFamily="34" charset="0"/>
              </a:rPr>
              <a:t>Madde 19: Dağıtım </a:t>
            </a:r>
          </a:p>
        </p:txBody>
      </p:sp>
      <p:sp>
        <p:nvSpPr>
          <p:cNvPr id="48" name="Dikdörtgen 47">
            <a:extLst>
              <a:ext uri="{FF2B5EF4-FFF2-40B4-BE49-F238E27FC236}">
                <a16:creationId xmlns:a16="http://schemas.microsoft.com/office/drawing/2014/main" id="{38E9CEFE-839D-430E-8138-A6E676249A65}"/>
              </a:ext>
            </a:extLst>
          </p:cNvPr>
          <p:cNvSpPr/>
          <p:nvPr>
            <p:custDataLst>
              <p:tags r:id="rId7"/>
            </p:custDataLst>
          </p:nvPr>
        </p:nvSpPr>
        <p:spPr>
          <a:xfrm>
            <a:off x="13143567" y="3522813"/>
            <a:ext cx="9457567" cy="600164"/>
          </a:xfrm>
          <a:prstGeom prst="rect">
            <a:avLst/>
          </a:prstGeom>
        </p:spPr>
        <p:txBody>
          <a:bodyPr wrap="square">
            <a:spAutoFit/>
          </a:bodyPr>
          <a:lstStyle/>
          <a:p>
            <a:endParaRPr lang="tr-TR" sz="1100">
              <a:solidFill>
                <a:srgbClr val="000000"/>
              </a:solidFill>
              <a:latin typeface="Times New Roman" panose="02020603050405020304" pitchFamily="18" charset="0"/>
            </a:endParaRPr>
          </a:p>
          <a:p>
            <a:endParaRPr lang="tr-TR" sz="2200">
              <a:solidFill>
                <a:srgbClr val="000000"/>
              </a:solidFill>
              <a:latin typeface="Times New Roman" panose="02020603050405020304" pitchFamily="18" charset="0"/>
            </a:endParaRPr>
          </a:p>
        </p:txBody>
      </p:sp>
      <p:sp>
        <p:nvSpPr>
          <p:cNvPr id="22" name="Dikdörtgen 21">
            <a:extLst>
              <a:ext uri="{FF2B5EF4-FFF2-40B4-BE49-F238E27FC236}">
                <a16:creationId xmlns:a16="http://schemas.microsoft.com/office/drawing/2014/main" id="{BEA76912-F015-4548-9884-9B36E46AD07C}"/>
              </a:ext>
            </a:extLst>
          </p:cNvPr>
          <p:cNvSpPr/>
          <p:nvPr>
            <p:custDataLst>
              <p:tags r:id="rId8"/>
            </p:custDataLst>
          </p:nvPr>
        </p:nvSpPr>
        <p:spPr>
          <a:xfrm>
            <a:off x="193116" y="1468467"/>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a:solidFill>
                  <a:srgbClr val="1B9FB1"/>
                </a:solidFill>
              </a:rPr>
              <a:t>Dağıtım Listesi</a:t>
            </a:r>
          </a:p>
        </p:txBody>
      </p:sp>
      <p:sp>
        <p:nvSpPr>
          <p:cNvPr id="4" name="Dikdörtgen 3"/>
          <p:cNvSpPr/>
          <p:nvPr>
            <p:custDataLst>
              <p:tags r:id="rId9"/>
            </p:custDataLst>
          </p:nvPr>
        </p:nvSpPr>
        <p:spPr>
          <a:xfrm>
            <a:off x="193116" y="2188652"/>
            <a:ext cx="5218205" cy="1015663"/>
          </a:xfrm>
          <a:prstGeom prst="rect">
            <a:avLst/>
          </a:prstGeom>
        </p:spPr>
        <p:txBody>
          <a:bodyPr wrap="square">
            <a:spAutoFit/>
          </a:bodyPr>
          <a:lstStyle/>
          <a:p>
            <a:pPr algn="just"/>
            <a:r>
              <a:rPr lang="tr-TR" sz="2000">
                <a:solidFill>
                  <a:schemeClr val="tx2">
                    <a:lumMod val="25000"/>
                  </a:schemeClr>
                </a:solidFill>
                <a:latin typeface="Calibri" panose="020f0502020204030204" pitchFamily="34" charset="0"/>
                <a:cs typeface="Calibri" panose="020f0502020204030204" pitchFamily="34" charset="0"/>
              </a:rPr>
              <a:t>Dağıtım bölümü yazı alanına sığmayacak kadar uzunsa “</a:t>
            </a:r>
            <a:r>
              <a:rPr lang="tr-TR" sz="2000" b="1">
                <a:solidFill>
                  <a:schemeClr val="tx2">
                    <a:lumMod val="25000"/>
                  </a:schemeClr>
                </a:solidFill>
                <a:latin typeface="Calibri" panose="020f0502020204030204" pitchFamily="34" charset="0"/>
                <a:cs typeface="Calibri" panose="020f0502020204030204" pitchFamily="34" charset="0"/>
              </a:rPr>
              <a:t>DAĞITIM LİSTESİ</a:t>
            </a:r>
            <a:r>
              <a:rPr lang="tr-TR" sz="2000">
                <a:solidFill>
                  <a:schemeClr val="tx2">
                    <a:lumMod val="25000"/>
                  </a:schemeClr>
                </a:solidFill>
                <a:latin typeface="Calibri" panose="020f0502020204030204" pitchFamily="34" charset="0"/>
                <a:cs typeface="Calibri" panose="020f0502020204030204" pitchFamily="34" charset="0"/>
              </a:rPr>
              <a:t>”  yapılır ve üst yazının devamında ayrı bir sayfada gösterilir.</a:t>
            </a:r>
          </a:p>
        </p:txBody>
      </p:sp>
      <p:pic>
        <p:nvPicPr>
          <p:cNvPr id="9" name="Resim 8"/>
          <p:cNvPicPr>
            <a:picLocks noChangeAspect="1"/>
          </p:cNvPicPr>
          <p:nvPr>
            <p:custDataLst>
              <p:tags r:id="rId11"/>
            </p:custDataLst>
          </p:nvPr>
        </p:nvPicPr>
        <p:blipFill>
          <a:blip r:embed="rId10"/>
          <a:stretch>
            <a:fillRect/>
          </a:stretch>
        </p:blipFill>
        <p:spPr>
          <a:xfrm>
            <a:off x="5655365" y="501872"/>
            <a:ext cx="3965928" cy="5219051"/>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custDataLst>
              <p:tags r:id="rId13"/>
            </p:custDataLst>
          </p:nvPr>
        </p:nvPicPr>
        <p:blipFill>
          <a:blip r:embed="rId12"/>
          <a:stretch>
            <a:fillRect/>
          </a:stretch>
        </p:blipFill>
        <p:spPr>
          <a:xfrm>
            <a:off x="8229600" y="1557377"/>
            <a:ext cx="3625333" cy="5204205"/>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26" name="Dikdörtgen 25"/>
          <p:cNvSpPr/>
          <p:nvPr>
            <p:custDataLst>
              <p:tags r:id="rId14"/>
            </p:custDataLst>
          </p:nvPr>
        </p:nvSpPr>
        <p:spPr>
          <a:xfrm>
            <a:off x="5655365" y="3522813"/>
            <a:ext cx="993920"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custDataLst>
              <p:tags r:id="rId15"/>
            </p:custDataLst>
          </p:nvPr>
        </p:nvSpPr>
        <p:spPr>
          <a:xfrm>
            <a:off x="8314406" y="1642534"/>
            <a:ext cx="3296483" cy="205420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8" name="Düz Ok Bağlayıcısı 27"/>
          <p:cNvCxnSpPr>
            <a:endCxn id="27" idx="1"/>
          </p:cNvCxnSpPr>
          <p:nvPr>
            <p:custDataLst>
              <p:tags r:id="rId16"/>
            </p:custDataLst>
          </p:nvPr>
        </p:nvCxnSpPr>
        <p:spPr>
          <a:xfrm flipV="1">
            <a:off x="6679099" y="2669636"/>
            <a:ext cx="1635307" cy="102710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Resim 11"/>
          <p:cNvPicPr>
            <a:picLocks noChangeAspect="1"/>
          </p:cNvPicPr>
          <p:nvPr>
            <p:custDataLst>
              <p:tags r:id="rId18"/>
            </p:custDataLst>
          </p:nvPr>
        </p:nvPicPr>
        <p:blipFill>
          <a:blip r:embed="rId17"/>
          <a:stretch>
            <a:fillRect/>
          </a:stretch>
        </p:blipFill>
        <p:spPr>
          <a:xfrm>
            <a:off x="8331256" y="1727045"/>
            <a:ext cx="3262782" cy="1883426"/>
          </a:xfrm>
          <a:prstGeom prst="rect">
            <a:avLst/>
          </a:prstGeom>
        </p:spPr>
      </p:pic>
    </p:spTree>
    <p:extLst>
      <p:ext uri="{BB962C8B-B14F-4D97-AF65-F5344CB8AC3E}">
        <p14:creationId xmlns:p14="http://schemas.microsoft.com/office/powerpoint/2010/main" val="1347884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1"/>
      <p:bldP spid="27" grpId="2"/>
    </p:bldLst>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UNIQUEID" val="10"/>
</p:tagLst>
</file>

<file path=ppt/tags/tag100.xml><?xml version="1.0" encoding="utf-8"?>
<p:tagLst xmlns:p="http://schemas.openxmlformats.org/presentationml/2006/main">
  <p:tag name="AS_UNIQUEID" val="100"/>
</p:tagLst>
</file>

<file path=ppt/tags/tag1000.xml><?xml version="1.0" encoding="utf-8"?>
<p:tagLst xmlns:p="http://schemas.openxmlformats.org/presentationml/2006/main">
  <p:tag name="AS_UNIQUEID" val="1000"/>
</p:tagLst>
</file>

<file path=ppt/tags/tag1001.xml><?xml version="1.0" encoding="utf-8"?>
<p:tagLst xmlns:p="http://schemas.openxmlformats.org/presentationml/2006/main">
  <p:tag name="AS_UNIQUEID" val="1001"/>
</p:tagLst>
</file>

<file path=ppt/tags/tag1002.xml><?xml version="1.0" encoding="utf-8"?>
<p:tagLst xmlns:p="http://schemas.openxmlformats.org/presentationml/2006/main">
  <p:tag name="AS_UNIQUEID" val="1002"/>
</p:tagLst>
</file>

<file path=ppt/tags/tag1003.xml><?xml version="1.0" encoding="utf-8"?>
<p:tagLst xmlns:p="http://schemas.openxmlformats.org/presentationml/2006/main">
  <p:tag name="AS_UNIQUEID" val="1003"/>
</p:tagLst>
</file>

<file path=ppt/tags/tag1004.xml><?xml version="1.0" encoding="utf-8"?>
<p:tagLst xmlns:p="http://schemas.openxmlformats.org/presentationml/2006/main">
  <p:tag name="AS_UNIQUEID" val="1004"/>
</p:tagLst>
</file>

<file path=ppt/tags/tag1005.xml><?xml version="1.0" encoding="utf-8"?>
<p:tagLst xmlns:p="http://schemas.openxmlformats.org/presentationml/2006/main">
  <p:tag name="AS_UNIQUEID" val="1005"/>
</p:tagLst>
</file>

<file path=ppt/tags/tag1006.xml><?xml version="1.0" encoding="utf-8"?>
<p:tagLst xmlns:p="http://schemas.openxmlformats.org/presentationml/2006/main">
  <p:tag name="AS_UNIQUEID" val="1006"/>
</p:tagLst>
</file>

<file path=ppt/tags/tag1007.xml><?xml version="1.0" encoding="utf-8"?>
<p:tagLst xmlns:p="http://schemas.openxmlformats.org/presentationml/2006/main">
  <p:tag name="AS_UNIQUEID" val="1007"/>
</p:tagLst>
</file>

<file path=ppt/tags/tag1008.xml><?xml version="1.0" encoding="utf-8"?>
<p:tagLst xmlns:p="http://schemas.openxmlformats.org/presentationml/2006/main">
  <p:tag name="AS_UNIQUEID" val="1008"/>
</p:tagLst>
</file>

<file path=ppt/tags/tag1009.xml><?xml version="1.0" encoding="utf-8"?>
<p:tagLst xmlns:p="http://schemas.openxmlformats.org/presentationml/2006/main">
  <p:tag name="AS_UNIQUEID" val="1009"/>
</p:tagLst>
</file>

<file path=ppt/tags/tag101.xml><?xml version="1.0" encoding="utf-8"?>
<p:tagLst xmlns:p="http://schemas.openxmlformats.org/presentationml/2006/main">
  <p:tag name="AS_UNIQUEID" val="101"/>
</p:tagLst>
</file>

<file path=ppt/tags/tag1010.xml><?xml version="1.0" encoding="utf-8"?>
<p:tagLst xmlns:p="http://schemas.openxmlformats.org/presentationml/2006/main">
  <p:tag name="AS_UNIQUEID" val="1010"/>
</p:tagLst>
</file>

<file path=ppt/tags/tag1011.xml><?xml version="1.0" encoding="utf-8"?>
<p:tagLst xmlns:p="http://schemas.openxmlformats.org/presentationml/2006/main">
  <p:tag name="AS_UNIQUEID" val="1011"/>
</p:tagLst>
</file>

<file path=ppt/tags/tag1012.xml><?xml version="1.0" encoding="utf-8"?>
<p:tagLst xmlns:p="http://schemas.openxmlformats.org/presentationml/2006/main">
  <p:tag name="AS_UNIQUEID" val="1012"/>
</p:tagLst>
</file>

<file path=ppt/tags/tag1013.xml><?xml version="1.0" encoding="utf-8"?>
<p:tagLst xmlns:p="http://schemas.openxmlformats.org/presentationml/2006/main">
  <p:tag name="AS_UNIQUEID" val="1013"/>
</p:tagLst>
</file>

<file path=ppt/tags/tag1014.xml><?xml version="1.0" encoding="utf-8"?>
<p:tagLst xmlns:p="http://schemas.openxmlformats.org/presentationml/2006/main">
  <p:tag name="AS_UNIQUEID" val="1014"/>
</p:tagLst>
</file>

<file path=ppt/tags/tag1015.xml><?xml version="1.0" encoding="utf-8"?>
<p:tagLst xmlns:p="http://schemas.openxmlformats.org/presentationml/2006/main">
  <p:tag name="AS_UNIQUEID" val="1015"/>
</p:tagLst>
</file>

<file path=ppt/tags/tag1016.xml><?xml version="1.0" encoding="utf-8"?>
<p:tagLst xmlns:p="http://schemas.openxmlformats.org/presentationml/2006/main">
  <p:tag name="AS_UNIQUEID" val="1016"/>
</p:tagLst>
</file>

<file path=ppt/tags/tag1017.xml><?xml version="1.0" encoding="utf-8"?>
<p:tagLst xmlns:p="http://schemas.openxmlformats.org/presentationml/2006/main">
  <p:tag name="AS_UNIQUEID" val="1017"/>
</p:tagLst>
</file>

<file path=ppt/tags/tag1018.xml><?xml version="1.0" encoding="utf-8"?>
<p:tagLst xmlns:p="http://schemas.openxmlformats.org/presentationml/2006/main">
  <p:tag name="AS_UNIQUEID" val="1018"/>
</p:tagLst>
</file>

<file path=ppt/tags/tag1019.xml><?xml version="1.0" encoding="utf-8"?>
<p:tagLst xmlns:p="http://schemas.openxmlformats.org/presentationml/2006/main">
  <p:tag name="AS_UNIQUEID" val="1019"/>
</p:tagLst>
</file>

<file path=ppt/tags/tag102.xml><?xml version="1.0" encoding="utf-8"?>
<p:tagLst xmlns:p="http://schemas.openxmlformats.org/presentationml/2006/main">
  <p:tag name="AS_UNIQUEID" val="102"/>
</p:tagLst>
</file>

<file path=ppt/tags/tag1020.xml><?xml version="1.0" encoding="utf-8"?>
<p:tagLst xmlns:p="http://schemas.openxmlformats.org/presentationml/2006/main">
  <p:tag name="AS_UNIQUEID" val="1020"/>
</p:tagLst>
</file>

<file path=ppt/tags/tag1021.xml><?xml version="1.0" encoding="utf-8"?>
<p:tagLst xmlns:p="http://schemas.openxmlformats.org/presentationml/2006/main">
  <p:tag name="AS_UNIQUEID" val="1021"/>
</p:tagLst>
</file>

<file path=ppt/tags/tag1022.xml><?xml version="1.0" encoding="utf-8"?>
<p:tagLst xmlns:p="http://schemas.openxmlformats.org/presentationml/2006/main">
  <p:tag name="AS_UNIQUEID" val="1022"/>
</p:tagLst>
</file>

<file path=ppt/tags/tag1023.xml><?xml version="1.0" encoding="utf-8"?>
<p:tagLst xmlns:p="http://schemas.openxmlformats.org/presentationml/2006/main">
  <p:tag name="AS_UNIQUEID" val="1023"/>
</p:tagLst>
</file>

<file path=ppt/tags/tag1024.xml><?xml version="1.0" encoding="utf-8"?>
<p:tagLst xmlns:p="http://schemas.openxmlformats.org/presentationml/2006/main">
  <p:tag name="AS_UNIQUEID" val="1024"/>
</p:tagLst>
</file>

<file path=ppt/tags/tag1025.xml><?xml version="1.0" encoding="utf-8"?>
<p:tagLst xmlns:p="http://schemas.openxmlformats.org/presentationml/2006/main">
  <p:tag name="AS_UNIQUEID" val="1025"/>
</p:tagLst>
</file>

<file path=ppt/tags/tag1026.xml><?xml version="1.0" encoding="utf-8"?>
<p:tagLst xmlns:p="http://schemas.openxmlformats.org/presentationml/2006/main">
  <p:tag name="AS_UNIQUEID" val="1026"/>
</p:tagLst>
</file>

<file path=ppt/tags/tag1027.xml><?xml version="1.0" encoding="utf-8"?>
<p:tagLst xmlns:p="http://schemas.openxmlformats.org/presentationml/2006/main">
  <p:tag name="AS_UNIQUEID" val="1027"/>
</p:tagLst>
</file>

<file path=ppt/tags/tag1028.xml><?xml version="1.0" encoding="utf-8"?>
<p:tagLst xmlns:p="http://schemas.openxmlformats.org/presentationml/2006/main">
  <p:tag name="AS_UNIQUEID" val="1028"/>
</p:tagLst>
</file>

<file path=ppt/tags/tag1029.xml><?xml version="1.0" encoding="utf-8"?>
<p:tagLst xmlns:p="http://schemas.openxmlformats.org/presentationml/2006/main">
  <p:tag name="AS_UNIQUEID" val="1029"/>
</p:tagLst>
</file>

<file path=ppt/tags/tag103.xml><?xml version="1.0" encoding="utf-8"?>
<p:tagLst xmlns:p="http://schemas.openxmlformats.org/presentationml/2006/main">
  <p:tag name="AS_UNIQUEID" val="103"/>
</p:tagLst>
</file>

<file path=ppt/tags/tag1030.xml><?xml version="1.0" encoding="utf-8"?>
<p:tagLst xmlns:p="http://schemas.openxmlformats.org/presentationml/2006/main">
  <p:tag name="AS_UNIQUEID" val="1030"/>
</p:tagLst>
</file>

<file path=ppt/tags/tag1031.xml><?xml version="1.0" encoding="utf-8"?>
<p:tagLst xmlns:p="http://schemas.openxmlformats.org/presentationml/2006/main">
  <p:tag name="AS_UNIQUEID" val="1031"/>
</p:tagLst>
</file>

<file path=ppt/tags/tag1032.xml><?xml version="1.0" encoding="utf-8"?>
<p:tagLst xmlns:p="http://schemas.openxmlformats.org/presentationml/2006/main">
  <p:tag name="AS_UNIQUEID" val="1032"/>
</p:tagLst>
</file>

<file path=ppt/tags/tag1033.xml><?xml version="1.0" encoding="utf-8"?>
<p:tagLst xmlns:p="http://schemas.openxmlformats.org/presentationml/2006/main">
  <p:tag name="AS_UNIQUEID" val="1033"/>
</p:tagLst>
</file>

<file path=ppt/tags/tag1034.xml><?xml version="1.0" encoding="utf-8"?>
<p:tagLst xmlns:p="http://schemas.openxmlformats.org/presentationml/2006/main">
  <p:tag name="AS_UNIQUEID" val="1034"/>
</p:tagLst>
</file>

<file path=ppt/tags/tag1035.xml><?xml version="1.0" encoding="utf-8"?>
<p:tagLst xmlns:p="http://schemas.openxmlformats.org/presentationml/2006/main">
  <p:tag name="AS_UNIQUEID" val="1035"/>
</p:tagLst>
</file>

<file path=ppt/tags/tag1036.xml><?xml version="1.0" encoding="utf-8"?>
<p:tagLst xmlns:p="http://schemas.openxmlformats.org/presentationml/2006/main">
  <p:tag name="AS_UNIQUEID" val="1036"/>
</p:tagLst>
</file>

<file path=ppt/tags/tag1037.xml><?xml version="1.0" encoding="utf-8"?>
<p:tagLst xmlns:p="http://schemas.openxmlformats.org/presentationml/2006/main">
  <p:tag name="AS_UNIQUEID" val="1037"/>
</p:tagLst>
</file>

<file path=ppt/tags/tag1038.xml><?xml version="1.0" encoding="utf-8"?>
<p:tagLst xmlns:p="http://schemas.openxmlformats.org/presentationml/2006/main">
  <p:tag name="AS_UNIQUEID" val="1038"/>
</p:tagLst>
</file>

<file path=ppt/tags/tag1039.xml><?xml version="1.0" encoding="utf-8"?>
<p:tagLst xmlns:p="http://schemas.openxmlformats.org/presentationml/2006/main">
  <p:tag name="AS_UNIQUEID" val="1039"/>
</p:tagLst>
</file>

<file path=ppt/tags/tag104.xml><?xml version="1.0" encoding="utf-8"?>
<p:tagLst xmlns:p="http://schemas.openxmlformats.org/presentationml/2006/main">
  <p:tag name="AS_UNIQUEID" val="104"/>
</p:tagLst>
</file>

<file path=ppt/tags/tag1040.xml><?xml version="1.0" encoding="utf-8"?>
<p:tagLst xmlns:p="http://schemas.openxmlformats.org/presentationml/2006/main">
  <p:tag name="AS_UNIQUEID" val="1040"/>
</p:tagLst>
</file>

<file path=ppt/tags/tag1041.xml><?xml version="1.0" encoding="utf-8"?>
<p:tagLst xmlns:p="http://schemas.openxmlformats.org/presentationml/2006/main">
  <p:tag name="AS_UNIQUEID" val="1041"/>
</p:tagLst>
</file>

<file path=ppt/tags/tag1042.xml><?xml version="1.0" encoding="utf-8"?>
<p:tagLst xmlns:p="http://schemas.openxmlformats.org/presentationml/2006/main">
  <p:tag name="AS_UNIQUEID" val="1042"/>
</p:tagLst>
</file>

<file path=ppt/tags/tag1043.xml><?xml version="1.0" encoding="utf-8"?>
<p:tagLst xmlns:p="http://schemas.openxmlformats.org/presentationml/2006/main">
  <p:tag name="AS_UNIQUEID" val="1043"/>
</p:tagLst>
</file>

<file path=ppt/tags/tag1044.xml><?xml version="1.0" encoding="utf-8"?>
<p:tagLst xmlns:p="http://schemas.openxmlformats.org/presentationml/2006/main">
  <p:tag name="AS_UNIQUEID" val="1044"/>
</p:tagLst>
</file>

<file path=ppt/tags/tag1045.xml><?xml version="1.0" encoding="utf-8"?>
<p:tagLst xmlns:p="http://schemas.openxmlformats.org/presentationml/2006/main">
  <p:tag name="AS_UNIQUEID" val="1045"/>
</p:tagLst>
</file>

<file path=ppt/tags/tag1046.xml><?xml version="1.0" encoding="utf-8"?>
<p:tagLst xmlns:p="http://schemas.openxmlformats.org/presentationml/2006/main">
  <p:tag name="AS_UNIQUEID" val="1046"/>
</p:tagLst>
</file>

<file path=ppt/tags/tag1047.xml><?xml version="1.0" encoding="utf-8"?>
<p:tagLst xmlns:p="http://schemas.openxmlformats.org/presentationml/2006/main">
  <p:tag name="AS_UNIQUEID" val="1047"/>
</p:tagLst>
</file>

<file path=ppt/tags/tag1048.xml><?xml version="1.0" encoding="utf-8"?>
<p:tagLst xmlns:p="http://schemas.openxmlformats.org/presentationml/2006/main">
  <p:tag name="AS_UNIQUEID" val="1048"/>
</p:tagLst>
</file>

<file path=ppt/tags/tag1049.xml><?xml version="1.0" encoding="utf-8"?>
<p:tagLst xmlns:p="http://schemas.openxmlformats.org/presentationml/2006/main">
  <p:tag name="AS_UNIQUEID" val="1049"/>
</p:tagLst>
</file>

<file path=ppt/tags/tag105.xml><?xml version="1.0" encoding="utf-8"?>
<p:tagLst xmlns:p="http://schemas.openxmlformats.org/presentationml/2006/main">
  <p:tag name="AS_UNIQUEID" val="105"/>
</p:tagLst>
</file>

<file path=ppt/tags/tag1050.xml><?xml version="1.0" encoding="utf-8"?>
<p:tagLst xmlns:p="http://schemas.openxmlformats.org/presentationml/2006/main">
  <p:tag name="AS_UNIQUEID" val="1050"/>
</p:tagLst>
</file>

<file path=ppt/tags/tag1051.xml><?xml version="1.0" encoding="utf-8"?>
<p:tagLst xmlns:p="http://schemas.openxmlformats.org/presentationml/2006/main">
  <p:tag name="AS_UNIQUEID" val="1051"/>
</p:tagLst>
</file>

<file path=ppt/tags/tag1052.xml><?xml version="1.0" encoding="utf-8"?>
<p:tagLst xmlns:p="http://schemas.openxmlformats.org/presentationml/2006/main">
  <p:tag name="AS_UNIQUEID" val="1052"/>
</p:tagLst>
</file>

<file path=ppt/tags/tag1053.xml><?xml version="1.0" encoding="utf-8"?>
<p:tagLst xmlns:p="http://schemas.openxmlformats.org/presentationml/2006/main">
  <p:tag name="AS_UNIQUEID" val="1053"/>
</p:tagLst>
</file>

<file path=ppt/tags/tag1054.xml><?xml version="1.0" encoding="utf-8"?>
<p:tagLst xmlns:p="http://schemas.openxmlformats.org/presentationml/2006/main">
  <p:tag name="AS_UNIQUEID" val="1054"/>
</p:tagLst>
</file>

<file path=ppt/tags/tag1055.xml><?xml version="1.0" encoding="utf-8"?>
<p:tagLst xmlns:p="http://schemas.openxmlformats.org/presentationml/2006/main">
  <p:tag name="AS_UNIQUEID" val="1055"/>
</p:tagLst>
</file>

<file path=ppt/tags/tag1056.xml><?xml version="1.0" encoding="utf-8"?>
<p:tagLst xmlns:p="http://schemas.openxmlformats.org/presentationml/2006/main">
  <p:tag name="AS_UNIQUEID" val="1056"/>
</p:tagLst>
</file>

<file path=ppt/tags/tag1057.xml><?xml version="1.0" encoding="utf-8"?>
<p:tagLst xmlns:p="http://schemas.openxmlformats.org/presentationml/2006/main">
  <p:tag name="AS_UNIQUEID" val="1057"/>
</p:tagLst>
</file>

<file path=ppt/tags/tag1058.xml><?xml version="1.0" encoding="utf-8"?>
<p:tagLst xmlns:p="http://schemas.openxmlformats.org/presentationml/2006/main">
  <p:tag name="AS_UNIQUEID" val="1058"/>
</p:tagLst>
</file>

<file path=ppt/tags/tag1059.xml><?xml version="1.0" encoding="utf-8"?>
<p:tagLst xmlns:p="http://schemas.openxmlformats.org/presentationml/2006/main">
  <p:tag name="AS_UNIQUEID" val="1059"/>
</p:tagLst>
</file>

<file path=ppt/tags/tag106.xml><?xml version="1.0" encoding="utf-8"?>
<p:tagLst xmlns:p="http://schemas.openxmlformats.org/presentationml/2006/main">
  <p:tag name="AS_UNIQUEID" val="106"/>
</p:tagLst>
</file>

<file path=ppt/tags/tag1060.xml><?xml version="1.0" encoding="utf-8"?>
<p:tagLst xmlns:p="http://schemas.openxmlformats.org/presentationml/2006/main">
  <p:tag name="AS_UNIQUEID" val="1060"/>
</p:tagLst>
</file>

<file path=ppt/tags/tag1061.xml><?xml version="1.0" encoding="utf-8"?>
<p:tagLst xmlns:p="http://schemas.openxmlformats.org/presentationml/2006/main">
  <p:tag name="AS_UNIQUEID" val="1061"/>
</p:tagLst>
</file>

<file path=ppt/tags/tag1062.xml><?xml version="1.0" encoding="utf-8"?>
<p:tagLst xmlns:p="http://schemas.openxmlformats.org/presentationml/2006/main">
  <p:tag name="AS_UNIQUEID" val="1062"/>
</p:tagLst>
</file>

<file path=ppt/tags/tag1063.xml><?xml version="1.0" encoding="utf-8"?>
<p:tagLst xmlns:p="http://schemas.openxmlformats.org/presentationml/2006/main">
  <p:tag name="AS_UNIQUEID" val="1063"/>
</p:tagLst>
</file>

<file path=ppt/tags/tag1064.xml><?xml version="1.0" encoding="utf-8"?>
<p:tagLst xmlns:p="http://schemas.openxmlformats.org/presentationml/2006/main">
  <p:tag name="AS_UNIQUEID" val="1064"/>
</p:tagLst>
</file>

<file path=ppt/tags/tag1065.xml><?xml version="1.0" encoding="utf-8"?>
<p:tagLst xmlns:p="http://schemas.openxmlformats.org/presentationml/2006/main">
  <p:tag name="AS_UNIQUEID" val="1065"/>
</p:tagLst>
</file>

<file path=ppt/tags/tag1066.xml><?xml version="1.0" encoding="utf-8"?>
<p:tagLst xmlns:p="http://schemas.openxmlformats.org/presentationml/2006/main">
  <p:tag name="AS_UNIQUEID" val="1066"/>
</p:tagLst>
</file>

<file path=ppt/tags/tag1067.xml><?xml version="1.0" encoding="utf-8"?>
<p:tagLst xmlns:p="http://schemas.openxmlformats.org/presentationml/2006/main">
  <p:tag name="AS_UNIQUEID" val="1067"/>
</p:tagLst>
</file>

<file path=ppt/tags/tag1068.xml><?xml version="1.0" encoding="utf-8"?>
<p:tagLst xmlns:p="http://schemas.openxmlformats.org/presentationml/2006/main">
  <p:tag name="AS_UNIQUEID" val="1068"/>
</p:tagLst>
</file>

<file path=ppt/tags/tag1069.xml><?xml version="1.0" encoding="utf-8"?>
<p:tagLst xmlns:p="http://schemas.openxmlformats.org/presentationml/2006/main">
  <p:tag name="AS_UNIQUEID" val="1069"/>
</p:tagLst>
</file>

<file path=ppt/tags/tag107.xml><?xml version="1.0" encoding="utf-8"?>
<p:tagLst xmlns:p="http://schemas.openxmlformats.org/presentationml/2006/main">
  <p:tag name="AS_UNIQUEID" val="107"/>
</p:tagLst>
</file>

<file path=ppt/tags/tag1070.xml><?xml version="1.0" encoding="utf-8"?>
<p:tagLst xmlns:p="http://schemas.openxmlformats.org/presentationml/2006/main">
  <p:tag name="AS_UNIQUEID" val="1070"/>
</p:tagLst>
</file>

<file path=ppt/tags/tag1071.xml><?xml version="1.0" encoding="utf-8"?>
<p:tagLst xmlns:p="http://schemas.openxmlformats.org/presentationml/2006/main">
  <p:tag name="AS_UNIQUEID" val="1071"/>
</p:tagLst>
</file>

<file path=ppt/tags/tag1072.xml><?xml version="1.0" encoding="utf-8"?>
<p:tagLst xmlns:p="http://schemas.openxmlformats.org/presentationml/2006/main">
  <p:tag name="AS_UNIQUEID" val="1072"/>
</p:tagLst>
</file>

<file path=ppt/tags/tag1073.xml><?xml version="1.0" encoding="utf-8"?>
<p:tagLst xmlns:p="http://schemas.openxmlformats.org/presentationml/2006/main">
  <p:tag name="AS_UNIQUEID" val="1073"/>
</p:tagLst>
</file>

<file path=ppt/tags/tag1074.xml><?xml version="1.0" encoding="utf-8"?>
<p:tagLst xmlns:p="http://schemas.openxmlformats.org/presentationml/2006/main">
  <p:tag name="AS_UNIQUEID" val="1074"/>
</p:tagLst>
</file>

<file path=ppt/tags/tag1075.xml><?xml version="1.0" encoding="utf-8"?>
<p:tagLst xmlns:p="http://schemas.openxmlformats.org/presentationml/2006/main">
  <p:tag name="AS_UNIQUEID" val="1075"/>
</p:tagLst>
</file>

<file path=ppt/tags/tag1076.xml><?xml version="1.0" encoding="utf-8"?>
<p:tagLst xmlns:p="http://schemas.openxmlformats.org/presentationml/2006/main">
  <p:tag name="AS_UNIQUEID" val="1076"/>
</p:tagLst>
</file>

<file path=ppt/tags/tag1077.xml><?xml version="1.0" encoding="utf-8"?>
<p:tagLst xmlns:p="http://schemas.openxmlformats.org/presentationml/2006/main">
  <p:tag name="AS_UNIQUEID" val="1077"/>
</p:tagLst>
</file>

<file path=ppt/tags/tag1078.xml><?xml version="1.0" encoding="utf-8"?>
<p:tagLst xmlns:p="http://schemas.openxmlformats.org/presentationml/2006/main">
  <p:tag name="AS_UNIQUEID" val="1078"/>
</p:tagLst>
</file>

<file path=ppt/tags/tag1079.xml><?xml version="1.0" encoding="utf-8"?>
<p:tagLst xmlns:p="http://schemas.openxmlformats.org/presentationml/2006/main">
  <p:tag name="AS_UNIQUEID" val="1079"/>
</p:tagLst>
</file>

<file path=ppt/tags/tag108.xml><?xml version="1.0" encoding="utf-8"?>
<p:tagLst xmlns:p="http://schemas.openxmlformats.org/presentationml/2006/main">
  <p:tag name="AS_UNIQUEID" val="108"/>
</p:tagLst>
</file>

<file path=ppt/tags/tag1080.xml><?xml version="1.0" encoding="utf-8"?>
<p:tagLst xmlns:p="http://schemas.openxmlformats.org/presentationml/2006/main">
  <p:tag name="AS_UNIQUEID" val="1080"/>
</p:tagLst>
</file>

<file path=ppt/tags/tag1081.xml><?xml version="1.0" encoding="utf-8"?>
<p:tagLst xmlns:p="http://schemas.openxmlformats.org/presentationml/2006/main">
  <p:tag name="AS_UNIQUEID" val="1081"/>
</p:tagLst>
</file>

<file path=ppt/tags/tag1082.xml><?xml version="1.0" encoding="utf-8"?>
<p:tagLst xmlns:p="http://schemas.openxmlformats.org/presentationml/2006/main">
  <p:tag name="AS_UNIQUEID" val="1082"/>
</p:tagLst>
</file>

<file path=ppt/tags/tag1083.xml><?xml version="1.0" encoding="utf-8"?>
<p:tagLst xmlns:p="http://schemas.openxmlformats.org/presentationml/2006/main">
  <p:tag name="AS_UNIQUEID" val="1083"/>
</p:tagLst>
</file>

<file path=ppt/tags/tag1084.xml><?xml version="1.0" encoding="utf-8"?>
<p:tagLst xmlns:p="http://schemas.openxmlformats.org/presentationml/2006/main">
  <p:tag name="AS_UNIQUEID" val="1084"/>
</p:tagLst>
</file>

<file path=ppt/tags/tag1085.xml><?xml version="1.0" encoding="utf-8"?>
<p:tagLst xmlns:p="http://schemas.openxmlformats.org/presentationml/2006/main">
  <p:tag name="AS_UNIQUEID" val="1085"/>
</p:tagLst>
</file>

<file path=ppt/tags/tag1086.xml><?xml version="1.0" encoding="utf-8"?>
<p:tagLst xmlns:p="http://schemas.openxmlformats.org/presentationml/2006/main">
  <p:tag name="AS_UNIQUEID" val="1086"/>
</p:tagLst>
</file>

<file path=ppt/tags/tag1087.xml><?xml version="1.0" encoding="utf-8"?>
<p:tagLst xmlns:p="http://schemas.openxmlformats.org/presentationml/2006/main">
  <p:tag name="AS_UNIQUEID" val="1087"/>
</p:tagLst>
</file>

<file path=ppt/tags/tag1088.xml><?xml version="1.0" encoding="utf-8"?>
<p:tagLst xmlns:p="http://schemas.openxmlformats.org/presentationml/2006/main">
  <p:tag name="AS_UNIQUEID" val="1088"/>
</p:tagLst>
</file>

<file path=ppt/tags/tag1089.xml><?xml version="1.0" encoding="utf-8"?>
<p:tagLst xmlns:p="http://schemas.openxmlformats.org/presentationml/2006/main">
  <p:tag name="AS_UNIQUEID" val="1089"/>
</p:tagLst>
</file>

<file path=ppt/tags/tag109.xml><?xml version="1.0" encoding="utf-8"?>
<p:tagLst xmlns:p="http://schemas.openxmlformats.org/presentationml/2006/main">
  <p:tag name="AS_UNIQUEID" val="109"/>
</p:tagLst>
</file>

<file path=ppt/tags/tag1090.xml><?xml version="1.0" encoding="utf-8"?>
<p:tagLst xmlns:p="http://schemas.openxmlformats.org/presentationml/2006/main">
  <p:tag name="AS_UNIQUEID" val="1090"/>
</p:tagLst>
</file>

<file path=ppt/tags/tag1091.xml><?xml version="1.0" encoding="utf-8"?>
<p:tagLst xmlns:p="http://schemas.openxmlformats.org/presentationml/2006/main">
  <p:tag name="AS_UNIQUEID" val="1091"/>
</p:tagLst>
</file>

<file path=ppt/tags/tag1092.xml><?xml version="1.0" encoding="utf-8"?>
<p:tagLst xmlns:p="http://schemas.openxmlformats.org/presentationml/2006/main">
  <p:tag name="AS_UNIQUEID" val="1092"/>
</p:tagLst>
</file>

<file path=ppt/tags/tag1093.xml><?xml version="1.0" encoding="utf-8"?>
<p:tagLst xmlns:p="http://schemas.openxmlformats.org/presentationml/2006/main">
  <p:tag name="AS_UNIQUEID" val="1093"/>
</p:tagLst>
</file>

<file path=ppt/tags/tag1094.xml><?xml version="1.0" encoding="utf-8"?>
<p:tagLst xmlns:p="http://schemas.openxmlformats.org/presentationml/2006/main">
  <p:tag name="AS_UNIQUEID" val="1094"/>
</p:tagLst>
</file>

<file path=ppt/tags/tag1095.xml><?xml version="1.0" encoding="utf-8"?>
<p:tagLst xmlns:p="http://schemas.openxmlformats.org/presentationml/2006/main">
  <p:tag name="AS_UNIQUEID" val="1095"/>
</p:tagLst>
</file>

<file path=ppt/tags/tag1096.xml><?xml version="1.0" encoding="utf-8"?>
<p:tagLst xmlns:p="http://schemas.openxmlformats.org/presentationml/2006/main">
  <p:tag name="AS_UNIQUEID" val="1096"/>
</p:tagLst>
</file>

<file path=ppt/tags/tag1097.xml><?xml version="1.0" encoding="utf-8"?>
<p:tagLst xmlns:p="http://schemas.openxmlformats.org/presentationml/2006/main">
  <p:tag name="AS_UNIQUEID" val="1097"/>
</p:tagLst>
</file>

<file path=ppt/tags/tag1098.xml><?xml version="1.0" encoding="utf-8"?>
<p:tagLst xmlns:p="http://schemas.openxmlformats.org/presentationml/2006/main">
  <p:tag name="AS_UNIQUEID" val="1098"/>
</p:tagLst>
</file>

<file path=ppt/tags/tag1099.xml><?xml version="1.0" encoding="utf-8"?>
<p:tagLst xmlns:p="http://schemas.openxmlformats.org/presentationml/2006/main">
  <p:tag name="AS_UNIQUEID" val="1099"/>
</p:tagLst>
</file>

<file path=ppt/tags/tag11.xml><?xml version="1.0" encoding="utf-8"?>
<p:tagLst xmlns:p="http://schemas.openxmlformats.org/presentationml/2006/main">
  <p:tag name="AS_UNIQUEID" val="11"/>
</p:tagLst>
</file>

<file path=ppt/tags/tag110.xml><?xml version="1.0" encoding="utf-8"?>
<p:tagLst xmlns:p="http://schemas.openxmlformats.org/presentationml/2006/main">
  <p:tag name="AS_UNIQUEID" val="110"/>
</p:tagLst>
</file>

<file path=ppt/tags/tag1100.xml><?xml version="1.0" encoding="utf-8"?>
<p:tagLst xmlns:p="http://schemas.openxmlformats.org/presentationml/2006/main">
  <p:tag name="AS_UNIQUEID" val="1100"/>
</p:tagLst>
</file>

<file path=ppt/tags/tag1101.xml><?xml version="1.0" encoding="utf-8"?>
<p:tagLst xmlns:p="http://schemas.openxmlformats.org/presentationml/2006/main">
  <p:tag name="AS_UNIQUEID" val="1101"/>
</p:tagLst>
</file>

<file path=ppt/tags/tag1102.xml><?xml version="1.0" encoding="utf-8"?>
<p:tagLst xmlns:p="http://schemas.openxmlformats.org/presentationml/2006/main">
  <p:tag name="AS_UNIQUEID" val="1102"/>
</p:tagLst>
</file>

<file path=ppt/tags/tag1103.xml><?xml version="1.0" encoding="utf-8"?>
<p:tagLst xmlns:p="http://schemas.openxmlformats.org/presentationml/2006/main">
  <p:tag name="AS_UNIQUEID" val="1103"/>
</p:tagLst>
</file>

<file path=ppt/tags/tag1104.xml><?xml version="1.0" encoding="utf-8"?>
<p:tagLst xmlns:p="http://schemas.openxmlformats.org/presentationml/2006/main">
  <p:tag name="AS_UNIQUEID" val="1104"/>
</p:tagLst>
</file>

<file path=ppt/tags/tag1105.xml><?xml version="1.0" encoding="utf-8"?>
<p:tagLst xmlns:p="http://schemas.openxmlformats.org/presentationml/2006/main">
  <p:tag name="AS_UNIQUEID" val="1105"/>
</p:tagLst>
</file>

<file path=ppt/tags/tag1106.xml><?xml version="1.0" encoding="utf-8"?>
<p:tagLst xmlns:p="http://schemas.openxmlformats.org/presentationml/2006/main">
  <p:tag name="AS_UNIQUEID" val="1106"/>
</p:tagLst>
</file>

<file path=ppt/tags/tag1107.xml><?xml version="1.0" encoding="utf-8"?>
<p:tagLst xmlns:p="http://schemas.openxmlformats.org/presentationml/2006/main">
  <p:tag name="AS_UNIQUEID" val="1107"/>
</p:tagLst>
</file>

<file path=ppt/tags/tag1108.xml><?xml version="1.0" encoding="utf-8"?>
<p:tagLst xmlns:p="http://schemas.openxmlformats.org/presentationml/2006/main">
  <p:tag name="AS_UNIQUEID" val="1108"/>
</p:tagLst>
</file>

<file path=ppt/tags/tag1109.xml><?xml version="1.0" encoding="utf-8"?>
<p:tagLst xmlns:p="http://schemas.openxmlformats.org/presentationml/2006/main">
  <p:tag name="AS_UNIQUEID" val="1109"/>
</p:tagLst>
</file>

<file path=ppt/tags/tag111.xml><?xml version="1.0" encoding="utf-8"?>
<p:tagLst xmlns:p="http://schemas.openxmlformats.org/presentationml/2006/main">
  <p:tag name="AS_UNIQUEID" val="111"/>
</p:tagLst>
</file>

<file path=ppt/tags/tag1110.xml><?xml version="1.0" encoding="utf-8"?>
<p:tagLst xmlns:p="http://schemas.openxmlformats.org/presentationml/2006/main">
  <p:tag name="AS_UNIQUEID" val="1110"/>
</p:tagLst>
</file>

<file path=ppt/tags/tag1111.xml><?xml version="1.0" encoding="utf-8"?>
<p:tagLst xmlns:p="http://schemas.openxmlformats.org/presentationml/2006/main">
  <p:tag name="AS_UNIQUEID" val="1111"/>
</p:tagLst>
</file>

<file path=ppt/tags/tag1112.xml><?xml version="1.0" encoding="utf-8"?>
<p:tagLst xmlns:p="http://schemas.openxmlformats.org/presentationml/2006/main">
  <p:tag name="AS_UNIQUEID" val="1112"/>
</p:tagLst>
</file>

<file path=ppt/tags/tag1113.xml><?xml version="1.0" encoding="utf-8"?>
<p:tagLst xmlns:p="http://schemas.openxmlformats.org/presentationml/2006/main">
  <p:tag name="AS_UNIQUEID" val="1113"/>
</p:tagLst>
</file>

<file path=ppt/tags/tag1114.xml><?xml version="1.0" encoding="utf-8"?>
<p:tagLst xmlns:p="http://schemas.openxmlformats.org/presentationml/2006/main">
  <p:tag name="AS_UNIQUEID" val="1114"/>
</p:tagLst>
</file>

<file path=ppt/tags/tag1115.xml><?xml version="1.0" encoding="utf-8"?>
<p:tagLst xmlns:p="http://schemas.openxmlformats.org/presentationml/2006/main">
  <p:tag name="AS_UNIQUEID" val="1115"/>
</p:tagLst>
</file>

<file path=ppt/tags/tag1116.xml><?xml version="1.0" encoding="utf-8"?>
<p:tagLst xmlns:p="http://schemas.openxmlformats.org/presentationml/2006/main">
  <p:tag name="AS_UNIQUEID" val="1116"/>
</p:tagLst>
</file>

<file path=ppt/tags/tag1117.xml><?xml version="1.0" encoding="utf-8"?>
<p:tagLst xmlns:p="http://schemas.openxmlformats.org/presentationml/2006/main">
  <p:tag name="AS_UNIQUEID" val="1117"/>
</p:tagLst>
</file>

<file path=ppt/tags/tag1118.xml><?xml version="1.0" encoding="utf-8"?>
<p:tagLst xmlns:p="http://schemas.openxmlformats.org/presentationml/2006/main">
  <p:tag name="AS_UNIQUEID" val="1118"/>
</p:tagLst>
</file>

<file path=ppt/tags/tag1119.xml><?xml version="1.0" encoding="utf-8"?>
<p:tagLst xmlns:p="http://schemas.openxmlformats.org/presentationml/2006/main">
  <p:tag name="AS_UNIQUEID" val="1119"/>
</p:tagLst>
</file>

<file path=ppt/tags/tag112.xml><?xml version="1.0" encoding="utf-8"?>
<p:tagLst xmlns:p="http://schemas.openxmlformats.org/presentationml/2006/main">
  <p:tag name="AS_UNIQUEID" val="112"/>
</p:tagLst>
</file>

<file path=ppt/tags/tag1120.xml><?xml version="1.0" encoding="utf-8"?>
<p:tagLst xmlns:p="http://schemas.openxmlformats.org/presentationml/2006/main">
  <p:tag name="AS_UNIQUEID" val="1120"/>
</p:tagLst>
</file>

<file path=ppt/tags/tag1121.xml><?xml version="1.0" encoding="utf-8"?>
<p:tagLst xmlns:p="http://schemas.openxmlformats.org/presentationml/2006/main">
  <p:tag name="AS_UNIQUEID" val="1121"/>
</p:tagLst>
</file>

<file path=ppt/tags/tag1122.xml><?xml version="1.0" encoding="utf-8"?>
<p:tagLst xmlns:p="http://schemas.openxmlformats.org/presentationml/2006/main">
  <p:tag name="AS_UNIQUEID" val="1122"/>
</p:tagLst>
</file>

<file path=ppt/tags/tag1123.xml><?xml version="1.0" encoding="utf-8"?>
<p:tagLst xmlns:p="http://schemas.openxmlformats.org/presentationml/2006/main">
  <p:tag name="AS_UNIQUEID" val="1123"/>
</p:tagLst>
</file>

<file path=ppt/tags/tag1124.xml><?xml version="1.0" encoding="utf-8"?>
<p:tagLst xmlns:p="http://schemas.openxmlformats.org/presentationml/2006/main">
  <p:tag name="AS_UNIQUEID" val="1124"/>
</p:tagLst>
</file>

<file path=ppt/tags/tag1125.xml><?xml version="1.0" encoding="utf-8"?>
<p:tagLst xmlns:p="http://schemas.openxmlformats.org/presentationml/2006/main">
  <p:tag name="AS_UNIQUEID" val="1125"/>
</p:tagLst>
</file>

<file path=ppt/tags/tag1126.xml><?xml version="1.0" encoding="utf-8"?>
<p:tagLst xmlns:p="http://schemas.openxmlformats.org/presentationml/2006/main">
  <p:tag name="AS_UNIQUEID" val="1126"/>
</p:tagLst>
</file>

<file path=ppt/tags/tag1127.xml><?xml version="1.0" encoding="utf-8"?>
<p:tagLst xmlns:p="http://schemas.openxmlformats.org/presentationml/2006/main">
  <p:tag name="AS_UNIQUEID" val="1127"/>
</p:tagLst>
</file>

<file path=ppt/tags/tag1128.xml><?xml version="1.0" encoding="utf-8"?>
<p:tagLst xmlns:p="http://schemas.openxmlformats.org/presentationml/2006/main">
  <p:tag name="AS_UNIQUEID" val="1128"/>
</p:tagLst>
</file>

<file path=ppt/tags/tag1129.xml><?xml version="1.0" encoding="utf-8"?>
<p:tagLst xmlns:p="http://schemas.openxmlformats.org/presentationml/2006/main">
  <p:tag name="AS_UNIQUEID" val="1129"/>
</p:tagLst>
</file>

<file path=ppt/tags/tag113.xml><?xml version="1.0" encoding="utf-8"?>
<p:tagLst xmlns:p="http://schemas.openxmlformats.org/presentationml/2006/main">
  <p:tag name="AS_UNIQUEID" val="113"/>
</p:tagLst>
</file>

<file path=ppt/tags/tag1130.xml><?xml version="1.0" encoding="utf-8"?>
<p:tagLst xmlns:p="http://schemas.openxmlformats.org/presentationml/2006/main">
  <p:tag name="AS_UNIQUEID" val="1130"/>
</p:tagLst>
</file>

<file path=ppt/tags/tag1131.xml><?xml version="1.0" encoding="utf-8"?>
<p:tagLst xmlns:p="http://schemas.openxmlformats.org/presentationml/2006/main">
  <p:tag name="AS_UNIQUEID" val="1131"/>
</p:tagLst>
</file>

<file path=ppt/tags/tag1132.xml><?xml version="1.0" encoding="utf-8"?>
<p:tagLst xmlns:p="http://schemas.openxmlformats.org/presentationml/2006/main">
  <p:tag name="AS_UNIQUEID" val="1132"/>
</p:tagLst>
</file>

<file path=ppt/tags/tag1133.xml><?xml version="1.0" encoding="utf-8"?>
<p:tagLst xmlns:p="http://schemas.openxmlformats.org/presentationml/2006/main">
  <p:tag name="AS_UNIQUEID" val="1133"/>
</p:tagLst>
</file>

<file path=ppt/tags/tag1134.xml><?xml version="1.0" encoding="utf-8"?>
<p:tagLst xmlns:p="http://schemas.openxmlformats.org/presentationml/2006/main">
  <p:tag name="AS_UNIQUEID" val="1134"/>
</p:tagLst>
</file>

<file path=ppt/tags/tag1135.xml><?xml version="1.0" encoding="utf-8"?>
<p:tagLst xmlns:p="http://schemas.openxmlformats.org/presentationml/2006/main">
  <p:tag name="AS_UNIQUEID" val="1135"/>
</p:tagLst>
</file>

<file path=ppt/tags/tag1136.xml><?xml version="1.0" encoding="utf-8"?>
<p:tagLst xmlns:p="http://schemas.openxmlformats.org/presentationml/2006/main">
  <p:tag name="AS_UNIQUEID" val="1136"/>
</p:tagLst>
</file>

<file path=ppt/tags/tag1137.xml><?xml version="1.0" encoding="utf-8"?>
<p:tagLst xmlns:p="http://schemas.openxmlformats.org/presentationml/2006/main">
  <p:tag name="AS_UNIQUEID" val="1137"/>
</p:tagLst>
</file>

<file path=ppt/tags/tag1138.xml><?xml version="1.0" encoding="utf-8"?>
<p:tagLst xmlns:p="http://schemas.openxmlformats.org/presentationml/2006/main">
  <p:tag name="AS_UNIQUEID" val="1138"/>
</p:tagLst>
</file>

<file path=ppt/tags/tag1139.xml><?xml version="1.0" encoding="utf-8"?>
<p:tagLst xmlns:p="http://schemas.openxmlformats.org/presentationml/2006/main">
  <p:tag name="AS_UNIQUEID" val="1139"/>
</p:tagLst>
</file>

<file path=ppt/tags/tag114.xml><?xml version="1.0" encoding="utf-8"?>
<p:tagLst xmlns:p="http://schemas.openxmlformats.org/presentationml/2006/main">
  <p:tag name="AS_UNIQUEID" val="114"/>
</p:tagLst>
</file>

<file path=ppt/tags/tag1140.xml><?xml version="1.0" encoding="utf-8"?>
<p:tagLst xmlns:p="http://schemas.openxmlformats.org/presentationml/2006/main">
  <p:tag name="AS_UNIQUEID" val="1140"/>
</p:tagLst>
</file>

<file path=ppt/tags/tag1141.xml><?xml version="1.0" encoding="utf-8"?>
<p:tagLst xmlns:p="http://schemas.openxmlformats.org/presentationml/2006/main">
  <p:tag name="AS_UNIQUEID" val="1141"/>
</p:tagLst>
</file>

<file path=ppt/tags/tag1142.xml><?xml version="1.0" encoding="utf-8"?>
<p:tagLst xmlns:p="http://schemas.openxmlformats.org/presentationml/2006/main">
  <p:tag name="AS_UNIQUEID" val="1142"/>
</p:tagLst>
</file>

<file path=ppt/tags/tag1143.xml><?xml version="1.0" encoding="utf-8"?>
<p:tagLst xmlns:p="http://schemas.openxmlformats.org/presentationml/2006/main">
  <p:tag name="AS_UNIQUEID" val="1143"/>
</p:tagLst>
</file>

<file path=ppt/tags/tag1144.xml><?xml version="1.0" encoding="utf-8"?>
<p:tagLst xmlns:p="http://schemas.openxmlformats.org/presentationml/2006/main">
  <p:tag name="AS_UNIQUEID" val="1144"/>
</p:tagLst>
</file>

<file path=ppt/tags/tag1145.xml><?xml version="1.0" encoding="utf-8"?>
<p:tagLst xmlns:p="http://schemas.openxmlformats.org/presentationml/2006/main">
  <p:tag name="AS_UNIQUEID" val="1145"/>
</p:tagLst>
</file>

<file path=ppt/tags/tag1146.xml><?xml version="1.0" encoding="utf-8"?>
<p:tagLst xmlns:p="http://schemas.openxmlformats.org/presentationml/2006/main">
  <p:tag name="AS_UNIQUEID" val="1146"/>
</p:tagLst>
</file>

<file path=ppt/tags/tag1147.xml><?xml version="1.0" encoding="utf-8"?>
<p:tagLst xmlns:p="http://schemas.openxmlformats.org/presentationml/2006/main">
  <p:tag name="AS_UNIQUEID" val="1147"/>
</p:tagLst>
</file>

<file path=ppt/tags/tag1148.xml><?xml version="1.0" encoding="utf-8"?>
<p:tagLst xmlns:p="http://schemas.openxmlformats.org/presentationml/2006/main">
  <p:tag name="AS_UNIQUEID" val="1148"/>
</p:tagLst>
</file>

<file path=ppt/tags/tag1149.xml><?xml version="1.0" encoding="utf-8"?>
<p:tagLst xmlns:p="http://schemas.openxmlformats.org/presentationml/2006/main">
  <p:tag name="AS_UNIQUEID" val="1149"/>
</p:tagLst>
</file>

<file path=ppt/tags/tag115.xml><?xml version="1.0" encoding="utf-8"?>
<p:tagLst xmlns:p="http://schemas.openxmlformats.org/presentationml/2006/main">
  <p:tag name="AS_UNIQUEID" val="115"/>
</p:tagLst>
</file>

<file path=ppt/tags/tag1150.xml><?xml version="1.0" encoding="utf-8"?>
<p:tagLst xmlns:p="http://schemas.openxmlformats.org/presentationml/2006/main">
  <p:tag name="AS_UNIQUEID" val="1150"/>
</p:tagLst>
</file>

<file path=ppt/tags/tag1151.xml><?xml version="1.0" encoding="utf-8"?>
<p:tagLst xmlns:p="http://schemas.openxmlformats.org/presentationml/2006/main">
  <p:tag name="AS_UNIQUEID" val="1151"/>
</p:tagLst>
</file>

<file path=ppt/tags/tag1152.xml><?xml version="1.0" encoding="utf-8"?>
<p:tagLst xmlns:p="http://schemas.openxmlformats.org/presentationml/2006/main">
  <p:tag name="AS_UNIQUEID" val="1152"/>
</p:tagLst>
</file>

<file path=ppt/tags/tag1153.xml><?xml version="1.0" encoding="utf-8"?>
<p:tagLst xmlns:p="http://schemas.openxmlformats.org/presentationml/2006/main">
  <p:tag name="AS_UNIQUEID" val="1153"/>
</p:tagLst>
</file>

<file path=ppt/tags/tag1154.xml><?xml version="1.0" encoding="utf-8"?>
<p:tagLst xmlns:p="http://schemas.openxmlformats.org/presentationml/2006/main">
  <p:tag name="AS_UNIQUEID" val="1154"/>
</p:tagLst>
</file>

<file path=ppt/tags/tag1155.xml><?xml version="1.0" encoding="utf-8"?>
<p:tagLst xmlns:p="http://schemas.openxmlformats.org/presentationml/2006/main">
  <p:tag name="AS_UNIQUEID" val="1155"/>
</p:tagLst>
</file>

<file path=ppt/tags/tag1156.xml><?xml version="1.0" encoding="utf-8"?>
<p:tagLst xmlns:p="http://schemas.openxmlformats.org/presentationml/2006/main">
  <p:tag name="AS_UNIQUEID" val="1156"/>
</p:tagLst>
</file>

<file path=ppt/tags/tag1157.xml><?xml version="1.0" encoding="utf-8"?>
<p:tagLst xmlns:p="http://schemas.openxmlformats.org/presentationml/2006/main">
  <p:tag name="AS_UNIQUEID" val="1157"/>
</p:tagLst>
</file>

<file path=ppt/tags/tag1158.xml><?xml version="1.0" encoding="utf-8"?>
<p:tagLst xmlns:p="http://schemas.openxmlformats.org/presentationml/2006/main">
  <p:tag name="AS_UNIQUEID" val="1158"/>
</p:tagLst>
</file>

<file path=ppt/tags/tag1159.xml><?xml version="1.0" encoding="utf-8"?>
<p:tagLst xmlns:p="http://schemas.openxmlformats.org/presentationml/2006/main">
  <p:tag name="AS_UNIQUEID" val="1159"/>
</p:tagLst>
</file>

<file path=ppt/tags/tag116.xml><?xml version="1.0" encoding="utf-8"?>
<p:tagLst xmlns:p="http://schemas.openxmlformats.org/presentationml/2006/main">
  <p:tag name="AS_UNIQUEID" val="116"/>
</p:tagLst>
</file>

<file path=ppt/tags/tag1160.xml><?xml version="1.0" encoding="utf-8"?>
<p:tagLst xmlns:p="http://schemas.openxmlformats.org/presentationml/2006/main">
  <p:tag name="AS_UNIQUEID" val="1160"/>
</p:tagLst>
</file>

<file path=ppt/tags/tag1161.xml><?xml version="1.0" encoding="utf-8"?>
<p:tagLst xmlns:p="http://schemas.openxmlformats.org/presentationml/2006/main">
  <p:tag name="AS_UNIQUEID" val="1161"/>
</p:tagLst>
</file>

<file path=ppt/tags/tag1162.xml><?xml version="1.0" encoding="utf-8"?>
<p:tagLst xmlns:p="http://schemas.openxmlformats.org/presentationml/2006/main">
  <p:tag name="AS_UNIQUEID" val="1162"/>
</p:tagLst>
</file>

<file path=ppt/tags/tag1163.xml><?xml version="1.0" encoding="utf-8"?>
<p:tagLst xmlns:p="http://schemas.openxmlformats.org/presentationml/2006/main">
  <p:tag name="AS_UNIQUEID" val="1163"/>
</p:tagLst>
</file>

<file path=ppt/tags/tag1164.xml><?xml version="1.0" encoding="utf-8"?>
<p:tagLst xmlns:p="http://schemas.openxmlformats.org/presentationml/2006/main">
  <p:tag name="AS_UNIQUEID" val="1164"/>
</p:tagLst>
</file>

<file path=ppt/tags/tag1165.xml><?xml version="1.0" encoding="utf-8"?>
<p:tagLst xmlns:p="http://schemas.openxmlformats.org/presentationml/2006/main">
  <p:tag name="AS_UNIQUEID" val="1165"/>
</p:tagLst>
</file>

<file path=ppt/tags/tag1166.xml><?xml version="1.0" encoding="utf-8"?>
<p:tagLst xmlns:p="http://schemas.openxmlformats.org/presentationml/2006/main">
  <p:tag name="AS_UNIQUEID" val="1166"/>
</p:tagLst>
</file>

<file path=ppt/tags/tag1167.xml><?xml version="1.0" encoding="utf-8"?>
<p:tagLst xmlns:p="http://schemas.openxmlformats.org/presentationml/2006/main">
  <p:tag name="AS_UNIQUEID" val="1167"/>
</p:tagLst>
</file>

<file path=ppt/tags/tag1168.xml><?xml version="1.0" encoding="utf-8"?>
<p:tagLst xmlns:p="http://schemas.openxmlformats.org/presentationml/2006/main">
  <p:tag name="AS_UNIQUEID" val="1168"/>
</p:tagLst>
</file>

<file path=ppt/tags/tag1169.xml><?xml version="1.0" encoding="utf-8"?>
<p:tagLst xmlns:p="http://schemas.openxmlformats.org/presentationml/2006/main">
  <p:tag name="AS_UNIQUEID" val="1169"/>
</p:tagLst>
</file>

<file path=ppt/tags/tag117.xml><?xml version="1.0" encoding="utf-8"?>
<p:tagLst xmlns:p="http://schemas.openxmlformats.org/presentationml/2006/main">
  <p:tag name="AS_UNIQUEID" val="117"/>
</p:tagLst>
</file>

<file path=ppt/tags/tag1170.xml><?xml version="1.0" encoding="utf-8"?>
<p:tagLst xmlns:p="http://schemas.openxmlformats.org/presentationml/2006/main">
  <p:tag name="AS_UNIQUEID" val="1170"/>
</p:tagLst>
</file>

<file path=ppt/tags/tag1171.xml><?xml version="1.0" encoding="utf-8"?>
<p:tagLst xmlns:p="http://schemas.openxmlformats.org/presentationml/2006/main">
  <p:tag name="AS_UNIQUEID" val="1171"/>
</p:tagLst>
</file>

<file path=ppt/tags/tag1172.xml><?xml version="1.0" encoding="utf-8"?>
<p:tagLst xmlns:p="http://schemas.openxmlformats.org/presentationml/2006/main">
  <p:tag name="AS_UNIQUEID" val="1172"/>
</p:tagLst>
</file>

<file path=ppt/tags/tag1173.xml><?xml version="1.0" encoding="utf-8"?>
<p:tagLst xmlns:p="http://schemas.openxmlformats.org/presentationml/2006/main">
  <p:tag name="AS_UNIQUEID" val="1173"/>
</p:tagLst>
</file>

<file path=ppt/tags/tag1174.xml><?xml version="1.0" encoding="utf-8"?>
<p:tagLst xmlns:p="http://schemas.openxmlformats.org/presentationml/2006/main">
  <p:tag name="AS_UNIQUEID" val="1174"/>
</p:tagLst>
</file>

<file path=ppt/tags/tag1175.xml><?xml version="1.0" encoding="utf-8"?>
<p:tagLst xmlns:p="http://schemas.openxmlformats.org/presentationml/2006/main">
  <p:tag name="AS_UNIQUEID" val="1175"/>
</p:tagLst>
</file>

<file path=ppt/tags/tag1176.xml><?xml version="1.0" encoding="utf-8"?>
<p:tagLst xmlns:p="http://schemas.openxmlformats.org/presentationml/2006/main">
  <p:tag name="AS_UNIQUEID" val="1176"/>
</p:tagLst>
</file>

<file path=ppt/tags/tag1177.xml><?xml version="1.0" encoding="utf-8"?>
<p:tagLst xmlns:p="http://schemas.openxmlformats.org/presentationml/2006/main">
  <p:tag name="AS_UNIQUEID" val="1177"/>
</p:tagLst>
</file>

<file path=ppt/tags/tag1178.xml><?xml version="1.0" encoding="utf-8"?>
<p:tagLst xmlns:p="http://schemas.openxmlformats.org/presentationml/2006/main">
  <p:tag name="AS_UNIQUEID" val="1178"/>
</p:tagLst>
</file>

<file path=ppt/tags/tag1179.xml><?xml version="1.0" encoding="utf-8"?>
<p:tagLst xmlns:p="http://schemas.openxmlformats.org/presentationml/2006/main">
  <p:tag name="AS_UNIQUEID" val="1179"/>
</p:tagLst>
</file>

<file path=ppt/tags/tag118.xml><?xml version="1.0" encoding="utf-8"?>
<p:tagLst xmlns:p="http://schemas.openxmlformats.org/presentationml/2006/main">
  <p:tag name="AS_UNIQUEID" val="118"/>
</p:tagLst>
</file>

<file path=ppt/tags/tag1180.xml><?xml version="1.0" encoding="utf-8"?>
<p:tagLst xmlns:p="http://schemas.openxmlformats.org/presentationml/2006/main">
  <p:tag name="AS_UNIQUEID" val="1180"/>
</p:tagLst>
</file>

<file path=ppt/tags/tag1181.xml><?xml version="1.0" encoding="utf-8"?>
<p:tagLst xmlns:p="http://schemas.openxmlformats.org/presentationml/2006/main">
  <p:tag name="AS_UNIQUEID" val="1181"/>
</p:tagLst>
</file>

<file path=ppt/tags/tag1182.xml><?xml version="1.0" encoding="utf-8"?>
<p:tagLst xmlns:p="http://schemas.openxmlformats.org/presentationml/2006/main">
  <p:tag name="AS_UNIQUEID" val="1182"/>
</p:tagLst>
</file>

<file path=ppt/tags/tag1183.xml><?xml version="1.0" encoding="utf-8"?>
<p:tagLst xmlns:p="http://schemas.openxmlformats.org/presentationml/2006/main">
  <p:tag name="AS_UNIQUEID" val="1183"/>
</p:tagLst>
</file>

<file path=ppt/tags/tag1184.xml><?xml version="1.0" encoding="utf-8"?>
<p:tagLst xmlns:p="http://schemas.openxmlformats.org/presentationml/2006/main">
  <p:tag name="AS_UNIQUEID" val="1184"/>
</p:tagLst>
</file>

<file path=ppt/tags/tag1185.xml><?xml version="1.0" encoding="utf-8"?>
<p:tagLst xmlns:p="http://schemas.openxmlformats.org/presentationml/2006/main">
  <p:tag name="AS_UNIQUEID" val="1185"/>
</p:tagLst>
</file>

<file path=ppt/tags/tag1186.xml><?xml version="1.0" encoding="utf-8"?>
<p:tagLst xmlns:p="http://schemas.openxmlformats.org/presentationml/2006/main">
  <p:tag name="AS_UNIQUEID" val="1186"/>
</p:tagLst>
</file>

<file path=ppt/tags/tag1187.xml><?xml version="1.0" encoding="utf-8"?>
<p:tagLst xmlns:p="http://schemas.openxmlformats.org/presentationml/2006/main">
  <p:tag name="AS_UNIQUEID" val="1187"/>
</p:tagLst>
</file>

<file path=ppt/tags/tag1188.xml><?xml version="1.0" encoding="utf-8"?>
<p:tagLst xmlns:p="http://schemas.openxmlformats.org/presentationml/2006/main">
  <p:tag name="AS_UNIQUEID" val="1188"/>
</p:tagLst>
</file>

<file path=ppt/tags/tag1189.xml><?xml version="1.0" encoding="utf-8"?>
<p:tagLst xmlns:p="http://schemas.openxmlformats.org/presentationml/2006/main">
  <p:tag name="AS_UNIQUEID" val="1189"/>
</p:tagLst>
</file>

<file path=ppt/tags/tag119.xml><?xml version="1.0" encoding="utf-8"?>
<p:tagLst xmlns:p="http://schemas.openxmlformats.org/presentationml/2006/main">
  <p:tag name="AS_UNIQUEID" val="119"/>
</p:tagLst>
</file>

<file path=ppt/tags/tag1190.xml><?xml version="1.0" encoding="utf-8"?>
<p:tagLst xmlns:p="http://schemas.openxmlformats.org/presentationml/2006/main">
  <p:tag name="AS_UNIQUEID" val="1190"/>
</p:tagLst>
</file>

<file path=ppt/tags/tag1191.xml><?xml version="1.0" encoding="utf-8"?>
<p:tagLst xmlns:p="http://schemas.openxmlformats.org/presentationml/2006/main">
  <p:tag name="AS_UNIQUEID" val="1191"/>
</p:tagLst>
</file>

<file path=ppt/tags/tag1192.xml><?xml version="1.0" encoding="utf-8"?>
<p:tagLst xmlns:p="http://schemas.openxmlformats.org/presentationml/2006/main">
  <p:tag name="AS_UNIQUEID" val="1192"/>
</p:tagLst>
</file>

<file path=ppt/tags/tag1193.xml><?xml version="1.0" encoding="utf-8"?>
<p:tagLst xmlns:p="http://schemas.openxmlformats.org/presentationml/2006/main">
  <p:tag name="AS_UNIQUEID" val="1193"/>
</p:tagLst>
</file>

<file path=ppt/tags/tag1194.xml><?xml version="1.0" encoding="utf-8"?>
<p:tagLst xmlns:p="http://schemas.openxmlformats.org/presentationml/2006/main">
  <p:tag name="AS_UNIQUEID" val="1194"/>
</p:tagLst>
</file>

<file path=ppt/tags/tag1195.xml><?xml version="1.0" encoding="utf-8"?>
<p:tagLst xmlns:p="http://schemas.openxmlformats.org/presentationml/2006/main">
  <p:tag name="AS_UNIQUEID" val="1195"/>
</p:tagLst>
</file>

<file path=ppt/tags/tag1196.xml><?xml version="1.0" encoding="utf-8"?>
<p:tagLst xmlns:p="http://schemas.openxmlformats.org/presentationml/2006/main">
  <p:tag name="AS_UNIQUEID" val="1196"/>
</p:tagLst>
</file>

<file path=ppt/tags/tag1197.xml><?xml version="1.0" encoding="utf-8"?>
<p:tagLst xmlns:p="http://schemas.openxmlformats.org/presentationml/2006/main">
  <p:tag name="AS_UNIQUEID" val="1197"/>
</p:tagLst>
</file>

<file path=ppt/tags/tag1198.xml><?xml version="1.0" encoding="utf-8"?>
<p:tagLst xmlns:p="http://schemas.openxmlformats.org/presentationml/2006/main">
  <p:tag name="AS_UNIQUEID" val="1198"/>
</p:tagLst>
</file>

<file path=ppt/tags/tag1199.xml><?xml version="1.0" encoding="utf-8"?>
<p:tagLst xmlns:p="http://schemas.openxmlformats.org/presentationml/2006/main">
  <p:tag name="AS_UNIQUEID" val="1199"/>
</p:tagLst>
</file>

<file path=ppt/tags/tag12.xml><?xml version="1.0" encoding="utf-8"?>
<p:tagLst xmlns:p="http://schemas.openxmlformats.org/presentationml/2006/main">
  <p:tag name="AS_UNIQUEID" val="12"/>
</p:tagLst>
</file>

<file path=ppt/tags/tag120.xml><?xml version="1.0" encoding="utf-8"?>
<p:tagLst xmlns:p="http://schemas.openxmlformats.org/presentationml/2006/main">
  <p:tag name="AS_UNIQUEID" val="120"/>
</p:tagLst>
</file>

<file path=ppt/tags/tag1200.xml><?xml version="1.0" encoding="utf-8"?>
<p:tagLst xmlns:p="http://schemas.openxmlformats.org/presentationml/2006/main">
  <p:tag name="AS_UNIQUEID" val="1200"/>
</p:tagLst>
</file>

<file path=ppt/tags/tag1201.xml><?xml version="1.0" encoding="utf-8"?>
<p:tagLst xmlns:p="http://schemas.openxmlformats.org/presentationml/2006/main">
  <p:tag name="AS_UNIQUEID" val="1201"/>
</p:tagLst>
</file>

<file path=ppt/tags/tag1202.xml><?xml version="1.0" encoding="utf-8"?>
<p:tagLst xmlns:p="http://schemas.openxmlformats.org/presentationml/2006/main">
  <p:tag name="AS_UNIQUEID" val="1202"/>
</p:tagLst>
</file>

<file path=ppt/tags/tag1203.xml><?xml version="1.0" encoding="utf-8"?>
<p:tagLst xmlns:p="http://schemas.openxmlformats.org/presentationml/2006/main">
  <p:tag name="AS_UNIQUEID" val="1203"/>
</p:tagLst>
</file>

<file path=ppt/tags/tag1204.xml><?xml version="1.0" encoding="utf-8"?>
<p:tagLst xmlns:p="http://schemas.openxmlformats.org/presentationml/2006/main">
  <p:tag name="AS_UNIQUEID" val="1204"/>
</p:tagLst>
</file>

<file path=ppt/tags/tag1205.xml><?xml version="1.0" encoding="utf-8"?>
<p:tagLst xmlns:p="http://schemas.openxmlformats.org/presentationml/2006/main">
  <p:tag name="AS_UNIQUEID" val="1205"/>
</p:tagLst>
</file>

<file path=ppt/tags/tag1206.xml><?xml version="1.0" encoding="utf-8"?>
<p:tagLst xmlns:p="http://schemas.openxmlformats.org/presentationml/2006/main">
  <p:tag name="AS_UNIQUEID" val="1206"/>
</p:tagLst>
</file>

<file path=ppt/tags/tag1207.xml><?xml version="1.0" encoding="utf-8"?>
<p:tagLst xmlns:p="http://schemas.openxmlformats.org/presentationml/2006/main">
  <p:tag name="AS_UNIQUEID" val="1207"/>
</p:tagLst>
</file>

<file path=ppt/tags/tag1208.xml><?xml version="1.0" encoding="utf-8"?>
<p:tagLst xmlns:p="http://schemas.openxmlformats.org/presentationml/2006/main">
  <p:tag name="AS_UNIQUEID" val="1208"/>
</p:tagLst>
</file>

<file path=ppt/tags/tag1209.xml><?xml version="1.0" encoding="utf-8"?>
<p:tagLst xmlns:p="http://schemas.openxmlformats.org/presentationml/2006/main">
  <p:tag name="AS_UNIQUEID" val="1209"/>
</p:tagLst>
</file>

<file path=ppt/tags/tag121.xml><?xml version="1.0" encoding="utf-8"?>
<p:tagLst xmlns:p="http://schemas.openxmlformats.org/presentationml/2006/main">
  <p:tag name="AS_UNIQUEID" val="121"/>
</p:tagLst>
</file>

<file path=ppt/tags/tag1210.xml><?xml version="1.0" encoding="utf-8"?>
<p:tagLst xmlns:p="http://schemas.openxmlformats.org/presentationml/2006/main">
  <p:tag name="AS_UNIQUEID" val="1210"/>
</p:tagLst>
</file>

<file path=ppt/tags/tag1211.xml><?xml version="1.0" encoding="utf-8"?>
<p:tagLst xmlns:p="http://schemas.openxmlformats.org/presentationml/2006/main">
  <p:tag name="AS_UNIQUEID" val="1211"/>
</p:tagLst>
</file>

<file path=ppt/tags/tag1212.xml><?xml version="1.0" encoding="utf-8"?>
<p:tagLst xmlns:p="http://schemas.openxmlformats.org/presentationml/2006/main">
  <p:tag name="AS_UNIQUEID" val="1212"/>
</p:tagLst>
</file>

<file path=ppt/tags/tag1213.xml><?xml version="1.0" encoding="utf-8"?>
<p:tagLst xmlns:p="http://schemas.openxmlformats.org/presentationml/2006/main">
  <p:tag name="AS_UNIQUEID" val="1213"/>
</p:tagLst>
</file>

<file path=ppt/tags/tag1214.xml><?xml version="1.0" encoding="utf-8"?>
<p:tagLst xmlns:p="http://schemas.openxmlformats.org/presentationml/2006/main">
  <p:tag name="AS_UNIQUEID" val="1214"/>
</p:tagLst>
</file>

<file path=ppt/tags/tag1215.xml><?xml version="1.0" encoding="utf-8"?>
<p:tagLst xmlns:p="http://schemas.openxmlformats.org/presentationml/2006/main">
  <p:tag name="AS_UNIQUEID" val="1215"/>
</p:tagLst>
</file>

<file path=ppt/tags/tag1216.xml><?xml version="1.0" encoding="utf-8"?>
<p:tagLst xmlns:p="http://schemas.openxmlformats.org/presentationml/2006/main">
  <p:tag name="AS_UNIQUEID" val="1216"/>
</p:tagLst>
</file>

<file path=ppt/tags/tag1217.xml><?xml version="1.0" encoding="utf-8"?>
<p:tagLst xmlns:p="http://schemas.openxmlformats.org/presentationml/2006/main">
  <p:tag name="AS_UNIQUEID" val="1217"/>
</p:tagLst>
</file>

<file path=ppt/tags/tag1218.xml><?xml version="1.0" encoding="utf-8"?>
<p:tagLst xmlns:p="http://schemas.openxmlformats.org/presentationml/2006/main">
  <p:tag name="AS_UNIQUEID" val="1218"/>
</p:tagLst>
</file>

<file path=ppt/tags/tag1219.xml><?xml version="1.0" encoding="utf-8"?>
<p:tagLst xmlns:p="http://schemas.openxmlformats.org/presentationml/2006/main">
  <p:tag name="AS_UNIQUEID" val="1219"/>
</p:tagLst>
</file>

<file path=ppt/tags/tag122.xml><?xml version="1.0" encoding="utf-8"?>
<p:tagLst xmlns:p="http://schemas.openxmlformats.org/presentationml/2006/main">
  <p:tag name="AS_UNIQUEID" val="122"/>
</p:tagLst>
</file>

<file path=ppt/tags/tag1220.xml><?xml version="1.0" encoding="utf-8"?>
<p:tagLst xmlns:p="http://schemas.openxmlformats.org/presentationml/2006/main">
  <p:tag name="AS_UNIQUEID" val="1220"/>
</p:tagLst>
</file>

<file path=ppt/tags/tag1221.xml><?xml version="1.0" encoding="utf-8"?>
<p:tagLst xmlns:p="http://schemas.openxmlformats.org/presentationml/2006/main">
  <p:tag name="AS_UNIQUEID" val="1221"/>
</p:tagLst>
</file>

<file path=ppt/tags/tag1222.xml><?xml version="1.0" encoding="utf-8"?>
<p:tagLst xmlns:p="http://schemas.openxmlformats.org/presentationml/2006/main">
  <p:tag name="AS_UNIQUEID" val="1222"/>
</p:tagLst>
</file>

<file path=ppt/tags/tag1223.xml><?xml version="1.0" encoding="utf-8"?>
<p:tagLst xmlns:p="http://schemas.openxmlformats.org/presentationml/2006/main">
  <p:tag name="AS_UNIQUEID" val="1223"/>
</p:tagLst>
</file>

<file path=ppt/tags/tag1224.xml><?xml version="1.0" encoding="utf-8"?>
<p:tagLst xmlns:p="http://schemas.openxmlformats.org/presentationml/2006/main">
  <p:tag name="AS_UNIQUEID" val="1224"/>
</p:tagLst>
</file>

<file path=ppt/tags/tag1225.xml><?xml version="1.0" encoding="utf-8"?>
<p:tagLst xmlns:p="http://schemas.openxmlformats.org/presentationml/2006/main">
  <p:tag name="AS_UNIQUEID" val="1225"/>
</p:tagLst>
</file>

<file path=ppt/tags/tag1226.xml><?xml version="1.0" encoding="utf-8"?>
<p:tagLst xmlns:p="http://schemas.openxmlformats.org/presentationml/2006/main">
  <p:tag name="AS_UNIQUEID" val="1226"/>
</p:tagLst>
</file>

<file path=ppt/tags/tag1227.xml><?xml version="1.0" encoding="utf-8"?>
<p:tagLst xmlns:p="http://schemas.openxmlformats.org/presentationml/2006/main">
  <p:tag name="AS_UNIQUEID" val="1227"/>
</p:tagLst>
</file>

<file path=ppt/tags/tag1228.xml><?xml version="1.0" encoding="utf-8"?>
<p:tagLst xmlns:p="http://schemas.openxmlformats.org/presentationml/2006/main">
  <p:tag name="AS_UNIQUEID" val="1228"/>
</p:tagLst>
</file>

<file path=ppt/tags/tag1229.xml><?xml version="1.0" encoding="utf-8"?>
<p:tagLst xmlns:p="http://schemas.openxmlformats.org/presentationml/2006/main">
  <p:tag name="AS_UNIQUEID" val="1229"/>
</p:tagLst>
</file>

<file path=ppt/tags/tag123.xml><?xml version="1.0" encoding="utf-8"?>
<p:tagLst xmlns:p="http://schemas.openxmlformats.org/presentationml/2006/main">
  <p:tag name="AS_UNIQUEID" val="123"/>
</p:tagLst>
</file>

<file path=ppt/tags/tag1230.xml><?xml version="1.0" encoding="utf-8"?>
<p:tagLst xmlns:p="http://schemas.openxmlformats.org/presentationml/2006/main">
  <p:tag name="AS_UNIQUEID" val="1230"/>
</p:tagLst>
</file>

<file path=ppt/tags/tag1231.xml><?xml version="1.0" encoding="utf-8"?>
<p:tagLst xmlns:p="http://schemas.openxmlformats.org/presentationml/2006/main">
  <p:tag name="AS_UNIQUEID" val="1231"/>
</p:tagLst>
</file>

<file path=ppt/tags/tag1232.xml><?xml version="1.0" encoding="utf-8"?>
<p:tagLst xmlns:p="http://schemas.openxmlformats.org/presentationml/2006/main">
  <p:tag name="AS_UNIQUEID" val="1232"/>
</p:tagLst>
</file>

<file path=ppt/tags/tag1233.xml><?xml version="1.0" encoding="utf-8"?>
<p:tagLst xmlns:p="http://schemas.openxmlformats.org/presentationml/2006/main">
  <p:tag name="AS_UNIQUEID" val="1233"/>
</p:tagLst>
</file>

<file path=ppt/tags/tag1234.xml><?xml version="1.0" encoding="utf-8"?>
<p:tagLst xmlns:p="http://schemas.openxmlformats.org/presentationml/2006/main">
  <p:tag name="AS_UNIQUEID" val="1234"/>
</p:tagLst>
</file>

<file path=ppt/tags/tag1235.xml><?xml version="1.0" encoding="utf-8"?>
<p:tagLst xmlns:p="http://schemas.openxmlformats.org/presentationml/2006/main">
  <p:tag name="AS_UNIQUEID" val="1235"/>
</p:tagLst>
</file>

<file path=ppt/tags/tag1236.xml><?xml version="1.0" encoding="utf-8"?>
<p:tagLst xmlns:p="http://schemas.openxmlformats.org/presentationml/2006/main">
  <p:tag name="AS_UNIQUEID" val="1236"/>
</p:tagLst>
</file>

<file path=ppt/tags/tag1237.xml><?xml version="1.0" encoding="utf-8"?>
<p:tagLst xmlns:p="http://schemas.openxmlformats.org/presentationml/2006/main">
  <p:tag name="AS_UNIQUEID" val="1237"/>
</p:tagLst>
</file>

<file path=ppt/tags/tag1238.xml><?xml version="1.0" encoding="utf-8"?>
<p:tagLst xmlns:p="http://schemas.openxmlformats.org/presentationml/2006/main">
  <p:tag name="AS_UNIQUEID" val="1238"/>
</p:tagLst>
</file>

<file path=ppt/tags/tag1239.xml><?xml version="1.0" encoding="utf-8"?>
<p:tagLst xmlns:p="http://schemas.openxmlformats.org/presentationml/2006/main">
  <p:tag name="AS_UNIQUEID" val="1239"/>
</p:tagLst>
</file>

<file path=ppt/tags/tag124.xml><?xml version="1.0" encoding="utf-8"?>
<p:tagLst xmlns:p="http://schemas.openxmlformats.org/presentationml/2006/main">
  <p:tag name="AS_UNIQUEID" val="124"/>
</p:tagLst>
</file>

<file path=ppt/tags/tag1240.xml><?xml version="1.0" encoding="utf-8"?>
<p:tagLst xmlns:p="http://schemas.openxmlformats.org/presentationml/2006/main">
  <p:tag name="AS_UNIQUEID" val="1240"/>
</p:tagLst>
</file>

<file path=ppt/tags/tag1241.xml><?xml version="1.0" encoding="utf-8"?>
<p:tagLst xmlns:p="http://schemas.openxmlformats.org/presentationml/2006/main">
  <p:tag name="AS_UNIQUEID" val="1241"/>
</p:tagLst>
</file>

<file path=ppt/tags/tag1242.xml><?xml version="1.0" encoding="utf-8"?>
<p:tagLst xmlns:p="http://schemas.openxmlformats.org/presentationml/2006/main">
  <p:tag name="AS_UNIQUEID" val="1242"/>
</p:tagLst>
</file>

<file path=ppt/tags/tag1243.xml><?xml version="1.0" encoding="utf-8"?>
<p:tagLst xmlns:p="http://schemas.openxmlformats.org/presentationml/2006/main">
  <p:tag name="AS_UNIQUEID" val="1243"/>
</p:tagLst>
</file>

<file path=ppt/tags/tag1244.xml><?xml version="1.0" encoding="utf-8"?>
<p:tagLst xmlns:p="http://schemas.openxmlformats.org/presentationml/2006/main">
  <p:tag name="AS_UNIQUEID" val="1244"/>
</p:tagLst>
</file>

<file path=ppt/tags/tag1245.xml><?xml version="1.0" encoding="utf-8"?>
<p:tagLst xmlns:p="http://schemas.openxmlformats.org/presentationml/2006/main">
  <p:tag name="AS_UNIQUEID" val="1245"/>
</p:tagLst>
</file>

<file path=ppt/tags/tag1246.xml><?xml version="1.0" encoding="utf-8"?>
<p:tagLst xmlns:p="http://schemas.openxmlformats.org/presentationml/2006/main">
  <p:tag name="AS_UNIQUEID" val="1246"/>
</p:tagLst>
</file>

<file path=ppt/tags/tag1247.xml><?xml version="1.0" encoding="utf-8"?>
<p:tagLst xmlns:p="http://schemas.openxmlformats.org/presentationml/2006/main">
  <p:tag name="AS_UNIQUEID" val="1247"/>
</p:tagLst>
</file>

<file path=ppt/tags/tag1248.xml><?xml version="1.0" encoding="utf-8"?>
<p:tagLst xmlns:p="http://schemas.openxmlformats.org/presentationml/2006/main">
  <p:tag name="AS_UNIQUEID" val="1248"/>
</p:tagLst>
</file>

<file path=ppt/tags/tag1249.xml><?xml version="1.0" encoding="utf-8"?>
<p:tagLst xmlns:p="http://schemas.openxmlformats.org/presentationml/2006/main">
  <p:tag name="AS_UNIQUEID" val="1249"/>
</p:tagLst>
</file>

<file path=ppt/tags/tag125.xml><?xml version="1.0" encoding="utf-8"?>
<p:tagLst xmlns:p="http://schemas.openxmlformats.org/presentationml/2006/main">
  <p:tag name="AS_UNIQUEID" val="125"/>
</p:tagLst>
</file>

<file path=ppt/tags/tag1250.xml><?xml version="1.0" encoding="utf-8"?>
<p:tagLst xmlns:p="http://schemas.openxmlformats.org/presentationml/2006/main">
  <p:tag name="AS_UNIQUEID" val="1250"/>
</p:tagLst>
</file>

<file path=ppt/tags/tag1251.xml><?xml version="1.0" encoding="utf-8"?>
<p:tagLst xmlns:p="http://schemas.openxmlformats.org/presentationml/2006/main">
  <p:tag name="AS_UNIQUEID" val="1251"/>
</p:tagLst>
</file>

<file path=ppt/tags/tag1252.xml><?xml version="1.0" encoding="utf-8"?>
<p:tagLst xmlns:p="http://schemas.openxmlformats.org/presentationml/2006/main">
  <p:tag name="AS_UNIQUEID" val="1252"/>
</p:tagLst>
</file>

<file path=ppt/tags/tag1253.xml><?xml version="1.0" encoding="utf-8"?>
<p:tagLst xmlns:p="http://schemas.openxmlformats.org/presentationml/2006/main">
  <p:tag name="AS_UNIQUEID" val="1253"/>
</p:tagLst>
</file>

<file path=ppt/tags/tag1254.xml><?xml version="1.0" encoding="utf-8"?>
<p:tagLst xmlns:p="http://schemas.openxmlformats.org/presentationml/2006/main">
  <p:tag name="AS_UNIQUEID" val="1254"/>
</p:tagLst>
</file>

<file path=ppt/tags/tag1255.xml><?xml version="1.0" encoding="utf-8"?>
<p:tagLst xmlns:p="http://schemas.openxmlformats.org/presentationml/2006/main">
  <p:tag name="AS_UNIQUEID" val="1255"/>
</p:tagLst>
</file>

<file path=ppt/tags/tag1256.xml><?xml version="1.0" encoding="utf-8"?>
<p:tagLst xmlns:p="http://schemas.openxmlformats.org/presentationml/2006/main">
  <p:tag name="AS_UNIQUEID" val="1256"/>
</p:tagLst>
</file>

<file path=ppt/tags/tag1257.xml><?xml version="1.0" encoding="utf-8"?>
<p:tagLst xmlns:p="http://schemas.openxmlformats.org/presentationml/2006/main">
  <p:tag name="AS_UNIQUEID" val="1257"/>
</p:tagLst>
</file>

<file path=ppt/tags/tag1258.xml><?xml version="1.0" encoding="utf-8"?>
<p:tagLst xmlns:p="http://schemas.openxmlformats.org/presentationml/2006/main">
  <p:tag name="AS_UNIQUEID" val="1258"/>
</p:tagLst>
</file>

<file path=ppt/tags/tag1259.xml><?xml version="1.0" encoding="utf-8"?>
<p:tagLst xmlns:p="http://schemas.openxmlformats.org/presentationml/2006/main">
  <p:tag name="AS_UNIQUEID" val="1259"/>
</p:tagLst>
</file>

<file path=ppt/tags/tag126.xml><?xml version="1.0" encoding="utf-8"?>
<p:tagLst xmlns:p="http://schemas.openxmlformats.org/presentationml/2006/main">
  <p:tag name="AS_UNIQUEID" val="126"/>
</p:tagLst>
</file>

<file path=ppt/tags/tag1260.xml><?xml version="1.0" encoding="utf-8"?>
<p:tagLst xmlns:p="http://schemas.openxmlformats.org/presentationml/2006/main">
  <p:tag name="AS_UNIQUEID" val="1260"/>
</p:tagLst>
</file>

<file path=ppt/tags/tag1261.xml><?xml version="1.0" encoding="utf-8"?>
<p:tagLst xmlns:p="http://schemas.openxmlformats.org/presentationml/2006/main">
  <p:tag name="AS_UNIQUEID" val="1261"/>
</p:tagLst>
</file>

<file path=ppt/tags/tag1262.xml><?xml version="1.0" encoding="utf-8"?>
<p:tagLst xmlns:p="http://schemas.openxmlformats.org/presentationml/2006/main">
  <p:tag name="AS_UNIQUEID" val="1262"/>
</p:tagLst>
</file>

<file path=ppt/tags/tag1263.xml><?xml version="1.0" encoding="utf-8"?>
<p:tagLst xmlns:p="http://schemas.openxmlformats.org/presentationml/2006/main">
  <p:tag name="AS_UNIQUEID" val="1263"/>
</p:tagLst>
</file>

<file path=ppt/tags/tag1264.xml><?xml version="1.0" encoding="utf-8"?>
<p:tagLst xmlns:p="http://schemas.openxmlformats.org/presentationml/2006/main">
  <p:tag name="AS_UNIQUEID" val="1264"/>
</p:tagLst>
</file>

<file path=ppt/tags/tag1265.xml><?xml version="1.0" encoding="utf-8"?>
<p:tagLst xmlns:p="http://schemas.openxmlformats.org/presentationml/2006/main">
  <p:tag name="AS_UNIQUEID" val="1265"/>
</p:tagLst>
</file>

<file path=ppt/tags/tag1266.xml><?xml version="1.0" encoding="utf-8"?>
<p:tagLst xmlns:p="http://schemas.openxmlformats.org/presentationml/2006/main">
  <p:tag name="AS_UNIQUEID" val="1266"/>
</p:tagLst>
</file>

<file path=ppt/tags/tag1267.xml><?xml version="1.0" encoding="utf-8"?>
<p:tagLst xmlns:p="http://schemas.openxmlformats.org/presentationml/2006/main">
  <p:tag name="AS_UNIQUEID" val="1267"/>
</p:tagLst>
</file>

<file path=ppt/tags/tag1268.xml><?xml version="1.0" encoding="utf-8"?>
<p:tagLst xmlns:p="http://schemas.openxmlformats.org/presentationml/2006/main">
  <p:tag name="AS_UNIQUEID" val="1268"/>
</p:tagLst>
</file>

<file path=ppt/tags/tag1269.xml><?xml version="1.0" encoding="utf-8"?>
<p:tagLst xmlns:p="http://schemas.openxmlformats.org/presentationml/2006/main">
  <p:tag name="AS_UNIQUEID" val="1269"/>
</p:tagLst>
</file>

<file path=ppt/tags/tag127.xml><?xml version="1.0" encoding="utf-8"?>
<p:tagLst xmlns:p="http://schemas.openxmlformats.org/presentationml/2006/main">
  <p:tag name="AS_UNIQUEID" val="127"/>
</p:tagLst>
</file>

<file path=ppt/tags/tag1270.xml><?xml version="1.0" encoding="utf-8"?>
<p:tagLst xmlns:p="http://schemas.openxmlformats.org/presentationml/2006/main">
  <p:tag name="AS_UNIQUEID" val="1270"/>
</p:tagLst>
</file>

<file path=ppt/tags/tag1271.xml><?xml version="1.0" encoding="utf-8"?>
<p:tagLst xmlns:p="http://schemas.openxmlformats.org/presentationml/2006/main">
  <p:tag name="AS_UNIQUEID" val="1271"/>
</p:tagLst>
</file>

<file path=ppt/tags/tag1272.xml><?xml version="1.0" encoding="utf-8"?>
<p:tagLst xmlns:p="http://schemas.openxmlformats.org/presentationml/2006/main">
  <p:tag name="AS_UNIQUEID" val="1272"/>
</p:tagLst>
</file>

<file path=ppt/tags/tag1273.xml><?xml version="1.0" encoding="utf-8"?>
<p:tagLst xmlns:p="http://schemas.openxmlformats.org/presentationml/2006/main">
  <p:tag name="AS_UNIQUEID" val="1273"/>
</p:tagLst>
</file>

<file path=ppt/tags/tag1274.xml><?xml version="1.0" encoding="utf-8"?>
<p:tagLst xmlns:p="http://schemas.openxmlformats.org/presentationml/2006/main">
  <p:tag name="AS_UNIQUEID" val="1274"/>
</p:tagLst>
</file>

<file path=ppt/tags/tag1275.xml><?xml version="1.0" encoding="utf-8"?>
<p:tagLst xmlns:p="http://schemas.openxmlformats.org/presentationml/2006/main">
  <p:tag name="AS_UNIQUEID" val="1275"/>
</p:tagLst>
</file>

<file path=ppt/tags/tag1276.xml><?xml version="1.0" encoding="utf-8"?>
<p:tagLst xmlns:p="http://schemas.openxmlformats.org/presentationml/2006/main">
  <p:tag name="AS_UNIQUEID" val="1276"/>
</p:tagLst>
</file>

<file path=ppt/tags/tag1277.xml><?xml version="1.0" encoding="utf-8"?>
<p:tagLst xmlns:p="http://schemas.openxmlformats.org/presentationml/2006/main">
  <p:tag name="AS_UNIQUEID" val="1277"/>
</p:tagLst>
</file>

<file path=ppt/tags/tag1278.xml><?xml version="1.0" encoding="utf-8"?>
<p:tagLst xmlns:p="http://schemas.openxmlformats.org/presentationml/2006/main">
  <p:tag name="AS_UNIQUEID" val="1278"/>
</p:tagLst>
</file>

<file path=ppt/tags/tag1279.xml><?xml version="1.0" encoding="utf-8"?>
<p:tagLst xmlns:p="http://schemas.openxmlformats.org/presentationml/2006/main">
  <p:tag name="AS_UNIQUEID" val="1279"/>
</p:tagLst>
</file>

<file path=ppt/tags/tag128.xml><?xml version="1.0" encoding="utf-8"?>
<p:tagLst xmlns:p="http://schemas.openxmlformats.org/presentationml/2006/main">
  <p:tag name="AS_UNIQUEID" val="128"/>
</p:tagLst>
</file>

<file path=ppt/tags/tag1280.xml><?xml version="1.0" encoding="utf-8"?>
<p:tagLst xmlns:p="http://schemas.openxmlformats.org/presentationml/2006/main">
  <p:tag name="AS_UNIQUEID" val="1280"/>
</p:tagLst>
</file>

<file path=ppt/tags/tag1281.xml><?xml version="1.0" encoding="utf-8"?>
<p:tagLst xmlns:p="http://schemas.openxmlformats.org/presentationml/2006/main">
  <p:tag name="AS_UNIQUEID" val="1281"/>
</p:tagLst>
</file>

<file path=ppt/tags/tag1282.xml><?xml version="1.0" encoding="utf-8"?>
<p:tagLst xmlns:p="http://schemas.openxmlformats.org/presentationml/2006/main">
  <p:tag name="AS_UNIQUEID" val="1282"/>
</p:tagLst>
</file>

<file path=ppt/tags/tag1283.xml><?xml version="1.0" encoding="utf-8"?>
<p:tagLst xmlns:p="http://schemas.openxmlformats.org/presentationml/2006/main">
  <p:tag name="AS_UNIQUEID" val="1283"/>
</p:tagLst>
</file>

<file path=ppt/tags/tag1284.xml><?xml version="1.0" encoding="utf-8"?>
<p:tagLst xmlns:p="http://schemas.openxmlformats.org/presentationml/2006/main">
  <p:tag name="AS_UNIQUEID" val="1284"/>
</p:tagLst>
</file>

<file path=ppt/tags/tag1285.xml><?xml version="1.0" encoding="utf-8"?>
<p:tagLst xmlns:p="http://schemas.openxmlformats.org/presentationml/2006/main">
  <p:tag name="AS_UNIQUEID" val="1285"/>
</p:tagLst>
</file>

<file path=ppt/tags/tag1286.xml><?xml version="1.0" encoding="utf-8"?>
<p:tagLst xmlns:p="http://schemas.openxmlformats.org/presentationml/2006/main">
  <p:tag name="AS_UNIQUEID" val="1286"/>
</p:tagLst>
</file>

<file path=ppt/tags/tag1287.xml><?xml version="1.0" encoding="utf-8"?>
<p:tagLst xmlns:p="http://schemas.openxmlformats.org/presentationml/2006/main">
  <p:tag name="AS_UNIQUEID" val="1287"/>
</p:tagLst>
</file>

<file path=ppt/tags/tag1288.xml><?xml version="1.0" encoding="utf-8"?>
<p:tagLst xmlns:p="http://schemas.openxmlformats.org/presentationml/2006/main">
  <p:tag name="AS_UNIQUEID" val="1288"/>
</p:tagLst>
</file>

<file path=ppt/tags/tag1289.xml><?xml version="1.0" encoding="utf-8"?>
<p:tagLst xmlns:p="http://schemas.openxmlformats.org/presentationml/2006/main">
  <p:tag name="AS_UNIQUEID" val="1289"/>
</p:tagLst>
</file>

<file path=ppt/tags/tag129.xml><?xml version="1.0" encoding="utf-8"?>
<p:tagLst xmlns:p="http://schemas.openxmlformats.org/presentationml/2006/main">
  <p:tag name="AS_UNIQUEID" val="129"/>
</p:tagLst>
</file>

<file path=ppt/tags/tag1290.xml><?xml version="1.0" encoding="utf-8"?>
<p:tagLst xmlns:p="http://schemas.openxmlformats.org/presentationml/2006/main">
  <p:tag name="AS_UNIQUEID" val="1290"/>
</p:tagLst>
</file>

<file path=ppt/tags/tag1291.xml><?xml version="1.0" encoding="utf-8"?>
<p:tagLst xmlns:p="http://schemas.openxmlformats.org/presentationml/2006/main">
  <p:tag name="AS_UNIQUEID" val="1291"/>
</p:tagLst>
</file>

<file path=ppt/tags/tag1292.xml><?xml version="1.0" encoding="utf-8"?>
<p:tagLst xmlns:p="http://schemas.openxmlformats.org/presentationml/2006/main">
  <p:tag name="AS_UNIQUEID" val="1292"/>
</p:tagLst>
</file>

<file path=ppt/tags/tag1293.xml><?xml version="1.0" encoding="utf-8"?>
<p:tagLst xmlns:p="http://schemas.openxmlformats.org/presentationml/2006/main">
  <p:tag name="AS_UNIQUEID" val="1293"/>
</p:tagLst>
</file>

<file path=ppt/tags/tag1294.xml><?xml version="1.0" encoding="utf-8"?>
<p:tagLst xmlns:p="http://schemas.openxmlformats.org/presentationml/2006/main">
  <p:tag name="AS_UNIQUEID" val="1294"/>
</p:tagLst>
</file>

<file path=ppt/tags/tag1295.xml><?xml version="1.0" encoding="utf-8"?>
<p:tagLst xmlns:p="http://schemas.openxmlformats.org/presentationml/2006/main">
  <p:tag name="AS_UNIQUEID" val="1295"/>
</p:tagLst>
</file>

<file path=ppt/tags/tag1296.xml><?xml version="1.0" encoding="utf-8"?>
<p:tagLst xmlns:p="http://schemas.openxmlformats.org/presentationml/2006/main">
  <p:tag name="AS_UNIQUEID" val="1296"/>
</p:tagLst>
</file>

<file path=ppt/tags/tag1297.xml><?xml version="1.0" encoding="utf-8"?>
<p:tagLst xmlns:p="http://schemas.openxmlformats.org/presentationml/2006/main">
  <p:tag name="AS_UNIQUEID" val="1297"/>
</p:tagLst>
</file>

<file path=ppt/tags/tag1298.xml><?xml version="1.0" encoding="utf-8"?>
<p:tagLst xmlns:p="http://schemas.openxmlformats.org/presentationml/2006/main">
  <p:tag name="AS_UNIQUEID" val="1298"/>
</p:tagLst>
</file>

<file path=ppt/tags/tag1299.xml><?xml version="1.0" encoding="utf-8"?>
<p:tagLst xmlns:p="http://schemas.openxmlformats.org/presentationml/2006/main">
  <p:tag name="AS_UNIQUEID" val="1299"/>
</p:tagLst>
</file>

<file path=ppt/tags/tag13.xml><?xml version="1.0" encoding="utf-8"?>
<p:tagLst xmlns:p="http://schemas.openxmlformats.org/presentationml/2006/main">
  <p:tag name="AS_UNIQUEID" val="13"/>
</p:tagLst>
</file>

<file path=ppt/tags/tag130.xml><?xml version="1.0" encoding="utf-8"?>
<p:tagLst xmlns:p="http://schemas.openxmlformats.org/presentationml/2006/main">
  <p:tag name="AS_UNIQUEID" val="130"/>
</p:tagLst>
</file>

<file path=ppt/tags/tag1300.xml><?xml version="1.0" encoding="utf-8"?>
<p:tagLst xmlns:p="http://schemas.openxmlformats.org/presentationml/2006/main">
  <p:tag name="AS_UNIQUEID" val="1300"/>
</p:tagLst>
</file>

<file path=ppt/tags/tag1301.xml><?xml version="1.0" encoding="utf-8"?>
<p:tagLst xmlns:p="http://schemas.openxmlformats.org/presentationml/2006/main">
  <p:tag name="AS_UNIQUEID" val="1301"/>
</p:tagLst>
</file>

<file path=ppt/tags/tag1302.xml><?xml version="1.0" encoding="utf-8"?>
<p:tagLst xmlns:p="http://schemas.openxmlformats.org/presentationml/2006/main">
  <p:tag name="AS_UNIQUEID" val="1302"/>
</p:tagLst>
</file>

<file path=ppt/tags/tag1303.xml><?xml version="1.0" encoding="utf-8"?>
<p:tagLst xmlns:p="http://schemas.openxmlformats.org/presentationml/2006/main">
  <p:tag name="AS_UNIQUEID" val="1303"/>
</p:tagLst>
</file>

<file path=ppt/tags/tag1304.xml><?xml version="1.0" encoding="utf-8"?>
<p:tagLst xmlns:p="http://schemas.openxmlformats.org/presentationml/2006/main">
  <p:tag name="AS_UNIQUEID" val="1304"/>
</p:tagLst>
</file>

<file path=ppt/tags/tag1305.xml><?xml version="1.0" encoding="utf-8"?>
<p:tagLst xmlns:p="http://schemas.openxmlformats.org/presentationml/2006/main">
  <p:tag name="AS_UNIQUEID" val="1305"/>
</p:tagLst>
</file>

<file path=ppt/tags/tag1306.xml><?xml version="1.0" encoding="utf-8"?>
<p:tagLst xmlns:p="http://schemas.openxmlformats.org/presentationml/2006/main">
  <p:tag name="AS_UNIQUEID" val="1306"/>
</p:tagLst>
</file>

<file path=ppt/tags/tag1307.xml><?xml version="1.0" encoding="utf-8"?>
<p:tagLst xmlns:p="http://schemas.openxmlformats.org/presentationml/2006/main">
  <p:tag name="AS_UNIQUEID" val="1307"/>
</p:tagLst>
</file>

<file path=ppt/tags/tag1308.xml><?xml version="1.0" encoding="utf-8"?>
<p:tagLst xmlns:p="http://schemas.openxmlformats.org/presentationml/2006/main">
  <p:tag name="AS_UNIQUEID" val="1308"/>
</p:tagLst>
</file>

<file path=ppt/tags/tag1309.xml><?xml version="1.0" encoding="utf-8"?>
<p:tagLst xmlns:p="http://schemas.openxmlformats.org/presentationml/2006/main">
  <p:tag name="AS_UNIQUEID" val="1309"/>
</p:tagLst>
</file>

<file path=ppt/tags/tag131.xml><?xml version="1.0" encoding="utf-8"?>
<p:tagLst xmlns:p="http://schemas.openxmlformats.org/presentationml/2006/main">
  <p:tag name="AS_UNIQUEID" val="131"/>
</p:tagLst>
</file>

<file path=ppt/tags/tag1310.xml><?xml version="1.0" encoding="utf-8"?>
<p:tagLst xmlns:p="http://schemas.openxmlformats.org/presentationml/2006/main">
  <p:tag name="AS_UNIQUEID" val="1310"/>
</p:tagLst>
</file>

<file path=ppt/tags/tag1311.xml><?xml version="1.0" encoding="utf-8"?>
<p:tagLst xmlns:p="http://schemas.openxmlformats.org/presentationml/2006/main">
  <p:tag name="AS_UNIQUEID" val="1311"/>
</p:tagLst>
</file>

<file path=ppt/tags/tag1312.xml><?xml version="1.0" encoding="utf-8"?>
<p:tagLst xmlns:p="http://schemas.openxmlformats.org/presentationml/2006/main">
  <p:tag name="AS_UNIQUEID" val="1312"/>
</p:tagLst>
</file>

<file path=ppt/tags/tag1313.xml><?xml version="1.0" encoding="utf-8"?>
<p:tagLst xmlns:p="http://schemas.openxmlformats.org/presentationml/2006/main">
  <p:tag name="AS_UNIQUEID" val="1313"/>
</p:tagLst>
</file>

<file path=ppt/tags/tag1314.xml><?xml version="1.0" encoding="utf-8"?>
<p:tagLst xmlns:p="http://schemas.openxmlformats.org/presentationml/2006/main">
  <p:tag name="AS_UNIQUEID" val="1314"/>
</p:tagLst>
</file>

<file path=ppt/tags/tag1315.xml><?xml version="1.0" encoding="utf-8"?>
<p:tagLst xmlns:p="http://schemas.openxmlformats.org/presentationml/2006/main">
  <p:tag name="AS_UNIQUEID" val="1315"/>
</p:tagLst>
</file>

<file path=ppt/tags/tag1316.xml><?xml version="1.0" encoding="utf-8"?>
<p:tagLst xmlns:p="http://schemas.openxmlformats.org/presentationml/2006/main">
  <p:tag name="AS_UNIQUEID" val="1316"/>
</p:tagLst>
</file>

<file path=ppt/tags/tag1317.xml><?xml version="1.0" encoding="utf-8"?>
<p:tagLst xmlns:p="http://schemas.openxmlformats.org/presentationml/2006/main">
  <p:tag name="AS_UNIQUEID" val="1317"/>
</p:tagLst>
</file>

<file path=ppt/tags/tag1318.xml><?xml version="1.0" encoding="utf-8"?>
<p:tagLst xmlns:p="http://schemas.openxmlformats.org/presentationml/2006/main">
  <p:tag name="AS_UNIQUEID" val="1318"/>
</p:tagLst>
</file>

<file path=ppt/tags/tag1319.xml><?xml version="1.0" encoding="utf-8"?>
<p:tagLst xmlns:p="http://schemas.openxmlformats.org/presentationml/2006/main">
  <p:tag name="AS_UNIQUEID" val="1319"/>
</p:tagLst>
</file>

<file path=ppt/tags/tag132.xml><?xml version="1.0" encoding="utf-8"?>
<p:tagLst xmlns:p="http://schemas.openxmlformats.org/presentationml/2006/main">
  <p:tag name="AS_UNIQUEID" val="132"/>
</p:tagLst>
</file>

<file path=ppt/tags/tag1320.xml><?xml version="1.0" encoding="utf-8"?>
<p:tagLst xmlns:p="http://schemas.openxmlformats.org/presentationml/2006/main">
  <p:tag name="AS_UNIQUEID" val="1320"/>
</p:tagLst>
</file>

<file path=ppt/tags/tag1321.xml><?xml version="1.0" encoding="utf-8"?>
<p:tagLst xmlns:p="http://schemas.openxmlformats.org/presentationml/2006/main">
  <p:tag name="AS_UNIQUEID" val="1321"/>
</p:tagLst>
</file>

<file path=ppt/tags/tag1322.xml><?xml version="1.0" encoding="utf-8"?>
<p:tagLst xmlns:p="http://schemas.openxmlformats.org/presentationml/2006/main">
  <p:tag name="AS_UNIQUEID" val="1322"/>
</p:tagLst>
</file>

<file path=ppt/tags/tag1323.xml><?xml version="1.0" encoding="utf-8"?>
<p:tagLst xmlns:p="http://schemas.openxmlformats.org/presentationml/2006/main">
  <p:tag name="AS_UNIQUEID" val="1323"/>
</p:tagLst>
</file>

<file path=ppt/tags/tag1324.xml><?xml version="1.0" encoding="utf-8"?>
<p:tagLst xmlns:p="http://schemas.openxmlformats.org/presentationml/2006/main">
  <p:tag name="AS_UNIQUEID" val="1324"/>
</p:tagLst>
</file>

<file path=ppt/tags/tag1325.xml><?xml version="1.0" encoding="utf-8"?>
<p:tagLst xmlns:p="http://schemas.openxmlformats.org/presentationml/2006/main">
  <p:tag name="AS_UNIQUEID" val="1325"/>
</p:tagLst>
</file>

<file path=ppt/tags/tag1326.xml><?xml version="1.0" encoding="utf-8"?>
<p:tagLst xmlns:p="http://schemas.openxmlformats.org/presentationml/2006/main">
  <p:tag name="AS_UNIQUEID" val="1326"/>
</p:tagLst>
</file>

<file path=ppt/tags/tag1327.xml><?xml version="1.0" encoding="utf-8"?>
<p:tagLst xmlns:p="http://schemas.openxmlformats.org/presentationml/2006/main">
  <p:tag name="AS_UNIQUEID" val="1327"/>
</p:tagLst>
</file>

<file path=ppt/tags/tag1328.xml><?xml version="1.0" encoding="utf-8"?>
<p:tagLst xmlns:p="http://schemas.openxmlformats.org/presentationml/2006/main">
  <p:tag name="AS_UNIQUEID" val="1328"/>
</p:tagLst>
</file>

<file path=ppt/tags/tag1329.xml><?xml version="1.0" encoding="utf-8"?>
<p:tagLst xmlns:p="http://schemas.openxmlformats.org/presentationml/2006/main">
  <p:tag name="AS_UNIQUEID" val="1329"/>
</p:tagLst>
</file>

<file path=ppt/tags/tag133.xml><?xml version="1.0" encoding="utf-8"?>
<p:tagLst xmlns:p="http://schemas.openxmlformats.org/presentationml/2006/main">
  <p:tag name="AS_UNIQUEID" val="133"/>
</p:tagLst>
</file>

<file path=ppt/tags/tag1330.xml><?xml version="1.0" encoding="utf-8"?>
<p:tagLst xmlns:p="http://schemas.openxmlformats.org/presentationml/2006/main">
  <p:tag name="AS_UNIQUEID" val="1330"/>
</p:tagLst>
</file>

<file path=ppt/tags/tag1331.xml><?xml version="1.0" encoding="utf-8"?>
<p:tagLst xmlns:p="http://schemas.openxmlformats.org/presentationml/2006/main">
  <p:tag name="AS_UNIQUEID" val="1331"/>
</p:tagLst>
</file>

<file path=ppt/tags/tag1332.xml><?xml version="1.0" encoding="utf-8"?>
<p:tagLst xmlns:p="http://schemas.openxmlformats.org/presentationml/2006/main">
  <p:tag name="AS_UNIQUEID" val="1332"/>
</p:tagLst>
</file>

<file path=ppt/tags/tag1333.xml><?xml version="1.0" encoding="utf-8"?>
<p:tagLst xmlns:p="http://schemas.openxmlformats.org/presentationml/2006/main">
  <p:tag name="AS_UNIQUEID" val="1333"/>
</p:tagLst>
</file>

<file path=ppt/tags/tag1334.xml><?xml version="1.0" encoding="utf-8"?>
<p:tagLst xmlns:p="http://schemas.openxmlformats.org/presentationml/2006/main">
  <p:tag name="AS_UNIQUEID" val="1334"/>
</p:tagLst>
</file>

<file path=ppt/tags/tag1335.xml><?xml version="1.0" encoding="utf-8"?>
<p:tagLst xmlns:p="http://schemas.openxmlformats.org/presentationml/2006/main">
  <p:tag name="AS_UNIQUEID" val="1335"/>
</p:tagLst>
</file>

<file path=ppt/tags/tag1336.xml><?xml version="1.0" encoding="utf-8"?>
<p:tagLst xmlns:p="http://schemas.openxmlformats.org/presentationml/2006/main">
  <p:tag name="AS_UNIQUEID" val="1336"/>
</p:tagLst>
</file>

<file path=ppt/tags/tag1337.xml><?xml version="1.0" encoding="utf-8"?>
<p:tagLst xmlns:p="http://schemas.openxmlformats.org/presentationml/2006/main">
  <p:tag name="AS_UNIQUEID" val="1337"/>
</p:tagLst>
</file>

<file path=ppt/tags/tag1338.xml><?xml version="1.0" encoding="utf-8"?>
<p:tagLst xmlns:p="http://schemas.openxmlformats.org/presentationml/2006/main">
  <p:tag name="AS_UNIQUEID" val="1338"/>
</p:tagLst>
</file>

<file path=ppt/tags/tag1339.xml><?xml version="1.0" encoding="utf-8"?>
<p:tagLst xmlns:p="http://schemas.openxmlformats.org/presentationml/2006/main">
  <p:tag name="AS_UNIQUEID" val="1339"/>
</p:tagLst>
</file>

<file path=ppt/tags/tag134.xml><?xml version="1.0" encoding="utf-8"?>
<p:tagLst xmlns:p="http://schemas.openxmlformats.org/presentationml/2006/main">
  <p:tag name="AS_UNIQUEID" val="134"/>
</p:tagLst>
</file>

<file path=ppt/tags/tag1340.xml><?xml version="1.0" encoding="utf-8"?>
<p:tagLst xmlns:p="http://schemas.openxmlformats.org/presentationml/2006/main">
  <p:tag name="AS_UNIQUEID" val="1340"/>
</p:tagLst>
</file>

<file path=ppt/tags/tag1341.xml><?xml version="1.0" encoding="utf-8"?>
<p:tagLst xmlns:p="http://schemas.openxmlformats.org/presentationml/2006/main">
  <p:tag name="AS_UNIQUEID" val="1341"/>
</p:tagLst>
</file>

<file path=ppt/tags/tag1342.xml><?xml version="1.0" encoding="utf-8"?>
<p:tagLst xmlns:p="http://schemas.openxmlformats.org/presentationml/2006/main">
  <p:tag name="AS_UNIQUEID" val="1342"/>
</p:tagLst>
</file>

<file path=ppt/tags/tag1343.xml><?xml version="1.0" encoding="utf-8"?>
<p:tagLst xmlns:p="http://schemas.openxmlformats.org/presentationml/2006/main">
  <p:tag name="AS_UNIQUEID" val="1343"/>
</p:tagLst>
</file>

<file path=ppt/tags/tag1344.xml><?xml version="1.0" encoding="utf-8"?>
<p:tagLst xmlns:p="http://schemas.openxmlformats.org/presentationml/2006/main">
  <p:tag name="AS_UNIQUEID" val="1344"/>
</p:tagLst>
</file>

<file path=ppt/tags/tag1345.xml><?xml version="1.0" encoding="utf-8"?>
<p:tagLst xmlns:p="http://schemas.openxmlformats.org/presentationml/2006/main">
  <p:tag name="AS_UNIQUEID" val="1345"/>
</p:tagLst>
</file>

<file path=ppt/tags/tag1346.xml><?xml version="1.0" encoding="utf-8"?>
<p:tagLst xmlns:p="http://schemas.openxmlformats.org/presentationml/2006/main">
  <p:tag name="AS_UNIQUEID" val="1346"/>
</p:tagLst>
</file>

<file path=ppt/tags/tag1347.xml><?xml version="1.0" encoding="utf-8"?>
<p:tagLst xmlns:p="http://schemas.openxmlformats.org/presentationml/2006/main">
  <p:tag name="AS_UNIQUEID" val="1347"/>
</p:tagLst>
</file>

<file path=ppt/tags/tag1348.xml><?xml version="1.0" encoding="utf-8"?>
<p:tagLst xmlns:p="http://schemas.openxmlformats.org/presentationml/2006/main">
  <p:tag name="AS_UNIQUEID" val="1348"/>
</p:tagLst>
</file>

<file path=ppt/tags/tag1349.xml><?xml version="1.0" encoding="utf-8"?>
<p:tagLst xmlns:p="http://schemas.openxmlformats.org/presentationml/2006/main">
  <p:tag name="AS_UNIQUEID" val="1349"/>
</p:tagLst>
</file>

<file path=ppt/tags/tag135.xml><?xml version="1.0" encoding="utf-8"?>
<p:tagLst xmlns:p="http://schemas.openxmlformats.org/presentationml/2006/main">
  <p:tag name="AS_UNIQUEID" val="135"/>
</p:tagLst>
</file>

<file path=ppt/tags/tag1350.xml><?xml version="1.0" encoding="utf-8"?>
<p:tagLst xmlns:p="http://schemas.openxmlformats.org/presentationml/2006/main">
  <p:tag name="AS_UNIQUEID" val="1350"/>
</p:tagLst>
</file>

<file path=ppt/tags/tag1351.xml><?xml version="1.0" encoding="utf-8"?>
<p:tagLst xmlns:p="http://schemas.openxmlformats.org/presentationml/2006/main">
  <p:tag name="AS_UNIQUEID" val="1351"/>
</p:tagLst>
</file>

<file path=ppt/tags/tag1352.xml><?xml version="1.0" encoding="utf-8"?>
<p:tagLst xmlns:p="http://schemas.openxmlformats.org/presentationml/2006/main">
  <p:tag name="AS_UNIQUEID" val="1352"/>
</p:tagLst>
</file>

<file path=ppt/tags/tag1353.xml><?xml version="1.0" encoding="utf-8"?>
<p:tagLst xmlns:p="http://schemas.openxmlformats.org/presentationml/2006/main">
  <p:tag name="AS_UNIQUEID" val="1353"/>
</p:tagLst>
</file>

<file path=ppt/tags/tag1354.xml><?xml version="1.0" encoding="utf-8"?>
<p:tagLst xmlns:p="http://schemas.openxmlformats.org/presentationml/2006/main">
  <p:tag name="AS_UNIQUEID" val="1354"/>
</p:tagLst>
</file>

<file path=ppt/tags/tag1355.xml><?xml version="1.0" encoding="utf-8"?>
<p:tagLst xmlns:p="http://schemas.openxmlformats.org/presentationml/2006/main">
  <p:tag name="AS_UNIQUEID" val="1355"/>
</p:tagLst>
</file>

<file path=ppt/tags/tag1356.xml><?xml version="1.0" encoding="utf-8"?>
<p:tagLst xmlns:p="http://schemas.openxmlformats.org/presentationml/2006/main">
  <p:tag name="AS_UNIQUEID" val="1356"/>
</p:tagLst>
</file>

<file path=ppt/tags/tag1357.xml><?xml version="1.0" encoding="utf-8"?>
<p:tagLst xmlns:p="http://schemas.openxmlformats.org/presentationml/2006/main">
  <p:tag name="AS_UNIQUEID" val="1357"/>
</p:tagLst>
</file>

<file path=ppt/tags/tag1358.xml><?xml version="1.0" encoding="utf-8"?>
<p:tagLst xmlns:p="http://schemas.openxmlformats.org/presentationml/2006/main">
  <p:tag name="AS_UNIQUEID" val="1358"/>
</p:tagLst>
</file>

<file path=ppt/tags/tag1359.xml><?xml version="1.0" encoding="utf-8"?>
<p:tagLst xmlns:p="http://schemas.openxmlformats.org/presentationml/2006/main">
  <p:tag name="AS_UNIQUEID" val="1359"/>
</p:tagLst>
</file>

<file path=ppt/tags/tag136.xml><?xml version="1.0" encoding="utf-8"?>
<p:tagLst xmlns:p="http://schemas.openxmlformats.org/presentationml/2006/main">
  <p:tag name="AS_UNIQUEID" val="136"/>
</p:tagLst>
</file>

<file path=ppt/tags/tag1360.xml><?xml version="1.0" encoding="utf-8"?>
<p:tagLst xmlns:p="http://schemas.openxmlformats.org/presentationml/2006/main">
  <p:tag name="AS_UNIQUEID" val="1360"/>
</p:tagLst>
</file>

<file path=ppt/tags/tag1361.xml><?xml version="1.0" encoding="utf-8"?>
<p:tagLst xmlns:p="http://schemas.openxmlformats.org/presentationml/2006/main">
  <p:tag name="AS_UNIQUEID" val="1361"/>
</p:tagLst>
</file>

<file path=ppt/tags/tag1362.xml><?xml version="1.0" encoding="utf-8"?>
<p:tagLst xmlns:p="http://schemas.openxmlformats.org/presentationml/2006/main">
  <p:tag name="AS_UNIQUEID" val="1362"/>
</p:tagLst>
</file>

<file path=ppt/tags/tag1363.xml><?xml version="1.0" encoding="utf-8"?>
<p:tagLst xmlns:p="http://schemas.openxmlformats.org/presentationml/2006/main">
  <p:tag name="AS_UNIQUEID" val="1363"/>
</p:tagLst>
</file>

<file path=ppt/tags/tag1364.xml><?xml version="1.0" encoding="utf-8"?>
<p:tagLst xmlns:p="http://schemas.openxmlformats.org/presentationml/2006/main">
  <p:tag name="AS_UNIQUEID" val="1364"/>
</p:tagLst>
</file>

<file path=ppt/tags/tag1365.xml><?xml version="1.0" encoding="utf-8"?>
<p:tagLst xmlns:p="http://schemas.openxmlformats.org/presentationml/2006/main">
  <p:tag name="AS_UNIQUEID" val="1365"/>
</p:tagLst>
</file>

<file path=ppt/tags/tag1366.xml><?xml version="1.0" encoding="utf-8"?>
<p:tagLst xmlns:p="http://schemas.openxmlformats.org/presentationml/2006/main">
  <p:tag name="AS_UNIQUEID" val="1366"/>
</p:tagLst>
</file>

<file path=ppt/tags/tag1367.xml><?xml version="1.0" encoding="utf-8"?>
<p:tagLst xmlns:p="http://schemas.openxmlformats.org/presentationml/2006/main">
  <p:tag name="AS_UNIQUEID" val="1367"/>
</p:tagLst>
</file>

<file path=ppt/tags/tag1368.xml><?xml version="1.0" encoding="utf-8"?>
<p:tagLst xmlns:p="http://schemas.openxmlformats.org/presentationml/2006/main">
  <p:tag name="AS_UNIQUEID" val="1368"/>
</p:tagLst>
</file>

<file path=ppt/tags/tag1369.xml><?xml version="1.0" encoding="utf-8"?>
<p:tagLst xmlns:p="http://schemas.openxmlformats.org/presentationml/2006/main">
  <p:tag name="AS_UNIQUEID" val="1369"/>
</p:tagLst>
</file>

<file path=ppt/tags/tag137.xml><?xml version="1.0" encoding="utf-8"?>
<p:tagLst xmlns:p="http://schemas.openxmlformats.org/presentationml/2006/main">
  <p:tag name="AS_UNIQUEID" val="137"/>
</p:tagLst>
</file>

<file path=ppt/tags/tag1370.xml><?xml version="1.0" encoding="utf-8"?>
<p:tagLst xmlns:p="http://schemas.openxmlformats.org/presentationml/2006/main">
  <p:tag name="AS_UNIQUEID" val="1370"/>
</p:tagLst>
</file>

<file path=ppt/tags/tag1371.xml><?xml version="1.0" encoding="utf-8"?>
<p:tagLst xmlns:p="http://schemas.openxmlformats.org/presentationml/2006/main">
  <p:tag name="AS_UNIQUEID" val="1371"/>
</p:tagLst>
</file>

<file path=ppt/tags/tag1372.xml><?xml version="1.0" encoding="utf-8"?>
<p:tagLst xmlns:p="http://schemas.openxmlformats.org/presentationml/2006/main">
  <p:tag name="AS_UNIQUEID" val="1372"/>
</p:tagLst>
</file>

<file path=ppt/tags/tag1373.xml><?xml version="1.0" encoding="utf-8"?>
<p:tagLst xmlns:p="http://schemas.openxmlformats.org/presentationml/2006/main">
  <p:tag name="AS_UNIQUEID" val="1373"/>
</p:tagLst>
</file>

<file path=ppt/tags/tag1374.xml><?xml version="1.0" encoding="utf-8"?>
<p:tagLst xmlns:p="http://schemas.openxmlformats.org/presentationml/2006/main">
  <p:tag name="AS_UNIQUEID" val="1374"/>
</p:tagLst>
</file>

<file path=ppt/tags/tag1375.xml><?xml version="1.0" encoding="utf-8"?>
<p:tagLst xmlns:p="http://schemas.openxmlformats.org/presentationml/2006/main">
  <p:tag name="AS_UNIQUEID" val="1375"/>
</p:tagLst>
</file>

<file path=ppt/tags/tag1376.xml><?xml version="1.0" encoding="utf-8"?>
<p:tagLst xmlns:p="http://schemas.openxmlformats.org/presentationml/2006/main">
  <p:tag name="AS_UNIQUEID" val="1376"/>
</p:tagLst>
</file>

<file path=ppt/tags/tag1377.xml><?xml version="1.0" encoding="utf-8"?>
<p:tagLst xmlns:p="http://schemas.openxmlformats.org/presentationml/2006/main">
  <p:tag name="AS_UNIQUEID" val="1377"/>
</p:tagLst>
</file>

<file path=ppt/tags/tag1378.xml><?xml version="1.0" encoding="utf-8"?>
<p:tagLst xmlns:p="http://schemas.openxmlformats.org/presentationml/2006/main">
  <p:tag name="AS_UNIQUEID" val="1378"/>
</p:tagLst>
</file>

<file path=ppt/tags/tag1379.xml><?xml version="1.0" encoding="utf-8"?>
<p:tagLst xmlns:p="http://schemas.openxmlformats.org/presentationml/2006/main">
  <p:tag name="AS_UNIQUEID" val="1379"/>
</p:tagLst>
</file>

<file path=ppt/tags/tag138.xml><?xml version="1.0" encoding="utf-8"?>
<p:tagLst xmlns:p="http://schemas.openxmlformats.org/presentationml/2006/main">
  <p:tag name="AS_UNIQUEID" val="138"/>
</p:tagLst>
</file>

<file path=ppt/tags/tag1380.xml><?xml version="1.0" encoding="utf-8"?>
<p:tagLst xmlns:p="http://schemas.openxmlformats.org/presentationml/2006/main">
  <p:tag name="AS_UNIQUEID" val="1380"/>
</p:tagLst>
</file>

<file path=ppt/tags/tag1381.xml><?xml version="1.0" encoding="utf-8"?>
<p:tagLst xmlns:p="http://schemas.openxmlformats.org/presentationml/2006/main">
  <p:tag name="AS_UNIQUEID" val="1381"/>
</p:tagLst>
</file>

<file path=ppt/tags/tag1382.xml><?xml version="1.0" encoding="utf-8"?>
<p:tagLst xmlns:p="http://schemas.openxmlformats.org/presentationml/2006/main">
  <p:tag name="AS_UNIQUEID" val="1382"/>
</p:tagLst>
</file>

<file path=ppt/tags/tag1383.xml><?xml version="1.0" encoding="utf-8"?>
<p:tagLst xmlns:p="http://schemas.openxmlformats.org/presentationml/2006/main">
  <p:tag name="AS_UNIQUEID" val="1383"/>
</p:tagLst>
</file>

<file path=ppt/tags/tag1384.xml><?xml version="1.0" encoding="utf-8"?>
<p:tagLst xmlns:p="http://schemas.openxmlformats.org/presentationml/2006/main">
  <p:tag name="AS_UNIQUEID" val="1384"/>
</p:tagLst>
</file>

<file path=ppt/tags/tag1385.xml><?xml version="1.0" encoding="utf-8"?>
<p:tagLst xmlns:p="http://schemas.openxmlformats.org/presentationml/2006/main">
  <p:tag name="AS_UNIQUEID" val="1385"/>
</p:tagLst>
</file>

<file path=ppt/tags/tag1386.xml><?xml version="1.0" encoding="utf-8"?>
<p:tagLst xmlns:p="http://schemas.openxmlformats.org/presentationml/2006/main">
  <p:tag name="AS_UNIQUEID" val="1386"/>
</p:tagLst>
</file>

<file path=ppt/tags/tag1387.xml><?xml version="1.0" encoding="utf-8"?>
<p:tagLst xmlns:p="http://schemas.openxmlformats.org/presentationml/2006/main">
  <p:tag name="AS_UNIQUEID" val="1387"/>
</p:tagLst>
</file>

<file path=ppt/tags/tag1388.xml><?xml version="1.0" encoding="utf-8"?>
<p:tagLst xmlns:p="http://schemas.openxmlformats.org/presentationml/2006/main">
  <p:tag name="AS_UNIQUEID" val="1388"/>
</p:tagLst>
</file>

<file path=ppt/tags/tag1389.xml><?xml version="1.0" encoding="utf-8"?>
<p:tagLst xmlns:p="http://schemas.openxmlformats.org/presentationml/2006/main">
  <p:tag name="AS_UNIQUEID" val="1389"/>
</p:tagLst>
</file>

<file path=ppt/tags/tag139.xml><?xml version="1.0" encoding="utf-8"?>
<p:tagLst xmlns:p="http://schemas.openxmlformats.org/presentationml/2006/main">
  <p:tag name="AS_UNIQUEID" val="139"/>
</p:tagLst>
</file>

<file path=ppt/tags/tag1390.xml><?xml version="1.0" encoding="utf-8"?>
<p:tagLst xmlns:p="http://schemas.openxmlformats.org/presentationml/2006/main">
  <p:tag name="AS_UNIQUEID" val="1390"/>
</p:tagLst>
</file>

<file path=ppt/tags/tag1391.xml><?xml version="1.0" encoding="utf-8"?>
<p:tagLst xmlns:p="http://schemas.openxmlformats.org/presentationml/2006/main">
  <p:tag name="AS_UNIQUEID" val="1391"/>
</p:tagLst>
</file>

<file path=ppt/tags/tag1392.xml><?xml version="1.0" encoding="utf-8"?>
<p:tagLst xmlns:p="http://schemas.openxmlformats.org/presentationml/2006/main">
  <p:tag name="AS_UNIQUEID" val="1392"/>
</p:tagLst>
</file>

<file path=ppt/tags/tag1393.xml><?xml version="1.0" encoding="utf-8"?>
<p:tagLst xmlns:p="http://schemas.openxmlformats.org/presentationml/2006/main">
  <p:tag name="AS_UNIQUEID" val="1393"/>
</p:tagLst>
</file>

<file path=ppt/tags/tag1394.xml><?xml version="1.0" encoding="utf-8"?>
<p:tagLst xmlns:p="http://schemas.openxmlformats.org/presentationml/2006/main">
  <p:tag name="AS_UNIQUEID" val="1394"/>
</p:tagLst>
</file>

<file path=ppt/tags/tag1395.xml><?xml version="1.0" encoding="utf-8"?>
<p:tagLst xmlns:p="http://schemas.openxmlformats.org/presentationml/2006/main">
  <p:tag name="AS_UNIQUEID" val="1395"/>
</p:tagLst>
</file>

<file path=ppt/tags/tag1396.xml><?xml version="1.0" encoding="utf-8"?>
<p:tagLst xmlns:p="http://schemas.openxmlformats.org/presentationml/2006/main">
  <p:tag name="AS_UNIQUEID" val="1396"/>
</p:tagLst>
</file>

<file path=ppt/tags/tag1397.xml><?xml version="1.0" encoding="utf-8"?>
<p:tagLst xmlns:p="http://schemas.openxmlformats.org/presentationml/2006/main">
  <p:tag name="AS_UNIQUEID" val="1397"/>
</p:tagLst>
</file>

<file path=ppt/tags/tag1398.xml><?xml version="1.0" encoding="utf-8"?>
<p:tagLst xmlns:p="http://schemas.openxmlformats.org/presentationml/2006/main">
  <p:tag name="AS_UNIQUEID" val="1398"/>
</p:tagLst>
</file>

<file path=ppt/tags/tag1399.xml><?xml version="1.0" encoding="utf-8"?>
<p:tagLst xmlns:p="http://schemas.openxmlformats.org/presentationml/2006/main">
  <p:tag name="AS_UNIQUEID" val="1399"/>
</p:tagLst>
</file>

<file path=ppt/tags/tag14.xml><?xml version="1.0" encoding="utf-8"?>
<p:tagLst xmlns:p="http://schemas.openxmlformats.org/presentationml/2006/main">
  <p:tag name="AS_UNIQUEID" val="14"/>
</p:tagLst>
</file>

<file path=ppt/tags/tag140.xml><?xml version="1.0" encoding="utf-8"?>
<p:tagLst xmlns:p="http://schemas.openxmlformats.org/presentationml/2006/main">
  <p:tag name="AS_UNIQUEID" val="140"/>
</p:tagLst>
</file>

<file path=ppt/tags/tag1400.xml><?xml version="1.0" encoding="utf-8"?>
<p:tagLst xmlns:p="http://schemas.openxmlformats.org/presentationml/2006/main">
  <p:tag name="AS_UNIQUEID" val="1400"/>
</p:tagLst>
</file>

<file path=ppt/tags/tag1401.xml><?xml version="1.0" encoding="utf-8"?>
<p:tagLst xmlns:p="http://schemas.openxmlformats.org/presentationml/2006/main">
  <p:tag name="AS_UNIQUEID" val="1401"/>
</p:tagLst>
</file>

<file path=ppt/tags/tag1402.xml><?xml version="1.0" encoding="utf-8"?>
<p:tagLst xmlns:p="http://schemas.openxmlformats.org/presentationml/2006/main">
  <p:tag name="AS_UNIQUEID" val="1402"/>
</p:tagLst>
</file>

<file path=ppt/tags/tag1403.xml><?xml version="1.0" encoding="utf-8"?>
<p:tagLst xmlns:p="http://schemas.openxmlformats.org/presentationml/2006/main">
  <p:tag name="AS_UNIQUEID" val="1403"/>
</p:tagLst>
</file>

<file path=ppt/tags/tag1404.xml><?xml version="1.0" encoding="utf-8"?>
<p:tagLst xmlns:p="http://schemas.openxmlformats.org/presentationml/2006/main">
  <p:tag name="AS_UNIQUEID" val="1404"/>
</p:tagLst>
</file>

<file path=ppt/tags/tag1405.xml><?xml version="1.0" encoding="utf-8"?>
<p:tagLst xmlns:p="http://schemas.openxmlformats.org/presentationml/2006/main">
  <p:tag name="AS_UNIQUEID" val="1405"/>
</p:tagLst>
</file>

<file path=ppt/tags/tag1406.xml><?xml version="1.0" encoding="utf-8"?>
<p:tagLst xmlns:p="http://schemas.openxmlformats.org/presentationml/2006/main">
  <p:tag name="AS_UNIQUEID" val="1406"/>
</p:tagLst>
</file>

<file path=ppt/tags/tag1407.xml><?xml version="1.0" encoding="utf-8"?>
<p:tagLst xmlns:p="http://schemas.openxmlformats.org/presentationml/2006/main">
  <p:tag name="AS_UNIQUEID" val="1407"/>
</p:tagLst>
</file>

<file path=ppt/tags/tag1408.xml><?xml version="1.0" encoding="utf-8"?>
<p:tagLst xmlns:p="http://schemas.openxmlformats.org/presentationml/2006/main">
  <p:tag name="AS_UNIQUEID" val="1408"/>
</p:tagLst>
</file>

<file path=ppt/tags/tag1409.xml><?xml version="1.0" encoding="utf-8"?>
<p:tagLst xmlns:p="http://schemas.openxmlformats.org/presentationml/2006/main">
  <p:tag name="AS_UNIQUEID" val="1409"/>
</p:tagLst>
</file>

<file path=ppt/tags/tag141.xml><?xml version="1.0" encoding="utf-8"?>
<p:tagLst xmlns:p="http://schemas.openxmlformats.org/presentationml/2006/main">
  <p:tag name="AS_UNIQUEID" val="141"/>
</p:tagLst>
</file>

<file path=ppt/tags/tag1410.xml><?xml version="1.0" encoding="utf-8"?>
<p:tagLst xmlns:p="http://schemas.openxmlformats.org/presentationml/2006/main">
  <p:tag name="AS_UNIQUEID" val="1410"/>
</p:tagLst>
</file>

<file path=ppt/tags/tag1411.xml><?xml version="1.0" encoding="utf-8"?>
<p:tagLst xmlns:p="http://schemas.openxmlformats.org/presentationml/2006/main">
  <p:tag name="AS_UNIQUEID" val="1411"/>
</p:tagLst>
</file>

<file path=ppt/tags/tag1412.xml><?xml version="1.0" encoding="utf-8"?>
<p:tagLst xmlns:p="http://schemas.openxmlformats.org/presentationml/2006/main">
  <p:tag name="AS_UNIQUEID" val="1412"/>
</p:tagLst>
</file>

<file path=ppt/tags/tag1413.xml><?xml version="1.0" encoding="utf-8"?>
<p:tagLst xmlns:p="http://schemas.openxmlformats.org/presentationml/2006/main">
  <p:tag name="AS_UNIQUEID" val="1413"/>
</p:tagLst>
</file>

<file path=ppt/tags/tag1414.xml><?xml version="1.0" encoding="utf-8"?>
<p:tagLst xmlns:p="http://schemas.openxmlformats.org/presentationml/2006/main">
  <p:tag name="AS_UNIQUEID" val="1414"/>
</p:tagLst>
</file>

<file path=ppt/tags/tag1415.xml><?xml version="1.0" encoding="utf-8"?>
<p:tagLst xmlns:p="http://schemas.openxmlformats.org/presentationml/2006/main">
  <p:tag name="AS_UNIQUEID" val="1415"/>
</p:tagLst>
</file>

<file path=ppt/tags/tag1416.xml><?xml version="1.0" encoding="utf-8"?>
<p:tagLst xmlns:p="http://schemas.openxmlformats.org/presentationml/2006/main">
  <p:tag name="AS_UNIQUEID" val="1416"/>
</p:tagLst>
</file>

<file path=ppt/tags/tag1417.xml><?xml version="1.0" encoding="utf-8"?>
<p:tagLst xmlns:p="http://schemas.openxmlformats.org/presentationml/2006/main">
  <p:tag name="AS_UNIQUEID" val="1417"/>
</p:tagLst>
</file>

<file path=ppt/tags/tag1418.xml><?xml version="1.0" encoding="utf-8"?>
<p:tagLst xmlns:p="http://schemas.openxmlformats.org/presentationml/2006/main">
  <p:tag name="AS_UNIQUEID" val="1418"/>
</p:tagLst>
</file>

<file path=ppt/tags/tag1419.xml><?xml version="1.0" encoding="utf-8"?>
<p:tagLst xmlns:p="http://schemas.openxmlformats.org/presentationml/2006/main">
  <p:tag name="AS_UNIQUEID" val="1419"/>
</p:tagLst>
</file>

<file path=ppt/tags/tag142.xml><?xml version="1.0" encoding="utf-8"?>
<p:tagLst xmlns:p="http://schemas.openxmlformats.org/presentationml/2006/main">
  <p:tag name="AS_UNIQUEID" val="142"/>
</p:tagLst>
</file>

<file path=ppt/tags/tag1420.xml><?xml version="1.0" encoding="utf-8"?>
<p:tagLst xmlns:p="http://schemas.openxmlformats.org/presentationml/2006/main">
  <p:tag name="AS_UNIQUEID" val="1420"/>
</p:tagLst>
</file>

<file path=ppt/tags/tag1421.xml><?xml version="1.0" encoding="utf-8"?>
<p:tagLst xmlns:p="http://schemas.openxmlformats.org/presentationml/2006/main">
  <p:tag name="AS_UNIQUEID" val="1421"/>
</p:tagLst>
</file>

<file path=ppt/tags/tag1422.xml><?xml version="1.0" encoding="utf-8"?>
<p:tagLst xmlns:p="http://schemas.openxmlformats.org/presentationml/2006/main">
  <p:tag name="AS_UNIQUEID" val="1422"/>
</p:tagLst>
</file>

<file path=ppt/tags/tag1423.xml><?xml version="1.0" encoding="utf-8"?>
<p:tagLst xmlns:p="http://schemas.openxmlformats.org/presentationml/2006/main">
  <p:tag name="AS_UNIQUEID" val="1423"/>
</p:tagLst>
</file>

<file path=ppt/tags/tag1424.xml><?xml version="1.0" encoding="utf-8"?>
<p:tagLst xmlns:p="http://schemas.openxmlformats.org/presentationml/2006/main">
  <p:tag name="AS_UNIQUEID" val="1424"/>
</p:tagLst>
</file>

<file path=ppt/tags/tag1425.xml><?xml version="1.0" encoding="utf-8"?>
<p:tagLst xmlns:p="http://schemas.openxmlformats.org/presentationml/2006/main">
  <p:tag name="AS_UNIQUEID" val="1425"/>
</p:tagLst>
</file>

<file path=ppt/tags/tag1426.xml><?xml version="1.0" encoding="utf-8"?>
<p:tagLst xmlns:p="http://schemas.openxmlformats.org/presentationml/2006/main">
  <p:tag name="AS_UNIQUEID" val="1426"/>
</p:tagLst>
</file>

<file path=ppt/tags/tag1427.xml><?xml version="1.0" encoding="utf-8"?>
<p:tagLst xmlns:p="http://schemas.openxmlformats.org/presentationml/2006/main">
  <p:tag name="AS_UNIQUEID" val="1427"/>
</p:tagLst>
</file>

<file path=ppt/tags/tag1428.xml><?xml version="1.0" encoding="utf-8"?>
<p:tagLst xmlns:p="http://schemas.openxmlformats.org/presentationml/2006/main">
  <p:tag name="AS_UNIQUEID" val="1428"/>
</p:tagLst>
</file>

<file path=ppt/tags/tag1429.xml><?xml version="1.0" encoding="utf-8"?>
<p:tagLst xmlns:p="http://schemas.openxmlformats.org/presentationml/2006/main">
  <p:tag name="AS_UNIQUEID" val="1429"/>
</p:tagLst>
</file>

<file path=ppt/tags/tag143.xml><?xml version="1.0" encoding="utf-8"?>
<p:tagLst xmlns:p="http://schemas.openxmlformats.org/presentationml/2006/main">
  <p:tag name="AS_UNIQUEID" val="143"/>
</p:tagLst>
</file>

<file path=ppt/tags/tag1430.xml><?xml version="1.0" encoding="utf-8"?>
<p:tagLst xmlns:p="http://schemas.openxmlformats.org/presentationml/2006/main">
  <p:tag name="AS_UNIQUEID" val="1430"/>
</p:tagLst>
</file>

<file path=ppt/tags/tag1431.xml><?xml version="1.0" encoding="utf-8"?>
<p:tagLst xmlns:p="http://schemas.openxmlformats.org/presentationml/2006/main">
  <p:tag name="AS_UNIQUEID" val="1431"/>
</p:tagLst>
</file>

<file path=ppt/tags/tag1432.xml><?xml version="1.0" encoding="utf-8"?>
<p:tagLst xmlns:p="http://schemas.openxmlformats.org/presentationml/2006/main">
  <p:tag name="AS_UNIQUEID" val="1432"/>
</p:tagLst>
</file>

<file path=ppt/tags/tag1433.xml><?xml version="1.0" encoding="utf-8"?>
<p:tagLst xmlns:p="http://schemas.openxmlformats.org/presentationml/2006/main">
  <p:tag name="AS_UNIQUEID" val="1433"/>
</p:tagLst>
</file>

<file path=ppt/tags/tag1434.xml><?xml version="1.0" encoding="utf-8"?>
<p:tagLst xmlns:p="http://schemas.openxmlformats.org/presentationml/2006/main">
  <p:tag name="AS_UNIQUEID" val="1434"/>
</p:tagLst>
</file>

<file path=ppt/tags/tag1435.xml><?xml version="1.0" encoding="utf-8"?>
<p:tagLst xmlns:p="http://schemas.openxmlformats.org/presentationml/2006/main">
  <p:tag name="AS_UNIQUEID" val="1435"/>
</p:tagLst>
</file>

<file path=ppt/tags/tag1436.xml><?xml version="1.0" encoding="utf-8"?>
<p:tagLst xmlns:p="http://schemas.openxmlformats.org/presentationml/2006/main">
  <p:tag name="AS_UNIQUEID" val="1436"/>
</p:tagLst>
</file>

<file path=ppt/tags/tag1437.xml><?xml version="1.0" encoding="utf-8"?>
<p:tagLst xmlns:p="http://schemas.openxmlformats.org/presentationml/2006/main">
  <p:tag name="AS_UNIQUEID" val="1437"/>
</p:tagLst>
</file>

<file path=ppt/tags/tag1438.xml><?xml version="1.0" encoding="utf-8"?>
<p:tagLst xmlns:p="http://schemas.openxmlformats.org/presentationml/2006/main">
  <p:tag name="AS_UNIQUEID" val="1438"/>
</p:tagLst>
</file>

<file path=ppt/tags/tag1439.xml><?xml version="1.0" encoding="utf-8"?>
<p:tagLst xmlns:p="http://schemas.openxmlformats.org/presentationml/2006/main">
  <p:tag name="AS_UNIQUEID" val="1439"/>
</p:tagLst>
</file>

<file path=ppt/tags/tag144.xml><?xml version="1.0" encoding="utf-8"?>
<p:tagLst xmlns:p="http://schemas.openxmlformats.org/presentationml/2006/main">
  <p:tag name="AS_UNIQUEID" val="144"/>
</p:tagLst>
</file>

<file path=ppt/tags/tag1440.xml><?xml version="1.0" encoding="utf-8"?>
<p:tagLst xmlns:p="http://schemas.openxmlformats.org/presentationml/2006/main">
  <p:tag name="AS_UNIQUEID" val="1440"/>
</p:tagLst>
</file>

<file path=ppt/tags/tag1441.xml><?xml version="1.0" encoding="utf-8"?>
<p:tagLst xmlns:p="http://schemas.openxmlformats.org/presentationml/2006/main">
  <p:tag name="AS_UNIQUEID" val="1441"/>
</p:tagLst>
</file>

<file path=ppt/tags/tag1442.xml><?xml version="1.0" encoding="utf-8"?>
<p:tagLst xmlns:p="http://schemas.openxmlformats.org/presentationml/2006/main">
  <p:tag name="AS_UNIQUEID" val="1442"/>
</p:tagLst>
</file>

<file path=ppt/tags/tag1443.xml><?xml version="1.0" encoding="utf-8"?>
<p:tagLst xmlns:p="http://schemas.openxmlformats.org/presentationml/2006/main">
  <p:tag name="AS_UNIQUEID" val="1443"/>
</p:tagLst>
</file>

<file path=ppt/tags/tag1444.xml><?xml version="1.0" encoding="utf-8"?>
<p:tagLst xmlns:p="http://schemas.openxmlformats.org/presentationml/2006/main">
  <p:tag name="AS_UNIQUEID" val="1444"/>
</p:tagLst>
</file>

<file path=ppt/tags/tag1445.xml><?xml version="1.0" encoding="utf-8"?>
<p:tagLst xmlns:p="http://schemas.openxmlformats.org/presentationml/2006/main">
  <p:tag name="AS_UNIQUEID" val="1445"/>
</p:tagLst>
</file>

<file path=ppt/tags/tag1446.xml><?xml version="1.0" encoding="utf-8"?>
<p:tagLst xmlns:p="http://schemas.openxmlformats.org/presentationml/2006/main">
  <p:tag name="AS_UNIQUEID" val="1446"/>
</p:tagLst>
</file>

<file path=ppt/tags/tag1447.xml><?xml version="1.0" encoding="utf-8"?>
<p:tagLst xmlns:p="http://schemas.openxmlformats.org/presentationml/2006/main">
  <p:tag name="AS_UNIQUEID" val="1447"/>
</p:tagLst>
</file>

<file path=ppt/tags/tag1448.xml><?xml version="1.0" encoding="utf-8"?>
<p:tagLst xmlns:p="http://schemas.openxmlformats.org/presentationml/2006/main">
  <p:tag name="AS_UNIQUEID" val="1448"/>
</p:tagLst>
</file>

<file path=ppt/tags/tag1449.xml><?xml version="1.0" encoding="utf-8"?>
<p:tagLst xmlns:p="http://schemas.openxmlformats.org/presentationml/2006/main">
  <p:tag name="AS_UNIQUEID" val="1449"/>
</p:tagLst>
</file>

<file path=ppt/tags/tag145.xml><?xml version="1.0" encoding="utf-8"?>
<p:tagLst xmlns:p="http://schemas.openxmlformats.org/presentationml/2006/main">
  <p:tag name="AS_UNIQUEID" val="145"/>
</p:tagLst>
</file>

<file path=ppt/tags/tag1450.xml><?xml version="1.0" encoding="utf-8"?>
<p:tagLst xmlns:p="http://schemas.openxmlformats.org/presentationml/2006/main">
  <p:tag name="AS_UNIQUEID" val="1450"/>
</p:tagLst>
</file>

<file path=ppt/tags/tag1451.xml><?xml version="1.0" encoding="utf-8"?>
<p:tagLst xmlns:p="http://schemas.openxmlformats.org/presentationml/2006/main">
  <p:tag name="AS_UNIQUEID" val="1451"/>
</p:tagLst>
</file>

<file path=ppt/tags/tag1452.xml><?xml version="1.0" encoding="utf-8"?>
<p:tagLst xmlns:p="http://schemas.openxmlformats.org/presentationml/2006/main">
  <p:tag name="AS_UNIQUEID" val="1452"/>
</p:tagLst>
</file>

<file path=ppt/tags/tag1453.xml><?xml version="1.0" encoding="utf-8"?>
<p:tagLst xmlns:p="http://schemas.openxmlformats.org/presentationml/2006/main">
  <p:tag name="AS_UNIQUEID" val="1453"/>
</p:tagLst>
</file>

<file path=ppt/tags/tag1454.xml><?xml version="1.0" encoding="utf-8"?>
<p:tagLst xmlns:p="http://schemas.openxmlformats.org/presentationml/2006/main">
  <p:tag name="AS_UNIQUEID" val="1454"/>
</p:tagLst>
</file>

<file path=ppt/tags/tag1455.xml><?xml version="1.0" encoding="utf-8"?>
<p:tagLst xmlns:p="http://schemas.openxmlformats.org/presentationml/2006/main">
  <p:tag name="AS_UNIQUEID" val="1455"/>
</p:tagLst>
</file>

<file path=ppt/tags/tag1456.xml><?xml version="1.0" encoding="utf-8"?>
<p:tagLst xmlns:p="http://schemas.openxmlformats.org/presentationml/2006/main">
  <p:tag name="AS_UNIQUEID" val="1456"/>
</p:tagLst>
</file>

<file path=ppt/tags/tag1457.xml><?xml version="1.0" encoding="utf-8"?>
<p:tagLst xmlns:p="http://schemas.openxmlformats.org/presentationml/2006/main">
  <p:tag name="AS_UNIQUEID" val="1457"/>
</p:tagLst>
</file>

<file path=ppt/tags/tag1458.xml><?xml version="1.0" encoding="utf-8"?>
<p:tagLst xmlns:p="http://schemas.openxmlformats.org/presentationml/2006/main">
  <p:tag name="AS_UNIQUEID" val="1458"/>
</p:tagLst>
</file>

<file path=ppt/tags/tag1459.xml><?xml version="1.0" encoding="utf-8"?>
<p:tagLst xmlns:p="http://schemas.openxmlformats.org/presentationml/2006/main">
  <p:tag name="AS_UNIQUEID" val="1459"/>
</p:tagLst>
</file>

<file path=ppt/tags/tag146.xml><?xml version="1.0" encoding="utf-8"?>
<p:tagLst xmlns:p="http://schemas.openxmlformats.org/presentationml/2006/main">
  <p:tag name="AS_UNIQUEID" val="146"/>
</p:tagLst>
</file>

<file path=ppt/tags/tag1460.xml><?xml version="1.0" encoding="utf-8"?>
<p:tagLst xmlns:p="http://schemas.openxmlformats.org/presentationml/2006/main">
  <p:tag name="AS_UNIQUEID" val="1460"/>
</p:tagLst>
</file>

<file path=ppt/tags/tag1461.xml><?xml version="1.0" encoding="utf-8"?>
<p:tagLst xmlns:p="http://schemas.openxmlformats.org/presentationml/2006/main">
  <p:tag name="AS_UNIQUEID" val="1461"/>
</p:tagLst>
</file>

<file path=ppt/tags/tag1462.xml><?xml version="1.0" encoding="utf-8"?>
<p:tagLst xmlns:p="http://schemas.openxmlformats.org/presentationml/2006/main">
  <p:tag name="AS_UNIQUEID" val="1462"/>
</p:tagLst>
</file>

<file path=ppt/tags/tag1463.xml><?xml version="1.0" encoding="utf-8"?>
<p:tagLst xmlns:p="http://schemas.openxmlformats.org/presentationml/2006/main">
  <p:tag name="AS_UNIQUEID" val="1463"/>
</p:tagLst>
</file>

<file path=ppt/tags/tag1464.xml><?xml version="1.0" encoding="utf-8"?>
<p:tagLst xmlns:p="http://schemas.openxmlformats.org/presentationml/2006/main">
  <p:tag name="AS_UNIQUEID" val="1464"/>
</p:tagLst>
</file>

<file path=ppt/tags/tag1465.xml><?xml version="1.0" encoding="utf-8"?>
<p:tagLst xmlns:p="http://schemas.openxmlformats.org/presentationml/2006/main">
  <p:tag name="AS_UNIQUEID" val="1465"/>
</p:tagLst>
</file>

<file path=ppt/tags/tag1466.xml><?xml version="1.0" encoding="utf-8"?>
<p:tagLst xmlns:p="http://schemas.openxmlformats.org/presentationml/2006/main">
  <p:tag name="AS_UNIQUEID" val="1466"/>
</p:tagLst>
</file>

<file path=ppt/tags/tag1467.xml><?xml version="1.0" encoding="utf-8"?>
<p:tagLst xmlns:p="http://schemas.openxmlformats.org/presentationml/2006/main">
  <p:tag name="AS_UNIQUEID" val="1467"/>
</p:tagLst>
</file>

<file path=ppt/tags/tag1468.xml><?xml version="1.0" encoding="utf-8"?>
<p:tagLst xmlns:p="http://schemas.openxmlformats.org/presentationml/2006/main">
  <p:tag name="AS_UNIQUEID" val="1468"/>
</p:tagLst>
</file>

<file path=ppt/tags/tag1469.xml><?xml version="1.0" encoding="utf-8"?>
<p:tagLst xmlns:p="http://schemas.openxmlformats.org/presentationml/2006/main">
  <p:tag name="AS_UNIQUEID" val="1469"/>
</p:tagLst>
</file>

<file path=ppt/tags/tag147.xml><?xml version="1.0" encoding="utf-8"?>
<p:tagLst xmlns:p="http://schemas.openxmlformats.org/presentationml/2006/main">
  <p:tag name="AS_UNIQUEID" val="147"/>
</p:tagLst>
</file>

<file path=ppt/tags/tag1470.xml><?xml version="1.0" encoding="utf-8"?>
<p:tagLst xmlns:p="http://schemas.openxmlformats.org/presentationml/2006/main">
  <p:tag name="AS_UNIQUEID" val="1470"/>
</p:tagLst>
</file>

<file path=ppt/tags/tag1471.xml><?xml version="1.0" encoding="utf-8"?>
<p:tagLst xmlns:p="http://schemas.openxmlformats.org/presentationml/2006/main">
  <p:tag name="AS_UNIQUEID" val="1471"/>
</p:tagLst>
</file>

<file path=ppt/tags/tag1472.xml><?xml version="1.0" encoding="utf-8"?>
<p:tagLst xmlns:p="http://schemas.openxmlformats.org/presentationml/2006/main">
  <p:tag name="AS_UNIQUEID" val="1472"/>
</p:tagLst>
</file>

<file path=ppt/tags/tag1473.xml><?xml version="1.0" encoding="utf-8"?>
<p:tagLst xmlns:p="http://schemas.openxmlformats.org/presentationml/2006/main">
  <p:tag name="AS_UNIQUEID" val="1473"/>
</p:tagLst>
</file>

<file path=ppt/tags/tag1474.xml><?xml version="1.0" encoding="utf-8"?>
<p:tagLst xmlns:p="http://schemas.openxmlformats.org/presentationml/2006/main">
  <p:tag name="AS_UNIQUEID" val="1474"/>
</p:tagLst>
</file>

<file path=ppt/tags/tag1475.xml><?xml version="1.0" encoding="utf-8"?>
<p:tagLst xmlns:p="http://schemas.openxmlformats.org/presentationml/2006/main">
  <p:tag name="AS_UNIQUEID" val="1475"/>
</p:tagLst>
</file>

<file path=ppt/tags/tag1476.xml><?xml version="1.0" encoding="utf-8"?>
<p:tagLst xmlns:p="http://schemas.openxmlformats.org/presentationml/2006/main">
  <p:tag name="AS_UNIQUEID" val="1476"/>
</p:tagLst>
</file>

<file path=ppt/tags/tag1477.xml><?xml version="1.0" encoding="utf-8"?>
<p:tagLst xmlns:p="http://schemas.openxmlformats.org/presentationml/2006/main">
  <p:tag name="AS_UNIQUEID" val="1477"/>
</p:tagLst>
</file>

<file path=ppt/tags/tag1478.xml><?xml version="1.0" encoding="utf-8"?>
<p:tagLst xmlns:p="http://schemas.openxmlformats.org/presentationml/2006/main">
  <p:tag name="AS_UNIQUEID" val="1478"/>
</p:tagLst>
</file>

<file path=ppt/tags/tag1479.xml><?xml version="1.0" encoding="utf-8"?>
<p:tagLst xmlns:p="http://schemas.openxmlformats.org/presentationml/2006/main">
  <p:tag name="AS_UNIQUEID" val="1479"/>
</p:tagLst>
</file>

<file path=ppt/tags/tag148.xml><?xml version="1.0" encoding="utf-8"?>
<p:tagLst xmlns:p="http://schemas.openxmlformats.org/presentationml/2006/main">
  <p:tag name="AS_UNIQUEID" val="148"/>
</p:tagLst>
</file>

<file path=ppt/tags/tag1480.xml><?xml version="1.0" encoding="utf-8"?>
<p:tagLst xmlns:p="http://schemas.openxmlformats.org/presentationml/2006/main">
  <p:tag name="AS_UNIQUEID" val="1480"/>
</p:tagLst>
</file>

<file path=ppt/tags/tag1481.xml><?xml version="1.0" encoding="utf-8"?>
<p:tagLst xmlns:p="http://schemas.openxmlformats.org/presentationml/2006/main">
  <p:tag name="AS_UNIQUEID" val="1481"/>
</p:tagLst>
</file>

<file path=ppt/tags/tag1482.xml><?xml version="1.0" encoding="utf-8"?>
<p:tagLst xmlns:p="http://schemas.openxmlformats.org/presentationml/2006/main">
  <p:tag name="AS_UNIQUEID" val="1482"/>
</p:tagLst>
</file>

<file path=ppt/tags/tag1483.xml><?xml version="1.0" encoding="utf-8"?>
<p:tagLst xmlns:p="http://schemas.openxmlformats.org/presentationml/2006/main">
  <p:tag name="AS_UNIQUEID" val="1483"/>
</p:tagLst>
</file>

<file path=ppt/tags/tag1484.xml><?xml version="1.0" encoding="utf-8"?>
<p:tagLst xmlns:p="http://schemas.openxmlformats.org/presentationml/2006/main">
  <p:tag name="AS_UNIQUEID" val="1484"/>
</p:tagLst>
</file>

<file path=ppt/tags/tag1485.xml><?xml version="1.0" encoding="utf-8"?>
<p:tagLst xmlns:p="http://schemas.openxmlformats.org/presentationml/2006/main">
  <p:tag name="AS_UNIQUEID" val="1485"/>
</p:tagLst>
</file>

<file path=ppt/tags/tag1486.xml><?xml version="1.0" encoding="utf-8"?>
<p:tagLst xmlns:p="http://schemas.openxmlformats.org/presentationml/2006/main">
  <p:tag name="AS_UNIQUEID" val="1486"/>
</p:tagLst>
</file>

<file path=ppt/tags/tag1487.xml><?xml version="1.0" encoding="utf-8"?>
<p:tagLst xmlns:p="http://schemas.openxmlformats.org/presentationml/2006/main">
  <p:tag name="AS_UNIQUEID" val="1487"/>
</p:tagLst>
</file>

<file path=ppt/tags/tag1488.xml><?xml version="1.0" encoding="utf-8"?>
<p:tagLst xmlns:p="http://schemas.openxmlformats.org/presentationml/2006/main">
  <p:tag name="AS_UNIQUEID" val="1488"/>
</p:tagLst>
</file>

<file path=ppt/tags/tag1489.xml><?xml version="1.0" encoding="utf-8"?>
<p:tagLst xmlns:p="http://schemas.openxmlformats.org/presentationml/2006/main">
  <p:tag name="AS_UNIQUEID" val="1489"/>
</p:tagLst>
</file>

<file path=ppt/tags/tag149.xml><?xml version="1.0" encoding="utf-8"?>
<p:tagLst xmlns:p="http://schemas.openxmlformats.org/presentationml/2006/main">
  <p:tag name="AS_UNIQUEID" val="149"/>
</p:tagLst>
</file>

<file path=ppt/tags/tag1490.xml><?xml version="1.0" encoding="utf-8"?>
<p:tagLst xmlns:p="http://schemas.openxmlformats.org/presentationml/2006/main">
  <p:tag name="AS_UNIQUEID" val="1490"/>
</p:tagLst>
</file>

<file path=ppt/tags/tag1491.xml><?xml version="1.0" encoding="utf-8"?>
<p:tagLst xmlns:p="http://schemas.openxmlformats.org/presentationml/2006/main">
  <p:tag name="AS_UNIQUEID" val="1491"/>
</p:tagLst>
</file>

<file path=ppt/tags/tag1492.xml><?xml version="1.0" encoding="utf-8"?>
<p:tagLst xmlns:p="http://schemas.openxmlformats.org/presentationml/2006/main">
  <p:tag name="AS_UNIQUEID" val="1492"/>
</p:tagLst>
</file>

<file path=ppt/tags/tag1493.xml><?xml version="1.0" encoding="utf-8"?>
<p:tagLst xmlns:p="http://schemas.openxmlformats.org/presentationml/2006/main">
  <p:tag name="AS_UNIQUEID" val="1493"/>
</p:tagLst>
</file>

<file path=ppt/tags/tag1494.xml><?xml version="1.0" encoding="utf-8"?>
<p:tagLst xmlns:p="http://schemas.openxmlformats.org/presentationml/2006/main">
  <p:tag name="AS_UNIQUEID" val="1494"/>
</p:tagLst>
</file>

<file path=ppt/tags/tag1495.xml><?xml version="1.0" encoding="utf-8"?>
<p:tagLst xmlns:p="http://schemas.openxmlformats.org/presentationml/2006/main">
  <p:tag name="AS_UNIQUEID" val="1495"/>
</p:tagLst>
</file>

<file path=ppt/tags/tag1496.xml><?xml version="1.0" encoding="utf-8"?>
<p:tagLst xmlns:p="http://schemas.openxmlformats.org/presentationml/2006/main">
  <p:tag name="AS_UNIQUEID" val="1496"/>
</p:tagLst>
</file>

<file path=ppt/tags/tag1497.xml><?xml version="1.0" encoding="utf-8"?>
<p:tagLst xmlns:p="http://schemas.openxmlformats.org/presentationml/2006/main">
  <p:tag name="AS_UNIQUEID" val="1497"/>
</p:tagLst>
</file>

<file path=ppt/tags/tag1498.xml><?xml version="1.0" encoding="utf-8"?>
<p:tagLst xmlns:p="http://schemas.openxmlformats.org/presentationml/2006/main">
  <p:tag name="AS_UNIQUEID" val="1498"/>
</p:tagLst>
</file>

<file path=ppt/tags/tag1499.xml><?xml version="1.0" encoding="utf-8"?>
<p:tagLst xmlns:p="http://schemas.openxmlformats.org/presentationml/2006/main">
  <p:tag name="AS_UNIQUEID" val="1499"/>
</p:tagLst>
</file>

<file path=ppt/tags/tag15.xml><?xml version="1.0" encoding="utf-8"?>
<p:tagLst xmlns:p="http://schemas.openxmlformats.org/presentationml/2006/main">
  <p:tag name="AS_UNIQUEID" val="15"/>
</p:tagLst>
</file>

<file path=ppt/tags/tag150.xml><?xml version="1.0" encoding="utf-8"?>
<p:tagLst xmlns:p="http://schemas.openxmlformats.org/presentationml/2006/main">
  <p:tag name="AS_UNIQUEID" val="150"/>
</p:tagLst>
</file>

<file path=ppt/tags/tag1500.xml><?xml version="1.0" encoding="utf-8"?>
<p:tagLst xmlns:p="http://schemas.openxmlformats.org/presentationml/2006/main">
  <p:tag name="AS_UNIQUEID" val="1500"/>
</p:tagLst>
</file>

<file path=ppt/tags/tag1501.xml><?xml version="1.0" encoding="utf-8"?>
<p:tagLst xmlns:p="http://schemas.openxmlformats.org/presentationml/2006/main">
  <p:tag name="AS_UNIQUEID" val="1501"/>
</p:tagLst>
</file>

<file path=ppt/tags/tag1502.xml><?xml version="1.0" encoding="utf-8"?>
<p:tagLst xmlns:p="http://schemas.openxmlformats.org/presentationml/2006/main">
  <p:tag name="AS_UNIQUEID" val="1502"/>
</p:tagLst>
</file>

<file path=ppt/tags/tag1503.xml><?xml version="1.0" encoding="utf-8"?>
<p:tagLst xmlns:p="http://schemas.openxmlformats.org/presentationml/2006/main">
  <p:tag name="AS_UNIQUEID" val="1503"/>
</p:tagLst>
</file>

<file path=ppt/tags/tag1504.xml><?xml version="1.0" encoding="utf-8"?>
<p:tagLst xmlns:p="http://schemas.openxmlformats.org/presentationml/2006/main">
  <p:tag name="AS_UNIQUEID" val="1504"/>
</p:tagLst>
</file>

<file path=ppt/tags/tag1505.xml><?xml version="1.0" encoding="utf-8"?>
<p:tagLst xmlns:p="http://schemas.openxmlformats.org/presentationml/2006/main">
  <p:tag name="AS_UNIQUEID" val="1505"/>
</p:tagLst>
</file>

<file path=ppt/tags/tag1506.xml><?xml version="1.0" encoding="utf-8"?>
<p:tagLst xmlns:p="http://schemas.openxmlformats.org/presentationml/2006/main">
  <p:tag name="AS_UNIQUEID" val="1506"/>
</p:tagLst>
</file>

<file path=ppt/tags/tag1507.xml><?xml version="1.0" encoding="utf-8"?>
<p:tagLst xmlns:p="http://schemas.openxmlformats.org/presentationml/2006/main">
  <p:tag name="AS_UNIQUEID" val="1507"/>
</p:tagLst>
</file>

<file path=ppt/tags/tag1508.xml><?xml version="1.0" encoding="utf-8"?>
<p:tagLst xmlns:p="http://schemas.openxmlformats.org/presentationml/2006/main">
  <p:tag name="AS_UNIQUEID" val="1508"/>
</p:tagLst>
</file>

<file path=ppt/tags/tag1509.xml><?xml version="1.0" encoding="utf-8"?>
<p:tagLst xmlns:p="http://schemas.openxmlformats.org/presentationml/2006/main">
  <p:tag name="AS_UNIQUEID" val="1509"/>
</p:tagLst>
</file>

<file path=ppt/tags/tag151.xml><?xml version="1.0" encoding="utf-8"?>
<p:tagLst xmlns:p="http://schemas.openxmlformats.org/presentationml/2006/main">
  <p:tag name="AS_UNIQUEID" val="151"/>
</p:tagLst>
</file>

<file path=ppt/tags/tag1510.xml><?xml version="1.0" encoding="utf-8"?>
<p:tagLst xmlns:p="http://schemas.openxmlformats.org/presentationml/2006/main">
  <p:tag name="AS_UNIQUEID" val="1510"/>
</p:tagLst>
</file>

<file path=ppt/tags/tag1511.xml><?xml version="1.0" encoding="utf-8"?>
<p:tagLst xmlns:p="http://schemas.openxmlformats.org/presentationml/2006/main">
  <p:tag name="AS_UNIQUEID" val="1511"/>
</p:tagLst>
</file>

<file path=ppt/tags/tag1512.xml><?xml version="1.0" encoding="utf-8"?>
<p:tagLst xmlns:p="http://schemas.openxmlformats.org/presentationml/2006/main">
  <p:tag name="AS_UNIQUEID" val="1512"/>
</p:tagLst>
</file>

<file path=ppt/tags/tag1513.xml><?xml version="1.0" encoding="utf-8"?>
<p:tagLst xmlns:p="http://schemas.openxmlformats.org/presentationml/2006/main">
  <p:tag name="AS_UNIQUEID" val="1513"/>
</p:tagLst>
</file>

<file path=ppt/tags/tag1514.xml><?xml version="1.0" encoding="utf-8"?>
<p:tagLst xmlns:p="http://schemas.openxmlformats.org/presentationml/2006/main">
  <p:tag name="AS_UNIQUEID" val="1514"/>
</p:tagLst>
</file>

<file path=ppt/tags/tag1515.xml><?xml version="1.0" encoding="utf-8"?>
<p:tagLst xmlns:p="http://schemas.openxmlformats.org/presentationml/2006/main">
  <p:tag name="AS_UNIQUEID" val="1515"/>
</p:tagLst>
</file>

<file path=ppt/tags/tag1516.xml><?xml version="1.0" encoding="utf-8"?>
<p:tagLst xmlns:p="http://schemas.openxmlformats.org/presentationml/2006/main">
  <p:tag name="AS_UNIQUEID" val="1516"/>
</p:tagLst>
</file>

<file path=ppt/tags/tag1517.xml><?xml version="1.0" encoding="utf-8"?>
<p:tagLst xmlns:p="http://schemas.openxmlformats.org/presentationml/2006/main">
  <p:tag name="AS_UNIQUEID" val="1517"/>
</p:tagLst>
</file>

<file path=ppt/tags/tag1518.xml><?xml version="1.0" encoding="utf-8"?>
<p:tagLst xmlns:p="http://schemas.openxmlformats.org/presentationml/2006/main">
  <p:tag name="AS_UNIQUEID" val="1518"/>
</p:tagLst>
</file>

<file path=ppt/tags/tag1519.xml><?xml version="1.0" encoding="utf-8"?>
<p:tagLst xmlns:p="http://schemas.openxmlformats.org/presentationml/2006/main">
  <p:tag name="AS_UNIQUEID" val="1519"/>
</p:tagLst>
</file>

<file path=ppt/tags/tag152.xml><?xml version="1.0" encoding="utf-8"?>
<p:tagLst xmlns:p="http://schemas.openxmlformats.org/presentationml/2006/main">
  <p:tag name="AS_UNIQUEID" val="152"/>
</p:tagLst>
</file>

<file path=ppt/tags/tag1520.xml><?xml version="1.0" encoding="utf-8"?>
<p:tagLst xmlns:p="http://schemas.openxmlformats.org/presentationml/2006/main">
  <p:tag name="AS_UNIQUEID" val="1520"/>
</p:tagLst>
</file>

<file path=ppt/tags/tag1521.xml><?xml version="1.0" encoding="utf-8"?>
<p:tagLst xmlns:p="http://schemas.openxmlformats.org/presentationml/2006/main">
  <p:tag name="AS_UNIQUEID" val="1521"/>
</p:tagLst>
</file>

<file path=ppt/tags/tag1522.xml><?xml version="1.0" encoding="utf-8"?>
<p:tagLst xmlns:p="http://schemas.openxmlformats.org/presentationml/2006/main">
  <p:tag name="AS_UNIQUEID" val="1522"/>
</p:tagLst>
</file>

<file path=ppt/tags/tag1523.xml><?xml version="1.0" encoding="utf-8"?>
<p:tagLst xmlns:p="http://schemas.openxmlformats.org/presentationml/2006/main">
  <p:tag name="AS_UNIQUEID" val="1523"/>
</p:tagLst>
</file>

<file path=ppt/tags/tag1524.xml><?xml version="1.0" encoding="utf-8"?>
<p:tagLst xmlns:p="http://schemas.openxmlformats.org/presentationml/2006/main">
  <p:tag name="AS_UNIQUEID" val="1524"/>
</p:tagLst>
</file>

<file path=ppt/tags/tag1525.xml><?xml version="1.0" encoding="utf-8"?>
<p:tagLst xmlns:p="http://schemas.openxmlformats.org/presentationml/2006/main">
  <p:tag name="AS_UNIQUEID" val="1525"/>
</p:tagLst>
</file>

<file path=ppt/tags/tag1526.xml><?xml version="1.0" encoding="utf-8"?>
<p:tagLst xmlns:p="http://schemas.openxmlformats.org/presentationml/2006/main">
  <p:tag name="AS_UNIQUEID" val="1526"/>
</p:tagLst>
</file>

<file path=ppt/tags/tag1527.xml><?xml version="1.0" encoding="utf-8"?>
<p:tagLst xmlns:p="http://schemas.openxmlformats.org/presentationml/2006/main">
  <p:tag name="AS_UNIQUEID" val="1527"/>
</p:tagLst>
</file>

<file path=ppt/tags/tag1528.xml><?xml version="1.0" encoding="utf-8"?>
<p:tagLst xmlns:p="http://schemas.openxmlformats.org/presentationml/2006/main">
  <p:tag name="AS_UNIQUEID" val="1528"/>
</p:tagLst>
</file>

<file path=ppt/tags/tag1529.xml><?xml version="1.0" encoding="utf-8"?>
<p:tagLst xmlns:p="http://schemas.openxmlformats.org/presentationml/2006/main">
  <p:tag name="AS_UNIQUEID" val="1529"/>
</p:tagLst>
</file>

<file path=ppt/tags/tag153.xml><?xml version="1.0" encoding="utf-8"?>
<p:tagLst xmlns:p="http://schemas.openxmlformats.org/presentationml/2006/main">
  <p:tag name="AS_UNIQUEID" val="153"/>
</p:tagLst>
</file>

<file path=ppt/tags/tag1530.xml><?xml version="1.0" encoding="utf-8"?>
<p:tagLst xmlns:p="http://schemas.openxmlformats.org/presentationml/2006/main">
  <p:tag name="AS_UNIQUEID" val="1530"/>
</p:tagLst>
</file>

<file path=ppt/tags/tag1531.xml><?xml version="1.0" encoding="utf-8"?>
<p:tagLst xmlns:p="http://schemas.openxmlformats.org/presentationml/2006/main">
  <p:tag name="AS_UNIQUEID" val="1531"/>
</p:tagLst>
</file>

<file path=ppt/tags/tag1532.xml><?xml version="1.0" encoding="utf-8"?>
<p:tagLst xmlns:p="http://schemas.openxmlformats.org/presentationml/2006/main">
  <p:tag name="AS_UNIQUEID" val="1532"/>
</p:tagLst>
</file>

<file path=ppt/tags/tag1533.xml><?xml version="1.0" encoding="utf-8"?>
<p:tagLst xmlns:p="http://schemas.openxmlformats.org/presentationml/2006/main">
  <p:tag name="AS_UNIQUEID" val="1533"/>
</p:tagLst>
</file>

<file path=ppt/tags/tag1534.xml><?xml version="1.0" encoding="utf-8"?>
<p:tagLst xmlns:p="http://schemas.openxmlformats.org/presentationml/2006/main">
  <p:tag name="AS_UNIQUEID" val="1534"/>
</p:tagLst>
</file>

<file path=ppt/tags/tag1535.xml><?xml version="1.0" encoding="utf-8"?>
<p:tagLst xmlns:p="http://schemas.openxmlformats.org/presentationml/2006/main">
  <p:tag name="AS_UNIQUEID" val="1535"/>
</p:tagLst>
</file>

<file path=ppt/tags/tag1536.xml><?xml version="1.0" encoding="utf-8"?>
<p:tagLst xmlns:p="http://schemas.openxmlformats.org/presentationml/2006/main">
  <p:tag name="AS_UNIQUEID" val="1536"/>
</p:tagLst>
</file>

<file path=ppt/tags/tag1537.xml><?xml version="1.0" encoding="utf-8"?>
<p:tagLst xmlns:p="http://schemas.openxmlformats.org/presentationml/2006/main">
  <p:tag name="AS_UNIQUEID" val="1537"/>
</p:tagLst>
</file>

<file path=ppt/tags/tag1538.xml><?xml version="1.0" encoding="utf-8"?>
<p:tagLst xmlns:p="http://schemas.openxmlformats.org/presentationml/2006/main">
  <p:tag name="AS_UNIQUEID" val="1538"/>
</p:tagLst>
</file>

<file path=ppt/tags/tag1539.xml><?xml version="1.0" encoding="utf-8"?>
<p:tagLst xmlns:p="http://schemas.openxmlformats.org/presentationml/2006/main">
  <p:tag name="AS_UNIQUEID" val="1539"/>
</p:tagLst>
</file>

<file path=ppt/tags/tag154.xml><?xml version="1.0" encoding="utf-8"?>
<p:tagLst xmlns:p="http://schemas.openxmlformats.org/presentationml/2006/main">
  <p:tag name="AS_UNIQUEID" val="154"/>
</p:tagLst>
</file>

<file path=ppt/tags/tag1540.xml><?xml version="1.0" encoding="utf-8"?>
<p:tagLst xmlns:p="http://schemas.openxmlformats.org/presentationml/2006/main">
  <p:tag name="AS_UNIQUEID" val="1540"/>
</p:tagLst>
</file>

<file path=ppt/tags/tag1541.xml><?xml version="1.0" encoding="utf-8"?>
<p:tagLst xmlns:p="http://schemas.openxmlformats.org/presentationml/2006/main">
  <p:tag name="AS_UNIQUEID" val="1541"/>
</p:tagLst>
</file>

<file path=ppt/tags/tag1542.xml><?xml version="1.0" encoding="utf-8"?>
<p:tagLst xmlns:p="http://schemas.openxmlformats.org/presentationml/2006/main">
  <p:tag name="AS_UNIQUEID" val="1542"/>
</p:tagLst>
</file>

<file path=ppt/tags/tag1543.xml><?xml version="1.0" encoding="utf-8"?>
<p:tagLst xmlns:p="http://schemas.openxmlformats.org/presentationml/2006/main">
  <p:tag name="AS_UNIQUEID" val="1543"/>
</p:tagLst>
</file>

<file path=ppt/tags/tag1544.xml><?xml version="1.0" encoding="utf-8"?>
<p:tagLst xmlns:p="http://schemas.openxmlformats.org/presentationml/2006/main">
  <p:tag name="AS_UNIQUEID" val="1544"/>
</p:tagLst>
</file>

<file path=ppt/tags/tag1545.xml><?xml version="1.0" encoding="utf-8"?>
<p:tagLst xmlns:p="http://schemas.openxmlformats.org/presentationml/2006/main">
  <p:tag name="AS_UNIQUEID" val="1545"/>
</p:tagLst>
</file>

<file path=ppt/tags/tag1546.xml><?xml version="1.0" encoding="utf-8"?>
<p:tagLst xmlns:p="http://schemas.openxmlformats.org/presentationml/2006/main">
  <p:tag name="AS_UNIQUEID" val="1546"/>
</p:tagLst>
</file>

<file path=ppt/tags/tag1547.xml><?xml version="1.0" encoding="utf-8"?>
<p:tagLst xmlns:p="http://schemas.openxmlformats.org/presentationml/2006/main">
  <p:tag name="AS_UNIQUEID" val="1547"/>
</p:tagLst>
</file>

<file path=ppt/tags/tag1548.xml><?xml version="1.0" encoding="utf-8"?>
<p:tagLst xmlns:p="http://schemas.openxmlformats.org/presentationml/2006/main">
  <p:tag name="AS_UNIQUEID" val="1548"/>
</p:tagLst>
</file>

<file path=ppt/tags/tag1549.xml><?xml version="1.0" encoding="utf-8"?>
<p:tagLst xmlns:p="http://schemas.openxmlformats.org/presentationml/2006/main">
  <p:tag name="AS_UNIQUEID" val="1549"/>
</p:tagLst>
</file>

<file path=ppt/tags/tag155.xml><?xml version="1.0" encoding="utf-8"?>
<p:tagLst xmlns:p="http://schemas.openxmlformats.org/presentationml/2006/main">
  <p:tag name="AS_UNIQUEID" val="155"/>
</p:tagLst>
</file>

<file path=ppt/tags/tag1550.xml><?xml version="1.0" encoding="utf-8"?>
<p:tagLst xmlns:p="http://schemas.openxmlformats.org/presentationml/2006/main">
  <p:tag name="AS_UNIQUEID" val="1550"/>
</p:tagLst>
</file>

<file path=ppt/tags/tag1551.xml><?xml version="1.0" encoding="utf-8"?>
<p:tagLst xmlns:p="http://schemas.openxmlformats.org/presentationml/2006/main">
  <p:tag name="AS_UNIQUEID" val="1551"/>
</p:tagLst>
</file>

<file path=ppt/tags/tag1552.xml><?xml version="1.0" encoding="utf-8"?>
<p:tagLst xmlns:p="http://schemas.openxmlformats.org/presentationml/2006/main">
  <p:tag name="AS_UNIQUEID" val="1552"/>
</p:tagLst>
</file>

<file path=ppt/tags/tag1553.xml><?xml version="1.0" encoding="utf-8"?>
<p:tagLst xmlns:p="http://schemas.openxmlformats.org/presentationml/2006/main">
  <p:tag name="AS_UNIQUEID" val="1553"/>
</p:tagLst>
</file>

<file path=ppt/tags/tag1554.xml><?xml version="1.0" encoding="utf-8"?>
<p:tagLst xmlns:p="http://schemas.openxmlformats.org/presentationml/2006/main">
  <p:tag name="AS_UNIQUEID" val="1554"/>
</p:tagLst>
</file>

<file path=ppt/tags/tag1555.xml><?xml version="1.0" encoding="utf-8"?>
<p:tagLst xmlns:p="http://schemas.openxmlformats.org/presentationml/2006/main">
  <p:tag name="AS_UNIQUEID" val="1555"/>
</p:tagLst>
</file>

<file path=ppt/tags/tag1556.xml><?xml version="1.0" encoding="utf-8"?>
<p:tagLst xmlns:p="http://schemas.openxmlformats.org/presentationml/2006/main">
  <p:tag name="AS_UNIQUEID" val="1556"/>
</p:tagLst>
</file>

<file path=ppt/tags/tag1557.xml><?xml version="1.0" encoding="utf-8"?>
<p:tagLst xmlns:p="http://schemas.openxmlformats.org/presentationml/2006/main">
  <p:tag name="AS_UNIQUEID" val="1557"/>
</p:tagLst>
</file>

<file path=ppt/tags/tag1558.xml><?xml version="1.0" encoding="utf-8"?>
<p:tagLst xmlns:p="http://schemas.openxmlformats.org/presentationml/2006/main">
  <p:tag name="AS_UNIQUEID" val="1558"/>
</p:tagLst>
</file>

<file path=ppt/tags/tag1559.xml><?xml version="1.0" encoding="utf-8"?>
<p:tagLst xmlns:p="http://schemas.openxmlformats.org/presentationml/2006/main">
  <p:tag name="AS_UNIQUEID" val="1559"/>
</p:tagLst>
</file>

<file path=ppt/tags/tag156.xml><?xml version="1.0" encoding="utf-8"?>
<p:tagLst xmlns:p="http://schemas.openxmlformats.org/presentationml/2006/main">
  <p:tag name="AS_UNIQUEID" val="156"/>
</p:tagLst>
</file>

<file path=ppt/tags/tag1560.xml><?xml version="1.0" encoding="utf-8"?>
<p:tagLst xmlns:p="http://schemas.openxmlformats.org/presentationml/2006/main">
  <p:tag name="AS_UNIQUEID" val="1560"/>
</p:tagLst>
</file>

<file path=ppt/tags/tag1561.xml><?xml version="1.0" encoding="utf-8"?>
<p:tagLst xmlns:p="http://schemas.openxmlformats.org/presentationml/2006/main">
  <p:tag name="AS_UNIQUEID" val="1561"/>
</p:tagLst>
</file>

<file path=ppt/tags/tag1562.xml><?xml version="1.0" encoding="utf-8"?>
<p:tagLst xmlns:p="http://schemas.openxmlformats.org/presentationml/2006/main">
  <p:tag name="AS_UNIQUEID" val="1562"/>
</p:tagLst>
</file>

<file path=ppt/tags/tag1563.xml><?xml version="1.0" encoding="utf-8"?>
<p:tagLst xmlns:p="http://schemas.openxmlformats.org/presentationml/2006/main">
  <p:tag name="AS_UNIQUEID" val="1563"/>
</p:tagLst>
</file>

<file path=ppt/tags/tag1564.xml><?xml version="1.0" encoding="utf-8"?>
<p:tagLst xmlns:p="http://schemas.openxmlformats.org/presentationml/2006/main">
  <p:tag name="AS_UNIQUEID" val="1564"/>
</p:tagLst>
</file>

<file path=ppt/tags/tag1565.xml><?xml version="1.0" encoding="utf-8"?>
<p:tagLst xmlns:p="http://schemas.openxmlformats.org/presentationml/2006/main">
  <p:tag name="AS_UNIQUEID" val="1565"/>
</p:tagLst>
</file>

<file path=ppt/tags/tag1566.xml><?xml version="1.0" encoding="utf-8"?>
<p:tagLst xmlns:p="http://schemas.openxmlformats.org/presentationml/2006/main">
  <p:tag name="AS_UNIQUEID" val="1566"/>
</p:tagLst>
</file>

<file path=ppt/tags/tag1567.xml><?xml version="1.0" encoding="utf-8"?>
<p:tagLst xmlns:p="http://schemas.openxmlformats.org/presentationml/2006/main">
  <p:tag name="AS_UNIQUEID" val="1567"/>
</p:tagLst>
</file>

<file path=ppt/tags/tag1568.xml><?xml version="1.0" encoding="utf-8"?>
<p:tagLst xmlns:p="http://schemas.openxmlformats.org/presentationml/2006/main">
  <p:tag name="AS_UNIQUEID" val="1568"/>
</p:tagLst>
</file>

<file path=ppt/tags/tag1569.xml><?xml version="1.0" encoding="utf-8"?>
<p:tagLst xmlns:p="http://schemas.openxmlformats.org/presentationml/2006/main">
  <p:tag name="AS_UNIQUEID" val="1569"/>
</p:tagLst>
</file>

<file path=ppt/tags/tag157.xml><?xml version="1.0" encoding="utf-8"?>
<p:tagLst xmlns:p="http://schemas.openxmlformats.org/presentationml/2006/main">
  <p:tag name="AS_UNIQUEID" val="157"/>
</p:tagLst>
</file>

<file path=ppt/tags/tag1570.xml><?xml version="1.0" encoding="utf-8"?>
<p:tagLst xmlns:p="http://schemas.openxmlformats.org/presentationml/2006/main">
  <p:tag name="AS_UNIQUEID" val="1570"/>
</p:tagLst>
</file>

<file path=ppt/tags/tag1571.xml><?xml version="1.0" encoding="utf-8"?>
<p:tagLst xmlns:p="http://schemas.openxmlformats.org/presentationml/2006/main">
  <p:tag name="AS_UNIQUEID" val="1571"/>
</p:tagLst>
</file>

<file path=ppt/tags/tag1572.xml><?xml version="1.0" encoding="utf-8"?>
<p:tagLst xmlns:p="http://schemas.openxmlformats.org/presentationml/2006/main">
  <p:tag name="AS_UNIQUEID" val="1572"/>
</p:tagLst>
</file>

<file path=ppt/tags/tag1573.xml><?xml version="1.0" encoding="utf-8"?>
<p:tagLst xmlns:p="http://schemas.openxmlformats.org/presentationml/2006/main">
  <p:tag name="AS_UNIQUEID" val="1573"/>
</p:tagLst>
</file>

<file path=ppt/tags/tag1574.xml><?xml version="1.0" encoding="utf-8"?>
<p:tagLst xmlns:p="http://schemas.openxmlformats.org/presentationml/2006/main">
  <p:tag name="AS_UNIQUEID" val="1574"/>
</p:tagLst>
</file>

<file path=ppt/tags/tag1575.xml><?xml version="1.0" encoding="utf-8"?>
<p:tagLst xmlns:p="http://schemas.openxmlformats.org/presentationml/2006/main">
  <p:tag name="AS_UNIQUEID" val="1575"/>
</p:tagLst>
</file>

<file path=ppt/tags/tag1576.xml><?xml version="1.0" encoding="utf-8"?>
<p:tagLst xmlns:p="http://schemas.openxmlformats.org/presentationml/2006/main">
  <p:tag name="AS_UNIQUEID" val="1576"/>
</p:tagLst>
</file>

<file path=ppt/tags/tag1577.xml><?xml version="1.0" encoding="utf-8"?>
<p:tagLst xmlns:p="http://schemas.openxmlformats.org/presentationml/2006/main">
  <p:tag name="AS_UNIQUEID" val="1577"/>
</p:tagLst>
</file>

<file path=ppt/tags/tag1578.xml><?xml version="1.0" encoding="utf-8"?>
<p:tagLst xmlns:p="http://schemas.openxmlformats.org/presentationml/2006/main">
  <p:tag name="AS_UNIQUEID" val="1578"/>
</p:tagLst>
</file>

<file path=ppt/tags/tag1579.xml><?xml version="1.0" encoding="utf-8"?>
<p:tagLst xmlns:p="http://schemas.openxmlformats.org/presentationml/2006/main">
  <p:tag name="AS_UNIQUEID" val="1579"/>
</p:tagLst>
</file>

<file path=ppt/tags/tag158.xml><?xml version="1.0" encoding="utf-8"?>
<p:tagLst xmlns:p="http://schemas.openxmlformats.org/presentationml/2006/main">
  <p:tag name="AS_UNIQUEID" val="158"/>
</p:tagLst>
</file>

<file path=ppt/tags/tag1580.xml><?xml version="1.0" encoding="utf-8"?>
<p:tagLst xmlns:p="http://schemas.openxmlformats.org/presentationml/2006/main">
  <p:tag name="AS_UNIQUEID" val="1580"/>
</p:tagLst>
</file>

<file path=ppt/tags/tag1581.xml><?xml version="1.0" encoding="utf-8"?>
<p:tagLst xmlns:p="http://schemas.openxmlformats.org/presentationml/2006/main">
  <p:tag name="AS_UNIQUEID" val="1581"/>
</p:tagLst>
</file>

<file path=ppt/tags/tag1582.xml><?xml version="1.0" encoding="utf-8"?>
<p:tagLst xmlns:p="http://schemas.openxmlformats.org/presentationml/2006/main">
  <p:tag name="AS_UNIQUEID" val="1582"/>
</p:tagLst>
</file>

<file path=ppt/tags/tag1583.xml><?xml version="1.0" encoding="utf-8"?>
<p:tagLst xmlns:p="http://schemas.openxmlformats.org/presentationml/2006/main">
  <p:tag name="AS_UNIQUEID" val="1583"/>
</p:tagLst>
</file>

<file path=ppt/tags/tag1584.xml><?xml version="1.0" encoding="utf-8"?>
<p:tagLst xmlns:p="http://schemas.openxmlformats.org/presentationml/2006/main">
  <p:tag name="AS_UNIQUEID" val="1584"/>
</p:tagLst>
</file>

<file path=ppt/tags/tag1585.xml><?xml version="1.0" encoding="utf-8"?>
<p:tagLst xmlns:p="http://schemas.openxmlformats.org/presentationml/2006/main">
  <p:tag name="AS_UNIQUEID" val="1585"/>
</p:tagLst>
</file>

<file path=ppt/tags/tag1586.xml><?xml version="1.0" encoding="utf-8"?>
<p:tagLst xmlns:p="http://schemas.openxmlformats.org/presentationml/2006/main">
  <p:tag name="AS_UNIQUEID" val="1586"/>
</p:tagLst>
</file>

<file path=ppt/tags/tag1587.xml><?xml version="1.0" encoding="utf-8"?>
<p:tagLst xmlns:p="http://schemas.openxmlformats.org/presentationml/2006/main">
  <p:tag name="AS_UNIQUEID" val="1587"/>
</p:tagLst>
</file>

<file path=ppt/tags/tag1588.xml><?xml version="1.0" encoding="utf-8"?>
<p:tagLst xmlns:p="http://schemas.openxmlformats.org/presentationml/2006/main">
  <p:tag name="AS_UNIQUEID" val="1588"/>
</p:tagLst>
</file>

<file path=ppt/tags/tag1589.xml><?xml version="1.0" encoding="utf-8"?>
<p:tagLst xmlns:p="http://schemas.openxmlformats.org/presentationml/2006/main">
  <p:tag name="AS_UNIQUEID" val="1589"/>
</p:tagLst>
</file>

<file path=ppt/tags/tag159.xml><?xml version="1.0" encoding="utf-8"?>
<p:tagLst xmlns:p="http://schemas.openxmlformats.org/presentationml/2006/main">
  <p:tag name="AS_UNIQUEID" val="159"/>
</p:tagLst>
</file>

<file path=ppt/tags/tag1590.xml><?xml version="1.0" encoding="utf-8"?>
<p:tagLst xmlns:p="http://schemas.openxmlformats.org/presentationml/2006/main">
  <p:tag name="AS_UNIQUEID" val="1590"/>
</p:tagLst>
</file>

<file path=ppt/tags/tag1591.xml><?xml version="1.0" encoding="utf-8"?>
<p:tagLst xmlns:p="http://schemas.openxmlformats.org/presentationml/2006/main">
  <p:tag name="AS_UNIQUEID" val="1591"/>
</p:tagLst>
</file>

<file path=ppt/tags/tag1592.xml><?xml version="1.0" encoding="utf-8"?>
<p:tagLst xmlns:p="http://schemas.openxmlformats.org/presentationml/2006/main">
  <p:tag name="AS_UNIQUEID" val="1592"/>
</p:tagLst>
</file>

<file path=ppt/tags/tag1593.xml><?xml version="1.0" encoding="utf-8"?>
<p:tagLst xmlns:p="http://schemas.openxmlformats.org/presentationml/2006/main">
  <p:tag name="AS_UNIQUEID" val="1593"/>
</p:tagLst>
</file>

<file path=ppt/tags/tag1594.xml><?xml version="1.0" encoding="utf-8"?>
<p:tagLst xmlns:p="http://schemas.openxmlformats.org/presentationml/2006/main">
  <p:tag name="AS_UNIQUEID" val="1594"/>
</p:tagLst>
</file>

<file path=ppt/tags/tag1595.xml><?xml version="1.0" encoding="utf-8"?>
<p:tagLst xmlns:p="http://schemas.openxmlformats.org/presentationml/2006/main">
  <p:tag name="AS_UNIQUEID" val="1595"/>
</p:tagLst>
</file>

<file path=ppt/tags/tag1596.xml><?xml version="1.0" encoding="utf-8"?>
<p:tagLst xmlns:p="http://schemas.openxmlformats.org/presentationml/2006/main">
  <p:tag name="AS_UNIQUEID" val="1596"/>
</p:tagLst>
</file>

<file path=ppt/tags/tag1597.xml><?xml version="1.0" encoding="utf-8"?>
<p:tagLst xmlns:p="http://schemas.openxmlformats.org/presentationml/2006/main">
  <p:tag name="AS_UNIQUEID" val="1597"/>
</p:tagLst>
</file>

<file path=ppt/tags/tag1598.xml><?xml version="1.0" encoding="utf-8"?>
<p:tagLst xmlns:p="http://schemas.openxmlformats.org/presentationml/2006/main">
  <p:tag name="AS_UNIQUEID" val="1598"/>
</p:tagLst>
</file>

<file path=ppt/tags/tag1599.xml><?xml version="1.0" encoding="utf-8"?>
<p:tagLst xmlns:p="http://schemas.openxmlformats.org/presentationml/2006/main">
  <p:tag name="AS_UNIQUEID" val="1599"/>
</p:tagLst>
</file>

<file path=ppt/tags/tag16.xml><?xml version="1.0" encoding="utf-8"?>
<p:tagLst xmlns:p="http://schemas.openxmlformats.org/presentationml/2006/main">
  <p:tag name="AS_UNIQUEID" val="16"/>
</p:tagLst>
</file>

<file path=ppt/tags/tag160.xml><?xml version="1.0" encoding="utf-8"?>
<p:tagLst xmlns:p="http://schemas.openxmlformats.org/presentationml/2006/main">
  <p:tag name="AS_UNIQUEID" val="160"/>
</p:tagLst>
</file>

<file path=ppt/tags/tag1600.xml><?xml version="1.0" encoding="utf-8"?>
<p:tagLst xmlns:p="http://schemas.openxmlformats.org/presentationml/2006/main">
  <p:tag name="AS_UNIQUEID" val="1600"/>
</p:tagLst>
</file>

<file path=ppt/tags/tag1601.xml><?xml version="1.0" encoding="utf-8"?>
<p:tagLst xmlns:p="http://schemas.openxmlformats.org/presentationml/2006/main">
  <p:tag name="AS_UNIQUEID" val="1601"/>
</p:tagLst>
</file>

<file path=ppt/tags/tag1602.xml><?xml version="1.0" encoding="utf-8"?>
<p:tagLst xmlns:p="http://schemas.openxmlformats.org/presentationml/2006/main">
  <p:tag name="AS_UNIQUEID" val="1602"/>
</p:tagLst>
</file>

<file path=ppt/tags/tag1603.xml><?xml version="1.0" encoding="utf-8"?>
<p:tagLst xmlns:p="http://schemas.openxmlformats.org/presentationml/2006/main">
  <p:tag name="AS_UNIQUEID" val="1603"/>
</p:tagLst>
</file>

<file path=ppt/tags/tag1604.xml><?xml version="1.0" encoding="utf-8"?>
<p:tagLst xmlns:p="http://schemas.openxmlformats.org/presentationml/2006/main">
  <p:tag name="AS_UNIQUEID" val="1604"/>
</p:tagLst>
</file>

<file path=ppt/tags/tag1605.xml><?xml version="1.0" encoding="utf-8"?>
<p:tagLst xmlns:p="http://schemas.openxmlformats.org/presentationml/2006/main">
  <p:tag name="AS_UNIQUEID" val="1605"/>
</p:tagLst>
</file>

<file path=ppt/tags/tag1606.xml><?xml version="1.0" encoding="utf-8"?>
<p:tagLst xmlns:p="http://schemas.openxmlformats.org/presentationml/2006/main">
  <p:tag name="AS_UNIQUEID" val="1606"/>
</p:tagLst>
</file>

<file path=ppt/tags/tag1607.xml><?xml version="1.0" encoding="utf-8"?>
<p:tagLst xmlns:p="http://schemas.openxmlformats.org/presentationml/2006/main">
  <p:tag name="AS_UNIQUEID" val="1607"/>
</p:tagLst>
</file>

<file path=ppt/tags/tag1608.xml><?xml version="1.0" encoding="utf-8"?>
<p:tagLst xmlns:p="http://schemas.openxmlformats.org/presentationml/2006/main">
  <p:tag name="AS_UNIQUEID" val="1608"/>
</p:tagLst>
</file>

<file path=ppt/tags/tag1609.xml><?xml version="1.0" encoding="utf-8"?>
<p:tagLst xmlns:p="http://schemas.openxmlformats.org/presentationml/2006/main">
  <p:tag name="AS_UNIQUEID" val="1609"/>
</p:tagLst>
</file>

<file path=ppt/tags/tag161.xml><?xml version="1.0" encoding="utf-8"?>
<p:tagLst xmlns:p="http://schemas.openxmlformats.org/presentationml/2006/main">
  <p:tag name="AS_UNIQUEID" val="161"/>
</p:tagLst>
</file>

<file path=ppt/tags/tag1610.xml><?xml version="1.0" encoding="utf-8"?>
<p:tagLst xmlns:p="http://schemas.openxmlformats.org/presentationml/2006/main">
  <p:tag name="AS_UNIQUEID" val="1610"/>
</p:tagLst>
</file>

<file path=ppt/tags/tag1611.xml><?xml version="1.0" encoding="utf-8"?>
<p:tagLst xmlns:p="http://schemas.openxmlformats.org/presentationml/2006/main">
  <p:tag name="AS_UNIQUEID" val="1611"/>
</p:tagLst>
</file>

<file path=ppt/tags/tag1612.xml><?xml version="1.0" encoding="utf-8"?>
<p:tagLst xmlns:p="http://schemas.openxmlformats.org/presentationml/2006/main">
  <p:tag name="AS_UNIQUEID" val="1612"/>
</p:tagLst>
</file>

<file path=ppt/tags/tag1613.xml><?xml version="1.0" encoding="utf-8"?>
<p:tagLst xmlns:p="http://schemas.openxmlformats.org/presentationml/2006/main">
  <p:tag name="AS_UNIQUEID" val="1613"/>
</p:tagLst>
</file>

<file path=ppt/tags/tag1614.xml><?xml version="1.0" encoding="utf-8"?>
<p:tagLst xmlns:p="http://schemas.openxmlformats.org/presentationml/2006/main">
  <p:tag name="AS_UNIQUEID" val="1614"/>
</p:tagLst>
</file>

<file path=ppt/tags/tag1615.xml><?xml version="1.0" encoding="utf-8"?>
<p:tagLst xmlns:p="http://schemas.openxmlformats.org/presentationml/2006/main">
  <p:tag name="AS_UNIQUEID" val="1615"/>
</p:tagLst>
</file>

<file path=ppt/tags/tag1616.xml><?xml version="1.0" encoding="utf-8"?>
<p:tagLst xmlns:p="http://schemas.openxmlformats.org/presentationml/2006/main">
  <p:tag name="AS_UNIQUEID" val="1616"/>
</p:tagLst>
</file>

<file path=ppt/tags/tag1617.xml><?xml version="1.0" encoding="utf-8"?>
<p:tagLst xmlns:p="http://schemas.openxmlformats.org/presentationml/2006/main">
  <p:tag name="AS_UNIQUEID" val="1617"/>
</p:tagLst>
</file>

<file path=ppt/tags/tag1618.xml><?xml version="1.0" encoding="utf-8"?>
<p:tagLst xmlns:p="http://schemas.openxmlformats.org/presentationml/2006/main">
  <p:tag name="AS_UNIQUEID" val="1618"/>
</p:tagLst>
</file>

<file path=ppt/tags/tag1619.xml><?xml version="1.0" encoding="utf-8"?>
<p:tagLst xmlns:p="http://schemas.openxmlformats.org/presentationml/2006/main">
  <p:tag name="AS_UNIQUEID" val="1619"/>
</p:tagLst>
</file>

<file path=ppt/tags/tag162.xml><?xml version="1.0" encoding="utf-8"?>
<p:tagLst xmlns:p="http://schemas.openxmlformats.org/presentationml/2006/main">
  <p:tag name="AS_UNIQUEID" val="162"/>
</p:tagLst>
</file>

<file path=ppt/tags/tag1620.xml><?xml version="1.0" encoding="utf-8"?>
<p:tagLst xmlns:p="http://schemas.openxmlformats.org/presentationml/2006/main">
  <p:tag name="AS_UNIQUEID" val="1620"/>
</p:tagLst>
</file>

<file path=ppt/tags/tag1621.xml><?xml version="1.0" encoding="utf-8"?>
<p:tagLst xmlns:p="http://schemas.openxmlformats.org/presentationml/2006/main">
  <p:tag name="AS_UNIQUEID" val="1621"/>
</p:tagLst>
</file>

<file path=ppt/tags/tag1622.xml><?xml version="1.0" encoding="utf-8"?>
<p:tagLst xmlns:p="http://schemas.openxmlformats.org/presentationml/2006/main">
  <p:tag name="AS_UNIQUEID" val="1622"/>
</p:tagLst>
</file>

<file path=ppt/tags/tag1623.xml><?xml version="1.0" encoding="utf-8"?>
<p:tagLst xmlns:p="http://schemas.openxmlformats.org/presentationml/2006/main">
  <p:tag name="AS_UNIQUEID" val="1623"/>
</p:tagLst>
</file>

<file path=ppt/tags/tag1624.xml><?xml version="1.0" encoding="utf-8"?>
<p:tagLst xmlns:p="http://schemas.openxmlformats.org/presentationml/2006/main">
  <p:tag name="AS_UNIQUEID" val="1624"/>
</p:tagLst>
</file>

<file path=ppt/tags/tag1625.xml><?xml version="1.0" encoding="utf-8"?>
<p:tagLst xmlns:p="http://schemas.openxmlformats.org/presentationml/2006/main">
  <p:tag name="AS_UNIQUEID" val="1625"/>
</p:tagLst>
</file>

<file path=ppt/tags/tag1626.xml><?xml version="1.0" encoding="utf-8"?>
<p:tagLst xmlns:p="http://schemas.openxmlformats.org/presentationml/2006/main">
  <p:tag name="AS_UNIQUEID" val="1626"/>
</p:tagLst>
</file>

<file path=ppt/tags/tag1627.xml><?xml version="1.0" encoding="utf-8"?>
<p:tagLst xmlns:p="http://schemas.openxmlformats.org/presentationml/2006/main">
  <p:tag name="AS_UNIQUEID" val="1627"/>
</p:tagLst>
</file>

<file path=ppt/tags/tag1628.xml><?xml version="1.0" encoding="utf-8"?>
<p:tagLst xmlns:p="http://schemas.openxmlformats.org/presentationml/2006/main">
  <p:tag name="AS_UNIQUEID" val="1628"/>
</p:tagLst>
</file>

<file path=ppt/tags/tag1629.xml><?xml version="1.0" encoding="utf-8"?>
<p:tagLst xmlns:p="http://schemas.openxmlformats.org/presentationml/2006/main">
  <p:tag name="AS_UNIQUEID" val="1629"/>
</p:tagLst>
</file>

<file path=ppt/tags/tag163.xml><?xml version="1.0" encoding="utf-8"?>
<p:tagLst xmlns:p="http://schemas.openxmlformats.org/presentationml/2006/main">
  <p:tag name="AS_UNIQUEID" val="163"/>
</p:tagLst>
</file>

<file path=ppt/tags/tag1630.xml><?xml version="1.0" encoding="utf-8"?>
<p:tagLst xmlns:p="http://schemas.openxmlformats.org/presentationml/2006/main">
  <p:tag name="AS_UNIQUEID" val="1630"/>
</p:tagLst>
</file>

<file path=ppt/tags/tag1631.xml><?xml version="1.0" encoding="utf-8"?>
<p:tagLst xmlns:p="http://schemas.openxmlformats.org/presentationml/2006/main">
  <p:tag name="AS_UNIQUEID" val="1631"/>
</p:tagLst>
</file>

<file path=ppt/tags/tag1632.xml><?xml version="1.0" encoding="utf-8"?>
<p:tagLst xmlns:p="http://schemas.openxmlformats.org/presentationml/2006/main">
  <p:tag name="AS_UNIQUEID" val="1632"/>
</p:tagLst>
</file>

<file path=ppt/tags/tag1633.xml><?xml version="1.0" encoding="utf-8"?>
<p:tagLst xmlns:p="http://schemas.openxmlformats.org/presentationml/2006/main">
  <p:tag name="AS_UNIQUEID" val="1633"/>
</p:tagLst>
</file>

<file path=ppt/tags/tag1634.xml><?xml version="1.0" encoding="utf-8"?>
<p:tagLst xmlns:p="http://schemas.openxmlformats.org/presentationml/2006/main">
  <p:tag name="AS_UNIQUEID" val="1634"/>
</p:tagLst>
</file>

<file path=ppt/tags/tag1635.xml><?xml version="1.0" encoding="utf-8"?>
<p:tagLst xmlns:p="http://schemas.openxmlformats.org/presentationml/2006/main">
  <p:tag name="AS_UNIQUEID" val="1635"/>
</p:tagLst>
</file>

<file path=ppt/tags/tag1636.xml><?xml version="1.0" encoding="utf-8"?>
<p:tagLst xmlns:p="http://schemas.openxmlformats.org/presentationml/2006/main">
  <p:tag name="AS_UNIQUEID" val="1636"/>
</p:tagLst>
</file>

<file path=ppt/tags/tag1637.xml><?xml version="1.0" encoding="utf-8"?>
<p:tagLst xmlns:p="http://schemas.openxmlformats.org/presentationml/2006/main">
  <p:tag name="AS_UNIQUEID" val="1637"/>
</p:tagLst>
</file>

<file path=ppt/tags/tag1638.xml><?xml version="1.0" encoding="utf-8"?>
<p:tagLst xmlns:p="http://schemas.openxmlformats.org/presentationml/2006/main">
  <p:tag name="AS_UNIQUEID" val="1638"/>
</p:tagLst>
</file>

<file path=ppt/tags/tag1639.xml><?xml version="1.0" encoding="utf-8"?>
<p:tagLst xmlns:p="http://schemas.openxmlformats.org/presentationml/2006/main">
  <p:tag name="AS_UNIQUEID" val="1639"/>
</p:tagLst>
</file>

<file path=ppt/tags/tag164.xml><?xml version="1.0" encoding="utf-8"?>
<p:tagLst xmlns:p="http://schemas.openxmlformats.org/presentationml/2006/main">
  <p:tag name="AS_UNIQUEID" val="164"/>
</p:tagLst>
</file>

<file path=ppt/tags/tag1640.xml><?xml version="1.0" encoding="utf-8"?>
<p:tagLst xmlns:p="http://schemas.openxmlformats.org/presentationml/2006/main">
  <p:tag name="AS_UNIQUEID" val="1640"/>
</p:tagLst>
</file>

<file path=ppt/tags/tag1641.xml><?xml version="1.0" encoding="utf-8"?>
<p:tagLst xmlns:p="http://schemas.openxmlformats.org/presentationml/2006/main">
  <p:tag name="AS_UNIQUEID" val="1641"/>
</p:tagLst>
</file>

<file path=ppt/tags/tag1642.xml><?xml version="1.0" encoding="utf-8"?>
<p:tagLst xmlns:p="http://schemas.openxmlformats.org/presentationml/2006/main">
  <p:tag name="AS_UNIQUEID" val="1642"/>
</p:tagLst>
</file>

<file path=ppt/tags/tag1643.xml><?xml version="1.0" encoding="utf-8"?>
<p:tagLst xmlns:p="http://schemas.openxmlformats.org/presentationml/2006/main">
  <p:tag name="AS_UNIQUEID" val="1643"/>
</p:tagLst>
</file>

<file path=ppt/tags/tag1644.xml><?xml version="1.0" encoding="utf-8"?>
<p:tagLst xmlns:p="http://schemas.openxmlformats.org/presentationml/2006/main">
  <p:tag name="AS_UNIQUEID" val="1644"/>
</p:tagLst>
</file>

<file path=ppt/tags/tag1645.xml><?xml version="1.0" encoding="utf-8"?>
<p:tagLst xmlns:p="http://schemas.openxmlformats.org/presentationml/2006/main">
  <p:tag name="AS_UNIQUEID" val="1645"/>
</p:tagLst>
</file>

<file path=ppt/tags/tag1646.xml><?xml version="1.0" encoding="utf-8"?>
<p:tagLst xmlns:p="http://schemas.openxmlformats.org/presentationml/2006/main">
  <p:tag name="AS_UNIQUEID" val="1646"/>
</p:tagLst>
</file>

<file path=ppt/tags/tag1647.xml><?xml version="1.0" encoding="utf-8"?>
<p:tagLst xmlns:p="http://schemas.openxmlformats.org/presentationml/2006/main">
  <p:tag name="AS_UNIQUEID" val="1647"/>
</p:tagLst>
</file>

<file path=ppt/tags/tag1648.xml><?xml version="1.0" encoding="utf-8"?>
<p:tagLst xmlns:p="http://schemas.openxmlformats.org/presentationml/2006/main">
  <p:tag name="AS_UNIQUEID" val="1648"/>
</p:tagLst>
</file>

<file path=ppt/tags/tag1649.xml><?xml version="1.0" encoding="utf-8"?>
<p:tagLst xmlns:p="http://schemas.openxmlformats.org/presentationml/2006/main">
  <p:tag name="AS_UNIQUEID" val="1649"/>
</p:tagLst>
</file>

<file path=ppt/tags/tag165.xml><?xml version="1.0" encoding="utf-8"?>
<p:tagLst xmlns:p="http://schemas.openxmlformats.org/presentationml/2006/main">
  <p:tag name="AS_UNIQUEID" val="165"/>
</p:tagLst>
</file>

<file path=ppt/tags/tag1650.xml><?xml version="1.0" encoding="utf-8"?>
<p:tagLst xmlns:p="http://schemas.openxmlformats.org/presentationml/2006/main">
  <p:tag name="AS_UNIQUEID" val="1650"/>
</p:tagLst>
</file>

<file path=ppt/tags/tag1651.xml><?xml version="1.0" encoding="utf-8"?>
<p:tagLst xmlns:p="http://schemas.openxmlformats.org/presentationml/2006/main">
  <p:tag name="AS_UNIQUEID" val="1651"/>
</p:tagLst>
</file>

<file path=ppt/tags/tag1652.xml><?xml version="1.0" encoding="utf-8"?>
<p:tagLst xmlns:p="http://schemas.openxmlformats.org/presentationml/2006/main">
  <p:tag name="AS_UNIQUEID" val="1652"/>
</p:tagLst>
</file>

<file path=ppt/tags/tag1653.xml><?xml version="1.0" encoding="utf-8"?>
<p:tagLst xmlns:p="http://schemas.openxmlformats.org/presentationml/2006/main">
  <p:tag name="AS_UNIQUEID" val="1653"/>
</p:tagLst>
</file>

<file path=ppt/tags/tag1654.xml><?xml version="1.0" encoding="utf-8"?>
<p:tagLst xmlns:p="http://schemas.openxmlformats.org/presentationml/2006/main">
  <p:tag name="AS_UNIQUEID" val="1654"/>
</p:tagLst>
</file>

<file path=ppt/tags/tag1655.xml><?xml version="1.0" encoding="utf-8"?>
<p:tagLst xmlns:p="http://schemas.openxmlformats.org/presentationml/2006/main">
  <p:tag name="AS_UNIQUEID" val="1655"/>
</p:tagLst>
</file>

<file path=ppt/tags/tag1656.xml><?xml version="1.0" encoding="utf-8"?>
<p:tagLst xmlns:p="http://schemas.openxmlformats.org/presentationml/2006/main">
  <p:tag name="AS_UNIQUEID" val="1656"/>
</p:tagLst>
</file>

<file path=ppt/tags/tag1657.xml><?xml version="1.0" encoding="utf-8"?>
<p:tagLst xmlns:p="http://schemas.openxmlformats.org/presentationml/2006/main">
  <p:tag name="AS_UNIQUEID" val="1657"/>
</p:tagLst>
</file>

<file path=ppt/tags/tag1658.xml><?xml version="1.0" encoding="utf-8"?>
<p:tagLst xmlns:p="http://schemas.openxmlformats.org/presentationml/2006/main">
  <p:tag name="AS_UNIQUEID" val="1658"/>
</p:tagLst>
</file>

<file path=ppt/tags/tag1659.xml><?xml version="1.0" encoding="utf-8"?>
<p:tagLst xmlns:p="http://schemas.openxmlformats.org/presentationml/2006/main">
  <p:tag name="AS_UNIQUEID" val="1659"/>
</p:tagLst>
</file>

<file path=ppt/tags/tag166.xml><?xml version="1.0" encoding="utf-8"?>
<p:tagLst xmlns:p="http://schemas.openxmlformats.org/presentationml/2006/main">
  <p:tag name="AS_UNIQUEID" val="166"/>
</p:tagLst>
</file>

<file path=ppt/tags/tag1660.xml><?xml version="1.0" encoding="utf-8"?>
<p:tagLst xmlns:p="http://schemas.openxmlformats.org/presentationml/2006/main">
  <p:tag name="AS_UNIQUEID" val="1660"/>
</p:tagLst>
</file>

<file path=ppt/tags/tag1661.xml><?xml version="1.0" encoding="utf-8"?>
<p:tagLst xmlns:p="http://schemas.openxmlformats.org/presentationml/2006/main">
  <p:tag name="AS_UNIQUEID" val="1661"/>
</p:tagLst>
</file>

<file path=ppt/tags/tag1662.xml><?xml version="1.0" encoding="utf-8"?>
<p:tagLst xmlns:p="http://schemas.openxmlformats.org/presentationml/2006/main">
  <p:tag name="AS_UNIQUEID" val="1662"/>
</p:tagLst>
</file>

<file path=ppt/tags/tag1663.xml><?xml version="1.0" encoding="utf-8"?>
<p:tagLst xmlns:p="http://schemas.openxmlformats.org/presentationml/2006/main">
  <p:tag name="AS_UNIQUEID" val="1663"/>
</p:tagLst>
</file>

<file path=ppt/tags/tag1664.xml><?xml version="1.0" encoding="utf-8"?>
<p:tagLst xmlns:p="http://schemas.openxmlformats.org/presentationml/2006/main">
  <p:tag name="AS_UNIQUEID" val="1664"/>
</p:tagLst>
</file>

<file path=ppt/tags/tag1665.xml><?xml version="1.0" encoding="utf-8"?>
<p:tagLst xmlns:p="http://schemas.openxmlformats.org/presentationml/2006/main">
  <p:tag name="AS_UNIQUEID" val="1665"/>
</p:tagLst>
</file>

<file path=ppt/tags/tag1666.xml><?xml version="1.0" encoding="utf-8"?>
<p:tagLst xmlns:p="http://schemas.openxmlformats.org/presentationml/2006/main">
  <p:tag name="AS_UNIQUEID" val="1666"/>
</p:tagLst>
</file>

<file path=ppt/tags/tag1667.xml><?xml version="1.0" encoding="utf-8"?>
<p:tagLst xmlns:p="http://schemas.openxmlformats.org/presentationml/2006/main">
  <p:tag name="AS_UNIQUEID" val="1667"/>
</p:tagLst>
</file>

<file path=ppt/tags/tag1668.xml><?xml version="1.0" encoding="utf-8"?>
<p:tagLst xmlns:p="http://schemas.openxmlformats.org/presentationml/2006/main">
  <p:tag name="AS_UNIQUEID" val="1668"/>
</p:tagLst>
</file>

<file path=ppt/tags/tag1669.xml><?xml version="1.0" encoding="utf-8"?>
<p:tagLst xmlns:p="http://schemas.openxmlformats.org/presentationml/2006/main">
  <p:tag name="AS_UNIQUEID" val="1669"/>
</p:tagLst>
</file>

<file path=ppt/tags/tag167.xml><?xml version="1.0" encoding="utf-8"?>
<p:tagLst xmlns:p="http://schemas.openxmlformats.org/presentationml/2006/main">
  <p:tag name="AS_UNIQUEID" val="167"/>
</p:tagLst>
</file>

<file path=ppt/tags/tag1670.xml><?xml version="1.0" encoding="utf-8"?>
<p:tagLst xmlns:p="http://schemas.openxmlformats.org/presentationml/2006/main">
  <p:tag name="AS_UNIQUEID" val="1670"/>
</p:tagLst>
</file>

<file path=ppt/tags/tag1671.xml><?xml version="1.0" encoding="utf-8"?>
<p:tagLst xmlns:p="http://schemas.openxmlformats.org/presentationml/2006/main">
  <p:tag name="AS_UNIQUEID" val="1671"/>
</p:tagLst>
</file>

<file path=ppt/tags/tag1672.xml><?xml version="1.0" encoding="utf-8"?>
<p:tagLst xmlns:p="http://schemas.openxmlformats.org/presentationml/2006/main">
  <p:tag name="AS_UNIQUEID" val="1672"/>
</p:tagLst>
</file>

<file path=ppt/tags/tag1673.xml><?xml version="1.0" encoding="utf-8"?>
<p:tagLst xmlns:p="http://schemas.openxmlformats.org/presentationml/2006/main">
  <p:tag name="AS_UNIQUEID" val="1673"/>
</p:tagLst>
</file>

<file path=ppt/tags/tag1674.xml><?xml version="1.0" encoding="utf-8"?>
<p:tagLst xmlns:p="http://schemas.openxmlformats.org/presentationml/2006/main">
  <p:tag name="AS_UNIQUEID" val="1674"/>
</p:tagLst>
</file>

<file path=ppt/tags/tag1675.xml><?xml version="1.0" encoding="utf-8"?>
<p:tagLst xmlns:p="http://schemas.openxmlformats.org/presentationml/2006/main">
  <p:tag name="AS_UNIQUEID" val="1675"/>
</p:tagLst>
</file>

<file path=ppt/tags/tag1676.xml><?xml version="1.0" encoding="utf-8"?>
<p:tagLst xmlns:p="http://schemas.openxmlformats.org/presentationml/2006/main">
  <p:tag name="AS_UNIQUEID" val="1676"/>
</p:tagLst>
</file>

<file path=ppt/tags/tag1677.xml><?xml version="1.0" encoding="utf-8"?>
<p:tagLst xmlns:p="http://schemas.openxmlformats.org/presentationml/2006/main">
  <p:tag name="AS_UNIQUEID" val="1677"/>
</p:tagLst>
</file>

<file path=ppt/tags/tag1678.xml><?xml version="1.0" encoding="utf-8"?>
<p:tagLst xmlns:p="http://schemas.openxmlformats.org/presentationml/2006/main">
  <p:tag name="AS_UNIQUEID" val="1678"/>
</p:tagLst>
</file>

<file path=ppt/tags/tag1679.xml><?xml version="1.0" encoding="utf-8"?>
<p:tagLst xmlns:p="http://schemas.openxmlformats.org/presentationml/2006/main">
  <p:tag name="AS_UNIQUEID" val="1679"/>
</p:tagLst>
</file>

<file path=ppt/tags/tag168.xml><?xml version="1.0" encoding="utf-8"?>
<p:tagLst xmlns:p="http://schemas.openxmlformats.org/presentationml/2006/main">
  <p:tag name="AS_UNIQUEID" val="168"/>
</p:tagLst>
</file>

<file path=ppt/tags/tag1680.xml><?xml version="1.0" encoding="utf-8"?>
<p:tagLst xmlns:p="http://schemas.openxmlformats.org/presentationml/2006/main">
  <p:tag name="AS_UNIQUEID" val="1680"/>
</p:tagLst>
</file>

<file path=ppt/tags/tag1681.xml><?xml version="1.0" encoding="utf-8"?>
<p:tagLst xmlns:p="http://schemas.openxmlformats.org/presentationml/2006/main">
  <p:tag name="AS_UNIQUEID" val="1681"/>
</p:tagLst>
</file>

<file path=ppt/tags/tag1682.xml><?xml version="1.0" encoding="utf-8"?>
<p:tagLst xmlns:p="http://schemas.openxmlformats.org/presentationml/2006/main">
  <p:tag name="AS_UNIQUEID" val="1682"/>
</p:tagLst>
</file>

<file path=ppt/tags/tag1683.xml><?xml version="1.0" encoding="utf-8"?>
<p:tagLst xmlns:p="http://schemas.openxmlformats.org/presentationml/2006/main">
  <p:tag name="AS_UNIQUEID" val="1683"/>
</p:tagLst>
</file>

<file path=ppt/tags/tag1684.xml><?xml version="1.0" encoding="utf-8"?>
<p:tagLst xmlns:p="http://schemas.openxmlformats.org/presentationml/2006/main">
  <p:tag name="AS_UNIQUEID" val="1684"/>
</p:tagLst>
</file>

<file path=ppt/tags/tag1685.xml><?xml version="1.0" encoding="utf-8"?>
<p:tagLst xmlns:p="http://schemas.openxmlformats.org/presentationml/2006/main">
  <p:tag name="AS_UNIQUEID" val="1685"/>
</p:tagLst>
</file>

<file path=ppt/tags/tag1686.xml><?xml version="1.0" encoding="utf-8"?>
<p:tagLst xmlns:p="http://schemas.openxmlformats.org/presentationml/2006/main">
  <p:tag name="AS_UNIQUEID" val="1686"/>
</p:tagLst>
</file>

<file path=ppt/tags/tag1687.xml><?xml version="1.0" encoding="utf-8"?>
<p:tagLst xmlns:p="http://schemas.openxmlformats.org/presentationml/2006/main">
  <p:tag name="AS_UNIQUEID" val="1687"/>
</p:tagLst>
</file>

<file path=ppt/tags/tag1688.xml><?xml version="1.0" encoding="utf-8"?>
<p:tagLst xmlns:p="http://schemas.openxmlformats.org/presentationml/2006/main">
  <p:tag name="AS_UNIQUEID" val="1688"/>
</p:tagLst>
</file>

<file path=ppt/tags/tag1689.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ags/tag169.xml><?xml version="1.0" encoding="utf-8"?>
<p:tagLst xmlns:p="http://schemas.openxmlformats.org/presentationml/2006/main">
  <p:tag name="AS_UNIQUEID" val="169"/>
</p:tagLst>
</file>

<file path=ppt/tags/tag17.xml><?xml version="1.0" encoding="utf-8"?>
<p:tagLst xmlns:p="http://schemas.openxmlformats.org/presentationml/2006/main">
  <p:tag name="AS_UNIQUEID" val="17"/>
</p:tagLst>
</file>

<file path=ppt/tags/tag170.xml><?xml version="1.0" encoding="utf-8"?>
<p:tagLst xmlns:p="http://schemas.openxmlformats.org/presentationml/2006/main">
  <p:tag name="AS_UNIQUEID" val="170"/>
</p:tagLst>
</file>

<file path=ppt/tags/tag171.xml><?xml version="1.0" encoding="utf-8"?>
<p:tagLst xmlns:p="http://schemas.openxmlformats.org/presentationml/2006/main">
  <p:tag name="AS_UNIQUEID" val="171"/>
</p:tagLst>
</file>

<file path=ppt/tags/tag172.xml><?xml version="1.0" encoding="utf-8"?>
<p:tagLst xmlns:p="http://schemas.openxmlformats.org/presentationml/2006/main">
  <p:tag name="AS_UNIQUEID" val="172"/>
</p:tagLst>
</file>

<file path=ppt/tags/tag173.xml><?xml version="1.0" encoding="utf-8"?>
<p:tagLst xmlns:p="http://schemas.openxmlformats.org/presentationml/2006/main">
  <p:tag name="AS_UNIQUEID" val="173"/>
</p:tagLst>
</file>

<file path=ppt/tags/tag174.xml><?xml version="1.0" encoding="utf-8"?>
<p:tagLst xmlns:p="http://schemas.openxmlformats.org/presentationml/2006/main">
  <p:tag name="AS_UNIQUEID" val="174"/>
</p:tagLst>
</file>

<file path=ppt/tags/tag175.xml><?xml version="1.0" encoding="utf-8"?>
<p:tagLst xmlns:p="http://schemas.openxmlformats.org/presentationml/2006/main">
  <p:tag name="AS_UNIQUEID" val="175"/>
</p:tagLst>
</file>

<file path=ppt/tags/tag176.xml><?xml version="1.0" encoding="utf-8"?>
<p:tagLst xmlns:p="http://schemas.openxmlformats.org/presentationml/2006/main">
  <p:tag name="AS_UNIQUEID" val="176"/>
</p:tagLst>
</file>

<file path=ppt/tags/tag177.xml><?xml version="1.0" encoding="utf-8"?>
<p:tagLst xmlns:p="http://schemas.openxmlformats.org/presentationml/2006/main">
  <p:tag name="AS_UNIQUEID" val="177"/>
</p:tagLst>
</file>

<file path=ppt/tags/tag178.xml><?xml version="1.0" encoding="utf-8"?>
<p:tagLst xmlns:p="http://schemas.openxmlformats.org/presentationml/2006/main">
  <p:tag name="AS_UNIQUEID" val="178"/>
</p:tagLst>
</file>

<file path=ppt/tags/tag179.xml><?xml version="1.0" encoding="utf-8"?>
<p:tagLst xmlns:p="http://schemas.openxmlformats.org/presentationml/2006/main">
  <p:tag name="AS_UNIQUEID" val="179"/>
</p:tagLst>
</file>

<file path=ppt/tags/tag18.xml><?xml version="1.0" encoding="utf-8"?>
<p:tagLst xmlns:p="http://schemas.openxmlformats.org/presentationml/2006/main">
  <p:tag name="AS_UNIQUEID" val="18"/>
</p:tagLst>
</file>

<file path=ppt/tags/tag180.xml><?xml version="1.0" encoding="utf-8"?>
<p:tagLst xmlns:p="http://schemas.openxmlformats.org/presentationml/2006/main">
  <p:tag name="AS_UNIQUEID" val="180"/>
</p:tagLst>
</file>

<file path=ppt/tags/tag181.xml><?xml version="1.0" encoding="utf-8"?>
<p:tagLst xmlns:p="http://schemas.openxmlformats.org/presentationml/2006/main">
  <p:tag name="AS_UNIQUEID" val="181"/>
</p:tagLst>
</file>

<file path=ppt/tags/tag182.xml><?xml version="1.0" encoding="utf-8"?>
<p:tagLst xmlns:p="http://schemas.openxmlformats.org/presentationml/2006/main">
  <p:tag name="AS_UNIQUEID" val="182"/>
</p:tagLst>
</file>

<file path=ppt/tags/tag183.xml><?xml version="1.0" encoding="utf-8"?>
<p:tagLst xmlns:p="http://schemas.openxmlformats.org/presentationml/2006/main">
  <p:tag name="AS_UNIQUEID" val="183"/>
</p:tagLst>
</file>

<file path=ppt/tags/tag184.xml><?xml version="1.0" encoding="utf-8"?>
<p:tagLst xmlns:p="http://schemas.openxmlformats.org/presentationml/2006/main">
  <p:tag name="AS_UNIQUEID" val="184"/>
</p:tagLst>
</file>

<file path=ppt/tags/tag185.xml><?xml version="1.0" encoding="utf-8"?>
<p:tagLst xmlns:p="http://schemas.openxmlformats.org/presentationml/2006/main">
  <p:tag name="AS_UNIQUEID" val="185"/>
</p:tagLst>
</file>

<file path=ppt/tags/tag186.xml><?xml version="1.0" encoding="utf-8"?>
<p:tagLst xmlns:p="http://schemas.openxmlformats.org/presentationml/2006/main">
  <p:tag name="AS_UNIQUEID" val="186"/>
</p:tagLst>
</file>

<file path=ppt/tags/tag187.xml><?xml version="1.0" encoding="utf-8"?>
<p:tagLst xmlns:p="http://schemas.openxmlformats.org/presentationml/2006/main">
  <p:tag name="AS_UNIQUEID" val="187"/>
</p:tagLst>
</file>

<file path=ppt/tags/tag188.xml><?xml version="1.0" encoding="utf-8"?>
<p:tagLst xmlns:p="http://schemas.openxmlformats.org/presentationml/2006/main">
  <p:tag name="AS_UNIQUEID" val="188"/>
</p:tagLst>
</file>

<file path=ppt/tags/tag189.xml><?xml version="1.0" encoding="utf-8"?>
<p:tagLst xmlns:p="http://schemas.openxmlformats.org/presentationml/2006/main">
  <p:tag name="AS_UNIQUEID" val="189"/>
</p:tagLst>
</file>

<file path=ppt/tags/tag19.xml><?xml version="1.0" encoding="utf-8"?>
<p:tagLst xmlns:p="http://schemas.openxmlformats.org/presentationml/2006/main">
  <p:tag name="AS_UNIQUEID" val="19"/>
</p:tagLst>
</file>

<file path=ppt/tags/tag190.xml><?xml version="1.0" encoding="utf-8"?>
<p:tagLst xmlns:p="http://schemas.openxmlformats.org/presentationml/2006/main">
  <p:tag name="AS_UNIQUEID" val="190"/>
</p:tagLst>
</file>

<file path=ppt/tags/tag191.xml><?xml version="1.0" encoding="utf-8"?>
<p:tagLst xmlns:p="http://schemas.openxmlformats.org/presentationml/2006/main">
  <p:tag name="AS_UNIQUEID" val="191"/>
</p:tagLst>
</file>

<file path=ppt/tags/tag192.xml><?xml version="1.0" encoding="utf-8"?>
<p:tagLst xmlns:p="http://schemas.openxmlformats.org/presentationml/2006/main">
  <p:tag name="AS_UNIQUEID" val="192"/>
</p:tagLst>
</file>

<file path=ppt/tags/tag193.xml><?xml version="1.0" encoding="utf-8"?>
<p:tagLst xmlns:p="http://schemas.openxmlformats.org/presentationml/2006/main">
  <p:tag name="AS_UNIQUEID" val="193"/>
</p:tagLst>
</file>

<file path=ppt/tags/tag194.xml><?xml version="1.0" encoding="utf-8"?>
<p:tagLst xmlns:p="http://schemas.openxmlformats.org/presentationml/2006/main">
  <p:tag name="AS_UNIQUEID" val="194"/>
</p:tagLst>
</file>

<file path=ppt/tags/tag195.xml><?xml version="1.0" encoding="utf-8"?>
<p:tagLst xmlns:p="http://schemas.openxmlformats.org/presentationml/2006/main">
  <p:tag name="AS_UNIQUEID" val="195"/>
</p:tagLst>
</file>

<file path=ppt/tags/tag196.xml><?xml version="1.0" encoding="utf-8"?>
<p:tagLst xmlns:p="http://schemas.openxmlformats.org/presentationml/2006/main">
  <p:tag name="AS_UNIQUEID" val="196"/>
</p:tagLst>
</file>

<file path=ppt/tags/tag197.xml><?xml version="1.0" encoding="utf-8"?>
<p:tagLst xmlns:p="http://schemas.openxmlformats.org/presentationml/2006/main">
  <p:tag name="AS_UNIQUEID" val="197"/>
</p:tagLst>
</file>

<file path=ppt/tags/tag198.xml><?xml version="1.0" encoding="utf-8"?>
<p:tagLst xmlns:p="http://schemas.openxmlformats.org/presentationml/2006/main">
  <p:tag name="AS_UNIQUEID" val="198"/>
</p:tagLst>
</file>

<file path=ppt/tags/tag199.xml><?xml version="1.0" encoding="utf-8"?>
<p:tagLst xmlns:p="http://schemas.openxmlformats.org/presentationml/2006/main">
  <p:tag name="AS_UNIQUEID" val="199"/>
</p:tagLst>
</file>

<file path=ppt/tags/tag2.xml><?xml version="1.0" encoding="utf-8"?>
<p:tagLst xmlns:p="http://schemas.openxmlformats.org/presentationml/2006/main">
  <p:tag name="AS_UNIQUEID" val="2"/>
</p:tagLst>
</file>

<file path=ppt/tags/tag20.xml><?xml version="1.0" encoding="utf-8"?>
<p:tagLst xmlns:p="http://schemas.openxmlformats.org/presentationml/2006/main">
  <p:tag name="AS_UNIQUEID" val="20"/>
</p:tagLst>
</file>

<file path=ppt/tags/tag200.xml><?xml version="1.0" encoding="utf-8"?>
<p:tagLst xmlns:p="http://schemas.openxmlformats.org/presentationml/2006/main">
  <p:tag name="AS_UNIQUEID" val="200"/>
</p:tagLst>
</file>

<file path=ppt/tags/tag201.xml><?xml version="1.0" encoding="utf-8"?>
<p:tagLst xmlns:p="http://schemas.openxmlformats.org/presentationml/2006/main">
  <p:tag name="AS_UNIQUEID" val="201"/>
</p:tagLst>
</file>

<file path=ppt/tags/tag202.xml><?xml version="1.0" encoding="utf-8"?>
<p:tagLst xmlns:p="http://schemas.openxmlformats.org/presentationml/2006/main">
  <p:tag name="AS_UNIQUEID" val="202"/>
</p:tagLst>
</file>

<file path=ppt/tags/tag203.xml><?xml version="1.0" encoding="utf-8"?>
<p:tagLst xmlns:p="http://schemas.openxmlformats.org/presentationml/2006/main">
  <p:tag name="AS_UNIQUEID" val="203"/>
</p:tagLst>
</file>

<file path=ppt/tags/tag204.xml><?xml version="1.0" encoding="utf-8"?>
<p:tagLst xmlns:p="http://schemas.openxmlformats.org/presentationml/2006/main">
  <p:tag name="AS_UNIQUEID" val="204"/>
</p:tagLst>
</file>

<file path=ppt/tags/tag205.xml><?xml version="1.0" encoding="utf-8"?>
<p:tagLst xmlns:p="http://schemas.openxmlformats.org/presentationml/2006/main">
  <p:tag name="AS_UNIQUEID" val="205"/>
</p:tagLst>
</file>

<file path=ppt/tags/tag206.xml><?xml version="1.0" encoding="utf-8"?>
<p:tagLst xmlns:p="http://schemas.openxmlformats.org/presentationml/2006/main">
  <p:tag name="AS_UNIQUEID" val="206"/>
</p:tagLst>
</file>

<file path=ppt/tags/tag207.xml><?xml version="1.0" encoding="utf-8"?>
<p:tagLst xmlns:p="http://schemas.openxmlformats.org/presentationml/2006/main">
  <p:tag name="AS_UNIQUEID" val="207"/>
</p:tagLst>
</file>

<file path=ppt/tags/tag208.xml><?xml version="1.0" encoding="utf-8"?>
<p:tagLst xmlns:p="http://schemas.openxmlformats.org/presentationml/2006/main">
  <p:tag name="AS_UNIQUEID" val="208"/>
</p:tagLst>
</file>

<file path=ppt/tags/tag209.xml><?xml version="1.0" encoding="utf-8"?>
<p:tagLst xmlns:p="http://schemas.openxmlformats.org/presentationml/2006/main">
  <p:tag name="AS_UNIQUEID" val="209"/>
</p:tagLst>
</file>

<file path=ppt/tags/tag21.xml><?xml version="1.0" encoding="utf-8"?>
<p:tagLst xmlns:p="http://schemas.openxmlformats.org/presentationml/2006/main">
  <p:tag name="AS_UNIQUEID" val="21"/>
</p:tagLst>
</file>

<file path=ppt/tags/tag210.xml><?xml version="1.0" encoding="utf-8"?>
<p:tagLst xmlns:p="http://schemas.openxmlformats.org/presentationml/2006/main">
  <p:tag name="AS_UNIQUEID" val="210"/>
</p:tagLst>
</file>

<file path=ppt/tags/tag211.xml><?xml version="1.0" encoding="utf-8"?>
<p:tagLst xmlns:p="http://schemas.openxmlformats.org/presentationml/2006/main">
  <p:tag name="AS_UNIQUEID" val="211"/>
</p:tagLst>
</file>

<file path=ppt/tags/tag212.xml><?xml version="1.0" encoding="utf-8"?>
<p:tagLst xmlns:p="http://schemas.openxmlformats.org/presentationml/2006/main">
  <p:tag name="AS_UNIQUEID" val="212"/>
</p:tagLst>
</file>

<file path=ppt/tags/tag213.xml><?xml version="1.0" encoding="utf-8"?>
<p:tagLst xmlns:p="http://schemas.openxmlformats.org/presentationml/2006/main">
  <p:tag name="AS_UNIQUEID" val="213"/>
</p:tagLst>
</file>

<file path=ppt/tags/tag214.xml><?xml version="1.0" encoding="utf-8"?>
<p:tagLst xmlns:p="http://schemas.openxmlformats.org/presentationml/2006/main">
  <p:tag name="AS_UNIQUEID" val="214"/>
</p:tagLst>
</file>

<file path=ppt/tags/tag215.xml><?xml version="1.0" encoding="utf-8"?>
<p:tagLst xmlns:p="http://schemas.openxmlformats.org/presentationml/2006/main">
  <p:tag name="AS_UNIQUEID" val="215"/>
</p:tagLst>
</file>

<file path=ppt/tags/tag216.xml><?xml version="1.0" encoding="utf-8"?>
<p:tagLst xmlns:p="http://schemas.openxmlformats.org/presentationml/2006/main">
  <p:tag name="AS_UNIQUEID" val="216"/>
</p:tagLst>
</file>

<file path=ppt/tags/tag217.xml><?xml version="1.0" encoding="utf-8"?>
<p:tagLst xmlns:p="http://schemas.openxmlformats.org/presentationml/2006/main">
  <p:tag name="AS_UNIQUEID" val="217"/>
</p:tagLst>
</file>

<file path=ppt/tags/tag218.xml><?xml version="1.0" encoding="utf-8"?>
<p:tagLst xmlns:p="http://schemas.openxmlformats.org/presentationml/2006/main">
  <p:tag name="AS_UNIQUEID" val="218"/>
</p:tagLst>
</file>

<file path=ppt/tags/tag219.xml><?xml version="1.0" encoding="utf-8"?>
<p:tagLst xmlns:p="http://schemas.openxmlformats.org/presentationml/2006/main">
  <p:tag name="AS_UNIQUEID" val="219"/>
</p:tagLst>
</file>

<file path=ppt/tags/tag22.xml><?xml version="1.0" encoding="utf-8"?>
<p:tagLst xmlns:p="http://schemas.openxmlformats.org/presentationml/2006/main">
  <p:tag name="AS_UNIQUEID" val="22"/>
</p:tagLst>
</file>

<file path=ppt/tags/tag220.xml><?xml version="1.0" encoding="utf-8"?>
<p:tagLst xmlns:p="http://schemas.openxmlformats.org/presentationml/2006/main">
  <p:tag name="AS_UNIQUEID" val="220"/>
</p:tagLst>
</file>

<file path=ppt/tags/tag221.xml><?xml version="1.0" encoding="utf-8"?>
<p:tagLst xmlns:p="http://schemas.openxmlformats.org/presentationml/2006/main">
  <p:tag name="AS_UNIQUEID" val="221"/>
</p:tagLst>
</file>

<file path=ppt/tags/tag222.xml><?xml version="1.0" encoding="utf-8"?>
<p:tagLst xmlns:p="http://schemas.openxmlformats.org/presentationml/2006/main">
  <p:tag name="AS_UNIQUEID" val="222"/>
</p:tagLst>
</file>

<file path=ppt/tags/tag223.xml><?xml version="1.0" encoding="utf-8"?>
<p:tagLst xmlns:p="http://schemas.openxmlformats.org/presentationml/2006/main">
  <p:tag name="AS_UNIQUEID" val="223"/>
</p:tagLst>
</file>

<file path=ppt/tags/tag224.xml><?xml version="1.0" encoding="utf-8"?>
<p:tagLst xmlns:p="http://schemas.openxmlformats.org/presentationml/2006/main">
  <p:tag name="AS_UNIQUEID" val="224"/>
</p:tagLst>
</file>

<file path=ppt/tags/tag225.xml><?xml version="1.0" encoding="utf-8"?>
<p:tagLst xmlns:p="http://schemas.openxmlformats.org/presentationml/2006/main">
  <p:tag name="AS_UNIQUEID" val="225"/>
</p:tagLst>
</file>

<file path=ppt/tags/tag226.xml><?xml version="1.0" encoding="utf-8"?>
<p:tagLst xmlns:p="http://schemas.openxmlformats.org/presentationml/2006/main">
  <p:tag name="AS_UNIQUEID" val="226"/>
</p:tagLst>
</file>

<file path=ppt/tags/tag227.xml><?xml version="1.0" encoding="utf-8"?>
<p:tagLst xmlns:p="http://schemas.openxmlformats.org/presentationml/2006/main">
  <p:tag name="AS_UNIQUEID" val="227"/>
</p:tagLst>
</file>

<file path=ppt/tags/tag228.xml><?xml version="1.0" encoding="utf-8"?>
<p:tagLst xmlns:p="http://schemas.openxmlformats.org/presentationml/2006/main">
  <p:tag name="AS_UNIQUEID" val="228"/>
</p:tagLst>
</file>

<file path=ppt/tags/tag229.xml><?xml version="1.0" encoding="utf-8"?>
<p:tagLst xmlns:p="http://schemas.openxmlformats.org/presentationml/2006/main">
  <p:tag name="AS_UNIQUEID" val="229"/>
</p:tagLst>
</file>

<file path=ppt/tags/tag23.xml><?xml version="1.0" encoding="utf-8"?>
<p:tagLst xmlns:p="http://schemas.openxmlformats.org/presentationml/2006/main">
  <p:tag name="AS_UNIQUEID" val="23"/>
</p:tagLst>
</file>

<file path=ppt/tags/tag230.xml><?xml version="1.0" encoding="utf-8"?>
<p:tagLst xmlns:p="http://schemas.openxmlformats.org/presentationml/2006/main">
  <p:tag name="AS_UNIQUEID" val="230"/>
</p:tagLst>
</file>

<file path=ppt/tags/tag231.xml><?xml version="1.0" encoding="utf-8"?>
<p:tagLst xmlns:p="http://schemas.openxmlformats.org/presentationml/2006/main">
  <p:tag name="AS_UNIQUEID" val="231"/>
</p:tagLst>
</file>

<file path=ppt/tags/tag232.xml><?xml version="1.0" encoding="utf-8"?>
<p:tagLst xmlns:p="http://schemas.openxmlformats.org/presentationml/2006/main">
  <p:tag name="AS_UNIQUEID" val="232"/>
</p:tagLst>
</file>

<file path=ppt/tags/tag233.xml><?xml version="1.0" encoding="utf-8"?>
<p:tagLst xmlns:p="http://schemas.openxmlformats.org/presentationml/2006/main">
  <p:tag name="AS_UNIQUEID" val="233"/>
</p:tagLst>
</file>

<file path=ppt/tags/tag234.xml><?xml version="1.0" encoding="utf-8"?>
<p:tagLst xmlns:p="http://schemas.openxmlformats.org/presentationml/2006/main">
  <p:tag name="AS_UNIQUEID" val="234"/>
</p:tagLst>
</file>

<file path=ppt/tags/tag235.xml><?xml version="1.0" encoding="utf-8"?>
<p:tagLst xmlns:p="http://schemas.openxmlformats.org/presentationml/2006/main">
  <p:tag name="AS_UNIQUEID" val="235"/>
</p:tagLst>
</file>

<file path=ppt/tags/tag236.xml><?xml version="1.0" encoding="utf-8"?>
<p:tagLst xmlns:p="http://schemas.openxmlformats.org/presentationml/2006/main">
  <p:tag name="AS_UNIQUEID" val="236"/>
</p:tagLst>
</file>

<file path=ppt/tags/tag237.xml><?xml version="1.0" encoding="utf-8"?>
<p:tagLst xmlns:p="http://schemas.openxmlformats.org/presentationml/2006/main">
  <p:tag name="AS_UNIQUEID" val="237"/>
</p:tagLst>
</file>

<file path=ppt/tags/tag238.xml><?xml version="1.0" encoding="utf-8"?>
<p:tagLst xmlns:p="http://schemas.openxmlformats.org/presentationml/2006/main">
  <p:tag name="AS_UNIQUEID" val="238"/>
</p:tagLst>
</file>

<file path=ppt/tags/tag239.xml><?xml version="1.0" encoding="utf-8"?>
<p:tagLst xmlns:p="http://schemas.openxmlformats.org/presentationml/2006/main">
  <p:tag name="AS_UNIQUEID" val="239"/>
</p:tagLst>
</file>

<file path=ppt/tags/tag24.xml><?xml version="1.0" encoding="utf-8"?>
<p:tagLst xmlns:p="http://schemas.openxmlformats.org/presentationml/2006/main">
  <p:tag name="AS_UNIQUEID" val="24"/>
</p:tagLst>
</file>

<file path=ppt/tags/tag240.xml><?xml version="1.0" encoding="utf-8"?>
<p:tagLst xmlns:p="http://schemas.openxmlformats.org/presentationml/2006/main">
  <p:tag name="AS_UNIQUEID" val="240"/>
</p:tagLst>
</file>

<file path=ppt/tags/tag241.xml><?xml version="1.0" encoding="utf-8"?>
<p:tagLst xmlns:p="http://schemas.openxmlformats.org/presentationml/2006/main">
  <p:tag name="AS_UNIQUEID" val="241"/>
</p:tagLst>
</file>

<file path=ppt/tags/tag242.xml><?xml version="1.0" encoding="utf-8"?>
<p:tagLst xmlns:p="http://schemas.openxmlformats.org/presentationml/2006/main">
  <p:tag name="AS_UNIQUEID" val="242"/>
</p:tagLst>
</file>

<file path=ppt/tags/tag243.xml><?xml version="1.0" encoding="utf-8"?>
<p:tagLst xmlns:p="http://schemas.openxmlformats.org/presentationml/2006/main">
  <p:tag name="AS_UNIQUEID" val="243"/>
</p:tagLst>
</file>

<file path=ppt/tags/tag244.xml><?xml version="1.0" encoding="utf-8"?>
<p:tagLst xmlns:p="http://schemas.openxmlformats.org/presentationml/2006/main">
  <p:tag name="AS_UNIQUEID" val="244"/>
</p:tagLst>
</file>

<file path=ppt/tags/tag245.xml><?xml version="1.0" encoding="utf-8"?>
<p:tagLst xmlns:p="http://schemas.openxmlformats.org/presentationml/2006/main">
  <p:tag name="AS_UNIQUEID" val="245"/>
</p:tagLst>
</file>

<file path=ppt/tags/tag246.xml><?xml version="1.0" encoding="utf-8"?>
<p:tagLst xmlns:p="http://schemas.openxmlformats.org/presentationml/2006/main">
  <p:tag name="AS_UNIQUEID" val="246"/>
</p:tagLst>
</file>

<file path=ppt/tags/tag247.xml><?xml version="1.0" encoding="utf-8"?>
<p:tagLst xmlns:p="http://schemas.openxmlformats.org/presentationml/2006/main">
  <p:tag name="AS_UNIQUEID" val="247"/>
</p:tagLst>
</file>

<file path=ppt/tags/tag248.xml><?xml version="1.0" encoding="utf-8"?>
<p:tagLst xmlns:p="http://schemas.openxmlformats.org/presentationml/2006/main">
  <p:tag name="AS_UNIQUEID" val="248"/>
</p:tagLst>
</file>

<file path=ppt/tags/tag249.xml><?xml version="1.0" encoding="utf-8"?>
<p:tagLst xmlns:p="http://schemas.openxmlformats.org/presentationml/2006/main">
  <p:tag name="AS_UNIQUEID" val="249"/>
</p:tagLst>
</file>

<file path=ppt/tags/tag25.xml><?xml version="1.0" encoding="utf-8"?>
<p:tagLst xmlns:p="http://schemas.openxmlformats.org/presentationml/2006/main">
  <p:tag name="AS_UNIQUEID" val="25"/>
</p:tagLst>
</file>

<file path=ppt/tags/tag250.xml><?xml version="1.0" encoding="utf-8"?>
<p:tagLst xmlns:p="http://schemas.openxmlformats.org/presentationml/2006/main">
  <p:tag name="AS_UNIQUEID" val="250"/>
</p:tagLst>
</file>

<file path=ppt/tags/tag251.xml><?xml version="1.0" encoding="utf-8"?>
<p:tagLst xmlns:p="http://schemas.openxmlformats.org/presentationml/2006/main">
  <p:tag name="AS_UNIQUEID" val="251"/>
</p:tagLst>
</file>

<file path=ppt/tags/tag252.xml><?xml version="1.0" encoding="utf-8"?>
<p:tagLst xmlns:p="http://schemas.openxmlformats.org/presentationml/2006/main">
  <p:tag name="AS_UNIQUEID" val="252"/>
</p:tagLst>
</file>

<file path=ppt/tags/tag253.xml><?xml version="1.0" encoding="utf-8"?>
<p:tagLst xmlns:p="http://schemas.openxmlformats.org/presentationml/2006/main">
  <p:tag name="AS_UNIQUEID" val="253"/>
</p:tagLst>
</file>

<file path=ppt/tags/tag254.xml><?xml version="1.0" encoding="utf-8"?>
<p:tagLst xmlns:p="http://schemas.openxmlformats.org/presentationml/2006/main">
  <p:tag name="AS_UNIQUEID" val="254"/>
</p:tagLst>
</file>

<file path=ppt/tags/tag255.xml><?xml version="1.0" encoding="utf-8"?>
<p:tagLst xmlns:p="http://schemas.openxmlformats.org/presentationml/2006/main">
  <p:tag name="AS_UNIQUEID" val="255"/>
</p:tagLst>
</file>

<file path=ppt/tags/tag256.xml><?xml version="1.0" encoding="utf-8"?>
<p:tagLst xmlns:p="http://schemas.openxmlformats.org/presentationml/2006/main">
  <p:tag name="AS_UNIQUEID" val="256"/>
</p:tagLst>
</file>

<file path=ppt/tags/tag257.xml><?xml version="1.0" encoding="utf-8"?>
<p:tagLst xmlns:p="http://schemas.openxmlformats.org/presentationml/2006/main">
  <p:tag name="AS_UNIQUEID" val="257"/>
</p:tagLst>
</file>

<file path=ppt/tags/tag258.xml><?xml version="1.0" encoding="utf-8"?>
<p:tagLst xmlns:p="http://schemas.openxmlformats.org/presentationml/2006/main">
  <p:tag name="AS_UNIQUEID" val="258"/>
</p:tagLst>
</file>

<file path=ppt/tags/tag259.xml><?xml version="1.0" encoding="utf-8"?>
<p:tagLst xmlns:p="http://schemas.openxmlformats.org/presentationml/2006/main">
  <p:tag name="AS_UNIQUEID" val="259"/>
</p:tagLst>
</file>

<file path=ppt/tags/tag26.xml><?xml version="1.0" encoding="utf-8"?>
<p:tagLst xmlns:p="http://schemas.openxmlformats.org/presentationml/2006/main">
  <p:tag name="AS_UNIQUEID" val="26"/>
</p:tagLst>
</file>

<file path=ppt/tags/tag260.xml><?xml version="1.0" encoding="utf-8"?>
<p:tagLst xmlns:p="http://schemas.openxmlformats.org/presentationml/2006/main">
  <p:tag name="AS_UNIQUEID" val="260"/>
</p:tagLst>
</file>

<file path=ppt/tags/tag261.xml><?xml version="1.0" encoding="utf-8"?>
<p:tagLst xmlns:p="http://schemas.openxmlformats.org/presentationml/2006/main">
  <p:tag name="AS_UNIQUEID" val="261"/>
</p:tagLst>
</file>

<file path=ppt/tags/tag262.xml><?xml version="1.0" encoding="utf-8"?>
<p:tagLst xmlns:p="http://schemas.openxmlformats.org/presentationml/2006/main">
  <p:tag name="AS_UNIQUEID" val="262"/>
</p:tagLst>
</file>

<file path=ppt/tags/tag263.xml><?xml version="1.0" encoding="utf-8"?>
<p:tagLst xmlns:p="http://schemas.openxmlformats.org/presentationml/2006/main">
  <p:tag name="AS_UNIQUEID" val="263"/>
</p:tagLst>
</file>

<file path=ppt/tags/tag264.xml><?xml version="1.0" encoding="utf-8"?>
<p:tagLst xmlns:p="http://schemas.openxmlformats.org/presentationml/2006/main">
  <p:tag name="AS_UNIQUEID" val="264"/>
</p:tagLst>
</file>

<file path=ppt/tags/tag265.xml><?xml version="1.0" encoding="utf-8"?>
<p:tagLst xmlns:p="http://schemas.openxmlformats.org/presentationml/2006/main">
  <p:tag name="AS_UNIQUEID" val="265"/>
</p:tagLst>
</file>

<file path=ppt/tags/tag266.xml><?xml version="1.0" encoding="utf-8"?>
<p:tagLst xmlns:p="http://schemas.openxmlformats.org/presentationml/2006/main">
  <p:tag name="AS_UNIQUEID" val="266"/>
</p:tagLst>
</file>

<file path=ppt/tags/tag267.xml><?xml version="1.0" encoding="utf-8"?>
<p:tagLst xmlns:p="http://schemas.openxmlformats.org/presentationml/2006/main">
  <p:tag name="AS_UNIQUEID" val="267"/>
</p:tagLst>
</file>

<file path=ppt/tags/tag268.xml><?xml version="1.0" encoding="utf-8"?>
<p:tagLst xmlns:p="http://schemas.openxmlformats.org/presentationml/2006/main">
  <p:tag name="AS_UNIQUEID" val="268"/>
</p:tagLst>
</file>

<file path=ppt/tags/tag269.xml><?xml version="1.0" encoding="utf-8"?>
<p:tagLst xmlns:p="http://schemas.openxmlformats.org/presentationml/2006/main">
  <p:tag name="AS_UNIQUEID" val="269"/>
</p:tagLst>
</file>

<file path=ppt/tags/tag27.xml><?xml version="1.0" encoding="utf-8"?>
<p:tagLst xmlns:p="http://schemas.openxmlformats.org/presentationml/2006/main">
  <p:tag name="AS_UNIQUEID" val="27"/>
</p:tagLst>
</file>

<file path=ppt/tags/tag270.xml><?xml version="1.0" encoding="utf-8"?>
<p:tagLst xmlns:p="http://schemas.openxmlformats.org/presentationml/2006/main">
  <p:tag name="AS_UNIQUEID" val="270"/>
</p:tagLst>
</file>

<file path=ppt/tags/tag271.xml><?xml version="1.0" encoding="utf-8"?>
<p:tagLst xmlns:p="http://schemas.openxmlformats.org/presentationml/2006/main">
  <p:tag name="AS_UNIQUEID" val="271"/>
</p:tagLst>
</file>

<file path=ppt/tags/tag272.xml><?xml version="1.0" encoding="utf-8"?>
<p:tagLst xmlns:p="http://schemas.openxmlformats.org/presentationml/2006/main">
  <p:tag name="AS_UNIQUEID" val="272"/>
</p:tagLst>
</file>

<file path=ppt/tags/tag273.xml><?xml version="1.0" encoding="utf-8"?>
<p:tagLst xmlns:p="http://schemas.openxmlformats.org/presentationml/2006/main">
  <p:tag name="AS_UNIQUEID" val="273"/>
</p:tagLst>
</file>

<file path=ppt/tags/tag274.xml><?xml version="1.0" encoding="utf-8"?>
<p:tagLst xmlns:p="http://schemas.openxmlformats.org/presentationml/2006/main">
  <p:tag name="AS_UNIQUEID" val="274"/>
</p:tagLst>
</file>

<file path=ppt/tags/tag275.xml><?xml version="1.0" encoding="utf-8"?>
<p:tagLst xmlns:p="http://schemas.openxmlformats.org/presentationml/2006/main">
  <p:tag name="AS_UNIQUEID" val="275"/>
</p:tagLst>
</file>

<file path=ppt/tags/tag276.xml><?xml version="1.0" encoding="utf-8"?>
<p:tagLst xmlns:p="http://schemas.openxmlformats.org/presentationml/2006/main">
  <p:tag name="AS_UNIQUEID" val="276"/>
</p:tagLst>
</file>

<file path=ppt/tags/tag277.xml><?xml version="1.0" encoding="utf-8"?>
<p:tagLst xmlns:p="http://schemas.openxmlformats.org/presentationml/2006/main">
  <p:tag name="AS_UNIQUEID" val="277"/>
</p:tagLst>
</file>

<file path=ppt/tags/tag278.xml><?xml version="1.0" encoding="utf-8"?>
<p:tagLst xmlns:p="http://schemas.openxmlformats.org/presentationml/2006/main">
  <p:tag name="AS_UNIQUEID" val="278"/>
</p:tagLst>
</file>

<file path=ppt/tags/tag279.xml><?xml version="1.0" encoding="utf-8"?>
<p:tagLst xmlns:p="http://schemas.openxmlformats.org/presentationml/2006/main">
  <p:tag name="AS_UNIQUEID" val="279"/>
</p:tagLst>
</file>

<file path=ppt/tags/tag28.xml><?xml version="1.0" encoding="utf-8"?>
<p:tagLst xmlns:p="http://schemas.openxmlformats.org/presentationml/2006/main">
  <p:tag name="AS_UNIQUEID" val="28"/>
</p:tagLst>
</file>

<file path=ppt/tags/tag280.xml><?xml version="1.0" encoding="utf-8"?>
<p:tagLst xmlns:p="http://schemas.openxmlformats.org/presentationml/2006/main">
  <p:tag name="AS_UNIQUEID" val="280"/>
</p:tagLst>
</file>

<file path=ppt/tags/tag281.xml><?xml version="1.0" encoding="utf-8"?>
<p:tagLst xmlns:p="http://schemas.openxmlformats.org/presentationml/2006/main">
  <p:tag name="AS_UNIQUEID" val="281"/>
</p:tagLst>
</file>

<file path=ppt/tags/tag282.xml><?xml version="1.0" encoding="utf-8"?>
<p:tagLst xmlns:p="http://schemas.openxmlformats.org/presentationml/2006/main">
  <p:tag name="AS_UNIQUEID" val="282"/>
</p:tagLst>
</file>

<file path=ppt/tags/tag283.xml><?xml version="1.0" encoding="utf-8"?>
<p:tagLst xmlns:p="http://schemas.openxmlformats.org/presentationml/2006/main">
  <p:tag name="AS_UNIQUEID" val="283"/>
</p:tagLst>
</file>

<file path=ppt/tags/tag284.xml><?xml version="1.0" encoding="utf-8"?>
<p:tagLst xmlns:p="http://schemas.openxmlformats.org/presentationml/2006/main">
  <p:tag name="AS_UNIQUEID" val="284"/>
</p:tagLst>
</file>

<file path=ppt/tags/tag285.xml><?xml version="1.0" encoding="utf-8"?>
<p:tagLst xmlns:p="http://schemas.openxmlformats.org/presentationml/2006/main">
  <p:tag name="AS_UNIQUEID" val="285"/>
</p:tagLst>
</file>

<file path=ppt/tags/tag286.xml><?xml version="1.0" encoding="utf-8"?>
<p:tagLst xmlns:p="http://schemas.openxmlformats.org/presentationml/2006/main">
  <p:tag name="AS_UNIQUEID" val="286"/>
</p:tagLst>
</file>

<file path=ppt/tags/tag287.xml><?xml version="1.0" encoding="utf-8"?>
<p:tagLst xmlns:p="http://schemas.openxmlformats.org/presentationml/2006/main">
  <p:tag name="AS_UNIQUEID" val="287"/>
</p:tagLst>
</file>

<file path=ppt/tags/tag288.xml><?xml version="1.0" encoding="utf-8"?>
<p:tagLst xmlns:p="http://schemas.openxmlformats.org/presentationml/2006/main">
  <p:tag name="AS_UNIQUEID" val="288"/>
</p:tagLst>
</file>

<file path=ppt/tags/tag289.xml><?xml version="1.0" encoding="utf-8"?>
<p:tagLst xmlns:p="http://schemas.openxmlformats.org/presentationml/2006/main">
  <p:tag name="AS_UNIQUEID" val="289"/>
</p:tagLst>
</file>

<file path=ppt/tags/tag29.xml><?xml version="1.0" encoding="utf-8"?>
<p:tagLst xmlns:p="http://schemas.openxmlformats.org/presentationml/2006/main">
  <p:tag name="AS_UNIQUEID" val="29"/>
</p:tagLst>
</file>

<file path=ppt/tags/tag290.xml><?xml version="1.0" encoding="utf-8"?>
<p:tagLst xmlns:p="http://schemas.openxmlformats.org/presentationml/2006/main">
  <p:tag name="AS_UNIQUEID" val="290"/>
</p:tagLst>
</file>

<file path=ppt/tags/tag291.xml><?xml version="1.0" encoding="utf-8"?>
<p:tagLst xmlns:p="http://schemas.openxmlformats.org/presentationml/2006/main">
  <p:tag name="AS_UNIQUEID" val="291"/>
</p:tagLst>
</file>

<file path=ppt/tags/tag292.xml><?xml version="1.0" encoding="utf-8"?>
<p:tagLst xmlns:p="http://schemas.openxmlformats.org/presentationml/2006/main">
  <p:tag name="AS_UNIQUEID" val="292"/>
</p:tagLst>
</file>

<file path=ppt/tags/tag293.xml><?xml version="1.0" encoding="utf-8"?>
<p:tagLst xmlns:p="http://schemas.openxmlformats.org/presentationml/2006/main">
  <p:tag name="AS_UNIQUEID" val="293"/>
</p:tagLst>
</file>

<file path=ppt/tags/tag294.xml><?xml version="1.0" encoding="utf-8"?>
<p:tagLst xmlns:p="http://schemas.openxmlformats.org/presentationml/2006/main">
  <p:tag name="AS_UNIQUEID" val="294"/>
</p:tagLst>
</file>

<file path=ppt/tags/tag295.xml><?xml version="1.0" encoding="utf-8"?>
<p:tagLst xmlns:p="http://schemas.openxmlformats.org/presentationml/2006/main">
  <p:tag name="AS_UNIQUEID" val="295"/>
</p:tagLst>
</file>

<file path=ppt/tags/tag296.xml><?xml version="1.0" encoding="utf-8"?>
<p:tagLst xmlns:p="http://schemas.openxmlformats.org/presentationml/2006/main">
  <p:tag name="AS_UNIQUEID" val="296"/>
</p:tagLst>
</file>

<file path=ppt/tags/tag297.xml><?xml version="1.0" encoding="utf-8"?>
<p:tagLst xmlns:p="http://schemas.openxmlformats.org/presentationml/2006/main">
  <p:tag name="AS_UNIQUEID" val="297"/>
</p:tagLst>
</file>

<file path=ppt/tags/tag298.xml><?xml version="1.0" encoding="utf-8"?>
<p:tagLst xmlns:p="http://schemas.openxmlformats.org/presentationml/2006/main">
  <p:tag name="AS_UNIQUEID" val="298"/>
</p:tagLst>
</file>

<file path=ppt/tags/tag299.xml><?xml version="1.0" encoding="utf-8"?>
<p:tagLst xmlns:p="http://schemas.openxmlformats.org/presentationml/2006/main">
  <p:tag name="AS_UNIQUEID" val="299"/>
</p:tagLst>
</file>

<file path=ppt/tags/tag3.xml><?xml version="1.0" encoding="utf-8"?>
<p:tagLst xmlns:p="http://schemas.openxmlformats.org/presentationml/2006/main">
  <p:tag name="AS_UNIQUEID" val="3"/>
</p:tagLst>
</file>

<file path=ppt/tags/tag30.xml><?xml version="1.0" encoding="utf-8"?>
<p:tagLst xmlns:p="http://schemas.openxmlformats.org/presentationml/2006/main">
  <p:tag name="AS_UNIQUEID" val="30"/>
</p:tagLst>
</file>

<file path=ppt/tags/tag300.xml><?xml version="1.0" encoding="utf-8"?>
<p:tagLst xmlns:p="http://schemas.openxmlformats.org/presentationml/2006/main">
  <p:tag name="AS_UNIQUEID" val="300"/>
</p:tagLst>
</file>

<file path=ppt/tags/tag301.xml><?xml version="1.0" encoding="utf-8"?>
<p:tagLst xmlns:p="http://schemas.openxmlformats.org/presentationml/2006/main">
  <p:tag name="AS_UNIQUEID" val="301"/>
</p:tagLst>
</file>

<file path=ppt/tags/tag302.xml><?xml version="1.0" encoding="utf-8"?>
<p:tagLst xmlns:p="http://schemas.openxmlformats.org/presentationml/2006/main">
  <p:tag name="AS_UNIQUEID" val="302"/>
</p:tagLst>
</file>

<file path=ppt/tags/tag303.xml><?xml version="1.0" encoding="utf-8"?>
<p:tagLst xmlns:p="http://schemas.openxmlformats.org/presentationml/2006/main">
  <p:tag name="AS_UNIQUEID" val="303"/>
</p:tagLst>
</file>

<file path=ppt/tags/tag304.xml><?xml version="1.0" encoding="utf-8"?>
<p:tagLst xmlns:p="http://schemas.openxmlformats.org/presentationml/2006/main">
  <p:tag name="AS_UNIQUEID" val="304"/>
</p:tagLst>
</file>

<file path=ppt/tags/tag305.xml><?xml version="1.0" encoding="utf-8"?>
<p:tagLst xmlns:p="http://schemas.openxmlformats.org/presentationml/2006/main">
  <p:tag name="AS_UNIQUEID" val="305"/>
</p:tagLst>
</file>

<file path=ppt/tags/tag306.xml><?xml version="1.0" encoding="utf-8"?>
<p:tagLst xmlns:p="http://schemas.openxmlformats.org/presentationml/2006/main">
  <p:tag name="AS_UNIQUEID" val="306"/>
</p:tagLst>
</file>

<file path=ppt/tags/tag307.xml><?xml version="1.0" encoding="utf-8"?>
<p:tagLst xmlns:p="http://schemas.openxmlformats.org/presentationml/2006/main">
  <p:tag name="AS_UNIQUEID" val="307"/>
</p:tagLst>
</file>

<file path=ppt/tags/tag308.xml><?xml version="1.0" encoding="utf-8"?>
<p:tagLst xmlns:p="http://schemas.openxmlformats.org/presentationml/2006/main">
  <p:tag name="AS_UNIQUEID" val="308"/>
</p:tagLst>
</file>

<file path=ppt/tags/tag309.xml><?xml version="1.0" encoding="utf-8"?>
<p:tagLst xmlns:p="http://schemas.openxmlformats.org/presentationml/2006/main">
  <p:tag name="AS_UNIQUEID" val="309"/>
</p:tagLst>
</file>

<file path=ppt/tags/tag31.xml><?xml version="1.0" encoding="utf-8"?>
<p:tagLst xmlns:p="http://schemas.openxmlformats.org/presentationml/2006/main">
  <p:tag name="AS_UNIQUEID" val="31"/>
</p:tagLst>
</file>

<file path=ppt/tags/tag310.xml><?xml version="1.0" encoding="utf-8"?>
<p:tagLst xmlns:p="http://schemas.openxmlformats.org/presentationml/2006/main">
  <p:tag name="AS_UNIQUEID" val="310"/>
</p:tagLst>
</file>

<file path=ppt/tags/tag311.xml><?xml version="1.0" encoding="utf-8"?>
<p:tagLst xmlns:p="http://schemas.openxmlformats.org/presentationml/2006/main">
  <p:tag name="AS_UNIQUEID" val="311"/>
</p:tagLst>
</file>

<file path=ppt/tags/tag312.xml><?xml version="1.0" encoding="utf-8"?>
<p:tagLst xmlns:p="http://schemas.openxmlformats.org/presentationml/2006/main">
  <p:tag name="AS_UNIQUEID" val="312"/>
</p:tagLst>
</file>

<file path=ppt/tags/tag313.xml><?xml version="1.0" encoding="utf-8"?>
<p:tagLst xmlns:p="http://schemas.openxmlformats.org/presentationml/2006/main">
  <p:tag name="AS_UNIQUEID" val="313"/>
</p:tagLst>
</file>

<file path=ppt/tags/tag314.xml><?xml version="1.0" encoding="utf-8"?>
<p:tagLst xmlns:p="http://schemas.openxmlformats.org/presentationml/2006/main">
  <p:tag name="AS_UNIQUEID" val="314"/>
</p:tagLst>
</file>

<file path=ppt/tags/tag315.xml><?xml version="1.0" encoding="utf-8"?>
<p:tagLst xmlns:p="http://schemas.openxmlformats.org/presentationml/2006/main">
  <p:tag name="AS_UNIQUEID" val="315"/>
</p:tagLst>
</file>

<file path=ppt/tags/tag316.xml><?xml version="1.0" encoding="utf-8"?>
<p:tagLst xmlns:p="http://schemas.openxmlformats.org/presentationml/2006/main">
  <p:tag name="AS_UNIQUEID" val="316"/>
</p:tagLst>
</file>

<file path=ppt/tags/tag317.xml><?xml version="1.0" encoding="utf-8"?>
<p:tagLst xmlns:p="http://schemas.openxmlformats.org/presentationml/2006/main">
  <p:tag name="AS_UNIQUEID" val="317"/>
</p:tagLst>
</file>

<file path=ppt/tags/tag318.xml><?xml version="1.0" encoding="utf-8"?>
<p:tagLst xmlns:p="http://schemas.openxmlformats.org/presentationml/2006/main">
  <p:tag name="AS_UNIQUEID" val="318"/>
</p:tagLst>
</file>

<file path=ppt/tags/tag319.xml><?xml version="1.0" encoding="utf-8"?>
<p:tagLst xmlns:p="http://schemas.openxmlformats.org/presentationml/2006/main">
  <p:tag name="AS_UNIQUEID" val="319"/>
</p:tagLst>
</file>

<file path=ppt/tags/tag32.xml><?xml version="1.0" encoding="utf-8"?>
<p:tagLst xmlns:p="http://schemas.openxmlformats.org/presentationml/2006/main">
  <p:tag name="AS_UNIQUEID" val="32"/>
</p:tagLst>
</file>

<file path=ppt/tags/tag320.xml><?xml version="1.0" encoding="utf-8"?>
<p:tagLst xmlns:p="http://schemas.openxmlformats.org/presentationml/2006/main">
  <p:tag name="AS_UNIQUEID" val="320"/>
</p:tagLst>
</file>

<file path=ppt/tags/tag321.xml><?xml version="1.0" encoding="utf-8"?>
<p:tagLst xmlns:p="http://schemas.openxmlformats.org/presentationml/2006/main">
  <p:tag name="AS_UNIQUEID" val="321"/>
</p:tagLst>
</file>

<file path=ppt/tags/tag322.xml><?xml version="1.0" encoding="utf-8"?>
<p:tagLst xmlns:p="http://schemas.openxmlformats.org/presentationml/2006/main">
  <p:tag name="AS_UNIQUEID" val="322"/>
</p:tagLst>
</file>

<file path=ppt/tags/tag323.xml><?xml version="1.0" encoding="utf-8"?>
<p:tagLst xmlns:p="http://schemas.openxmlformats.org/presentationml/2006/main">
  <p:tag name="AS_UNIQUEID" val="323"/>
</p:tagLst>
</file>

<file path=ppt/tags/tag324.xml><?xml version="1.0" encoding="utf-8"?>
<p:tagLst xmlns:p="http://schemas.openxmlformats.org/presentationml/2006/main">
  <p:tag name="AS_UNIQUEID" val="324"/>
</p:tagLst>
</file>

<file path=ppt/tags/tag325.xml><?xml version="1.0" encoding="utf-8"?>
<p:tagLst xmlns:p="http://schemas.openxmlformats.org/presentationml/2006/main">
  <p:tag name="AS_UNIQUEID" val="325"/>
</p:tagLst>
</file>

<file path=ppt/tags/tag326.xml><?xml version="1.0" encoding="utf-8"?>
<p:tagLst xmlns:p="http://schemas.openxmlformats.org/presentationml/2006/main">
  <p:tag name="AS_UNIQUEID" val="326"/>
</p:tagLst>
</file>

<file path=ppt/tags/tag327.xml><?xml version="1.0" encoding="utf-8"?>
<p:tagLst xmlns:p="http://schemas.openxmlformats.org/presentationml/2006/main">
  <p:tag name="AS_UNIQUEID" val="327"/>
</p:tagLst>
</file>

<file path=ppt/tags/tag328.xml><?xml version="1.0" encoding="utf-8"?>
<p:tagLst xmlns:p="http://schemas.openxmlformats.org/presentationml/2006/main">
  <p:tag name="AS_UNIQUEID" val="328"/>
</p:tagLst>
</file>

<file path=ppt/tags/tag329.xml><?xml version="1.0" encoding="utf-8"?>
<p:tagLst xmlns:p="http://schemas.openxmlformats.org/presentationml/2006/main">
  <p:tag name="AS_UNIQUEID" val="329"/>
</p:tagLst>
</file>

<file path=ppt/tags/tag33.xml><?xml version="1.0" encoding="utf-8"?>
<p:tagLst xmlns:p="http://schemas.openxmlformats.org/presentationml/2006/main">
  <p:tag name="AS_UNIQUEID" val="33"/>
</p:tagLst>
</file>

<file path=ppt/tags/tag330.xml><?xml version="1.0" encoding="utf-8"?>
<p:tagLst xmlns:p="http://schemas.openxmlformats.org/presentationml/2006/main">
  <p:tag name="AS_UNIQUEID" val="330"/>
</p:tagLst>
</file>

<file path=ppt/tags/tag331.xml><?xml version="1.0" encoding="utf-8"?>
<p:tagLst xmlns:p="http://schemas.openxmlformats.org/presentationml/2006/main">
  <p:tag name="AS_UNIQUEID" val="331"/>
</p:tagLst>
</file>

<file path=ppt/tags/tag332.xml><?xml version="1.0" encoding="utf-8"?>
<p:tagLst xmlns:p="http://schemas.openxmlformats.org/presentationml/2006/main">
  <p:tag name="AS_UNIQUEID" val="332"/>
</p:tagLst>
</file>

<file path=ppt/tags/tag333.xml><?xml version="1.0" encoding="utf-8"?>
<p:tagLst xmlns:p="http://schemas.openxmlformats.org/presentationml/2006/main">
  <p:tag name="AS_UNIQUEID" val="333"/>
</p:tagLst>
</file>

<file path=ppt/tags/tag334.xml><?xml version="1.0" encoding="utf-8"?>
<p:tagLst xmlns:p="http://schemas.openxmlformats.org/presentationml/2006/main">
  <p:tag name="AS_UNIQUEID" val="334"/>
</p:tagLst>
</file>

<file path=ppt/tags/tag335.xml><?xml version="1.0" encoding="utf-8"?>
<p:tagLst xmlns:p="http://schemas.openxmlformats.org/presentationml/2006/main">
  <p:tag name="AS_UNIQUEID" val="335"/>
</p:tagLst>
</file>

<file path=ppt/tags/tag336.xml><?xml version="1.0" encoding="utf-8"?>
<p:tagLst xmlns:p="http://schemas.openxmlformats.org/presentationml/2006/main">
  <p:tag name="AS_UNIQUEID" val="336"/>
</p:tagLst>
</file>

<file path=ppt/tags/tag337.xml><?xml version="1.0" encoding="utf-8"?>
<p:tagLst xmlns:p="http://schemas.openxmlformats.org/presentationml/2006/main">
  <p:tag name="AS_UNIQUEID" val="337"/>
</p:tagLst>
</file>

<file path=ppt/tags/tag338.xml><?xml version="1.0" encoding="utf-8"?>
<p:tagLst xmlns:p="http://schemas.openxmlformats.org/presentationml/2006/main">
  <p:tag name="AS_UNIQUEID" val="338"/>
</p:tagLst>
</file>

<file path=ppt/tags/tag339.xml><?xml version="1.0" encoding="utf-8"?>
<p:tagLst xmlns:p="http://schemas.openxmlformats.org/presentationml/2006/main">
  <p:tag name="AS_UNIQUEID" val="339"/>
</p:tagLst>
</file>

<file path=ppt/tags/tag34.xml><?xml version="1.0" encoding="utf-8"?>
<p:tagLst xmlns:p="http://schemas.openxmlformats.org/presentationml/2006/main">
  <p:tag name="AS_UNIQUEID" val="34"/>
</p:tagLst>
</file>

<file path=ppt/tags/tag340.xml><?xml version="1.0" encoding="utf-8"?>
<p:tagLst xmlns:p="http://schemas.openxmlformats.org/presentationml/2006/main">
  <p:tag name="AS_UNIQUEID" val="340"/>
</p:tagLst>
</file>

<file path=ppt/tags/tag341.xml><?xml version="1.0" encoding="utf-8"?>
<p:tagLst xmlns:p="http://schemas.openxmlformats.org/presentationml/2006/main">
  <p:tag name="AS_UNIQUEID" val="341"/>
</p:tagLst>
</file>

<file path=ppt/tags/tag342.xml><?xml version="1.0" encoding="utf-8"?>
<p:tagLst xmlns:p="http://schemas.openxmlformats.org/presentationml/2006/main">
  <p:tag name="AS_UNIQUEID" val="342"/>
</p:tagLst>
</file>

<file path=ppt/tags/tag343.xml><?xml version="1.0" encoding="utf-8"?>
<p:tagLst xmlns:p="http://schemas.openxmlformats.org/presentationml/2006/main">
  <p:tag name="AS_UNIQUEID" val="343"/>
</p:tagLst>
</file>

<file path=ppt/tags/tag344.xml><?xml version="1.0" encoding="utf-8"?>
<p:tagLst xmlns:p="http://schemas.openxmlformats.org/presentationml/2006/main">
  <p:tag name="AS_UNIQUEID" val="344"/>
</p:tagLst>
</file>

<file path=ppt/tags/tag345.xml><?xml version="1.0" encoding="utf-8"?>
<p:tagLst xmlns:p="http://schemas.openxmlformats.org/presentationml/2006/main">
  <p:tag name="AS_UNIQUEID" val="345"/>
</p:tagLst>
</file>

<file path=ppt/tags/tag346.xml><?xml version="1.0" encoding="utf-8"?>
<p:tagLst xmlns:p="http://schemas.openxmlformats.org/presentationml/2006/main">
  <p:tag name="AS_UNIQUEID" val="346"/>
</p:tagLst>
</file>

<file path=ppt/tags/tag347.xml><?xml version="1.0" encoding="utf-8"?>
<p:tagLst xmlns:p="http://schemas.openxmlformats.org/presentationml/2006/main">
  <p:tag name="AS_UNIQUEID" val="347"/>
</p:tagLst>
</file>

<file path=ppt/tags/tag348.xml><?xml version="1.0" encoding="utf-8"?>
<p:tagLst xmlns:p="http://schemas.openxmlformats.org/presentationml/2006/main">
  <p:tag name="AS_UNIQUEID" val="348"/>
</p:tagLst>
</file>

<file path=ppt/tags/tag349.xml><?xml version="1.0" encoding="utf-8"?>
<p:tagLst xmlns:p="http://schemas.openxmlformats.org/presentationml/2006/main">
  <p:tag name="AS_UNIQUEID" val="349"/>
</p:tagLst>
</file>

<file path=ppt/tags/tag35.xml><?xml version="1.0" encoding="utf-8"?>
<p:tagLst xmlns:p="http://schemas.openxmlformats.org/presentationml/2006/main">
  <p:tag name="AS_UNIQUEID" val="35"/>
</p:tagLst>
</file>

<file path=ppt/tags/tag350.xml><?xml version="1.0" encoding="utf-8"?>
<p:tagLst xmlns:p="http://schemas.openxmlformats.org/presentationml/2006/main">
  <p:tag name="AS_UNIQUEID" val="350"/>
</p:tagLst>
</file>

<file path=ppt/tags/tag351.xml><?xml version="1.0" encoding="utf-8"?>
<p:tagLst xmlns:p="http://schemas.openxmlformats.org/presentationml/2006/main">
  <p:tag name="AS_UNIQUEID" val="351"/>
</p:tagLst>
</file>

<file path=ppt/tags/tag352.xml><?xml version="1.0" encoding="utf-8"?>
<p:tagLst xmlns:p="http://schemas.openxmlformats.org/presentationml/2006/main">
  <p:tag name="AS_UNIQUEID" val="352"/>
</p:tagLst>
</file>

<file path=ppt/tags/tag353.xml><?xml version="1.0" encoding="utf-8"?>
<p:tagLst xmlns:p="http://schemas.openxmlformats.org/presentationml/2006/main">
  <p:tag name="AS_UNIQUEID" val="353"/>
</p:tagLst>
</file>

<file path=ppt/tags/tag354.xml><?xml version="1.0" encoding="utf-8"?>
<p:tagLst xmlns:p="http://schemas.openxmlformats.org/presentationml/2006/main">
  <p:tag name="AS_UNIQUEID" val="354"/>
</p:tagLst>
</file>

<file path=ppt/tags/tag355.xml><?xml version="1.0" encoding="utf-8"?>
<p:tagLst xmlns:p="http://schemas.openxmlformats.org/presentationml/2006/main">
  <p:tag name="AS_UNIQUEID" val="355"/>
</p:tagLst>
</file>

<file path=ppt/tags/tag356.xml><?xml version="1.0" encoding="utf-8"?>
<p:tagLst xmlns:p="http://schemas.openxmlformats.org/presentationml/2006/main">
  <p:tag name="AS_UNIQUEID" val="356"/>
</p:tagLst>
</file>

<file path=ppt/tags/tag357.xml><?xml version="1.0" encoding="utf-8"?>
<p:tagLst xmlns:p="http://schemas.openxmlformats.org/presentationml/2006/main">
  <p:tag name="AS_UNIQUEID" val="357"/>
</p:tagLst>
</file>

<file path=ppt/tags/tag358.xml><?xml version="1.0" encoding="utf-8"?>
<p:tagLst xmlns:p="http://schemas.openxmlformats.org/presentationml/2006/main">
  <p:tag name="AS_UNIQUEID" val="358"/>
</p:tagLst>
</file>

<file path=ppt/tags/tag359.xml><?xml version="1.0" encoding="utf-8"?>
<p:tagLst xmlns:p="http://schemas.openxmlformats.org/presentationml/2006/main">
  <p:tag name="AS_UNIQUEID" val="359"/>
</p:tagLst>
</file>

<file path=ppt/tags/tag36.xml><?xml version="1.0" encoding="utf-8"?>
<p:tagLst xmlns:p="http://schemas.openxmlformats.org/presentationml/2006/main">
  <p:tag name="AS_UNIQUEID" val="36"/>
</p:tagLst>
</file>

<file path=ppt/tags/tag360.xml><?xml version="1.0" encoding="utf-8"?>
<p:tagLst xmlns:p="http://schemas.openxmlformats.org/presentationml/2006/main">
  <p:tag name="AS_UNIQUEID" val="360"/>
</p:tagLst>
</file>

<file path=ppt/tags/tag361.xml><?xml version="1.0" encoding="utf-8"?>
<p:tagLst xmlns:p="http://schemas.openxmlformats.org/presentationml/2006/main">
  <p:tag name="AS_UNIQUEID" val="361"/>
</p:tagLst>
</file>

<file path=ppt/tags/tag362.xml><?xml version="1.0" encoding="utf-8"?>
<p:tagLst xmlns:p="http://schemas.openxmlformats.org/presentationml/2006/main">
  <p:tag name="AS_UNIQUEID" val="362"/>
</p:tagLst>
</file>

<file path=ppt/tags/tag363.xml><?xml version="1.0" encoding="utf-8"?>
<p:tagLst xmlns:p="http://schemas.openxmlformats.org/presentationml/2006/main">
  <p:tag name="AS_UNIQUEID" val="363"/>
</p:tagLst>
</file>

<file path=ppt/tags/tag364.xml><?xml version="1.0" encoding="utf-8"?>
<p:tagLst xmlns:p="http://schemas.openxmlformats.org/presentationml/2006/main">
  <p:tag name="AS_UNIQUEID" val="364"/>
</p:tagLst>
</file>

<file path=ppt/tags/tag365.xml><?xml version="1.0" encoding="utf-8"?>
<p:tagLst xmlns:p="http://schemas.openxmlformats.org/presentationml/2006/main">
  <p:tag name="AS_UNIQUEID" val="365"/>
</p:tagLst>
</file>

<file path=ppt/tags/tag366.xml><?xml version="1.0" encoding="utf-8"?>
<p:tagLst xmlns:p="http://schemas.openxmlformats.org/presentationml/2006/main">
  <p:tag name="AS_UNIQUEID" val="366"/>
</p:tagLst>
</file>

<file path=ppt/tags/tag367.xml><?xml version="1.0" encoding="utf-8"?>
<p:tagLst xmlns:p="http://schemas.openxmlformats.org/presentationml/2006/main">
  <p:tag name="AS_UNIQUEID" val="367"/>
</p:tagLst>
</file>

<file path=ppt/tags/tag368.xml><?xml version="1.0" encoding="utf-8"?>
<p:tagLst xmlns:p="http://schemas.openxmlformats.org/presentationml/2006/main">
  <p:tag name="AS_UNIQUEID" val="368"/>
</p:tagLst>
</file>

<file path=ppt/tags/tag369.xml><?xml version="1.0" encoding="utf-8"?>
<p:tagLst xmlns:p="http://schemas.openxmlformats.org/presentationml/2006/main">
  <p:tag name="AS_UNIQUEID" val="369"/>
</p:tagLst>
</file>

<file path=ppt/tags/tag37.xml><?xml version="1.0" encoding="utf-8"?>
<p:tagLst xmlns:p="http://schemas.openxmlformats.org/presentationml/2006/main">
  <p:tag name="AS_UNIQUEID" val="37"/>
</p:tagLst>
</file>

<file path=ppt/tags/tag370.xml><?xml version="1.0" encoding="utf-8"?>
<p:tagLst xmlns:p="http://schemas.openxmlformats.org/presentationml/2006/main">
  <p:tag name="AS_UNIQUEID" val="370"/>
</p:tagLst>
</file>

<file path=ppt/tags/tag371.xml><?xml version="1.0" encoding="utf-8"?>
<p:tagLst xmlns:p="http://schemas.openxmlformats.org/presentationml/2006/main">
  <p:tag name="AS_UNIQUEID" val="371"/>
</p:tagLst>
</file>

<file path=ppt/tags/tag372.xml><?xml version="1.0" encoding="utf-8"?>
<p:tagLst xmlns:p="http://schemas.openxmlformats.org/presentationml/2006/main">
  <p:tag name="AS_UNIQUEID" val="372"/>
</p:tagLst>
</file>

<file path=ppt/tags/tag373.xml><?xml version="1.0" encoding="utf-8"?>
<p:tagLst xmlns:p="http://schemas.openxmlformats.org/presentationml/2006/main">
  <p:tag name="AS_UNIQUEID" val="373"/>
</p:tagLst>
</file>

<file path=ppt/tags/tag374.xml><?xml version="1.0" encoding="utf-8"?>
<p:tagLst xmlns:p="http://schemas.openxmlformats.org/presentationml/2006/main">
  <p:tag name="AS_UNIQUEID" val="374"/>
</p:tagLst>
</file>

<file path=ppt/tags/tag375.xml><?xml version="1.0" encoding="utf-8"?>
<p:tagLst xmlns:p="http://schemas.openxmlformats.org/presentationml/2006/main">
  <p:tag name="AS_UNIQUEID" val="375"/>
</p:tagLst>
</file>

<file path=ppt/tags/tag376.xml><?xml version="1.0" encoding="utf-8"?>
<p:tagLst xmlns:p="http://schemas.openxmlformats.org/presentationml/2006/main">
  <p:tag name="AS_UNIQUEID" val="376"/>
</p:tagLst>
</file>

<file path=ppt/tags/tag377.xml><?xml version="1.0" encoding="utf-8"?>
<p:tagLst xmlns:p="http://schemas.openxmlformats.org/presentationml/2006/main">
  <p:tag name="AS_UNIQUEID" val="377"/>
</p:tagLst>
</file>

<file path=ppt/tags/tag378.xml><?xml version="1.0" encoding="utf-8"?>
<p:tagLst xmlns:p="http://schemas.openxmlformats.org/presentationml/2006/main">
  <p:tag name="AS_UNIQUEID" val="378"/>
</p:tagLst>
</file>

<file path=ppt/tags/tag379.xml><?xml version="1.0" encoding="utf-8"?>
<p:tagLst xmlns:p="http://schemas.openxmlformats.org/presentationml/2006/main">
  <p:tag name="AS_UNIQUEID" val="379"/>
</p:tagLst>
</file>

<file path=ppt/tags/tag38.xml><?xml version="1.0" encoding="utf-8"?>
<p:tagLst xmlns:p="http://schemas.openxmlformats.org/presentationml/2006/main">
  <p:tag name="AS_UNIQUEID" val="38"/>
</p:tagLst>
</file>

<file path=ppt/tags/tag380.xml><?xml version="1.0" encoding="utf-8"?>
<p:tagLst xmlns:p="http://schemas.openxmlformats.org/presentationml/2006/main">
  <p:tag name="AS_UNIQUEID" val="380"/>
</p:tagLst>
</file>

<file path=ppt/tags/tag381.xml><?xml version="1.0" encoding="utf-8"?>
<p:tagLst xmlns:p="http://schemas.openxmlformats.org/presentationml/2006/main">
  <p:tag name="AS_UNIQUEID" val="381"/>
</p:tagLst>
</file>

<file path=ppt/tags/tag382.xml><?xml version="1.0" encoding="utf-8"?>
<p:tagLst xmlns:p="http://schemas.openxmlformats.org/presentationml/2006/main">
  <p:tag name="AS_UNIQUEID" val="382"/>
</p:tagLst>
</file>

<file path=ppt/tags/tag383.xml><?xml version="1.0" encoding="utf-8"?>
<p:tagLst xmlns:p="http://schemas.openxmlformats.org/presentationml/2006/main">
  <p:tag name="AS_UNIQUEID" val="383"/>
</p:tagLst>
</file>

<file path=ppt/tags/tag384.xml><?xml version="1.0" encoding="utf-8"?>
<p:tagLst xmlns:p="http://schemas.openxmlformats.org/presentationml/2006/main">
  <p:tag name="AS_UNIQUEID" val="384"/>
</p:tagLst>
</file>

<file path=ppt/tags/tag385.xml><?xml version="1.0" encoding="utf-8"?>
<p:tagLst xmlns:p="http://schemas.openxmlformats.org/presentationml/2006/main">
  <p:tag name="AS_UNIQUEID" val="385"/>
</p:tagLst>
</file>

<file path=ppt/tags/tag386.xml><?xml version="1.0" encoding="utf-8"?>
<p:tagLst xmlns:p="http://schemas.openxmlformats.org/presentationml/2006/main">
  <p:tag name="AS_UNIQUEID" val="386"/>
</p:tagLst>
</file>

<file path=ppt/tags/tag387.xml><?xml version="1.0" encoding="utf-8"?>
<p:tagLst xmlns:p="http://schemas.openxmlformats.org/presentationml/2006/main">
  <p:tag name="AS_UNIQUEID" val="387"/>
</p:tagLst>
</file>

<file path=ppt/tags/tag388.xml><?xml version="1.0" encoding="utf-8"?>
<p:tagLst xmlns:p="http://schemas.openxmlformats.org/presentationml/2006/main">
  <p:tag name="AS_UNIQUEID" val="388"/>
</p:tagLst>
</file>

<file path=ppt/tags/tag389.xml><?xml version="1.0" encoding="utf-8"?>
<p:tagLst xmlns:p="http://schemas.openxmlformats.org/presentationml/2006/main">
  <p:tag name="AS_UNIQUEID" val="389"/>
</p:tagLst>
</file>

<file path=ppt/tags/tag39.xml><?xml version="1.0" encoding="utf-8"?>
<p:tagLst xmlns:p="http://schemas.openxmlformats.org/presentationml/2006/main">
  <p:tag name="AS_UNIQUEID" val="39"/>
</p:tagLst>
</file>

<file path=ppt/tags/tag390.xml><?xml version="1.0" encoding="utf-8"?>
<p:tagLst xmlns:p="http://schemas.openxmlformats.org/presentationml/2006/main">
  <p:tag name="AS_UNIQUEID" val="390"/>
</p:tagLst>
</file>

<file path=ppt/tags/tag391.xml><?xml version="1.0" encoding="utf-8"?>
<p:tagLst xmlns:p="http://schemas.openxmlformats.org/presentationml/2006/main">
  <p:tag name="AS_UNIQUEID" val="391"/>
</p:tagLst>
</file>

<file path=ppt/tags/tag392.xml><?xml version="1.0" encoding="utf-8"?>
<p:tagLst xmlns:p="http://schemas.openxmlformats.org/presentationml/2006/main">
  <p:tag name="AS_UNIQUEID" val="392"/>
</p:tagLst>
</file>

<file path=ppt/tags/tag393.xml><?xml version="1.0" encoding="utf-8"?>
<p:tagLst xmlns:p="http://schemas.openxmlformats.org/presentationml/2006/main">
  <p:tag name="AS_UNIQUEID" val="393"/>
</p:tagLst>
</file>

<file path=ppt/tags/tag394.xml><?xml version="1.0" encoding="utf-8"?>
<p:tagLst xmlns:p="http://schemas.openxmlformats.org/presentationml/2006/main">
  <p:tag name="AS_UNIQUEID" val="394"/>
</p:tagLst>
</file>

<file path=ppt/tags/tag395.xml><?xml version="1.0" encoding="utf-8"?>
<p:tagLst xmlns:p="http://schemas.openxmlformats.org/presentationml/2006/main">
  <p:tag name="AS_UNIQUEID" val="395"/>
</p:tagLst>
</file>

<file path=ppt/tags/tag396.xml><?xml version="1.0" encoding="utf-8"?>
<p:tagLst xmlns:p="http://schemas.openxmlformats.org/presentationml/2006/main">
  <p:tag name="AS_UNIQUEID" val="396"/>
</p:tagLst>
</file>

<file path=ppt/tags/tag397.xml><?xml version="1.0" encoding="utf-8"?>
<p:tagLst xmlns:p="http://schemas.openxmlformats.org/presentationml/2006/main">
  <p:tag name="AS_UNIQUEID" val="397"/>
</p:tagLst>
</file>

<file path=ppt/tags/tag398.xml><?xml version="1.0" encoding="utf-8"?>
<p:tagLst xmlns:p="http://schemas.openxmlformats.org/presentationml/2006/main">
  <p:tag name="AS_UNIQUEID" val="398"/>
</p:tagLst>
</file>

<file path=ppt/tags/tag399.xml><?xml version="1.0" encoding="utf-8"?>
<p:tagLst xmlns:p="http://schemas.openxmlformats.org/presentationml/2006/main">
  <p:tag name="AS_UNIQUEID" val="399"/>
</p:tagLst>
</file>

<file path=ppt/tags/tag4.xml><?xml version="1.0" encoding="utf-8"?>
<p:tagLst xmlns:p="http://schemas.openxmlformats.org/presentationml/2006/main">
  <p:tag name="AS_UNIQUEID" val="4"/>
</p:tagLst>
</file>

<file path=ppt/tags/tag40.xml><?xml version="1.0" encoding="utf-8"?>
<p:tagLst xmlns:p="http://schemas.openxmlformats.org/presentationml/2006/main">
  <p:tag name="AS_UNIQUEID" val="40"/>
</p:tagLst>
</file>

<file path=ppt/tags/tag400.xml><?xml version="1.0" encoding="utf-8"?>
<p:tagLst xmlns:p="http://schemas.openxmlformats.org/presentationml/2006/main">
  <p:tag name="AS_UNIQUEID" val="400"/>
</p:tagLst>
</file>

<file path=ppt/tags/tag401.xml><?xml version="1.0" encoding="utf-8"?>
<p:tagLst xmlns:p="http://schemas.openxmlformats.org/presentationml/2006/main">
  <p:tag name="AS_UNIQUEID" val="401"/>
</p:tagLst>
</file>

<file path=ppt/tags/tag402.xml><?xml version="1.0" encoding="utf-8"?>
<p:tagLst xmlns:p="http://schemas.openxmlformats.org/presentationml/2006/main">
  <p:tag name="AS_UNIQUEID" val="402"/>
</p:tagLst>
</file>

<file path=ppt/tags/tag403.xml><?xml version="1.0" encoding="utf-8"?>
<p:tagLst xmlns:p="http://schemas.openxmlformats.org/presentationml/2006/main">
  <p:tag name="AS_UNIQUEID" val="403"/>
</p:tagLst>
</file>

<file path=ppt/tags/tag404.xml><?xml version="1.0" encoding="utf-8"?>
<p:tagLst xmlns:p="http://schemas.openxmlformats.org/presentationml/2006/main">
  <p:tag name="AS_UNIQUEID" val="404"/>
</p:tagLst>
</file>

<file path=ppt/tags/tag405.xml><?xml version="1.0" encoding="utf-8"?>
<p:tagLst xmlns:p="http://schemas.openxmlformats.org/presentationml/2006/main">
  <p:tag name="AS_UNIQUEID" val="405"/>
</p:tagLst>
</file>

<file path=ppt/tags/tag406.xml><?xml version="1.0" encoding="utf-8"?>
<p:tagLst xmlns:p="http://schemas.openxmlformats.org/presentationml/2006/main">
  <p:tag name="AS_UNIQUEID" val="406"/>
</p:tagLst>
</file>

<file path=ppt/tags/tag407.xml><?xml version="1.0" encoding="utf-8"?>
<p:tagLst xmlns:p="http://schemas.openxmlformats.org/presentationml/2006/main">
  <p:tag name="AS_UNIQUEID" val="407"/>
</p:tagLst>
</file>

<file path=ppt/tags/tag408.xml><?xml version="1.0" encoding="utf-8"?>
<p:tagLst xmlns:p="http://schemas.openxmlformats.org/presentationml/2006/main">
  <p:tag name="AS_UNIQUEID" val="408"/>
</p:tagLst>
</file>

<file path=ppt/tags/tag409.xml><?xml version="1.0" encoding="utf-8"?>
<p:tagLst xmlns:p="http://schemas.openxmlformats.org/presentationml/2006/main">
  <p:tag name="AS_UNIQUEID" val="409"/>
</p:tagLst>
</file>

<file path=ppt/tags/tag41.xml><?xml version="1.0" encoding="utf-8"?>
<p:tagLst xmlns:p="http://schemas.openxmlformats.org/presentationml/2006/main">
  <p:tag name="AS_UNIQUEID" val="41"/>
</p:tagLst>
</file>

<file path=ppt/tags/tag410.xml><?xml version="1.0" encoding="utf-8"?>
<p:tagLst xmlns:p="http://schemas.openxmlformats.org/presentationml/2006/main">
  <p:tag name="AS_UNIQUEID" val="410"/>
</p:tagLst>
</file>

<file path=ppt/tags/tag411.xml><?xml version="1.0" encoding="utf-8"?>
<p:tagLst xmlns:p="http://schemas.openxmlformats.org/presentationml/2006/main">
  <p:tag name="AS_UNIQUEID" val="411"/>
</p:tagLst>
</file>

<file path=ppt/tags/tag412.xml><?xml version="1.0" encoding="utf-8"?>
<p:tagLst xmlns:p="http://schemas.openxmlformats.org/presentationml/2006/main">
  <p:tag name="AS_UNIQUEID" val="412"/>
</p:tagLst>
</file>

<file path=ppt/tags/tag413.xml><?xml version="1.0" encoding="utf-8"?>
<p:tagLst xmlns:p="http://schemas.openxmlformats.org/presentationml/2006/main">
  <p:tag name="AS_UNIQUEID" val="413"/>
</p:tagLst>
</file>

<file path=ppt/tags/tag414.xml><?xml version="1.0" encoding="utf-8"?>
<p:tagLst xmlns:p="http://schemas.openxmlformats.org/presentationml/2006/main">
  <p:tag name="AS_UNIQUEID" val="414"/>
</p:tagLst>
</file>

<file path=ppt/tags/tag415.xml><?xml version="1.0" encoding="utf-8"?>
<p:tagLst xmlns:p="http://schemas.openxmlformats.org/presentationml/2006/main">
  <p:tag name="AS_UNIQUEID" val="415"/>
</p:tagLst>
</file>

<file path=ppt/tags/tag416.xml><?xml version="1.0" encoding="utf-8"?>
<p:tagLst xmlns:p="http://schemas.openxmlformats.org/presentationml/2006/main">
  <p:tag name="AS_UNIQUEID" val="416"/>
</p:tagLst>
</file>

<file path=ppt/tags/tag417.xml><?xml version="1.0" encoding="utf-8"?>
<p:tagLst xmlns:p="http://schemas.openxmlformats.org/presentationml/2006/main">
  <p:tag name="AS_UNIQUEID" val="417"/>
</p:tagLst>
</file>

<file path=ppt/tags/tag418.xml><?xml version="1.0" encoding="utf-8"?>
<p:tagLst xmlns:p="http://schemas.openxmlformats.org/presentationml/2006/main">
  <p:tag name="AS_UNIQUEID" val="418"/>
</p:tagLst>
</file>

<file path=ppt/tags/tag419.xml><?xml version="1.0" encoding="utf-8"?>
<p:tagLst xmlns:p="http://schemas.openxmlformats.org/presentationml/2006/main">
  <p:tag name="AS_UNIQUEID" val="419"/>
</p:tagLst>
</file>

<file path=ppt/tags/tag42.xml><?xml version="1.0" encoding="utf-8"?>
<p:tagLst xmlns:p="http://schemas.openxmlformats.org/presentationml/2006/main">
  <p:tag name="AS_UNIQUEID" val="42"/>
</p:tagLst>
</file>

<file path=ppt/tags/tag420.xml><?xml version="1.0" encoding="utf-8"?>
<p:tagLst xmlns:p="http://schemas.openxmlformats.org/presentationml/2006/main">
  <p:tag name="AS_UNIQUEID" val="420"/>
</p:tagLst>
</file>

<file path=ppt/tags/tag421.xml><?xml version="1.0" encoding="utf-8"?>
<p:tagLst xmlns:p="http://schemas.openxmlformats.org/presentationml/2006/main">
  <p:tag name="AS_UNIQUEID" val="421"/>
</p:tagLst>
</file>

<file path=ppt/tags/tag422.xml><?xml version="1.0" encoding="utf-8"?>
<p:tagLst xmlns:p="http://schemas.openxmlformats.org/presentationml/2006/main">
  <p:tag name="AS_UNIQUEID" val="422"/>
</p:tagLst>
</file>

<file path=ppt/tags/tag423.xml><?xml version="1.0" encoding="utf-8"?>
<p:tagLst xmlns:p="http://schemas.openxmlformats.org/presentationml/2006/main">
  <p:tag name="AS_UNIQUEID" val="423"/>
</p:tagLst>
</file>

<file path=ppt/tags/tag424.xml><?xml version="1.0" encoding="utf-8"?>
<p:tagLst xmlns:p="http://schemas.openxmlformats.org/presentationml/2006/main">
  <p:tag name="AS_UNIQUEID" val="424"/>
</p:tagLst>
</file>

<file path=ppt/tags/tag425.xml><?xml version="1.0" encoding="utf-8"?>
<p:tagLst xmlns:p="http://schemas.openxmlformats.org/presentationml/2006/main">
  <p:tag name="AS_UNIQUEID" val="425"/>
</p:tagLst>
</file>

<file path=ppt/tags/tag426.xml><?xml version="1.0" encoding="utf-8"?>
<p:tagLst xmlns:p="http://schemas.openxmlformats.org/presentationml/2006/main">
  <p:tag name="AS_UNIQUEID" val="426"/>
</p:tagLst>
</file>

<file path=ppt/tags/tag427.xml><?xml version="1.0" encoding="utf-8"?>
<p:tagLst xmlns:p="http://schemas.openxmlformats.org/presentationml/2006/main">
  <p:tag name="AS_UNIQUEID" val="427"/>
</p:tagLst>
</file>

<file path=ppt/tags/tag428.xml><?xml version="1.0" encoding="utf-8"?>
<p:tagLst xmlns:p="http://schemas.openxmlformats.org/presentationml/2006/main">
  <p:tag name="AS_UNIQUEID" val="428"/>
</p:tagLst>
</file>

<file path=ppt/tags/tag429.xml><?xml version="1.0" encoding="utf-8"?>
<p:tagLst xmlns:p="http://schemas.openxmlformats.org/presentationml/2006/main">
  <p:tag name="AS_UNIQUEID" val="429"/>
</p:tagLst>
</file>

<file path=ppt/tags/tag43.xml><?xml version="1.0" encoding="utf-8"?>
<p:tagLst xmlns:p="http://schemas.openxmlformats.org/presentationml/2006/main">
  <p:tag name="AS_UNIQUEID" val="43"/>
</p:tagLst>
</file>

<file path=ppt/tags/tag430.xml><?xml version="1.0" encoding="utf-8"?>
<p:tagLst xmlns:p="http://schemas.openxmlformats.org/presentationml/2006/main">
  <p:tag name="AS_UNIQUEID" val="430"/>
</p:tagLst>
</file>

<file path=ppt/tags/tag431.xml><?xml version="1.0" encoding="utf-8"?>
<p:tagLst xmlns:p="http://schemas.openxmlformats.org/presentationml/2006/main">
  <p:tag name="AS_UNIQUEID" val="431"/>
</p:tagLst>
</file>

<file path=ppt/tags/tag432.xml><?xml version="1.0" encoding="utf-8"?>
<p:tagLst xmlns:p="http://schemas.openxmlformats.org/presentationml/2006/main">
  <p:tag name="AS_UNIQUEID" val="432"/>
</p:tagLst>
</file>

<file path=ppt/tags/tag433.xml><?xml version="1.0" encoding="utf-8"?>
<p:tagLst xmlns:p="http://schemas.openxmlformats.org/presentationml/2006/main">
  <p:tag name="AS_UNIQUEID" val="433"/>
</p:tagLst>
</file>

<file path=ppt/tags/tag434.xml><?xml version="1.0" encoding="utf-8"?>
<p:tagLst xmlns:p="http://schemas.openxmlformats.org/presentationml/2006/main">
  <p:tag name="AS_UNIQUEID" val="434"/>
</p:tagLst>
</file>

<file path=ppt/tags/tag435.xml><?xml version="1.0" encoding="utf-8"?>
<p:tagLst xmlns:p="http://schemas.openxmlformats.org/presentationml/2006/main">
  <p:tag name="AS_UNIQUEID" val="435"/>
</p:tagLst>
</file>

<file path=ppt/tags/tag436.xml><?xml version="1.0" encoding="utf-8"?>
<p:tagLst xmlns:p="http://schemas.openxmlformats.org/presentationml/2006/main">
  <p:tag name="AS_UNIQUEID" val="436"/>
</p:tagLst>
</file>

<file path=ppt/tags/tag437.xml><?xml version="1.0" encoding="utf-8"?>
<p:tagLst xmlns:p="http://schemas.openxmlformats.org/presentationml/2006/main">
  <p:tag name="AS_UNIQUEID" val="437"/>
</p:tagLst>
</file>

<file path=ppt/tags/tag438.xml><?xml version="1.0" encoding="utf-8"?>
<p:tagLst xmlns:p="http://schemas.openxmlformats.org/presentationml/2006/main">
  <p:tag name="AS_UNIQUEID" val="438"/>
</p:tagLst>
</file>

<file path=ppt/tags/tag439.xml><?xml version="1.0" encoding="utf-8"?>
<p:tagLst xmlns:p="http://schemas.openxmlformats.org/presentationml/2006/main">
  <p:tag name="AS_UNIQUEID" val="439"/>
</p:tagLst>
</file>

<file path=ppt/tags/tag44.xml><?xml version="1.0" encoding="utf-8"?>
<p:tagLst xmlns:p="http://schemas.openxmlformats.org/presentationml/2006/main">
  <p:tag name="AS_UNIQUEID" val="44"/>
</p:tagLst>
</file>

<file path=ppt/tags/tag440.xml><?xml version="1.0" encoding="utf-8"?>
<p:tagLst xmlns:p="http://schemas.openxmlformats.org/presentationml/2006/main">
  <p:tag name="AS_UNIQUEID" val="440"/>
</p:tagLst>
</file>

<file path=ppt/tags/tag441.xml><?xml version="1.0" encoding="utf-8"?>
<p:tagLst xmlns:p="http://schemas.openxmlformats.org/presentationml/2006/main">
  <p:tag name="AS_UNIQUEID" val="441"/>
</p:tagLst>
</file>

<file path=ppt/tags/tag442.xml><?xml version="1.0" encoding="utf-8"?>
<p:tagLst xmlns:p="http://schemas.openxmlformats.org/presentationml/2006/main">
  <p:tag name="AS_UNIQUEID" val="442"/>
</p:tagLst>
</file>

<file path=ppt/tags/tag443.xml><?xml version="1.0" encoding="utf-8"?>
<p:tagLst xmlns:p="http://schemas.openxmlformats.org/presentationml/2006/main">
  <p:tag name="AS_UNIQUEID" val="443"/>
</p:tagLst>
</file>

<file path=ppt/tags/tag444.xml><?xml version="1.0" encoding="utf-8"?>
<p:tagLst xmlns:p="http://schemas.openxmlformats.org/presentationml/2006/main">
  <p:tag name="AS_UNIQUEID" val="444"/>
</p:tagLst>
</file>

<file path=ppt/tags/tag445.xml><?xml version="1.0" encoding="utf-8"?>
<p:tagLst xmlns:p="http://schemas.openxmlformats.org/presentationml/2006/main">
  <p:tag name="AS_UNIQUEID" val="445"/>
</p:tagLst>
</file>

<file path=ppt/tags/tag446.xml><?xml version="1.0" encoding="utf-8"?>
<p:tagLst xmlns:p="http://schemas.openxmlformats.org/presentationml/2006/main">
  <p:tag name="AS_UNIQUEID" val="446"/>
</p:tagLst>
</file>

<file path=ppt/tags/tag447.xml><?xml version="1.0" encoding="utf-8"?>
<p:tagLst xmlns:p="http://schemas.openxmlformats.org/presentationml/2006/main">
  <p:tag name="AS_UNIQUEID" val="447"/>
</p:tagLst>
</file>

<file path=ppt/tags/tag448.xml><?xml version="1.0" encoding="utf-8"?>
<p:tagLst xmlns:p="http://schemas.openxmlformats.org/presentationml/2006/main">
  <p:tag name="AS_UNIQUEID" val="448"/>
</p:tagLst>
</file>

<file path=ppt/tags/tag449.xml><?xml version="1.0" encoding="utf-8"?>
<p:tagLst xmlns:p="http://schemas.openxmlformats.org/presentationml/2006/main">
  <p:tag name="AS_UNIQUEID" val="449"/>
</p:tagLst>
</file>

<file path=ppt/tags/tag45.xml><?xml version="1.0" encoding="utf-8"?>
<p:tagLst xmlns:p="http://schemas.openxmlformats.org/presentationml/2006/main">
  <p:tag name="AS_UNIQUEID" val="45"/>
</p:tagLst>
</file>

<file path=ppt/tags/tag450.xml><?xml version="1.0" encoding="utf-8"?>
<p:tagLst xmlns:p="http://schemas.openxmlformats.org/presentationml/2006/main">
  <p:tag name="AS_UNIQUEID" val="450"/>
</p:tagLst>
</file>

<file path=ppt/tags/tag451.xml><?xml version="1.0" encoding="utf-8"?>
<p:tagLst xmlns:p="http://schemas.openxmlformats.org/presentationml/2006/main">
  <p:tag name="AS_UNIQUEID" val="451"/>
</p:tagLst>
</file>

<file path=ppt/tags/tag452.xml><?xml version="1.0" encoding="utf-8"?>
<p:tagLst xmlns:p="http://schemas.openxmlformats.org/presentationml/2006/main">
  <p:tag name="AS_UNIQUEID" val="452"/>
</p:tagLst>
</file>

<file path=ppt/tags/tag453.xml><?xml version="1.0" encoding="utf-8"?>
<p:tagLst xmlns:p="http://schemas.openxmlformats.org/presentationml/2006/main">
  <p:tag name="AS_UNIQUEID" val="453"/>
</p:tagLst>
</file>

<file path=ppt/tags/tag454.xml><?xml version="1.0" encoding="utf-8"?>
<p:tagLst xmlns:p="http://schemas.openxmlformats.org/presentationml/2006/main">
  <p:tag name="AS_UNIQUEID" val="454"/>
</p:tagLst>
</file>

<file path=ppt/tags/tag455.xml><?xml version="1.0" encoding="utf-8"?>
<p:tagLst xmlns:p="http://schemas.openxmlformats.org/presentationml/2006/main">
  <p:tag name="AS_UNIQUEID" val="455"/>
</p:tagLst>
</file>

<file path=ppt/tags/tag456.xml><?xml version="1.0" encoding="utf-8"?>
<p:tagLst xmlns:p="http://schemas.openxmlformats.org/presentationml/2006/main">
  <p:tag name="AS_UNIQUEID" val="456"/>
</p:tagLst>
</file>

<file path=ppt/tags/tag457.xml><?xml version="1.0" encoding="utf-8"?>
<p:tagLst xmlns:p="http://schemas.openxmlformats.org/presentationml/2006/main">
  <p:tag name="AS_UNIQUEID" val="457"/>
</p:tagLst>
</file>

<file path=ppt/tags/tag458.xml><?xml version="1.0" encoding="utf-8"?>
<p:tagLst xmlns:p="http://schemas.openxmlformats.org/presentationml/2006/main">
  <p:tag name="AS_UNIQUEID" val="458"/>
</p:tagLst>
</file>

<file path=ppt/tags/tag459.xml><?xml version="1.0" encoding="utf-8"?>
<p:tagLst xmlns:p="http://schemas.openxmlformats.org/presentationml/2006/main">
  <p:tag name="AS_UNIQUEID" val="459"/>
</p:tagLst>
</file>

<file path=ppt/tags/tag46.xml><?xml version="1.0" encoding="utf-8"?>
<p:tagLst xmlns:p="http://schemas.openxmlformats.org/presentationml/2006/main">
  <p:tag name="AS_UNIQUEID" val="46"/>
</p:tagLst>
</file>

<file path=ppt/tags/tag460.xml><?xml version="1.0" encoding="utf-8"?>
<p:tagLst xmlns:p="http://schemas.openxmlformats.org/presentationml/2006/main">
  <p:tag name="AS_UNIQUEID" val="460"/>
</p:tagLst>
</file>

<file path=ppt/tags/tag461.xml><?xml version="1.0" encoding="utf-8"?>
<p:tagLst xmlns:p="http://schemas.openxmlformats.org/presentationml/2006/main">
  <p:tag name="AS_UNIQUEID" val="461"/>
</p:tagLst>
</file>

<file path=ppt/tags/tag462.xml><?xml version="1.0" encoding="utf-8"?>
<p:tagLst xmlns:p="http://schemas.openxmlformats.org/presentationml/2006/main">
  <p:tag name="AS_UNIQUEID" val="462"/>
</p:tagLst>
</file>

<file path=ppt/tags/tag463.xml><?xml version="1.0" encoding="utf-8"?>
<p:tagLst xmlns:p="http://schemas.openxmlformats.org/presentationml/2006/main">
  <p:tag name="AS_UNIQUEID" val="463"/>
</p:tagLst>
</file>

<file path=ppt/tags/tag464.xml><?xml version="1.0" encoding="utf-8"?>
<p:tagLst xmlns:p="http://schemas.openxmlformats.org/presentationml/2006/main">
  <p:tag name="AS_UNIQUEID" val="464"/>
</p:tagLst>
</file>

<file path=ppt/tags/tag465.xml><?xml version="1.0" encoding="utf-8"?>
<p:tagLst xmlns:p="http://schemas.openxmlformats.org/presentationml/2006/main">
  <p:tag name="AS_UNIQUEID" val="465"/>
</p:tagLst>
</file>

<file path=ppt/tags/tag466.xml><?xml version="1.0" encoding="utf-8"?>
<p:tagLst xmlns:p="http://schemas.openxmlformats.org/presentationml/2006/main">
  <p:tag name="AS_UNIQUEID" val="466"/>
</p:tagLst>
</file>

<file path=ppt/tags/tag467.xml><?xml version="1.0" encoding="utf-8"?>
<p:tagLst xmlns:p="http://schemas.openxmlformats.org/presentationml/2006/main">
  <p:tag name="AS_UNIQUEID" val="467"/>
</p:tagLst>
</file>

<file path=ppt/tags/tag468.xml><?xml version="1.0" encoding="utf-8"?>
<p:tagLst xmlns:p="http://schemas.openxmlformats.org/presentationml/2006/main">
  <p:tag name="AS_UNIQUEID" val="468"/>
</p:tagLst>
</file>

<file path=ppt/tags/tag469.xml><?xml version="1.0" encoding="utf-8"?>
<p:tagLst xmlns:p="http://schemas.openxmlformats.org/presentationml/2006/main">
  <p:tag name="AS_UNIQUEID" val="469"/>
</p:tagLst>
</file>

<file path=ppt/tags/tag47.xml><?xml version="1.0" encoding="utf-8"?>
<p:tagLst xmlns:p="http://schemas.openxmlformats.org/presentationml/2006/main">
  <p:tag name="AS_UNIQUEID" val="47"/>
</p:tagLst>
</file>

<file path=ppt/tags/tag470.xml><?xml version="1.0" encoding="utf-8"?>
<p:tagLst xmlns:p="http://schemas.openxmlformats.org/presentationml/2006/main">
  <p:tag name="AS_UNIQUEID" val="470"/>
</p:tagLst>
</file>

<file path=ppt/tags/tag471.xml><?xml version="1.0" encoding="utf-8"?>
<p:tagLst xmlns:p="http://schemas.openxmlformats.org/presentationml/2006/main">
  <p:tag name="AS_UNIQUEID" val="471"/>
</p:tagLst>
</file>

<file path=ppt/tags/tag472.xml><?xml version="1.0" encoding="utf-8"?>
<p:tagLst xmlns:p="http://schemas.openxmlformats.org/presentationml/2006/main">
  <p:tag name="AS_UNIQUEID" val="472"/>
</p:tagLst>
</file>

<file path=ppt/tags/tag473.xml><?xml version="1.0" encoding="utf-8"?>
<p:tagLst xmlns:p="http://schemas.openxmlformats.org/presentationml/2006/main">
  <p:tag name="AS_UNIQUEID" val="473"/>
</p:tagLst>
</file>

<file path=ppt/tags/tag474.xml><?xml version="1.0" encoding="utf-8"?>
<p:tagLst xmlns:p="http://schemas.openxmlformats.org/presentationml/2006/main">
  <p:tag name="AS_UNIQUEID" val="474"/>
</p:tagLst>
</file>

<file path=ppt/tags/tag475.xml><?xml version="1.0" encoding="utf-8"?>
<p:tagLst xmlns:p="http://schemas.openxmlformats.org/presentationml/2006/main">
  <p:tag name="AS_UNIQUEID" val="475"/>
</p:tagLst>
</file>

<file path=ppt/tags/tag476.xml><?xml version="1.0" encoding="utf-8"?>
<p:tagLst xmlns:p="http://schemas.openxmlformats.org/presentationml/2006/main">
  <p:tag name="AS_UNIQUEID" val="476"/>
</p:tagLst>
</file>

<file path=ppt/tags/tag477.xml><?xml version="1.0" encoding="utf-8"?>
<p:tagLst xmlns:p="http://schemas.openxmlformats.org/presentationml/2006/main">
  <p:tag name="AS_UNIQUEID" val="477"/>
</p:tagLst>
</file>

<file path=ppt/tags/tag478.xml><?xml version="1.0" encoding="utf-8"?>
<p:tagLst xmlns:p="http://schemas.openxmlformats.org/presentationml/2006/main">
  <p:tag name="AS_UNIQUEID" val="478"/>
</p:tagLst>
</file>

<file path=ppt/tags/tag479.xml><?xml version="1.0" encoding="utf-8"?>
<p:tagLst xmlns:p="http://schemas.openxmlformats.org/presentationml/2006/main">
  <p:tag name="AS_UNIQUEID" val="479"/>
</p:tagLst>
</file>

<file path=ppt/tags/tag48.xml><?xml version="1.0" encoding="utf-8"?>
<p:tagLst xmlns:p="http://schemas.openxmlformats.org/presentationml/2006/main">
  <p:tag name="AS_UNIQUEID" val="48"/>
</p:tagLst>
</file>

<file path=ppt/tags/tag480.xml><?xml version="1.0" encoding="utf-8"?>
<p:tagLst xmlns:p="http://schemas.openxmlformats.org/presentationml/2006/main">
  <p:tag name="AS_UNIQUEID" val="480"/>
</p:tagLst>
</file>

<file path=ppt/tags/tag481.xml><?xml version="1.0" encoding="utf-8"?>
<p:tagLst xmlns:p="http://schemas.openxmlformats.org/presentationml/2006/main">
  <p:tag name="AS_UNIQUEID" val="481"/>
</p:tagLst>
</file>

<file path=ppt/tags/tag482.xml><?xml version="1.0" encoding="utf-8"?>
<p:tagLst xmlns:p="http://schemas.openxmlformats.org/presentationml/2006/main">
  <p:tag name="AS_UNIQUEID" val="482"/>
</p:tagLst>
</file>

<file path=ppt/tags/tag483.xml><?xml version="1.0" encoding="utf-8"?>
<p:tagLst xmlns:p="http://schemas.openxmlformats.org/presentationml/2006/main">
  <p:tag name="AS_UNIQUEID" val="483"/>
</p:tagLst>
</file>

<file path=ppt/tags/tag484.xml><?xml version="1.0" encoding="utf-8"?>
<p:tagLst xmlns:p="http://schemas.openxmlformats.org/presentationml/2006/main">
  <p:tag name="AS_UNIQUEID" val="484"/>
</p:tagLst>
</file>

<file path=ppt/tags/tag485.xml><?xml version="1.0" encoding="utf-8"?>
<p:tagLst xmlns:p="http://schemas.openxmlformats.org/presentationml/2006/main">
  <p:tag name="AS_UNIQUEID" val="485"/>
</p:tagLst>
</file>

<file path=ppt/tags/tag486.xml><?xml version="1.0" encoding="utf-8"?>
<p:tagLst xmlns:p="http://schemas.openxmlformats.org/presentationml/2006/main">
  <p:tag name="AS_UNIQUEID" val="486"/>
</p:tagLst>
</file>

<file path=ppt/tags/tag487.xml><?xml version="1.0" encoding="utf-8"?>
<p:tagLst xmlns:p="http://schemas.openxmlformats.org/presentationml/2006/main">
  <p:tag name="AS_UNIQUEID" val="487"/>
</p:tagLst>
</file>

<file path=ppt/tags/tag488.xml><?xml version="1.0" encoding="utf-8"?>
<p:tagLst xmlns:p="http://schemas.openxmlformats.org/presentationml/2006/main">
  <p:tag name="AS_UNIQUEID" val="488"/>
</p:tagLst>
</file>

<file path=ppt/tags/tag489.xml><?xml version="1.0" encoding="utf-8"?>
<p:tagLst xmlns:p="http://schemas.openxmlformats.org/presentationml/2006/main">
  <p:tag name="AS_UNIQUEID" val="489"/>
</p:tagLst>
</file>

<file path=ppt/tags/tag49.xml><?xml version="1.0" encoding="utf-8"?>
<p:tagLst xmlns:p="http://schemas.openxmlformats.org/presentationml/2006/main">
  <p:tag name="AS_UNIQUEID" val="49"/>
</p:tagLst>
</file>

<file path=ppt/tags/tag490.xml><?xml version="1.0" encoding="utf-8"?>
<p:tagLst xmlns:p="http://schemas.openxmlformats.org/presentationml/2006/main">
  <p:tag name="AS_UNIQUEID" val="490"/>
</p:tagLst>
</file>

<file path=ppt/tags/tag491.xml><?xml version="1.0" encoding="utf-8"?>
<p:tagLst xmlns:p="http://schemas.openxmlformats.org/presentationml/2006/main">
  <p:tag name="AS_UNIQUEID" val="491"/>
</p:tagLst>
</file>

<file path=ppt/tags/tag492.xml><?xml version="1.0" encoding="utf-8"?>
<p:tagLst xmlns:p="http://schemas.openxmlformats.org/presentationml/2006/main">
  <p:tag name="AS_UNIQUEID" val="492"/>
</p:tagLst>
</file>

<file path=ppt/tags/tag493.xml><?xml version="1.0" encoding="utf-8"?>
<p:tagLst xmlns:p="http://schemas.openxmlformats.org/presentationml/2006/main">
  <p:tag name="AS_UNIQUEID" val="493"/>
</p:tagLst>
</file>

<file path=ppt/tags/tag494.xml><?xml version="1.0" encoding="utf-8"?>
<p:tagLst xmlns:p="http://schemas.openxmlformats.org/presentationml/2006/main">
  <p:tag name="AS_UNIQUEID" val="494"/>
</p:tagLst>
</file>

<file path=ppt/tags/tag495.xml><?xml version="1.0" encoding="utf-8"?>
<p:tagLst xmlns:p="http://schemas.openxmlformats.org/presentationml/2006/main">
  <p:tag name="AS_UNIQUEID" val="495"/>
</p:tagLst>
</file>

<file path=ppt/tags/tag496.xml><?xml version="1.0" encoding="utf-8"?>
<p:tagLst xmlns:p="http://schemas.openxmlformats.org/presentationml/2006/main">
  <p:tag name="AS_UNIQUEID" val="496"/>
</p:tagLst>
</file>

<file path=ppt/tags/tag497.xml><?xml version="1.0" encoding="utf-8"?>
<p:tagLst xmlns:p="http://schemas.openxmlformats.org/presentationml/2006/main">
  <p:tag name="AS_UNIQUEID" val="497"/>
</p:tagLst>
</file>

<file path=ppt/tags/tag498.xml><?xml version="1.0" encoding="utf-8"?>
<p:tagLst xmlns:p="http://schemas.openxmlformats.org/presentationml/2006/main">
  <p:tag name="AS_UNIQUEID" val="498"/>
</p:tagLst>
</file>

<file path=ppt/tags/tag499.xml><?xml version="1.0" encoding="utf-8"?>
<p:tagLst xmlns:p="http://schemas.openxmlformats.org/presentationml/2006/main">
  <p:tag name="AS_UNIQUEID" val="499"/>
</p:tagLst>
</file>

<file path=ppt/tags/tag5.xml><?xml version="1.0" encoding="utf-8"?>
<p:tagLst xmlns:p="http://schemas.openxmlformats.org/presentationml/2006/main">
  <p:tag name="AS_UNIQUEID" val="5"/>
</p:tagLst>
</file>

<file path=ppt/tags/tag50.xml><?xml version="1.0" encoding="utf-8"?>
<p:tagLst xmlns:p="http://schemas.openxmlformats.org/presentationml/2006/main">
  <p:tag name="AS_UNIQUEID" val="50"/>
</p:tagLst>
</file>

<file path=ppt/tags/tag500.xml><?xml version="1.0" encoding="utf-8"?>
<p:tagLst xmlns:p="http://schemas.openxmlformats.org/presentationml/2006/main">
  <p:tag name="AS_UNIQUEID" val="500"/>
</p:tagLst>
</file>

<file path=ppt/tags/tag501.xml><?xml version="1.0" encoding="utf-8"?>
<p:tagLst xmlns:p="http://schemas.openxmlformats.org/presentationml/2006/main">
  <p:tag name="AS_UNIQUEID" val="501"/>
</p:tagLst>
</file>

<file path=ppt/tags/tag502.xml><?xml version="1.0" encoding="utf-8"?>
<p:tagLst xmlns:p="http://schemas.openxmlformats.org/presentationml/2006/main">
  <p:tag name="AS_UNIQUEID" val="502"/>
</p:tagLst>
</file>

<file path=ppt/tags/tag503.xml><?xml version="1.0" encoding="utf-8"?>
<p:tagLst xmlns:p="http://schemas.openxmlformats.org/presentationml/2006/main">
  <p:tag name="AS_UNIQUEID" val="503"/>
</p:tagLst>
</file>

<file path=ppt/tags/tag504.xml><?xml version="1.0" encoding="utf-8"?>
<p:tagLst xmlns:p="http://schemas.openxmlformats.org/presentationml/2006/main">
  <p:tag name="AS_UNIQUEID" val="504"/>
</p:tagLst>
</file>

<file path=ppt/tags/tag505.xml><?xml version="1.0" encoding="utf-8"?>
<p:tagLst xmlns:p="http://schemas.openxmlformats.org/presentationml/2006/main">
  <p:tag name="AS_UNIQUEID" val="505"/>
</p:tagLst>
</file>

<file path=ppt/tags/tag506.xml><?xml version="1.0" encoding="utf-8"?>
<p:tagLst xmlns:p="http://schemas.openxmlformats.org/presentationml/2006/main">
  <p:tag name="AS_UNIQUEID" val="506"/>
</p:tagLst>
</file>

<file path=ppt/tags/tag507.xml><?xml version="1.0" encoding="utf-8"?>
<p:tagLst xmlns:p="http://schemas.openxmlformats.org/presentationml/2006/main">
  <p:tag name="AS_UNIQUEID" val="507"/>
</p:tagLst>
</file>

<file path=ppt/tags/tag508.xml><?xml version="1.0" encoding="utf-8"?>
<p:tagLst xmlns:p="http://schemas.openxmlformats.org/presentationml/2006/main">
  <p:tag name="AS_UNIQUEID" val="508"/>
</p:tagLst>
</file>

<file path=ppt/tags/tag509.xml><?xml version="1.0" encoding="utf-8"?>
<p:tagLst xmlns:p="http://schemas.openxmlformats.org/presentationml/2006/main">
  <p:tag name="AS_UNIQUEID" val="509"/>
</p:tagLst>
</file>

<file path=ppt/tags/tag51.xml><?xml version="1.0" encoding="utf-8"?>
<p:tagLst xmlns:p="http://schemas.openxmlformats.org/presentationml/2006/main">
  <p:tag name="AS_UNIQUEID" val="51"/>
</p:tagLst>
</file>

<file path=ppt/tags/tag510.xml><?xml version="1.0" encoding="utf-8"?>
<p:tagLst xmlns:p="http://schemas.openxmlformats.org/presentationml/2006/main">
  <p:tag name="AS_UNIQUEID" val="510"/>
</p:tagLst>
</file>

<file path=ppt/tags/tag511.xml><?xml version="1.0" encoding="utf-8"?>
<p:tagLst xmlns:p="http://schemas.openxmlformats.org/presentationml/2006/main">
  <p:tag name="AS_UNIQUEID" val="511"/>
</p:tagLst>
</file>

<file path=ppt/tags/tag512.xml><?xml version="1.0" encoding="utf-8"?>
<p:tagLst xmlns:p="http://schemas.openxmlformats.org/presentationml/2006/main">
  <p:tag name="AS_UNIQUEID" val="512"/>
</p:tagLst>
</file>

<file path=ppt/tags/tag513.xml><?xml version="1.0" encoding="utf-8"?>
<p:tagLst xmlns:p="http://schemas.openxmlformats.org/presentationml/2006/main">
  <p:tag name="AS_UNIQUEID" val="513"/>
</p:tagLst>
</file>

<file path=ppt/tags/tag514.xml><?xml version="1.0" encoding="utf-8"?>
<p:tagLst xmlns:p="http://schemas.openxmlformats.org/presentationml/2006/main">
  <p:tag name="AS_UNIQUEID" val="514"/>
</p:tagLst>
</file>

<file path=ppt/tags/tag515.xml><?xml version="1.0" encoding="utf-8"?>
<p:tagLst xmlns:p="http://schemas.openxmlformats.org/presentationml/2006/main">
  <p:tag name="AS_UNIQUEID" val="515"/>
</p:tagLst>
</file>

<file path=ppt/tags/tag516.xml><?xml version="1.0" encoding="utf-8"?>
<p:tagLst xmlns:p="http://schemas.openxmlformats.org/presentationml/2006/main">
  <p:tag name="AS_UNIQUEID" val="516"/>
</p:tagLst>
</file>

<file path=ppt/tags/tag517.xml><?xml version="1.0" encoding="utf-8"?>
<p:tagLst xmlns:p="http://schemas.openxmlformats.org/presentationml/2006/main">
  <p:tag name="AS_UNIQUEID" val="517"/>
</p:tagLst>
</file>

<file path=ppt/tags/tag518.xml><?xml version="1.0" encoding="utf-8"?>
<p:tagLst xmlns:p="http://schemas.openxmlformats.org/presentationml/2006/main">
  <p:tag name="AS_UNIQUEID" val="518"/>
</p:tagLst>
</file>

<file path=ppt/tags/tag519.xml><?xml version="1.0" encoding="utf-8"?>
<p:tagLst xmlns:p="http://schemas.openxmlformats.org/presentationml/2006/main">
  <p:tag name="AS_UNIQUEID" val="519"/>
</p:tagLst>
</file>

<file path=ppt/tags/tag52.xml><?xml version="1.0" encoding="utf-8"?>
<p:tagLst xmlns:p="http://schemas.openxmlformats.org/presentationml/2006/main">
  <p:tag name="AS_UNIQUEID" val="52"/>
</p:tagLst>
</file>

<file path=ppt/tags/tag520.xml><?xml version="1.0" encoding="utf-8"?>
<p:tagLst xmlns:p="http://schemas.openxmlformats.org/presentationml/2006/main">
  <p:tag name="AS_UNIQUEID" val="520"/>
</p:tagLst>
</file>

<file path=ppt/tags/tag521.xml><?xml version="1.0" encoding="utf-8"?>
<p:tagLst xmlns:p="http://schemas.openxmlformats.org/presentationml/2006/main">
  <p:tag name="AS_UNIQUEID" val="521"/>
</p:tagLst>
</file>

<file path=ppt/tags/tag522.xml><?xml version="1.0" encoding="utf-8"?>
<p:tagLst xmlns:p="http://schemas.openxmlformats.org/presentationml/2006/main">
  <p:tag name="AS_UNIQUEID" val="522"/>
</p:tagLst>
</file>

<file path=ppt/tags/tag523.xml><?xml version="1.0" encoding="utf-8"?>
<p:tagLst xmlns:p="http://schemas.openxmlformats.org/presentationml/2006/main">
  <p:tag name="AS_UNIQUEID" val="523"/>
</p:tagLst>
</file>

<file path=ppt/tags/tag524.xml><?xml version="1.0" encoding="utf-8"?>
<p:tagLst xmlns:p="http://schemas.openxmlformats.org/presentationml/2006/main">
  <p:tag name="AS_UNIQUEID" val="524"/>
</p:tagLst>
</file>

<file path=ppt/tags/tag525.xml><?xml version="1.0" encoding="utf-8"?>
<p:tagLst xmlns:p="http://schemas.openxmlformats.org/presentationml/2006/main">
  <p:tag name="AS_UNIQUEID" val="525"/>
</p:tagLst>
</file>

<file path=ppt/tags/tag526.xml><?xml version="1.0" encoding="utf-8"?>
<p:tagLst xmlns:p="http://schemas.openxmlformats.org/presentationml/2006/main">
  <p:tag name="AS_UNIQUEID" val="526"/>
</p:tagLst>
</file>

<file path=ppt/tags/tag527.xml><?xml version="1.0" encoding="utf-8"?>
<p:tagLst xmlns:p="http://schemas.openxmlformats.org/presentationml/2006/main">
  <p:tag name="AS_UNIQUEID" val="527"/>
</p:tagLst>
</file>

<file path=ppt/tags/tag528.xml><?xml version="1.0" encoding="utf-8"?>
<p:tagLst xmlns:p="http://schemas.openxmlformats.org/presentationml/2006/main">
  <p:tag name="AS_UNIQUEID" val="528"/>
</p:tagLst>
</file>

<file path=ppt/tags/tag529.xml><?xml version="1.0" encoding="utf-8"?>
<p:tagLst xmlns:p="http://schemas.openxmlformats.org/presentationml/2006/main">
  <p:tag name="AS_UNIQUEID" val="529"/>
</p:tagLst>
</file>

<file path=ppt/tags/tag53.xml><?xml version="1.0" encoding="utf-8"?>
<p:tagLst xmlns:p="http://schemas.openxmlformats.org/presentationml/2006/main">
  <p:tag name="AS_UNIQUEID" val="53"/>
</p:tagLst>
</file>

<file path=ppt/tags/tag530.xml><?xml version="1.0" encoding="utf-8"?>
<p:tagLst xmlns:p="http://schemas.openxmlformats.org/presentationml/2006/main">
  <p:tag name="AS_UNIQUEID" val="530"/>
</p:tagLst>
</file>

<file path=ppt/tags/tag531.xml><?xml version="1.0" encoding="utf-8"?>
<p:tagLst xmlns:p="http://schemas.openxmlformats.org/presentationml/2006/main">
  <p:tag name="AS_UNIQUEID" val="531"/>
</p:tagLst>
</file>

<file path=ppt/tags/tag532.xml><?xml version="1.0" encoding="utf-8"?>
<p:tagLst xmlns:p="http://schemas.openxmlformats.org/presentationml/2006/main">
  <p:tag name="AS_UNIQUEID" val="532"/>
</p:tagLst>
</file>

<file path=ppt/tags/tag533.xml><?xml version="1.0" encoding="utf-8"?>
<p:tagLst xmlns:p="http://schemas.openxmlformats.org/presentationml/2006/main">
  <p:tag name="AS_UNIQUEID" val="533"/>
</p:tagLst>
</file>

<file path=ppt/tags/tag534.xml><?xml version="1.0" encoding="utf-8"?>
<p:tagLst xmlns:p="http://schemas.openxmlformats.org/presentationml/2006/main">
  <p:tag name="AS_UNIQUEID" val="534"/>
</p:tagLst>
</file>

<file path=ppt/tags/tag535.xml><?xml version="1.0" encoding="utf-8"?>
<p:tagLst xmlns:p="http://schemas.openxmlformats.org/presentationml/2006/main">
  <p:tag name="AS_UNIQUEID" val="535"/>
</p:tagLst>
</file>

<file path=ppt/tags/tag536.xml><?xml version="1.0" encoding="utf-8"?>
<p:tagLst xmlns:p="http://schemas.openxmlformats.org/presentationml/2006/main">
  <p:tag name="AS_UNIQUEID" val="536"/>
</p:tagLst>
</file>

<file path=ppt/tags/tag537.xml><?xml version="1.0" encoding="utf-8"?>
<p:tagLst xmlns:p="http://schemas.openxmlformats.org/presentationml/2006/main">
  <p:tag name="AS_UNIQUEID" val="537"/>
</p:tagLst>
</file>

<file path=ppt/tags/tag538.xml><?xml version="1.0" encoding="utf-8"?>
<p:tagLst xmlns:p="http://schemas.openxmlformats.org/presentationml/2006/main">
  <p:tag name="AS_UNIQUEID" val="538"/>
</p:tagLst>
</file>

<file path=ppt/tags/tag539.xml><?xml version="1.0" encoding="utf-8"?>
<p:tagLst xmlns:p="http://schemas.openxmlformats.org/presentationml/2006/main">
  <p:tag name="AS_UNIQUEID" val="539"/>
</p:tagLst>
</file>

<file path=ppt/tags/tag54.xml><?xml version="1.0" encoding="utf-8"?>
<p:tagLst xmlns:p="http://schemas.openxmlformats.org/presentationml/2006/main">
  <p:tag name="AS_UNIQUEID" val="54"/>
</p:tagLst>
</file>

<file path=ppt/tags/tag540.xml><?xml version="1.0" encoding="utf-8"?>
<p:tagLst xmlns:p="http://schemas.openxmlformats.org/presentationml/2006/main">
  <p:tag name="AS_UNIQUEID" val="540"/>
</p:tagLst>
</file>

<file path=ppt/tags/tag541.xml><?xml version="1.0" encoding="utf-8"?>
<p:tagLst xmlns:p="http://schemas.openxmlformats.org/presentationml/2006/main">
  <p:tag name="AS_UNIQUEID" val="541"/>
</p:tagLst>
</file>

<file path=ppt/tags/tag542.xml><?xml version="1.0" encoding="utf-8"?>
<p:tagLst xmlns:p="http://schemas.openxmlformats.org/presentationml/2006/main">
  <p:tag name="AS_UNIQUEID" val="542"/>
</p:tagLst>
</file>

<file path=ppt/tags/tag543.xml><?xml version="1.0" encoding="utf-8"?>
<p:tagLst xmlns:p="http://schemas.openxmlformats.org/presentationml/2006/main">
  <p:tag name="AS_UNIQUEID" val="543"/>
</p:tagLst>
</file>

<file path=ppt/tags/tag544.xml><?xml version="1.0" encoding="utf-8"?>
<p:tagLst xmlns:p="http://schemas.openxmlformats.org/presentationml/2006/main">
  <p:tag name="AS_UNIQUEID" val="544"/>
</p:tagLst>
</file>

<file path=ppt/tags/tag545.xml><?xml version="1.0" encoding="utf-8"?>
<p:tagLst xmlns:p="http://schemas.openxmlformats.org/presentationml/2006/main">
  <p:tag name="AS_UNIQUEID" val="545"/>
</p:tagLst>
</file>

<file path=ppt/tags/tag546.xml><?xml version="1.0" encoding="utf-8"?>
<p:tagLst xmlns:p="http://schemas.openxmlformats.org/presentationml/2006/main">
  <p:tag name="AS_UNIQUEID" val="546"/>
</p:tagLst>
</file>

<file path=ppt/tags/tag547.xml><?xml version="1.0" encoding="utf-8"?>
<p:tagLst xmlns:p="http://schemas.openxmlformats.org/presentationml/2006/main">
  <p:tag name="AS_UNIQUEID" val="547"/>
</p:tagLst>
</file>

<file path=ppt/tags/tag548.xml><?xml version="1.0" encoding="utf-8"?>
<p:tagLst xmlns:p="http://schemas.openxmlformats.org/presentationml/2006/main">
  <p:tag name="AS_UNIQUEID" val="548"/>
</p:tagLst>
</file>

<file path=ppt/tags/tag549.xml><?xml version="1.0" encoding="utf-8"?>
<p:tagLst xmlns:p="http://schemas.openxmlformats.org/presentationml/2006/main">
  <p:tag name="AS_UNIQUEID" val="549"/>
</p:tagLst>
</file>

<file path=ppt/tags/tag55.xml><?xml version="1.0" encoding="utf-8"?>
<p:tagLst xmlns:p="http://schemas.openxmlformats.org/presentationml/2006/main">
  <p:tag name="AS_UNIQUEID" val="55"/>
</p:tagLst>
</file>

<file path=ppt/tags/tag550.xml><?xml version="1.0" encoding="utf-8"?>
<p:tagLst xmlns:p="http://schemas.openxmlformats.org/presentationml/2006/main">
  <p:tag name="AS_UNIQUEID" val="550"/>
</p:tagLst>
</file>

<file path=ppt/tags/tag551.xml><?xml version="1.0" encoding="utf-8"?>
<p:tagLst xmlns:p="http://schemas.openxmlformats.org/presentationml/2006/main">
  <p:tag name="AS_UNIQUEID" val="551"/>
</p:tagLst>
</file>

<file path=ppt/tags/tag552.xml><?xml version="1.0" encoding="utf-8"?>
<p:tagLst xmlns:p="http://schemas.openxmlformats.org/presentationml/2006/main">
  <p:tag name="AS_UNIQUEID" val="552"/>
</p:tagLst>
</file>

<file path=ppt/tags/tag553.xml><?xml version="1.0" encoding="utf-8"?>
<p:tagLst xmlns:p="http://schemas.openxmlformats.org/presentationml/2006/main">
  <p:tag name="AS_UNIQUEID" val="553"/>
</p:tagLst>
</file>

<file path=ppt/tags/tag554.xml><?xml version="1.0" encoding="utf-8"?>
<p:tagLst xmlns:p="http://schemas.openxmlformats.org/presentationml/2006/main">
  <p:tag name="AS_UNIQUEID" val="554"/>
</p:tagLst>
</file>

<file path=ppt/tags/tag555.xml><?xml version="1.0" encoding="utf-8"?>
<p:tagLst xmlns:p="http://schemas.openxmlformats.org/presentationml/2006/main">
  <p:tag name="AS_UNIQUEID" val="555"/>
</p:tagLst>
</file>

<file path=ppt/tags/tag556.xml><?xml version="1.0" encoding="utf-8"?>
<p:tagLst xmlns:p="http://schemas.openxmlformats.org/presentationml/2006/main">
  <p:tag name="AS_UNIQUEID" val="556"/>
</p:tagLst>
</file>

<file path=ppt/tags/tag557.xml><?xml version="1.0" encoding="utf-8"?>
<p:tagLst xmlns:p="http://schemas.openxmlformats.org/presentationml/2006/main">
  <p:tag name="AS_UNIQUEID" val="557"/>
</p:tagLst>
</file>

<file path=ppt/tags/tag558.xml><?xml version="1.0" encoding="utf-8"?>
<p:tagLst xmlns:p="http://schemas.openxmlformats.org/presentationml/2006/main">
  <p:tag name="AS_UNIQUEID" val="558"/>
</p:tagLst>
</file>

<file path=ppt/tags/tag559.xml><?xml version="1.0" encoding="utf-8"?>
<p:tagLst xmlns:p="http://schemas.openxmlformats.org/presentationml/2006/main">
  <p:tag name="AS_UNIQUEID" val="559"/>
</p:tagLst>
</file>

<file path=ppt/tags/tag56.xml><?xml version="1.0" encoding="utf-8"?>
<p:tagLst xmlns:p="http://schemas.openxmlformats.org/presentationml/2006/main">
  <p:tag name="AS_UNIQUEID" val="56"/>
</p:tagLst>
</file>

<file path=ppt/tags/tag560.xml><?xml version="1.0" encoding="utf-8"?>
<p:tagLst xmlns:p="http://schemas.openxmlformats.org/presentationml/2006/main">
  <p:tag name="AS_UNIQUEID" val="560"/>
</p:tagLst>
</file>

<file path=ppt/tags/tag561.xml><?xml version="1.0" encoding="utf-8"?>
<p:tagLst xmlns:p="http://schemas.openxmlformats.org/presentationml/2006/main">
  <p:tag name="AS_UNIQUEID" val="561"/>
</p:tagLst>
</file>

<file path=ppt/tags/tag562.xml><?xml version="1.0" encoding="utf-8"?>
<p:tagLst xmlns:p="http://schemas.openxmlformats.org/presentationml/2006/main">
  <p:tag name="AS_UNIQUEID" val="562"/>
</p:tagLst>
</file>

<file path=ppt/tags/tag563.xml><?xml version="1.0" encoding="utf-8"?>
<p:tagLst xmlns:p="http://schemas.openxmlformats.org/presentationml/2006/main">
  <p:tag name="AS_UNIQUEID" val="563"/>
</p:tagLst>
</file>

<file path=ppt/tags/tag564.xml><?xml version="1.0" encoding="utf-8"?>
<p:tagLst xmlns:p="http://schemas.openxmlformats.org/presentationml/2006/main">
  <p:tag name="AS_UNIQUEID" val="564"/>
</p:tagLst>
</file>

<file path=ppt/tags/tag565.xml><?xml version="1.0" encoding="utf-8"?>
<p:tagLst xmlns:p="http://schemas.openxmlformats.org/presentationml/2006/main">
  <p:tag name="AS_UNIQUEID" val="565"/>
</p:tagLst>
</file>

<file path=ppt/tags/tag566.xml><?xml version="1.0" encoding="utf-8"?>
<p:tagLst xmlns:p="http://schemas.openxmlformats.org/presentationml/2006/main">
  <p:tag name="AS_UNIQUEID" val="566"/>
</p:tagLst>
</file>

<file path=ppt/tags/tag567.xml><?xml version="1.0" encoding="utf-8"?>
<p:tagLst xmlns:p="http://schemas.openxmlformats.org/presentationml/2006/main">
  <p:tag name="AS_UNIQUEID" val="567"/>
</p:tagLst>
</file>

<file path=ppt/tags/tag568.xml><?xml version="1.0" encoding="utf-8"?>
<p:tagLst xmlns:p="http://schemas.openxmlformats.org/presentationml/2006/main">
  <p:tag name="AS_UNIQUEID" val="568"/>
</p:tagLst>
</file>

<file path=ppt/tags/tag569.xml><?xml version="1.0" encoding="utf-8"?>
<p:tagLst xmlns:p="http://schemas.openxmlformats.org/presentationml/2006/main">
  <p:tag name="AS_UNIQUEID" val="569"/>
</p:tagLst>
</file>

<file path=ppt/tags/tag57.xml><?xml version="1.0" encoding="utf-8"?>
<p:tagLst xmlns:p="http://schemas.openxmlformats.org/presentationml/2006/main">
  <p:tag name="AS_UNIQUEID" val="57"/>
</p:tagLst>
</file>

<file path=ppt/tags/tag570.xml><?xml version="1.0" encoding="utf-8"?>
<p:tagLst xmlns:p="http://schemas.openxmlformats.org/presentationml/2006/main">
  <p:tag name="AS_UNIQUEID" val="570"/>
</p:tagLst>
</file>

<file path=ppt/tags/tag571.xml><?xml version="1.0" encoding="utf-8"?>
<p:tagLst xmlns:p="http://schemas.openxmlformats.org/presentationml/2006/main">
  <p:tag name="AS_UNIQUEID" val="571"/>
</p:tagLst>
</file>

<file path=ppt/tags/tag572.xml><?xml version="1.0" encoding="utf-8"?>
<p:tagLst xmlns:p="http://schemas.openxmlformats.org/presentationml/2006/main">
  <p:tag name="AS_UNIQUEID" val="572"/>
</p:tagLst>
</file>

<file path=ppt/tags/tag573.xml><?xml version="1.0" encoding="utf-8"?>
<p:tagLst xmlns:p="http://schemas.openxmlformats.org/presentationml/2006/main">
  <p:tag name="AS_UNIQUEID" val="573"/>
</p:tagLst>
</file>

<file path=ppt/tags/tag574.xml><?xml version="1.0" encoding="utf-8"?>
<p:tagLst xmlns:p="http://schemas.openxmlformats.org/presentationml/2006/main">
  <p:tag name="AS_UNIQUEID" val="574"/>
</p:tagLst>
</file>

<file path=ppt/tags/tag575.xml><?xml version="1.0" encoding="utf-8"?>
<p:tagLst xmlns:p="http://schemas.openxmlformats.org/presentationml/2006/main">
  <p:tag name="AS_UNIQUEID" val="575"/>
</p:tagLst>
</file>

<file path=ppt/tags/tag576.xml><?xml version="1.0" encoding="utf-8"?>
<p:tagLst xmlns:p="http://schemas.openxmlformats.org/presentationml/2006/main">
  <p:tag name="AS_UNIQUEID" val="576"/>
</p:tagLst>
</file>

<file path=ppt/tags/tag577.xml><?xml version="1.0" encoding="utf-8"?>
<p:tagLst xmlns:p="http://schemas.openxmlformats.org/presentationml/2006/main">
  <p:tag name="AS_UNIQUEID" val="577"/>
</p:tagLst>
</file>

<file path=ppt/tags/tag578.xml><?xml version="1.0" encoding="utf-8"?>
<p:tagLst xmlns:p="http://schemas.openxmlformats.org/presentationml/2006/main">
  <p:tag name="AS_UNIQUEID" val="578"/>
</p:tagLst>
</file>

<file path=ppt/tags/tag579.xml><?xml version="1.0" encoding="utf-8"?>
<p:tagLst xmlns:p="http://schemas.openxmlformats.org/presentationml/2006/main">
  <p:tag name="AS_UNIQUEID" val="579"/>
</p:tagLst>
</file>

<file path=ppt/tags/tag58.xml><?xml version="1.0" encoding="utf-8"?>
<p:tagLst xmlns:p="http://schemas.openxmlformats.org/presentationml/2006/main">
  <p:tag name="AS_UNIQUEID" val="58"/>
</p:tagLst>
</file>

<file path=ppt/tags/tag580.xml><?xml version="1.0" encoding="utf-8"?>
<p:tagLst xmlns:p="http://schemas.openxmlformats.org/presentationml/2006/main">
  <p:tag name="AS_UNIQUEID" val="580"/>
</p:tagLst>
</file>

<file path=ppt/tags/tag581.xml><?xml version="1.0" encoding="utf-8"?>
<p:tagLst xmlns:p="http://schemas.openxmlformats.org/presentationml/2006/main">
  <p:tag name="AS_UNIQUEID" val="581"/>
</p:tagLst>
</file>

<file path=ppt/tags/tag582.xml><?xml version="1.0" encoding="utf-8"?>
<p:tagLst xmlns:p="http://schemas.openxmlformats.org/presentationml/2006/main">
  <p:tag name="AS_UNIQUEID" val="582"/>
</p:tagLst>
</file>

<file path=ppt/tags/tag583.xml><?xml version="1.0" encoding="utf-8"?>
<p:tagLst xmlns:p="http://schemas.openxmlformats.org/presentationml/2006/main">
  <p:tag name="AS_UNIQUEID" val="583"/>
</p:tagLst>
</file>

<file path=ppt/tags/tag584.xml><?xml version="1.0" encoding="utf-8"?>
<p:tagLst xmlns:p="http://schemas.openxmlformats.org/presentationml/2006/main">
  <p:tag name="AS_UNIQUEID" val="584"/>
</p:tagLst>
</file>

<file path=ppt/tags/tag585.xml><?xml version="1.0" encoding="utf-8"?>
<p:tagLst xmlns:p="http://schemas.openxmlformats.org/presentationml/2006/main">
  <p:tag name="AS_UNIQUEID" val="585"/>
</p:tagLst>
</file>

<file path=ppt/tags/tag586.xml><?xml version="1.0" encoding="utf-8"?>
<p:tagLst xmlns:p="http://schemas.openxmlformats.org/presentationml/2006/main">
  <p:tag name="AS_UNIQUEID" val="586"/>
</p:tagLst>
</file>

<file path=ppt/tags/tag587.xml><?xml version="1.0" encoding="utf-8"?>
<p:tagLst xmlns:p="http://schemas.openxmlformats.org/presentationml/2006/main">
  <p:tag name="AS_UNIQUEID" val="587"/>
</p:tagLst>
</file>

<file path=ppt/tags/tag588.xml><?xml version="1.0" encoding="utf-8"?>
<p:tagLst xmlns:p="http://schemas.openxmlformats.org/presentationml/2006/main">
  <p:tag name="AS_UNIQUEID" val="588"/>
</p:tagLst>
</file>

<file path=ppt/tags/tag589.xml><?xml version="1.0" encoding="utf-8"?>
<p:tagLst xmlns:p="http://schemas.openxmlformats.org/presentationml/2006/main">
  <p:tag name="AS_UNIQUEID" val="589"/>
</p:tagLst>
</file>

<file path=ppt/tags/tag59.xml><?xml version="1.0" encoding="utf-8"?>
<p:tagLst xmlns:p="http://schemas.openxmlformats.org/presentationml/2006/main">
  <p:tag name="AS_UNIQUEID" val="59"/>
</p:tagLst>
</file>

<file path=ppt/tags/tag590.xml><?xml version="1.0" encoding="utf-8"?>
<p:tagLst xmlns:p="http://schemas.openxmlformats.org/presentationml/2006/main">
  <p:tag name="AS_UNIQUEID" val="590"/>
</p:tagLst>
</file>

<file path=ppt/tags/tag591.xml><?xml version="1.0" encoding="utf-8"?>
<p:tagLst xmlns:p="http://schemas.openxmlformats.org/presentationml/2006/main">
  <p:tag name="AS_UNIQUEID" val="591"/>
</p:tagLst>
</file>

<file path=ppt/tags/tag592.xml><?xml version="1.0" encoding="utf-8"?>
<p:tagLst xmlns:p="http://schemas.openxmlformats.org/presentationml/2006/main">
  <p:tag name="AS_UNIQUEID" val="592"/>
</p:tagLst>
</file>

<file path=ppt/tags/tag593.xml><?xml version="1.0" encoding="utf-8"?>
<p:tagLst xmlns:p="http://schemas.openxmlformats.org/presentationml/2006/main">
  <p:tag name="AS_UNIQUEID" val="593"/>
</p:tagLst>
</file>

<file path=ppt/tags/tag594.xml><?xml version="1.0" encoding="utf-8"?>
<p:tagLst xmlns:p="http://schemas.openxmlformats.org/presentationml/2006/main">
  <p:tag name="AS_UNIQUEID" val="594"/>
</p:tagLst>
</file>

<file path=ppt/tags/tag595.xml><?xml version="1.0" encoding="utf-8"?>
<p:tagLst xmlns:p="http://schemas.openxmlformats.org/presentationml/2006/main">
  <p:tag name="AS_UNIQUEID" val="595"/>
</p:tagLst>
</file>

<file path=ppt/tags/tag596.xml><?xml version="1.0" encoding="utf-8"?>
<p:tagLst xmlns:p="http://schemas.openxmlformats.org/presentationml/2006/main">
  <p:tag name="AS_UNIQUEID" val="596"/>
</p:tagLst>
</file>

<file path=ppt/tags/tag597.xml><?xml version="1.0" encoding="utf-8"?>
<p:tagLst xmlns:p="http://schemas.openxmlformats.org/presentationml/2006/main">
  <p:tag name="AS_UNIQUEID" val="597"/>
</p:tagLst>
</file>

<file path=ppt/tags/tag598.xml><?xml version="1.0" encoding="utf-8"?>
<p:tagLst xmlns:p="http://schemas.openxmlformats.org/presentationml/2006/main">
  <p:tag name="AS_UNIQUEID" val="598"/>
</p:tagLst>
</file>

<file path=ppt/tags/tag599.xml><?xml version="1.0" encoding="utf-8"?>
<p:tagLst xmlns:p="http://schemas.openxmlformats.org/presentationml/2006/main">
  <p:tag name="AS_UNIQUEID" val="599"/>
</p:tagLst>
</file>

<file path=ppt/tags/tag6.xml><?xml version="1.0" encoding="utf-8"?>
<p:tagLst xmlns:p="http://schemas.openxmlformats.org/presentationml/2006/main">
  <p:tag name="AS_UNIQUEID" val="6"/>
</p:tagLst>
</file>

<file path=ppt/tags/tag60.xml><?xml version="1.0" encoding="utf-8"?>
<p:tagLst xmlns:p="http://schemas.openxmlformats.org/presentationml/2006/main">
  <p:tag name="AS_UNIQUEID" val="60"/>
</p:tagLst>
</file>

<file path=ppt/tags/tag600.xml><?xml version="1.0" encoding="utf-8"?>
<p:tagLst xmlns:p="http://schemas.openxmlformats.org/presentationml/2006/main">
  <p:tag name="AS_UNIQUEID" val="600"/>
</p:tagLst>
</file>

<file path=ppt/tags/tag601.xml><?xml version="1.0" encoding="utf-8"?>
<p:tagLst xmlns:p="http://schemas.openxmlformats.org/presentationml/2006/main">
  <p:tag name="AS_UNIQUEID" val="601"/>
</p:tagLst>
</file>

<file path=ppt/tags/tag602.xml><?xml version="1.0" encoding="utf-8"?>
<p:tagLst xmlns:p="http://schemas.openxmlformats.org/presentationml/2006/main">
  <p:tag name="AS_UNIQUEID" val="602"/>
</p:tagLst>
</file>

<file path=ppt/tags/tag603.xml><?xml version="1.0" encoding="utf-8"?>
<p:tagLst xmlns:p="http://schemas.openxmlformats.org/presentationml/2006/main">
  <p:tag name="AS_UNIQUEID" val="603"/>
</p:tagLst>
</file>

<file path=ppt/tags/tag604.xml><?xml version="1.0" encoding="utf-8"?>
<p:tagLst xmlns:p="http://schemas.openxmlformats.org/presentationml/2006/main">
  <p:tag name="AS_UNIQUEID" val="604"/>
</p:tagLst>
</file>

<file path=ppt/tags/tag605.xml><?xml version="1.0" encoding="utf-8"?>
<p:tagLst xmlns:p="http://schemas.openxmlformats.org/presentationml/2006/main">
  <p:tag name="AS_UNIQUEID" val="605"/>
</p:tagLst>
</file>

<file path=ppt/tags/tag606.xml><?xml version="1.0" encoding="utf-8"?>
<p:tagLst xmlns:p="http://schemas.openxmlformats.org/presentationml/2006/main">
  <p:tag name="AS_UNIQUEID" val="606"/>
</p:tagLst>
</file>

<file path=ppt/tags/tag607.xml><?xml version="1.0" encoding="utf-8"?>
<p:tagLst xmlns:p="http://schemas.openxmlformats.org/presentationml/2006/main">
  <p:tag name="AS_UNIQUEID" val="607"/>
</p:tagLst>
</file>

<file path=ppt/tags/tag608.xml><?xml version="1.0" encoding="utf-8"?>
<p:tagLst xmlns:p="http://schemas.openxmlformats.org/presentationml/2006/main">
  <p:tag name="AS_UNIQUEID" val="608"/>
</p:tagLst>
</file>

<file path=ppt/tags/tag609.xml><?xml version="1.0" encoding="utf-8"?>
<p:tagLst xmlns:p="http://schemas.openxmlformats.org/presentationml/2006/main">
  <p:tag name="AS_UNIQUEID" val="609"/>
</p:tagLst>
</file>

<file path=ppt/tags/tag61.xml><?xml version="1.0" encoding="utf-8"?>
<p:tagLst xmlns:p="http://schemas.openxmlformats.org/presentationml/2006/main">
  <p:tag name="AS_UNIQUEID" val="61"/>
</p:tagLst>
</file>

<file path=ppt/tags/tag610.xml><?xml version="1.0" encoding="utf-8"?>
<p:tagLst xmlns:p="http://schemas.openxmlformats.org/presentationml/2006/main">
  <p:tag name="AS_UNIQUEID" val="610"/>
</p:tagLst>
</file>

<file path=ppt/tags/tag611.xml><?xml version="1.0" encoding="utf-8"?>
<p:tagLst xmlns:p="http://schemas.openxmlformats.org/presentationml/2006/main">
  <p:tag name="AS_UNIQUEID" val="611"/>
</p:tagLst>
</file>

<file path=ppt/tags/tag612.xml><?xml version="1.0" encoding="utf-8"?>
<p:tagLst xmlns:p="http://schemas.openxmlformats.org/presentationml/2006/main">
  <p:tag name="AS_UNIQUEID" val="612"/>
</p:tagLst>
</file>

<file path=ppt/tags/tag613.xml><?xml version="1.0" encoding="utf-8"?>
<p:tagLst xmlns:p="http://schemas.openxmlformats.org/presentationml/2006/main">
  <p:tag name="AS_UNIQUEID" val="613"/>
</p:tagLst>
</file>

<file path=ppt/tags/tag614.xml><?xml version="1.0" encoding="utf-8"?>
<p:tagLst xmlns:p="http://schemas.openxmlformats.org/presentationml/2006/main">
  <p:tag name="AS_UNIQUEID" val="614"/>
</p:tagLst>
</file>

<file path=ppt/tags/tag615.xml><?xml version="1.0" encoding="utf-8"?>
<p:tagLst xmlns:p="http://schemas.openxmlformats.org/presentationml/2006/main">
  <p:tag name="AS_UNIQUEID" val="615"/>
</p:tagLst>
</file>

<file path=ppt/tags/tag616.xml><?xml version="1.0" encoding="utf-8"?>
<p:tagLst xmlns:p="http://schemas.openxmlformats.org/presentationml/2006/main">
  <p:tag name="AS_UNIQUEID" val="616"/>
</p:tagLst>
</file>

<file path=ppt/tags/tag617.xml><?xml version="1.0" encoding="utf-8"?>
<p:tagLst xmlns:p="http://schemas.openxmlformats.org/presentationml/2006/main">
  <p:tag name="AS_UNIQUEID" val="617"/>
</p:tagLst>
</file>

<file path=ppt/tags/tag618.xml><?xml version="1.0" encoding="utf-8"?>
<p:tagLst xmlns:p="http://schemas.openxmlformats.org/presentationml/2006/main">
  <p:tag name="AS_UNIQUEID" val="618"/>
</p:tagLst>
</file>

<file path=ppt/tags/tag619.xml><?xml version="1.0" encoding="utf-8"?>
<p:tagLst xmlns:p="http://schemas.openxmlformats.org/presentationml/2006/main">
  <p:tag name="AS_UNIQUEID" val="619"/>
</p:tagLst>
</file>

<file path=ppt/tags/tag62.xml><?xml version="1.0" encoding="utf-8"?>
<p:tagLst xmlns:p="http://schemas.openxmlformats.org/presentationml/2006/main">
  <p:tag name="AS_UNIQUEID" val="62"/>
</p:tagLst>
</file>

<file path=ppt/tags/tag620.xml><?xml version="1.0" encoding="utf-8"?>
<p:tagLst xmlns:p="http://schemas.openxmlformats.org/presentationml/2006/main">
  <p:tag name="AS_UNIQUEID" val="620"/>
</p:tagLst>
</file>

<file path=ppt/tags/tag621.xml><?xml version="1.0" encoding="utf-8"?>
<p:tagLst xmlns:p="http://schemas.openxmlformats.org/presentationml/2006/main">
  <p:tag name="AS_UNIQUEID" val="621"/>
</p:tagLst>
</file>

<file path=ppt/tags/tag622.xml><?xml version="1.0" encoding="utf-8"?>
<p:tagLst xmlns:p="http://schemas.openxmlformats.org/presentationml/2006/main">
  <p:tag name="AS_UNIQUEID" val="622"/>
</p:tagLst>
</file>

<file path=ppt/tags/tag623.xml><?xml version="1.0" encoding="utf-8"?>
<p:tagLst xmlns:p="http://schemas.openxmlformats.org/presentationml/2006/main">
  <p:tag name="AS_UNIQUEID" val="623"/>
</p:tagLst>
</file>

<file path=ppt/tags/tag624.xml><?xml version="1.0" encoding="utf-8"?>
<p:tagLst xmlns:p="http://schemas.openxmlformats.org/presentationml/2006/main">
  <p:tag name="AS_UNIQUEID" val="624"/>
</p:tagLst>
</file>

<file path=ppt/tags/tag625.xml><?xml version="1.0" encoding="utf-8"?>
<p:tagLst xmlns:p="http://schemas.openxmlformats.org/presentationml/2006/main">
  <p:tag name="AS_UNIQUEID" val="625"/>
</p:tagLst>
</file>

<file path=ppt/tags/tag626.xml><?xml version="1.0" encoding="utf-8"?>
<p:tagLst xmlns:p="http://schemas.openxmlformats.org/presentationml/2006/main">
  <p:tag name="AS_UNIQUEID" val="626"/>
</p:tagLst>
</file>

<file path=ppt/tags/tag627.xml><?xml version="1.0" encoding="utf-8"?>
<p:tagLst xmlns:p="http://schemas.openxmlformats.org/presentationml/2006/main">
  <p:tag name="AS_UNIQUEID" val="627"/>
</p:tagLst>
</file>

<file path=ppt/tags/tag628.xml><?xml version="1.0" encoding="utf-8"?>
<p:tagLst xmlns:p="http://schemas.openxmlformats.org/presentationml/2006/main">
  <p:tag name="AS_UNIQUEID" val="628"/>
</p:tagLst>
</file>

<file path=ppt/tags/tag629.xml><?xml version="1.0" encoding="utf-8"?>
<p:tagLst xmlns:p="http://schemas.openxmlformats.org/presentationml/2006/main">
  <p:tag name="AS_UNIQUEID" val="629"/>
</p:tagLst>
</file>

<file path=ppt/tags/tag63.xml><?xml version="1.0" encoding="utf-8"?>
<p:tagLst xmlns:p="http://schemas.openxmlformats.org/presentationml/2006/main">
  <p:tag name="AS_UNIQUEID" val="63"/>
</p:tagLst>
</file>

<file path=ppt/tags/tag630.xml><?xml version="1.0" encoding="utf-8"?>
<p:tagLst xmlns:p="http://schemas.openxmlformats.org/presentationml/2006/main">
  <p:tag name="AS_UNIQUEID" val="630"/>
</p:tagLst>
</file>

<file path=ppt/tags/tag631.xml><?xml version="1.0" encoding="utf-8"?>
<p:tagLst xmlns:p="http://schemas.openxmlformats.org/presentationml/2006/main">
  <p:tag name="AS_UNIQUEID" val="631"/>
</p:tagLst>
</file>

<file path=ppt/tags/tag632.xml><?xml version="1.0" encoding="utf-8"?>
<p:tagLst xmlns:p="http://schemas.openxmlformats.org/presentationml/2006/main">
  <p:tag name="AS_UNIQUEID" val="632"/>
</p:tagLst>
</file>

<file path=ppt/tags/tag633.xml><?xml version="1.0" encoding="utf-8"?>
<p:tagLst xmlns:p="http://schemas.openxmlformats.org/presentationml/2006/main">
  <p:tag name="AS_UNIQUEID" val="633"/>
</p:tagLst>
</file>

<file path=ppt/tags/tag634.xml><?xml version="1.0" encoding="utf-8"?>
<p:tagLst xmlns:p="http://schemas.openxmlformats.org/presentationml/2006/main">
  <p:tag name="AS_UNIQUEID" val="634"/>
</p:tagLst>
</file>

<file path=ppt/tags/tag635.xml><?xml version="1.0" encoding="utf-8"?>
<p:tagLst xmlns:p="http://schemas.openxmlformats.org/presentationml/2006/main">
  <p:tag name="AS_UNIQUEID" val="635"/>
</p:tagLst>
</file>

<file path=ppt/tags/tag636.xml><?xml version="1.0" encoding="utf-8"?>
<p:tagLst xmlns:p="http://schemas.openxmlformats.org/presentationml/2006/main">
  <p:tag name="AS_UNIQUEID" val="636"/>
</p:tagLst>
</file>

<file path=ppt/tags/tag637.xml><?xml version="1.0" encoding="utf-8"?>
<p:tagLst xmlns:p="http://schemas.openxmlformats.org/presentationml/2006/main">
  <p:tag name="AS_UNIQUEID" val="637"/>
</p:tagLst>
</file>

<file path=ppt/tags/tag638.xml><?xml version="1.0" encoding="utf-8"?>
<p:tagLst xmlns:p="http://schemas.openxmlformats.org/presentationml/2006/main">
  <p:tag name="AS_UNIQUEID" val="638"/>
</p:tagLst>
</file>

<file path=ppt/tags/tag639.xml><?xml version="1.0" encoding="utf-8"?>
<p:tagLst xmlns:p="http://schemas.openxmlformats.org/presentationml/2006/main">
  <p:tag name="AS_UNIQUEID" val="639"/>
</p:tagLst>
</file>

<file path=ppt/tags/tag64.xml><?xml version="1.0" encoding="utf-8"?>
<p:tagLst xmlns:p="http://schemas.openxmlformats.org/presentationml/2006/main">
  <p:tag name="AS_UNIQUEID" val="64"/>
</p:tagLst>
</file>

<file path=ppt/tags/tag640.xml><?xml version="1.0" encoding="utf-8"?>
<p:tagLst xmlns:p="http://schemas.openxmlformats.org/presentationml/2006/main">
  <p:tag name="AS_UNIQUEID" val="640"/>
</p:tagLst>
</file>

<file path=ppt/tags/tag641.xml><?xml version="1.0" encoding="utf-8"?>
<p:tagLst xmlns:p="http://schemas.openxmlformats.org/presentationml/2006/main">
  <p:tag name="AS_UNIQUEID" val="641"/>
</p:tagLst>
</file>

<file path=ppt/tags/tag642.xml><?xml version="1.0" encoding="utf-8"?>
<p:tagLst xmlns:p="http://schemas.openxmlformats.org/presentationml/2006/main">
  <p:tag name="AS_UNIQUEID" val="642"/>
</p:tagLst>
</file>

<file path=ppt/tags/tag643.xml><?xml version="1.0" encoding="utf-8"?>
<p:tagLst xmlns:p="http://schemas.openxmlformats.org/presentationml/2006/main">
  <p:tag name="AS_UNIQUEID" val="643"/>
</p:tagLst>
</file>

<file path=ppt/tags/tag644.xml><?xml version="1.0" encoding="utf-8"?>
<p:tagLst xmlns:p="http://schemas.openxmlformats.org/presentationml/2006/main">
  <p:tag name="AS_UNIQUEID" val="644"/>
</p:tagLst>
</file>

<file path=ppt/tags/tag645.xml><?xml version="1.0" encoding="utf-8"?>
<p:tagLst xmlns:p="http://schemas.openxmlformats.org/presentationml/2006/main">
  <p:tag name="AS_UNIQUEID" val="645"/>
</p:tagLst>
</file>

<file path=ppt/tags/tag646.xml><?xml version="1.0" encoding="utf-8"?>
<p:tagLst xmlns:p="http://schemas.openxmlformats.org/presentationml/2006/main">
  <p:tag name="AS_UNIQUEID" val="646"/>
</p:tagLst>
</file>

<file path=ppt/tags/tag647.xml><?xml version="1.0" encoding="utf-8"?>
<p:tagLst xmlns:p="http://schemas.openxmlformats.org/presentationml/2006/main">
  <p:tag name="AS_UNIQUEID" val="647"/>
</p:tagLst>
</file>

<file path=ppt/tags/tag648.xml><?xml version="1.0" encoding="utf-8"?>
<p:tagLst xmlns:p="http://schemas.openxmlformats.org/presentationml/2006/main">
  <p:tag name="AS_UNIQUEID" val="648"/>
</p:tagLst>
</file>

<file path=ppt/tags/tag649.xml><?xml version="1.0" encoding="utf-8"?>
<p:tagLst xmlns:p="http://schemas.openxmlformats.org/presentationml/2006/main">
  <p:tag name="AS_UNIQUEID" val="649"/>
</p:tagLst>
</file>

<file path=ppt/tags/tag65.xml><?xml version="1.0" encoding="utf-8"?>
<p:tagLst xmlns:p="http://schemas.openxmlformats.org/presentationml/2006/main">
  <p:tag name="AS_UNIQUEID" val="65"/>
</p:tagLst>
</file>

<file path=ppt/tags/tag650.xml><?xml version="1.0" encoding="utf-8"?>
<p:tagLst xmlns:p="http://schemas.openxmlformats.org/presentationml/2006/main">
  <p:tag name="AS_UNIQUEID" val="650"/>
</p:tagLst>
</file>

<file path=ppt/tags/tag651.xml><?xml version="1.0" encoding="utf-8"?>
<p:tagLst xmlns:p="http://schemas.openxmlformats.org/presentationml/2006/main">
  <p:tag name="AS_UNIQUEID" val="651"/>
</p:tagLst>
</file>

<file path=ppt/tags/tag652.xml><?xml version="1.0" encoding="utf-8"?>
<p:tagLst xmlns:p="http://schemas.openxmlformats.org/presentationml/2006/main">
  <p:tag name="AS_UNIQUEID" val="652"/>
</p:tagLst>
</file>

<file path=ppt/tags/tag653.xml><?xml version="1.0" encoding="utf-8"?>
<p:tagLst xmlns:p="http://schemas.openxmlformats.org/presentationml/2006/main">
  <p:tag name="AS_UNIQUEID" val="653"/>
</p:tagLst>
</file>

<file path=ppt/tags/tag654.xml><?xml version="1.0" encoding="utf-8"?>
<p:tagLst xmlns:p="http://schemas.openxmlformats.org/presentationml/2006/main">
  <p:tag name="AS_UNIQUEID" val="654"/>
</p:tagLst>
</file>

<file path=ppt/tags/tag655.xml><?xml version="1.0" encoding="utf-8"?>
<p:tagLst xmlns:p="http://schemas.openxmlformats.org/presentationml/2006/main">
  <p:tag name="AS_UNIQUEID" val="655"/>
</p:tagLst>
</file>

<file path=ppt/tags/tag656.xml><?xml version="1.0" encoding="utf-8"?>
<p:tagLst xmlns:p="http://schemas.openxmlformats.org/presentationml/2006/main">
  <p:tag name="AS_UNIQUEID" val="656"/>
</p:tagLst>
</file>

<file path=ppt/tags/tag657.xml><?xml version="1.0" encoding="utf-8"?>
<p:tagLst xmlns:p="http://schemas.openxmlformats.org/presentationml/2006/main">
  <p:tag name="AS_UNIQUEID" val="657"/>
</p:tagLst>
</file>

<file path=ppt/tags/tag658.xml><?xml version="1.0" encoding="utf-8"?>
<p:tagLst xmlns:p="http://schemas.openxmlformats.org/presentationml/2006/main">
  <p:tag name="AS_UNIQUEID" val="658"/>
</p:tagLst>
</file>

<file path=ppt/tags/tag659.xml><?xml version="1.0" encoding="utf-8"?>
<p:tagLst xmlns:p="http://schemas.openxmlformats.org/presentationml/2006/main">
  <p:tag name="AS_UNIQUEID" val="659"/>
</p:tagLst>
</file>

<file path=ppt/tags/tag66.xml><?xml version="1.0" encoding="utf-8"?>
<p:tagLst xmlns:p="http://schemas.openxmlformats.org/presentationml/2006/main">
  <p:tag name="AS_UNIQUEID" val="66"/>
</p:tagLst>
</file>

<file path=ppt/tags/tag660.xml><?xml version="1.0" encoding="utf-8"?>
<p:tagLst xmlns:p="http://schemas.openxmlformats.org/presentationml/2006/main">
  <p:tag name="AS_UNIQUEID" val="660"/>
</p:tagLst>
</file>

<file path=ppt/tags/tag661.xml><?xml version="1.0" encoding="utf-8"?>
<p:tagLst xmlns:p="http://schemas.openxmlformats.org/presentationml/2006/main">
  <p:tag name="AS_UNIQUEID" val="661"/>
</p:tagLst>
</file>

<file path=ppt/tags/tag662.xml><?xml version="1.0" encoding="utf-8"?>
<p:tagLst xmlns:p="http://schemas.openxmlformats.org/presentationml/2006/main">
  <p:tag name="AS_UNIQUEID" val="662"/>
</p:tagLst>
</file>

<file path=ppt/tags/tag663.xml><?xml version="1.0" encoding="utf-8"?>
<p:tagLst xmlns:p="http://schemas.openxmlformats.org/presentationml/2006/main">
  <p:tag name="AS_UNIQUEID" val="663"/>
</p:tagLst>
</file>

<file path=ppt/tags/tag664.xml><?xml version="1.0" encoding="utf-8"?>
<p:tagLst xmlns:p="http://schemas.openxmlformats.org/presentationml/2006/main">
  <p:tag name="AS_UNIQUEID" val="664"/>
</p:tagLst>
</file>

<file path=ppt/tags/tag665.xml><?xml version="1.0" encoding="utf-8"?>
<p:tagLst xmlns:p="http://schemas.openxmlformats.org/presentationml/2006/main">
  <p:tag name="AS_UNIQUEID" val="665"/>
</p:tagLst>
</file>

<file path=ppt/tags/tag666.xml><?xml version="1.0" encoding="utf-8"?>
<p:tagLst xmlns:p="http://schemas.openxmlformats.org/presentationml/2006/main">
  <p:tag name="AS_UNIQUEID" val="666"/>
</p:tagLst>
</file>

<file path=ppt/tags/tag667.xml><?xml version="1.0" encoding="utf-8"?>
<p:tagLst xmlns:p="http://schemas.openxmlformats.org/presentationml/2006/main">
  <p:tag name="AS_UNIQUEID" val="667"/>
</p:tagLst>
</file>

<file path=ppt/tags/tag668.xml><?xml version="1.0" encoding="utf-8"?>
<p:tagLst xmlns:p="http://schemas.openxmlformats.org/presentationml/2006/main">
  <p:tag name="AS_UNIQUEID" val="668"/>
</p:tagLst>
</file>

<file path=ppt/tags/tag669.xml><?xml version="1.0" encoding="utf-8"?>
<p:tagLst xmlns:p="http://schemas.openxmlformats.org/presentationml/2006/main">
  <p:tag name="AS_UNIQUEID" val="669"/>
</p:tagLst>
</file>

<file path=ppt/tags/tag67.xml><?xml version="1.0" encoding="utf-8"?>
<p:tagLst xmlns:p="http://schemas.openxmlformats.org/presentationml/2006/main">
  <p:tag name="AS_UNIQUEID" val="67"/>
</p:tagLst>
</file>

<file path=ppt/tags/tag670.xml><?xml version="1.0" encoding="utf-8"?>
<p:tagLst xmlns:p="http://schemas.openxmlformats.org/presentationml/2006/main">
  <p:tag name="AS_UNIQUEID" val="670"/>
</p:tagLst>
</file>

<file path=ppt/tags/tag671.xml><?xml version="1.0" encoding="utf-8"?>
<p:tagLst xmlns:p="http://schemas.openxmlformats.org/presentationml/2006/main">
  <p:tag name="AS_UNIQUEID" val="671"/>
</p:tagLst>
</file>

<file path=ppt/tags/tag672.xml><?xml version="1.0" encoding="utf-8"?>
<p:tagLst xmlns:p="http://schemas.openxmlformats.org/presentationml/2006/main">
  <p:tag name="AS_UNIQUEID" val="672"/>
</p:tagLst>
</file>

<file path=ppt/tags/tag673.xml><?xml version="1.0" encoding="utf-8"?>
<p:tagLst xmlns:p="http://schemas.openxmlformats.org/presentationml/2006/main">
  <p:tag name="AS_UNIQUEID" val="673"/>
</p:tagLst>
</file>

<file path=ppt/tags/tag674.xml><?xml version="1.0" encoding="utf-8"?>
<p:tagLst xmlns:p="http://schemas.openxmlformats.org/presentationml/2006/main">
  <p:tag name="AS_UNIQUEID" val="674"/>
</p:tagLst>
</file>

<file path=ppt/tags/tag675.xml><?xml version="1.0" encoding="utf-8"?>
<p:tagLst xmlns:p="http://schemas.openxmlformats.org/presentationml/2006/main">
  <p:tag name="AS_UNIQUEID" val="675"/>
</p:tagLst>
</file>

<file path=ppt/tags/tag676.xml><?xml version="1.0" encoding="utf-8"?>
<p:tagLst xmlns:p="http://schemas.openxmlformats.org/presentationml/2006/main">
  <p:tag name="AS_UNIQUEID" val="676"/>
</p:tagLst>
</file>

<file path=ppt/tags/tag677.xml><?xml version="1.0" encoding="utf-8"?>
<p:tagLst xmlns:p="http://schemas.openxmlformats.org/presentationml/2006/main">
  <p:tag name="AS_UNIQUEID" val="677"/>
</p:tagLst>
</file>

<file path=ppt/tags/tag678.xml><?xml version="1.0" encoding="utf-8"?>
<p:tagLst xmlns:p="http://schemas.openxmlformats.org/presentationml/2006/main">
  <p:tag name="AS_UNIQUEID" val="678"/>
</p:tagLst>
</file>

<file path=ppt/tags/tag679.xml><?xml version="1.0" encoding="utf-8"?>
<p:tagLst xmlns:p="http://schemas.openxmlformats.org/presentationml/2006/main">
  <p:tag name="AS_UNIQUEID" val="679"/>
</p:tagLst>
</file>

<file path=ppt/tags/tag68.xml><?xml version="1.0" encoding="utf-8"?>
<p:tagLst xmlns:p="http://schemas.openxmlformats.org/presentationml/2006/main">
  <p:tag name="AS_UNIQUEID" val="68"/>
</p:tagLst>
</file>

<file path=ppt/tags/tag680.xml><?xml version="1.0" encoding="utf-8"?>
<p:tagLst xmlns:p="http://schemas.openxmlformats.org/presentationml/2006/main">
  <p:tag name="AS_UNIQUEID" val="680"/>
</p:tagLst>
</file>

<file path=ppt/tags/tag681.xml><?xml version="1.0" encoding="utf-8"?>
<p:tagLst xmlns:p="http://schemas.openxmlformats.org/presentationml/2006/main">
  <p:tag name="AS_UNIQUEID" val="681"/>
</p:tagLst>
</file>

<file path=ppt/tags/tag682.xml><?xml version="1.0" encoding="utf-8"?>
<p:tagLst xmlns:p="http://schemas.openxmlformats.org/presentationml/2006/main">
  <p:tag name="AS_UNIQUEID" val="682"/>
</p:tagLst>
</file>

<file path=ppt/tags/tag683.xml><?xml version="1.0" encoding="utf-8"?>
<p:tagLst xmlns:p="http://schemas.openxmlformats.org/presentationml/2006/main">
  <p:tag name="AS_UNIQUEID" val="683"/>
</p:tagLst>
</file>

<file path=ppt/tags/tag684.xml><?xml version="1.0" encoding="utf-8"?>
<p:tagLst xmlns:p="http://schemas.openxmlformats.org/presentationml/2006/main">
  <p:tag name="AS_UNIQUEID" val="684"/>
</p:tagLst>
</file>

<file path=ppt/tags/tag685.xml><?xml version="1.0" encoding="utf-8"?>
<p:tagLst xmlns:p="http://schemas.openxmlformats.org/presentationml/2006/main">
  <p:tag name="AS_UNIQUEID" val="685"/>
</p:tagLst>
</file>

<file path=ppt/tags/tag686.xml><?xml version="1.0" encoding="utf-8"?>
<p:tagLst xmlns:p="http://schemas.openxmlformats.org/presentationml/2006/main">
  <p:tag name="AS_UNIQUEID" val="686"/>
</p:tagLst>
</file>

<file path=ppt/tags/tag687.xml><?xml version="1.0" encoding="utf-8"?>
<p:tagLst xmlns:p="http://schemas.openxmlformats.org/presentationml/2006/main">
  <p:tag name="AS_UNIQUEID" val="687"/>
</p:tagLst>
</file>

<file path=ppt/tags/tag688.xml><?xml version="1.0" encoding="utf-8"?>
<p:tagLst xmlns:p="http://schemas.openxmlformats.org/presentationml/2006/main">
  <p:tag name="AS_UNIQUEID" val="688"/>
</p:tagLst>
</file>

<file path=ppt/tags/tag689.xml><?xml version="1.0" encoding="utf-8"?>
<p:tagLst xmlns:p="http://schemas.openxmlformats.org/presentationml/2006/main">
  <p:tag name="AS_UNIQUEID" val="689"/>
</p:tagLst>
</file>

<file path=ppt/tags/tag69.xml><?xml version="1.0" encoding="utf-8"?>
<p:tagLst xmlns:p="http://schemas.openxmlformats.org/presentationml/2006/main">
  <p:tag name="AS_UNIQUEID" val="69"/>
</p:tagLst>
</file>

<file path=ppt/tags/tag690.xml><?xml version="1.0" encoding="utf-8"?>
<p:tagLst xmlns:p="http://schemas.openxmlformats.org/presentationml/2006/main">
  <p:tag name="AS_UNIQUEID" val="690"/>
</p:tagLst>
</file>

<file path=ppt/tags/tag691.xml><?xml version="1.0" encoding="utf-8"?>
<p:tagLst xmlns:p="http://schemas.openxmlformats.org/presentationml/2006/main">
  <p:tag name="AS_UNIQUEID" val="691"/>
</p:tagLst>
</file>

<file path=ppt/tags/tag692.xml><?xml version="1.0" encoding="utf-8"?>
<p:tagLst xmlns:p="http://schemas.openxmlformats.org/presentationml/2006/main">
  <p:tag name="AS_UNIQUEID" val="692"/>
</p:tagLst>
</file>

<file path=ppt/tags/tag693.xml><?xml version="1.0" encoding="utf-8"?>
<p:tagLst xmlns:p="http://schemas.openxmlformats.org/presentationml/2006/main">
  <p:tag name="AS_UNIQUEID" val="693"/>
</p:tagLst>
</file>

<file path=ppt/tags/tag694.xml><?xml version="1.0" encoding="utf-8"?>
<p:tagLst xmlns:p="http://schemas.openxmlformats.org/presentationml/2006/main">
  <p:tag name="AS_UNIQUEID" val="694"/>
</p:tagLst>
</file>

<file path=ppt/tags/tag695.xml><?xml version="1.0" encoding="utf-8"?>
<p:tagLst xmlns:p="http://schemas.openxmlformats.org/presentationml/2006/main">
  <p:tag name="AS_UNIQUEID" val="695"/>
</p:tagLst>
</file>

<file path=ppt/tags/tag696.xml><?xml version="1.0" encoding="utf-8"?>
<p:tagLst xmlns:p="http://schemas.openxmlformats.org/presentationml/2006/main">
  <p:tag name="AS_UNIQUEID" val="696"/>
</p:tagLst>
</file>

<file path=ppt/tags/tag697.xml><?xml version="1.0" encoding="utf-8"?>
<p:tagLst xmlns:p="http://schemas.openxmlformats.org/presentationml/2006/main">
  <p:tag name="AS_UNIQUEID" val="697"/>
</p:tagLst>
</file>

<file path=ppt/tags/tag698.xml><?xml version="1.0" encoding="utf-8"?>
<p:tagLst xmlns:p="http://schemas.openxmlformats.org/presentationml/2006/main">
  <p:tag name="AS_UNIQUEID" val="698"/>
</p:tagLst>
</file>

<file path=ppt/tags/tag699.xml><?xml version="1.0" encoding="utf-8"?>
<p:tagLst xmlns:p="http://schemas.openxmlformats.org/presentationml/2006/main">
  <p:tag name="AS_UNIQUEID" val="699"/>
</p:tagLst>
</file>

<file path=ppt/tags/tag7.xml><?xml version="1.0" encoding="utf-8"?>
<p:tagLst xmlns:p="http://schemas.openxmlformats.org/presentationml/2006/main">
  <p:tag name="AS_UNIQUEID" val="7"/>
</p:tagLst>
</file>

<file path=ppt/tags/tag70.xml><?xml version="1.0" encoding="utf-8"?>
<p:tagLst xmlns:p="http://schemas.openxmlformats.org/presentationml/2006/main">
  <p:tag name="AS_UNIQUEID" val="70"/>
</p:tagLst>
</file>

<file path=ppt/tags/tag700.xml><?xml version="1.0" encoding="utf-8"?>
<p:tagLst xmlns:p="http://schemas.openxmlformats.org/presentationml/2006/main">
  <p:tag name="AS_UNIQUEID" val="700"/>
</p:tagLst>
</file>

<file path=ppt/tags/tag701.xml><?xml version="1.0" encoding="utf-8"?>
<p:tagLst xmlns:p="http://schemas.openxmlformats.org/presentationml/2006/main">
  <p:tag name="AS_UNIQUEID" val="701"/>
</p:tagLst>
</file>

<file path=ppt/tags/tag702.xml><?xml version="1.0" encoding="utf-8"?>
<p:tagLst xmlns:p="http://schemas.openxmlformats.org/presentationml/2006/main">
  <p:tag name="AS_UNIQUEID" val="702"/>
</p:tagLst>
</file>

<file path=ppt/tags/tag703.xml><?xml version="1.0" encoding="utf-8"?>
<p:tagLst xmlns:p="http://schemas.openxmlformats.org/presentationml/2006/main">
  <p:tag name="AS_UNIQUEID" val="703"/>
</p:tagLst>
</file>

<file path=ppt/tags/tag704.xml><?xml version="1.0" encoding="utf-8"?>
<p:tagLst xmlns:p="http://schemas.openxmlformats.org/presentationml/2006/main">
  <p:tag name="AS_UNIQUEID" val="704"/>
</p:tagLst>
</file>

<file path=ppt/tags/tag705.xml><?xml version="1.0" encoding="utf-8"?>
<p:tagLst xmlns:p="http://schemas.openxmlformats.org/presentationml/2006/main">
  <p:tag name="AS_UNIQUEID" val="705"/>
</p:tagLst>
</file>

<file path=ppt/tags/tag706.xml><?xml version="1.0" encoding="utf-8"?>
<p:tagLst xmlns:p="http://schemas.openxmlformats.org/presentationml/2006/main">
  <p:tag name="AS_UNIQUEID" val="706"/>
</p:tagLst>
</file>

<file path=ppt/tags/tag707.xml><?xml version="1.0" encoding="utf-8"?>
<p:tagLst xmlns:p="http://schemas.openxmlformats.org/presentationml/2006/main">
  <p:tag name="AS_UNIQUEID" val="707"/>
</p:tagLst>
</file>

<file path=ppt/tags/tag708.xml><?xml version="1.0" encoding="utf-8"?>
<p:tagLst xmlns:p="http://schemas.openxmlformats.org/presentationml/2006/main">
  <p:tag name="AS_UNIQUEID" val="708"/>
</p:tagLst>
</file>

<file path=ppt/tags/tag709.xml><?xml version="1.0" encoding="utf-8"?>
<p:tagLst xmlns:p="http://schemas.openxmlformats.org/presentationml/2006/main">
  <p:tag name="AS_UNIQUEID" val="709"/>
</p:tagLst>
</file>

<file path=ppt/tags/tag71.xml><?xml version="1.0" encoding="utf-8"?>
<p:tagLst xmlns:p="http://schemas.openxmlformats.org/presentationml/2006/main">
  <p:tag name="AS_UNIQUEID" val="71"/>
</p:tagLst>
</file>

<file path=ppt/tags/tag710.xml><?xml version="1.0" encoding="utf-8"?>
<p:tagLst xmlns:p="http://schemas.openxmlformats.org/presentationml/2006/main">
  <p:tag name="AS_UNIQUEID" val="710"/>
</p:tagLst>
</file>

<file path=ppt/tags/tag711.xml><?xml version="1.0" encoding="utf-8"?>
<p:tagLst xmlns:p="http://schemas.openxmlformats.org/presentationml/2006/main">
  <p:tag name="AS_UNIQUEID" val="711"/>
</p:tagLst>
</file>

<file path=ppt/tags/tag712.xml><?xml version="1.0" encoding="utf-8"?>
<p:tagLst xmlns:p="http://schemas.openxmlformats.org/presentationml/2006/main">
  <p:tag name="AS_UNIQUEID" val="712"/>
</p:tagLst>
</file>

<file path=ppt/tags/tag713.xml><?xml version="1.0" encoding="utf-8"?>
<p:tagLst xmlns:p="http://schemas.openxmlformats.org/presentationml/2006/main">
  <p:tag name="AS_UNIQUEID" val="713"/>
</p:tagLst>
</file>

<file path=ppt/tags/tag714.xml><?xml version="1.0" encoding="utf-8"?>
<p:tagLst xmlns:p="http://schemas.openxmlformats.org/presentationml/2006/main">
  <p:tag name="AS_UNIQUEID" val="714"/>
</p:tagLst>
</file>

<file path=ppt/tags/tag715.xml><?xml version="1.0" encoding="utf-8"?>
<p:tagLst xmlns:p="http://schemas.openxmlformats.org/presentationml/2006/main">
  <p:tag name="AS_UNIQUEID" val="715"/>
</p:tagLst>
</file>

<file path=ppt/tags/tag716.xml><?xml version="1.0" encoding="utf-8"?>
<p:tagLst xmlns:p="http://schemas.openxmlformats.org/presentationml/2006/main">
  <p:tag name="AS_UNIQUEID" val="716"/>
</p:tagLst>
</file>

<file path=ppt/tags/tag717.xml><?xml version="1.0" encoding="utf-8"?>
<p:tagLst xmlns:p="http://schemas.openxmlformats.org/presentationml/2006/main">
  <p:tag name="AS_UNIQUEID" val="717"/>
</p:tagLst>
</file>

<file path=ppt/tags/tag718.xml><?xml version="1.0" encoding="utf-8"?>
<p:tagLst xmlns:p="http://schemas.openxmlformats.org/presentationml/2006/main">
  <p:tag name="AS_UNIQUEID" val="718"/>
</p:tagLst>
</file>

<file path=ppt/tags/tag719.xml><?xml version="1.0" encoding="utf-8"?>
<p:tagLst xmlns:p="http://schemas.openxmlformats.org/presentationml/2006/main">
  <p:tag name="AS_UNIQUEID" val="719"/>
</p:tagLst>
</file>

<file path=ppt/tags/tag72.xml><?xml version="1.0" encoding="utf-8"?>
<p:tagLst xmlns:p="http://schemas.openxmlformats.org/presentationml/2006/main">
  <p:tag name="AS_UNIQUEID" val="72"/>
</p:tagLst>
</file>

<file path=ppt/tags/tag720.xml><?xml version="1.0" encoding="utf-8"?>
<p:tagLst xmlns:p="http://schemas.openxmlformats.org/presentationml/2006/main">
  <p:tag name="AS_UNIQUEID" val="720"/>
</p:tagLst>
</file>

<file path=ppt/tags/tag721.xml><?xml version="1.0" encoding="utf-8"?>
<p:tagLst xmlns:p="http://schemas.openxmlformats.org/presentationml/2006/main">
  <p:tag name="AS_UNIQUEID" val="721"/>
</p:tagLst>
</file>

<file path=ppt/tags/tag722.xml><?xml version="1.0" encoding="utf-8"?>
<p:tagLst xmlns:p="http://schemas.openxmlformats.org/presentationml/2006/main">
  <p:tag name="AS_UNIQUEID" val="722"/>
</p:tagLst>
</file>

<file path=ppt/tags/tag723.xml><?xml version="1.0" encoding="utf-8"?>
<p:tagLst xmlns:p="http://schemas.openxmlformats.org/presentationml/2006/main">
  <p:tag name="AS_UNIQUEID" val="723"/>
</p:tagLst>
</file>

<file path=ppt/tags/tag724.xml><?xml version="1.0" encoding="utf-8"?>
<p:tagLst xmlns:p="http://schemas.openxmlformats.org/presentationml/2006/main">
  <p:tag name="AS_UNIQUEID" val="724"/>
</p:tagLst>
</file>

<file path=ppt/tags/tag725.xml><?xml version="1.0" encoding="utf-8"?>
<p:tagLst xmlns:p="http://schemas.openxmlformats.org/presentationml/2006/main">
  <p:tag name="AS_UNIQUEID" val="725"/>
</p:tagLst>
</file>

<file path=ppt/tags/tag726.xml><?xml version="1.0" encoding="utf-8"?>
<p:tagLst xmlns:p="http://schemas.openxmlformats.org/presentationml/2006/main">
  <p:tag name="AS_UNIQUEID" val="726"/>
</p:tagLst>
</file>

<file path=ppt/tags/tag727.xml><?xml version="1.0" encoding="utf-8"?>
<p:tagLst xmlns:p="http://schemas.openxmlformats.org/presentationml/2006/main">
  <p:tag name="AS_UNIQUEID" val="727"/>
</p:tagLst>
</file>

<file path=ppt/tags/tag728.xml><?xml version="1.0" encoding="utf-8"?>
<p:tagLst xmlns:p="http://schemas.openxmlformats.org/presentationml/2006/main">
  <p:tag name="AS_UNIQUEID" val="728"/>
</p:tagLst>
</file>

<file path=ppt/tags/tag729.xml><?xml version="1.0" encoding="utf-8"?>
<p:tagLst xmlns:p="http://schemas.openxmlformats.org/presentationml/2006/main">
  <p:tag name="AS_UNIQUEID" val="729"/>
</p:tagLst>
</file>

<file path=ppt/tags/tag73.xml><?xml version="1.0" encoding="utf-8"?>
<p:tagLst xmlns:p="http://schemas.openxmlformats.org/presentationml/2006/main">
  <p:tag name="AS_UNIQUEID" val="73"/>
</p:tagLst>
</file>

<file path=ppt/tags/tag730.xml><?xml version="1.0" encoding="utf-8"?>
<p:tagLst xmlns:p="http://schemas.openxmlformats.org/presentationml/2006/main">
  <p:tag name="AS_UNIQUEID" val="730"/>
</p:tagLst>
</file>

<file path=ppt/tags/tag731.xml><?xml version="1.0" encoding="utf-8"?>
<p:tagLst xmlns:p="http://schemas.openxmlformats.org/presentationml/2006/main">
  <p:tag name="AS_UNIQUEID" val="731"/>
</p:tagLst>
</file>

<file path=ppt/tags/tag732.xml><?xml version="1.0" encoding="utf-8"?>
<p:tagLst xmlns:p="http://schemas.openxmlformats.org/presentationml/2006/main">
  <p:tag name="AS_UNIQUEID" val="732"/>
</p:tagLst>
</file>

<file path=ppt/tags/tag733.xml><?xml version="1.0" encoding="utf-8"?>
<p:tagLst xmlns:p="http://schemas.openxmlformats.org/presentationml/2006/main">
  <p:tag name="AS_UNIQUEID" val="733"/>
</p:tagLst>
</file>

<file path=ppt/tags/tag734.xml><?xml version="1.0" encoding="utf-8"?>
<p:tagLst xmlns:p="http://schemas.openxmlformats.org/presentationml/2006/main">
  <p:tag name="AS_UNIQUEID" val="734"/>
</p:tagLst>
</file>

<file path=ppt/tags/tag735.xml><?xml version="1.0" encoding="utf-8"?>
<p:tagLst xmlns:p="http://schemas.openxmlformats.org/presentationml/2006/main">
  <p:tag name="AS_UNIQUEID" val="735"/>
</p:tagLst>
</file>

<file path=ppt/tags/tag736.xml><?xml version="1.0" encoding="utf-8"?>
<p:tagLst xmlns:p="http://schemas.openxmlformats.org/presentationml/2006/main">
  <p:tag name="AS_UNIQUEID" val="736"/>
</p:tagLst>
</file>

<file path=ppt/tags/tag737.xml><?xml version="1.0" encoding="utf-8"?>
<p:tagLst xmlns:p="http://schemas.openxmlformats.org/presentationml/2006/main">
  <p:tag name="AS_UNIQUEID" val="737"/>
</p:tagLst>
</file>

<file path=ppt/tags/tag738.xml><?xml version="1.0" encoding="utf-8"?>
<p:tagLst xmlns:p="http://schemas.openxmlformats.org/presentationml/2006/main">
  <p:tag name="AS_UNIQUEID" val="738"/>
</p:tagLst>
</file>

<file path=ppt/tags/tag739.xml><?xml version="1.0" encoding="utf-8"?>
<p:tagLst xmlns:p="http://schemas.openxmlformats.org/presentationml/2006/main">
  <p:tag name="AS_UNIQUEID" val="739"/>
</p:tagLst>
</file>

<file path=ppt/tags/tag74.xml><?xml version="1.0" encoding="utf-8"?>
<p:tagLst xmlns:p="http://schemas.openxmlformats.org/presentationml/2006/main">
  <p:tag name="AS_UNIQUEID" val="74"/>
</p:tagLst>
</file>

<file path=ppt/tags/tag740.xml><?xml version="1.0" encoding="utf-8"?>
<p:tagLst xmlns:p="http://schemas.openxmlformats.org/presentationml/2006/main">
  <p:tag name="AS_UNIQUEID" val="740"/>
</p:tagLst>
</file>

<file path=ppt/tags/tag741.xml><?xml version="1.0" encoding="utf-8"?>
<p:tagLst xmlns:p="http://schemas.openxmlformats.org/presentationml/2006/main">
  <p:tag name="AS_UNIQUEID" val="741"/>
</p:tagLst>
</file>

<file path=ppt/tags/tag742.xml><?xml version="1.0" encoding="utf-8"?>
<p:tagLst xmlns:p="http://schemas.openxmlformats.org/presentationml/2006/main">
  <p:tag name="AS_UNIQUEID" val="742"/>
</p:tagLst>
</file>

<file path=ppt/tags/tag743.xml><?xml version="1.0" encoding="utf-8"?>
<p:tagLst xmlns:p="http://schemas.openxmlformats.org/presentationml/2006/main">
  <p:tag name="AS_UNIQUEID" val="743"/>
</p:tagLst>
</file>

<file path=ppt/tags/tag744.xml><?xml version="1.0" encoding="utf-8"?>
<p:tagLst xmlns:p="http://schemas.openxmlformats.org/presentationml/2006/main">
  <p:tag name="AS_UNIQUEID" val="744"/>
</p:tagLst>
</file>

<file path=ppt/tags/tag745.xml><?xml version="1.0" encoding="utf-8"?>
<p:tagLst xmlns:p="http://schemas.openxmlformats.org/presentationml/2006/main">
  <p:tag name="AS_UNIQUEID" val="745"/>
</p:tagLst>
</file>

<file path=ppt/tags/tag746.xml><?xml version="1.0" encoding="utf-8"?>
<p:tagLst xmlns:p="http://schemas.openxmlformats.org/presentationml/2006/main">
  <p:tag name="AS_UNIQUEID" val="746"/>
</p:tagLst>
</file>

<file path=ppt/tags/tag747.xml><?xml version="1.0" encoding="utf-8"?>
<p:tagLst xmlns:p="http://schemas.openxmlformats.org/presentationml/2006/main">
  <p:tag name="AS_UNIQUEID" val="747"/>
</p:tagLst>
</file>

<file path=ppt/tags/tag748.xml><?xml version="1.0" encoding="utf-8"?>
<p:tagLst xmlns:p="http://schemas.openxmlformats.org/presentationml/2006/main">
  <p:tag name="AS_UNIQUEID" val="748"/>
</p:tagLst>
</file>

<file path=ppt/tags/tag749.xml><?xml version="1.0" encoding="utf-8"?>
<p:tagLst xmlns:p="http://schemas.openxmlformats.org/presentationml/2006/main">
  <p:tag name="AS_UNIQUEID" val="749"/>
</p:tagLst>
</file>

<file path=ppt/tags/tag75.xml><?xml version="1.0" encoding="utf-8"?>
<p:tagLst xmlns:p="http://schemas.openxmlformats.org/presentationml/2006/main">
  <p:tag name="AS_UNIQUEID" val="75"/>
</p:tagLst>
</file>

<file path=ppt/tags/tag750.xml><?xml version="1.0" encoding="utf-8"?>
<p:tagLst xmlns:p="http://schemas.openxmlformats.org/presentationml/2006/main">
  <p:tag name="AS_UNIQUEID" val="750"/>
</p:tagLst>
</file>

<file path=ppt/tags/tag751.xml><?xml version="1.0" encoding="utf-8"?>
<p:tagLst xmlns:p="http://schemas.openxmlformats.org/presentationml/2006/main">
  <p:tag name="AS_UNIQUEID" val="751"/>
</p:tagLst>
</file>

<file path=ppt/tags/tag752.xml><?xml version="1.0" encoding="utf-8"?>
<p:tagLst xmlns:p="http://schemas.openxmlformats.org/presentationml/2006/main">
  <p:tag name="AS_UNIQUEID" val="752"/>
</p:tagLst>
</file>

<file path=ppt/tags/tag753.xml><?xml version="1.0" encoding="utf-8"?>
<p:tagLst xmlns:p="http://schemas.openxmlformats.org/presentationml/2006/main">
  <p:tag name="AS_UNIQUEID" val="753"/>
</p:tagLst>
</file>

<file path=ppt/tags/tag754.xml><?xml version="1.0" encoding="utf-8"?>
<p:tagLst xmlns:p="http://schemas.openxmlformats.org/presentationml/2006/main">
  <p:tag name="AS_UNIQUEID" val="754"/>
</p:tagLst>
</file>

<file path=ppt/tags/tag755.xml><?xml version="1.0" encoding="utf-8"?>
<p:tagLst xmlns:p="http://schemas.openxmlformats.org/presentationml/2006/main">
  <p:tag name="AS_UNIQUEID" val="755"/>
</p:tagLst>
</file>

<file path=ppt/tags/tag756.xml><?xml version="1.0" encoding="utf-8"?>
<p:tagLst xmlns:p="http://schemas.openxmlformats.org/presentationml/2006/main">
  <p:tag name="AS_UNIQUEID" val="756"/>
</p:tagLst>
</file>

<file path=ppt/tags/tag757.xml><?xml version="1.0" encoding="utf-8"?>
<p:tagLst xmlns:p="http://schemas.openxmlformats.org/presentationml/2006/main">
  <p:tag name="AS_UNIQUEID" val="757"/>
</p:tagLst>
</file>

<file path=ppt/tags/tag758.xml><?xml version="1.0" encoding="utf-8"?>
<p:tagLst xmlns:p="http://schemas.openxmlformats.org/presentationml/2006/main">
  <p:tag name="AS_UNIQUEID" val="758"/>
</p:tagLst>
</file>

<file path=ppt/tags/tag759.xml><?xml version="1.0" encoding="utf-8"?>
<p:tagLst xmlns:p="http://schemas.openxmlformats.org/presentationml/2006/main">
  <p:tag name="AS_UNIQUEID" val="759"/>
</p:tagLst>
</file>

<file path=ppt/tags/tag76.xml><?xml version="1.0" encoding="utf-8"?>
<p:tagLst xmlns:p="http://schemas.openxmlformats.org/presentationml/2006/main">
  <p:tag name="AS_UNIQUEID" val="76"/>
</p:tagLst>
</file>

<file path=ppt/tags/tag760.xml><?xml version="1.0" encoding="utf-8"?>
<p:tagLst xmlns:p="http://schemas.openxmlformats.org/presentationml/2006/main">
  <p:tag name="AS_UNIQUEID" val="760"/>
</p:tagLst>
</file>

<file path=ppt/tags/tag761.xml><?xml version="1.0" encoding="utf-8"?>
<p:tagLst xmlns:p="http://schemas.openxmlformats.org/presentationml/2006/main">
  <p:tag name="AS_UNIQUEID" val="761"/>
</p:tagLst>
</file>

<file path=ppt/tags/tag762.xml><?xml version="1.0" encoding="utf-8"?>
<p:tagLst xmlns:p="http://schemas.openxmlformats.org/presentationml/2006/main">
  <p:tag name="AS_UNIQUEID" val="762"/>
</p:tagLst>
</file>

<file path=ppt/tags/tag763.xml><?xml version="1.0" encoding="utf-8"?>
<p:tagLst xmlns:p="http://schemas.openxmlformats.org/presentationml/2006/main">
  <p:tag name="AS_UNIQUEID" val="763"/>
</p:tagLst>
</file>

<file path=ppt/tags/tag764.xml><?xml version="1.0" encoding="utf-8"?>
<p:tagLst xmlns:p="http://schemas.openxmlformats.org/presentationml/2006/main">
  <p:tag name="AS_UNIQUEID" val="764"/>
</p:tagLst>
</file>

<file path=ppt/tags/tag765.xml><?xml version="1.0" encoding="utf-8"?>
<p:tagLst xmlns:p="http://schemas.openxmlformats.org/presentationml/2006/main">
  <p:tag name="AS_UNIQUEID" val="765"/>
</p:tagLst>
</file>

<file path=ppt/tags/tag766.xml><?xml version="1.0" encoding="utf-8"?>
<p:tagLst xmlns:p="http://schemas.openxmlformats.org/presentationml/2006/main">
  <p:tag name="AS_UNIQUEID" val="766"/>
</p:tagLst>
</file>

<file path=ppt/tags/tag767.xml><?xml version="1.0" encoding="utf-8"?>
<p:tagLst xmlns:p="http://schemas.openxmlformats.org/presentationml/2006/main">
  <p:tag name="AS_UNIQUEID" val="767"/>
</p:tagLst>
</file>

<file path=ppt/tags/tag768.xml><?xml version="1.0" encoding="utf-8"?>
<p:tagLst xmlns:p="http://schemas.openxmlformats.org/presentationml/2006/main">
  <p:tag name="AS_UNIQUEID" val="768"/>
</p:tagLst>
</file>

<file path=ppt/tags/tag769.xml><?xml version="1.0" encoding="utf-8"?>
<p:tagLst xmlns:p="http://schemas.openxmlformats.org/presentationml/2006/main">
  <p:tag name="AS_UNIQUEID" val="769"/>
</p:tagLst>
</file>

<file path=ppt/tags/tag77.xml><?xml version="1.0" encoding="utf-8"?>
<p:tagLst xmlns:p="http://schemas.openxmlformats.org/presentationml/2006/main">
  <p:tag name="AS_UNIQUEID" val="77"/>
</p:tagLst>
</file>

<file path=ppt/tags/tag770.xml><?xml version="1.0" encoding="utf-8"?>
<p:tagLst xmlns:p="http://schemas.openxmlformats.org/presentationml/2006/main">
  <p:tag name="AS_UNIQUEID" val="770"/>
</p:tagLst>
</file>

<file path=ppt/tags/tag771.xml><?xml version="1.0" encoding="utf-8"?>
<p:tagLst xmlns:p="http://schemas.openxmlformats.org/presentationml/2006/main">
  <p:tag name="AS_UNIQUEID" val="771"/>
</p:tagLst>
</file>

<file path=ppt/tags/tag772.xml><?xml version="1.0" encoding="utf-8"?>
<p:tagLst xmlns:p="http://schemas.openxmlformats.org/presentationml/2006/main">
  <p:tag name="AS_UNIQUEID" val="772"/>
</p:tagLst>
</file>

<file path=ppt/tags/tag773.xml><?xml version="1.0" encoding="utf-8"?>
<p:tagLst xmlns:p="http://schemas.openxmlformats.org/presentationml/2006/main">
  <p:tag name="AS_UNIQUEID" val="773"/>
</p:tagLst>
</file>

<file path=ppt/tags/tag774.xml><?xml version="1.0" encoding="utf-8"?>
<p:tagLst xmlns:p="http://schemas.openxmlformats.org/presentationml/2006/main">
  <p:tag name="AS_UNIQUEID" val="774"/>
</p:tagLst>
</file>

<file path=ppt/tags/tag775.xml><?xml version="1.0" encoding="utf-8"?>
<p:tagLst xmlns:p="http://schemas.openxmlformats.org/presentationml/2006/main">
  <p:tag name="AS_UNIQUEID" val="775"/>
</p:tagLst>
</file>

<file path=ppt/tags/tag776.xml><?xml version="1.0" encoding="utf-8"?>
<p:tagLst xmlns:p="http://schemas.openxmlformats.org/presentationml/2006/main">
  <p:tag name="AS_UNIQUEID" val="776"/>
</p:tagLst>
</file>

<file path=ppt/tags/tag777.xml><?xml version="1.0" encoding="utf-8"?>
<p:tagLst xmlns:p="http://schemas.openxmlformats.org/presentationml/2006/main">
  <p:tag name="AS_UNIQUEID" val="777"/>
</p:tagLst>
</file>

<file path=ppt/tags/tag778.xml><?xml version="1.0" encoding="utf-8"?>
<p:tagLst xmlns:p="http://schemas.openxmlformats.org/presentationml/2006/main">
  <p:tag name="AS_UNIQUEID" val="778"/>
</p:tagLst>
</file>

<file path=ppt/tags/tag779.xml><?xml version="1.0" encoding="utf-8"?>
<p:tagLst xmlns:p="http://schemas.openxmlformats.org/presentationml/2006/main">
  <p:tag name="AS_UNIQUEID" val="779"/>
</p:tagLst>
</file>

<file path=ppt/tags/tag78.xml><?xml version="1.0" encoding="utf-8"?>
<p:tagLst xmlns:p="http://schemas.openxmlformats.org/presentationml/2006/main">
  <p:tag name="AS_UNIQUEID" val="78"/>
</p:tagLst>
</file>

<file path=ppt/tags/tag780.xml><?xml version="1.0" encoding="utf-8"?>
<p:tagLst xmlns:p="http://schemas.openxmlformats.org/presentationml/2006/main">
  <p:tag name="AS_UNIQUEID" val="780"/>
</p:tagLst>
</file>

<file path=ppt/tags/tag781.xml><?xml version="1.0" encoding="utf-8"?>
<p:tagLst xmlns:p="http://schemas.openxmlformats.org/presentationml/2006/main">
  <p:tag name="AS_UNIQUEID" val="781"/>
</p:tagLst>
</file>

<file path=ppt/tags/tag782.xml><?xml version="1.0" encoding="utf-8"?>
<p:tagLst xmlns:p="http://schemas.openxmlformats.org/presentationml/2006/main">
  <p:tag name="AS_UNIQUEID" val="782"/>
</p:tagLst>
</file>

<file path=ppt/tags/tag783.xml><?xml version="1.0" encoding="utf-8"?>
<p:tagLst xmlns:p="http://schemas.openxmlformats.org/presentationml/2006/main">
  <p:tag name="AS_UNIQUEID" val="783"/>
</p:tagLst>
</file>

<file path=ppt/tags/tag784.xml><?xml version="1.0" encoding="utf-8"?>
<p:tagLst xmlns:p="http://schemas.openxmlformats.org/presentationml/2006/main">
  <p:tag name="AS_UNIQUEID" val="784"/>
</p:tagLst>
</file>

<file path=ppt/tags/tag785.xml><?xml version="1.0" encoding="utf-8"?>
<p:tagLst xmlns:p="http://schemas.openxmlformats.org/presentationml/2006/main">
  <p:tag name="AS_UNIQUEID" val="785"/>
</p:tagLst>
</file>

<file path=ppt/tags/tag786.xml><?xml version="1.0" encoding="utf-8"?>
<p:tagLst xmlns:p="http://schemas.openxmlformats.org/presentationml/2006/main">
  <p:tag name="AS_UNIQUEID" val="786"/>
</p:tagLst>
</file>

<file path=ppt/tags/tag787.xml><?xml version="1.0" encoding="utf-8"?>
<p:tagLst xmlns:p="http://schemas.openxmlformats.org/presentationml/2006/main">
  <p:tag name="AS_UNIQUEID" val="787"/>
</p:tagLst>
</file>

<file path=ppt/tags/tag788.xml><?xml version="1.0" encoding="utf-8"?>
<p:tagLst xmlns:p="http://schemas.openxmlformats.org/presentationml/2006/main">
  <p:tag name="AS_UNIQUEID" val="788"/>
</p:tagLst>
</file>

<file path=ppt/tags/tag789.xml><?xml version="1.0" encoding="utf-8"?>
<p:tagLst xmlns:p="http://schemas.openxmlformats.org/presentationml/2006/main">
  <p:tag name="AS_UNIQUEID" val="789"/>
</p:tagLst>
</file>

<file path=ppt/tags/tag79.xml><?xml version="1.0" encoding="utf-8"?>
<p:tagLst xmlns:p="http://schemas.openxmlformats.org/presentationml/2006/main">
  <p:tag name="AS_UNIQUEID" val="79"/>
</p:tagLst>
</file>

<file path=ppt/tags/tag790.xml><?xml version="1.0" encoding="utf-8"?>
<p:tagLst xmlns:p="http://schemas.openxmlformats.org/presentationml/2006/main">
  <p:tag name="AS_UNIQUEID" val="790"/>
</p:tagLst>
</file>

<file path=ppt/tags/tag791.xml><?xml version="1.0" encoding="utf-8"?>
<p:tagLst xmlns:p="http://schemas.openxmlformats.org/presentationml/2006/main">
  <p:tag name="AS_UNIQUEID" val="791"/>
</p:tagLst>
</file>

<file path=ppt/tags/tag792.xml><?xml version="1.0" encoding="utf-8"?>
<p:tagLst xmlns:p="http://schemas.openxmlformats.org/presentationml/2006/main">
  <p:tag name="AS_UNIQUEID" val="792"/>
</p:tagLst>
</file>

<file path=ppt/tags/tag793.xml><?xml version="1.0" encoding="utf-8"?>
<p:tagLst xmlns:p="http://schemas.openxmlformats.org/presentationml/2006/main">
  <p:tag name="AS_UNIQUEID" val="793"/>
</p:tagLst>
</file>

<file path=ppt/tags/tag794.xml><?xml version="1.0" encoding="utf-8"?>
<p:tagLst xmlns:p="http://schemas.openxmlformats.org/presentationml/2006/main">
  <p:tag name="AS_UNIQUEID" val="794"/>
</p:tagLst>
</file>

<file path=ppt/tags/tag795.xml><?xml version="1.0" encoding="utf-8"?>
<p:tagLst xmlns:p="http://schemas.openxmlformats.org/presentationml/2006/main">
  <p:tag name="AS_UNIQUEID" val="795"/>
</p:tagLst>
</file>

<file path=ppt/tags/tag796.xml><?xml version="1.0" encoding="utf-8"?>
<p:tagLst xmlns:p="http://schemas.openxmlformats.org/presentationml/2006/main">
  <p:tag name="AS_UNIQUEID" val="796"/>
</p:tagLst>
</file>

<file path=ppt/tags/tag797.xml><?xml version="1.0" encoding="utf-8"?>
<p:tagLst xmlns:p="http://schemas.openxmlformats.org/presentationml/2006/main">
  <p:tag name="AS_UNIQUEID" val="797"/>
</p:tagLst>
</file>

<file path=ppt/tags/tag798.xml><?xml version="1.0" encoding="utf-8"?>
<p:tagLst xmlns:p="http://schemas.openxmlformats.org/presentationml/2006/main">
  <p:tag name="AS_UNIQUEID" val="798"/>
</p:tagLst>
</file>

<file path=ppt/tags/tag799.xml><?xml version="1.0" encoding="utf-8"?>
<p:tagLst xmlns:p="http://schemas.openxmlformats.org/presentationml/2006/main">
  <p:tag name="AS_UNIQUEID" val="799"/>
</p:tagLst>
</file>

<file path=ppt/tags/tag8.xml><?xml version="1.0" encoding="utf-8"?>
<p:tagLst xmlns:p="http://schemas.openxmlformats.org/presentationml/2006/main">
  <p:tag name="AS_UNIQUEID" val="8"/>
</p:tagLst>
</file>

<file path=ppt/tags/tag80.xml><?xml version="1.0" encoding="utf-8"?>
<p:tagLst xmlns:p="http://schemas.openxmlformats.org/presentationml/2006/main">
  <p:tag name="AS_UNIQUEID" val="80"/>
</p:tagLst>
</file>

<file path=ppt/tags/tag800.xml><?xml version="1.0" encoding="utf-8"?>
<p:tagLst xmlns:p="http://schemas.openxmlformats.org/presentationml/2006/main">
  <p:tag name="AS_UNIQUEID" val="800"/>
</p:tagLst>
</file>

<file path=ppt/tags/tag801.xml><?xml version="1.0" encoding="utf-8"?>
<p:tagLst xmlns:p="http://schemas.openxmlformats.org/presentationml/2006/main">
  <p:tag name="AS_UNIQUEID" val="801"/>
</p:tagLst>
</file>

<file path=ppt/tags/tag802.xml><?xml version="1.0" encoding="utf-8"?>
<p:tagLst xmlns:p="http://schemas.openxmlformats.org/presentationml/2006/main">
  <p:tag name="AS_UNIQUEID" val="802"/>
</p:tagLst>
</file>

<file path=ppt/tags/tag803.xml><?xml version="1.0" encoding="utf-8"?>
<p:tagLst xmlns:p="http://schemas.openxmlformats.org/presentationml/2006/main">
  <p:tag name="AS_UNIQUEID" val="803"/>
</p:tagLst>
</file>

<file path=ppt/tags/tag804.xml><?xml version="1.0" encoding="utf-8"?>
<p:tagLst xmlns:p="http://schemas.openxmlformats.org/presentationml/2006/main">
  <p:tag name="AS_UNIQUEID" val="804"/>
</p:tagLst>
</file>

<file path=ppt/tags/tag805.xml><?xml version="1.0" encoding="utf-8"?>
<p:tagLst xmlns:p="http://schemas.openxmlformats.org/presentationml/2006/main">
  <p:tag name="AS_UNIQUEID" val="805"/>
</p:tagLst>
</file>

<file path=ppt/tags/tag806.xml><?xml version="1.0" encoding="utf-8"?>
<p:tagLst xmlns:p="http://schemas.openxmlformats.org/presentationml/2006/main">
  <p:tag name="AS_UNIQUEID" val="806"/>
</p:tagLst>
</file>

<file path=ppt/tags/tag807.xml><?xml version="1.0" encoding="utf-8"?>
<p:tagLst xmlns:p="http://schemas.openxmlformats.org/presentationml/2006/main">
  <p:tag name="AS_UNIQUEID" val="807"/>
</p:tagLst>
</file>

<file path=ppt/tags/tag808.xml><?xml version="1.0" encoding="utf-8"?>
<p:tagLst xmlns:p="http://schemas.openxmlformats.org/presentationml/2006/main">
  <p:tag name="AS_UNIQUEID" val="808"/>
</p:tagLst>
</file>

<file path=ppt/tags/tag809.xml><?xml version="1.0" encoding="utf-8"?>
<p:tagLst xmlns:p="http://schemas.openxmlformats.org/presentationml/2006/main">
  <p:tag name="AS_UNIQUEID" val="809"/>
</p:tagLst>
</file>

<file path=ppt/tags/tag81.xml><?xml version="1.0" encoding="utf-8"?>
<p:tagLst xmlns:p="http://schemas.openxmlformats.org/presentationml/2006/main">
  <p:tag name="AS_UNIQUEID" val="81"/>
</p:tagLst>
</file>

<file path=ppt/tags/tag810.xml><?xml version="1.0" encoding="utf-8"?>
<p:tagLst xmlns:p="http://schemas.openxmlformats.org/presentationml/2006/main">
  <p:tag name="AS_UNIQUEID" val="810"/>
</p:tagLst>
</file>

<file path=ppt/tags/tag811.xml><?xml version="1.0" encoding="utf-8"?>
<p:tagLst xmlns:p="http://schemas.openxmlformats.org/presentationml/2006/main">
  <p:tag name="AS_UNIQUEID" val="811"/>
</p:tagLst>
</file>

<file path=ppt/tags/tag812.xml><?xml version="1.0" encoding="utf-8"?>
<p:tagLst xmlns:p="http://schemas.openxmlformats.org/presentationml/2006/main">
  <p:tag name="AS_UNIQUEID" val="812"/>
</p:tagLst>
</file>

<file path=ppt/tags/tag813.xml><?xml version="1.0" encoding="utf-8"?>
<p:tagLst xmlns:p="http://schemas.openxmlformats.org/presentationml/2006/main">
  <p:tag name="AS_UNIQUEID" val="813"/>
</p:tagLst>
</file>

<file path=ppt/tags/tag814.xml><?xml version="1.0" encoding="utf-8"?>
<p:tagLst xmlns:p="http://schemas.openxmlformats.org/presentationml/2006/main">
  <p:tag name="AS_UNIQUEID" val="814"/>
</p:tagLst>
</file>

<file path=ppt/tags/tag815.xml><?xml version="1.0" encoding="utf-8"?>
<p:tagLst xmlns:p="http://schemas.openxmlformats.org/presentationml/2006/main">
  <p:tag name="AS_UNIQUEID" val="815"/>
</p:tagLst>
</file>

<file path=ppt/tags/tag816.xml><?xml version="1.0" encoding="utf-8"?>
<p:tagLst xmlns:p="http://schemas.openxmlformats.org/presentationml/2006/main">
  <p:tag name="AS_UNIQUEID" val="816"/>
</p:tagLst>
</file>

<file path=ppt/tags/tag817.xml><?xml version="1.0" encoding="utf-8"?>
<p:tagLst xmlns:p="http://schemas.openxmlformats.org/presentationml/2006/main">
  <p:tag name="AS_UNIQUEID" val="817"/>
</p:tagLst>
</file>

<file path=ppt/tags/tag818.xml><?xml version="1.0" encoding="utf-8"?>
<p:tagLst xmlns:p="http://schemas.openxmlformats.org/presentationml/2006/main">
  <p:tag name="AS_UNIQUEID" val="818"/>
</p:tagLst>
</file>

<file path=ppt/tags/tag819.xml><?xml version="1.0" encoding="utf-8"?>
<p:tagLst xmlns:p="http://schemas.openxmlformats.org/presentationml/2006/main">
  <p:tag name="AS_UNIQUEID" val="819"/>
</p:tagLst>
</file>

<file path=ppt/tags/tag82.xml><?xml version="1.0" encoding="utf-8"?>
<p:tagLst xmlns:p="http://schemas.openxmlformats.org/presentationml/2006/main">
  <p:tag name="AS_UNIQUEID" val="82"/>
</p:tagLst>
</file>

<file path=ppt/tags/tag820.xml><?xml version="1.0" encoding="utf-8"?>
<p:tagLst xmlns:p="http://schemas.openxmlformats.org/presentationml/2006/main">
  <p:tag name="AS_UNIQUEID" val="820"/>
</p:tagLst>
</file>

<file path=ppt/tags/tag821.xml><?xml version="1.0" encoding="utf-8"?>
<p:tagLst xmlns:p="http://schemas.openxmlformats.org/presentationml/2006/main">
  <p:tag name="AS_UNIQUEID" val="821"/>
</p:tagLst>
</file>

<file path=ppt/tags/tag822.xml><?xml version="1.0" encoding="utf-8"?>
<p:tagLst xmlns:p="http://schemas.openxmlformats.org/presentationml/2006/main">
  <p:tag name="AS_UNIQUEID" val="822"/>
</p:tagLst>
</file>

<file path=ppt/tags/tag823.xml><?xml version="1.0" encoding="utf-8"?>
<p:tagLst xmlns:p="http://schemas.openxmlformats.org/presentationml/2006/main">
  <p:tag name="AS_UNIQUEID" val="823"/>
</p:tagLst>
</file>

<file path=ppt/tags/tag824.xml><?xml version="1.0" encoding="utf-8"?>
<p:tagLst xmlns:p="http://schemas.openxmlformats.org/presentationml/2006/main">
  <p:tag name="AS_UNIQUEID" val="824"/>
</p:tagLst>
</file>

<file path=ppt/tags/tag825.xml><?xml version="1.0" encoding="utf-8"?>
<p:tagLst xmlns:p="http://schemas.openxmlformats.org/presentationml/2006/main">
  <p:tag name="AS_UNIQUEID" val="825"/>
</p:tagLst>
</file>

<file path=ppt/tags/tag826.xml><?xml version="1.0" encoding="utf-8"?>
<p:tagLst xmlns:p="http://schemas.openxmlformats.org/presentationml/2006/main">
  <p:tag name="AS_UNIQUEID" val="826"/>
</p:tagLst>
</file>

<file path=ppt/tags/tag827.xml><?xml version="1.0" encoding="utf-8"?>
<p:tagLst xmlns:p="http://schemas.openxmlformats.org/presentationml/2006/main">
  <p:tag name="AS_UNIQUEID" val="827"/>
</p:tagLst>
</file>

<file path=ppt/tags/tag828.xml><?xml version="1.0" encoding="utf-8"?>
<p:tagLst xmlns:p="http://schemas.openxmlformats.org/presentationml/2006/main">
  <p:tag name="AS_UNIQUEID" val="828"/>
</p:tagLst>
</file>

<file path=ppt/tags/tag829.xml><?xml version="1.0" encoding="utf-8"?>
<p:tagLst xmlns:p="http://schemas.openxmlformats.org/presentationml/2006/main">
  <p:tag name="AS_UNIQUEID" val="829"/>
</p:tagLst>
</file>

<file path=ppt/tags/tag83.xml><?xml version="1.0" encoding="utf-8"?>
<p:tagLst xmlns:p="http://schemas.openxmlformats.org/presentationml/2006/main">
  <p:tag name="AS_UNIQUEID" val="83"/>
</p:tagLst>
</file>

<file path=ppt/tags/tag830.xml><?xml version="1.0" encoding="utf-8"?>
<p:tagLst xmlns:p="http://schemas.openxmlformats.org/presentationml/2006/main">
  <p:tag name="AS_UNIQUEID" val="830"/>
</p:tagLst>
</file>

<file path=ppt/tags/tag831.xml><?xml version="1.0" encoding="utf-8"?>
<p:tagLst xmlns:p="http://schemas.openxmlformats.org/presentationml/2006/main">
  <p:tag name="AS_UNIQUEID" val="831"/>
</p:tagLst>
</file>

<file path=ppt/tags/tag832.xml><?xml version="1.0" encoding="utf-8"?>
<p:tagLst xmlns:p="http://schemas.openxmlformats.org/presentationml/2006/main">
  <p:tag name="AS_UNIQUEID" val="832"/>
</p:tagLst>
</file>

<file path=ppt/tags/tag833.xml><?xml version="1.0" encoding="utf-8"?>
<p:tagLst xmlns:p="http://schemas.openxmlformats.org/presentationml/2006/main">
  <p:tag name="AS_UNIQUEID" val="833"/>
</p:tagLst>
</file>

<file path=ppt/tags/tag834.xml><?xml version="1.0" encoding="utf-8"?>
<p:tagLst xmlns:p="http://schemas.openxmlformats.org/presentationml/2006/main">
  <p:tag name="AS_UNIQUEID" val="834"/>
</p:tagLst>
</file>

<file path=ppt/tags/tag835.xml><?xml version="1.0" encoding="utf-8"?>
<p:tagLst xmlns:p="http://schemas.openxmlformats.org/presentationml/2006/main">
  <p:tag name="AS_UNIQUEID" val="835"/>
</p:tagLst>
</file>

<file path=ppt/tags/tag836.xml><?xml version="1.0" encoding="utf-8"?>
<p:tagLst xmlns:p="http://schemas.openxmlformats.org/presentationml/2006/main">
  <p:tag name="AS_UNIQUEID" val="836"/>
</p:tagLst>
</file>

<file path=ppt/tags/tag837.xml><?xml version="1.0" encoding="utf-8"?>
<p:tagLst xmlns:p="http://schemas.openxmlformats.org/presentationml/2006/main">
  <p:tag name="AS_UNIQUEID" val="837"/>
</p:tagLst>
</file>

<file path=ppt/tags/tag838.xml><?xml version="1.0" encoding="utf-8"?>
<p:tagLst xmlns:p="http://schemas.openxmlformats.org/presentationml/2006/main">
  <p:tag name="AS_UNIQUEID" val="838"/>
</p:tagLst>
</file>

<file path=ppt/tags/tag839.xml><?xml version="1.0" encoding="utf-8"?>
<p:tagLst xmlns:p="http://schemas.openxmlformats.org/presentationml/2006/main">
  <p:tag name="AS_UNIQUEID" val="839"/>
</p:tagLst>
</file>

<file path=ppt/tags/tag84.xml><?xml version="1.0" encoding="utf-8"?>
<p:tagLst xmlns:p="http://schemas.openxmlformats.org/presentationml/2006/main">
  <p:tag name="AS_UNIQUEID" val="84"/>
</p:tagLst>
</file>

<file path=ppt/tags/tag840.xml><?xml version="1.0" encoding="utf-8"?>
<p:tagLst xmlns:p="http://schemas.openxmlformats.org/presentationml/2006/main">
  <p:tag name="AS_UNIQUEID" val="840"/>
</p:tagLst>
</file>

<file path=ppt/tags/tag841.xml><?xml version="1.0" encoding="utf-8"?>
<p:tagLst xmlns:p="http://schemas.openxmlformats.org/presentationml/2006/main">
  <p:tag name="AS_UNIQUEID" val="841"/>
</p:tagLst>
</file>

<file path=ppt/tags/tag842.xml><?xml version="1.0" encoding="utf-8"?>
<p:tagLst xmlns:p="http://schemas.openxmlformats.org/presentationml/2006/main">
  <p:tag name="AS_UNIQUEID" val="842"/>
</p:tagLst>
</file>

<file path=ppt/tags/tag843.xml><?xml version="1.0" encoding="utf-8"?>
<p:tagLst xmlns:p="http://schemas.openxmlformats.org/presentationml/2006/main">
  <p:tag name="AS_UNIQUEID" val="843"/>
</p:tagLst>
</file>

<file path=ppt/tags/tag844.xml><?xml version="1.0" encoding="utf-8"?>
<p:tagLst xmlns:p="http://schemas.openxmlformats.org/presentationml/2006/main">
  <p:tag name="AS_UNIQUEID" val="844"/>
</p:tagLst>
</file>

<file path=ppt/tags/tag845.xml><?xml version="1.0" encoding="utf-8"?>
<p:tagLst xmlns:p="http://schemas.openxmlformats.org/presentationml/2006/main">
  <p:tag name="AS_UNIQUEID" val="845"/>
</p:tagLst>
</file>

<file path=ppt/tags/tag846.xml><?xml version="1.0" encoding="utf-8"?>
<p:tagLst xmlns:p="http://schemas.openxmlformats.org/presentationml/2006/main">
  <p:tag name="AS_UNIQUEID" val="846"/>
</p:tagLst>
</file>

<file path=ppt/tags/tag847.xml><?xml version="1.0" encoding="utf-8"?>
<p:tagLst xmlns:p="http://schemas.openxmlformats.org/presentationml/2006/main">
  <p:tag name="AS_UNIQUEID" val="847"/>
</p:tagLst>
</file>

<file path=ppt/tags/tag848.xml><?xml version="1.0" encoding="utf-8"?>
<p:tagLst xmlns:p="http://schemas.openxmlformats.org/presentationml/2006/main">
  <p:tag name="AS_UNIQUEID" val="848"/>
</p:tagLst>
</file>

<file path=ppt/tags/tag849.xml><?xml version="1.0" encoding="utf-8"?>
<p:tagLst xmlns:p="http://schemas.openxmlformats.org/presentationml/2006/main">
  <p:tag name="AS_UNIQUEID" val="849"/>
</p:tagLst>
</file>

<file path=ppt/tags/tag85.xml><?xml version="1.0" encoding="utf-8"?>
<p:tagLst xmlns:p="http://schemas.openxmlformats.org/presentationml/2006/main">
  <p:tag name="AS_UNIQUEID" val="85"/>
</p:tagLst>
</file>

<file path=ppt/tags/tag850.xml><?xml version="1.0" encoding="utf-8"?>
<p:tagLst xmlns:p="http://schemas.openxmlformats.org/presentationml/2006/main">
  <p:tag name="AS_UNIQUEID" val="850"/>
</p:tagLst>
</file>

<file path=ppt/tags/tag851.xml><?xml version="1.0" encoding="utf-8"?>
<p:tagLst xmlns:p="http://schemas.openxmlformats.org/presentationml/2006/main">
  <p:tag name="AS_UNIQUEID" val="851"/>
</p:tagLst>
</file>

<file path=ppt/tags/tag852.xml><?xml version="1.0" encoding="utf-8"?>
<p:tagLst xmlns:p="http://schemas.openxmlformats.org/presentationml/2006/main">
  <p:tag name="AS_UNIQUEID" val="852"/>
</p:tagLst>
</file>

<file path=ppt/tags/tag853.xml><?xml version="1.0" encoding="utf-8"?>
<p:tagLst xmlns:p="http://schemas.openxmlformats.org/presentationml/2006/main">
  <p:tag name="AS_UNIQUEID" val="853"/>
</p:tagLst>
</file>

<file path=ppt/tags/tag854.xml><?xml version="1.0" encoding="utf-8"?>
<p:tagLst xmlns:p="http://schemas.openxmlformats.org/presentationml/2006/main">
  <p:tag name="AS_UNIQUEID" val="854"/>
</p:tagLst>
</file>

<file path=ppt/tags/tag855.xml><?xml version="1.0" encoding="utf-8"?>
<p:tagLst xmlns:p="http://schemas.openxmlformats.org/presentationml/2006/main">
  <p:tag name="AS_UNIQUEID" val="855"/>
</p:tagLst>
</file>

<file path=ppt/tags/tag856.xml><?xml version="1.0" encoding="utf-8"?>
<p:tagLst xmlns:p="http://schemas.openxmlformats.org/presentationml/2006/main">
  <p:tag name="AS_UNIQUEID" val="856"/>
</p:tagLst>
</file>

<file path=ppt/tags/tag857.xml><?xml version="1.0" encoding="utf-8"?>
<p:tagLst xmlns:p="http://schemas.openxmlformats.org/presentationml/2006/main">
  <p:tag name="AS_UNIQUEID" val="857"/>
</p:tagLst>
</file>

<file path=ppt/tags/tag858.xml><?xml version="1.0" encoding="utf-8"?>
<p:tagLst xmlns:p="http://schemas.openxmlformats.org/presentationml/2006/main">
  <p:tag name="AS_UNIQUEID" val="858"/>
</p:tagLst>
</file>

<file path=ppt/tags/tag859.xml><?xml version="1.0" encoding="utf-8"?>
<p:tagLst xmlns:p="http://schemas.openxmlformats.org/presentationml/2006/main">
  <p:tag name="AS_UNIQUEID" val="859"/>
</p:tagLst>
</file>

<file path=ppt/tags/tag86.xml><?xml version="1.0" encoding="utf-8"?>
<p:tagLst xmlns:p="http://schemas.openxmlformats.org/presentationml/2006/main">
  <p:tag name="AS_UNIQUEID" val="86"/>
</p:tagLst>
</file>

<file path=ppt/tags/tag860.xml><?xml version="1.0" encoding="utf-8"?>
<p:tagLst xmlns:p="http://schemas.openxmlformats.org/presentationml/2006/main">
  <p:tag name="AS_UNIQUEID" val="860"/>
</p:tagLst>
</file>

<file path=ppt/tags/tag861.xml><?xml version="1.0" encoding="utf-8"?>
<p:tagLst xmlns:p="http://schemas.openxmlformats.org/presentationml/2006/main">
  <p:tag name="AS_UNIQUEID" val="861"/>
</p:tagLst>
</file>

<file path=ppt/tags/tag862.xml><?xml version="1.0" encoding="utf-8"?>
<p:tagLst xmlns:p="http://schemas.openxmlformats.org/presentationml/2006/main">
  <p:tag name="AS_UNIQUEID" val="862"/>
</p:tagLst>
</file>

<file path=ppt/tags/tag863.xml><?xml version="1.0" encoding="utf-8"?>
<p:tagLst xmlns:p="http://schemas.openxmlformats.org/presentationml/2006/main">
  <p:tag name="AS_UNIQUEID" val="863"/>
</p:tagLst>
</file>

<file path=ppt/tags/tag864.xml><?xml version="1.0" encoding="utf-8"?>
<p:tagLst xmlns:p="http://schemas.openxmlformats.org/presentationml/2006/main">
  <p:tag name="AS_UNIQUEID" val="864"/>
</p:tagLst>
</file>

<file path=ppt/tags/tag865.xml><?xml version="1.0" encoding="utf-8"?>
<p:tagLst xmlns:p="http://schemas.openxmlformats.org/presentationml/2006/main">
  <p:tag name="AS_UNIQUEID" val="865"/>
</p:tagLst>
</file>

<file path=ppt/tags/tag866.xml><?xml version="1.0" encoding="utf-8"?>
<p:tagLst xmlns:p="http://schemas.openxmlformats.org/presentationml/2006/main">
  <p:tag name="AS_UNIQUEID" val="866"/>
</p:tagLst>
</file>

<file path=ppt/tags/tag867.xml><?xml version="1.0" encoding="utf-8"?>
<p:tagLst xmlns:p="http://schemas.openxmlformats.org/presentationml/2006/main">
  <p:tag name="AS_UNIQUEID" val="867"/>
</p:tagLst>
</file>

<file path=ppt/tags/tag868.xml><?xml version="1.0" encoding="utf-8"?>
<p:tagLst xmlns:p="http://schemas.openxmlformats.org/presentationml/2006/main">
  <p:tag name="AS_UNIQUEID" val="868"/>
</p:tagLst>
</file>

<file path=ppt/tags/tag869.xml><?xml version="1.0" encoding="utf-8"?>
<p:tagLst xmlns:p="http://schemas.openxmlformats.org/presentationml/2006/main">
  <p:tag name="AS_UNIQUEID" val="869"/>
</p:tagLst>
</file>

<file path=ppt/tags/tag87.xml><?xml version="1.0" encoding="utf-8"?>
<p:tagLst xmlns:p="http://schemas.openxmlformats.org/presentationml/2006/main">
  <p:tag name="AS_UNIQUEID" val="87"/>
</p:tagLst>
</file>

<file path=ppt/tags/tag870.xml><?xml version="1.0" encoding="utf-8"?>
<p:tagLst xmlns:p="http://schemas.openxmlformats.org/presentationml/2006/main">
  <p:tag name="AS_UNIQUEID" val="870"/>
</p:tagLst>
</file>

<file path=ppt/tags/tag871.xml><?xml version="1.0" encoding="utf-8"?>
<p:tagLst xmlns:p="http://schemas.openxmlformats.org/presentationml/2006/main">
  <p:tag name="AS_UNIQUEID" val="871"/>
</p:tagLst>
</file>

<file path=ppt/tags/tag872.xml><?xml version="1.0" encoding="utf-8"?>
<p:tagLst xmlns:p="http://schemas.openxmlformats.org/presentationml/2006/main">
  <p:tag name="AS_UNIQUEID" val="872"/>
</p:tagLst>
</file>

<file path=ppt/tags/tag873.xml><?xml version="1.0" encoding="utf-8"?>
<p:tagLst xmlns:p="http://schemas.openxmlformats.org/presentationml/2006/main">
  <p:tag name="AS_UNIQUEID" val="873"/>
</p:tagLst>
</file>

<file path=ppt/tags/tag874.xml><?xml version="1.0" encoding="utf-8"?>
<p:tagLst xmlns:p="http://schemas.openxmlformats.org/presentationml/2006/main">
  <p:tag name="AS_UNIQUEID" val="874"/>
</p:tagLst>
</file>

<file path=ppt/tags/tag875.xml><?xml version="1.0" encoding="utf-8"?>
<p:tagLst xmlns:p="http://schemas.openxmlformats.org/presentationml/2006/main">
  <p:tag name="AS_UNIQUEID" val="875"/>
</p:tagLst>
</file>

<file path=ppt/tags/tag876.xml><?xml version="1.0" encoding="utf-8"?>
<p:tagLst xmlns:p="http://schemas.openxmlformats.org/presentationml/2006/main">
  <p:tag name="AS_UNIQUEID" val="876"/>
</p:tagLst>
</file>

<file path=ppt/tags/tag877.xml><?xml version="1.0" encoding="utf-8"?>
<p:tagLst xmlns:p="http://schemas.openxmlformats.org/presentationml/2006/main">
  <p:tag name="AS_UNIQUEID" val="877"/>
</p:tagLst>
</file>

<file path=ppt/tags/tag878.xml><?xml version="1.0" encoding="utf-8"?>
<p:tagLst xmlns:p="http://schemas.openxmlformats.org/presentationml/2006/main">
  <p:tag name="AS_UNIQUEID" val="878"/>
</p:tagLst>
</file>

<file path=ppt/tags/tag879.xml><?xml version="1.0" encoding="utf-8"?>
<p:tagLst xmlns:p="http://schemas.openxmlformats.org/presentationml/2006/main">
  <p:tag name="AS_UNIQUEID" val="879"/>
</p:tagLst>
</file>

<file path=ppt/tags/tag88.xml><?xml version="1.0" encoding="utf-8"?>
<p:tagLst xmlns:p="http://schemas.openxmlformats.org/presentationml/2006/main">
  <p:tag name="AS_UNIQUEID" val="88"/>
</p:tagLst>
</file>

<file path=ppt/tags/tag880.xml><?xml version="1.0" encoding="utf-8"?>
<p:tagLst xmlns:p="http://schemas.openxmlformats.org/presentationml/2006/main">
  <p:tag name="AS_UNIQUEID" val="880"/>
</p:tagLst>
</file>

<file path=ppt/tags/tag881.xml><?xml version="1.0" encoding="utf-8"?>
<p:tagLst xmlns:p="http://schemas.openxmlformats.org/presentationml/2006/main">
  <p:tag name="AS_UNIQUEID" val="881"/>
</p:tagLst>
</file>

<file path=ppt/tags/tag882.xml><?xml version="1.0" encoding="utf-8"?>
<p:tagLst xmlns:p="http://schemas.openxmlformats.org/presentationml/2006/main">
  <p:tag name="AS_UNIQUEID" val="882"/>
</p:tagLst>
</file>

<file path=ppt/tags/tag883.xml><?xml version="1.0" encoding="utf-8"?>
<p:tagLst xmlns:p="http://schemas.openxmlformats.org/presentationml/2006/main">
  <p:tag name="AS_UNIQUEID" val="883"/>
</p:tagLst>
</file>

<file path=ppt/tags/tag884.xml><?xml version="1.0" encoding="utf-8"?>
<p:tagLst xmlns:p="http://schemas.openxmlformats.org/presentationml/2006/main">
  <p:tag name="AS_UNIQUEID" val="884"/>
</p:tagLst>
</file>

<file path=ppt/tags/tag885.xml><?xml version="1.0" encoding="utf-8"?>
<p:tagLst xmlns:p="http://schemas.openxmlformats.org/presentationml/2006/main">
  <p:tag name="AS_UNIQUEID" val="885"/>
</p:tagLst>
</file>

<file path=ppt/tags/tag886.xml><?xml version="1.0" encoding="utf-8"?>
<p:tagLst xmlns:p="http://schemas.openxmlformats.org/presentationml/2006/main">
  <p:tag name="AS_UNIQUEID" val="886"/>
</p:tagLst>
</file>

<file path=ppt/tags/tag887.xml><?xml version="1.0" encoding="utf-8"?>
<p:tagLst xmlns:p="http://schemas.openxmlformats.org/presentationml/2006/main">
  <p:tag name="AS_UNIQUEID" val="887"/>
</p:tagLst>
</file>

<file path=ppt/tags/tag888.xml><?xml version="1.0" encoding="utf-8"?>
<p:tagLst xmlns:p="http://schemas.openxmlformats.org/presentationml/2006/main">
  <p:tag name="AS_UNIQUEID" val="888"/>
</p:tagLst>
</file>

<file path=ppt/tags/tag889.xml><?xml version="1.0" encoding="utf-8"?>
<p:tagLst xmlns:p="http://schemas.openxmlformats.org/presentationml/2006/main">
  <p:tag name="AS_UNIQUEID" val="889"/>
</p:tagLst>
</file>

<file path=ppt/tags/tag89.xml><?xml version="1.0" encoding="utf-8"?>
<p:tagLst xmlns:p="http://schemas.openxmlformats.org/presentationml/2006/main">
  <p:tag name="AS_UNIQUEID" val="89"/>
</p:tagLst>
</file>

<file path=ppt/tags/tag890.xml><?xml version="1.0" encoding="utf-8"?>
<p:tagLst xmlns:p="http://schemas.openxmlformats.org/presentationml/2006/main">
  <p:tag name="AS_UNIQUEID" val="890"/>
</p:tagLst>
</file>

<file path=ppt/tags/tag891.xml><?xml version="1.0" encoding="utf-8"?>
<p:tagLst xmlns:p="http://schemas.openxmlformats.org/presentationml/2006/main">
  <p:tag name="AS_UNIQUEID" val="891"/>
</p:tagLst>
</file>

<file path=ppt/tags/tag892.xml><?xml version="1.0" encoding="utf-8"?>
<p:tagLst xmlns:p="http://schemas.openxmlformats.org/presentationml/2006/main">
  <p:tag name="AS_UNIQUEID" val="892"/>
</p:tagLst>
</file>

<file path=ppt/tags/tag893.xml><?xml version="1.0" encoding="utf-8"?>
<p:tagLst xmlns:p="http://schemas.openxmlformats.org/presentationml/2006/main">
  <p:tag name="AS_UNIQUEID" val="893"/>
</p:tagLst>
</file>

<file path=ppt/tags/tag894.xml><?xml version="1.0" encoding="utf-8"?>
<p:tagLst xmlns:p="http://schemas.openxmlformats.org/presentationml/2006/main">
  <p:tag name="AS_UNIQUEID" val="894"/>
</p:tagLst>
</file>

<file path=ppt/tags/tag895.xml><?xml version="1.0" encoding="utf-8"?>
<p:tagLst xmlns:p="http://schemas.openxmlformats.org/presentationml/2006/main">
  <p:tag name="AS_UNIQUEID" val="895"/>
</p:tagLst>
</file>

<file path=ppt/tags/tag896.xml><?xml version="1.0" encoding="utf-8"?>
<p:tagLst xmlns:p="http://schemas.openxmlformats.org/presentationml/2006/main">
  <p:tag name="AS_UNIQUEID" val="896"/>
</p:tagLst>
</file>

<file path=ppt/tags/tag897.xml><?xml version="1.0" encoding="utf-8"?>
<p:tagLst xmlns:p="http://schemas.openxmlformats.org/presentationml/2006/main">
  <p:tag name="AS_UNIQUEID" val="897"/>
</p:tagLst>
</file>

<file path=ppt/tags/tag898.xml><?xml version="1.0" encoding="utf-8"?>
<p:tagLst xmlns:p="http://schemas.openxmlformats.org/presentationml/2006/main">
  <p:tag name="AS_UNIQUEID" val="898"/>
</p:tagLst>
</file>

<file path=ppt/tags/tag899.xml><?xml version="1.0" encoding="utf-8"?>
<p:tagLst xmlns:p="http://schemas.openxmlformats.org/presentationml/2006/main">
  <p:tag name="AS_UNIQUEID" val="899"/>
</p:tagLst>
</file>

<file path=ppt/tags/tag9.xml><?xml version="1.0" encoding="utf-8"?>
<p:tagLst xmlns:p="http://schemas.openxmlformats.org/presentationml/2006/main">
  <p:tag name="AS_UNIQUEID" val="9"/>
</p:tagLst>
</file>

<file path=ppt/tags/tag90.xml><?xml version="1.0" encoding="utf-8"?>
<p:tagLst xmlns:p="http://schemas.openxmlformats.org/presentationml/2006/main">
  <p:tag name="AS_UNIQUEID" val="90"/>
</p:tagLst>
</file>

<file path=ppt/tags/tag900.xml><?xml version="1.0" encoding="utf-8"?>
<p:tagLst xmlns:p="http://schemas.openxmlformats.org/presentationml/2006/main">
  <p:tag name="AS_UNIQUEID" val="900"/>
</p:tagLst>
</file>

<file path=ppt/tags/tag901.xml><?xml version="1.0" encoding="utf-8"?>
<p:tagLst xmlns:p="http://schemas.openxmlformats.org/presentationml/2006/main">
  <p:tag name="AS_UNIQUEID" val="901"/>
</p:tagLst>
</file>

<file path=ppt/tags/tag902.xml><?xml version="1.0" encoding="utf-8"?>
<p:tagLst xmlns:p="http://schemas.openxmlformats.org/presentationml/2006/main">
  <p:tag name="AS_UNIQUEID" val="902"/>
</p:tagLst>
</file>

<file path=ppt/tags/tag903.xml><?xml version="1.0" encoding="utf-8"?>
<p:tagLst xmlns:p="http://schemas.openxmlformats.org/presentationml/2006/main">
  <p:tag name="AS_UNIQUEID" val="903"/>
</p:tagLst>
</file>

<file path=ppt/tags/tag904.xml><?xml version="1.0" encoding="utf-8"?>
<p:tagLst xmlns:p="http://schemas.openxmlformats.org/presentationml/2006/main">
  <p:tag name="AS_UNIQUEID" val="904"/>
</p:tagLst>
</file>

<file path=ppt/tags/tag905.xml><?xml version="1.0" encoding="utf-8"?>
<p:tagLst xmlns:p="http://schemas.openxmlformats.org/presentationml/2006/main">
  <p:tag name="AS_UNIQUEID" val="905"/>
</p:tagLst>
</file>

<file path=ppt/tags/tag906.xml><?xml version="1.0" encoding="utf-8"?>
<p:tagLst xmlns:p="http://schemas.openxmlformats.org/presentationml/2006/main">
  <p:tag name="AS_UNIQUEID" val="906"/>
</p:tagLst>
</file>

<file path=ppt/tags/tag907.xml><?xml version="1.0" encoding="utf-8"?>
<p:tagLst xmlns:p="http://schemas.openxmlformats.org/presentationml/2006/main">
  <p:tag name="AS_UNIQUEID" val="907"/>
</p:tagLst>
</file>

<file path=ppt/tags/tag908.xml><?xml version="1.0" encoding="utf-8"?>
<p:tagLst xmlns:p="http://schemas.openxmlformats.org/presentationml/2006/main">
  <p:tag name="AS_UNIQUEID" val="908"/>
</p:tagLst>
</file>

<file path=ppt/tags/tag909.xml><?xml version="1.0" encoding="utf-8"?>
<p:tagLst xmlns:p="http://schemas.openxmlformats.org/presentationml/2006/main">
  <p:tag name="AS_UNIQUEID" val="909"/>
</p:tagLst>
</file>

<file path=ppt/tags/tag91.xml><?xml version="1.0" encoding="utf-8"?>
<p:tagLst xmlns:p="http://schemas.openxmlformats.org/presentationml/2006/main">
  <p:tag name="AS_UNIQUEID" val="91"/>
</p:tagLst>
</file>

<file path=ppt/tags/tag910.xml><?xml version="1.0" encoding="utf-8"?>
<p:tagLst xmlns:p="http://schemas.openxmlformats.org/presentationml/2006/main">
  <p:tag name="AS_UNIQUEID" val="910"/>
</p:tagLst>
</file>

<file path=ppt/tags/tag911.xml><?xml version="1.0" encoding="utf-8"?>
<p:tagLst xmlns:p="http://schemas.openxmlformats.org/presentationml/2006/main">
  <p:tag name="AS_UNIQUEID" val="911"/>
</p:tagLst>
</file>

<file path=ppt/tags/tag912.xml><?xml version="1.0" encoding="utf-8"?>
<p:tagLst xmlns:p="http://schemas.openxmlformats.org/presentationml/2006/main">
  <p:tag name="AS_UNIQUEID" val="912"/>
</p:tagLst>
</file>

<file path=ppt/tags/tag913.xml><?xml version="1.0" encoding="utf-8"?>
<p:tagLst xmlns:p="http://schemas.openxmlformats.org/presentationml/2006/main">
  <p:tag name="AS_UNIQUEID" val="913"/>
</p:tagLst>
</file>

<file path=ppt/tags/tag914.xml><?xml version="1.0" encoding="utf-8"?>
<p:tagLst xmlns:p="http://schemas.openxmlformats.org/presentationml/2006/main">
  <p:tag name="AS_UNIQUEID" val="914"/>
</p:tagLst>
</file>

<file path=ppt/tags/tag915.xml><?xml version="1.0" encoding="utf-8"?>
<p:tagLst xmlns:p="http://schemas.openxmlformats.org/presentationml/2006/main">
  <p:tag name="AS_UNIQUEID" val="915"/>
</p:tagLst>
</file>

<file path=ppt/tags/tag916.xml><?xml version="1.0" encoding="utf-8"?>
<p:tagLst xmlns:p="http://schemas.openxmlformats.org/presentationml/2006/main">
  <p:tag name="AS_UNIQUEID" val="916"/>
</p:tagLst>
</file>

<file path=ppt/tags/tag917.xml><?xml version="1.0" encoding="utf-8"?>
<p:tagLst xmlns:p="http://schemas.openxmlformats.org/presentationml/2006/main">
  <p:tag name="AS_UNIQUEID" val="917"/>
</p:tagLst>
</file>

<file path=ppt/tags/tag918.xml><?xml version="1.0" encoding="utf-8"?>
<p:tagLst xmlns:p="http://schemas.openxmlformats.org/presentationml/2006/main">
  <p:tag name="AS_UNIQUEID" val="918"/>
</p:tagLst>
</file>

<file path=ppt/tags/tag919.xml><?xml version="1.0" encoding="utf-8"?>
<p:tagLst xmlns:p="http://schemas.openxmlformats.org/presentationml/2006/main">
  <p:tag name="AS_UNIQUEID" val="919"/>
</p:tagLst>
</file>

<file path=ppt/tags/tag92.xml><?xml version="1.0" encoding="utf-8"?>
<p:tagLst xmlns:p="http://schemas.openxmlformats.org/presentationml/2006/main">
  <p:tag name="AS_UNIQUEID" val="92"/>
</p:tagLst>
</file>

<file path=ppt/tags/tag920.xml><?xml version="1.0" encoding="utf-8"?>
<p:tagLst xmlns:p="http://schemas.openxmlformats.org/presentationml/2006/main">
  <p:tag name="AS_UNIQUEID" val="920"/>
</p:tagLst>
</file>

<file path=ppt/tags/tag921.xml><?xml version="1.0" encoding="utf-8"?>
<p:tagLst xmlns:p="http://schemas.openxmlformats.org/presentationml/2006/main">
  <p:tag name="AS_UNIQUEID" val="921"/>
</p:tagLst>
</file>

<file path=ppt/tags/tag922.xml><?xml version="1.0" encoding="utf-8"?>
<p:tagLst xmlns:p="http://schemas.openxmlformats.org/presentationml/2006/main">
  <p:tag name="AS_UNIQUEID" val="922"/>
</p:tagLst>
</file>

<file path=ppt/tags/tag923.xml><?xml version="1.0" encoding="utf-8"?>
<p:tagLst xmlns:p="http://schemas.openxmlformats.org/presentationml/2006/main">
  <p:tag name="AS_UNIQUEID" val="923"/>
</p:tagLst>
</file>

<file path=ppt/tags/tag924.xml><?xml version="1.0" encoding="utf-8"?>
<p:tagLst xmlns:p="http://schemas.openxmlformats.org/presentationml/2006/main">
  <p:tag name="AS_UNIQUEID" val="924"/>
</p:tagLst>
</file>

<file path=ppt/tags/tag925.xml><?xml version="1.0" encoding="utf-8"?>
<p:tagLst xmlns:p="http://schemas.openxmlformats.org/presentationml/2006/main">
  <p:tag name="AS_UNIQUEID" val="925"/>
</p:tagLst>
</file>

<file path=ppt/tags/tag926.xml><?xml version="1.0" encoding="utf-8"?>
<p:tagLst xmlns:p="http://schemas.openxmlformats.org/presentationml/2006/main">
  <p:tag name="AS_UNIQUEID" val="926"/>
</p:tagLst>
</file>

<file path=ppt/tags/tag927.xml><?xml version="1.0" encoding="utf-8"?>
<p:tagLst xmlns:p="http://schemas.openxmlformats.org/presentationml/2006/main">
  <p:tag name="AS_UNIQUEID" val="927"/>
</p:tagLst>
</file>

<file path=ppt/tags/tag928.xml><?xml version="1.0" encoding="utf-8"?>
<p:tagLst xmlns:p="http://schemas.openxmlformats.org/presentationml/2006/main">
  <p:tag name="AS_UNIQUEID" val="928"/>
</p:tagLst>
</file>

<file path=ppt/tags/tag929.xml><?xml version="1.0" encoding="utf-8"?>
<p:tagLst xmlns:p="http://schemas.openxmlformats.org/presentationml/2006/main">
  <p:tag name="AS_UNIQUEID" val="929"/>
</p:tagLst>
</file>

<file path=ppt/tags/tag93.xml><?xml version="1.0" encoding="utf-8"?>
<p:tagLst xmlns:p="http://schemas.openxmlformats.org/presentationml/2006/main">
  <p:tag name="AS_UNIQUEID" val="93"/>
</p:tagLst>
</file>

<file path=ppt/tags/tag930.xml><?xml version="1.0" encoding="utf-8"?>
<p:tagLst xmlns:p="http://schemas.openxmlformats.org/presentationml/2006/main">
  <p:tag name="AS_UNIQUEID" val="930"/>
</p:tagLst>
</file>

<file path=ppt/tags/tag931.xml><?xml version="1.0" encoding="utf-8"?>
<p:tagLst xmlns:p="http://schemas.openxmlformats.org/presentationml/2006/main">
  <p:tag name="AS_UNIQUEID" val="931"/>
</p:tagLst>
</file>

<file path=ppt/tags/tag932.xml><?xml version="1.0" encoding="utf-8"?>
<p:tagLst xmlns:p="http://schemas.openxmlformats.org/presentationml/2006/main">
  <p:tag name="AS_UNIQUEID" val="932"/>
</p:tagLst>
</file>

<file path=ppt/tags/tag933.xml><?xml version="1.0" encoding="utf-8"?>
<p:tagLst xmlns:p="http://schemas.openxmlformats.org/presentationml/2006/main">
  <p:tag name="AS_UNIQUEID" val="933"/>
</p:tagLst>
</file>

<file path=ppt/tags/tag934.xml><?xml version="1.0" encoding="utf-8"?>
<p:tagLst xmlns:p="http://schemas.openxmlformats.org/presentationml/2006/main">
  <p:tag name="AS_UNIQUEID" val="934"/>
</p:tagLst>
</file>

<file path=ppt/tags/tag935.xml><?xml version="1.0" encoding="utf-8"?>
<p:tagLst xmlns:p="http://schemas.openxmlformats.org/presentationml/2006/main">
  <p:tag name="AS_UNIQUEID" val="935"/>
</p:tagLst>
</file>

<file path=ppt/tags/tag936.xml><?xml version="1.0" encoding="utf-8"?>
<p:tagLst xmlns:p="http://schemas.openxmlformats.org/presentationml/2006/main">
  <p:tag name="AS_UNIQUEID" val="936"/>
</p:tagLst>
</file>

<file path=ppt/tags/tag937.xml><?xml version="1.0" encoding="utf-8"?>
<p:tagLst xmlns:p="http://schemas.openxmlformats.org/presentationml/2006/main">
  <p:tag name="AS_UNIQUEID" val="937"/>
</p:tagLst>
</file>

<file path=ppt/tags/tag938.xml><?xml version="1.0" encoding="utf-8"?>
<p:tagLst xmlns:p="http://schemas.openxmlformats.org/presentationml/2006/main">
  <p:tag name="AS_UNIQUEID" val="938"/>
</p:tagLst>
</file>

<file path=ppt/tags/tag939.xml><?xml version="1.0" encoding="utf-8"?>
<p:tagLst xmlns:p="http://schemas.openxmlformats.org/presentationml/2006/main">
  <p:tag name="AS_UNIQUEID" val="939"/>
</p:tagLst>
</file>

<file path=ppt/tags/tag94.xml><?xml version="1.0" encoding="utf-8"?>
<p:tagLst xmlns:p="http://schemas.openxmlformats.org/presentationml/2006/main">
  <p:tag name="AS_UNIQUEID" val="94"/>
</p:tagLst>
</file>

<file path=ppt/tags/tag940.xml><?xml version="1.0" encoding="utf-8"?>
<p:tagLst xmlns:p="http://schemas.openxmlformats.org/presentationml/2006/main">
  <p:tag name="AS_UNIQUEID" val="940"/>
</p:tagLst>
</file>

<file path=ppt/tags/tag941.xml><?xml version="1.0" encoding="utf-8"?>
<p:tagLst xmlns:p="http://schemas.openxmlformats.org/presentationml/2006/main">
  <p:tag name="AS_UNIQUEID" val="941"/>
</p:tagLst>
</file>

<file path=ppt/tags/tag942.xml><?xml version="1.0" encoding="utf-8"?>
<p:tagLst xmlns:p="http://schemas.openxmlformats.org/presentationml/2006/main">
  <p:tag name="AS_UNIQUEID" val="942"/>
</p:tagLst>
</file>

<file path=ppt/tags/tag943.xml><?xml version="1.0" encoding="utf-8"?>
<p:tagLst xmlns:p="http://schemas.openxmlformats.org/presentationml/2006/main">
  <p:tag name="AS_UNIQUEID" val="943"/>
</p:tagLst>
</file>

<file path=ppt/tags/tag944.xml><?xml version="1.0" encoding="utf-8"?>
<p:tagLst xmlns:p="http://schemas.openxmlformats.org/presentationml/2006/main">
  <p:tag name="AS_UNIQUEID" val="944"/>
</p:tagLst>
</file>

<file path=ppt/tags/tag945.xml><?xml version="1.0" encoding="utf-8"?>
<p:tagLst xmlns:p="http://schemas.openxmlformats.org/presentationml/2006/main">
  <p:tag name="AS_UNIQUEID" val="945"/>
</p:tagLst>
</file>

<file path=ppt/tags/tag946.xml><?xml version="1.0" encoding="utf-8"?>
<p:tagLst xmlns:p="http://schemas.openxmlformats.org/presentationml/2006/main">
  <p:tag name="AS_UNIQUEID" val="946"/>
</p:tagLst>
</file>

<file path=ppt/tags/tag947.xml><?xml version="1.0" encoding="utf-8"?>
<p:tagLst xmlns:p="http://schemas.openxmlformats.org/presentationml/2006/main">
  <p:tag name="AS_UNIQUEID" val="947"/>
</p:tagLst>
</file>

<file path=ppt/tags/tag948.xml><?xml version="1.0" encoding="utf-8"?>
<p:tagLst xmlns:p="http://schemas.openxmlformats.org/presentationml/2006/main">
  <p:tag name="AS_UNIQUEID" val="948"/>
</p:tagLst>
</file>

<file path=ppt/tags/tag949.xml><?xml version="1.0" encoding="utf-8"?>
<p:tagLst xmlns:p="http://schemas.openxmlformats.org/presentationml/2006/main">
  <p:tag name="AS_UNIQUEID" val="949"/>
</p:tagLst>
</file>

<file path=ppt/tags/tag95.xml><?xml version="1.0" encoding="utf-8"?>
<p:tagLst xmlns:p="http://schemas.openxmlformats.org/presentationml/2006/main">
  <p:tag name="AS_UNIQUEID" val="95"/>
</p:tagLst>
</file>

<file path=ppt/tags/tag950.xml><?xml version="1.0" encoding="utf-8"?>
<p:tagLst xmlns:p="http://schemas.openxmlformats.org/presentationml/2006/main">
  <p:tag name="AS_UNIQUEID" val="950"/>
</p:tagLst>
</file>

<file path=ppt/tags/tag951.xml><?xml version="1.0" encoding="utf-8"?>
<p:tagLst xmlns:p="http://schemas.openxmlformats.org/presentationml/2006/main">
  <p:tag name="AS_UNIQUEID" val="951"/>
</p:tagLst>
</file>

<file path=ppt/tags/tag952.xml><?xml version="1.0" encoding="utf-8"?>
<p:tagLst xmlns:p="http://schemas.openxmlformats.org/presentationml/2006/main">
  <p:tag name="AS_UNIQUEID" val="952"/>
</p:tagLst>
</file>

<file path=ppt/tags/tag953.xml><?xml version="1.0" encoding="utf-8"?>
<p:tagLst xmlns:p="http://schemas.openxmlformats.org/presentationml/2006/main">
  <p:tag name="AS_UNIQUEID" val="953"/>
</p:tagLst>
</file>

<file path=ppt/tags/tag954.xml><?xml version="1.0" encoding="utf-8"?>
<p:tagLst xmlns:p="http://schemas.openxmlformats.org/presentationml/2006/main">
  <p:tag name="AS_UNIQUEID" val="954"/>
</p:tagLst>
</file>

<file path=ppt/tags/tag955.xml><?xml version="1.0" encoding="utf-8"?>
<p:tagLst xmlns:p="http://schemas.openxmlformats.org/presentationml/2006/main">
  <p:tag name="AS_UNIQUEID" val="955"/>
</p:tagLst>
</file>

<file path=ppt/tags/tag956.xml><?xml version="1.0" encoding="utf-8"?>
<p:tagLst xmlns:p="http://schemas.openxmlformats.org/presentationml/2006/main">
  <p:tag name="AS_UNIQUEID" val="956"/>
</p:tagLst>
</file>

<file path=ppt/tags/tag957.xml><?xml version="1.0" encoding="utf-8"?>
<p:tagLst xmlns:p="http://schemas.openxmlformats.org/presentationml/2006/main">
  <p:tag name="AS_UNIQUEID" val="957"/>
</p:tagLst>
</file>

<file path=ppt/tags/tag958.xml><?xml version="1.0" encoding="utf-8"?>
<p:tagLst xmlns:p="http://schemas.openxmlformats.org/presentationml/2006/main">
  <p:tag name="AS_UNIQUEID" val="958"/>
</p:tagLst>
</file>

<file path=ppt/tags/tag959.xml><?xml version="1.0" encoding="utf-8"?>
<p:tagLst xmlns:p="http://schemas.openxmlformats.org/presentationml/2006/main">
  <p:tag name="AS_UNIQUEID" val="959"/>
</p:tagLst>
</file>

<file path=ppt/tags/tag96.xml><?xml version="1.0" encoding="utf-8"?>
<p:tagLst xmlns:p="http://schemas.openxmlformats.org/presentationml/2006/main">
  <p:tag name="AS_UNIQUEID" val="96"/>
</p:tagLst>
</file>

<file path=ppt/tags/tag960.xml><?xml version="1.0" encoding="utf-8"?>
<p:tagLst xmlns:p="http://schemas.openxmlformats.org/presentationml/2006/main">
  <p:tag name="AS_UNIQUEID" val="960"/>
</p:tagLst>
</file>

<file path=ppt/tags/tag961.xml><?xml version="1.0" encoding="utf-8"?>
<p:tagLst xmlns:p="http://schemas.openxmlformats.org/presentationml/2006/main">
  <p:tag name="AS_UNIQUEID" val="961"/>
</p:tagLst>
</file>

<file path=ppt/tags/tag962.xml><?xml version="1.0" encoding="utf-8"?>
<p:tagLst xmlns:p="http://schemas.openxmlformats.org/presentationml/2006/main">
  <p:tag name="AS_UNIQUEID" val="962"/>
</p:tagLst>
</file>

<file path=ppt/tags/tag963.xml><?xml version="1.0" encoding="utf-8"?>
<p:tagLst xmlns:p="http://schemas.openxmlformats.org/presentationml/2006/main">
  <p:tag name="AS_UNIQUEID" val="963"/>
</p:tagLst>
</file>

<file path=ppt/tags/tag964.xml><?xml version="1.0" encoding="utf-8"?>
<p:tagLst xmlns:p="http://schemas.openxmlformats.org/presentationml/2006/main">
  <p:tag name="AS_UNIQUEID" val="964"/>
</p:tagLst>
</file>

<file path=ppt/tags/tag965.xml><?xml version="1.0" encoding="utf-8"?>
<p:tagLst xmlns:p="http://schemas.openxmlformats.org/presentationml/2006/main">
  <p:tag name="AS_UNIQUEID" val="965"/>
</p:tagLst>
</file>

<file path=ppt/tags/tag966.xml><?xml version="1.0" encoding="utf-8"?>
<p:tagLst xmlns:p="http://schemas.openxmlformats.org/presentationml/2006/main">
  <p:tag name="AS_UNIQUEID" val="966"/>
</p:tagLst>
</file>

<file path=ppt/tags/tag967.xml><?xml version="1.0" encoding="utf-8"?>
<p:tagLst xmlns:p="http://schemas.openxmlformats.org/presentationml/2006/main">
  <p:tag name="AS_UNIQUEID" val="967"/>
</p:tagLst>
</file>

<file path=ppt/tags/tag968.xml><?xml version="1.0" encoding="utf-8"?>
<p:tagLst xmlns:p="http://schemas.openxmlformats.org/presentationml/2006/main">
  <p:tag name="AS_UNIQUEID" val="968"/>
</p:tagLst>
</file>

<file path=ppt/tags/tag969.xml><?xml version="1.0" encoding="utf-8"?>
<p:tagLst xmlns:p="http://schemas.openxmlformats.org/presentationml/2006/main">
  <p:tag name="AS_UNIQUEID" val="969"/>
</p:tagLst>
</file>

<file path=ppt/tags/tag97.xml><?xml version="1.0" encoding="utf-8"?>
<p:tagLst xmlns:p="http://schemas.openxmlformats.org/presentationml/2006/main">
  <p:tag name="AS_UNIQUEID" val="97"/>
</p:tagLst>
</file>

<file path=ppt/tags/tag970.xml><?xml version="1.0" encoding="utf-8"?>
<p:tagLst xmlns:p="http://schemas.openxmlformats.org/presentationml/2006/main">
  <p:tag name="AS_UNIQUEID" val="970"/>
</p:tagLst>
</file>

<file path=ppt/tags/tag971.xml><?xml version="1.0" encoding="utf-8"?>
<p:tagLst xmlns:p="http://schemas.openxmlformats.org/presentationml/2006/main">
  <p:tag name="AS_UNIQUEID" val="971"/>
</p:tagLst>
</file>

<file path=ppt/tags/tag972.xml><?xml version="1.0" encoding="utf-8"?>
<p:tagLst xmlns:p="http://schemas.openxmlformats.org/presentationml/2006/main">
  <p:tag name="AS_UNIQUEID" val="972"/>
</p:tagLst>
</file>

<file path=ppt/tags/tag973.xml><?xml version="1.0" encoding="utf-8"?>
<p:tagLst xmlns:p="http://schemas.openxmlformats.org/presentationml/2006/main">
  <p:tag name="AS_UNIQUEID" val="973"/>
</p:tagLst>
</file>

<file path=ppt/tags/tag974.xml><?xml version="1.0" encoding="utf-8"?>
<p:tagLst xmlns:p="http://schemas.openxmlformats.org/presentationml/2006/main">
  <p:tag name="AS_UNIQUEID" val="974"/>
</p:tagLst>
</file>

<file path=ppt/tags/tag975.xml><?xml version="1.0" encoding="utf-8"?>
<p:tagLst xmlns:p="http://schemas.openxmlformats.org/presentationml/2006/main">
  <p:tag name="AS_UNIQUEID" val="975"/>
</p:tagLst>
</file>

<file path=ppt/tags/tag976.xml><?xml version="1.0" encoding="utf-8"?>
<p:tagLst xmlns:p="http://schemas.openxmlformats.org/presentationml/2006/main">
  <p:tag name="AS_UNIQUEID" val="976"/>
</p:tagLst>
</file>

<file path=ppt/tags/tag977.xml><?xml version="1.0" encoding="utf-8"?>
<p:tagLst xmlns:p="http://schemas.openxmlformats.org/presentationml/2006/main">
  <p:tag name="AS_UNIQUEID" val="977"/>
</p:tagLst>
</file>

<file path=ppt/tags/tag978.xml><?xml version="1.0" encoding="utf-8"?>
<p:tagLst xmlns:p="http://schemas.openxmlformats.org/presentationml/2006/main">
  <p:tag name="AS_UNIQUEID" val="978"/>
</p:tagLst>
</file>

<file path=ppt/tags/tag979.xml><?xml version="1.0" encoding="utf-8"?>
<p:tagLst xmlns:p="http://schemas.openxmlformats.org/presentationml/2006/main">
  <p:tag name="AS_UNIQUEID" val="979"/>
</p:tagLst>
</file>

<file path=ppt/tags/tag98.xml><?xml version="1.0" encoding="utf-8"?>
<p:tagLst xmlns:p="http://schemas.openxmlformats.org/presentationml/2006/main">
  <p:tag name="AS_UNIQUEID" val="98"/>
</p:tagLst>
</file>

<file path=ppt/tags/tag980.xml><?xml version="1.0" encoding="utf-8"?>
<p:tagLst xmlns:p="http://schemas.openxmlformats.org/presentationml/2006/main">
  <p:tag name="AS_UNIQUEID" val="980"/>
</p:tagLst>
</file>

<file path=ppt/tags/tag981.xml><?xml version="1.0" encoding="utf-8"?>
<p:tagLst xmlns:p="http://schemas.openxmlformats.org/presentationml/2006/main">
  <p:tag name="AS_UNIQUEID" val="981"/>
</p:tagLst>
</file>

<file path=ppt/tags/tag982.xml><?xml version="1.0" encoding="utf-8"?>
<p:tagLst xmlns:p="http://schemas.openxmlformats.org/presentationml/2006/main">
  <p:tag name="AS_UNIQUEID" val="982"/>
</p:tagLst>
</file>

<file path=ppt/tags/tag983.xml><?xml version="1.0" encoding="utf-8"?>
<p:tagLst xmlns:p="http://schemas.openxmlformats.org/presentationml/2006/main">
  <p:tag name="AS_UNIQUEID" val="983"/>
</p:tagLst>
</file>

<file path=ppt/tags/tag984.xml><?xml version="1.0" encoding="utf-8"?>
<p:tagLst xmlns:p="http://schemas.openxmlformats.org/presentationml/2006/main">
  <p:tag name="AS_UNIQUEID" val="984"/>
</p:tagLst>
</file>

<file path=ppt/tags/tag985.xml><?xml version="1.0" encoding="utf-8"?>
<p:tagLst xmlns:p="http://schemas.openxmlformats.org/presentationml/2006/main">
  <p:tag name="AS_UNIQUEID" val="985"/>
</p:tagLst>
</file>

<file path=ppt/tags/tag986.xml><?xml version="1.0" encoding="utf-8"?>
<p:tagLst xmlns:p="http://schemas.openxmlformats.org/presentationml/2006/main">
  <p:tag name="AS_UNIQUEID" val="986"/>
</p:tagLst>
</file>

<file path=ppt/tags/tag987.xml><?xml version="1.0" encoding="utf-8"?>
<p:tagLst xmlns:p="http://schemas.openxmlformats.org/presentationml/2006/main">
  <p:tag name="AS_UNIQUEID" val="987"/>
</p:tagLst>
</file>

<file path=ppt/tags/tag988.xml><?xml version="1.0" encoding="utf-8"?>
<p:tagLst xmlns:p="http://schemas.openxmlformats.org/presentationml/2006/main">
  <p:tag name="AS_UNIQUEID" val="988"/>
</p:tagLst>
</file>

<file path=ppt/tags/tag989.xml><?xml version="1.0" encoding="utf-8"?>
<p:tagLst xmlns:p="http://schemas.openxmlformats.org/presentationml/2006/main">
  <p:tag name="AS_UNIQUEID" val="989"/>
</p:tagLst>
</file>

<file path=ppt/tags/tag99.xml><?xml version="1.0" encoding="utf-8"?>
<p:tagLst xmlns:p="http://schemas.openxmlformats.org/presentationml/2006/main">
  <p:tag name="AS_UNIQUEID" val="99"/>
</p:tagLst>
</file>

<file path=ppt/tags/tag990.xml><?xml version="1.0" encoding="utf-8"?>
<p:tagLst xmlns:p="http://schemas.openxmlformats.org/presentationml/2006/main">
  <p:tag name="AS_UNIQUEID" val="990"/>
</p:tagLst>
</file>

<file path=ppt/tags/tag991.xml><?xml version="1.0" encoding="utf-8"?>
<p:tagLst xmlns:p="http://schemas.openxmlformats.org/presentationml/2006/main">
  <p:tag name="AS_UNIQUEID" val="991"/>
</p:tagLst>
</file>

<file path=ppt/tags/tag992.xml><?xml version="1.0" encoding="utf-8"?>
<p:tagLst xmlns:p="http://schemas.openxmlformats.org/presentationml/2006/main">
  <p:tag name="AS_UNIQUEID" val="992"/>
</p:tagLst>
</file>

<file path=ppt/tags/tag993.xml><?xml version="1.0" encoding="utf-8"?>
<p:tagLst xmlns:p="http://schemas.openxmlformats.org/presentationml/2006/main">
  <p:tag name="AS_UNIQUEID" val="993"/>
</p:tagLst>
</file>

<file path=ppt/tags/tag994.xml><?xml version="1.0" encoding="utf-8"?>
<p:tagLst xmlns:p="http://schemas.openxmlformats.org/presentationml/2006/main">
  <p:tag name="AS_UNIQUEID" val="994"/>
</p:tagLst>
</file>

<file path=ppt/tags/tag995.xml><?xml version="1.0" encoding="utf-8"?>
<p:tagLst xmlns:p="http://schemas.openxmlformats.org/presentationml/2006/main">
  <p:tag name="AS_UNIQUEID" val="995"/>
</p:tagLst>
</file>

<file path=ppt/tags/tag996.xml><?xml version="1.0" encoding="utf-8"?>
<p:tagLst xmlns:p="http://schemas.openxmlformats.org/presentationml/2006/main">
  <p:tag name="AS_UNIQUEID" val="996"/>
</p:tagLst>
</file>

<file path=ppt/tags/tag997.xml><?xml version="1.0" encoding="utf-8"?>
<p:tagLst xmlns:p="http://schemas.openxmlformats.org/presentationml/2006/main">
  <p:tag name="AS_UNIQUEID" val="997"/>
</p:tagLst>
</file>

<file path=ppt/tags/tag998.xml><?xml version="1.0" encoding="utf-8"?>
<p:tagLst xmlns:p="http://schemas.openxmlformats.org/presentationml/2006/main">
  <p:tag name="AS_UNIQUEID" val="998"/>
</p:tagLst>
</file>

<file path=ppt/tags/tag999.xml><?xml version="1.0" encoding="utf-8"?>
<p:tagLst xmlns:p="http://schemas.openxmlformats.org/presentationml/2006/main">
  <p:tag name="AS_UNIQUEID" val="999"/>
</p:tagLst>
</file>

<file path=ppt/theme/theme1.xml><?xml version="1.0" encoding="utf-8"?>
<a:theme xmlns:r="http://schemas.openxmlformats.org/officeDocument/2006/relationships"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xml><?xml version="1.0" encoding="utf-8"?>
<a:theme xmlns:r="http://schemas.openxmlformats.org/officeDocument/2006/relationships" xmlns:a="http://schemas.openxmlformats.org/drawingml/2006/main" name="Section Break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3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4.xml><?xml version="1.0" encoding="utf-8"?>
<a:theme xmlns:r="http://schemas.openxmlformats.org/officeDocument/2006/relationships" xmlns:a="http://schemas.openxmlformats.org/drawingml/2006/main" name="4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6.xml><?xml version="1.0" encoding="utf-8"?>
<a:theme xmlns:r="http://schemas.openxmlformats.org/officeDocument/2006/relationships"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Template>Retrospect</Template>
  <Company/>
  <PresentationFormat>Geniş ekran</PresentationFormat>
  <Paragraphs>1243</Paragraphs>
  <Slides>191</Slides>
  <Notes>106</Notes>
  <TotalTime>21444</TotalTime>
  <HiddenSlides>0</HiddenSlides>
  <MMClips>2</MMClips>
  <ScaleCrop>0</ScaleCrop>
  <HeadingPairs>
    <vt:vector baseType="variant" size="6">
      <vt:variant>
        <vt:lpstr>Fonts used</vt:lpstr>
      </vt:variant>
      <vt:variant>
        <vt:i4>28</vt:i4>
      </vt:variant>
      <vt:variant>
        <vt:lpstr>Theme</vt:lpstr>
      </vt:variant>
      <vt:variant>
        <vt:i4>1</vt:i4>
      </vt:variant>
      <vt:variant>
        <vt:lpstr>Slide Titles</vt:lpstr>
      </vt:variant>
      <vt:variant>
        <vt:i4>191</vt:i4>
      </vt:variant>
    </vt:vector>
  </HeadingPairs>
  <TitlesOfParts>
    <vt:vector baseType="lpstr" size="220">
      <vt:lpstr>Arial</vt:lpstr>
      <vt:lpstr>Poppins</vt:lpstr>
      <vt:lpstr>Montserrat Light</vt:lpstr>
      <vt:lpstr>Montserrat</vt:lpstr>
      <vt:lpstr>Arial Unicode MS</vt:lpstr>
      <vt:lpstr>Calibri</vt:lpstr>
      <vt:lpstr>Calibri Light</vt:lpstr>
      <vt:lpstr>Candara</vt:lpstr>
      <vt:lpstr>Courier New</vt:lpstr>
      <vt:lpstr>Adobe Garamond Pro</vt:lpstr>
      <vt:lpstr>Palatino Linotype</vt:lpstr>
      <vt:lpstr>Candara Light</vt:lpstr>
      <vt:lpstr>Times New Roman</vt:lpstr>
      <vt:lpstr>Tahoma</vt:lpstr>
      <vt:lpstr>Bahnschrift</vt:lpstr>
      <vt:lpstr>Vladimir Script</vt:lpstr>
      <vt:lpstr>Arial Narrow</vt:lpstr>
      <vt:lpstr>Adobe Garamond Pro Bold</vt:lpstr>
      <vt:lpstr>Wingdings</vt:lpstr>
      <vt:lpstr>Elephant</vt:lpstr>
      <vt:lpstr>Corbel</vt:lpstr>
      <vt:lpstr>Lato</vt:lpstr>
      <vt:lpstr>맑은 고딕</vt:lpstr>
      <vt:lpstr>Georgia</vt:lpstr>
      <vt:lpstr>Brush Script Std</vt:lpstr>
      <vt:lpstr>El Messiri Regular Bold</vt:lpstr>
      <vt:lpstr>El Messiri Regular</vt:lpstr>
      <vt:lpstr>HK Grotesk Bold</vt:lpstr>
      <vt:lpstr>Volsce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Sunusu</dc:title>
  <dc:creator>Nida Kayalı</dc:creator>
  <cp:lastModifiedBy>Şefika VARLIOĞLU</cp:lastModifiedBy>
  <cp:revision>926</cp:revision>
  <dcterms:created xsi:type="dcterms:W3CDTF">2020-06-24T07:46:59Z</dcterms:created>
  <dcterms:modified xsi:type="dcterms:W3CDTF">2024-07-11T07:21:21Z</dcterms:modified>
</cp:coreProperties>
</file>