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6"/>
  </p:notesMasterIdLst>
  <p:handoutMasterIdLst>
    <p:handoutMasterId r:id="rId7"/>
  </p:handoutMasterIdLst>
  <p:sldIdLst>
    <p:sldId id="273" r:id="rId2"/>
    <p:sldId id="456" r:id="rId3"/>
    <p:sldId id="457" r:id="rId4"/>
    <p:sldId id="458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r" initials="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FFC000"/>
    <a:srgbClr val="E9EBF5"/>
    <a:srgbClr val="DEDEDE"/>
    <a:srgbClr val="8FB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5074" autoAdjust="0"/>
    <p:restoredTop sz="94061" autoAdjust="0"/>
  </p:normalViewPr>
  <p:slideViewPr>
    <p:cSldViewPr snapToGrid="0" snapToObjects="1">
      <p:cViewPr>
        <p:scale>
          <a:sx n="118" d="100"/>
          <a:sy n="118" d="100"/>
        </p:scale>
        <p:origin x="-117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337E6-6E0D-4E76-A9D5-91EB7ABD1143}" type="datetimeFigureOut">
              <a:rPr lang="tr-TR" smtClean="0"/>
              <a:t>31.12.2025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61690-3C07-4782-99F2-EA8E1504ED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4902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AA180-F5A5-7744-938D-EB7B6E263B66}" type="datetimeFigureOut">
              <a:rPr lang="tr-TR" smtClean="0"/>
              <a:t>31.12.2025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6FBA-78C3-4D49-BDD1-CDCE7242CC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52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BAE374F-AEA4-574B-B084-C17E44135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37938DFC-3C37-D44C-B4DA-444E9BF5B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5ECCA28-F7A5-D946-A776-7524210A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4FDA-4D3E-0440-A6D6-BE12A5B4B5A1}" type="datetimeFigureOut">
              <a:rPr lang="tr-TR" smtClean="0"/>
              <a:t>31.12.2025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65059BDB-4CD4-1E4B-B7AA-F25C6229E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68CF6DEE-1634-0540-97BE-8CE591EA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5D85-41E0-AF4D-858C-A3BC72A85A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12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93195A1-3F47-9C4F-B65C-11510311A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2CC1DF98-430B-0149-983C-D3D0A7111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E1386FC-D9F7-544E-8584-3E8E5D60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4FDA-4D3E-0440-A6D6-BE12A5B4B5A1}" type="datetimeFigureOut">
              <a:rPr lang="tr-TR" smtClean="0"/>
              <a:t>31.12.2025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600FF4F2-8A57-6B44-A4B7-98E7FE0EB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12BDAEDB-CA87-984B-9161-D420E368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5D85-41E0-AF4D-858C-A3BC72A85A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644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FD5A4623-1295-BB43-B69C-E7AF23059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901BA57F-0F22-664C-8CCC-54848E8A7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3E189776-4179-FF4F-B5A3-9919E663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4FDA-4D3E-0440-A6D6-BE12A5B4B5A1}" type="datetimeFigureOut">
              <a:rPr lang="tr-TR" smtClean="0"/>
              <a:t>31.12.2025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DBD035F7-ABD9-154B-9649-EC8C3D4C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7C33553E-3FA7-194B-8B15-4345B2D47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5D85-41E0-AF4D-858C-A3BC72A85A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939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5E29BC2-BD62-584B-9A03-63A5956D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79BABA3-F698-C244-9E19-D64962BFD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690AB211-828C-AB47-A16D-0DBE1BC1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4FDA-4D3E-0440-A6D6-BE12A5B4B5A1}" type="datetimeFigureOut">
              <a:rPr lang="tr-TR" smtClean="0"/>
              <a:t>31.12.2025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7EF54BC5-93E8-BF41-B3F8-1A7E7AB2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9190ED50-D4F0-DC48-8689-6E8550E5D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5D85-41E0-AF4D-858C-A3BC72A85A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306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0CE42E2-BD45-694B-AD00-AAA5641C3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0933C028-77D4-C249-9CAB-FF30FCC1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00EB13F0-5A2D-9F47-8E19-732204F2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4FDA-4D3E-0440-A6D6-BE12A5B4B5A1}" type="datetimeFigureOut">
              <a:rPr lang="tr-TR" smtClean="0"/>
              <a:t>31.12.2025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44A909B-A3A5-C049-91C6-212535B7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276D428D-0272-DC4C-88EE-6E3DC671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5D85-41E0-AF4D-858C-A3BC72A85A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620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82EE9BF-E531-E042-BAF2-BC0A2D1C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BE9B703-C8FC-F840-AB7A-D19B272D1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B567D30F-FF12-E040-BB15-9CACCA96E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2B7E5FA9-DAB3-9249-93C7-790CAD85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4FDA-4D3E-0440-A6D6-BE12A5B4B5A1}" type="datetimeFigureOut">
              <a:rPr lang="tr-TR" smtClean="0"/>
              <a:t>31.12.2025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4D0021EA-31C0-7448-A38E-21998431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141F119-6DB6-7444-9601-44BB09DA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5D85-41E0-AF4D-858C-A3BC72A85A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53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AF12CD5-99D3-AE4E-B1DF-18C908AF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4CECE7C4-8C60-E649-AC7E-F79E380B7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DA8689FF-6ABA-6147-B489-7EA6B698E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3C174D5F-1BC7-6C45-A398-A89503E31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6F3E51B9-871A-7F4D-BF25-93F49F25C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B6BFD52B-AA0D-554E-AE58-473E85C7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4FDA-4D3E-0440-A6D6-BE12A5B4B5A1}" type="datetimeFigureOut">
              <a:rPr lang="tr-TR" smtClean="0"/>
              <a:t>31.12.2025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A270FE70-6CBC-C042-BA67-62A238F2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94B4AC81-A62C-8941-A890-7ED2444F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5D85-41E0-AF4D-858C-A3BC72A85A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597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51F1385-D752-7148-930D-694621A1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93F988BB-E21E-AD40-8F75-2B2DC5CF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4FDA-4D3E-0440-A6D6-BE12A5B4B5A1}" type="datetimeFigureOut">
              <a:rPr lang="tr-TR" smtClean="0"/>
              <a:t>31.12.2025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83939416-A913-1940-93C4-8D95DB76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AC63ABA0-6418-D54B-A8E7-60551D96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5D85-41E0-AF4D-858C-A3BC72A85A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83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137C40DB-50CF-2C40-8757-3747077B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4FDA-4D3E-0440-A6D6-BE12A5B4B5A1}" type="datetimeFigureOut">
              <a:rPr lang="tr-TR" smtClean="0"/>
              <a:t>31.12.2025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38DC39C9-7AE3-FD49-8B41-E841F422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6EB2822C-B63E-E04C-88F0-18F8F31F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5D85-41E0-AF4D-858C-A3BC72A85A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857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C0F5ECA-9700-DD45-813B-9FE66B7BA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B91E342-AD6B-4344-A819-316116833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BAAE6B63-415D-5C4F-A6F6-87BD320E6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85F44BA7-17CC-F24A-B727-FF23A45D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4FDA-4D3E-0440-A6D6-BE12A5B4B5A1}" type="datetimeFigureOut">
              <a:rPr lang="tr-TR" smtClean="0"/>
              <a:t>31.12.2025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BA088DAA-43B0-D142-9F0F-40F69CEFF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6931F4F1-925D-724F-8775-B3B71A9C8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5D85-41E0-AF4D-858C-A3BC72A85A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65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3C3C1A8-F41A-8544-BBA0-9C716BFD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E3900AA3-9C47-7247-ADA4-62D84C3888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475959FF-1270-7B40-B810-DE24C3A99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F406C710-E33A-904B-B58F-C40AAE6B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4FDA-4D3E-0440-A6D6-BE12A5B4B5A1}" type="datetimeFigureOut">
              <a:rPr lang="tr-TR" smtClean="0"/>
              <a:t>31.12.2025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67D89E30-E86B-3149-A844-6230E2D14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99FADC1A-E95F-D84C-8E6E-065DA4307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5D85-41E0-AF4D-858C-A3BC72A85A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763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8E8F39FA-92FE-F542-AD82-0847303D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E1F406B6-ED44-B14B-8712-082683F0C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904BDE5F-39FA-944D-9E72-2872C35C5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A4FDA-4D3E-0440-A6D6-BE12A5B4B5A1}" type="datetimeFigureOut">
              <a:rPr lang="tr-TR" smtClean="0"/>
              <a:t>31.12.2025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BA62709-3FE2-3745-98D4-3DDE73DE9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5ABF8E4-9137-2643-A0F5-F1BF52540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75D85-41E0-AF4D-858C-A3BC72A85A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747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BAE6388-4862-084F-B57F-5030A0BD5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tr-TR" sz="5600" b="1" dirty="0"/>
              <a:t>2024-2025 Eğitim Öğretim Yılı </a:t>
            </a:r>
            <a:br>
              <a:rPr lang="tr-TR" sz="5600" b="1" dirty="0"/>
            </a:br>
            <a:r>
              <a:rPr lang="tr-TR" sz="5600" b="1" dirty="0"/>
              <a:t>Güz Yarıyılı Süreçlerine İlişkin Bilgi Paylaşımı</a:t>
            </a:r>
            <a:endParaRPr lang="tr-TR" sz="56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4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DCF6010D-5B58-46A1-A26C-955EE00DB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16" t="24207" r="36141" b="30615"/>
          <a:stretch/>
        </p:blipFill>
        <p:spPr>
          <a:xfrm>
            <a:off x="168676" y="110970"/>
            <a:ext cx="3382393" cy="309830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48C65CE5-9501-4D2F-B001-14CE39C8C6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62" t="38188" r="36505" b="22459"/>
          <a:stretch/>
        </p:blipFill>
        <p:spPr>
          <a:xfrm>
            <a:off x="7575614" y="208623"/>
            <a:ext cx="3320248" cy="232817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F247D44E-26C5-4F53-9BB3-C1FB8AF541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44" t="19288" r="36723" b="3819"/>
          <a:stretch/>
        </p:blipFill>
        <p:spPr>
          <a:xfrm>
            <a:off x="3903217" y="1399415"/>
            <a:ext cx="3320248" cy="527333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94613F2F-D303-47C5-8B71-284F15E9C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731" y="244135"/>
            <a:ext cx="3926164" cy="115528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6C2C379D-AF35-4C92-9F09-43C493449408}"/>
              </a:ext>
            </a:extLst>
          </p:cNvPr>
          <p:cNvSpPr/>
          <p:nvPr/>
        </p:nvSpPr>
        <p:spPr>
          <a:xfrm>
            <a:off x="7709895" y="3209277"/>
            <a:ext cx="2534936" cy="1265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Öğrencilerimizin %32.9’u  Antalya’dan gelmiştir.</a:t>
            </a:r>
          </a:p>
        </p:txBody>
      </p:sp>
    </p:spTree>
    <p:extLst>
      <p:ext uri="{BB962C8B-B14F-4D97-AF65-F5344CB8AC3E}">
        <p14:creationId xmlns:p14="http://schemas.microsoft.com/office/powerpoint/2010/main" val="183824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DA3F4A22-C37F-4621-9ABF-DE4509486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55" t="15793" r="38179" b="7185"/>
          <a:stretch/>
        </p:blipFill>
        <p:spPr>
          <a:xfrm>
            <a:off x="913283" y="54590"/>
            <a:ext cx="3724059" cy="659468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174D1BEF-42C3-4C58-8227-DC3DE8C14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396" y="2772763"/>
            <a:ext cx="2969041" cy="87595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052CDB13-F959-4915-99BA-5D78DEA960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54" t="16957" r="39709" b="18188"/>
          <a:stretch/>
        </p:blipFill>
        <p:spPr>
          <a:xfrm>
            <a:off x="7796437" y="379420"/>
            <a:ext cx="3926164" cy="624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6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2E35A2BE-F9C5-A55A-E0CD-CC6F720EE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025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69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10</Words>
  <Application>Microsoft Office PowerPoint</Application>
  <PresentationFormat>Özel</PresentationFormat>
  <Paragraphs>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Office Teması</vt:lpstr>
      <vt:lpstr>2024-2025 Eğitim Öğretim Yılı  Güz Yarıyılı Süreçlerine İlişkin Bilgi Paylaşımı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2020-2021 Eğitim Öğretim Yılı  GÜZ Yarıyılı  HEMŞİRELİK FAKÜLTESİ AKADEMİK KURUL TOPLANTISI</dc:title>
  <dc:creator>Ilkay Arslan Boz</dc:creator>
  <cp:lastModifiedBy>ADMİN</cp:lastModifiedBy>
  <cp:revision>239</cp:revision>
  <cp:lastPrinted>2021-07-07T13:24:12Z</cp:lastPrinted>
  <dcterms:created xsi:type="dcterms:W3CDTF">2021-02-23T20:32:07Z</dcterms:created>
  <dcterms:modified xsi:type="dcterms:W3CDTF">2025-12-31T06:03:31Z</dcterms:modified>
</cp:coreProperties>
</file>