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53" r:id="rId3"/>
    <p:sldId id="354" r:id="rId4"/>
    <p:sldId id="355" r:id="rId5"/>
    <p:sldId id="356" r:id="rId6"/>
    <p:sldId id="351" r:id="rId7"/>
    <p:sldId id="378" r:id="rId8"/>
    <p:sldId id="357" r:id="rId9"/>
    <p:sldId id="358" r:id="rId10"/>
    <p:sldId id="380" r:id="rId11"/>
    <p:sldId id="381" r:id="rId12"/>
    <p:sldId id="379" r:id="rId13"/>
    <p:sldId id="360" r:id="rId14"/>
    <p:sldId id="361" r:id="rId15"/>
    <p:sldId id="273" r:id="rId16"/>
    <p:sldId id="298" r:id="rId17"/>
    <p:sldId id="365" r:id="rId18"/>
    <p:sldId id="363" r:id="rId19"/>
    <p:sldId id="366" r:id="rId20"/>
    <p:sldId id="364" r:id="rId21"/>
    <p:sldId id="300" r:id="rId22"/>
    <p:sldId id="302" r:id="rId23"/>
    <p:sldId id="368" r:id="rId24"/>
    <p:sldId id="282" r:id="rId25"/>
    <p:sldId id="306" r:id="rId26"/>
    <p:sldId id="305" r:id="rId27"/>
    <p:sldId id="370" r:id="rId28"/>
    <p:sldId id="369" r:id="rId29"/>
    <p:sldId id="377" r:id="rId30"/>
    <p:sldId id="374" r:id="rId31"/>
    <p:sldId id="333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A67"/>
    <a:srgbClr val="101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0E596-1DC0-4FF1-8181-5DC055DCDB0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F6C3CDFC-8F45-49EE-91D1-E4FF9C375346}">
      <dgm:prSet phldrT="[Metin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tr-TR" b="0" dirty="0">
              <a:solidFill>
                <a:schemeClr val="tx1"/>
              </a:solidFill>
            </a:rPr>
            <a:t>ÖĞRENCİ PORTFOLYO UYGULAMASI USUL VE ESASLARI</a:t>
          </a:r>
        </a:p>
      </dgm:t>
    </dgm:pt>
    <dgm:pt modelId="{E384D9CE-0F5F-4A8D-9229-14715F8852E7}" type="parTrans" cxnId="{2396C1FB-9E84-4384-AA46-49D1D8FA7B66}">
      <dgm:prSet/>
      <dgm:spPr/>
      <dgm:t>
        <a:bodyPr/>
        <a:lstStyle/>
        <a:p>
          <a:endParaRPr lang="tr-TR"/>
        </a:p>
      </dgm:t>
    </dgm:pt>
    <dgm:pt modelId="{91B563FB-7687-462E-86A8-CB25B1438F67}" type="sibTrans" cxnId="{2396C1FB-9E84-4384-AA46-49D1D8FA7B66}">
      <dgm:prSet/>
      <dgm:spPr/>
      <dgm:t>
        <a:bodyPr/>
        <a:lstStyle/>
        <a:p>
          <a:endParaRPr lang="tr-TR"/>
        </a:p>
      </dgm:t>
    </dgm:pt>
    <dgm:pt modelId="{9E82036D-04D2-46BE-9CCB-86DF4D35E31F}">
      <dgm:prSet phldrT="[Metin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tr-TR" b="0" dirty="0">
              <a:solidFill>
                <a:schemeClr val="tx1"/>
              </a:solidFill>
            </a:rPr>
            <a:t>ÖĞRENCİ </a:t>
          </a:r>
          <a:r>
            <a:rPr lang="tr-TR" b="0" dirty="0" err="1">
              <a:solidFill>
                <a:schemeClr val="tx1"/>
              </a:solidFill>
            </a:rPr>
            <a:t>PORTFOLYOSU</a:t>
          </a:r>
          <a:r>
            <a:rPr lang="tr-TR" b="0" dirty="0">
              <a:solidFill>
                <a:schemeClr val="tx1"/>
              </a:solidFill>
            </a:rPr>
            <a:t> KONTROL ÇİZELGESİ</a:t>
          </a:r>
        </a:p>
      </dgm:t>
    </dgm:pt>
    <dgm:pt modelId="{55E09936-A560-4537-9C26-4FA82AC4A417}" type="parTrans" cxnId="{16926513-31AD-43AB-B871-25322B1D3F40}">
      <dgm:prSet/>
      <dgm:spPr/>
      <dgm:t>
        <a:bodyPr/>
        <a:lstStyle/>
        <a:p>
          <a:endParaRPr lang="tr-TR"/>
        </a:p>
      </dgm:t>
    </dgm:pt>
    <dgm:pt modelId="{7208F0BF-F622-4348-9949-A225B5722249}" type="sibTrans" cxnId="{16926513-31AD-43AB-B871-25322B1D3F40}">
      <dgm:prSet/>
      <dgm:spPr/>
      <dgm:t>
        <a:bodyPr/>
        <a:lstStyle/>
        <a:p>
          <a:endParaRPr lang="tr-TR"/>
        </a:p>
      </dgm:t>
    </dgm:pt>
    <dgm:pt modelId="{6A53B3DC-AAE9-4CEC-A84D-2635C83AF3A3}">
      <dgm:prSet phldrT="[Metin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tr-TR" b="0" dirty="0">
              <a:solidFill>
                <a:schemeClr val="tx1"/>
              </a:solidFill>
            </a:rPr>
            <a:t>ÖĞRENCİ </a:t>
          </a:r>
          <a:r>
            <a:rPr lang="tr-TR" b="0" dirty="0" err="1">
              <a:solidFill>
                <a:schemeClr val="tx1"/>
              </a:solidFill>
            </a:rPr>
            <a:t>PORTFOLYOSU</a:t>
          </a:r>
          <a:r>
            <a:rPr lang="tr-TR" b="0" dirty="0">
              <a:solidFill>
                <a:schemeClr val="tx1"/>
              </a:solidFill>
            </a:rPr>
            <a:t> ŞABLONU</a:t>
          </a:r>
        </a:p>
      </dgm:t>
    </dgm:pt>
    <dgm:pt modelId="{9F495363-B766-4FB8-9E78-7DF52E8DBDEC}" type="parTrans" cxnId="{4A02FC81-F62A-47B0-A0BD-71B11A81A93F}">
      <dgm:prSet/>
      <dgm:spPr/>
      <dgm:t>
        <a:bodyPr/>
        <a:lstStyle/>
        <a:p>
          <a:endParaRPr lang="tr-TR"/>
        </a:p>
      </dgm:t>
    </dgm:pt>
    <dgm:pt modelId="{F0AA2DFB-6C12-4BDA-B09A-F7BAAD1C3C7F}" type="sibTrans" cxnId="{4A02FC81-F62A-47B0-A0BD-71B11A81A93F}">
      <dgm:prSet/>
      <dgm:spPr/>
      <dgm:t>
        <a:bodyPr/>
        <a:lstStyle/>
        <a:p>
          <a:endParaRPr lang="tr-TR"/>
        </a:p>
      </dgm:t>
    </dgm:pt>
    <dgm:pt modelId="{26638B7F-4C80-4C3A-85A9-C77D68391209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tr-TR" dirty="0">
              <a:solidFill>
                <a:schemeClr val="tx1"/>
              </a:solidFill>
            </a:rPr>
            <a:t>PORTFOLYO İZLEM İLKELERİ VE SİSTEM AKIŞ ŞEMASI </a:t>
          </a:r>
        </a:p>
      </dgm:t>
    </dgm:pt>
    <dgm:pt modelId="{93458F56-4C32-4446-9903-9F692054C712}" type="parTrans" cxnId="{73E1B6FE-A305-43B2-81D9-C6B22876B01D}">
      <dgm:prSet/>
      <dgm:spPr/>
      <dgm:t>
        <a:bodyPr/>
        <a:lstStyle/>
        <a:p>
          <a:endParaRPr lang="tr-TR"/>
        </a:p>
      </dgm:t>
    </dgm:pt>
    <dgm:pt modelId="{CA23B058-3754-4BC4-85E4-76EA2B3121D4}" type="sibTrans" cxnId="{73E1B6FE-A305-43B2-81D9-C6B22876B01D}">
      <dgm:prSet/>
      <dgm:spPr/>
      <dgm:t>
        <a:bodyPr/>
        <a:lstStyle/>
        <a:p>
          <a:endParaRPr lang="tr-TR"/>
        </a:p>
      </dgm:t>
    </dgm:pt>
    <dgm:pt modelId="{1FE384FF-6011-44E0-A784-6D1A8FE9F751}" type="pres">
      <dgm:prSet presAssocID="{F660E596-1DC0-4FF1-8181-5DC055DCDB0E}" presName="Name0" presStyleCnt="0">
        <dgm:presLayoutVars>
          <dgm:chMax val="7"/>
          <dgm:chPref val="7"/>
          <dgm:dir/>
        </dgm:presLayoutVars>
      </dgm:prSet>
      <dgm:spPr/>
    </dgm:pt>
    <dgm:pt modelId="{C568F5A2-516C-4CFF-A0AA-CCD2C18DC273}" type="pres">
      <dgm:prSet presAssocID="{F660E596-1DC0-4FF1-8181-5DC055DCDB0E}" presName="Name1" presStyleCnt="0"/>
      <dgm:spPr/>
    </dgm:pt>
    <dgm:pt modelId="{AC8E569C-B605-4103-A025-E8DC924FD941}" type="pres">
      <dgm:prSet presAssocID="{F660E596-1DC0-4FF1-8181-5DC055DCDB0E}" presName="cycle" presStyleCnt="0"/>
      <dgm:spPr/>
    </dgm:pt>
    <dgm:pt modelId="{D74B3BBB-9BAB-4343-8BFB-269FE3E143FF}" type="pres">
      <dgm:prSet presAssocID="{F660E596-1DC0-4FF1-8181-5DC055DCDB0E}" presName="srcNode" presStyleLbl="node1" presStyleIdx="0" presStyleCnt="4"/>
      <dgm:spPr/>
    </dgm:pt>
    <dgm:pt modelId="{F79374DF-D657-4883-8A77-EB1CAD1A1F87}" type="pres">
      <dgm:prSet presAssocID="{F660E596-1DC0-4FF1-8181-5DC055DCDB0E}" presName="conn" presStyleLbl="parChTrans1D2" presStyleIdx="0" presStyleCnt="1"/>
      <dgm:spPr/>
    </dgm:pt>
    <dgm:pt modelId="{271B526C-3188-4F69-9D70-EC846B9D79F5}" type="pres">
      <dgm:prSet presAssocID="{F660E596-1DC0-4FF1-8181-5DC055DCDB0E}" presName="extraNode" presStyleLbl="node1" presStyleIdx="0" presStyleCnt="4"/>
      <dgm:spPr/>
    </dgm:pt>
    <dgm:pt modelId="{F9CD25A2-D8C1-46C4-9F26-E814EB31A561}" type="pres">
      <dgm:prSet presAssocID="{F660E596-1DC0-4FF1-8181-5DC055DCDB0E}" presName="dstNode" presStyleLbl="node1" presStyleIdx="0" presStyleCnt="4"/>
      <dgm:spPr/>
    </dgm:pt>
    <dgm:pt modelId="{65A62F8C-F551-4FAD-A71F-886C26F0A124}" type="pres">
      <dgm:prSet presAssocID="{F6C3CDFC-8F45-49EE-91D1-E4FF9C375346}" presName="text_1" presStyleLbl="node1" presStyleIdx="0" presStyleCnt="4">
        <dgm:presLayoutVars>
          <dgm:bulletEnabled val="1"/>
        </dgm:presLayoutVars>
      </dgm:prSet>
      <dgm:spPr/>
    </dgm:pt>
    <dgm:pt modelId="{1916C01F-EBEA-474F-80D3-2F5BFF50D4D8}" type="pres">
      <dgm:prSet presAssocID="{F6C3CDFC-8F45-49EE-91D1-E4FF9C375346}" presName="accent_1" presStyleCnt="0"/>
      <dgm:spPr/>
    </dgm:pt>
    <dgm:pt modelId="{098776FE-4C17-4E40-B9FC-DC348BF6758F}" type="pres">
      <dgm:prSet presAssocID="{F6C3CDFC-8F45-49EE-91D1-E4FF9C375346}" presName="accentRepeatNode" presStyleLbl="solidFgAcc1" presStyleIdx="0" presStyleCnt="4"/>
      <dgm:spPr/>
    </dgm:pt>
    <dgm:pt modelId="{59A32477-09AF-4DE5-A687-FA41BC068C06}" type="pres">
      <dgm:prSet presAssocID="{9E82036D-04D2-46BE-9CCB-86DF4D35E31F}" presName="text_2" presStyleLbl="node1" presStyleIdx="1" presStyleCnt="4">
        <dgm:presLayoutVars>
          <dgm:bulletEnabled val="1"/>
        </dgm:presLayoutVars>
      </dgm:prSet>
      <dgm:spPr/>
    </dgm:pt>
    <dgm:pt modelId="{EF7C4F84-D345-4882-B75F-9109A7C0445E}" type="pres">
      <dgm:prSet presAssocID="{9E82036D-04D2-46BE-9CCB-86DF4D35E31F}" presName="accent_2" presStyleCnt="0"/>
      <dgm:spPr/>
    </dgm:pt>
    <dgm:pt modelId="{2872DC78-DCB0-4EE5-ABE2-0A14C4C59E6F}" type="pres">
      <dgm:prSet presAssocID="{9E82036D-04D2-46BE-9CCB-86DF4D35E31F}" presName="accentRepeatNode" presStyleLbl="solidFgAcc1" presStyleIdx="1" presStyleCnt="4"/>
      <dgm:spPr/>
    </dgm:pt>
    <dgm:pt modelId="{0B6D3488-FDFD-46C2-94B5-4B0978BEF41F}" type="pres">
      <dgm:prSet presAssocID="{6A53B3DC-AAE9-4CEC-A84D-2635C83AF3A3}" presName="text_3" presStyleLbl="node1" presStyleIdx="2" presStyleCnt="4">
        <dgm:presLayoutVars>
          <dgm:bulletEnabled val="1"/>
        </dgm:presLayoutVars>
      </dgm:prSet>
      <dgm:spPr/>
    </dgm:pt>
    <dgm:pt modelId="{49DBBC82-38F1-4D45-BACA-7FFA57564A00}" type="pres">
      <dgm:prSet presAssocID="{6A53B3DC-AAE9-4CEC-A84D-2635C83AF3A3}" presName="accent_3" presStyleCnt="0"/>
      <dgm:spPr/>
    </dgm:pt>
    <dgm:pt modelId="{8B6271BF-BF4A-475D-8433-153347BFFB46}" type="pres">
      <dgm:prSet presAssocID="{6A53B3DC-AAE9-4CEC-A84D-2635C83AF3A3}" presName="accentRepeatNode" presStyleLbl="solidFgAcc1" presStyleIdx="2" presStyleCnt="4"/>
      <dgm:spPr/>
    </dgm:pt>
    <dgm:pt modelId="{D1007E56-0FBC-4613-94FB-C47B59095044}" type="pres">
      <dgm:prSet presAssocID="{26638B7F-4C80-4C3A-85A9-C77D68391209}" presName="text_4" presStyleLbl="node1" presStyleIdx="3" presStyleCnt="4" custLinFactNeighborX="4627" custLinFactNeighborY="1948">
        <dgm:presLayoutVars>
          <dgm:bulletEnabled val="1"/>
        </dgm:presLayoutVars>
      </dgm:prSet>
      <dgm:spPr/>
    </dgm:pt>
    <dgm:pt modelId="{AB2F4C69-B90A-4F48-B367-796EF5F41AC4}" type="pres">
      <dgm:prSet presAssocID="{26638B7F-4C80-4C3A-85A9-C77D68391209}" presName="accent_4" presStyleCnt="0"/>
      <dgm:spPr/>
    </dgm:pt>
    <dgm:pt modelId="{60BE37D7-61A1-4E9F-B064-6759CAB3ABE3}" type="pres">
      <dgm:prSet presAssocID="{26638B7F-4C80-4C3A-85A9-C77D68391209}" presName="accentRepeatNode" presStyleLbl="solidFgAcc1" presStyleIdx="3" presStyleCnt="4"/>
      <dgm:spPr/>
    </dgm:pt>
  </dgm:ptLst>
  <dgm:cxnLst>
    <dgm:cxn modelId="{16926513-31AD-43AB-B871-25322B1D3F40}" srcId="{F660E596-1DC0-4FF1-8181-5DC055DCDB0E}" destId="{9E82036D-04D2-46BE-9CCB-86DF4D35E31F}" srcOrd="1" destOrd="0" parTransId="{55E09936-A560-4537-9C26-4FA82AC4A417}" sibTransId="{7208F0BF-F622-4348-9949-A225B5722249}"/>
    <dgm:cxn modelId="{2112F56F-F56B-4CA8-AB23-758EE86D9DD6}" type="presOf" srcId="{9E82036D-04D2-46BE-9CCB-86DF4D35E31F}" destId="{59A32477-09AF-4DE5-A687-FA41BC068C06}" srcOrd="0" destOrd="0" presId="urn:microsoft.com/office/officeart/2008/layout/VerticalCurvedList"/>
    <dgm:cxn modelId="{39163E5A-39A1-403B-85E1-8B9F1996C940}" type="presOf" srcId="{91B563FB-7687-462E-86A8-CB25B1438F67}" destId="{F79374DF-D657-4883-8A77-EB1CAD1A1F87}" srcOrd="0" destOrd="0" presId="urn:microsoft.com/office/officeart/2008/layout/VerticalCurvedList"/>
    <dgm:cxn modelId="{4A02FC81-F62A-47B0-A0BD-71B11A81A93F}" srcId="{F660E596-1DC0-4FF1-8181-5DC055DCDB0E}" destId="{6A53B3DC-AAE9-4CEC-A84D-2635C83AF3A3}" srcOrd="2" destOrd="0" parTransId="{9F495363-B766-4FB8-9E78-7DF52E8DBDEC}" sibTransId="{F0AA2DFB-6C12-4BDA-B09A-F7BAAD1C3C7F}"/>
    <dgm:cxn modelId="{3D40A0AC-7DB2-4944-9773-3E9E28EC7EE2}" type="presOf" srcId="{F660E596-1DC0-4FF1-8181-5DC055DCDB0E}" destId="{1FE384FF-6011-44E0-A784-6D1A8FE9F751}" srcOrd="0" destOrd="0" presId="urn:microsoft.com/office/officeart/2008/layout/VerticalCurvedList"/>
    <dgm:cxn modelId="{7698B4AC-76C2-48F8-95BD-DA1C5B8392DD}" type="presOf" srcId="{6A53B3DC-AAE9-4CEC-A84D-2635C83AF3A3}" destId="{0B6D3488-FDFD-46C2-94B5-4B0978BEF41F}" srcOrd="0" destOrd="0" presId="urn:microsoft.com/office/officeart/2008/layout/VerticalCurvedList"/>
    <dgm:cxn modelId="{6CFBA6AD-D44C-4B50-9060-AC536E141A86}" type="presOf" srcId="{F6C3CDFC-8F45-49EE-91D1-E4FF9C375346}" destId="{65A62F8C-F551-4FAD-A71F-886C26F0A124}" srcOrd="0" destOrd="0" presId="urn:microsoft.com/office/officeart/2008/layout/VerticalCurvedList"/>
    <dgm:cxn modelId="{F1757DFA-21BF-42D5-A413-1823BDFBB507}" type="presOf" srcId="{26638B7F-4C80-4C3A-85A9-C77D68391209}" destId="{D1007E56-0FBC-4613-94FB-C47B59095044}" srcOrd="0" destOrd="0" presId="urn:microsoft.com/office/officeart/2008/layout/VerticalCurvedList"/>
    <dgm:cxn modelId="{2396C1FB-9E84-4384-AA46-49D1D8FA7B66}" srcId="{F660E596-1DC0-4FF1-8181-5DC055DCDB0E}" destId="{F6C3CDFC-8F45-49EE-91D1-E4FF9C375346}" srcOrd="0" destOrd="0" parTransId="{E384D9CE-0F5F-4A8D-9229-14715F8852E7}" sibTransId="{91B563FB-7687-462E-86A8-CB25B1438F67}"/>
    <dgm:cxn modelId="{73E1B6FE-A305-43B2-81D9-C6B22876B01D}" srcId="{F660E596-1DC0-4FF1-8181-5DC055DCDB0E}" destId="{26638B7F-4C80-4C3A-85A9-C77D68391209}" srcOrd="3" destOrd="0" parTransId="{93458F56-4C32-4446-9903-9F692054C712}" sibTransId="{CA23B058-3754-4BC4-85E4-76EA2B3121D4}"/>
    <dgm:cxn modelId="{329D8679-F3F1-4941-8FD4-7531D6BA5BCA}" type="presParOf" srcId="{1FE384FF-6011-44E0-A784-6D1A8FE9F751}" destId="{C568F5A2-516C-4CFF-A0AA-CCD2C18DC273}" srcOrd="0" destOrd="0" presId="urn:microsoft.com/office/officeart/2008/layout/VerticalCurvedList"/>
    <dgm:cxn modelId="{B7D06543-62E3-4A70-A876-8CDDA0AA918E}" type="presParOf" srcId="{C568F5A2-516C-4CFF-A0AA-CCD2C18DC273}" destId="{AC8E569C-B605-4103-A025-E8DC924FD941}" srcOrd="0" destOrd="0" presId="urn:microsoft.com/office/officeart/2008/layout/VerticalCurvedList"/>
    <dgm:cxn modelId="{BCEB72F3-641E-4180-B10A-E963779E1A58}" type="presParOf" srcId="{AC8E569C-B605-4103-A025-E8DC924FD941}" destId="{D74B3BBB-9BAB-4343-8BFB-269FE3E143FF}" srcOrd="0" destOrd="0" presId="urn:microsoft.com/office/officeart/2008/layout/VerticalCurvedList"/>
    <dgm:cxn modelId="{CE405DE0-604A-4DC3-A4E3-75B9910C2E62}" type="presParOf" srcId="{AC8E569C-B605-4103-A025-E8DC924FD941}" destId="{F79374DF-D657-4883-8A77-EB1CAD1A1F87}" srcOrd="1" destOrd="0" presId="urn:microsoft.com/office/officeart/2008/layout/VerticalCurvedList"/>
    <dgm:cxn modelId="{D2450F0F-EE81-40D2-AB15-7CD6061468D7}" type="presParOf" srcId="{AC8E569C-B605-4103-A025-E8DC924FD941}" destId="{271B526C-3188-4F69-9D70-EC846B9D79F5}" srcOrd="2" destOrd="0" presId="urn:microsoft.com/office/officeart/2008/layout/VerticalCurvedList"/>
    <dgm:cxn modelId="{D2D2C918-B9B2-4A28-AF74-F3000A92A21E}" type="presParOf" srcId="{AC8E569C-B605-4103-A025-E8DC924FD941}" destId="{F9CD25A2-D8C1-46C4-9F26-E814EB31A561}" srcOrd="3" destOrd="0" presId="urn:microsoft.com/office/officeart/2008/layout/VerticalCurvedList"/>
    <dgm:cxn modelId="{B256286F-1CFC-4D4E-8EE1-C343CEAFA018}" type="presParOf" srcId="{C568F5A2-516C-4CFF-A0AA-CCD2C18DC273}" destId="{65A62F8C-F551-4FAD-A71F-886C26F0A124}" srcOrd="1" destOrd="0" presId="urn:microsoft.com/office/officeart/2008/layout/VerticalCurvedList"/>
    <dgm:cxn modelId="{2BDB35A3-6158-430D-9F38-4A1CDE1F57FD}" type="presParOf" srcId="{C568F5A2-516C-4CFF-A0AA-CCD2C18DC273}" destId="{1916C01F-EBEA-474F-80D3-2F5BFF50D4D8}" srcOrd="2" destOrd="0" presId="urn:microsoft.com/office/officeart/2008/layout/VerticalCurvedList"/>
    <dgm:cxn modelId="{945AF25C-5275-4432-B0EC-671EF0087399}" type="presParOf" srcId="{1916C01F-EBEA-474F-80D3-2F5BFF50D4D8}" destId="{098776FE-4C17-4E40-B9FC-DC348BF6758F}" srcOrd="0" destOrd="0" presId="urn:microsoft.com/office/officeart/2008/layout/VerticalCurvedList"/>
    <dgm:cxn modelId="{5101E916-476A-4DDF-B381-98C0EFE93B52}" type="presParOf" srcId="{C568F5A2-516C-4CFF-A0AA-CCD2C18DC273}" destId="{59A32477-09AF-4DE5-A687-FA41BC068C06}" srcOrd="3" destOrd="0" presId="urn:microsoft.com/office/officeart/2008/layout/VerticalCurvedList"/>
    <dgm:cxn modelId="{678B5503-7E67-45DC-976F-37EF7274DA74}" type="presParOf" srcId="{C568F5A2-516C-4CFF-A0AA-CCD2C18DC273}" destId="{EF7C4F84-D345-4882-B75F-9109A7C0445E}" srcOrd="4" destOrd="0" presId="urn:microsoft.com/office/officeart/2008/layout/VerticalCurvedList"/>
    <dgm:cxn modelId="{FC116D5F-F6B6-4D46-9294-CC481A2B5CF1}" type="presParOf" srcId="{EF7C4F84-D345-4882-B75F-9109A7C0445E}" destId="{2872DC78-DCB0-4EE5-ABE2-0A14C4C59E6F}" srcOrd="0" destOrd="0" presId="urn:microsoft.com/office/officeart/2008/layout/VerticalCurvedList"/>
    <dgm:cxn modelId="{A0BC0A49-2733-494D-A611-AA31680A71F9}" type="presParOf" srcId="{C568F5A2-516C-4CFF-A0AA-CCD2C18DC273}" destId="{0B6D3488-FDFD-46C2-94B5-4B0978BEF41F}" srcOrd="5" destOrd="0" presId="urn:microsoft.com/office/officeart/2008/layout/VerticalCurvedList"/>
    <dgm:cxn modelId="{46CDC3BC-96F4-4F58-B882-50EE183FEA39}" type="presParOf" srcId="{C568F5A2-516C-4CFF-A0AA-CCD2C18DC273}" destId="{49DBBC82-38F1-4D45-BACA-7FFA57564A00}" srcOrd="6" destOrd="0" presId="urn:microsoft.com/office/officeart/2008/layout/VerticalCurvedList"/>
    <dgm:cxn modelId="{379843EB-ED49-4E55-B934-641A54CC5402}" type="presParOf" srcId="{49DBBC82-38F1-4D45-BACA-7FFA57564A00}" destId="{8B6271BF-BF4A-475D-8433-153347BFFB46}" srcOrd="0" destOrd="0" presId="urn:microsoft.com/office/officeart/2008/layout/VerticalCurvedList"/>
    <dgm:cxn modelId="{B267315E-92CB-4569-B04D-A43EA51FE7B4}" type="presParOf" srcId="{C568F5A2-516C-4CFF-A0AA-CCD2C18DC273}" destId="{D1007E56-0FBC-4613-94FB-C47B59095044}" srcOrd="7" destOrd="0" presId="urn:microsoft.com/office/officeart/2008/layout/VerticalCurvedList"/>
    <dgm:cxn modelId="{7A51528C-4407-4DE1-B3E2-831349E0DD33}" type="presParOf" srcId="{C568F5A2-516C-4CFF-A0AA-CCD2C18DC273}" destId="{AB2F4C69-B90A-4F48-B367-796EF5F41AC4}" srcOrd="8" destOrd="0" presId="urn:microsoft.com/office/officeart/2008/layout/VerticalCurvedList"/>
    <dgm:cxn modelId="{95C929BD-740D-4046-8087-A7BB4D3CA134}" type="presParOf" srcId="{AB2F4C69-B90A-4F48-B367-796EF5F41AC4}" destId="{60BE37D7-61A1-4E9F-B064-6759CAB3AB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64E76B0-190F-4E21-8D8B-B406724BB315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22EFB0DF-6175-4DB8-8881-6FD5598A8A8A}">
      <dgm:prSet phldrT="[Metin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tr-TR" dirty="0"/>
            <a:t>Öğrenci </a:t>
          </a:r>
          <a:r>
            <a:rPr lang="tr-TR" dirty="0" err="1"/>
            <a:t>portfolyosuna</a:t>
          </a:r>
          <a:r>
            <a:rPr lang="tr-TR" dirty="0"/>
            <a:t> yönelik değerlendirme sekizinci yarıyılın sonunda Mezuniyet Komisyonu tarafından yapılır.</a:t>
          </a:r>
        </a:p>
      </dgm:t>
    </dgm:pt>
    <dgm:pt modelId="{095FEB02-F300-476F-81A2-B2F841F2BE15}" type="parTrans" cxnId="{96E1D25F-9232-44FF-8D6E-D6F077422489}">
      <dgm:prSet/>
      <dgm:spPr/>
      <dgm:t>
        <a:bodyPr/>
        <a:lstStyle/>
        <a:p>
          <a:endParaRPr lang="tr-TR"/>
        </a:p>
      </dgm:t>
    </dgm:pt>
    <dgm:pt modelId="{0633960B-6853-49CF-9380-5E79E4C42C1B}" type="sibTrans" cxnId="{96E1D25F-9232-44FF-8D6E-D6F077422489}">
      <dgm:prSet/>
      <dgm:spPr/>
      <dgm:t>
        <a:bodyPr/>
        <a:lstStyle/>
        <a:p>
          <a:endParaRPr lang="tr-TR"/>
        </a:p>
      </dgm:t>
    </dgm:pt>
    <dgm:pt modelId="{79B7AC19-051C-412E-92FC-5F5C1B8D9DE9}" type="asst">
      <dgm:prSet phldrT="[Metin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b="1" dirty="0">
              <a:latin typeface="Times New Roman" panose="02020603050405020304" pitchFamily="18" charset="0"/>
              <a:cs typeface="Times New Roman" panose="02020603050405020304" pitchFamily="18" charset="0"/>
            </a:rPr>
            <a:t>TAMAMLADI</a:t>
          </a:r>
        </a:p>
      </dgm:t>
    </dgm:pt>
    <dgm:pt modelId="{AEAECE12-A185-43F5-B925-FC630AFFD6A9}" type="parTrans" cxnId="{6B3BC443-EE4E-47E7-9E7C-3FDDD91304ED}">
      <dgm:prSet/>
      <dgm:spPr/>
      <dgm:t>
        <a:bodyPr/>
        <a:lstStyle/>
        <a:p>
          <a:endParaRPr lang="tr-TR"/>
        </a:p>
      </dgm:t>
    </dgm:pt>
    <dgm:pt modelId="{91587A46-8E6C-475B-8F2C-A12326EF5D3B}" type="sibTrans" cxnId="{6B3BC443-EE4E-47E7-9E7C-3FDDD91304ED}">
      <dgm:prSet/>
      <dgm:spPr/>
      <dgm:t>
        <a:bodyPr/>
        <a:lstStyle/>
        <a:p>
          <a:endParaRPr lang="tr-TR"/>
        </a:p>
      </dgm:t>
    </dgm:pt>
    <dgm:pt modelId="{32A8A443-8401-4C86-8CEE-3B54A6C2E489}" type="asst">
      <dgm:prSet phldrT="[Metin]"/>
      <dgm:spPr>
        <a:solidFill>
          <a:srgbClr val="FF0000"/>
        </a:solidFill>
      </dgm:spPr>
      <dgm:t>
        <a:bodyPr/>
        <a:lstStyle/>
        <a:p>
          <a:r>
            <a:rPr lang="tr-TR" b="1" dirty="0">
              <a:latin typeface="Times New Roman" panose="02020603050405020304" pitchFamily="18" charset="0"/>
              <a:cs typeface="Times New Roman" panose="02020603050405020304" pitchFamily="18" charset="0"/>
            </a:rPr>
            <a:t>TAMAMLAMADI</a:t>
          </a:r>
        </a:p>
      </dgm:t>
    </dgm:pt>
    <dgm:pt modelId="{D2C85F41-040B-4452-9963-D456BCCC1D19}" type="parTrans" cxnId="{A6509AB8-EC88-48FF-95B4-C322D253FBB4}">
      <dgm:prSet/>
      <dgm:spPr/>
      <dgm:t>
        <a:bodyPr/>
        <a:lstStyle/>
        <a:p>
          <a:endParaRPr lang="tr-TR"/>
        </a:p>
      </dgm:t>
    </dgm:pt>
    <dgm:pt modelId="{24E5FB3D-4BA9-4A93-BCD8-613EA00806C6}" type="sibTrans" cxnId="{A6509AB8-EC88-48FF-95B4-C322D253FBB4}">
      <dgm:prSet/>
      <dgm:spPr/>
      <dgm:t>
        <a:bodyPr/>
        <a:lstStyle/>
        <a:p>
          <a:endParaRPr lang="tr-TR"/>
        </a:p>
      </dgm:t>
    </dgm:pt>
    <dgm:pt modelId="{99047868-218B-4090-8261-0289698BCA74}" type="pres">
      <dgm:prSet presAssocID="{364E76B0-190F-4E21-8D8B-B406724BB3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2E86DD-A71A-4325-85AB-11FA7A487990}" type="pres">
      <dgm:prSet presAssocID="{22EFB0DF-6175-4DB8-8881-6FD5598A8A8A}" presName="hierRoot1" presStyleCnt="0">
        <dgm:presLayoutVars>
          <dgm:hierBranch val="init"/>
        </dgm:presLayoutVars>
      </dgm:prSet>
      <dgm:spPr/>
    </dgm:pt>
    <dgm:pt modelId="{69041DD6-E703-4849-AED7-4D8E4B3FD47B}" type="pres">
      <dgm:prSet presAssocID="{22EFB0DF-6175-4DB8-8881-6FD5598A8A8A}" presName="rootComposite1" presStyleCnt="0"/>
      <dgm:spPr/>
    </dgm:pt>
    <dgm:pt modelId="{B3D55739-35CF-4533-820B-FB9C587DEF4E}" type="pres">
      <dgm:prSet presAssocID="{22EFB0DF-6175-4DB8-8881-6FD5598A8A8A}" presName="rootText1" presStyleLbl="node0" presStyleIdx="0" presStyleCnt="1" custScaleX="182263">
        <dgm:presLayoutVars>
          <dgm:chPref val="3"/>
        </dgm:presLayoutVars>
      </dgm:prSet>
      <dgm:spPr/>
    </dgm:pt>
    <dgm:pt modelId="{DC759613-7BFA-4EC4-91AE-6FA03B8B66E3}" type="pres">
      <dgm:prSet presAssocID="{22EFB0DF-6175-4DB8-8881-6FD5598A8A8A}" presName="rootConnector1" presStyleLbl="node1" presStyleIdx="0" presStyleCnt="0"/>
      <dgm:spPr/>
    </dgm:pt>
    <dgm:pt modelId="{7352DAA1-08F5-4C7F-BF9A-18BABD169C6B}" type="pres">
      <dgm:prSet presAssocID="{22EFB0DF-6175-4DB8-8881-6FD5598A8A8A}" presName="hierChild2" presStyleCnt="0"/>
      <dgm:spPr/>
    </dgm:pt>
    <dgm:pt modelId="{38A429C8-0536-4EDE-BED8-41B6BF447045}" type="pres">
      <dgm:prSet presAssocID="{22EFB0DF-6175-4DB8-8881-6FD5598A8A8A}" presName="hierChild3" presStyleCnt="0"/>
      <dgm:spPr/>
    </dgm:pt>
    <dgm:pt modelId="{A78B4A59-32FF-4395-878C-91EF4FEE121B}" type="pres">
      <dgm:prSet presAssocID="{AEAECE12-A185-43F5-B925-FC630AFFD6A9}" presName="Name111" presStyleLbl="parChTrans1D2" presStyleIdx="0" presStyleCnt="2"/>
      <dgm:spPr/>
    </dgm:pt>
    <dgm:pt modelId="{3E600FE5-15B7-4477-9A65-6B6A520A9DA8}" type="pres">
      <dgm:prSet presAssocID="{79B7AC19-051C-412E-92FC-5F5C1B8D9DE9}" presName="hierRoot3" presStyleCnt="0">
        <dgm:presLayoutVars>
          <dgm:hierBranch val="init"/>
        </dgm:presLayoutVars>
      </dgm:prSet>
      <dgm:spPr/>
    </dgm:pt>
    <dgm:pt modelId="{00B4DBA1-A0B2-40F7-94BA-28F60D38AFBC}" type="pres">
      <dgm:prSet presAssocID="{79B7AC19-051C-412E-92FC-5F5C1B8D9DE9}" presName="rootComposite3" presStyleCnt="0"/>
      <dgm:spPr/>
    </dgm:pt>
    <dgm:pt modelId="{6F49A725-A545-4D95-B749-AEF321C8AD35}" type="pres">
      <dgm:prSet presAssocID="{79B7AC19-051C-412E-92FC-5F5C1B8D9DE9}" presName="rootText3" presStyleLbl="asst1" presStyleIdx="0" presStyleCnt="2" custScaleY="47529" custLinFactNeighborX="1616" custLinFactNeighborY="-40944">
        <dgm:presLayoutVars>
          <dgm:chPref val="3"/>
        </dgm:presLayoutVars>
      </dgm:prSet>
      <dgm:spPr/>
    </dgm:pt>
    <dgm:pt modelId="{7D34C900-629E-4848-AC40-5ADEE5E53992}" type="pres">
      <dgm:prSet presAssocID="{79B7AC19-051C-412E-92FC-5F5C1B8D9DE9}" presName="rootConnector3" presStyleLbl="asst1" presStyleIdx="0" presStyleCnt="2"/>
      <dgm:spPr/>
    </dgm:pt>
    <dgm:pt modelId="{C91F1586-6DA7-4D1B-8A27-F24B0B423A55}" type="pres">
      <dgm:prSet presAssocID="{79B7AC19-051C-412E-92FC-5F5C1B8D9DE9}" presName="hierChild6" presStyleCnt="0"/>
      <dgm:spPr/>
    </dgm:pt>
    <dgm:pt modelId="{7D297694-9D37-46EB-B6AC-CDE5F3FDE3CD}" type="pres">
      <dgm:prSet presAssocID="{79B7AC19-051C-412E-92FC-5F5C1B8D9DE9}" presName="hierChild7" presStyleCnt="0"/>
      <dgm:spPr/>
    </dgm:pt>
    <dgm:pt modelId="{F447A56A-61D8-48C1-A744-0D9F43F2BEDB}" type="pres">
      <dgm:prSet presAssocID="{D2C85F41-040B-4452-9963-D456BCCC1D19}" presName="Name111" presStyleLbl="parChTrans1D2" presStyleIdx="1" presStyleCnt="2"/>
      <dgm:spPr/>
    </dgm:pt>
    <dgm:pt modelId="{72428FCF-6063-4A53-A041-54260C7987EB}" type="pres">
      <dgm:prSet presAssocID="{32A8A443-8401-4C86-8CEE-3B54A6C2E489}" presName="hierRoot3" presStyleCnt="0">
        <dgm:presLayoutVars>
          <dgm:hierBranch val="init"/>
        </dgm:presLayoutVars>
      </dgm:prSet>
      <dgm:spPr/>
    </dgm:pt>
    <dgm:pt modelId="{44E23E83-C8C2-441F-B378-E2FA38A6EC44}" type="pres">
      <dgm:prSet presAssocID="{32A8A443-8401-4C86-8CEE-3B54A6C2E489}" presName="rootComposite3" presStyleCnt="0"/>
      <dgm:spPr/>
    </dgm:pt>
    <dgm:pt modelId="{553F770E-4F66-4C8D-BA14-E414036EF670}" type="pres">
      <dgm:prSet presAssocID="{32A8A443-8401-4C86-8CEE-3B54A6C2E489}" presName="rootText3" presStyleLbl="asst1" presStyleIdx="1" presStyleCnt="2" custScaleY="50169" custLinFactNeighborX="-4623" custLinFactNeighborY="-41604">
        <dgm:presLayoutVars>
          <dgm:chPref val="3"/>
        </dgm:presLayoutVars>
      </dgm:prSet>
      <dgm:spPr/>
    </dgm:pt>
    <dgm:pt modelId="{BF4293DA-EBCD-42E3-BE89-CC832F04FFC2}" type="pres">
      <dgm:prSet presAssocID="{32A8A443-8401-4C86-8CEE-3B54A6C2E489}" presName="rootConnector3" presStyleLbl="asst1" presStyleIdx="1" presStyleCnt="2"/>
      <dgm:spPr/>
    </dgm:pt>
    <dgm:pt modelId="{C26EB30C-F866-43DB-BBD3-55F8A827AAE5}" type="pres">
      <dgm:prSet presAssocID="{32A8A443-8401-4C86-8CEE-3B54A6C2E489}" presName="hierChild6" presStyleCnt="0"/>
      <dgm:spPr/>
    </dgm:pt>
    <dgm:pt modelId="{CA30C910-6556-4393-B973-849A1F386FAB}" type="pres">
      <dgm:prSet presAssocID="{32A8A443-8401-4C86-8CEE-3B54A6C2E489}" presName="hierChild7" presStyleCnt="0"/>
      <dgm:spPr/>
    </dgm:pt>
  </dgm:ptLst>
  <dgm:cxnLst>
    <dgm:cxn modelId="{DC07D423-05E9-4E53-9D70-FCDA3DF9F7A5}" type="presOf" srcId="{79B7AC19-051C-412E-92FC-5F5C1B8D9DE9}" destId="{6F49A725-A545-4D95-B749-AEF321C8AD35}" srcOrd="0" destOrd="0" presId="urn:microsoft.com/office/officeart/2005/8/layout/orgChart1"/>
    <dgm:cxn modelId="{B6BED45C-6F6C-4AAB-B68F-62C136984346}" type="presOf" srcId="{32A8A443-8401-4C86-8CEE-3B54A6C2E489}" destId="{BF4293DA-EBCD-42E3-BE89-CC832F04FFC2}" srcOrd="1" destOrd="0" presId="urn:microsoft.com/office/officeart/2005/8/layout/orgChart1"/>
    <dgm:cxn modelId="{96E1D25F-9232-44FF-8D6E-D6F077422489}" srcId="{364E76B0-190F-4E21-8D8B-B406724BB315}" destId="{22EFB0DF-6175-4DB8-8881-6FD5598A8A8A}" srcOrd="0" destOrd="0" parTransId="{095FEB02-F300-476F-81A2-B2F841F2BE15}" sibTransId="{0633960B-6853-49CF-9380-5E79E4C42C1B}"/>
    <dgm:cxn modelId="{6B3BC443-EE4E-47E7-9E7C-3FDDD91304ED}" srcId="{22EFB0DF-6175-4DB8-8881-6FD5598A8A8A}" destId="{79B7AC19-051C-412E-92FC-5F5C1B8D9DE9}" srcOrd="0" destOrd="0" parTransId="{AEAECE12-A185-43F5-B925-FC630AFFD6A9}" sibTransId="{91587A46-8E6C-475B-8F2C-A12326EF5D3B}"/>
    <dgm:cxn modelId="{A726F471-9221-41DC-B80B-954BEE5E2FE4}" type="presOf" srcId="{AEAECE12-A185-43F5-B925-FC630AFFD6A9}" destId="{A78B4A59-32FF-4395-878C-91EF4FEE121B}" srcOrd="0" destOrd="0" presId="urn:microsoft.com/office/officeart/2005/8/layout/orgChart1"/>
    <dgm:cxn modelId="{3B184B54-43FD-494A-9965-37D20442D0B5}" type="presOf" srcId="{364E76B0-190F-4E21-8D8B-B406724BB315}" destId="{99047868-218B-4090-8261-0289698BCA74}" srcOrd="0" destOrd="0" presId="urn:microsoft.com/office/officeart/2005/8/layout/orgChart1"/>
    <dgm:cxn modelId="{E635EA92-92E2-42B0-8652-0A1D6F9EE280}" type="presOf" srcId="{79B7AC19-051C-412E-92FC-5F5C1B8D9DE9}" destId="{7D34C900-629E-4848-AC40-5ADEE5E53992}" srcOrd="1" destOrd="0" presId="urn:microsoft.com/office/officeart/2005/8/layout/orgChart1"/>
    <dgm:cxn modelId="{A6509AB8-EC88-48FF-95B4-C322D253FBB4}" srcId="{22EFB0DF-6175-4DB8-8881-6FD5598A8A8A}" destId="{32A8A443-8401-4C86-8CEE-3B54A6C2E489}" srcOrd="1" destOrd="0" parTransId="{D2C85F41-040B-4452-9963-D456BCCC1D19}" sibTransId="{24E5FB3D-4BA9-4A93-BCD8-613EA00806C6}"/>
    <dgm:cxn modelId="{DA25A8BD-7A64-4DCB-B5D5-D9B464337A9D}" type="presOf" srcId="{22EFB0DF-6175-4DB8-8881-6FD5598A8A8A}" destId="{B3D55739-35CF-4533-820B-FB9C587DEF4E}" srcOrd="0" destOrd="0" presId="urn:microsoft.com/office/officeart/2005/8/layout/orgChart1"/>
    <dgm:cxn modelId="{1EEEE5C7-70D7-41EB-A2E0-90D42C3AFC47}" type="presOf" srcId="{22EFB0DF-6175-4DB8-8881-6FD5598A8A8A}" destId="{DC759613-7BFA-4EC4-91AE-6FA03B8B66E3}" srcOrd="1" destOrd="0" presId="urn:microsoft.com/office/officeart/2005/8/layout/orgChart1"/>
    <dgm:cxn modelId="{5A19FFCD-9471-45DB-A8DD-25A325356E5B}" type="presOf" srcId="{32A8A443-8401-4C86-8CEE-3B54A6C2E489}" destId="{553F770E-4F66-4C8D-BA14-E414036EF670}" srcOrd="0" destOrd="0" presId="urn:microsoft.com/office/officeart/2005/8/layout/orgChart1"/>
    <dgm:cxn modelId="{39EAD5E5-6014-4074-AD87-B1619DB40E99}" type="presOf" srcId="{D2C85F41-040B-4452-9963-D456BCCC1D19}" destId="{F447A56A-61D8-48C1-A744-0D9F43F2BEDB}" srcOrd="0" destOrd="0" presId="urn:microsoft.com/office/officeart/2005/8/layout/orgChart1"/>
    <dgm:cxn modelId="{EB4FAE93-F677-4275-B166-B41B0BD2664B}" type="presParOf" srcId="{99047868-218B-4090-8261-0289698BCA74}" destId="{5C2E86DD-A71A-4325-85AB-11FA7A487990}" srcOrd="0" destOrd="0" presId="urn:microsoft.com/office/officeart/2005/8/layout/orgChart1"/>
    <dgm:cxn modelId="{E91928CE-75DB-4A9E-9C28-EB548C60DB0E}" type="presParOf" srcId="{5C2E86DD-A71A-4325-85AB-11FA7A487990}" destId="{69041DD6-E703-4849-AED7-4D8E4B3FD47B}" srcOrd="0" destOrd="0" presId="urn:microsoft.com/office/officeart/2005/8/layout/orgChart1"/>
    <dgm:cxn modelId="{2F7DE9C6-0969-4C7F-B97D-A52B24913317}" type="presParOf" srcId="{69041DD6-E703-4849-AED7-4D8E4B3FD47B}" destId="{B3D55739-35CF-4533-820B-FB9C587DEF4E}" srcOrd="0" destOrd="0" presId="urn:microsoft.com/office/officeart/2005/8/layout/orgChart1"/>
    <dgm:cxn modelId="{0C4214BD-CFAA-4165-B862-1BC95237959D}" type="presParOf" srcId="{69041DD6-E703-4849-AED7-4D8E4B3FD47B}" destId="{DC759613-7BFA-4EC4-91AE-6FA03B8B66E3}" srcOrd="1" destOrd="0" presId="urn:microsoft.com/office/officeart/2005/8/layout/orgChart1"/>
    <dgm:cxn modelId="{041A7B0F-FC84-4F3D-8D86-6A4CF2C0BCBA}" type="presParOf" srcId="{5C2E86DD-A71A-4325-85AB-11FA7A487990}" destId="{7352DAA1-08F5-4C7F-BF9A-18BABD169C6B}" srcOrd="1" destOrd="0" presId="urn:microsoft.com/office/officeart/2005/8/layout/orgChart1"/>
    <dgm:cxn modelId="{C854424B-2820-4A8A-B799-276D8789F775}" type="presParOf" srcId="{5C2E86DD-A71A-4325-85AB-11FA7A487990}" destId="{38A429C8-0536-4EDE-BED8-41B6BF447045}" srcOrd="2" destOrd="0" presId="urn:microsoft.com/office/officeart/2005/8/layout/orgChart1"/>
    <dgm:cxn modelId="{39802527-2F95-4467-BBA8-AB338D02B68E}" type="presParOf" srcId="{38A429C8-0536-4EDE-BED8-41B6BF447045}" destId="{A78B4A59-32FF-4395-878C-91EF4FEE121B}" srcOrd="0" destOrd="0" presId="urn:microsoft.com/office/officeart/2005/8/layout/orgChart1"/>
    <dgm:cxn modelId="{3E567AD4-958A-4628-91E9-9958A79660B2}" type="presParOf" srcId="{38A429C8-0536-4EDE-BED8-41B6BF447045}" destId="{3E600FE5-15B7-4477-9A65-6B6A520A9DA8}" srcOrd="1" destOrd="0" presId="urn:microsoft.com/office/officeart/2005/8/layout/orgChart1"/>
    <dgm:cxn modelId="{DE68AB3D-8744-4148-B6B9-E30069D70D57}" type="presParOf" srcId="{3E600FE5-15B7-4477-9A65-6B6A520A9DA8}" destId="{00B4DBA1-A0B2-40F7-94BA-28F60D38AFBC}" srcOrd="0" destOrd="0" presId="urn:microsoft.com/office/officeart/2005/8/layout/orgChart1"/>
    <dgm:cxn modelId="{1CAF26F5-A86F-42A6-9417-7FB3D36784D8}" type="presParOf" srcId="{00B4DBA1-A0B2-40F7-94BA-28F60D38AFBC}" destId="{6F49A725-A545-4D95-B749-AEF321C8AD35}" srcOrd="0" destOrd="0" presId="urn:microsoft.com/office/officeart/2005/8/layout/orgChart1"/>
    <dgm:cxn modelId="{16E68E20-D534-4CE8-9194-24D9F9769124}" type="presParOf" srcId="{00B4DBA1-A0B2-40F7-94BA-28F60D38AFBC}" destId="{7D34C900-629E-4848-AC40-5ADEE5E53992}" srcOrd="1" destOrd="0" presId="urn:microsoft.com/office/officeart/2005/8/layout/orgChart1"/>
    <dgm:cxn modelId="{CB57E1E3-A6CE-4C6D-9E66-5591329BA124}" type="presParOf" srcId="{3E600FE5-15B7-4477-9A65-6B6A520A9DA8}" destId="{C91F1586-6DA7-4D1B-8A27-F24B0B423A55}" srcOrd="1" destOrd="0" presId="urn:microsoft.com/office/officeart/2005/8/layout/orgChart1"/>
    <dgm:cxn modelId="{E70A7A74-79DD-45D4-9903-518AE92011D4}" type="presParOf" srcId="{3E600FE5-15B7-4477-9A65-6B6A520A9DA8}" destId="{7D297694-9D37-46EB-B6AC-CDE5F3FDE3CD}" srcOrd="2" destOrd="0" presId="urn:microsoft.com/office/officeart/2005/8/layout/orgChart1"/>
    <dgm:cxn modelId="{574B8394-1A1F-4F14-947E-D1B1F28EBA80}" type="presParOf" srcId="{38A429C8-0536-4EDE-BED8-41B6BF447045}" destId="{F447A56A-61D8-48C1-A744-0D9F43F2BEDB}" srcOrd="2" destOrd="0" presId="urn:microsoft.com/office/officeart/2005/8/layout/orgChart1"/>
    <dgm:cxn modelId="{C78FE398-9E72-4FEC-882C-3B81D218FA40}" type="presParOf" srcId="{38A429C8-0536-4EDE-BED8-41B6BF447045}" destId="{72428FCF-6063-4A53-A041-54260C7987EB}" srcOrd="3" destOrd="0" presId="urn:microsoft.com/office/officeart/2005/8/layout/orgChart1"/>
    <dgm:cxn modelId="{1EE906DD-A593-498C-8C03-FC171448D01D}" type="presParOf" srcId="{72428FCF-6063-4A53-A041-54260C7987EB}" destId="{44E23E83-C8C2-441F-B378-E2FA38A6EC44}" srcOrd="0" destOrd="0" presId="urn:microsoft.com/office/officeart/2005/8/layout/orgChart1"/>
    <dgm:cxn modelId="{A7413538-ED2F-46A1-9D31-2DAFD485C3C3}" type="presParOf" srcId="{44E23E83-C8C2-441F-B378-E2FA38A6EC44}" destId="{553F770E-4F66-4C8D-BA14-E414036EF670}" srcOrd="0" destOrd="0" presId="urn:microsoft.com/office/officeart/2005/8/layout/orgChart1"/>
    <dgm:cxn modelId="{3F983925-C92D-40B8-A77E-31A297EF1525}" type="presParOf" srcId="{44E23E83-C8C2-441F-B378-E2FA38A6EC44}" destId="{BF4293DA-EBCD-42E3-BE89-CC832F04FFC2}" srcOrd="1" destOrd="0" presId="urn:microsoft.com/office/officeart/2005/8/layout/orgChart1"/>
    <dgm:cxn modelId="{0E33D476-C6B6-485D-AA6A-59AE50EDC226}" type="presParOf" srcId="{72428FCF-6063-4A53-A041-54260C7987EB}" destId="{C26EB30C-F866-43DB-BBD3-55F8A827AAE5}" srcOrd="1" destOrd="0" presId="urn:microsoft.com/office/officeart/2005/8/layout/orgChart1"/>
    <dgm:cxn modelId="{BF050543-9C23-42A9-A2A6-2F3A38E8E536}" type="presParOf" srcId="{72428FCF-6063-4A53-A041-54260C7987EB}" destId="{CA30C910-6556-4393-B973-849A1F386F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B9BFEB-9812-41E2-AB91-02282EE32BEC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626A43CD-5529-42A8-A0C5-C04410E99195}">
      <dgm:prSet phldrT="[Metin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dirty="0">
              <a:solidFill>
                <a:schemeClr val="tx1"/>
              </a:solidFill>
            </a:rPr>
            <a:t>GRUP-I</a:t>
          </a:r>
        </a:p>
      </dgm:t>
    </dgm:pt>
    <dgm:pt modelId="{919BB171-ADE1-4C98-98A5-276CAA2D96AC}" type="parTrans" cxnId="{C4A4AC65-3ACF-436E-B9C8-6A580D68DCA2}">
      <dgm:prSet/>
      <dgm:spPr/>
      <dgm:t>
        <a:bodyPr/>
        <a:lstStyle/>
        <a:p>
          <a:endParaRPr lang="tr-TR"/>
        </a:p>
      </dgm:t>
    </dgm:pt>
    <dgm:pt modelId="{411198CC-0CDC-402F-96B3-8A39ED3152E3}" type="sibTrans" cxnId="{C4A4AC65-3ACF-436E-B9C8-6A580D68DCA2}">
      <dgm:prSet/>
      <dgm:spPr/>
      <dgm:t>
        <a:bodyPr/>
        <a:lstStyle/>
        <a:p>
          <a:endParaRPr lang="tr-TR"/>
        </a:p>
      </dgm:t>
    </dgm:pt>
    <dgm:pt modelId="{B3DA55E4-10EC-4031-96E4-A6408830E471}">
      <dgm:prSet phldrT="[Metin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sz="3200" dirty="0"/>
            <a:t>Program çıktısına ilişkin olması gereken belgeler</a:t>
          </a:r>
          <a:br>
            <a:rPr lang="tr-TR" sz="3200" dirty="0"/>
          </a:br>
          <a:r>
            <a:rPr lang="tr-TR" sz="2700" dirty="0"/>
            <a:t> </a:t>
          </a:r>
        </a:p>
      </dgm:t>
    </dgm:pt>
    <dgm:pt modelId="{D5EF6F1F-F424-4414-8DA0-3F341878547B}" type="parTrans" cxnId="{CA106DE5-E46D-45E2-8762-87B063D394F4}">
      <dgm:prSet/>
      <dgm:spPr/>
      <dgm:t>
        <a:bodyPr/>
        <a:lstStyle/>
        <a:p>
          <a:endParaRPr lang="tr-TR"/>
        </a:p>
      </dgm:t>
    </dgm:pt>
    <dgm:pt modelId="{360B4DF6-57FE-4D99-8D58-DCBBED777DA0}" type="sibTrans" cxnId="{CA106DE5-E46D-45E2-8762-87B063D394F4}">
      <dgm:prSet/>
      <dgm:spPr/>
      <dgm:t>
        <a:bodyPr/>
        <a:lstStyle/>
        <a:p>
          <a:endParaRPr lang="tr-TR"/>
        </a:p>
      </dgm:t>
    </dgm:pt>
    <dgm:pt modelId="{897563E5-2BC5-40E3-8D02-57099CFA58AA}">
      <dgm:prSet phldrT="[Metin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r-TR" dirty="0">
              <a:solidFill>
                <a:schemeClr val="tx1"/>
              </a:solidFill>
            </a:rPr>
            <a:t>GRUP-II</a:t>
          </a:r>
        </a:p>
      </dgm:t>
    </dgm:pt>
    <dgm:pt modelId="{A01A8584-074D-448D-92FE-CC186ED7C57D}" type="parTrans" cxnId="{CD40DB08-12EE-406E-B46E-CFCA4924C048}">
      <dgm:prSet/>
      <dgm:spPr/>
      <dgm:t>
        <a:bodyPr/>
        <a:lstStyle/>
        <a:p>
          <a:endParaRPr lang="tr-TR"/>
        </a:p>
      </dgm:t>
    </dgm:pt>
    <dgm:pt modelId="{552005F3-D517-4874-AA03-57DA5CE6AE8F}" type="sibTrans" cxnId="{CD40DB08-12EE-406E-B46E-CFCA4924C048}">
      <dgm:prSet/>
      <dgm:spPr/>
      <dgm:t>
        <a:bodyPr/>
        <a:lstStyle/>
        <a:p>
          <a:endParaRPr lang="tr-TR"/>
        </a:p>
      </dgm:t>
    </dgm:pt>
    <dgm:pt modelId="{ADD923F8-ABB5-4E0C-BAEB-D3D2BBD65D53}">
      <dgm:prSet phldrT="[Metin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r-TR" sz="3200" dirty="0"/>
            <a:t>Program çıktısına ilişkin ek belgeler</a:t>
          </a:r>
        </a:p>
      </dgm:t>
    </dgm:pt>
    <dgm:pt modelId="{1245EF96-56FA-4344-A806-C4E2BFC125A0}" type="parTrans" cxnId="{A735BFBC-BAA7-4B9D-AA7F-C3EC4ED7C8D0}">
      <dgm:prSet/>
      <dgm:spPr/>
      <dgm:t>
        <a:bodyPr/>
        <a:lstStyle/>
        <a:p>
          <a:endParaRPr lang="tr-TR"/>
        </a:p>
      </dgm:t>
    </dgm:pt>
    <dgm:pt modelId="{351E7D0C-07C5-4409-9996-41EDDA546118}" type="sibTrans" cxnId="{A735BFBC-BAA7-4B9D-AA7F-C3EC4ED7C8D0}">
      <dgm:prSet/>
      <dgm:spPr/>
      <dgm:t>
        <a:bodyPr/>
        <a:lstStyle/>
        <a:p>
          <a:endParaRPr lang="tr-TR"/>
        </a:p>
      </dgm:t>
    </dgm:pt>
    <dgm:pt modelId="{4D292092-1832-46C0-BCC9-9E5C5FC10370}" type="pres">
      <dgm:prSet presAssocID="{CEB9BFEB-9812-41E2-AB91-02282EE32BEC}" presName="Name0" presStyleCnt="0">
        <dgm:presLayoutVars>
          <dgm:dir/>
          <dgm:animLvl val="lvl"/>
          <dgm:resizeHandles/>
        </dgm:presLayoutVars>
      </dgm:prSet>
      <dgm:spPr/>
    </dgm:pt>
    <dgm:pt modelId="{880E690A-CD89-443B-B284-EE4D5DBA1126}" type="pres">
      <dgm:prSet presAssocID="{626A43CD-5529-42A8-A0C5-C04410E99195}" presName="linNode" presStyleCnt="0"/>
      <dgm:spPr/>
    </dgm:pt>
    <dgm:pt modelId="{7CCC0814-67DF-4B02-93D5-AB8547938054}" type="pres">
      <dgm:prSet presAssocID="{626A43CD-5529-42A8-A0C5-C04410E99195}" presName="parentShp" presStyleLbl="node1" presStyleIdx="0" presStyleCnt="2">
        <dgm:presLayoutVars>
          <dgm:bulletEnabled val="1"/>
        </dgm:presLayoutVars>
      </dgm:prSet>
      <dgm:spPr/>
    </dgm:pt>
    <dgm:pt modelId="{B22D9BEE-1334-469D-B04A-8A1687854D26}" type="pres">
      <dgm:prSet presAssocID="{626A43CD-5529-42A8-A0C5-C04410E99195}" presName="childShp" presStyleLbl="bgAccFollowNode1" presStyleIdx="0" presStyleCnt="2">
        <dgm:presLayoutVars>
          <dgm:bulletEnabled val="1"/>
        </dgm:presLayoutVars>
      </dgm:prSet>
      <dgm:spPr/>
    </dgm:pt>
    <dgm:pt modelId="{B36774FD-B639-47CA-A085-362BD052990B}" type="pres">
      <dgm:prSet presAssocID="{411198CC-0CDC-402F-96B3-8A39ED3152E3}" presName="spacing" presStyleCnt="0"/>
      <dgm:spPr/>
    </dgm:pt>
    <dgm:pt modelId="{AB97D95E-F6EF-4CA7-BAB5-D9D6E7EEAF4D}" type="pres">
      <dgm:prSet presAssocID="{897563E5-2BC5-40E3-8D02-57099CFA58AA}" presName="linNode" presStyleCnt="0"/>
      <dgm:spPr/>
    </dgm:pt>
    <dgm:pt modelId="{7B85CD43-A51E-4BA3-9884-0B67529B09FB}" type="pres">
      <dgm:prSet presAssocID="{897563E5-2BC5-40E3-8D02-57099CFA58AA}" presName="parentShp" presStyleLbl="node1" presStyleIdx="1" presStyleCnt="2">
        <dgm:presLayoutVars>
          <dgm:bulletEnabled val="1"/>
        </dgm:presLayoutVars>
      </dgm:prSet>
      <dgm:spPr/>
    </dgm:pt>
    <dgm:pt modelId="{05CEBD8A-BF34-46A3-9E87-3C41B9051CEB}" type="pres">
      <dgm:prSet presAssocID="{897563E5-2BC5-40E3-8D02-57099CFA58AA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CD40DB08-12EE-406E-B46E-CFCA4924C048}" srcId="{CEB9BFEB-9812-41E2-AB91-02282EE32BEC}" destId="{897563E5-2BC5-40E3-8D02-57099CFA58AA}" srcOrd="1" destOrd="0" parTransId="{A01A8584-074D-448D-92FE-CC186ED7C57D}" sibTransId="{552005F3-D517-4874-AA03-57DA5CE6AE8F}"/>
    <dgm:cxn modelId="{C4A4AC65-3ACF-436E-B9C8-6A580D68DCA2}" srcId="{CEB9BFEB-9812-41E2-AB91-02282EE32BEC}" destId="{626A43CD-5529-42A8-A0C5-C04410E99195}" srcOrd="0" destOrd="0" parTransId="{919BB171-ADE1-4C98-98A5-276CAA2D96AC}" sibTransId="{411198CC-0CDC-402F-96B3-8A39ED3152E3}"/>
    <dgm:cxn modelId="{8D235C58-A6B0-457E-8B72-88DE13B411B7}" type="presOf" srcId="{897563E5-2BC5-40E3-8D02-57099CFA58AA}" destId="{7B85CD43-A51E-4BA3-9884-0B67529B09FB}" srcOrd="0" destOrd="0" presId="urn:microsoft.com/office/officeart/2005/8/layout/vList6"/>
    <dgm:cxn modelId="{D78AA685-0520-4837-AB94-5A36E561B6EE}" type="presOf" srcId="{626A43CD-5529-42A8-A0C5-C04410E99195}" destId="{7CCC0814-67DF-4B02-93D5-AB8547938054}" srcOrd="0" destOrd="0" presId="urn:microsoft.com/office/officeart/2005/8/layout/vList6"/>
    <dgm:cxn modelId="{4E98C688-773E-4DDA-B457-BDC4B67CD395}" type="presOf" srcId="{ADD923F8-ABB5-4E0C-BAEB-D3D2BBD65D53}" destId="{05CEBD8A-BF34-46A3-9E87-3C41B9051CEB}" srcOrd="0" destOrd="0" presId="urn:microsoft.com/office/officeart/2005/8/layout/vList6"/>
    <dgm:cxn modelId="{497B8C9A-38D0-4B00-B64B-298863489780}" type="presOf" srcId="{B3DA55E4-10EC-4031-96E4-A6408830E471}" destId="{B22D9BEE-1334-469D-B04A-8A1687854D26}" srcOrd="0" destOrd="0" presId="urn:microsoft.com/office/officeart/2005/8/layout/vList6"/>
    <dgm:cxn modelId="{BC74A8B6-70C8-45FB-B98B-3B2820625EF1}" type="presOf" srcId="{CEB9BFEB-9812-41E2-AB91-02282EE32BEC}" destId="{4D292092-1832-46C0-BCC9-9E5C5FC10370}" srcOrd="0" destOrd="0" presId="urn:microsoft.com/office/officeart/2005/8/layout/vList6"/>
    <dgm:cxn modelId="{A735BFBC-BAA7-4B9D-AA7F-C3EC4ED7C8D0}" srcId="{897563E5-2BC5-40E3-8D02-57099CFA58AA}" destId="{ADD923F8-ABB5-4E0C-BAEB-D3D2BBD65D53}" srcOrd="0" destOrd="0" parTransId="{1245EF96-56FA-4344-A806-C4E2BFC125A0}" sibTransId="{351E7D0C-07C5-4409-9996-41EDDA546118}"/>
    <dgm:cxn modelId="{CA106DE5-E46D-45E2-8762-87B063D394F4}" srcId="{626A43CD-5529-42A8-A0C5-C04410E99195}" destId="{B3DA55E4-10EC-4031-96E4-A6408830E471}" srcOrd="0" destOrd="0" parTransId="{D5EF6F1F-F424-4414-8DA0-3F341878547B}" sibTransId="{360B4DF6-57FE-4D99-8D58-DCBBED777DA0}"/>
    <dgm:cxn modelId="{8D6BB4EA-3BA7-422A-B4D5-D9EA1F5B0FC0}" type="presParOf" srcId="{4D292092-1832-46C0-BCC9-9E5C5FC10370}" destId="{880E690A-CD89-443B-B284-EE4D5DBA1126}" srcOrd="0" destOrd="0" presId="urn:microsoft.com/office/officeart/2005/8/layout/vList6"/>
    <dgm:cxn modelId="{D669EE22-0D7B-48A1-BC30-03B0670D9CA4}" type="presParOf" srcId="{880E690A-CD89-443B-B284-EE4D5DBA1126}" destId="{7CCC0814-67DF-4B02-93D5-AB8547938054}" srcOrd="0" destOrd="0" presId="urn:microsoft.com/office/officeart/2005/8/layout/vList6"/>
    <dgm:cxn modelId="{F88C26D1-D9F8-4C16-84FF-4DB865D094E6}" type="presParOf" srcId="{880E690A-CD89-443B-B284-EE4D5DBA1126}" destId="{B22D9BEE-1334-469D-B04A-8A1687854D26}" srcOrd="1" destOrd="0" presId="urn:microsoft.com/office/officeart/2005/8/layout/vList6"/>
    <dgm:cxn modelId="{0EC59E72-7794-4B6A-80B1-A711BD278282}" type="presParOf" srcId="{4D292092-1832-46C0-BCC9-9E5C5FC10370}" destId="{B36774FD-B639-47CA-A085-362BD052990B}" srcOrd="1" destOrd="0" presId="urn:microsoft.com/office/officeart/2005/8/layout/vList6"/>
    <dgm:cxn modelId="{848F2780-1249-497E-94FF-5D3C1883E7A6}" type="presParOf" srcId="{4D292092-1832-46C0-BCC9-9E5C5FC10370}" destId="{AB97D95E-F6EF-4CA7-BAB5-D9D6E7EEAF4D}" srcOrd="2" destOrd="0" presId="urn:microsoft.com/office/officeart/2005/8/layout/vList6"/>
    <dgm:cxn modelId="{D92A7D1F-779F-4A68-9995-D6ACB73F2543}" type="presParOf" srcId="{AB97D95E-F6EF-4CA7-BAB5-D9D6E7EEAF4D}" destId="{7B85CD43-A51E-4BA3-9884-0B67529B09FB}" srcOrd="0" destOrd="0" presId="urn:microsoft.com/office/officeart/2005/8/layout/vList6"/>
    <dgm:cxn modelId="{0F7A6A74-2687-4B61-9642-2988ED30FB31}" type="presParOf" srcId="{AB97D95E-F6EF-4CA7-BAB5-D9D6E7EEAF4D}" destId="{05CEBD8A-BF34-46A3-9E87-3C41B9051CE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B6E31F-C4E4-402D-AA01-F9DC74993093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1C46BA16-013E-4059-B90F-66C0DAAB1FDD}">
      <dgm:prSet phldrT="[Metin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Öğrencilere duyurulur</a:t>
          </a:r>
        </a:p>
      </dgm:t>
    </dgm:pt>
    <dgm:pt modelId="{2BDDBBA4-364A-445A-AC30-7864B9C2B3F7}" type="parTrans" cxnId="{9ABC85AE-AAC1-4679-8BCB-2FD2EF7A1E6E}">
      <dgm:prSet/>
      <dgm:spPr/>
      <dgm:t>
        <a:bodyPr/>
        <a:lstStyle/>
        <a:p>
          <a:endParaRPr lang="tr-TR"/>
        </a:p>
      </dgm:t>
    </dgm:pt>
    <dgm:pt modelId="{7B47389C-6ACC-400A-9A9A-AB44C990F29A}" type="sibTrans" cxnId="{9ABC85AE-AAC1-4679-8BCB-2FD2EF7A1E6E}">
      <dgm:prSet/>
      <dgm:spPr/>
      <dgm:t>
        <a:bodyPr/>
        <a:lstStyle/>
        <a:p>
          <a:endParaRPr lang="tr-TR"/>
        </a:p>
      </dgm:t>
    </dgm:pt>
    <dgm:pt modelId="{F623FD46-D92A-48FB-AEBD-D3F76C2615DC}">
      <dgm:prSet phldrT="[Metin]" custT="1"/>
      <dgm:spPr/>
      <dgm:t>
        <a:bodyPr/>
        <a:lstStyle/>
        <a:p>
          <a:endParaRPr lang="tr-TR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020BA3-DD96-4152-B52B-2C6F8EE40ACA}" type="parTrans" cxnId="{E143D2AA-DBC8-45F1-9973-F5F6F902D6F4}">
      <dgm:prSet/>
      <dgm:spPr/>
      <dgm:t>
        <a:bodyPr/>
        <a:lstStyle/>
        <a:p>
          <a:endParaRPr lang="tr-TR"/>
        </a:p>
      </dgm:t>
    </dgm:pt>
    <dgm:pt modelId="{1AA07837-8A71-408C-8880-A23958E721A9}" type="sibTrans" cxnId="{E143D2AA-DBC8-45F1-9973-F5F6F902D6F4}">
      <dgm:prSet/>
      <dgm:spPr/>
      <dgm:t>
        <a:bodyPr/>
        <a:lstStyle/>
        <a:p>
          <a:endParaRPr lang="tr-TR"/>
        </a:p>
      </dgm:t>
    </dgm:pt>
    <dgm:pt modelId="{9F01AFD4-1786-46CF-B08C-711B4E474636}">
      <dgm:prSet phldrT="[Metin]"/>
      <dgm:spPr/>
      <dgm:t>
        <a:bodyPr/>
        <a:lstStyle/>
        <a:p>
          <a:endParaRPr lang="tr-TR" dirty="0"/>
        </a:p>
      </dgm:t>
    </dgm:pt>
    <dgm:pt modelId="{AE0197CB-69F2-415E-BE2A-5E7EE4D6135B}" type="sibTrans" cxnId="{C5D16D4A-1753-48AF-93D5-963959E42258}">
      <dgm:prSet/>
      <dgm:spPr/>
      <dgm:t>
        <a:bodyPr/>
        <a:lstStyle/>
        <a:p>
          <a:endParaRPr lang="tr-TR"/>
        </a:p>
      </dgm:t>
    </dgm:pt>
    <dgm:pt modelId="{89CBD87B-648A-4F64-ABF4-EE334F552229}" type="parTrans" cxnId="{C5D16D4A-1753-48AF-93D5-963959E42258}">
      <dgm:prSet/>
      <dgm:spPr/>
      <dgm:t>
        <a:bodyPr/>
        <a:lstStyle/>
        <a:p>
          <a:endParaRPr lang="tr-TR"/>
        </a:p>
      </dgm:t>
    </dgm:pt>
    <dgm:pt modelId="{89B0CF1E-229F-4B4A-A3F4-5BE33974C5CE}">
      <dgm:prSet phldrT="[Metin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tr-TR" sz="3200" dirty="0"/>
            <a:t>Akademik danışmanlık toplantısı planlanır</a:t>
          </a:r>
        </a:p>
      </dgm:t>
    </dgm:pt>
    <dgm:pt modelId="{1C41B0A5-EAD2-4B01-8BC2-2D8FD442AB2A}" type="parTrans" cxnId="{E3198E66-DBAD-4F39-94E7-DD432D3A51E9}">
      <dgm:prSet/>
      <dgm:spPr/>
      <dgm:t>
        <a:bodyPr/>
        <a:lstStyle/>
        <a:p>
          <a:endParaRPr lang="tr-TR"/>
        </a:p>
      </dgm:t>
    </dgm:pt>
    <dgm:pt modelId="{DC1CD934-0DD3-4009-A5FC-CFF61FF7C1E0}" type="sibTrans" cxnId="{E3198E66-DBAD-4F39-94E7-DD432D3A51E9}">
      <dgm:prSet/>
      <dgm:spPr/>
      <dgm:t>
        <a:bodyPr/>
        <a:lstStyle/>
        <a:p>
          <a:endParaRPr lang="tr-TR"/>
        </a:p>
      </dgm:t>
    </dgm:pt>
    <dgm:pt modelId="{92025B03-BFDD-4072-93CE-F2B5324B7B78}" type="pres">
      <dgm:prSet presAssocID="{1DB6E31F-C4E4-402D-AA01-F9DC74993093}" presName="rootnode" presStyleCnt="0">
        <dgm:presLayoutVars>
          <dgm:chMax/>
          <dgm:chPref/>
          <dgm:dir/>
          <dgm:animLvl val="lvl"/>
        </dgm:presLayoutVars>
      </dgm:prSet>
      <dgm:spPr/>
    </dgm:pt>
    <dgm:pt modelId="{2D626B9C-5E73-4F4A-8F36-D25620B038B1}" type="pres">
      <dgm:prSet presAssocID="{9F01AFD4-1786-46CF-B08C-711B4E474636}" presName="composite" presStyleCnt="0"/>
      <dgm:spPr/>
    </dgm:pt>
    <dgm:pt modelId="{ECAC6395-54EF-43C2-9D4E-0706C1A52835}" type="pres">
      <dgm:prSet presAssocID="{9F01AFD4-1786-46CF-B08C-711B4E474636}" presName="LShape" presStyleLbl="alignNode1" presStyleIdx="0" presStyleCnt="5"/>
      <dgm:spPr/>
    </dgm:pt>
    <dgm:pt modelId="{70ED3B23-7B4F-4652-AB1D-37EB3EBD6162}" type="pres">
      <dgm:prSet presAssocID="{9F01AFD4-1786-46CF-B08C-711B4E47463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A2BBE8F-BAAE-48F3-8A51-A9B1B90C6973}" type="pres">
      <dgm:prSet presAssocID="{9F01AFD4-1786-46CF-B08C-711B4E474636}" presName="Triangle" presStyleLbl="alignNode1" presStyleIdx="1" presStyleCnt="5"/>
      <dgm:spPr/>
    </dgm:pt>
    <dgm:pt modelId="{BF3F2B92-A02C-4164-8269-0F05B0B7D48A}" type="pres">
      <dgm:prSet presAssocID="{AE0197CB-69F2-415E-BE2A-5E7EE4D6135B}" presName="sibTrans" presStyleCnt="0"/>
      <dgm:spPr/>
    </dgm:pt>
    <dgm:pt modelId="{1FB62AB3-F7A7-4877-BBD2-75D706214D6C}" type="pres">
      <dgm:prSet presAssocID="{AE0197CB-69F2-415E-BE2A-5E7EE4D6135B}" presName="space" presStyleCnt="0"/>
      <dgm:spPr/>
    </dgm:pt>
    <dgm:pt modelId="{AB39FE36-028D-40C8-BF8F-1327A5EF7571}" type="pres">
      <dgm:prSet presAssocID="{1C46BA16-013E-4059-B90F-66C0DAAB1FDD}" presName="composite" presStyleCnt="0"/>
      <dgm:spPr/>
    </dgm:pt>
    <dgm:pt modelId="{3A52E70B-9440-436E-81D1-3237B61A9024}" type="pres">
      <dgm:prSet presAssocID="{1C46BA16-013E-4059-B90F-66C0DAAB1FDD}" presName="LShape" presStyleLbl="alignNode1" presStyleIdx="2" presStyleCnt="5"/>
      <dgm:spPr/>
    </dgm:pt>
    <dgm:pt modelId="{F22EDF52-6C4F-4ED9-BAF7-C0F58C8BA977}" type="pres">
      <dgm:prSet presAssocID="{1C46BA16-013E-4059-B90F-66C0DAAB1FD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149CDE2-2B19-4AB3-BFF9-14800A419ACB}" type="pres">
      <dgm:prSet presAssocID="{1C46BA16-013E-4059-B90F-66C0DAAB1FDD}" presName="Triangle" presStyleLbl="alignNode1" presStyleIdx="3" presStyleCnt="5"/>
      <dgm:spPr/>
    </dgm:pt>
    <dgm:pt modelId="{BED18C9D-D29F-4DC4-8CE8-29D2984C5EE7}" type="pres">
      <dgm:prSet presAssocID="{7B47389C-6ACC-400A-9A9A-AB44C990F29A}" presName="sibTrans" presStyleCnt="0"/>
      <dgm:spPr/>
    </dgm:pt>
    <dgm:pt modelId="{0F8CFC55-B62C-4696-A65C-85B799B8675B}" type="pres">
      <dgm:prSet presAssocID="{7B47389C-6ACC-400A-9A9A-AB44C990F29A}" presName="space" presStyleCnt="0"/>
      <dgm:spPr/>
    </dgm:pt>
    <dgm:pt modelId="{AD9CA16E-7144-4FA8-B4D0-E9FF741468F0}" type="pres">
      <dgm:prSet presAssocID="{F623FD46-D92A-48FB-AEBD-D3F76C2615DC}" presName="composite" presStyleCnt="0"/>
      <dgm:spPr/>
    </dgm:pt>
    <dgm:pt modelId="{F50B5171-2503-4E56-AE9A-E1EFE944CD61}" type="pres">
      <dgm:prSet presAssocID="{F623FD46-D92A-48FB-AEBD-D3F76C2615DC}" presName="LShape" presStyleLbl="alignNode1" presStyleIdx="4" presStyleCnt="5"/>
      <dgm:spPr/>
    </dgm:pt>
    <dgm:pt modelId="{6E6F35DA-A4BA-4C13-825D-49722534781A}" type="pres">
      <dgm:prSet presAssocID="{F623FD46-D92A-48FB-AEBD-D3F76C2615D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5A7E3D09-EAC4-4E9D-BFAC-16E8EDCAFC1B}" type="presOf" srcId="{1DB6E31F-C4E4-402D-AA01-F9DC74993093}" destId="{92025B03-BFDD-4072-93CE-F2B5324B7B78}" srcOrd="0" destOrd="0" presId="urn:microsoft.com/office/officeart/2009/3/layout/StepUpProcess"/>
    <dgm:cxn modelId="{03831143-6124-49BA-BC21-D93AE0E46986}" type="presOf" srcId="{9F01AFD4-1786-46CF-B08C-711B4E474636}" destId="{70ED3B23-7B4F-4652-AB1D-37EB3EBD6162}" srcOrd="0" destOrd="0" presId="urn:microsoft.com/office/officeart/2009/3/layout/StepUpProcess"/>
    <dgm:cxn modelId="{E3198E66-DBAD-4F39-94E7-DD432D3A51E9}" srcId="{9F01AFD4-1786-46CF-B08C-711B4E474636}" destId="{89B0CF1E-229F-4B4A-A3F4-5BE33974C5CE}" srcOrd="0" destOrd="0" parTransId="{1C41B0A5-EAD2-4B01-8BC2-2D8FD442AB2A}" sibTransId="{DC1CD934-0DD3-4009-A5FC-CFF61FF7C1E0}"/>
    <dgm:cxn modelId="{C5D16D4A-1753-48AF-93D5-963959E42258}" srcId="{1DB6E31F-C4E4-402D-AA01-F9DC74993093}" destId="{9F01AFD4-1786-46CF-B08C-711B4E474636}" srcOrd="0" destOrd="0" parTransId="{89CBD87B-648A-4F64-ABF4-EE334F552229}" sibTransId="{AE0197CB-69F2-415E-BE2A-5E7EE4D6135B}"/>
    <dgm:cxn modelId="{FA448656-B8DA-4093-960B-E053AFC19216}" type="presOf" srcId="{F623FD46-D92A-48FB-AEBD-D3F76C2615DC}" destId="{6E6F35DA-A4BA-4C13-825D-49722534781A}" srcOrd="0" destOrd="0" presId="urn:microsoft.com/office/officeart/2009/3/layout/StepUpProcess"/>
    <dgm:cxn modelId="{253C287F-6AEB-4888-903B-3DA5BFB61596}" type="presOf" srcId="{89B0CF1E-229F-4B4A-A3F4-5BE33974C5CE}" destId="{70ED3B23-7B4F-4652-AB1D-37EB3EBD6162}" srcOrd="0" destOrd="1" presId="urn:microsoft.com/office/officeart/2009/3/layout/StepUpProcess"/>
    <dgm:cxn modelId="{E143D2AA-DBC8-45F1-9973-F5F6F902D6F4}" srcId="{1DB6E31F-C4E4-402D-AA01-F9DC74993093}" destId="{F623FD46-D92A-48FB-AEBD-D3F76C2615DC}" srcOrd="2" destOrd="0" parTransId="{D5020BA3-DD96-4152-B52B-2C6F8EE40ACA}" sibTransId="{1AA07837-8A71-408C-8880-A23958E721A9}"/>
    <dgm:cxn modelId="{9ABC85AE-AAC1-4679-8BCB-2FD2EF7A1E6E}" srcId="{1DB6E31F-C4E4-402D-AA01-F9DC74993093}" destId="{1C46BA16-013E-4059-B90F-66C0DAAB1FDD}" srcOrd="1" destOrd="0" parTransId="{2BDDBBA4-364A-445A-AC30-7864B9C2B3F7}" sibTransId="{7B47389C-6ACC-400A-9A9A-AB44C990F29A}"/>
    <dgm:cxn modelId="{C5730DBD-EDAA-4520-8DA5-FC1963C79CDD}" type="presOf" srcId="{1C46BA16-013E-4059-B90F-66C0DAAB1FDD}" destId="{F22EDF52-6C4F-4ED9-BAF7-C0F58C8BA977}" srcOrd="0" destOrd="0" presId="urn:microsoft.com/office/officeart/2009/3/layout/StepUpProcess"/>
    <dgm:cxn modelId="{AA2EE7CA-DA39-42DF-B62A-58D1B3FAEC68}" type="presParOf" srcId="{92025B03-BFDD-4072-93CE-F2B5324B7B78}" destId="{2D626B9C-5E73-4F4A-8F36-D25620B038B1}" srcOrd="0" destOrd="0" presId="urn:microsoft.com/office/officeart/2009/3/layout/StepUpProcess"/>
    <dgm:cxn modelId="{32D55A98-6D7B-4DE6-8D46-4B2AD3C73499}" type="presParOf" srcId="{2D626B9C-5E73-4F4A-8F36-D25620B038B1}" destId="{ECAC6395-54EF-43C2-9D4E-0706C1A52835}" srcOrd="0" destOrd="0" presId="urn:microsoft.com/office/officeart/2009/3/layout/StepUpProcess"/>
    <dgm:cxn modelId="{1A421720-51C4-48F7-A65E-7ADAE0E7B2A1}" type="presParOf" srcId="{2D626B9C-5E73-4F4A-8F36-D25620B038B1}" destId="{70ED3B23-7B4F-4652-AB1D-37EB3EBD6162}" srcOrd="1" destOrd="0" presId="urn:microsoft.com/office/officeart/2009/3/layout/StepUpProcess"/>
    <dgm:cxn modelId="{4639B79E-4AE5-4FE3-AC93-CC99511802D8}" type="presParOf" srcId="{2D626B9C-5E73-4F4A-8F36-D25620B038B1}" destId="{4A2BBE8F-BAAE-48F3-8A51-A9B1B90C6973}" srcOrd="2" destOrd="0" presId="urn:microsoft.com/office/officeart/2009/3/layout/StepUpProcess"/>
    <dgm:cxn modelId="{E9CE1516-9849-4FB1-8A0E-CFC92DAB74A9}" type="presParOf" srcId="{92025B03-BFDD-4072-93CE-F2B5324B7B78}" destId="{BF3F2B92-A02C-4164-8269-0F05B0B7D48A}" srcOrd="1" destOrd="0" presId="urn:microsoft.com/office/officeart/2009/3/layout/StepUpProcess"/>
    <dgm:cxn modelId="{559BDA97-BD47-46ED-B9C5-DEEDF78938C8}" type="presParOf" srcId="{BF3F2B92-A02C-4164-8269-0F05B0B7D48A}" destId="{1FB62AB3-F7A7-4877-BBD2-75D706214D6C}" srcOrd="0" destOrd="0" presId="urn:microsoft.com/office/officeart/2009/3/layout/StepUpProcess"/>
    <dgm:cxn modelId="{D75D79BD-094D-4D14-B5B6-A9D8AF1441B8}" type="presParOf" srcId="{92025B03-BFDD-4072-93CE-F2B5324B7B78}" destId="{AB39FE36-028D-40C8-BF8F-1327A5EF7571}" srcOrd="2" destOrd="0" presId="urn:microsoft.com/office/officeart/2009/3/layout/StepUpProcess"/>
    <dgm:cxn modelId="{7ABA193A-06CA-4E7D-B204-E6E625D74869}" type="presParOf" srcId="{AB39FE36-028D-40C8-BF8F-1327A5EF7571}" destId="{3A52E70B-9440-436E-81D1-3237B61A9024}" srcOrd="0" destOrd="0" presId="urn:microsoft.com/office/officeart/2009/3/layout/StepUpProcess"/>
    <dgm:cxn modelId="{8EDCE3ED-7BD7-4F94-805D-4443B0BC7334}" type="presParOf" srcId="{AB39FE36-028D-40C8-BF8F-1327A5EF7571}" destId="{F22EDF52-6C4F-4ED9-BAF7-C0F58C8BA977}" srcOrd="1" destOrd="0" presId="urn:microsoft.com/office/officeart/2009/3/layout/StepUpProcess"/>
    <dgm:cxn modelId="{2EA9B2B8-E83A-45D7-9DA7-E1E2B75576C7}" type="presParOf" srcId="{AB39FE36-028D-40C8-BF8F-1327A5EF7571}" destId="{5149CDE2-2B19-4AB3-BFF9-14800A419ACB}" srcOrd="2" destOrd="0" presId="urn:microsoft.com/office/officeart/2009/3/layout/StepUpProcess"/>
    <dgm:cxn modelId="{E7A20874-AF8D-41E4-ADA3-B04E1E6A54B4}" type="presParOf" srcId="{92025B03-BFDD-4072-93CE-F2B5324B7B78}" destId="{BED18C9D-D29F-4DC4-8CE8-29D2984C5EE7}" srcOrd="3" destOrd="0" presId="urn:microsoft.com/office/officeart/2009/3/layout/StepUpProcess"/>
    <dgm:cxn modelId="{2D99E873-777D-4066-84F1-685BDB6E1B7F}" type="presParOf" srcId="{BED18C9D-D29F-4DC4-8CE8-29D2984C5EE7}" destId="{0F8CFC55-B62C-4696-A65C-85B799B8675B}" srcOrd="0" destOrd="0" presId="urn:microsoft.com/office/officeart/2009/3/layout/StepUpProcess"/>
    <dgm:cxn modelId="{1DF422C4-D5CD-45B3-A63A-98C23B5D0BCA}" type="presParOf" srcId="{92025B03-BFDD-4072-93CE-F2B5324B7B78}" destId="{AD9CA16E-7144-4FA8-B4D0-E9FF741468F0}" srcOrd="4" destOrd="0" presId="urn:microsoft.com/office/officeart/2009/3/layout/StepUpProcess"/>
    <dgm:cxn modelId="{8A70448C-925E-4A7B-BD55-5722F4BC88A3}" type="presParOf" srcId="{AD9CA16E-7144-4FA8-B4D0-E9FF741468F0}" destId="{F50B5171-2503-4E56-AE9A-E1EFE944CD61}" srcOrd="0" destOrd="0" presId="urn:microsoft.com/office/officeart/2009/3/layout/StepUpProcess"/>
    <dgm:cxn modelId="{30119D78-5276-43F9-ACE2-6F221B646FAD}" type="presParOf" srcId="{AD9CA16E-7144-4FA8-B4D0-E9FF741468F0}" destId="{6E6F35DA-A4BA-4C13-825D-49722534781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1B26D3-6C45-49D2-95A5-BF5129B22CEE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08289CB5-1BDC-4207-9A4F-CE1CA9469342}">
      <dgm:prSet phldrT="[Metin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tr-TR" sz="3100" b="1" dirty="0">
              <a:latin typeface="Times New Roman" panose="02020603050405020304" pitchFamily="18" charset="0"/>
              <a:cs typeface="Times New Roman" panose="02020603050405020304" pitchFamily="18" charset="0"/>
            </a:rPr>
            <a:t>1. Öğrenci </a:t>
          </a:r>
          <a:r>
            <a:rPr lang="tr-TR" sz="31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portfolyosunun</a:t>
          </a:r>
          <a:r>
            <a:rPr lang="tr-TR" sz="3100" b="1" dirty="0">
              <a:latin typeface="Times New Roman" panose="02020603050405020304" pitchFamily="18" charset="0"/>
              <a:cs typeface="Times New Roman" panose="02020603050405020304" pitchFamily="18" charset="0"/>
            </a:rPr>
            <a:t> amacı ve hedefleri </a:t>
          </a:r>
          <a:r>
            <a:rPr lang="tr-TR" sz="31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tr-T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Akdeniz Üniversitesi Hemşirelik Fakültesi </a:t>
          </a:r>
          <a:r>
            <a:rPr lang="tr-TR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Öğrenci Portfolyo Uygulaması Usul ve Esasları</a:t>
          </a:r>
          <a:r>
            <a:rPr lang="tr-TR" sz="31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1571ABE3-ECF9-49F8-8A1C-A04FD0D1A535}" type="parTrans" cxnId="{5ECA410B-5FCA-4999-8A89-D5C0CCEB7919}">
      <dgm:prSet/>
      <dgm:spPr/>
      <dgm:t>
        <a:bodyPr/>
        <a:lstStyle/>
        <a:p>
          <a:endParaRPr lang="tr-TR"/>
        </a:p>
      </dgm:t>
    </dgm:pt>
    <dgm:pt modelId="{FF5822A5-41D2-477A-B309-45FD8D45FF37}" type="sibTrans" cxnId="{5ECA410B-5FCA-4999-8A89-D5C0CCEB7919}">
      <dgm:prSet/>
      <dgm:spPr/>
      <dgm:t>
        <a:bodyPr/>
        <a:lstStyle/>
        <a:p>
          <a:endParaRPr lang="tr-TR"/>
        </a:p>
      </dgm:t>
    </dgm:pt>
    <dgm:pt modelId="{4465AA35-BD2C-4246-8171-AFFA8F8C4939}">
      <dgm:prSet phldrT="[Metin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sz="3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2. Öğrenci </a:t>
          </a:r>
          <a:r>
            <a:rPr lang="tr-TR" sz="31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Portfolyosunun</a:t>
          </a:r>
          <a:r>
            <a:rPr lang="tr-TR" sz="3100" b="1" dirty="0">
              <a:latin typeface="Times New Roman" panose="02020603050405020304" pitchFamily="18" charset="0"/>
              <a:cs typeface="Times New Roman" panose="02020603050405020304" pitchFamily="18" charset="0"/>
            </a:rPr>
            <a:t> içeriği ve yapılanması </a:t>
          </a:r>
          <a:r>
            <a:rPr lang="tr-TR" sz="31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tr-T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Öğrenci </a:t>
          </a:r>
          <a:r>
            <a:rPr lang="tr-TR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Portfolyosu</a:t>
          </a:r>
          <a:r>
            <a:rPr lang="tr-T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Kontrol Çizelgesi, Portfolyo Şablonu, Portfolyo Akış Şeması</a:t>
          </a:r>
          <a:r>
            <a:rPr lang="tr-TR" sz="31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5F8714ED-F6CE-4467-9B05-DB220E519984}" type="parTrans" cxnId="{D7F2606C-C489-4BAF-B7FD-E6EF3A39F507}">
      <dgm:prSet/>
      <dgm:spPr/>
      <dgm:t>
        <a:bodyPr/>
        <a:lstStyle/>
        <a:p>
          <a:endParaRPr lang="tr-TR"/>
        </a:p>
      </dgm:t>
    </dgm:pt>
    <dgm:pt modelId="{04892C05-A557-4443-9B3B-CC839417766A}" type="sibTrans" cxnId="{D7F2606C-C489-4BAF-B7FD-E6EF3A39F507}">
      <dgm:prSet/>
      <dgm:spPr/>
      <dgm:t>
        <a:bodyPr/>
        <a:lstStyle/>
        <a:p>
          <a:endParaRPr lang="tr-TR"/>
        </a:p>
      </dgm:t>
    </dgm:pt>
    <dgm:pt modelId="{D3A8A2FA-972E-48AE-8136-80DD504CE194}" type="pres">
      <dgm:prSet presAssocID="{EF1B26D3-6C45-49D2-95A5-BF5129B22CEE}" presName="outerComposite" presStyleCnt="0">
        <dgm:presLayoutVars>
          <dgm:chMax val="5"/>
          <dgm:dir/>
          <dgm:resizeHandles val="exact"/>
        </dgm:presLayoutVars>
      </dgm:prSet>
      <dgm:spPr/>
    </dgm:pt>
    <dgm:pt modelId="{C82BD81C-D1A7-45D4-B404-CC7306652370}" type="pres">
      <dgm:prSet presAssocID="{EF1B26D3-6C45-49D2-95A5-BF5129B22CEE}" presName="dummyMaxCanvas" presStyleCnt="0">
        <dgm:presLayoutVars/>
      </dgm:prSet>
      <dgm:spPr/>
    </dgm:pt>
    <dgm:pt modelId="{5D86D7D9-0D61-4DFD-9854-88B0CA7A5374}" type="pres">
      <dgm:prSet presAssocID="{EF1B26D3-6C45-49D2-95A5-BF5129B22CEE}" presName="TwoNodes_1" presStyleLbl="node1" presStyleIdx="0" presStyleCnt="2" custScaleY="101045">
        <dgm:presLayoutVars>
          <dgm:bulletEnabled val="1"/>
        </dgm:presLayoutVars>
      </dgm:prSet>
      <dgm:spPr/>
    </dgm:pt>
    <dgm:pt modelId="{27CAD7D7-B9BC-4803-90AA-B0395DC788C3}" type="pres">
      <dgm:prSet presAssocID="{EF1B26D3-6C45-49D2-95A5-BF5129B22CEE}" presName="TwoNodes_2" presStyleLbl="node1" presStyleIdx="1" presStyleCnt="2">
        <dgm:presLayoutVars>
          <dgm:bulletEnabled val="1"/>
        </dgm:presLayoutVars>
      </dgm:prSet>
      <dgm:spPr/>
    </dgm:pt>
    <dgm:pt modelId="{7F2EE58F-CA76-40CF-9AA6-C51CC3075837}" type="pres">
      <dgm:prSet presAssocID="{EF1B26D3-6C45-49D2-95A5-BF5129B22CEE}" presName="TwoConn_1-2" presStyleLbl="fgAccFollowNode1" presStyleIdx="0" presStyleCnt="1">
        <dgm:presLayoutVars>
          <dgm:bulletEnabled val="1"/>
        </dgm:presLayoutVars>
      </dgm:prSet>
      <dgm:spPr/>
    </dgm:pt>
    <dgm:pt modelId="{6BFA137F-F223-4956-ACCD-E7855832A539}" type="pres">
      <dgm:prSet presAssocID="{EF1B26D3-6C45-49D2-95A5-BF5129B22CEE}" presName="TwoNodes_1_text" presStyleLbl="node1" presStyleIdx="1" presStyleCnt="2">
        <dgm:presLayoutVars>
          <dgm:bulletEnabled val="1"/>
        </dgm:presLayoutVars>
      </dgm:prSet>
      <dgm:spPr/>
    </dgm:pt>
    <dgm:pt modelId="{6DEF3883-590A-4FE5-90D4-B88C488402E3}" type="pres">
      <dgm:prSet presAssocID="{EF1B26D3-6C45-49D2-95A5-BF5129B22CEE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5ECA410B-5FCA-4999-8A89-D5C0CCEB7919}" srcId="{EF1B26D3-6C45-49D2-95A5-BF5129B22CEE}" destId="{08289CB5-1BDC-4207-9A4F-CE1CA9469342}" srcOrd="0" destOrd="0" parTransId="{1571ABE3-ECF9-49F8-8A1C-A04FD0D1A535}" sibTransId="{FF5822A5-41D2-477A-B309-45FD8D45FF37}"/>
    <dgm:cxn modelId="{715E511E-FE6C-4B9C-899B-1388BED2D6BA}" type="presOf" srcId="{08289CB5-1BDC-4207-9A4F-CE1CA9469342}" destId="{5D86D7D9-0D61-4DFD-9854-88B0CA7A5374}" srcOrd="0" destOrd="0" presId="urn:microsoft.com/office/officeart/2005/8/layout/vProcess5"/>
    <dgm:cxn modelId="{DF10F637-30BD-44C1-BC58-FCF148E0FBDB}" type="presOf" srcId="{4465AA35-BD2C-4246-8171-AFFA8F8C4939}" destId="{6DEF3883-590A-4FE5-90D4-B88C488402E3}" srcOrd="1" destOrd="0" presId="urn:microsoft.com/office/officeart/2005/8/layout/vProcess5"/>
    <dgm:cxn modelId="{65614666-7AE5-44F6-B90F-4A3E7572385F}" type="presOf" srcId="{FF5822A5-41D2-477A-B309-45FD8D45FF37}" destId="{7F2EE58F-CA76-40CF-9AA6-C51CC3075837}" srcOrd="0" destOrd="0" presId="urn:microsoft.com/office/officeart/2005/8/layout/vProcess5"/>
    <dgm:cxn modelId="{D7F2606C-C489-4BAF-B7FD-E6EF3A39F507}" srcId="{EF1B26D3-6C45-49D2-95A5-BF5129B22CEE}" destId="{4465AA35-BD2C-4246-8171-AFFA8F8C4939}" srcOrd="1" destOrd="0" parTransId="{5F8714ED-F6CE-4467-9B05-DB220E519984}" sibTransId="{04892C05-A557-4443-9B3B-CC839417766A}"/>
    <dgm:cxn modelId="{2A413872-BE79-4A3E-B45D-335E7FDF21C2}" type="presOf" srcId="{EF1B26D3-6C45-49D2-95A5-BF5129B22CEE}" destId="{D3A8A2FA-972E-48AE-8136-80DD504CE194}" srcOrd="0" destOrd="0" presId="urn:microsoft.com/office/officeart/2005/8/layout/vProcess5"/>
    <dgm:cxn modelId="{DBD3C6C4-55A1-40F0-B75B-99F518D945A9}" type="presOf" srcId="{4465AA35-BD2C-4246-8171-AFFA8F8C4939}" destId="{27CAD7D7-B9BC-4803-90AA-B0395DC788C3}" srcOrd="0" destOrd="0" presId="urn:microsoft.com/office/officeart/2005/8/layout/vProcess5"/>
    <dgm:cxn modelId="{97EF4FEB-0D5A-4496-B6AA-7DDB7A209033}" type="presOf" srcId="{08289CB5-1BDC-4207-9A4F-CE1CA9469342}" destId="{6BFA137F-F223-4956-ACCD-E7855832A539}" srcOrd="1" destOrd="0" presId="urn:microsoft.com/office/officeart/2005/8/layout/vProcess5"/>
    <dgm:cxn modelId="{D4334626-5F7D-4090-828F-1535B7FB549C}" type="presParOf" srcId="{D3A8A2FA-972E-48AE-8136-80DD504CE194}" destId="{C82BD81C-D1A7-45D4-B404-CC7306652370}" srcOrd="0" destOrd="0" presId="urn:microsoft.com/office/officeart/2005/8/layout/vProcess5"/>
    <dgm:cxn modelId="{DFD3E70D-E541-4F7A-B70A-1E71C0A2FAB0}" type="presParOf" srcId="{D3A8A2FA-972E-48AE-8136-80DD504CE194}" destId="{5D86D7D9-0D61-4DFD-9854-88B0CA7A5374}" srcOrd="1" destOrd="0" presId="urn:microsoft.com/office/officeart/2005/8/layout/vProcess5"/>
    <dgm:cxn modelId="{981A5F27-1A71-4DF1-8A35-966BB683BDC8}" type="presParOf" srcId="{D3A8A2FA-972E-48AE-8136-80DD504CE194}" destId="{27CAD7D7-B9BC-4803-90AA-B0395DC788C3}" srcOrd="2" destOrd="0" presId="urn:microsoft.com/office/officeart/2005/8/layout/vProcess5"/>
    <dgm:cxn modelId="{360D3D20-1B1E-482D-85C5-9B9D31278E62}" type="presParOf" srcId="{D3A8A2FA-972E-48AE-8136-80DD504CE194}" destId="{7F2EE58F-CA76-40CF-9AA6-C51CC3075837}" srcOrd="3" destOrd="0" presId="urn:microsoft.com/office/officeart/2005/8/layout/vProcess5"/>
    <dgm:cxn modelId="{49978683-14DA-4778-8EA5-EEA7CC4BE26E}" type="presParOf" srcId="{D3A8A2FA-972E-48AE-8136-80DD504CE194}" destId="{6BFA137F-F223-4956-ACCD-E7855832A539}" srcOrd="4" destOrd="0" presId="urn:microsoft.com/office/officeart/2005/8/layout/vProcess5"/>
    <dgm:cxn modelId="{83754582-0947-4B86-8ADF-77EC3AC3FDC9}" type="presParOf" srcId="{D3A8A2FA-972E-48AE-8136-80DD504CE194}" destId="{6DEF3883-590A-4FE5-90D4-B88C488402E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1B26D3-6C45-49D2-95A5-BF5129B22CEE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08289CB5-1BDC-4207-9A4F-CE1CA9469342}">
      <dgm:prSet phldrT="[Metin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3. Portfolyo</a:t>
          </a:r>
          <a:r>
            <a:rPr 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hazırlama sürecinde öğrencinin sorumlulukları </a:t>
          </a:r>
        </a:p>
        <a:p>
          <a:pPr algn="l"/>
          <a:r>
            <a:rPr 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tr-T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Akdeniz Üniversitesi Hemşirelik Fakültesi </a:t>
          </a:r>
          <a:r>
            <a:rPr lang="tr-TR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Öğrenci Portfolyo Uygulaması Usul ve Esasları</a:t>
          </a:r>
          <a:r>
            <a:rPr 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tr-TR" sz="3200" dirty="0"/>
        </a:p>
      </dgm:t>
    </dgm:pt>
    <dgm:pt modelId="{1571ABE3-ECF9-49F8-8A1C-A04FD0D1A535}" type="parTrans" cxnId="{5ECA410B-5FCA-4999-8A89-D5C0CCEB7919}">
      <dgm:prSet/>
      <dgm:spPr/>
      <dgm:t>
        <a:bodyPr/>
        <a:lstStyle/>
        <a:p>
          <a:endParaRPr lang="tr-TR"/>
        </a:p>
      </dgm:t>
    </dgm:pt>
    <dgm:pt modelId="{FF5822A5-41D2-477A-B309-45FD8D45FF37}" type="sibTrans" cxnId="{5ECA410B-5FCA-4999-8A89-D5C0CCEB7919}">
      <dgm:prSet/>
      <dgm:spPr/>
      <dgm:t>
        <a:bodyPr/>
        <a:lstStyle/>
        <a:p>
          <a:endParaRPr lang="tr-TR"/>
        </a:p>
      </dgm:t>
    </dgm:pt>
    <dgm:pt modelId="{D3A8A2FA-972E-48AE-8136-80DD504CE194}" type="pres">
      <dgm:prSet presAssocID="{EF1B26D3-6C45-49D2-95A5-BF5129B22CEE}" presName="outerComposite" presStyleCnt="0">
        <dgm:presLayoutVars>
          <dgm:chMax val="5"/>
          <dgm:dir/>
          <dgm:resizeHandles val="exact"/>
        </dgm:presLayoutVars>
      </dgm:prSet>
      <dgm:spPr/>
    </dgm:pt>
    <dgm:pt modelId="{C82BD81C-D1A7-45D4-B404-CC7306652370}" type="pres">
      <dgm:prSet presAssocID="{EF1B26D3-6C45-49D2-95A5-BF5129B22CEE}" presName="dummyMaxCanvas" presStyleCnt="0">
        <dgm:presLayoutVars/>
      </dgm:prSet>
      <dgm:spPr/>
    </dgm:pt>
    <dgm:pt modelId="{FAC34EA3-23D5-4336-B3B4-3E5BD757246F}" type="pres">
      <dgm:prSet presAssocID="{EF1B26D3-6C45-49D2-95A5-BF5129B22CEE}" presName="OneNode_1" presStyleLbl="node1" presStyleIdx="0" presStyleCnt="1">
        <dgm:presLayoutVars>
          <dgm:bulletEnabled val="1"/>
        </dgm:presLayoutVars>
      </dgm:prSet>
      <dgm:spPr/>
    </dgm:pt>
  </dgm:ptLst>
  <dgm:cxnLst>
    <dgm:cxn modelId="{5ECA410B-5FCA-4999-8A89-D5C0CCEB7919}" srcId="{EF1B26D3-6C45-49D2-95A5-BF5129B22CEE}" destId="{08289CB5-1BDC-4207-9A4F-CE1CA9469342}" srcOrd="0" destOrd="0" parTransId="{1571ABE3-ECF9-49F8-8A1C-A04FD0D1A535}" sibTransId="{FF5822A5-41D2-477A-B309-45FD8D45FF37}"/>
    <dgm:cxn modelId="{ED9D5CCA-2285-4FE3-B123-329D6E4C85EE}" type="presOf" srcId="{EF1B26D3-6C45-49D2-95A5-BF5129B22CEE}" destId="{D3A8A2FA-972E-48AE-8136-80DD504CE194}" srcOrd="0" destOrd="0" presId="urn:microsoft.com/office/officeart/2005/8/layout/vProcess5"/>
    <dgm:cxn modelId="{8BCB94E2-0509-4624-9EDE-566FEBEF549B}" type="presOf" srcId="{08289CB5-1BDC-4207-9A4F-CE1CA9469342}" destId="{FAC34EA3-23D5-4336-B3B4-3E5BD757246F}" srcOrd="0" destOrd="0" presId="urn:microsoft.com/office/officeart/2005/8/layout/vProcess5"/>
    <dgm:cxn modelId="{B5B2CCC5-EF33-456F-9345-FD9457028B99}" type="presParOf" srcId="{D3A8A2FA-972E-48AE-8136-80DD504CE194}" destId="{C82BD81C-D1A7-45D4-B404-CC7306652370}" srcOrd="0" destOrd="0" presId="urn:microsoft.com/office/officeart/2005/8/layout/vProcess5"/>
    <dgm:cxn modelId="{A7F80DDE-DB61-4B3F-B3EE-A5CE0C56876C}" type="presParOf" srcId="{D3A8A2FA-972E-48AE-8136-80DD504CE194}" destId="{FAC34EA3-23D5-4336-B3B4-3E5BD757246F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1B26D3-6C45-49D2-95A5-BF5129B22CEE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4465AA35-BD2C-4246-8171-AFFA8F8C4939}">
      <dgm:prSet phldrT="[Metin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4. Öğrenci </a:t>
          </a:r>
          <a:r>
            <a:rPr lang="tr-TR" sz="4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Portfolyosu</a:t>
          </a:r>
          <a:r>
            <a:rPr lang="tr-TR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 izlem ilkeleri ve sistemi </a:t>
          </a:r>
        </a:p>
        <a:p>
          <a:pPr algn="l"/>
          <a:r>
            <a:rPr 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tr-T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Akdeniz Üniversitesi Hemşirelik Fakültesi </a:t>
          </a:r>
          <a:r>
            <a:rPr lang="tr-TR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Öğrenci Portfolyo Uygulaması Usul ve Esasları</a:t>
          </a:r>
          <a:r>
            <a:rPr 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5F8714ED-F6CE-4467-9B05-DB220E519984}" type="parTrans" cxnId="{D7F2606C-C489-4BAF-B7FD-E6EF3A39F507}">
      <dgm:prSet/>
      <dgm:spPr/>
      <dgm:t>
        <a:bodyPr/>
        <a:lstStyle/>
        <a:p>
          <a:endParaRPr lang="tr-TR"/>
        </a:p>
      </dgm:t>
    </dgm:pt>
    <dgm:pt modelId="{04892C05-A557-4443-9B3B-CC839417766A}" type="sibTrans" cxnId="{D7F2606C-C489-4BAF-B7FD-E6EF3A39F507}">
      <dgm:prSet/>
      <dgm:spPr/>
      <dgm:t>
        <a:bodyPr/>
        <a:lstStyle/>
        <a:p>
          <a:endParaRPr lang="tr-TR"/>
        </a:p>
      </dgm:t>
    </dgm:pt>
    <dgm:pt modelId="{D3A8A2FA-972E-48AE-8136-80DD504CE194}" type="pres">
      <dgm:prSet presAssocID="{EF1B26D3-6C45-49D2-95A5-BF5129B22CEE}" presName="outerComposite" presStyleCnt="0">
        <dgm:presLayoutVars>
          <dgm:chMax val="5"/>
          <dgm:dir/>
          <dgm:resizeHandles val="exact"/>
        </dgm:presLayoutVars>
      </dgm:prSet>
      <dgm:spPr/>
    </dgm:pt>
    <dgm:pt modelId="{C82BD81C-D1A7-45D4-B404-CC7306652370}" type="pres">
      <dgm:prSet presAssocID="{EF1B26D3-6C45-49D2-95A5-BF5129B22CEE}" presName="dummyMaxCanvas" presStyleCnt="0">
        <dgm:presLayoutVars/>
      </dgm:prSet>
      <dgm:spPr/>
    </dgm:pt>
    <dgm:pt modelId="{26D4BD9B-2498-48CF-876B-F9D2453EA9CF}" type="pres">
      <dgm:prSet presAssocID="{EF1B26D3-6C45-49D2-95A5-BF5129B22CEE}" presName="OneNode_1" presStyleLbl="node1" presStyleIdx="0" presStyleCnt="1">
        <dgm:presLayoutVars>
          <dgm:bulletEnabled val="1"/>
        </dgm:presLayoutVars>
      </dgm:prSet>
      <dgm:spPr/>
    </dgm:pt>
  </dgm:ptLst>
  <dgm:cxnLst>
    <dgm:cxn modelId="{53C5811A-CA89-4B22-B8AF-30104430DF78}" type="presOf" srcId="{EF1B26D3-6C45-49D2-95A5-BF5129B22CEE}" destId="{D3A8A2FA-972E-48AE-8136-80DD504CE194}" srcOrd="0" destOrd="0" presId="urn:microsoft.com/office/officeart/2005/8/layout/vProcess5"/>
    <dgm:cxn modelId="{D7F2606C-C489-4BAF-B7FD-E6EF3A39F507}" srcId="{EF1B26D3-6C45-49D2-95A5-BF5129B22CEE}" destId="{4465AA35-BD2C-4246-8171-AFFA8F8C4939}" srcOrd="0" destOrd="0" parTransId="{5F8714ED-F6CE-4467-9B05-DB220E519984}" sibTransId="{04892C05-A557-4443-9B3B-CC839417766A}"/>
    <dgm:cxn modelId="{35D2E287-BF10-4830-951D-834AAFAB1929}" type="presOf" srcId="{4465AA35-BD2C-4246-8171-AFFA8F8C4939}" destId="{26D4BD9B-2498-48CF-876B-F9D2453EA9CF}" srcOrd="0" destOrd="0" presId="urn:microsoft.com/office/officeart/2005/8/layout/vProcess5"/>
    <dgm:cxn modelId="{0393773E-FD31-49D2-BB06-73741222A3FE}" type="presParOf" srcId="{D3A8A2FA-972E-48AE-8136-80DD504CE194}" destId="{C82BD81C-D1A7-45D4-B404-CC7306652370}" srcOrd="0" destOrd="0" presId="urn:microsoft.com/office/officeart/2005/8/layout/vProcess5"/>
    <dgm:cxn modelId="{4D4474C4-442D-4966-A6C8-F787DB5D3D24}" type="presParOf" srcId="{D3A8A2FA-972E-48AE-8136-80DD504CE194}" destId="{26D4BD9B-2498-48CF-876B-F9D2453EA9CF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1B26D3-6C45-49D2-95A5-BF5129B22CEE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4465AA35-BD2C-4246-8171-AFFA8F8C4939}">
      <dgm:prSet phldrT="[Metin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tr-TR" sz="3600" b="1" dirty="0">
              <a:latin typeface="Times New Roman" panose="02020603050405020304" pitchFamily="18" charset="0"/>
              <a:cs typeface="Times New Roman" panose="02020603050405020304" pitchFamily="18" charset="0"/>
            </a:rPr>
            <a:t>5. Kanıt belgeleri/  arşivleme ve önemi</a:t>
          </a:r>
          <a:endParaRPr lang="tr-TR" sz="3600" b="1" dirty="0"/>
        </a:p>
      </dgm:t>
    </dgm:pt>
    <dgm:pt modelId="{5F8714ED-F6CE-4467-9B05-DB220E519984}" type="parTrans" cxnId="{D7F2606C-C489-4BAF-B7FD-E6EF3A39F507}">
      <dgm:prSet/>
      <dgm:spPr/>
      <dgm:t>
        <a:bodyPr/>
        <a:lstStyle/>
        <a:p>
          <a:endParaRPr lang="tr-TR"/>
        </a:p>
      </dgm:t>
    </dgm:pt>
    <dgm:pt modelId="{04892C05-A557-4443-9B3B-CC839417766A}" type="sibTrans" cxnId="{D7F2606C-C489-4BAF-B7FD-E6EF3A39F507}">
      <dgm:prSet/>
      <dgm:spPr/>
      <dgm:t>
        <a:bodyPr/>
        <a:lstStyle/>
        <a:p>
          <a:endParaRPr lang="tr-TR"/>
        </a:p>
      </dgm:t>
    </dgm:pt>
    <dgm:pt modelId="{F0E66E2B-81DF-409B-9CE8-98B975C4060A}">
      <dgm:prSet phldrT="[Metin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tr-TR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6. Her yarıyıl başındaki danışmanlık toplantılarında kontrol ve izlem yapılacağı </a:t>
          </a:r>
          <a:r>
            <a:rPr 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(Bireysel / grup)</a:t>
          </a:r>
          <a:endParaRPr lang="tr-TR" sz="3200" dirty="0"/>
        </a:p>
      </dgm:t>
    </dgm:pt>
    <dgm:pt modelId="{43EEE7CD-17CB-40BE-A642-2D7AA09EFEFD}" type="sibTrans" cxnId="{3E729284-E7E6-465B-9865-C79F6576ACA8}">
      <dgm:prSet/>
      <dgm:spPr/>
      <dgm:t>
        <a:bodyPr/>
        <a:lstStyle/>
        <a:p>
          <a:endParaRPr lang="tr-TR"/>
        </a:p>
      </dgm:t>
    </dgm:pt>
    <dgm:pt modelId="{8334083F-13A8-4208-93DA-AEF757F1BA02}" type="parTrans" cxnId="{3E729284-E7E6-465B-9865-C79F6576ACA8}">
      <dgm:prSet/>
      <dgm:spPr/>
      <dgm:t>
        <a:bodyPr/>
        <a:lstStyle/>
        <a:p>
          <a:endParaRPr lang="tr-TR"/>
        </a:p>
      </dgm:t>
    </dgm:pt>
    <dgm:pt modelId="{6D8157D7-36AD-4231-894D-B972FBA47E56}">
      <dgm:prSet phldrT="[Metin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tr-TR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İzlem toplantısına katılımın önemi </a:t>
          </a:r>
          <a:r>
            <a:rPr lang="tr-TR" sz="2800" b="0" dirty="0">
              <a:latin typeface="Times New Roman" panose="02020603050405020304" pitchFamily="18" charset="0"/>
              <a:cs typeface="Times New Roman" panose="02020603050405020304" pitchFamily="18" charset="0"/>
            </a:rPr>
            <a:t>(Zorunlu/ </a:t>
          </a:r>
          <a:r>
            <a:rPr lang="tr-TR" sz="2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portfolyo</a:t>
          </a:r>
          <a:r>
            <a:rPr lang="tr-TR" sz="2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sunumu ve izlemi)</a:t>
          </a:r>
          <a:endParaRPr lang="tr-TR" sz="2800" b="0" dirty="0"/>
        </a:p>
      </dgm:t>
    </dgm:pt>
    <dgm:pt modelId="{AA69F14F-E5D3-4BB1-B6D5-DC1D5D835DAC}" type="parTrans" cxnId="{C46D20B8-22BE-400C-ACF6-FE4576661D6A}">
      <dgm:prSet/>
      <dgm:spPr/>
    </dgm:pt>
    <dgm:pt modelId="{F52A22FF-CC4B-473C-AE00-457DB65914C7}" type="sibTrans" cxnId="{C46D20B8-22BE-400C-ACF6-FE4576661D6A}">
      <dgm:prSet/>
      <dgm:spPr/>
    </dgm:pt>
    <dgm:pt modelId="{D3A8A2FA-972E-48AE-8136-80DD504CE194}" type="pres">
      <dgm:prSet presAssocID="{EF1B26D3-6C45-49D2-95A5-BF5129B22CEE}" presName="outerComposite" presStyleCnt="0">
        <dgm:presLayoutVars>
          <dgm:chMax val="5"/>
          <dgm:dir/>
          <dgm:resizeHandles val="exact"/>
        </dgm:presLayoutVars>
      </dgm:prSet>
      <dgm:spPr/>
    </dgm:pt>
    <dgm:pt modelId="{C82BD81C-D1A7-45D4-B404-CC7306652370}" type="pres">
      <dgm:prSet presAssocID="{EF1B26D3-6C45-49D2-95A5-BF5129B22CEE}" presName="dummyMaxCanvas" presStyleCnt="0">
        <dgm:presLayoutVars/>
      </dgm:prSet>
      <dgm:spPr/>
    </dgm:pt>
    <dgm:pt modelId="{9BB0ED8B-7FA6-4C51-937A-33CF0A676AB1}" type="pres">
      <dgm:prSet presAssocID="{EF1B26D3-6C45-49D2-95A5-BF5129B22CEE}" presName="ThreeNodes_1" presStyleLbl="node1" presStyleIdx="0" presStyleCnt="3">
        <dgm:presLayoutVars>
          <dgm:bulletEnabled val="1"/>
        </dgm:presLayoutVars>
      </dgm:prSet>
      <dgm:spPr/>
    </dgm:pt>
    <dgm:pt modelId="{9446725A-760E-4F7D-AD9C-E4AF9BEB66EC}" type="pres">
      <dgm:prSet presAssocID="{EF1B26D3-6C45-49D2-95A5-BF5129B22CEE}" presName="ThreeNodes_2" presStyleLbl="node1" presStyleIdx="1" presStyleCnt="3">
        <dgm:presLayoutVars>
          <dgm:bulletEnabled val="1"/>
        </dgm:presLayoutVars>
      </dgm:prSet>
      <dgm:spPr>
        <a:solidFill>
          <a:schemeClr val="accent4">
            <a:lumMod val="40000"/>
            <a:lumOff val="60000"/>
          </a:schemeClr>
        </a:solidFill>
      </dgm:spPr>
    </dgm:pt>
    <dgm:pt modelId="{8D017AA4-1439-405A-AB54-5012E9EAA463}" type="pres">
      <dgm:prSet presAssocID="{EF1B26D3-6C45-49D2-95A5-BF5129B22CEE}" presName="ThreeNodes_3" presStyleLbl="node1" presStyleIdx="2" presStyleCnt="3" custLinFactNeighborX="-611" custLinFactNeighborY="-742">
        <dgm:presLayoutVars>
          <dgm:bulletEnabled val="1"/>
        </dgm:presLayoutVars>
      </dgm:prSet>
      <dgm:spPr/>
    </dgm:pt>
    <dgm:pt modelId="{11426808-0A63-447D-B17F-644989FB6CF4}" type="pres">
      <dgm:prSet presAssocID="{EF1B26D3-6C45-49D2-95A5-BF5129B22CEE}" presName="ThreeConn_1-2" presStyleLbl="fgAccFollowNode1" presStyleIdx="0" presStyleCnt="2">
        <dgm:presLayoutVars>
          <dgm:bulletEnabled val="1"/>
        </dgm:presLayoutVars>
      </dgm:prSet>
      <dgm:spPr/>
    </dgm:pt>
    <dgm:pt modelId="{AC2DC2D8-5460-4108-8EAF-8A16B771E70A}" type="pres">
      <dgm:prSet presAssocID="{EF1B26D3-6C45-49D2-95A5-BF5129B22CEE}" presName="ThreeConn_2-3" presStyleLbl="fgAccFollowNode1" presStyleIdx="1" presStyleCnt="2">
        <dgm:presLayoutVars>
          <dgm:bulletEnabled val="1"/>
        </dgm:presLayoutVars>
      </dgm:prSet>
      <dgm:spPr/>
    </dgm:pt>
    <dgm:pt modelId="{C43AFE15-C187-4905-B534-75EF9B3EFC98}" type="pres">
      <dgm:prSet presAssocID="{EF1B26D3-6C45-49D2-95A5-BF5129B22CEE}" presName="ThreeNodes_1_text" presStyleLbl="node1" presStyleIdx="2" presStyleCnt="3">
        <dgm:presLayoutVars>
          <dgm:bulletEnabled val="1"/>
        </dgm:presLayoutVars>
      </dgm:prSet>
      <dgm:spPr/>
    </dgm:pt>
    <dgm:pt modelId="{BDF32729-5EF5-46F9-B39A-95AF5DE80303}" type="pres">
      <dgm:prSet presAssocID="{EF1B26D3-6C45-49D2-95A5-BF5129B22CEE}" presName="ThreeNodes_2_text" presStyleLbl="node1" presStyleIdx="2" presStyleCnt="3">
        <dgm:presLayoutVars>
          <dgm:bulletEnabled val="1"/>
        </dgm:presLayoutVars>
      </dgm:prSet>
      <dgm:spPr/>
    </dgm:pt>
    <dgm:pt modelId="{61435CFC-A980-4FE7-B619-2F1FBD3EB7C1}" type="pres">
      <dgm:prSet presAssocID="{EF1B26D3-6C45-49D2-95A5-BF5129B22CE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B373516-9A7A-4B79-977D-21EC7A49C0EE}" type="presOf" srcId="{F0E66E2B-81DF-409B-9CE8-98B975C4060A}" destId="{BDF32729-5EF5-46F9-B39A-95AF5DE80303}" srcOrd="1" destOrd="0" presId="urn:microsoft.com/office/officeart/2005/8/layout/vProcess5"/>
    <dgm:cxn modelId="{52C30637-609B-4CE5-B54B-97D54FA9B2FC}" type="presOf" srcId="{6D8157D7-36AD-4231-894D-B972FBA47E56}" destId="{61435CFC-A980-4FE7-B619-2F1FBD3EB7C1}" srcOrd="1" destOrd="0" presId="urn:microsoft.com/office/officeart/2005/8/layout/vProcess5"/>
    <dgm:cxn modelId="{8B51E05E-E8B0-4F94-89CE-565481D47BDB}" type="presOf" srcId="{04892C05-A557-4443-9B3B-CC839417766A}" destId="{11426808-0A63-447D-B17F-644989FB6CF4}" srcOrd="0" destOrd="0" presId="urn:microsoft.com/office/officeart/2005/8/layout/vProcess5"/>
    <dgm:cxn modelId="{982D0D46-8B04-4CC7-B05B-F7198F7F7DAF}" type="presOf" srcId="{F0E66E2B-81DF-409B-9CE8-98B975C4060A}" destId="{9446725A-760E-4F7D-AD9C-E4AF9BEB66EC}" srcOrd="0" destOrd="0" presId="urn:microsoft.com/office/officeart/2005/8/layout/vProcess5"/>
    <dgm:cxn modelId="{D7F2606C-C489-4BAF-B7FD-E6EF3A39F507}" srcId="{EF1B26D3-6C45-49D2-95A5-BF5129B22CEE}" destId="{4465AA35-BD2C-4246-8171-AFFA8F8C4939}" srcOrd="0" destOrd="0" parTransId="{5F8714ED-F6CE-4467-9B05-DB220E519984}" sibTransId="{04892C05-A557-4443-9B3B-CC839417766A}"/>
    <dgm:cxn modelId="{3461C170-B5EE-418E-AC3F-CBD27DA8255D}" type="presOf" srcId="{EF1B26D3-6C45-49D2-95A5-BF5129B22CEE}" destId="{D3A8A2FA-972E-48AE-8136-80DD504CE194}" srcOrd="0" destOrd="0" presId="urn:microsoft.com/office/officeart/2005/8/layout/vProcess5"/>
    <dgm:cxn modelId="{3E729284-E7E6-465B-9865-C79F6576ACA8}" srcId="{EF1B26D3-6C45-49D2-95A5-BF5129B22CEE}" destId="{F0E66E2B-81DF-409B-9CE8-98B975C4060A}" srcOrd="1" destOrd="0" parTransId="{8334083F-13A8-4208-93DA-AEF757F1BA02}" sibTransId="{43EEE7CD-17CB-40BE-A642-2D7AA09EFEFD}"/>
    <dgm:cxn modelId="{A2687C86-FF14-46C9-8C64-4E3A4D8123C2}" type="presOf" srcId="{4465AA35-BD2C-4246-8171-AFFA8F8C4939}" destId="{9BB0ED8B-7FA6-4C51-937A-33CF0A676AB1}" srcOrd="0" destOrd="0" presId="urn:microsoft.com/office/officeart/2005/8/layout/vProcess5"/>
    <dgm:cxn modelId="{6AC91CAC-D6F2-4CA7-BDA1-BB1F90928C18}" type="presOf" srcId="{6D8157D7-36AD-4231-894D-B972FBA47E56}" destId="{8D017AA4-1439-405A-AB54-5012E9EAA463}" srcOrd="0" destOrd="0" presId="urn:microsoft.com/office/officeart/2005/8/layout/vProcess5"/>
    <dgm:cxn modelId="{734A90B1-E2E9-4013-94CF-5FC304E465F8}" type="presOf" srcId="{43EEE7CD-17CB-40BE-A642-2D7AA09EFEFD}" destId="{AC2DC2D8-5460-4108-8EAF-8A16B771E70A}" srcOrd="0" destOrd="0" presId="urn:microsoft.com/office/officeart/2005/8/layout/vProcess5"/>
    <dgm:cxn modelId="{983004B4-A08A-44A5-ABDE-FB88C04B5418}" type="presOf" srcId="{4465AA35-BD2C-4246-8171-AFFA8F8C4939}" destId="{C43AFE15-C187-4905-B534-75EF9B3EFC98}" srcOrd="1" destOrd="0" presId="urn:microsoft.com/office/officeart/2005/8/layout/vProcess5"/>
    <dgm:cxn modelId="{C46D20B8-22BE-400C-ACF6-FE4576661D6A}" srcId="{EF1B26D3-6C45-49D2-95A5-BF5129B22CEE}" destId="{6D8157D7-36AD-4231-894D-B972FBA47E56}" srcOrd="2" destOrd="0" parTransId="{AA69F14F-E5D3-4BB1-B6D5-DC1D5D835DAC}" sibTransId="{F52A22FF-CC4B-473C-AE00-457DB65914C7}"/>
    <dgm:cxn modelId="{E74D6491-2463-4697-8A7F-C9B20992B247}" type="presParOf" srcId="{D3A8A2FA-972E-48AE-8136-80DD504CE194}" destId="{C82BD81C-D1A7-45D4-B404-CC7306652370}" srcOrd="0" destOrd="0" presId="urn:microsoft.com/office/officeart/2005/8/layout/vProcess5"/>
    <dgm:cxn modelId="{D9420299-A3EE-4568-A882-47DE845DD89C}" type="presParOf" srcId="{D3A8A2FA-972E-48AE-8136-80DD504CE194}" destId="{9BB0ED8B-7FA6-4C51-937A-33CF0A676AB1}" srcOrd="1" destOrd="0" presId="urn:microsoft.com/office/officeart/2005/8/layout/vProcess5"/>
    <dgm:cxn modelId="{6B4253AF-B958-4B39-BC30-B0EE4D0D5E3D}" type="presParOf" srcId="{D3A8A2FA-972E-48AE-8136-80DD504CE194}" destId="{9446725A-760E-4F7D-AD9C-E4AF9BEB66EC}" srcOrd="2" destOrd="0" presId="urn:microsoft.com/office/officeart/2005/8/layout/vProcess5"/>
    <dgm:cxn modelId="{76B3CE24-E5C5-4407-A91C-8159C0992069}" type="presParOf" srcId="{D3A8A2FA-972E-48AE-8136-80DD504CE194}" destId="{8D017AA4-1439-405A-AB54-5012E9EAA463}" srcOrd="3" destOrd="0" presId="urn:microsoft.com/office/officeart/2005/8/layout/vProcess5"/>
    <dgm:cxn modelId="{0E8D12CC-CA75-456F-93C4-F9FB2D3ECA5D}" type="presParOf" srcId="{D3A8A2FA-972E-48AE-8136-80DD504CE194}" destId="{11426808-0A63-447D-B17F-644989FB6CF4}" srcOrd="4" destOrd="0" presId="urn:microsoft.com/office/officeart/2005/8/layout/vProcess5"/>
    <dgm:cxn modelId="{CBC0F7D4-E224-416E-B159-54FAD47BA684}" type="presParOf" srcId="{D3A8A2FA-972E-48AE-8136-80DD504CE194}" destId="{AC2DC2D8-5460-4108-8EAF-8A16B771E70A}" srcOrd="5" destOrd="0" presId="urn:microsoft.com/office/officeart/2005/8/layout/vProcess5"/>
    <dgm:cxn modelId="{29A63906-65A4-4C7C-8E84-6D575A4AAD48}" type="presParOf" srcId="{D3A8A2FA-972E-48AE-8136-80DD504CE194}" destId="{C43AFE15-C187-4905-B534-75EF9B3EFC98}" srcOrd="6" destOrd="0" presId="urn:microsoft.com/office/officeart/2005/8/layout/vProcess5"/>
    <dgm:cxn modelId="{AE460521-83A2-4952-A376-78D9DB008B83}" type="presParOf" srcId="{D3A8A2FA-972E-48AE-8136-80DD504CE194}" destId="{BDF32729-5EF5-46F9-B39A-95AF5DE80303}" srcOrd="7" destOrd="0" presId="urn:microsoft.com/office/officeart/2005/8/layout/vProcess5"/>
    <dgm:cxn modelId="{B4B1B95F-3A3A-40B5-B0B7-77A995C6AFB6}" type="presParOf" srcId="{D3A8A2FA-972E-48AE-8136-80DD504CE194}" destId="{61435CFC-A980-4FE7-B619-2F1FBD3EB7C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25CD17-8E12-48CE-A3AB-9399BCBF707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F359682C-F38E-4CB9-80E4-3BFFCFA4C5EA}">
      <dgm:prSet phldrT="[Metin]"/>
      <dgm:spPr/>
      <dgm:t>
        <a:bodyPr/>
        <a:lstStyle/>
        <a:p>
          <a:r>
            <a:rPr lang="tr-TR" dirty="0" err="1"/>
            <a:t>II.Yarıyılın</a:t>
          </a:r>
          <a:r>
            <a:rPr lang="tr-TR" dirty="0"/>
            <a:t> başı</a:t>
          </a:r>
        </a:p>
      </dgm:t>
    </dgm:pt>
    <dgm:pt modelId="{570A9A1C-A021-482D-B5FF-23317734114A}" type="parTrans" cxnId="{BF3F1D4B-E4E2-4F9D-B863-EDF0840506FB}">
      <dgm:prSet/>
      <dgm:spPr/>
      <dgm:t>
        <a:bodyPr/>
        <a:lstStyle/>
        <a:p>
          <a:endParaRPr lang="tr-TR"/>
        </a:p>
      </dgm:t>
    </dgm:pt>
    <dgm:pt modelId="{A557EA4F-CD19-4FE0-B11E-58C48337B801}" type="sibTrans" cxnId="{BF3F1D4B-E4E2-4F9D-B863-EDF0840506FB}">
      <dgm:prSet/>
      <dgm:spPr/>
      <dgm:t>
        <a:bodyPr/>
        <a:lstStyle/>
        <a:p>
          <a:endParaRPr lang="tr-TR"/>
        </a:p>
      </dgm:t>
    </dgm:pt>
    <dgm:pt modelId="{F18B97A6-1722-4E22-9C03-155A2AE6F273}">
      <dgm:prSet phldrT="[Metin]"/>
      <dgm:spPr/>
      <dgm:t>
        <a:bodyPr/>
        <a:lstStyle/>
        <a:p>
          <a:r>
            <a:rPr lang="tr-TR" dirty="0"/>
            <a:t>III. Yarıyılın başı</a:t>
          </a:r>
        </a:p>
      </dgm:t>
    </dgm:pt>
    <dgm:pt modelId="{44124A79-9281-446D-9DAE-E2AF2EF8957B}" type="parTrans" cxnId="{5BDE297D-ACDA-4C90-A924-D7C64D7DB945}">
      <dgm:prSet/>
      <dgm:spPr/>
      <dgm:t>
        <a:bodyPr/>
        <a:lstStyle/>
        <a:p>
          <a:endParaRPr lang="tr-TR"/>
        </a:p>
      </dgm:t>
    </dgm:pt>
    <dgm:pt modelId="{060DB75C-641E-4509-BBC9-647A3027FDC3}" type="sibTrans" cxnId="{5BDE297D-ACDA-4C90-A924-D7C64D7DB945}">
      <dgm:prSet/>
      <dgm:spPr/>
      <dgm:t>
        <a:bodyPr/>
        <a:lstStyle/>
        <a:p>
          <a:endParaRPr lang="tr-TR"/>
        </a:p>
      </dgm:t>
    </dgm:pt>
    <dgm:pt modelId="{6D8D523B-E63A-4DB9-AC9F-79161B5FFA51}">
      <dgm:prSet phldrT="[Metin]"/>
      <dgm:spPr/>
      <dgm:t>
        <a:bodyPr/>
        <a:lstStyle/>
        <a:p>
          <a:r>
            <a:rPr lang="tr-TR" dirty="0"/>
            <a:t>IV. Yarıyılın başı</a:t>
          </a:r>
        </a:p>
      </dgm:t>
    </dgm:pt>
    <dgm:pt modelId="{3C4D5C8C-BF9C-4ABE-A9BD-2288FC47527F}" type="parTrans" cxnId="{8271134D-EB49-4DFD-9395-534AA7255D49}">
      <dgm:prSet/>
      <dgm:spPr/>
      <dgm:t>
        <a:bodyPr/>
        <a:lstStyle/>
        <a:p>
          <a:endParaRPr lang="tr-TR"/>
        </a:p>
      </dgm:t>
    </dgm:pt>
    <dgm:pt modelId="{880F2AA5-69F7-4C86-AB44-B855ED83264A}" type="sibTrans" cxnId="{8271134D-EB49-4DFD-9395-534AA7255D49}">
      <dgm:prSet/>
      <dgm:spPr/>
      <dgm:t>
        <a:bodyPr/>
        <a:lstStyle/>
        <a:p>
          <a:endParaRPr lang="tr-TR"/>
        </a:p>
      </dgm:t>
    </dgm:pt>
    <dgm:pt modelId="{F59B5EC1-1FC2-47F2-9EE0-71A5EEA1CFFD}">
      <dgm:prSet phldrT="[Metin]"/>
      <dgm:spPr/>
      <dgm:t>
        <a:bodyPr/>
        <a:lstStyle/>
        <a:p>
          <a:r>
            <a:rPr lang="tr-TR" dirty="0"/>
            <a:t>V. Yarıyılın başı</a:t>
          </a:r>
        </a:p>
      </dgm:t>
    </dgm:pt>
    <dgm:pt modelId="{AB1DD34F-C428-4163-BCBB-04ADCE2D849D}" type="parTrans" cxnId="{1C9B03CA-DEAE-4676-BC06-C175C222043A}">
      <dgm:prSet/>
      <dgm:spPr/>
      <dgm:t>
        <a:bodyPr/>
        <a:lstStyle/>
        <a:p>
          <a:endParaRPr lang="tr-TR"/>
        </a:p>
      </dgm:t>
    </dgm:pt>
    <dgm:pt modelId="{1CE51826-C950-432A-B5D6-927DD30B7924}" type="sibTrans" cxnId="{1C9B03CA-DEAE-4676-BC06-C175C222043A}">
      <dgm:prSet/>
      <dgm:spPr/>
      <dgm:t>
        <a:bodyPr/>
        <a:lstStyle/>
        <a:p>
          <a:endParaRPr lang="tr-TR"/>
        </a:p>
      </dgm:t>
    </dgm:pt>
    <dgm:pt modelId="{3F7EAB84-3AEB-4907-AAE9-23E84BA05BE7}">
      <dgm:prSet phldrT="[Metin]"/>
      <dgm:spPr/>
      <dgm:t>
        <a:bodyPr/>
        <a:lstStyle/>
        <a:p>
          <a:r>
            <a:rPr lang="tr-TR" dirty="0"/>
            <a:t>VI. Yarıyılın başı</a:t>
          </a:r>
        </a:p>
      </dgm:t>
    </dgm:pt>
    <dgm:pt modelId="{19A385C6-E9E9-405B-9FFF-55B0EAFA0C01}" type="parTrans" cxnId="{9B0B5ACC-E87D-42D3-89C5-B24656D4A1C1}">
      <dgm:prSet/>
      <dgm:spPr/>
      <dgm:t>
        <a:bodyPr/>
        <a:lstStyle/>
        <a:p>
          <a:endParaRPr lang="tr-TR"/>
        </a:p>
      </dgm:t>
    </dgm:pt>
    <dgm:pt modelId="{052D05B8-CC5D-41EB-A7B0-FCE4FD85A14D}" type="sibTrans" cxnId="{9B0B5ACC-E87D-42D3-89C5-B24656D4A1C1}">
      <dgm:prSet/>
      <dgm:spPr/>
      <dgm:t>
        <a:bodyPr/>
        <a:lstStyle/>
        <a:p>
          <a:endParaRPr lang="tr-TR"/>
        </a:p>
      </dgm:t>
    </dgm:pt>
    <dgm:pt modelId="{9D7B1847-AE5C-40A3-9BED-BB51AEC985FC}">
      <dgm:prSet phldrT="[Metin]"/>
      <dgm:spPr/>
      <dgm:t>
        <a:bodyPr/>
        <a:lstStyle/>
        <a:p>
          <a:r>
            <a:rPr lang="tr-TR" dirty="0"/>
            <a:t>VIII. Yarıyılın sonu</a:t>
          </a:r>
        </a:p>
      </dgm:t>
    </dgm:pt>
    <dgm:pt modelId="{1207AA0A-4377-4714-8F15-65D4037FD960}" type="parTrans" cxnId="{FEB2F1DD-6FDC-4037-8C4A-F576A6B14AA5}">
      <dgm:prSet/>
      <dgm:spPr/>
      <dgm:t>
        <a:bodyPr/>
        <a:lstStyle/>
        <a:p>
          <a:endParaRPr lang="tr-TR"/>
        </a:p>
      </dgm:t>
    </dgm:pt>
    <dgm:pt modelId="{01752D5E-A66B-4886-8739-5C42D3F425B1}" type="sibTrans" cxnId="{FEB2F1DD-6FDC-4037-8C4A-F576A6B14AA5}">
      <dgm:prSet/>
      <dgm:spPr/>
      <dgm:t>
        <a:bodyPr/>
        <a:lstStyle/>
        <a:p>
          <a:endParaRPr lang="tr-TR"/>
        </a:p>
      </dgm:t>
    </dgm:pt>
    <dgm:pt modelId="{461BF426-61A2-4E63-A8B3-986FF28DD9AC}">
      <dgm:prSet phldrT="[Metin]"/>
      <dgm:spPr/>
      <dgm:t>
        <a:bodyPr/>
        <a:lstStyle/>
        <a:p>
          <a:r>
            <a:rPr lang="tr-TR" dirty="0"/>
            <a:t>VII. Yarıyılın başı</a:t>
          </a:r>
        </a:p>
      </dgm:t>
    </dgm:pt>
    <dgm:pt modelId="{49615805-1DFE-4A6B-BBEA-264DE021A613}" type="parTrans" cxnId="{6AEA483A-88FF-4316-B549-AE089DB5C7DC}">
      <dgm:prSet/>
      <dgm:spPr/>
      <dgm:t>
        <a:bodyPr/>
        <a:lstStyle/>
        <a:p>
          <a:endParaRPr lang="tr-TR"/>
        </a:p>
      </dgm:t>
    </dgm:pt>
    <dgm:pt modelId="{09BFE359-5ED9-4EF3-A47F-32C10DCF83B2}" type="sibTrans" cxnId="{6AEA483A-88FF-4316-B549-AE089DB5C7DC}">
      <dgm:prSet/>
      <dgm:spPr/>
      <dgm:t>
        <a:bodyPr/>
        <a:lstStyle/>
        <a:p>
          <a:endParaRPr lang="tr-TR"/>
        </a:p>
      </dgm:t>
    </dgm:pt>
    <dgm:pt modelId="{D832CD78-11EB-4BD1-B722-C6B700D46FDB}">
      <dgm:prSet phldrT="[Metin]"/>
      <dgm:spPr/>
      <dgm:t>
        <a:bodyPr/>
        <a:lstStyle/>
        <a:p>
          <a:r>
            <a:rPr lang="tr-TR" dirty="0"/>
            <a:t>VIII. Yarıyılın başı</a:t>
          </a:r>
        </a:p>
      </dgm:t>
    </dgm:pt>
    <dgm:pt modelId="{25AC2553-666B-4954-A683-E43DA6EA5AD4}" type="parTrans" cxnId="{7761351B-5C78-4E1C-BC5E-357E14AE581E}">
      <dgm:prSet/>
      <dgm:spPr/>
      <dgm:t>
        <a:bodyPr/>
        <a:lstStyle/>
        <a:p>
          <a:endParaRPr lang="tr-TR"/>
        </a:p>
      </dgm:t>
    </dgm:pt>
    <dgm:pt modelId="{1CF7AB14-E477-4834-A644-0B8AA793F9C3}" type="sibTrans" cxnId="{7761351B-5C78-4E1C-BC5E-357E14AE581E}">
      <dgm:prSet/>
      <dgm:spPr/>
      <dgm:t>
        <a:bodyPr/>
        <a:lstStyle/>
        <a:p>
          <a:endParaRPr lang="tr-TR"/>
        </a:p>
      </dgm:t>
    </dgm:pt>
    <dgm:pt modelId="{3CAADFB5-4358-4786-A0C1-9DB566C2A997}" type="pres">
      <dgm:prSet presAssocID="{1225CD17-8E12-48CE-A3AB-9399BCBF7074}" presName="rootnode" presStyleCnt="0">
        <dgm:presLayoutVars>
          <dgm:chMax/>
          <dgm:chPref/>
          <dgm:dir/>
          <dgm:animLvl val="lvl"/>
        </dgm:presLayoutVars>
      </dgm:prSet>
      <dgm:spPr/>
    </dgm:pt>
    <dgm:pt modelId="{6EF4E5E5-5E80-4F7F-82D3-D5EDE5BC1D49}" type="pres">
      <dgm:prSet presAssocID="{F359682C-F38E-4CB9-80E4-3BFFCFA4C5EA}" presName="composite" presStyleCnt="0"/>
      <dgm:spPr/>
    </dgm:pt>
    <dgm:pt modelId="{30FDA34E-0A0D-4A12-949A-6FD8F8B07AF5}" type="pres">
      <dgm:prSet presAssocID="{F359682C-F38E-4CB9-80E4-3BFFCFA4C5EA}" presName="LShape" presStyleLbl="alignNode1" presStyleIdx="0" presStyleCnt="15"/>
      <dgm:spPr/>
    </dgm:pt>
    <dgm:pt modelId="{BEB1F069-0817-4176-8764-CF1979FAB54C}" type="pres">
      <dgm:prSet presAssocID="{F359682C-F38E-4CB9-80E4-3BFFCFA4C5EA}" presName="ParentText" presStyleLbl="revTx" presStyleIdx="0" presStyleCnt="8">
        <dgm:presLayoutVars>
          <dgm:chMax val="0"/>
          <dgm:chPref val="0"/>
          <dgm:bulletEnabled val="1"/>
        </dgm:presLayoutVars>
      </dgm:prSet>
      <dgm:spPr/>
    </dgm:pt>
    <dgm:pt modelId="{C75D95D2-2FC3-463A-8CAA-6DF5F37F9FD1}" type="pres">
      <dgm:prSet presAssocID="{F359682C-F38E-4CB9-80E4-3BFFCFA4C5EA}" presName="Triangle" presStyleLbl="alignNode1" presStyleIdx="1" presStyleCnt="15"/>
      <dgm:spPr/>
    </dgm:pt>
    <dgm:pt modelId="{0F94629F-74E0-4C70-BC0E-A60981040ABD}" type="pres">
      <dgm:prSet presAssocID="{A557EA4F-CD19-4FE0-B11E-58C48337B801}" presName="sibTrans" presStyleCnt="0"/>
      <dgm:spPr/>
    </dgm:pt>
    <dgm:pt modelId="{1911A755-95F2-40BA-ABB4-92F311C300B2}" type="pres">
      <dgm:prSet presAssocID="{A557EA4F-CD19-4FE0-B11E-58C48337B801}" presName="space" presStyleCnt="0"/>
      <dgm:spPr/>
    </dgm:pt>
    <dgm:pt modelId="{48EF9B91-C10F-4EEB-B37F-6D2B353B0168}" type="pres">
      <dgm:prSet presAssocID="{F18B97A6-1722-4E22-9C03-155A2AE6F273}" presName="composite" presStyleCnt="0"/>
      <dgm:spPr/>
    </dgm:pt>
    <dgm:pt modelId="{D0CB9C46-2889-4610-98F2-FD5791124A05}" type="pres">
      <dgm:prSet presAssocID="{F18B97A6-1722-4E22-9C03-155A2AE6F273}" presName="LShape" presStyleLbl="alignNode1" presStyleIdx="2" presStyleCnt="15"/>
      <dgm:spPr/>
    </dgm:pt>
    <dgm:pt modelId="{35482977-F0DD-4201-8105-6C935CB113A3}" type="pres">
      <dgm:prSet presAssocID="{F18B97A6-1722-4E22-9C03-155A2AE6F273}" presName="ParentText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3F0FB169-05C1-40C9-9D32-164D4C2CCF20}" type="pres">
      <dgm:prSet presAssocID="{F18B97A6-1722-4E22-9C03-155A2AE6F273}" presName="Triangle" presStyleLbl="alignNode1" presStyleIdx="3" presStyleCnt="15"/>
      <dgm:spPr/>
    </dgm:pt>
    <dgm:pt modelId="{CB7DB947-3071-43ED-AA44-A685A5766CBC}" type="pres">
      <dgm:prSet presAssocID="{060DB75C-641E-4509-BBC9-647A3027FDC3}" presName="sibTrans" presStyleCnt="0"/>
      <dgm:spPr/>
    </dgm:pt>
    <dgm:pt modelId="{6BF4EABB-727E-4170-91E8-EF511A85865C}" type="pres">
      <dgm:prSet presAssocID="{060DB75C-641E-4509-BBC9-647A3027FDC3}" presName="space" presStyleCnt="0"/>
      <dgm:spPr/>
    </dgm:pt>
    <dgm:pt modelId="{EA200DAE-80AD-4DE7-B0E2-C78F5E8A7AE8}" type="pres">
      <dgm:prSet presAssocID="{6D8D523B-E63A-4DB9-AC9F-79161B5FFA51}" presName="composite" presStyleCnt="0"/>
      <dgm:spPr/>
    </dgm:pt>
    <dgm:pt modelId="{CE516639-A9E9-4113-8F3E-3F8CE0FDE408}" type="pres">
      <dgm:prSet presAssocID="{6D8D523B-E63A-4DB9-AC9F-79161B5FFA51}" presName="LShape" presStyleLbl="alignNode1" presStyleIdx="4" presStyleCnt="15"/>
      <dgm:spPr/>
    </dgm:pt>
    <dgm:pt modelId="{9EB698EF-3AD2-43A4-92D1-1737E48778B2}" type="pres">
      <dgm:prSet presAssocID="{6D8D523B-E63A-4DB9-AC9F-79161B5FFA51}" presName="ParentText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E9B1CA9D-78A1-4606-B532-3041045C573B}" type="pres">
      <dgm:prSet presAssocID="{6D8D523B-E63A-4DB9-AC9F-79161B5FFA51}" presName="Triangle" presStyleLbl="alignNode1" presStyleIdx="5" presStyleCnt="15"/>
      <dgm:spPr/>
    </dgm:pt>
    <dgm:pt modelId="{CE5FC5C0-7B31-4F06-8E23-0CD2022FA946}" type="pres">
      <dgm:prSet presAssocID="{880F2AA5-69F7-4C86-AB44-B855ED83264A}" presName="sibTrans" presStyleCnt="0"/>
      <dgm:spPr/>
    </dgm:pt>
    <dgm:pt modelId="{CB2D7ACE-F9A9-43EE-95C5-DF09582E546C}" type="pres">
      <dgm:prSet presAssocID="{880F2AA5-69F7-4C86-AB44-B855ED83264A}" presName="space" presStyleCnt="0"/>
      <dgm:spPr/>
    </dgm:pt>
    <dgm:pt modelId="{8B09138C-9012-4AA1-B45C-91567736C4D4}" type="pres">
      <dgm:prSet presAssocID="{F59B5EC1-1FC2-47F2-9EE0-71A5EEA1CFFD}" presName="composite" presStyleCnt="0"/>
      <dgm:spPr/>
    </dgm:pt>
    <dgm:pt modelId="{79CB8FE6-67F2-4410-8BE5-66567FA5C6A9}" type="pres">
      <dgm:prSet presAssocID="{F59B5EC1-1FC2-47F2-9EE0-71A5EEA1CFFD}" presName="LShape" presStyleLbl="alignNode1" presStyleIdx="6" presStyleCnt="15"/>
      <dgm:spPr/>
    </dgm:pt>
    <dgm:pt modelId="{6EAFE4D4-E07A-4386-B433-18DF261F523C}" type="pres">
      <dgm:prSet presAssocID="{F59B5EC1-1FC2-47F2-9EE0-71A5EEA1CFFD}" presName="ParentText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11D07496-FEB4-4BBB-B46C-5241E64B655F}" type="pres">
      <dgm:prSet presAssocID="{F59B5EC1-1FC2-47F2-9EE0-71A5EEA1CFFD}" presName="Triangle" presStyleLbl="alignNode1" presStyleIdx="7" presStyleCnt="15"/>
      <dgm:spPr/>
    </dgm:pt>
    <dgm:pt modelId="{45A7F566-BD12-449B-99F2-D6BB5D832E27}" type="pres">
      <dgm:prSet presAssocID="{1CE51826-C950-432A-B5D6-927DD30B7924}" presName="sibTrans" presStyleCnt="0"/>
      <dgm:spPr/>
    </dgm:pt>
    <dgm:pt modelId="{DF60B515-6315-4E9C-8D23-33B1069A789E}" type="pres">
      <dgm:prSet presAssocID="{1CE51826-C950-432A-B5D6-927DD30B7924}" presName="space" presStyleCnt="0"/>
      <dgm:spPr/>
    </dgm:pt>
    <dgm:pt modelId="{028AA99F-2225-4F32-B9AC-567DAD73A5F2}" type="pres">
      <dgm:prSet presAssocID="{3F7EAB84-3AEB-4907-AAE9-23E84BA05BE7}" presName="composite" presStyleCnt="0"/>
      <dgm:spPr/>
    </dgm:pt>
    <dgm:pt modelId="{8419775A-A626-4C60-8812-5DDD22362DB8}" type="pres">
      <dgm:prSet presAssocID="{3F7EAB84-3AEB-4907-AAE9-23E84BA05BE7}" presName="LShape" presStyleLbl="alignNode1" presStyleIdx="8" presStyleCnt="15"/>
      <dgm:spPr/>
    </dgm:pt>
    <dgm:pt modelId="{F2D0654A-65BE-4837-91C4-3CC6B6D26E74}" type="pres">
      <dgm:prSet presAssocID="{3F7EAB84-3AEB-4907-AAE9-23E84BA05BE7}" presName="ParentText" presStyleLbl="revTx" presStyleIdx="4" presStyleCnt="8">
        <dgm:presLayoutVars>
          <dgm:chMax val="0"/>
          <dgm:chPref val="0"/>
          <dgm:bulletEnabled val="1"/>
        </dgm:presLayoutVars>
      </dgm:prSet>
      <dgm:spPr/>
    </dgm:pt>
    <dgm:pt modelId="{E9F804E1-C4AB-4B9A-994D-0C664B9CDBC3}" type="pres">
      <dgm:prSet presAssocID="{3F7EAB84-3AEB-4907-AAE9-23E84BA05BE7}" presName="Triangle" presStyleLbl="alignNode1" presStyleIdx="9" presStyleCnt="15"/>
      <dgm:spPr/>
    </dgm:pt>
    <dgm:pt modelId="{65ED7023-954C-4BFC-A320-691B9956E4BF}" type="pres">
      <dgm:prSet presAssocID="{052D05B8-CC5D-41EB-A7B0-FCE4FD85A14D}" presName="sibTrans" presStyleCnt="0"/>
      <dgm:spPr/>
    </dgm:pt>
    <dgm:pt modelId="{5F5900C2-18FB-45DD-B8CB-B99BC956B803}" type="pres">
      <dgm:prSet presAssocID="{052D05B8-CC5D-41EB-A7B0-FCE4FD85A14D}" presName="space" presStyleCnt="0"/>
      <dgm:spPr/>
    </dgm:pt>
    <dgm:pt modelId="{962A87B4-A8D1-49DA-A7D9-801232F94416}" type="pres">
      <dgm:prSet presAssocID="{461BF426-61A2-4E63-A8B3-986FF28DD9AC}" presName="composite" presStyleCnt="0"/>
      <dgm:spPr/>
    </dgm:pt>
    <dgm:pt modelId="{F2695569-F98C-405B-B8FF-7088FF69CA50}" type="pres">
      <dgm:prSet presAssocID="{461BF426-61A2-4E63-A8B3-986FF28DD9AC}" presName="LShape" presStyleLbl="alignNode1" presStyleIdx="10" presStyleCnt="15"/>
      <dgm:spPr/>
    </dgm:pt>
    <dgm:pt modelId="{43E090F7-C034-42AA-B80A-95493CDA13C3}" type="pres">
      <dgm:prSet presAssocID="{461BF426-61A2-4E63-A8B3-986FF28DD9AC}" presName="ParentText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6365272A-E473-4FE1-ADB7-21EC9EB0B65B}" type="pres">
      <dgm:prSet presAssocID="{461BF426-61A2-4E63-A8B3-986FF28DD9AC}" presName="Triangle" presStyleLbl="alignNode1" presStyleIdx="11" presStyleCnt="15"/>
      <dgm:spPr/>
    </dgm:pt>
    <dgm:pt modelId="{02EB7605-489D-4B1E-A746-D11ADC300225}" type="pres">
      <dgm:prSet presAssocID="{09BFE359-5ED9-4EF3-A47F-32C10DCF83B2}" presName="sibTrans" presStyleCnt="0"/>
      <dgm:spPr/>
    </dgm:pt>
    <dgm:pt modelId="{331EA342-6862-401A-9080-FCF53B7BB042}" type="pres">
      <dgm:prSet presAssocID="{09BFE359-5ED9-4EF3-A47F-32C10DCF83B2}" presName="space" presStyleCnt="0"/>
      <dgm:spPr/>
    </dgm:pt>
    <dgm:pt modelId="{626A05A9-4377-486D-B859-CB7AEC704AAA}" type="pres">
      <dgm:prSet presAssocID="{D832CD78-11EB-4BD1-B722-C6B700D46FDB}" presName="composite" presStyleCnt="0"/>
      <dgm:spPr/>
    </dgm:pt>
    <dgm:pt modelId="{4BD8571B-51E5-4F67-AA02-5D6411350CA0}" type="pres">
      <dgm:prSet presAssocID="{D832CD78-11EB-4BD1-B722-C6B700D46FDB}" presName="LShape" presStyleLbl="alignNode1" presStyleIdx="12" presStyleCnt="15"/>
      <dgm:spPr/>
    </dgm:pt>
    <dgm:pt modelId="{CDAFE41D-03F1-42DD-BF5D-63C79533256D}" type="pres">
      <dgm:prSet presAssocID="{D832CD78-11EB-4BD1-B722-C6B700D46FDB}" presName="ParentText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1048B55B-9B2C-44A3-9D10-E1B79C7C4CD6}" type="pres">
      <dgm:prSet presAssocID="{D832CD78-11EB-4BD1-B722-C6B700D46FDB}" presName="Triangle" presStyleLbl="alignNode1" presStyleIdx="13" presStyleCnt="15"/>
      <dgm:spPr/>
    </dgm:pt>
    <dgm:pt modelId="{4675F76E-5C5E-42DD-A099-D4763815711B}" type="pres">
      <dgm:prSet presAssocID="{1CF7AB14-E477-4834-A644-0B8AA793F9C3}" presName="sibTrans" presStyleCnt="0"/>
      <dgm:spPr/>
    </dgm:pt>
    <dgm:pt modelId="{A6DAC32A-4FBB-4D6D-A794-5C005FC5DCA4}" type="pres">
      <dgm:prSet presAssocID="{1CF7AB14-E477-4834-A644-0B8AA793F9C3}" presName="space" presStyleCnt="0"/>
      <dgm:spPr/>
    </dgm:pt>
    <dgm:pt modelId="{BEB2041C-CC53-4C7C-9A48-C648C1ADF56A}" type="pres">
      <dgm:prSet presAssocID="{9D7B1847-AE5C-40A3-9BED-BB51AEC985FC}" presName="composite" presStyleCnt="0"/>
      <dgm:spPr/>
    </dgm:pt>
    <dgm:pt modelId="{205D989A-05BA-4CFD-9F8C-13EC2814CCFE}" type="pres">
      <dgm:prSet presAssocID="{9D7B1847-AE5C-40A3-9BED-BB51AEC985FC}" presName="LShape" presStyleLbl="alignNode1" presStyleIdx="14" presStyleCnt="15"/>
      <dgm:spPr/>
    </dgm:pt>
    <dgm:pt modelId="{15A2C5D0-8D96-48BC-9CA4-751381C04867}" type="pres">
      <dgm:prSet presAssocID="{9D7B1847-AE5C-40A3-9BED-BB51AEC985FC}" presName="ParentText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7761351B-5C78-4E1C-BC5E-357E14AE581E}" srcId="{1225CD17-8E12-48CE-A3AB-9399BCBF7074}" destId="{D832CD78-11EB-4BD1-B722-C6B700D46FDB}" srcOrd="6" destOrd="0" parTransId="{25AC2553-666B-4954-A683-E43DA6EA5AD4}" sibTransId="{1CF7AB14-E477-4834-A644-0B8AA793F9C3}"/>
    <dgm:cxn modelId="{6AEA483A-88FF-4316-B549-AE089DB5C7DC}" srcId="{1225CD17-8E12-48CE-A3AB-9399BCBF7074}" destId="{461BF426-61A2-4E63-A8B3-986FF28DD9AC}" srcOrd="5" destOrd="0" parTransId="{49615805-1DFE-4A6B-BBEA-264DE021A613}" sibTransId="{09BFE359-5ED9-4EF3-A47F-32C10DCF83B2}"/>
    <dgm:cxn modelId="{E4F4165D-E307-4979-9C13-C483EA3BE88D}" type="presOf" srcId="{1225CD17-8E12-48CE-A3AB-9399BCBF7074}" destId="{3CAADFB5-4358-4786-A0C1-9DB566C2A997}" srcOrd="0" destOrd="0" presId="urn:microsoft.com/office/officeart/2009/3/layout/StepUpProcess"/>
    <dgm:cxn modelId="{DA9CE168-3A34-4495-AF5C-502173FBAC99}" type="presOf" srcId="{F18B97A6-1722-4E22-9C03-155A2AE6F273}" destId="{35482977-F0DD-4201-8105-6C935CB113A3}" srcOrd="0" destOrd="0" presId="urn:microsoft.com/office/officeart/2009/3/layout/StepUpProcess"/>
    <dgm:cxn modelId="{BF3F1D4B-E4E2-4F9D-B863-EDF0840506FB}" srcId="{1225CD17-8E12-48CE-A3AB-9399BCBF7074}" destId="{F359682C-F38E-4CB9-80E4-3BFFCFA4C5EA}" srcOrd="0" destOrd="0" parTransId="{570A9A1C-A021-482D-B5FF-23317734114A}" sibTransId="{A557EA4F-CD19-4FE0-B11E-58C48337B801}"/>
    <dgm:cxn modelId="{8271134D-EB49-4DFD-9395-534AA7255D49}" srcId="{1225CD17-8E12-48CE-A3AB-9399BCBF7074}" destId="{6D8D523B-E63A-4DB9-AC9F-79161B5FFA51}" srcOrd="2" destOrd="0" parTransId="{3C4D5C8C-BF9C-4ABE-A9BD-2288FC47527F}" sibTransId="{880F2AA5-69F7-4C86-AB44-B855ED83264A}"/>
    <dgm:cxn modelId="{7AA6CA4F-38AC-4646-9D6A-6564BCB45C8D}" type="presOf" srcId="{9D7B1847-AE5C-40A3-9BED-BB51AEC985FC}" destId="{15A2C5D0-8D96-48BC-9CA4-751381C04867}" srcOrd="0" destOrd="0" presId="urn:microsoft.com/office/officeart/2009/3/layout/StepUpProcess"/>
    <dgm:cxn modelId="{5BDE297D-ACDA-4C90-A924-D7C64D7DB945}" srcId="{1225CD17-8E12-48CE-A3AB-9399BCBF7074}" destId="{F18B97A6-1722-4E22-9C03-155A2AE6F273}" srcOrd="1" destOrd="0" parTransId="{44124A79-9281-446D-9DAE-E2AF2EF8957B}" sibTransId="{060DB75C-641E-4509-BBC9-647A3027FDC3}"/>
    <dgm:cxn modelId="{3F458D8B-4570-4E6F-987E-35FAB879E0EB}" type="presOf" srcId="{6D8D523B-E63A-4DB9-AC9F-79161B5FFA51}" destId="{9EB698EF-3AD2-43A4-92D1-1737E48778B2}" srcOrd="0" destOrd="0" presId="urn:microsoft.com/office/officeart/2009/3/layout/StepUpProcess"/>
    <dgm:cxn modelId="{174EBEA2-F090-4F8C-A5C9-B429912C4A81}" type="presOf" srcId="{F59B5EC1-1FC2-47F2-9EE0-71A5EEA1CFFD}" destId="{6EAFE4D4-E07A-4386-B433-18DF261F523C}" srcOrd="0" destOrd="0" presId="urn:microsoft.com/office/officeart/2009/3/layout/StepUpProcess"/>
    <dgm:cxn modelId="{C70666C8-7B9D-470E-907F-6CC0043A4D48}" type="presOf" srcId="{3F7EAB84-3AEB-4907-AAE9-23E84BA05BE7}" destId="{F2D0654A-65BE-4837-91C4-3CC6B6D26E74}" srcOrd="0" destOrd="0" presId="urn:microsoft.com/office/officeart/2009/3/layout/StepUpProcess"/>
    <dgm:cxn modelId="{1C9B03CA-DEAE-4676-BC06-C175C222043A}" srcId="{1225CD17-8E12-48CE-A3AB-9399BCBF7074}" destId="{F59B5EC1-1FC2-47F2-9EE0-71A5EEA1CFFD}" srcOrd="3" destOrd="0" parTransId="{AB1DD34F-C428-4163-BCBB-04ADCE2D849D}" sibTransId="{1CE51826-C950-432A-B5D6-927DD30B7924}"/>
    <dgm:cxn modelId="{9B0B5ACC-E87D-42D3-89C5-B24656D4A1C1}" srcId="{1225CD17-8E12-48CE-A3AB-9399BCBF7074}" destId="{3F7EAB84-3AEB-4907-AAE9-23E84BA05BE7}" srcOrd="4" destOrd="0" parTransId="{19A385C6-E9E9-405B-9FFF-55B0EAFA0C01}" sibTransId="{052D05B8-CC5D-41EB-A7B0-FCE4FD85A14D}"/>
    <dgm:cxn modelId="{D1FBC8D4-459C-4182-90F0-001E9BAAC907}" type="presOf" srcId="{461BF426-61A2-4E63-A8B3-986FF28DD9AC}" destId="{43E090F7-C034-42AA-B80A-95493CDA13C3}" srcOrd="0" destOrd="0" presId="urn:microsoft.com/office/officeart/2009/3/layout/StepUpProcess"/>
    <dgm:cxn modelId="{FEB2F1DD-6FDC-4037-8C4A-F576A6B14AA5}" srcId="{1225CD17-8E12-48CE-A3AB-9399BCBF7074}" destId="{9D7B1847-AE5C-40A3-9BED-BB51AEC985FC}" srcOrd="7" destOrd="0" parTransId="{1207AA0A-4377-4714-8F15-65D4037FD960}" sibTransId="{01752D5E-A66B-4886-8739-5C42D3F425B1}"/>
    <dgm:cxn modelId="{47F1B3DE-E09C-46A8-A231-9DADF3E9AC7D}" type="presOf" srcId="{D832CD78-11EB-4BD1-B722-C6B700D46FDB}" destId="{CDAFE41D-03F1-42DD-BF5D-63C79533256D}" srcOrd="0" destOrd="0" presId="urn:microsoft.com/office/officeart/2009/3/layout/StepUpProcess"/>
    <dgm:cxn modelId="{2D80D3DE-61C0-4BA4-B1A4-BF3BBA145E9A}" type="presOf" srcId="{F359682C-F38E-4CB9-80E4-3BFFCFA4C5EA}" destId="{BEB1F069-0817-4176-8764-CF1979FAB54C}" srcOrd="0" destOrd="0" presId="urn:microsoft.com/office/officeart/2009/3/layout/StepUpProcess"/>
    <dgm:cxn modelId="{EFA2491A-72A5-4ECA-A2BE-578EF947B7C5}" type="presParOf" srcId="{3CAADFB5-4358-4786-A0C1-9DB566C2A997}" destId="{6EF4E5E5-5E80-4F7F-82D3-D5EDE5BC1D49}" srcOrd="0" destOrd="0" presId="urn:microsoft.com/office/officeart/2009/3/layout/StepUpProcess"/>
    <dgm:cxn modelId="{0B2BAFA9-3D69-4323-A71F-EC08B1A09E37}" type="presParOf" srcId="{6EF4E5E5-5E80-4F7F-82D3-D5EDE5BC1D49}" destId="{30FDA34E-0A0D-4A12-949A-6FD8F8B07AF5}" srcOrd="0" destOrd="0" presId="urn:microsoft.com/office/officeart/2009/3/layout/StepUpProcess"/>
    <dgm:cxn modelId="{73868835-2DF5-4E5C-9855-A256E3B26588}" type="presParOf" srcId="{6EF4E5E5-5E80-4F7F-82D3-D5EDE5BC1D49}" destId="{BEB1F069-0817-4176-8764-CF1979FAB54C}" srcOrd="1" destOrd="0" presId="urn:microsoft.com/office/officeart/2009/3/layout/StepUpProcess"/>
    <dgm:cxn modelId="{D16DE95E-CC15-4276-9935-3B6473A3B95E}" type="presParOf" srcId="{6EF4E5E5-5E80-4F7F-82D3-D5EDE5BC1D49}" destId="{C75D95D2-2FC3-463A-8CAA-6DF5F37F9FD1}" srcOrd="2" destOrd="0" presId="urn:microsoft.com/office/officeart/2009/3/layout/StepUpProcess"/>
    <dgm:cxn modelId="{8C7BF448-51FA-481F-A909-5140B4F81040}" type="presParOf" srcId="{3CAADFB5-4358-4786-A0C1-9DB566C2A997}" destId="{0F94629F-74E0-4C70-BC0E-A60981040ABD}" srcOrd="1" destOrd="0" presId="urn:microsoft.com/office/officeart/2009/3/layout/StepUpProcess"/>
    <dgm:cxn modelId="{31975C7A-D1EA-4A1B-8559-05764994AFDA}" type="presParOf" srcId="{0F94629F-74E0-4C70-BC0E-A60981040ABD}" destId="{1911A755-95F2-40BA-ABB4-92F311C300B2}" srcOrd="0" destOrd="0" presId="urn:microsoft.com/office/officeart/2009/3/layout/StepUpProcess"/>
    <dgm:cxn modelId="{2A6F263D-F32E-49F2-A33F-BA0A90B7FB11}" type="presParOf" srcId="{3CAADFB5-4358-4786-A0C1-9DB566C2A997}" destId="{48EF9B91-C10F-4EEB-B37F-6D2B353B0168}" srcOrd="2" destOrd="0" presId="urn:microsoft.com/office/officeart/2009/3/layout/StepUpProcess"/>
    <dgm:cxn modelId="{DB049D3E-6528-47BA-A7A2-8D4713EB93E7}" type="presParOf" srcId="{48EF9B91-C10F-4EEB-B37F-6D2B353B0168}" destId="{D0CB9C46-2889-4610-98F2-FD5791124A05}" srcOrd="0" destOrd="0" presId="urn:microsoft.com/office/officeart/2009/3/layout/StepUpProcess"/>
    <dgm:cxn modelId="{5F42E641-0AD1-4567-AA7D-4F949D96220D}" type="presParOf" srcId="{48EF9B91-C10F-4EEB-B37F-6D2B353B0168}" destId="{35482977-F0DD-4201-8105-6C935CB113A3}" srcOrd="1" destOrd="0" presId="urn:microsoft.com/office/officeart/2009/3/layout/StepUpProcess"/>
    <dgm:cxn modelId="{D5FBE005-D6CF-4030-BABA-C0DBAD65104D}" type="presParOf" srcId="{48EF9B91-C10F-4EEB-B37F-6D2B353B0168}" destId="{3F0FB169-05C1-40C9-9D32-164D4C2CCF20}" srcOrd="2" destOrd="0" presId="urn:microsoft.com/office/officeart/2009/3/layout/StepUpProcess"/>
    <dgm:cxn modelId="{24978939-EF2C-4189-9DC4-C4619753B619}" type="presParOf" srcId="{3CAADFB5-4358-4786-A0C1-9DB566C2A997}" destId="{CB7DB947-3071-43ED-AA44-A685A5766CBC}" srcOrd="3" destOrd="0" presId="urn:microsoft.com/office/officeart/2009/3/layout/StepUpProcess"/>
    <dgm:cxn modelId="{A15E3152-D65C-4549-B452-4CE92B29D818}" type="presParOf" srcId="{CB7DB947-3071-43ED-AA44-A685A5766CBC}" destId="{6BF4EABB-727E-4170-91E8-EF511A85865C}" srcOrd="0" destOrd="0" presId="urn:microsoft.com/office/officeart/2009/3/layout/StepUpProcess"/>
    <dgm:cxn modelId="{77D703CE-285A-471A-8A81-6E674D475DA4}" type="presParOf" srcId="{3CAADFB5-4358-4786-A0C1-9DB566C2A997}" destId="{EA200DAE-80AD-4DE7-B0E2-C78F5E8A7AE8}" srcOrd="4" destOrd="0" presId="urn:microsoft.com/office/officeart/2009/3/layout/StepUpProcess"/>
    <dgm:cxn modelId="{334571DF-E732-4A46-A1AB-E2CCD0F60253}" type="presParOf" srcId="{EA200DAE-80AD-4DE7-B0E2-C78F5E8A7AE8}" destId="{CE516639-A9E9-4113-8F3E-3F8CE0FDE408}" srcOrd="0" destOrd="0" presId="urn:microsoft.com/office/officeart/2009/3/layout/StepUpProcess"/>
    <dgm:cxn modelId="{E4756D14-41F5-42C6-94BE-613534130248}" type="presParOf" srcId="{EA200DAE-80AD-4DE7-B0E2-C78F5E8A7AE8}" destId="{9EB698EF-3AD2-43A4-92D1-1737E48778B2}" srcOrd="1" destOrd="0" presId="urn:microsoft.com/office/officeart/2009/3/layout/StepUpProcess"/>
    <dgm:cxn modelId="{24570CC7-AD65-4A7F-8D3E-06B4493A701D}" type="presParOf" srcId="{EA200DAE-80AD-4DE7-B0E2-C78F5E8A7AE8}" destId="{E9B1CA9D-78A1-4606-B532-3041045C573B}" srcOrd="2" destOrd="0" presId="urn:microsoft.com/office/officeart/2009/3/layout/StepUpProcess"/>
    <dgm:cxn modelId="{101239A7-8F5A-4F9E-96DE-676CE3E15762}" type="presParOf" srcId="{3CAADFB5-4358-4786-A0C1-9DB566C2A997}" destId="{CE5FC5C0-7B31-4F06-8E23-0CD2022FA946}" srcOrd="5" destOrd="0" presId="urn:microsoft.com/office/officeart/2009/3/layout/StepUpProcess"/>
    <dgm:cxn modelId="{9124BDC7-3784-48CA-90F2-46FE775FFE73}" type="presParOf" srcId="{CE5FC5C0-7B31-4F06-8E23-0CD2022FA946}" destId="{CB2D7ACE-F9A9-43EE-95C5-DF09582E546C}" srcOrd="0" destOrd="0" presId="urn:microsoft.com/office/officeart/2009/3/layout/StepUpProcess"/>
    <dgm:cxn modelId="{54CEA64E-7A8D-450A-A813-67889B1326BF}" type="presParOf" srcId="{3CAADFB5-4358-4786-A0C1-9DB566C2A997}" destId="{8B09138C-9012-4AA1-B45C-91567736C4D4}" srcOrd="6" destOrd="0" presId="urn:microsoft.com/office/officeart/2009/3/layout/StepUpProcess"/>
    <dgm:cxn modelId="{011A8A4E-32DF-486B-9655-DDF0B1FBC8A2}" type="presParOf" srcId="{8B09138C-9012-4AA1-B45C-91567736C4D4}" destId="{79CB8FE6-67F2-4410-8BE5-66567FA5C6A9}" srcOrd="0" destOrd="0" presId="urn:microsoft.com/office/officeart/2009/3/layout/StepUpProcess"/>
    <dgm:cxn modelId="{546943C6-6025-409D-9F93-CCA2AC4D38BF}" type="presParOf" srcId="{8B09138C-9012-4AA1-B45C-91567736C4D4}" destId="{6EAFE4D4-E07A-4386-B433-18DF261F523C}" srcOrd="1" destOrd="0" presId="urn:microsoft.com/office/officeart/2009/3/layout/StepUpProcess"/>
    <dgm:cxn modelId="{4B83E5A2-642A-4C99-9772-45989C2EC0A4}" type="presParOf" srcId="{8B09138C-9012-4AA1-B45C-91567736C4D4}" destId="{11D07496-FEB4-4BBB-B46C-5241E64B655F}" srcOrd="2" destOrd="0" presId="urn:microsoft.com/office/officeart/2009/3/layout/StepUpProcess"/>
    <dgm:cxn modelId="{F1F86978-7FE1-499F-99AD-83B747A8B0DA}" type="presParOf" srcId="{3CAADFB5-4358-4786-A0C1-9DB566C2A997}" destId="{45A7F566-BD12-449B-99F2-D6BB5D832E27}" srcOrd="7" destOrd="0" presId="urn:microsoft.com/office/officeart/2009/3/layout/StepUpProcess"/>
    <dgm:cxn modelId="{EA5C818F-F5B1-4EB2-9D04-4E57C03778A9}" type="presParOf" srcId="{45A7F566-BD12-449B-99F2-D6BB5D832E27}" destId="{DF60B515-6315-4E9C-8D23-33B1069A789E}" srcOrd="0" destOrd="0" presId="urn:microsoft.com/office/officeart/2009/3/layout/StepUpProcess"/>
    <dgm:cxn modelId="{53C18BFF-8660-4044-932D-D0ABECA6E677}" type="presParOf" srcId="{3CAADFB5-4358-4786-A0C1-9DB566C2A997}" destId="{028AA99F-2225-4F32-B9AC-567DAD73A5F2}" srcOrd="8" destOrd="0" presId="urn:microsoft.com/office/officeart/2009/3/layout/StepUpProcess"/>
    <dgm:cxn modelId="{7CAFD613-6914-4D02-860D-AB97575C2D5A}" type="presParOf" srcId="{028AA99F-2225-4F32-B9AC-567DAD73A5F2}" destId="{8419775A-A626-4C60-8812-5DDD22362DB8}" srcOrd="0" destOrd="0" presId="urn:microsoft.com/office/officeart/2009/3/layout/StepUpProcess"/>
    <dgm:cxn modelId="{CBAB5418-DA47-4A44-9179-242A90D678D1}" type="presParOf" srcId="{028AA99F-2225-4F32-B9AC-567DAD73A5F2}" destId="{F2D0654A-65BE-4837-91C4-3CC6B6D26E74}" srcOrd="1" destOrd="0" presId="urn:microsoft.com/office/officeart/2009/3/layout/StepUpProcess"/>
    <dgm:cxn modelId="{E3AEEDCE-C421-4A66-8AE0-F7D6D015DBDC}" type="presParOf" srcId="{028AA99F-2225-4F32-B9AC-567DAD73A5F2}" destId="{E9F804E1-C4AB-4B9A-994D-0C664B9CDBC3}" srcOrd="2" destOrd="0" presId="urn:microsoft.com/office/officeart/2009/3/layout/StepUpProcess"/>
    <dgm:cxn modelId="{B68CA7D7-FF17-4E45-B557-8818B689F001}" type="presParOf" srcId="{3CAADFB5-4358-4786-A0C1-9DB566C2A997}" destId="{65ED7023-954C-4BFC-A320-691B9956E4BF}" srcOrd="9" destOrd="0" presId="urn:microsoft.com/office/officeart/2009/3/layout/StepUpProcess"/>
    <dgm:cxn modelId="{318DEDEC-42C3-4141-A573-A8D3FC128A8C}" type="presParOf" srcId="{65ED7023-954C-4BFC-A320-691B9956E4BF}" destId="{5F5900C2-18FB-45DD-B8CB-B99BC956B803}" srcOrd="0" destOrd="0" presId="urn:microsoft.com/office/officeart/2009/3/layout/StepUpProcess"/>
    <dgm:cxn modelId="{B408A611-1590-4116-A110-0D7F790D9139}" type="presParOf" srcId="{3CAADFB5-4358-4786-A0C1-9DB566C2A997}" destId="{962A87B4-A8D1-49DA-A7D9-801232F94416}" srcOrd="10" destOrd="0" presId="urn:microsoft.com/office/officeart/2009/3/layout/StepUpProcess"/>
    <dgm:cxn modelId="{3E121ED7-DBBA-48C4-AC24-C824A7BE9220}" type="presParOf" srcId="{962A87B4-A8D1-49DA-A7D9-801232F94416}" destId="{F2695569-F98C-405B-B8FF-7088FF69CA50}" srcOrd="0" destOrd="0" presId="urn:microsoft.com/office/officeart/2009/3/layout/StepUpProcess"/>
    <dgm:cxn modelId="{3582D979-7687-4526-ABE0-91E7177E8D2B}" type="presParOf" srcId="{962A87B4-A8D1-49DA-A7D9-801232F94416}" destId="{43E090F7-C034-42AA-B80A-95493CDA13C3}" srcOrd="1" destOrd="0" presId="urn:microsoft.com/office/officeart/2009/3/layout/StepUpProcess"/>
    <dgm:cxn modelId="{28B03292-4CE5-472D-9693-B95719FA8862}" type="presParOf" srcId="{962A87B4-A8D1-49DA-A7D9-801232F94416}" destId="{6365272A-E473-4FE1-ADB7-21EC9EB0B65B}" srcOrd="2" destOrd="0" presId="urn:microsoft.com/office/officeart/2009/3/layout/StepUpProcess"/>
    <dgm:cxn modelId="{DBD72791-789D-4B47-90A6-D5EB274A9360}" type="presParOf" srcId="{3CAADFB5-4358-4786-A0C1-9DB566C2A997}" destId="{02EB7605-489D-4B1E-A746-D11ADC300225}" srcOrd="11" destOrd="0" presId="urn:microsoft.com/office/officeart/2009/3/layout/StepUpProcess"/>
    <dgm:cxn modelId="{36C1950C-6CEF-476C-AF47-67536C58D930}" type="presParOf" srcId="{02EB7605-489D-4B1E-A746-D11ADC300225}" destId="{331EA342-6862-401A-9080-FCF53B7BB042}" srcOrd="0" destOrd="0" presId="urn:microsoft.com/office/officeart/2009/3/layout/StepUpProcess"/>
    <dgm:cxn modelId="{350F20B6-A4F9-4030-843B-83867BC72935}" type="presParOf" srcId="{3CAADFB5-4358-4786-A0C1-9DB566C2A997}" destId="{626A05A9-4377-486D-B859-CB7AEC704AAA}" srcOrd="12" destOrd="0" presId="urn:microsoft.com/office/officeart/2009/3/layout/StepUpProcess"/>
    <dgm:cxn modelId="{E6615A7A-18F5-4B57-9839-381C0488E427}" type="presParOf" srcId="{626A05A9-4377-486D-B859-CB7AEC704AAA}" destId="{4BD8571B-51E5-4F67-AA02-5D6411350CA0}" srcOrd="0" destOrd="0" presId="urn:microsoft.com/office/officeart/2009/3/layout/StepUpProcess"/>
    <dgm:cxn modelId="{2B0C0F0F-775A-4D41-A8E6-971941B3612A}" type="presParOf" srcId="{626A05A9-4377-486D-B859-CB7AEC704AAA}" destId="{CDAFE41D-03F1-42DD-BF5D-63C79533256D}" srcOrd="1" destOrd="0" presId="urn:microsoft.com/office/officeart/2009/3/layout/StepUpProcess"/>
    <dgm:cxn modelId="{FF875C68-E7CB-478B-8DE1-B227B243E0ED}" type="presParOf" srcId="{626A05A9-4377-486D-B859-CB7AEC704AAA}" destId="{1048B55B-9B2C-44A3-9D10-E1B79C7C4CD6}" srcOrd="2" destOrd="0" presId="urn:microsoft.com/office/officeart/2009/3/layout/StepUpProcess"/>
    <dgm:cxn modelId="{159B4E70-9CC9-4D7B-8804-378F5580414A}" type="presParOf" srcId="{3CAADFB5-4358-4786-A0C1-9DB566C2A997}" destId="{4675F76E-5C5E-42DD-A099-D4763815711B}" srcOrd="13" destOrd="0" presId="urn:microsoft.com/office/officeart/2009/3/layout/StepUpProcess"/>
    <dgm:cxn modelId="{39A34E9E-03D9-4B3A-AB42-3A83AECA8F3B}" type="presParOf" srcId="{4675F76E-5C5E-42DD-A099-D4763815711B}" destId="{A6DAC32A-4FBB-4D6D-A794-5C005FC5DCA4}" srcOrd="0" destOrd="0" presId="urn:microsoft.com/office/officeart/2009/3/layout/StepUpProcess"/>
    <dgm:cxn modelId="{8E49B9F0-09D3-40AA-BDFB-841F0C113256}" type="presParOf" srcId="{3CAADFB5-4358-4786-A0C1-9DB566C2A997}" destId="{BEB2041C-CC53-4C7C-9A48-C648C1ADF56A}" srcOrd="14" destOrd="0" presId="urn:microsoft.com/office/officeart/2009/3/layout/StepUpProcess"/>
    <dgm:cxn modelId="{B2CE3F42-005C-4BA3-B5F9-8E2291DB5F19}" type="presParOf" srcId="{BEB2041C-CC53-4C7C-9A48-C648C1ADF56A}" destId="{205D989A-05BA-4CFD-9F8C-13EC2814CCFE}" srcOrd="0" destOrd="0" presId="urn:microsoft.com/office/officeart/2009/3/layout/StepUpProcess"/>
    <dgm:cxn modelId="{1962A9B5-32C6-42F0-A568-C3533C94799A}" type="presParOf" srcId="{BEB2041C-CC53-4C7C-9A48-C648C1ADF56A}" destId="{15A2C5D0-8D96-48BC-9CA4-751381C0486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79345EB-D66A-45A1-B597-FF2D66B8921D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3A4E18C5-B5AA-44D4-911D-F5E41C6D9446}">
      <dgm:prSet phldrT="[Metin]"/>
      <dgm:spPr/>
      <dgm:t>
        <a:bodyPr/>
        <a:lstStyle/>
        <a:p>
          <a:r>
            <a:rPr lang="tr-TR" b="1" dirty="0">
              <a:solidFill>
                <a:schemeClr val="tx1"/>
              </a:solidFill>
            </a:rPr>
            <a:t>Yeri</a:t>
          </a:r>
          <a:endParaRPr lang="tr-TR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A4E436-BD53-4296-83E1-2ACB159812F0}" type="parTrans" cxnId="{807FE79B-0806-42CB-A64D-3080472EAE0B}">
      <dgm:prSet/>
      <dgm:spPr/>
      <dgm:t>
        <a:bodyPr/>
        <a:lstStyle/>
        <a:p>
          <a:endParaRPr lang="tr-TR"/>
        </a:p>
      </dgm:t>
    </dgm:pt>
    <dgm:pt modelId="{00F5EE7C-A29D-4D1D-80BC-C701BB6D92F3}" type="sibTrans" cxnId="{807FE79B-0806-42CB-A64D-3080472EAE0B}">
      <dgm:prSet/>
      <dgm:spPr/>
      <dgm:t>
        <a:bodyPr/>
        <a:lstStyle/>
        <a:p>
          <a:endParaRPr lang="tr-TR"/>
        </a:p>
      </dgm:t>
    </dgm:pt>
    <dgm:pt modelId="{DB9FD4A6-CF00-4624-985C-564FF05888A1}">
      <dgm:prSet phldrT="[Metin]"/>
      <dgm:spPr/>
      <dgm:t>
        <a:bodyPr/>
        <a:lstStyle/>
        <a:p>
          <a:r>
            <a:rPr lang="tr-TR" dirty="0"/>
            <a:t>Online</a:t>
          </a:r>
        </a:p>
      </dgm:t>
    </dgm:pt>
    <dgm:pt modelId="{A54C396A-6B45-44B6-880F-CB48B3D9CD2B}" type="parTrans" cxnId="{9256E5EB-3308-4EE5-996C-C9630FF405B1}">
      <dgm:prSet/>
      <dgm:spPr/>
      <dgm:t>
        <a:bodyPr/>
        <a:lstStyle/>
        <a:p>
          <a:endParaRPr lang="tr-TR"/>
        </a:p>
      </dgm:t>
    </dgm:pt>
    <dgm:pt modelId="{08361382-8C25-4ECC-9E82-187F661E46B0}" type="sibTrans" cxnId="{9256E5EB-3308-4EE5-996C-C9630FF405B1}">
      <dgm:prSet/>
      <dgm:spPr/>
      <dgm:t>
        <a:bodyPr/>
        <a:lstStyle/>
        <a:p>
          <a:endParaRPr lang="tr-TR"/>
        </a:p>
      </dgm:t>
    </dgm:pt>
    <dgm:pt modelId="{C81E42FA-9457-4926-A56D-D3F0B0DFB1D9}">
      <dgm:prSet phldrT="[Metin]"/>
      <dgm:spPr/>
      <dgm:t>
        <a:bodyPr/>
        <a:lstStyle/>
        <a:p>
          <a:r>
            <a:rPr lang="tr-TR" dirty="0"/>
            <a:t>Amfiler</a:t>
          </a:r>
        </a:p>
      </dgm:t>
    </dgm:pt>
    <dgm:pt modelId="{D8EDC2C4-3191-4800-BFEB-0C12ED8F5A03}" type="parTrans" cxnId="{2A93A261-13CA-41B8-BFA5-E1FFB499C2F9}">
      <dgm:prSet/>
      <dgm:spPr/>
      <dgm:t>
        <a:bodyPr/>
        <a:lstStyle/>
        <a:p>
          <a:endParaRPr lang="tr-TR"/>
        </a:p>
      </dgm:t>
    </dgm:pt>
    <dgm:pt modelId="{03DCF42D-3795-47A1-83B0-5869B19EAB70}" type="sibTrans" cxnId="{2A93A261-13CA-41B8-BFA5-E1FFB499C2F9}">
      <dgm:prSet/>
      <dgm:spPr/>
      <dgm:t>
        <a:bodyPr/>
        <a:lstStyle/>
        <a:p>
          <a:endParaRPr lang="tr-TR"/>
        </a:p>
      </dgm:t>
    </dgm:pt>
    <dgm:pt modelId="{38D5A387-8560-45AC-87F3-3A21E1385A3E}">
      <dgm:prSet phldrT="[Metin]"/>
      <dgm:spPr/>
      <dgm:t>
        <a:bodyPr/>
        <a:lstStyle/>
        <a:p>
          <a:r>
            <a:rPr lang="tr-TR" b="1" dirty="0">
              <a:solidFill>
                <a:schemeClr val="tx1"/>
              </a:solidFill>
            </a:rPr>
            <a:t>Süresi ???</a:t>
          </a:r>
        </a:p>
      </dgm:t>
    </dgm:pt>
    <dgm:pt modelId="{7D38BEB0-15C3-4869-96C4-F10DA30B91DA}" type="parTrans" cxnId="{74B14859-A3C8-4DFA-B65B-1FCCAE49C4CD}">
      <dgm:prSet/>
      <dgm:spPr/>
      <dgm:t>
        <a:bodyPr/>
        <a:lstStyle/>
        <a:p>
          <a:endParaRPr lang="tr-TR"/>
        </a:p>
      </dgm:t>
    </dgm:pt>
    <dgm:pt modelId="{66B18DEB-8629-46C1-9E9D-9ED3FA1F975D}" type="sibTrans" cxnId="{74B14859-A3C8-4DFA-B65B-1FCCAE49C4CD}">
      <dgm:prSet/>
      <dgm:spPr/>
      <dgm:t>
        <a:bodyPr/>
        <a:lstStyle/>
        <a:p>
          <a:endParaRPr lang="tr-TR"/>
        </a:p>
      </dgm:t>
    </dgm:pt>
    <dgm:pt modelId="{4490972D-3199-45FC-8EEC-BF4074E7A86F}">
      <dgm:prSet phldrT="[Metin]"/>
      <dgm:spPr/>
      <dgm:t>
        <a:bodyPr/>
        <a:lstStyle/>
        <a:p>
          <a:r>
            <a:rPr lang="tr-TR" dirty="0"/>
            <a:t>Her bir öğrencinin sunumu için 15-20 dakika yeteceği öngörülmektedir!!!!</a:t>
          </a:r>
        </a:p>
      </dgm:t>
    </dgm:pt>
    <dgm:pt modelId="{CC1333EC-7A25-43FB-A4D9-83B79BDB137B}" type="parTrans" cxnId="{E9684544-100B-482F-A643-F33463E58F96}">
      <dgm:prSet/>
      <dgm:spPr/>
      <dgm:t>
        <a:bodyPr/>
        <a:lstStyle/>
        <a:p>
          <a:endParaRPr lang="tr-TR"/>
        </a:p>
      </dgm:t>
    </dgm:pt>
    <dgm:pt modelId="{E8CAE3F3-3BD1-4E32-A1A6-B46E9B2F096D}" type="sibTrans" cxnId="{E9684544-100B-482F-A643-F33463E58F96}">
      <dgm:prSet/>
      <dgm:spPr/>
      <dgm:t>
        <a:bodyPr/>
        <a:lstStyle/>
        <a:p>
          <a:endParaRPr lang="tr-TR"/>
        </a:p>
      </dgm:t>
    </dgm:pt>
    <dgm:pt modelId="{1D415BFE-1F33-4463-BA95-EAC2DAB268CC}">
      <dgm:prSet phldrT="[Metin]"/>
      <dgm:spPr/>
      <dgm:t>
        <a:bodyPr/>
        <a:lstStyle/>
        <a:p>
          <a:r>
            <a:rPr lang="tr-TR" dirty="0"/>
            <a:t>Öğretim elemanı odası</a:t>
          </a:r>
        </a:p>
      </dgm:t>
    </dgm:pt>
    <dgm:pt modelId="{F735A8C4-D74C-4DDF-A86F-9A22091C3269}" type="parTrans" cxnId="{255A2F10-F9D9-4C94-91EE-1E2BA6CA2339}">
      <dgm:prSet/>
      <dgm:spPr/>
      <dgm:t>
        <a:bodyPr/>
        <a:lstStyle/>
        <a:p>
          <a:endParaRPr lang="tr-TR"/>
        </a:p>
      </dgm:t>
    </dgm:pt>
    <dgm:pt modelId="{76037C02-D0A8-446C-9DD8-404F232D9E6B}" type="sibTrans" cxnId="{255A2F10-F9D9-4C94-91EE-1E2BA6CA2339}">
      <dgm:prSet/>
      <dgm:spPr/>
      <dgm:t>
        <a:bodyPr/>
        <a:lstStyle/>
        <a:p>
          <a:endParaRPr lang="tr-TR"/>
        </a:p>
      </dgm:t>
    </dgm:pt>
    <dgm:pt modelId="{0F2608AA-D3A7-4806-A447-91395A304B25}">
      <dgm:prSet phldrT="[Metin]"/>
      <dgm:spPr/>
      <dgm:t>
        <a:bodyPr/>
        <a:lstStyle/>
        <a:p>
          <a:r>
            <a:rPr lang="tr-TR" dirty="0"/>
            <a:t>????</a:t>
          </a:r>
        </a:p>
      </dgm:t>
    </dgm:pt>
    <dgm:pt modelId="{AAD0BDE4-308D-432C-AB07-332D8BA4B05B}" type="parTrans" cxnId="{174AA5B0-2595-4E0E-AAD8-112B96356F1E}">
      <dgm:prSet/>
      <dgm:spPr/>
      <dgm:t>
        <a:bodyPr/>
        <a:lstStyle/>
        <a:p>
          <a:endParaRPr lang="tr-TR"/>
        </a:p>
      </dgm:t>
    </dgm:pt>
    <dgm:pt modelId="{C3F1E804-3FB7-4D79-AB0F-E286A7D9C64C}" type="sibTrans" cxnId="{174AA5B0-2595-4E0E-AAD8-112B96356F1E}">
      <dgm:prSet/>
      <dgm:spPr/>
      <dgm:t>
        <a:bodyPr/>
        <a:lstStyle/>
        <a:p>
          <a:endParaRPr lang="tr-TR"/>
        </a:p>
      </dgm:t>
    </dgm:pt>
    <dgm:pt modelId="{D435DF42-02C3-4E54-A7C4-D57AC635745E}">
      <dgm:prSet phldrT="[Metin]"/>
      <dgm:spPr/>
      <dgm:t>
        <a:bodyPr/>
        <a:lstStyle/>
        <a:p>
          <a:r>
            <a:rPr lang="tr-TR" dirty="0"/>
            <a:t>Lisansüstü derslikler</a:t>
          </a:r>
        </a:p>
      </dgm:t>
    </dgm:pt>
    <dgm:pt modelId="{D08033E6-C618-45E6-A5B8-B544019376CA}" type="parTrans" cxnId="{8A7E7028-2CAB-4BCA-9C56-49AB11CD2209}">
      <dgm:prSet/>
      <dgm:spPr/>
      <dgm:t>
        <a:bodyPr/>
        <a:lstStyle/>
        <a:p>
          <a:endParaRPr lang="tr-TR"/>
        </a:p>
      </dgm:t>
    </dgm:pt>
    <dgm:pt modelId="{8201A3F0-C0C1-4786-9C54-1A57A3A90F97}" type="sibTrans" cxnId="{8A7E7028-2CAB-4BCA-9C56-49AB11CD2209}">
      <dgm:prSet/>
      <dgm:spPr/>
      <dgm:t>
        <a:bodyPr/>
        <a:lstStyle/>
        <a:p>
          <a:endParaRPr lang="tr-TR"/>
        </a:p>
      </dgm:t>
    </dgm:pt>
    <dgm:pt modelId="{75F6FFB0-0E40-47BB-A3D1-18031C7AC89D}" type="pres">
      <dgm:prSet presAssocID="{279345EB-D66A-45A1-B597-FF2D66B8921D}" presName="Name0" presStyleCnt="0">
        <dgm:presLayoutVars>
          <dgm:dir/>
          <dgm:animLvl val="lvl"/>
          <dgm:resizeHandles val="exact"/>
        </dgm:presLayoutVars>
      </dgm:prSet>
      <dgm:spPr/>
    </dgm:pt>
    <dgm:pt modelId="{F9377D86-016F-466D-AA93-5987F3E3D23C}" type="pres">
      <dgm:prSet presAssocID="{3A4E18C5-B5AA-44D4-911D-F5E41C6D9446}" presName="composite" presStyleCnt="0"/>
      <dgm:spPr/>
    </dgm:pt>
    <dgm:pt modelId="{CCED45E8-A0B3-4440-8035-C6EA2EB39F21}" type="pres">
      <dgm:prSet presAssocID="{3A4E18C5-B5AA-44D4-911D-F5E41C6D944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D58D831-2A25-4494-9C20-916B1CD8BC5E}" type="pres">
      <dgm:prSet presAssocID="{3A4E18C5-B5AA-44D4-911D-F5E41C6D9446}" presName="desTx" presStyleLbl="alignAccFollowNode1" presStyleIdx="0" presStyleCnt="2">
        <dgm:presLayoutVars>
          <dgm:bulletEnabled val="1"/>
        </dgm:presLayoutVars>
      </dgm:prSet>
      <dgm:spPr/>
    </dgm:pt>
    <dgm:pt modelId="{B839DC59-A1A1-4F5C-9B25-A59D38D72391}" type="pres">
      <dgm:prSet presAssocID="{00F5EE7C-A29D-4D1D-80BC-C701BB6D92F3}" presName="space" presStyleCnt="0"/>
      <dgm:spPr/>
    </dgm:pt>
    <dgm:pt modelId="{31B8B471-57CF-45B7-9D03-DB547FC83A69}" type="pres">
      <dgm:prSet presAssocID="{38D5A387-8560-45AC-87F3-3A21E1385A3E}" presName="composite" presStyleCnt="0"/>
      <dgm:spPr/>
    </dgm:pt>
    <dgm:pt modelId="{061E24E3-19A9-4A75-9310-FE0D9C3D1579}" type="pres">
      <dgm:prSet presAssocID="{38D5A387-8560-45AC-87F3-3A21E1385A3E}" presName="parTx" presStyleLbl="alignNode1" presStyleIdx="1" presStyleCnt="2" custLinFactNeighborX="402" custLinFactNeighborY="-3917">
        <dgm:presLayoutVars>
          <dgm:chMax val="0"/>
          <dgm:chPref val="0"/>
          <dgm:bulletEnabled val="1"/>
        </dgm:presLayoutVars>
      </dgm:prSet>
      <dgm:spPr/>
    </dgm:pt>
    <dgm:pt modelId="{3BC866A4-EF03-429C-9F15-DEF996C67DD7}" type="pres">
      <dgm:prSet presAssocID="{38D5A387-8560-45AC-87F3-3A21E1385A3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55A2F10-F9D9-4C94-91EE-1E2BA6CA2339}" srcId="{3A4E18C5-B5AA-44D4-911D-F5E41C6D9446}" destId="{1D415BFE-1F33-4463-BA95-EAC2DAB268CC}" srcOrd="3" destOrd="0" parTransId="{F735A8C4-D74C-4DDF-A86F-9A22091C3269}" sibTransId="{76037C02-D0A8-446C-9DD8-404F232D9E6B}"/>
    <dgm:cxn modelId="{8A7E7028-2CAB-4BCA-9C56-49AB11CD2209}" srcId="{3A4E18C5-B5AA-44D4-911D-F5E41C6D9446}" destId="{D435DF42-02C3-4E54-A7C4-D57AC635745E}" srcOrd="1" destOrd="0" parTransId="{D08033E6-C618-45E6-A5B8-B544019376CA}" sibTransId="{8201A3F0-C0C1-4786-9C54-1A57A3A90F97}"/>
    <dgm:cxn modelId="{2A93A261-13CA-41B8-BFA5-E1FFB499C2F9}" srcId="{3A4E18C5-B5AA-44D4-911D-F5E41C6D9446}" destId="{C81E42FA-9457-4926-A56D-D3F0B0DFB1D9}" srcOrd="2" destOrd="0" parTransId="{D8EDC2C4-3191-4800-BFEB-0C12ED8F5A03}" sibTransId="{03DCF42D-3795-47A1-83B0-5869B19EAB70}"/>
    <dgm:cxn modelId="{E9684544-100B-482F-A643-F33463E58F96}" srcId="{38D5A387-8560-45AC-87F3-3A21E1385A3E}" destId="{4490972D-3199-45FC-8EEC-BF4074E7A86F}" srcOrd="0" destOrd="0" parTransId="{CC1333EC-7A25-43FB-A4D9-83B79BDB137B}" sibTransId="{E8CAE3F3-3BD1-4E32-A1A6-B46E9B2F096D}"/>
    <dgm:cxn modelId="{B42A2273-108E-4111-96D1-DB1C60C65924}" type="presOf" srcId="{D435DF42-02C3-4E54-A7C4-D57AC635745E}" destId="{5D58D831-2A25-4494-9C20-916B1CD8BC5E}" srcOrd="0" destOrd="1" presId="urn:microsoft.com/office/officeart/2005/8/layout/hList1"/>
    <dgm:cxn modelId="{E225B077-8AF7-47B2-8871-768792B178D7}" type="presOf" srcId="{DB9FD4A6-CF00-4624-985C-564FF05888A1}" destId="{5D58D831-2A25-4494-9C20-916B1CD8BC5E}" srcOrd="0" destOrd="0" presId="urn:microsoft.com/office/officeart/2005/8/layout/hList1"/>
    <dgm:cxn modelId="{74B14859-A3C8-4DFA-B65B-1FCCAE49C4CD}" srcId="{279345EB-D66A-45A1-B597-FF2D66B8921D}" destId="{38D5A387-8560-45AC-87F3-3A21E1385A3E}" srcOrd="1" destOrd="0" parTransId="{7D38BEB0-15C3-4869-96C4-F10DA30B91DA}" sibTransId="{66B18DEB-8629-46C1-9E9D-9ED3FA1F975D}"/>
    <dgm:cxn modelId="{37E9FF89-C393-4DCC-8104-75737767C1D2}" type="presOf" srcId="{279345EB-D66A-45A1-B597-FF2D66B8921D}" destId="{75F6FFB0-0E40-47BB-A3D1-18031C7AC89D}" srcOrd="0" destOrd="0" presId="urn:microsoft.com/office/officeart/2005/8/layout/hList1"/>
    <dgm:cxn modelId="{807FE79B-0806-42CB-A64D-3080472EAE0B}" srcId="{279345EB-D66A-45A1-B597-FF2D66B8921D}" destId="{3A4E18C5-B5AA-44D4-911D-F5E41C6D9446}" srcOrd="0" destOrd="0" parTransId="{78A4E436-BD53-4296-83E1-2ACB159812F0}" sibTransId="{00F5EE7C-A29D-4D1D-80BC-C701BB6D92F3}"/>
    <dgm:cxn modelId="{174AA5B0-2595-4E0E-AAD8-112B96356F1E}" srcId="{3A4E18C5-B5AA-44D4-911D-F5E41C6D9446}" destId="{0F2608AA-D3A7-4806-A447-91395A304B25}" srcOrd="4" destOrd="0" parTransId="{AAD0BDE4-308D-432C-AB07-332D8BA4B05B}" sibTransId="{C3F1E804-3FB7-4D79-AB0F-E286A7D9C64C}"/>
    <dgm:cxn modelId="{87E995C0-59AB-49B7-98D2-D4E003772888}" type="presOf" srcId="{3A4E18C5-B5AA-44D4-911D-F5E41C6D9446}" destId="{CCED45E8-A0B3-4440-8035-C6EA2EB39F21}" srcOrd="0" destOrd="0" presId="urn:microsoft.com/office/officeart/2005/8/layout/hList1"/>
    <dgm:cxn modelId="{CE4C1BC8-F34A-4522-94BF-C59E383CF6D5}" type="presOf" srcId="{C81E42FA-9457-4926-A56D-D3F0B0DFB1D9}" destId="{5D58D831-2A25-4494-9C20-916B1CD8BC5E}" srcOrd="0" destOrd="2" presId="urn:microsoft.com/office/officeart/2005/8/layout/hList1"/>
    <dgm:cxn modelId="{7A1AE6CB-C657-4CCC-BB26-F8BF3EB7E33A}" type="presOf" srcId="{38D5A387-8560-45AC-87F3-3A21E1385A3E}" destId="{061E24E3-19A9-4A75-9310-FE0D9C3D1579}" srcOrd="0" destOrd="0" presId="urn:microsoft.com/office/officeart/2005/8/layout/hList1"/>
    <dgm:cxn modelId="{123855CC-EDAB-411D-B8FC-A2780D195EE5}" type="presOf" srcId="{4490972D-3199-45FC-8EEC-BF4074E7A86F}" destId="{3BC866A4-EF03-429C-9F15-DEF996C67DD7}" srcOrd="0" destOrd="0" presId="urn:microsoft.com/office/officeart/2005/8/layout/hList1"/>
    <dgm:cxn modelId="{D002B0D0-D2D7-4E0D-91AC-4F9E934AF219}" type="presOf" srcId="{0F2608AA-D3A7-4806-A447-91395A304B25}" destId="{5D58D831-2A25-4494-9C20-916B1CD8BC5E}" srcOrd="0" destOrd="4" presId="urn:microsoft.com/office/officeart/2005/8/layout/hList1"/>
    <dgm:cxn modelId="{85CD83DF-0F03-436E-BC31-D7AE776CE075}" type="presOf" srcId="{1D415BFE-1F33-4463-BA95-EAC2DAB268CC}" destId="{5D58D831-2A25-4494-9C20-916B1CD8BC5E}" srcOrd="0" destOrd="3" presId="urn:microsoft.com/office/officeart/2005/8/layout/hList1"/>
    <dgm:cxn modelId="{9256E5EB-3308-4EE5-996C-C9630FF405B1}" srcId="{3A4E18C5-B5AA-44D4-911D-F5E41C6D9446}" destId="{DB9FD4A6-CF00-4624-985C-564FF05888A1}" srcOrd="0" destOrd="0" parTransId="{A54C396A-6B45-44B6-880F-CB48B3D9CD2B}" sibTransId="{08361382-8C25-4ECC-9E82-187F661E46B0}"/>
    <dgm:cxn modelId="{ACC03D9A-89F7-4CF2-9504-C7B2BF76B156}" type="presParOf" srcId="{75F6FFB0-0E40-47BB-A3D1-18031C7AC89D}" destId="{F9377D86-016F-466D-AA93-5987F3E3D23C}" srcOrd="0" destOrd="0" presId="urn:microsoft.com/office/officeart/2005/8/layout/hList1"/>
    <dgm:cxn modelId="{E8E7FCB4-27FD-4E64-9560-F1567BC8AFBC}" type="presParOf" srcId="{F9377D86-016F-466D-AA93-5987F3E3D23C}" destId="{CCED45E8-A0B3-4440-8035-C6EA2EB39F21}" srcOrd="0" destOrd="0" presId="urn:microsoft.com/office/officeart/2005/8/layout/hList1"/>
    <dgm:cxn modelId="{0F682F7C-8C9B-4027-B06C-DEEDC8E388BB}" type="presParOf" srcId="{F9377D86-016F-466D-AA93-5987F3E3D23C}" destId="{5D58D831-2A25-4494-9C20-916B1CD8BC5E}" srcOrd="1" destOrd="0" presId="urn:microsoft.com/office/officeart/2005/8/layout/hList1"/>
    <dgm:cxn modelId="{8E6DA559-721D-46AC-BD4B-F9DBB755C6B8}" type="presParOf" srcId="{75F6FFB0-0E40-47BB-A3D1-18031C7AC89D}" destId="{B839DC59-A1A1-4F5C-9B25-A59D38D72391}" srcOrd="1" destOrd="0" presId="urn:microsoft.com/office/officeart/2005/8/layout/hList1"/>
    <dgm:cxn modelId="{EB83585D-6D07-4D5A-8006-351B39FF6DE2}" type="presParOf" srcId="{75F6FFB0-0E40-47BB-A3D1-18031C7AC89D}" destId="{31B8B471-57CF-45B7-9D03-DB547FC83A69}" srcOrd="2" destOrd="0" presId="urn:microsoft.com/office/officeart/2005/8/layout/hList1"/>
    <dgm:cxn modelId="{739CE127-DD92-42C9-88D9-3392279A665C}" type="presParOf" srcId="{31B8B471-57CF-45B7-9D03-DB547FC83A69}" destId="{061E24E3-19A9-4A75-9310-FE0D9C3D1579}" srcOrd="0" destOrd="0" presId="urn:microsoft.com/office/officeart/2005/8/layout/hList1"/>
    <dgm:cxn modelId="{43737F3D-C4D2-40BC-A522-16154A30CDFC}" type="presParOf" srcId="{31B8B471-57CF-45B7-9D03-DB547FC83A69}" destId="{3BC866A4-EF03-429C-9F15-DEF996C67DD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374DF-D657-4883-8A77-EB1CAD1A1F87}">
      <dsp:nvSpPr>
        <dsp:cNvPr id="0" name=""/>
        <dsp:cNvSpPr/>
      </dsp:nvSpPr>
      <dsp:spPr>
        <a:xfrm>
          <a:off x="-5308045" y="-812910"/>
          <a:ext cx="6320651" cy="632065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62F8C-F551-4FAD-A71F-886C26F0A124}">
      <dsp:nvSpPr>
        <dsp:cNvPr id="0" name=""/>
        <dsp:cNvSpPr/>
      </dsp:nvSpPr>
      <dsp:spPr>
        <a:xfrm>
          <a:off x="530154" y="360938"/>
          <a:ext cx="10650450" cy="722252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28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b="0" kern="1200" dirty="0">
              <a:solidFill>
                <a:schemeClr val="tx1"/>
              </a:solidFill>
            </a:rPr>
            <a:t>ÖĞRENCİ PORTFOLYO UYGULAMASI USUL VE ESASLARI</a:t>
          </a:r>
        </a:p>
      </dsp:txBody>
      <dsp:txXfrm>
        <a:off x="530154" y="360938"/>
        <a:ext cx="10650450" cy="722252"/>
      </dsp:txXfrm>
    </dsp:sp>
    <dsp:sp modelId="{098776FE-4C17-4E40-B9FC-DC348BF6758F}">
      <dsp:nvSpPr>
        <dsp:cNvPr id="0" name=""/>
        <dsp:cNvSpPr/>
      </dsp:nvSpPr>
      <dsp:spPr>
        <a:xfrm>
          <a:off x="78746" y="270656"/>
          <a:ext cx="902815" cy="9028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32477-09AF-4DE5-A687-FA41BC068C06}">
      <dsp:nvSpPr>
        <dsp:cNvPr id="0" name=""/>
        <dsp:cNvSpPr/>
      </dsp:nvSpPr>
      <dsp:spPr>
        <a:xfrm>
          <a:off x="944238" y="1444505"/>
          <a:ext cx="10236366" cy="72225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28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b="0" kern="1200" dirty="0">
              <a:solidFill>
                <a:schemeClr val="tx1"/>
              </a:solidFill>
            </a:rPr>
            <a:t>ÖĞRENCİ </a:t>
          </a:r>
          <a:r>
            <a:rPr lang="tr-TR" sz="3500" b="0" kern="1200" dirty="0" err="1">
              <a:solidFill>
                <a:schemeClr val="tx1"/>
              </a:solidFill>
            </a:rPr>
            <a:t>PORTFOLYOSU</a:t>
          </a:r>
          <a:r>
            <a:rPr lang="tr-TR" sz="3500" b="0" kern="1200" dirty="0">
              <a:solidFill>
                <a:schemeClr val="tx1"/>
              </a:solidFill>
            </a:rPr>
            <a:t> KONTROL ÇİZELGESİ</a:t>
          </a:r>
        </a:p>
      </dsp:txBody>
      <dsp:txXfrm>
        <a:off x="944238" y="1444505"/>
        <a:ext cx="10236366" cy="722252"/>
      </dsp:txXfrm>
    </dsp:sp>
    <dsp:sp modelId="{2872DC78-DCB0-4EE5-ABE2-0A14C4C59E6F}">
      <dsp:nvSpPr>
        <dsp:cNvPr id="0" name=""/>
        <dsp:cNvSpPr/>
      </dsp:nvSpPr>
      <dsp:spPr>
        <a:xfrm>
          <a:off x="492830" y="1354223"/>
          <a:ext cx="902815" cy="9028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D3488-FDFD-46C2-94B5-4B0978BEF41F}">
      <dsp:nvSpPr>
        <dsp:cNvPr id="0" name=""/>
        <dsp:cNvSpPr/>
      </dsp:nvSpPr>
      <dsp:spPr>
        <a:xfrm>
          <a:off x="944238" y="2528072"/>
          <a:ext cx="10236366" cy="72225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28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b="0" kern="1200" dirty="0">
              <a:solidFill>
                <a:schemeClr val="tx1"/>
              </a:solidFill>
            </a:rPr>
            <a:t>ÖĞRENCİ </a:t>
          </a:r>
          <a:r>
            <a:rPr lang="tr-TR" sz="3500" b="0" kern="1200" dirty="0" err="1">
              <a:solidFill>
                <a:schemeClr val="tx1"/>
              </a:solidFill>
            </a:rPr>
            <a:t>PORTFOLYOSU</a:t>
          </a:r>
          <a:r>
            <a:rPr lang="tr-TR" sz="3500" b="0" kern="1200" dirty="0">
              <a:solidFill>
                <a:schemeClr val="tx1"/>
              </a:solidFill>
            </a:rPr>
            <a:t> ŞABLONU</a:t>
          </a:r>
        </a:p>
      </dsp:txBody>
      <dsp:txXfrm>
        <a:off x="944238" y="2528072"/>
        <a:ext cx="10236366" cy="722252"/>
      </dsp:txXfrm>
    </dsp:sp>
    <dsp:sp modelId="{8B6271BF-BF4A-475D-8433-153347BFFB46}">
      <dsp:nvSpPr>
        <dsp:cNvPr id="0" name=""/>
        <dsp:cNvSpPr/>
      </dsp:nvSpPr>
      <dsp:spPr>
        <a:xfrm>
          <a:off x="492830" y="2437790"/>
          <a:ext cx="902815" cy="9028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07E56-0FBC-4613-94FB-C47B59095044}">
      <dsp:nvSpPr>
        <dsp:cNvPr id="0" name=""/>
        <dsp:cNvSpPr/>
      </dsp:nvSpPr>
      <dsp:spPr>
        <a:xfrm>
          <a:off x="595304" y="3625708"/>
          <a:ext cx="10650450" cy="72225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28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>
              <a:solidFill>
                <a:schemeClr val="tx1"/>
              </a:solidFill>
            </a:rPr>
            <a:t>PORTFOLYO İZLEM İLKELERİ VE SİSTEM AKIŞ ŞEMASI </a:t>
          </a:r>
        </a:p>
      </dsp:txBody>
      <dsp:txXfrm>
        <a:off x="595304" y="3625708"/>
        <a:ext cx="10650450" cy="722252"/>
      </dsp:txXfrm>
    </dsp:sp>
    <dsp:sp modelId="{60BE37D7-61A1-4E9F-B064-6759CAB3ABE3}">
      <dsp:nvSpPr>
        <dsp:cNvPr id="0" name=""/>
        <dsp:cNvSpPr/>
      </dsp:nvSpPr>
      <dsp:spPr>
        <a:xfrm>
          <a:off x="78746" y="3521357"/>
          <a:ext cx="902815" cy="9028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7A56A-61D8-48C1-A744-0D9F43F2BEDB}">
      <dsp:nvSpPr>
        <dsp:cNvPr id="0" name=""/>
        <dsp:cNvSpPr/>
      </dsp:nvSpPr>
      <dsp:spPr>
        <a:xfrm>
          <a:off x="5684292" y="1562354"/>
          <a:ext cx="183507" cy="786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801"/>
              </a:lnTo>
              <a:lnTo>
                <a:pt x="183507" y="7868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B4A59-32FF-4395-878C-91EF4FEE121B}">
      <dsp:nvSpPr>
        <dsp:cNvPr id="0" name=""/>
        <dsp:cNvSpPr/>
      </dsp:nvSpPr>
      <dsp:spPr>
        <a:xfrm>
          <a:off x="5406891" y="1562354"/>
          <a:ext cx="277400" cy="797105"/>
        </a:xfrm>
        <a:custGeom>
          <a:avLst/>
          <a:gdLst/>
          <a:ahLst/>
          <a:cxnLst/>
          <a:rect l="0" t="0" r="0" b="0"/>
          <a:pathLst>
            <a:path>
              <a:moveTo>
                <a:pt x="277400" y="0"/>
              </a:moveTo>
              <a:lnTo>
                <a:pt x="277400" y="797105"/>
              </a:lnTo>
              <a:lnTo>
                <a:pt x="0" y="7971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55739-35CF-4533-820B-FB9C587DEF4E}">
      <dsp:nvSpPr>
        <dsp:cNvPr id="0" name=""/>
        <dsp:cNvSpPr/>
      </dsp:nvSpPr>
      <dsp:spPr>
        <a:xfrm>
          <a:off x="2838734" y="1117"/>
          <a:ext cx="5691116" cy="1561237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Öğrenci </a:t>
          </a:r>
          <a:r>
            <a:rPr lang="tr-TR" sz="2700" kern="1200" dirty="0" err="1"/>
            <a:t>portfolyosuna</a:t>
          </a:r>
          <a:r>
            <a:rPr lang="tr-TR" sz="2700" kern="1200" dirty="0"/>
            <a:t> yönelik değerlendirme sekizinci yarıyılın sonunda Mezuniyet Komisyonu tarafından yapılır.</a:t>
          </a:r>
        </a:p>
      </dsp:txBody>
      <dsp:txXfrm>
        <a:off x="2838734" y="1117"/>
        <a:ext cx="5691116" cy="1561237"/>
      </dsp:txXfrm>
    </dsp:sp>
    <dsp:sp modelId="{6F49A725-A545-4D95-B749-AEF321C8AD35}">
      <dsp:nvSpPr>
        <dsp:cNvPr id="0" name=""/>
        <dsp:cNvSpPr/>
      </dsp:nvSpPr>
      <dsp:spPr>
        <a:xfrm>
          <a:off x="2284416" y="1988439"/>
          <a:ext cx="3122475" cy="74204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TAMAMLADI</a:t>
          </a:r>
        </a:p>
      </dsp:txBody>
      <dsp:txXfrm>
        <a:off x="2284416" y="1988439"/>
        <a:ext cx="3122475" cy="742040"/>
      </dsp:txXfrm>
    </dsp:sp>
    <dsp:sp modelId="{553F770E-4F66-4C8D-BA14-E414036EF670}">
      <dsp:nvSpPr>
        <dsp:cNvPr id="0" name=""/>
        <dsp:cNvSpPr/>
      </dsp:nvSpPr>
      <dsp:spPr>
        <a:xfrm>
          <a:off x="5867800" y="1957527"/>
          <a:ext cx="3122475" cy="783257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TAMAMLAMADI</a:t>
          </a:r>
        </a:p>
      </dsp:txBody>
      <dsp:txXfrm>
        <a:off x="5867800" y="1957527"/>
        <a:ext cx="3122475" cy="7832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D9BEE-1334-469D-B04A-8A1687854D26}">
      <dsp:nvSpPr>
        <dsp:cNvPr id="0" name=""/>
        <dsp:cNvSpPr/>
      </dsp:nvSpPr>
      <dsp:spPr>
        <a:xfrm>
          <a:off x="4206240" y="402"/>
          <a:ext cx="6309360" cy="15697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200" kern="1200" dirty="0"/>
            <a:t>Program çıktısına ilişkin olması gereken belgeler</a:t>
          </a:r>
          <a:br>
            <a:rPr lang="tr-TR" sz="3200" kern="1200" dirty="0"/>
          </a:br>
          <a:r>
            <a:rPr lang="tr-TR" sz="2700" kern="1200" dirty="0"/>
            <a:t> </a:t>
          </a:r>
        </a:p>
      </dsp:txBody>
      <dsp:txXfrm>
        <a:off x="4206240" y="196618"/>
        <a:ext cx="5720711" cy="1177298"/>
      </dsp:txXfrm>
    </dsp:sp>
    <dsp:sp modelId="{7CCC0814-67DF-4B02-93D5-AB8547938054}">
      <dsp:nvSpPr>
        <dsp:cNvPr id="0" name=""/>
        <dsp:cNvSpPr/>
      </dsp:nvSpPr>
      <dsp:spPr>
        <a:xfrm>
          <a:off x="0" y="402"/>
          <a:ext cx="4206240" cy="156973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500" kern="1200" dirty="0">
              <a:solidFill>
                <a:schemeClr val="tx1"/>
              </a:solidFill>
            </a:rPr>
            <a:t>GRUP-I</a:t>
          </a:r>
        </a:p>
      </dsp:txBody>
      <dsp:txXfrm>
        <a:off x="76628" y="77030"/>
        <a:ext cx="4052984" cy="1416474"/>
      </dsp:txXfrm>
    </dsp:sp>
    <dsp:sp modelId="{05CEBD8A-BF34-46A3-9E87-3C41B9051CEB}">
      <dsp:nvSpPr>
        <dsp:cNvPr id="0" name=""/>
        <dsp:cNvSpPr/>
      </dsp:nvSpPr>
      <dsp:spPr>
        <a:xfrm>
          <a:off x="4206240" y="1727105"/>
          <a:ext cx="6309360" cy="15697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200" kern="1200" dirty="0"/>
            <a:t>Program çıktısına ilişkin ek belgeler</a:t>
          </a:r>
        </a:p>
      </dsp:txBody>
      <dsp:txXfrm>
        <a:off x="4206240" y="1923321"/>
        <a:ext cx="5720711" cy="1177298"/>
      </dsp:txXfrm>
    </dsp:sp>
    <dsp:sp modelId="{7B85CD43-A51E-4BA3-9884-0B67529B09FB}">
      <dsp:nvSpPr>
        <dsp:cNvPr id="0" name=""/>
        <dsp:cNvSpPr/>
      </dsp:nvSpPr>
      <dsp:spPr>
        <a:xfrm>
          <a:off x="0" y="1727105"/>
          <a:ext cx="4206240" cy="156973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500" kern="1200" dirty="0">
              <a:solidFill>
                <a:schemeClr val="tx1"/>
              </a:solidFill>
            </a:rPr>
            <a:t>GRUP-II</a:t>
          </a:r>
        </a:p>
      </dsp:txBody>
      <dsp:txXfrm>
        <a:off x="76628" y="1803733"/>
        <a:ext cx="4052984" cy="1416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C6395-54EF-43C2-9D4E-0706C1A52835}">
      <dsp:nvSpPr>
        <dsp:cNvPr id="0" name=""/>
        <dsp:cNvSpPr/>
      </dsp:nvSpPr>
      <dsp:spPr>
        <a:xfrm rot="5400000">
          <a:off x="694299" y="1320068"/>
          <a:ext cx="2082266" cy="346484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D3B23-7B4F-4652-AB1D-37EB3EBD6162}">
      <dsp:nvSpPr>
        <dsp:cNvPr id="0" name=""/>
        <dsp:cNvSpPr/>
      </dsp:nvSpPr>
      <dsp:spPr>
        <a:xfrm>
          <a:off x="346717" y="2355310"/>
          <a:ext cx="3128080" cy="2741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36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200" kern="1200" dirty="0"/>
            <a:t>Akademik danışmanlık toplantısı planlanır</a:t>
          </a:r>
        </a:p>
      </dsp:txBody>
      <dsp:txXfrm>
        <a:off x="346717" y="2355310"/>
        <a:ext cx="3128080" cy="2741946"/>
      </dsp:txXfrm>
    </dsp:sp>
    <dsp:sp modelId="{4A2BBE8F-BAAE-48F3-8A51-A9B1B90C6973}">
      <dsp:nvSpPr>
        <dsp:cNvPr id="0" name=""/>
        <dsp:cNvSpPr/>
      </dsp:nvSpPr>
      <dsp:spPr>
        <a:xfrm>
          <a:off x="2884594" y="1064982"/>
          <a:ext cx="590203" cy="590203"/>
        </a:xfrm>
        <a:prstGeom prst="triangle">
          <a:avLst>
            <a:gd name="adj" fmla="val 10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2E70B-9440-436E-81D1-3237B61A9024}">
      <dsp:nvSpPr>
        <dsp:cNvPr id="0" name=""/>
        <dsp:cNvSpPr/>
      </dsp:nvSpPr>
      <dsp:spPr>
        <a:xfrm rot="5400000">
          <a:off x="4523681" y="372483"/>
          <a:ext cx="2082266" cy="346484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2EDF52-6C4F-4ED9-BAF7-C0F58C8BA977}">
      <dsp:nvSpPr>
        <dsp:cNvPr id="0" name=""/>
        <dsp:cNvSpPr/>
      </dsp:nvSpPr>
      <dsp:spPr>
        <a:xfrm>
          <a:off x="4176099" y="1407725"/>
          <a:ext cx="3128080" cy="274194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Öğrencilere duyurulur</a:t>
          </a:r>
        </a:p>
      </dsp:txBody>
      <dsp:txXfrm>
        <a:off x="4176099" y="1407725"/>
        <a:ext cx="3128080" cy="2741946"/>
      </dsp:txXfrm>
    </dsp:sp>
    <dsp:sp modelId="{5149CDE2-2B19-4AB3-BFF9-14800A419ACB}">
      <dsp:nvSpPr>
        <dsp:cNvPr id="0" name=""/>
        <dsp:cNvSpPr/>
      </dsp:nvSpPr>
      <dsp:spPr>
        <a:xfrm>
          <a:off x="6713976" y="117398"/>
          <a:ext cx="590203" cy="590203"/>
        </a:xfrm>
        <a:prstGeom prst="triangle">
          <a:avLst>
            <a:gd name="adj" fmla="val 10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B5171-2503-4E56-AE9A-E1EFE944CD61}">
      <dsp:nvSpPr>
        <dsp:cNvPr id="0" name=""/>
        <dsp:cNvSpPr/>
      </dsp:nvSpPr>
      <dsp:spPr>
        <a:xfrm rot="5400000">
          <a:off x="8353063" y="-575100"/>
          <a:ext cx="2082266" cy="346484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F35DA-A4BA-4C13-825D-49722534781A}">
      <dsp:nvSpPr>
        <dsp:cNvPr id="0" name=""/>
        <dsp:cNvSpPr/>
      </dsp:nvSpPr>
      <dsp:spPr>
        <a:xfrm>
          <a:off x="8005481" y="460141"/>
          <a:ext cx="3128080" cy="2741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05481" y="460141"/>
        <a:ext cx="3128080" cy="27419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6D7D9-0D61-4DFD-9854-88B0CA7A5374}">
      <dsp:nvSpPr>
        <dsp:cNvPr id="0" name=""/>
        <dsp:cNvSpPr/>
      </dsp:nvSpPr>
      <dsp:spPr>
        <a:xfrm>
          <a:off x="0" y="-4428"/>
          <a:ext cx="8792286" cy="171276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Öğrenci </a:t>
          </a:r>
          <a:r>
            <a:rPr lang="tr-TR" sz="31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portfolyosunun</a:t>
          </a:r>
          <a:r>
            <a:rPr lang="tr-TR" sz="3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amacı ve hedefleri </a:t>
          </a:r>
          <a:r>
            <a:rPr lang="tr-TR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tr-T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Akdeniz Üniversitesi Hemşirelik Fakültesi </a:t>
          </a:r>
          <a:r>
            <a:rPr lang="tr-TR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Öğrenci Portfolyo Uygulaması Usul ve Esasları</a:t>
          </a:r>
          <a:r>
            <a:rPr lang="tr-TR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50165" y="45737"/>
        <a:ext cx="7039280" cy="1612435"/>
      </dsp:txXfrm>
    </dsp:sp>
    <dsp:sp modelId="{27CAD7D7-B9BC-4803-90AA-B0395DC788C3}">
      <dsp:nvSpPr>
        <dsp:cNvPr id="0" name=""/>
        <dsp:cNvSpPr/>
      </dsp:nvSpPr>
      <dsp:spPr>
        <a:xfrm>
          <a:off x="1551579" y="2076158"/>
          <a:ext cx="8792286" cy="1695051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Öğrenci </a:t>
          </a:r>
          <a:r>
            <a:rPr lang="tr-TR" sz="31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Portfolyosunun</a:t>
          </a:r>
          <a:r>
            <a:rPr lang="tr-TR" sz="3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içeriği ve yapılanması </a:t>
          </a:r>
          <a:r>
            <a:rPr lang="tr-TR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tr-T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Öğrenci </a:t>
          </a:r>
          <a:r>
            <a:rPr lang="tr-TR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Portfolyosu</a:t>
          </a:r>
          <a:r>
            <a:rPr lang="tr-T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Kontrol Çizelgesi, Portfolyo Şablonu, Portfolyo Akış Şeması</a:t>
          </a:r>
          <a:r>
            <a:rPr lang="tr-TR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1601225" y="2125804"/>
        <a:ext cx="6039630" cy="1595759"/>
      </dsp:txXfrm>
    </dsp:sp>
    <dsp:sp modelId="{7F2EE58F-CA76-40CF-9AA6-C51CC3075837}">
      <dsp:nvSpPr>
        <dsp:cNvPr id="0" name=""/>
        <dsp:cNvSpPr/>
      </dsp:nvSpPr>
      <dsp:spPr>
        <a:xfrm>
          <a:off x="7690502" y="1336927"/>
          <a:ext cx="1101783" cy="110178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3600" kern="1200"/>
        </a:p>
      </dsp:txBody>
      <dsp:txXfrm>
        <a:off x="7938403" y="1336927"/>
        <a:ext cx="605981" cy="8290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34EA3-23D5-4336-B3B4-3E5BD757246F}">
      <dsp:nvSpPr>
        <dsp:cNvPr id="0" name=""/>
        <dsp:cNvSpPr/>
      </dsp:nvSpPr>
      <dsp:spPr>
        <a:xfrm>
          <a:off x="0" y="1501253"/>
          <a:ext cx="10515600" cy="300250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Portfolyo</a:t>
          </a:r>
          <a:r>
            <a:rPr 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hazırlama sürecinde öğrencinin sorumlulukları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tr-T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Akdeniz Üniversitesi Hemşirelik Fakültesi </a:t>
          </a:r>
          <a:r>
            <a:rPr lang="tr-TR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Öğrenci Portfolyo Uygulaması Usul ve Esasları</a:t>
          </a:r>
          <a:r>
            <a:rPr 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tr-TR" sz="3200" kern="1200" dirty="0"/>
        </a:p>
      </dsp:txBody>
      <dsp:txXfrm>
        <a:off x="87940" y="1589193"/>
        <a:ext cx="10339720" cy="28266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4BD9B-2498-48CF-876B-F9D2453EA9CF}">
      <dsp:nvSpPr>
        <dsp:cNvPr id="0" name=""/>
        <dsp:cNvSpPr/>
      </dsp:nvSpPr>
      <dsp:spPr>
        <a:xfrm>
          <a:off x="0" y="1501253"/>
          <a:ext cx="10515600" cy="300250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Öğrenci </a:t>
          </a:r>
          <a:r>
            <a:rPr lang="tr-TR" sz="4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Portfolyosu</a:t>
          </a:r>
          <a:r>
            <a:rPr lang="tr-TR" sz="4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izlem ilkeleri ve sistemi 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tr-T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Akdeniz Üniversitesi Hemşirelik Fakültesi </a:t>
          </a:r>
          <a:r>
            <a:rPr lang="tr-TR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Öğrenci Portfolyo Uygulaması Usul ve Esasları</a:t>
          </a:r>
          <a:r>
            <a:rPr 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87940" y="1589193"/>
        <a:ext cx="10339720" cy="28266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0ED8B-7FA6-4C51-937A-33CF0A676AB1}">
      <dsp:nvSpPr>
        <dsp:cNvPr id="0" name=""/>
        <dsp:cNvSpPr/>
      </dsp:nvSpPr>
      <dsp:spPr>
        <a:xfrm>
          <a:off x="0" y="0"/>
          <a:ext cx="8938260" cy="183835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5. Kanıt belgeleri/  arşivleme ve önemi</a:t>
          </a:r>
          <a:endParaRPr lang="tr-TR" sz="3600" b="1" kern="1200" dirty="0"/>
        </a:p>
      </dsp:txBody>
      <dsp:txXfrm>
        <a:off x="53844" y="53844"/>
        <a:ext cx="6954532" cy="1730665"/>
      </dsp:txXfrm>
    </dsp:sp>
    <dsp:sp modelId="{9446725A-760E-4F7D-AD9C-E4AF9BEB66EC}">
      <dsp:nvSpPr>
        <dsp:cNvPr id="0" name=""/>
        <dsp:cNvSpPr/>
      </dsp:nvSpPr>
      <dsp:spPr>
        <a:xfrm>
          <a:off x="788669" y="2144745"/>
          <a:ext cx="8938260" cy="183835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6. Her yarıyıl başındaki danışmanlık toplantılarında kontrol ve izlem yapılacağı </a:t>
          </a:r>
          <a:r>
            <a:rPr 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(Bireysel / grup)</a:t>
          </a:r>
          <a:endParaRPr lang="tr-TR" sz="3200" kern="1200" dirty="0"/>
        </a:p>
      </dsp:txBody>
      <dsp:txXfrm>
        <a:off x="842513" y="2198589"/>
        <a:ext cx="6846972" cy="1730665"/>
      </dsp:txXfrm>
    </dsp:sp>
    <dsp:sp modelId="{8D017AA4-1439-405A-AB54-5012E9EAA463}">
      <dsp:nvSpPr>
        <dsp:cNvPr id="0" name=""/>
        <dsp:cNvSpPr/>
      </dsp:nvSpPr>
      <dsp:spPr>
        <a:xfrm>
          <a:off x="1522727" y="4275850"/>
          <a:ext cx="8938260" cy="1838353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İzlem toplantısına katılımın önemi </a:t>
          </a:r>
          <a:r>
            <a:rPr lang="tr-TR" sz="2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(Zorunlu/ </a:t>
          </a:r>
          <a:r>
            <a:rPr lang="tr-TR" sz="2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portfolyo</a:t>
          </a:r>
          <a:r>
            <a:rPr lang="tr-TR" sz="2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sunumu ve izlemi)</a:t>
          </a:r>
          <a:endParaRPr lang="tr-TR" sz="2800" b="0" kern="1200" dirty="0"/>
        </a:p>
      </dsp:txBody>
      <dsp:txXfrm>
        <a:off x="1576571" y="4329694"/>
        <a:ext cx="6846972" cy="1730665"/>
      </dsp:txXfrm>
    </dsp:sp>
    <dsp:sp modelId="{11426808-0A63-447D-B17F-644989FB6CF4}">
      <dsp:nvSpPr>
        <dsp:cNvPr id="0" name=""/>
        <dsp:cNvSpPr/>
      </dsp:nvSpPr>
      <dsp:spPr>
        <a:xfrm>
          <a:off x="7743330" y="1394084"/>
          <a:ext cx="1194929" cy="119492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3600" kern="1200"/>
        </a:p>
      </dsp:txBody>
      <dsp:txXfrm>
        <a:off x="8012189" y="1394084"/>
        <a:ext cx="657211" cy="899184"/>
      </dsp:txXfrm>
    </dsp:sp>
    <dsp:sp modelId="{AC2DC2D8-5460-4108-8EAF-8A16B771E70A}">
      <dsp:nvSpPr>
        <dsp:cNvPr id="0" name=""/>
        <dsp:cNvSpPr/>
      </dsp:nvSpPr>
      <dsp:spPr>
        <a:xfrm>
          <a:off x="8532000" y="3526574"/>
          <a:ext cx="1194929" cy="119492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3600" kern="1200"/>
        </a:p>
      </dsp:txBody>
      <dsp:txXfrm>
        <a:off x="8800859" y="3526574"/>
        <a:ext cx="657211" cy="8991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DA34E-0A0D-4A12-949A-6FD8F8B07AF5}">
      <dsp:nvSpPr>
        <dsp:cNvPr id="0" name=""/>
        <dsp:cNvSpPr/>
      </dsp:nvSpPr>
      <dsp:spPr>
        <a:xfrm rot="5400000">
          <a:off x="268148" y="3021844"/>
          <a:ext cx="785529" cy="130710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1F069-0817-4176-8764-CF1979FAB54C}">
      <dsp:nvSpPr>
        <dsp:cNvPr id="0" name=""/>
        <dsp:cNvSpPr/>
      </dsp:nvSpPr>
      <dsp:spPr>
        <a:xfrm>
          <a:off x="137023" y="3412386"/>
          <a:ext cx="1180061" cy="1034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 err="1"/>
            <a:t>II.Yarıyılın</a:t>
          </a:r>
          <a:r>
            <a:rPr lang="tr-TR" sz="2000" kern="1200" dirty="0"/>
            <a:t> başı</a:t>
          </a:r>
        </a:p>
      </dsp:txBody>
      <dsp:txXfrm>
        <a:off x="137023" y="3412386"/>
        <a:ext cx="1180061" cy="1034392"/>
      </dsp:txXfrm>
    </dsp:sp>
    <dsp:sp modelId="{C75D95D2-2FC3-463A-8CAA-6DF5F37F9FD1}">
      <dsp:nvSpPr>
        <dsp:cNvPr id="0" name=""/>
        <dsp:cNvSpPr/>
      </dsp:nvSpPr>
      <dsp:spPr>
        <a:xfrm>
          <a:off x="1094431" y="2925613"/>
          <a:ext cx="222653" cy="222653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B9C46-2889-4610-98F2-FD5791124A05}">
      <dsp:nvSpPr>
        <dsp:cNvPr id="0" name=""/>
        <dsp:cNvSpPr/>
      </dsp:nvSpPr>
      <dsp:spPr>
        <a:xfrm rot="5400000">
          <a:off x="1712773" y="2664370"/>
          <a:ext cx="785529" cy="130710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82977-F0DD-4201-8105-6C935CB113A3}">
      <dsp:nvSpPr>
        <dsp:cNvPr id="0" name=""/>
        <dsp:cNvSpPr/>
      </dsp:nvSpPr>
      <dsp:spPr>
        <a:xfrm>
          <a:off x="1581649" y="3054912"/>
          <a:ext cx="1180061" cy="1034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III. Yarıyılın başı</a:t>
          </a:r>
        </a:p>
      </dsp:txBody>
      <dsp:txXfrm>
        <a:off x="1581649" y="3054912"/>
        <a:ext cx="1180061" cy="1034392"/>
      </dsp:txXfrm>
    </dsp:sp>
    <dsp:sp modelId="{3F0FB169-05C1-40C9-9D32-164D4C2CCF20}">
      <dsp:nvSpPr>
        <dsp:cNvPr id="0" name=""/>
        <dsp:cNvSpPr/>
      </dsp:nvSpPr>
      <dsp:spPr>
        <a:xfrm>
          <a:off x="2539057" y="2568139"/>
          <a:ext cx="222653" cy="222653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16639-A9E9-4113-8F3E-3F8CE0FDE408}">
      <dsp:nvSpPr>
        <dsp:cNvPr id="0" name=""/>
        <dsp:cNvSpPr/>
      </dsp:nvSpPr>
      <dsp:spPr>
        <a:xfrm rot="5400000">
          <a:off x="3157398" y="2306896"/>
          <a:ext cx="785529" cy="1307104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698EF-3AD2-43A4-92D1-1737E48778B2}">
      <dsp:nvSpPr>
        <dsp:cNvPr id="0" name=""/>
        <dsp:cNvSpPr/>
      </dsp:nvSpPr>
      <dsp:spPr>
        <a:xfrm>
          <a:off x="3026274" y="2697438"/>
          <a:ext cx="1180061" cy="1034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IV. Yarıyılın başı</a:t>
          </a:r>
        </a:p>
      </dsp:txBody>
      <dsp:txXfrm>
        <a:off x="3026274" y="2697438"/>
        <a:ext cx="1180061" cy="1034392"/>
      </dsp:txXfrm>
    </dsp:sp>
    <dsp:sp modelId="{E9B1CA9D-78A1-4606-B532-3041045C573B}">
      <dsp:nvSpPr>
        <dsp:cNvPr id="0" name=""/>
        <dsp:cNvSpPr/>
      </dsp:nvSpPr>
      <dsp:spPr>
        <a:xfrm>
          <a:off x="3983682" y="2210665"/>
          <a:ext cx="222653" cy="222653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B8FE6-67F2-4410-8BE5-66567FA5C6A9}">
      <dsp:nvSpPr>
        <dsp:cNvPr id="0" name=""/>
        <dsp:cNvSpPr/>
      </dsp:nvSpPr>
      <dsp:spPr>
        <a:xfrm rot="5400000">
          <a:off x="4602024" y="1949422"/>
          <a:ext cx="785529" cy="130710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FE4D4-E07A-4386-B433-18DF261F523C}">
      <dsp:nvSpPr>
        <dsp:cNvPr id="0" name=""/>
        <dsp:cNvSpPr/>
      </dsp:nvSpPr>
      <dsp:spPr>
        <a:xfrm>
          <a:off x="4470899" y="2339964"/>
          <a:ext cx="1180061" cy="1034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V. Yarıyılın başı</a:t>
          </a:r>
        </a:p>
      </dsp:txBody>
      <dsp:txXfrm>
        <a:off x="4470899" y="2339964"/>
        <a:ext cx="1180061" cy="1034392"/>
      </dsp:txXfrm>
    </dsp:sp>
    <dsp:sp modelId="{11D07496-FEB4-4BBB-B46C-5241E64B655F}">
      <dsp:nvSpPr>
        <dsp:cNvPr id="0" name=""/>
        <dsp:cNvSpPr/>
      </dsp:nvSpPr>
      <dsp:spPr>
        <a:xfrm>
          <a:off x="5428307" y="1853191"/>
          <a:ext cx="222653" cy="222653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9775A-A626-4C60-8812-5DDD22362DB8}">
      <dsp:nvSpPr>
        <dsp:cNvPr id="0" name=""/>
        <dsp:cNvSpPr/>
      </dsp:nvSpPr>
      <dsp:spPr>
        <a:xfrm rot="5400000">
          <a:off x="6046649" y="1591948"/>
          <a:ext cx="785529" cy="130710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0654A-65BE-4837-91C4-3CC6B6D26E74}">
      <dsp:nvSpPr>
        <dsp:cNvPr id="0" name=""/>
        <dsp:cNvSpPr/>
      </dsp:nvSpPr>
      <dsp:spPr>
        <a:xfrm>
          <a:off x="5915524" y="1982490"/>
          <a:ext cx="1180061" cy="1034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VI. Yarıyılın başı</a:t>
          </a:r>
        </a:p>
      </dsp:txBody>
      <dsp:txXfrm>
        <a:off x="5915524" y="1982490"/>
        <a:ext cx="1180061" cy="1034392"/>
      </dsp:txXfrm>
    </dsp:sp>
    <dsp:sp modelId="{E9F804E1-C4AB-4B9A-994D-0C664B9CDBC3}">
      <dsp:nvSpPr>
        <dsp:cNvPr id="0" name=""/>
        <dsp:cNvSpPr/>
      </dsp:nvSpPr>
      <dsp:spPr>
        <a:xfrm>
          <a:off x="6872932" y="1495717"/>
          <a:ext cx="222653" cy="22265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95569-F98C-405B-B8FF-7088FF69CA50}">
      <dsp:nvSpPr>
        <dsp:cNvPr id="0" name=""/>
        <dsp:cNvSpPr/>
      </dsp:nvSpPr>
      <dsp:spPr>
        <a:xfrm rot="5400000">
          <a:off x="7491274" y="1234474"/>
          <a:ext cx="785529" cy="130710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E090F7-C034-42AA-B80A-95493CDA13C3}">
      <dsp:nvSpPr>
        <dsp:cNvPr id="0" name=""/>
        <dsp:cNvSpPr/>
      </dsp:nvSpPr>
      <dsp:spPr>
        <a:xfrm>
          <a:off x="7360150" y="1625016"/>
          <a:ext cx="1180061" cy="1034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VII. Yarıyılın başı</a:t>
          </a:r>
        </a:p>
      </dsp:txBody>
      <dsp:txXfrm>
        <a:off x="7360150" y="1625016"/>
        <a:ext cx="1180061" cy="1034392"/>
      </dsp:txXfrm>
    </dsp:sp>
    <dsp:sp modelId="{6365272A-E473-4FE1-ADB7-21EC9EB0B65B}">
      <dsp:nvSpPr>
        <dsp:cNvPr id="0" name=""/>
        <dsp:cNvSpPr/>
      </dsp:nvSpPr>
      <dsp:spPr>
        <a:xfrm>
          <a:off x="8317558" y="1138243"/>
          <a:ext cx="222653" cy="222653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8571B-51E5-4F67-AA02-5D6411350CA0}">
      <dsp:nvSpPr>
        <dsp:cNvPr id="0" name=""/>
        <dsp:cNvSpPr/>
      </dsp:nvSpPr>
      <dsp:spPr>
        <a:xfrm rot="5400000">
          <a:off x="8935899" y="877000"/>
          <a:ext cx="785529" cy="130710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FE41D-03F1-42DD-BF5D-63C79533256D}">
      <dsp:nvSpPr>
        <dsp:cNvPr id="0" name=""/>
        <dsp:cNvSpPr/>
      </dsp:nvSpPr>
      <dsp:spPr>
        <a:xfrm>
          <a:off x="8804775" y="1267542"/>
          <a:ext cx="1180061" cy="1034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VIII. Yarıyılın başı</a:t>
          </a:r>
        </a:p>
      </dsp:txBody>
      <dsp:txXfrm>
        <a:off x="8804775" y="1267542"/>
        <a:ext cx="1180061" cy="1034392"/>
      </dsp:txXfrm>
    </dsp:sp>
    <dsp:sp modelId="{1048B55B-9B2C-44A3-9D10-E1B79C7C4CD6}">
      <dsp:nvSpPr>
        <dsp:cNvPr id="0" name=""/>
        <dsp:cNvSpPr/>
      </dsp:nvSpPr>
      <dsp:spPr>
        <a:xfrm>
          <a:off x="9762183" y="780769"/>
          <a:ext cx="222653" cy="222653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D989A-05BA-4CFD-9F8C-13EC2814CCFE}">
      <dsp:nvSpPr>
        <dsp:cNvPr id="0" name=""/>
        <dsp:cNvSpPr/>
      </dsp:nvSpPr>
      <dsp:spPr>
        <a:xfrm rot="5400000">
          <a:off x="10380525" y="519526"/>
          <a:ext cx="785529" cy="1307104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2C5D0-8D96-48BC-9CA4-751381C04867}">
      <dsp:nvSpPr>
        <dsp:cNvPr id="0" name=""/>
        <dsp:cNvSpPr/>
      </dsp:nvSpPr>
      <dsp:spPr>
        <a:xfrm>
          <a:off x="10249400" y="910069"/>
          <a:ext cx="1180061" cy="1034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VIII. Yarıyılın sonu</a:t>
          </a:r>
        </a:p>
      </dsp:txBody>
      <dsp:txXfrm>
        <a:off x="10249400" y="910069"/>
        <a:ext cx="1180061" cy="10343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D45E8-A0B3-4440-8035-C6EA2EB39F21}">
      <dsp:nvSpPr>
        <dsp:cNvPr id="0" name=""/>
        <dsp:cNvSpPr/>
      </dsp:nvSpPr>
      <dsp:spPr>
        <a:xfrm>
          <a:off x="54" y="50298"/>
          <a:ext cx="5208302" cy="10656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700" b="1" kern="1200" dirty="0">
              <a:solidFill>
                <a:schemeClr val="tx1"/>
              </a:solidFill>
            </a:rPr>
            <a:t>Yeri</a:t>
          </a:r>
          <a:endParaRPr lang="tr-TR" sz="3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" y="50298"/>
        <a:ext cx="5208302" cy="1065600"/>
      </dsp:txXfrm>
    </dsp:sp>
    <dsp:sp modelId="{5D58D831-2A25-4494-9C20-916B1CD8BC5E}">
      <dsp:nvSpPr>
        <dsp:cNvPr id="0" name=""/>
        <dsp:cNvSpPr/>
      </dsp:nvSpPr>
      <dsp:spPr>
        <a:xfrm>
          <a:off x="54" y="1115898"/>
          <a:ext cx="5208302" cy="345321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Online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Lisansüstü derslikler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Amfiler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Öğretim elemanı odası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????</a:t>
          </a:r>
        </a:p>
      </dsp:txBody>
      <dsp:txXfrm>
        <a:off x="54" y="1115898"/>
        <a:ext cx="5208302" cy="3453210"/>
      </dsp:txXfrm>
    </dsp:sp>
    <dsp:sp modelId="{061E24E3-19A9-4A75-9310-FE0D9C3D1579}">
      <dsp:nvSpPr>
        <dsp:cNvPr id="0" name=""/>
        <dsp:cNvSpPr/>
      </dsp:nvSpPr>
      <dsp:spPr>
        <a:xfrm>
          <a:off x="5937573" y="8558"/>
          <a:ext cx="5208302" cy="1065600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700" b="1" kern="1200" dirty="0">
              <a:solidFill>
                <a:schemeClr val="tx1"/>
              </a:solidFill>
            </a:rPr>
            <a:t>Süresi ???</a:t>
          </a:r>
        </a:p>
      </dsp:txBody>
      <dsp:txXfrm>
        <a:off x="5937573" y="8558"/>
        <a:ext cx="5208302" cy="1065600"/>
      </dsp:txXfrm>
    </dsp:sp>
    <dsp:sp modelId="{3BC866A4-EF03-429C-9F15-DEF996C67DD7}">
      <dsp:nvSpPr>
        <dsp:cNvPr id="0" name=""/>
        <dsp:cNvSpPr/>
      </dsp:nvSpPr>
      <dsp:spPr>
        <a:xfrm>
          <a:off x="5937519" y="1115898"/>
          <a:ext cx="5208302" cy="3453210"/>
        </a:xfrm>
        <a:prstGeom prst="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Her bir öğrencinin sunumu için 15-20 dakika yeteceği öngörülmektedir!!!!</a:t>
          </a:r>
        </a:p>
      </dsp:txBody>
      <dsp:txXfrm>
        <a:off x="5937519" y="1115898"/>
        <a:ext cx="5208302" cy="3453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BF422-326A-4715-B939-FFD5C965C38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02B7E-BD7F-4912-9E81-2FC33E139A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274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DE1D-A788-4561-BB2E-38694BABDDB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BAC8-9D2E-47FD-A6DF-79507A9604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89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DE1D-A788-4561-BB2E-38694BABDDB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BAC8-9D2E-47FD-A6DF-79507A9604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85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DE1D-A788-4561-BB2E-38694BABDDB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BAC8-9D2E-47FD-A6DF-79507A9604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47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DE1D-A788-4561-BB2E-38694BABDDB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BAC8-9D2E-47FD-A6DF-79507A9604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52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DE1D-A788-4561-BB2E-38694BABDDB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BAC8-9D2E-47FD-A6DF-79507A9604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1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DE1D-A788-4561-BB2E-38694BABDDB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BAC8-9D2E-47FD-A6DF-79507A9604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5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DE1D-A788-4561-BB2E-38694BABDDB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BAC8-9D2E-47FD-A6DF-79507A9604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75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DE1D-A788-4561-BB2E-38694BABDDB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BAC8-9D2E-47FD-A6DF-79507A9604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25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DE1D-A788-4561-BB2E-38694BABDDB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BAC8-9D2E-47FD-A6DF-79507A9604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39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DE1D-A788-4561-BB2E-38694BABDDB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BAC8-9D2E-47FD-A6DF-79507A9604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07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DE1D-A788-4561-BB2E-38694BABDDB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BAC8-9D2E-47FD-A6DF-79507A9604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4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DE1D-A788-4561-BB2E-38694BABDDB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4BAC8-9D2E-47FD-A6DF-79507A9604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32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16127" y="475782"/>
            <a:ext cx="10106526" cy="248188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114000"/>
              </a:lnSpc>
            </a:pPr>
            <a:b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Portfolyosu </a:t>
            </a:r>
            <a:br>
              <a:rPr lang="tr-TR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Hazırlama ve İzlem Süreçleri </a:t>
            </a:r>
            <a:br>
              <a:rPr lang="tr-TR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3">
            <a:extLst>
              <a:ext uri="{FF2B5EF4-FFF2-40B4-BE49-F238E27FC236}">
                <a16:creationId xmlns:a16="http://schemas.microsoft.com/office/drawing/2014/main" id="{49898785-971F-4281-9640-F1CC0FA28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7390" y="4066271"/>
            <a:ext cx="9144000" cy="1655762"/>
          </a:xfrm>
        </p:spPr>
        <p:txBody>
          <a:bodyPr/>
          <a:lstStyle/>
          <a:p>
            <a:endParaRPr lang="tr-TR" dirty="0"/>
          </a:p>
          <a:p>
            <a:r>
              <a:rPr lang="tr-TR" sz="3600" dirty="0">
                <a:solidFill>
                  <a:srgbClr val="7030A0"/>
                </a:solidFill>
              </a:rPr>
              <a:t>Doç. Dr. Sevcan ATAY TURAN </a:t>
            </a:r>
          </a:p>
        </p:txBody>
      </p:sp>
    </p:spTree>
    <p:extLst>
      <p:ext uri="{BB962C8B-B14F-4D97-AF65-F5344CB8AC3E}">
        <p14:creationId xmlns:p14="http://schemas.microsoft.com/office/powerpoint/2010/main" val="144716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87C4200-3AB3-4399-AAF0-3E173E404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Öğrenci </a:t>
            </a:r>
            <a:r>
              <a:rPr lang="tr-TR" dirty="0" err="1"/>
              <a:t>Portfolyo</a:t>
            </a:r>
            <a:r>
              <a:rPr lang="tr-TR" dirty="0"/>
              <a:t> Rehberi 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4F6A2FCE-CA1A-46DC-A6C8-B0155C1E7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946" t="18501" r="26249" b="3908"/>
          <a:stretch/>
        </p:blipFill>
        <p:spPr>
          <a:xfrm>
            <a:off x="3319974" y="1690688"/>
            <a:ext cx="4797905" cy="456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83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FD8B88-F340-4D2F-B363-17E955563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b="1" dirty="0">
                <a:solidFill>
                  <a:srgbClr val="7030A0"/>
                </a:solidFill>
              </a:rPr>
              <a:t>İÇİNDEKİLER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C9A580-CD35-4630-8DA3-C9F566451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tr-TR" dirty="0"/>
              <a:t>Öğrenci Tanıtıcı Bilgileri</a:t>
            </a:r>
          </a:p>
          <a:p>
            <a:pPr lvl="0"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tr-TR" dirty="0"/>
              <a:t>Hemşirelik Fakültesi Program Çıktıları Doğrultusunda Performans/Yeterlik Ölçütü Kanıtları</a:t>
            </a:r>
          </a:p>
          <a:p>
            <a:pPr lvl="0"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tr-TR" dirty="0"/>
              <a:t>Yansıtma Yazım İlkeleri</a:t>
            </a:r>
          </a:p>
          <a:p>
            <a:pPr lvl="0"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tr-TR" dirty="0"/>
              <a:t>Öz Değerlendirme Raporu</a:t>
            </a:r>
          </a:p>
          <a:p>
            <a:pPr lvl="0"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tr-TR" dirty="0"/>
              <a:t>Öğrenciler İçin </a:t>
            </a:r>
            <a:r>
              <a:rPr lang="tr-TR" dirty="0" err="1"/>
              <a:t>Portfolyo</a:t>
            </a:r>
            <a:r>
              <a:rPr lang="tr-TR" dirty="0"/>
              <a:t> İzlem İlkeleri ve Sistem Akış Şeması</a:t>
            </a:r>
          </a:p>
          <a:p>
            <a:pPr lvl="0"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tr-TR" dirty="0"/>
              <a:t>Akademik Danışmanlar İçin </a:t>
            </a:r>
            <a:r>
              <a:rPr lang="tr-TR" dirty="0" err="1"/>
              <a:t>Portfolyo</a:t>
            </a:r>
            <a:r>
              <a:rPr lang="tr-TR" dirty="0"/>
              <a:t> İzlem İlkeleri ve Sistem Akış Şeması 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9613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565D19-7D34-49F3-9147-F506B668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b="1" dirty="0"/>
              <a:t>PORTFOLYO İZLEM İLKELERİ VE SİSTEM AKIŞ ŞEMASI </a:t>
            </a:r>
            <a:br>
              <a:rPr lang="tr-TR" dirty="0"/>
            </a:b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9A48EB0C-0B63-41DE-95FA-13C8D8060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217" t="19470" r="33156" b="7141"/>
          <a:stretch/>
        </p:blipFill>
        <p:spPr>
          <a:xfrm>
            <a:off x="2335237" y="1228138"/>
            <a:ext cx="5444197" cy="526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517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32931" y="1555845"/>
            <a:ext cx="9144000" cy="345537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r-T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Portfolyo </a:t>
            </a:r>
            <a:br>
              <a:rPr lang="tr-T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Bilgilendirme ve İzlem Süreci</a:t>
            </a:r>
            <a:br>
              <a:rPr lang="tr-T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94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083443"/>
              </p:ext>
            </p:extLst>
          </p:nvPr>
        </p:nvGraphicFramePr>
        <p:xfrm>
          <a:off x="614149" y="1364776"/>
          <a:ext cx="11136573" cy="5213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Yuvarlatılmış Dikdörtgen 4"/>
          <p:cNvSpPr/>
          <p:nvPr/>
        </p:nvSpPr>
        <p:spPr>
          <a:xfrm>
            <a:off x="614149" y="285106"/>
            <a:ext cx="3835021" cy="914400"/>
          </a:xfrm>
          <a:prstGeom prst="roundRect">
            <a:avLst/>
          </a:prstGeom>
          <a:solidFill>
            <a:srgbClr val="F96A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YARIYIL</a:t>
            </a:r>
          </a:p>
        </p:txBody>
      </p:sp>
    </p:spTree>
    <p:extLst>
      <p:ext uri="{BB962C8B-B14F-4D97-AF65-F5344CB8AC3E}">
        <p14:creationId xmlns:p14="http://schemas.microsoft.com/office/powerpoint/2010/main" val="204422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4426" y="329849"/>
            <a:ext cx="10515600" cy="215669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R="0" lvl="1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tabLst/>
              <a:defRPr/>
            </a:pPr>
            <a:b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portfolyosu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hazırlama ve </a:t>
            </a:r>
            <a:r>
              <a:rPr lang="tr-TR" sz="32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izlem </a:t>
            </a:r>
            <a:r>
              <a:rPr kumimoji="0" lang="tr-T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sürecine yönelik kapsamlı bilgilendirme yapılır. </a:t>
            </a:r>
            <a:br>
              <a:rPr kumimoji="0" lang="tr-T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br>
              <a:rPr kumimoji="0" lang="tr-T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2297263"/>
            <a:ext cx="4511400" cy="4511400"/>
          </a:xfrm>
        </p:spPr>
      </p:pic>
      <p:sp>
        <p:nvSpPr>
          <p:cNvPr id="5" name="Metin kutusu 4"/>
          <p:cNvSpPr txBox="1"/>
          <p:nvPr/>
        </p:nvSpPr>
        <p:spPr>
          <a:xfrm>
            <a:off x="4774130" y="2675823"/>
            <a:ext cx="2819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 </a:t>
            </a:r>
            <a:r>
              <a:rPr lang="tr-T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portfolyosu</a:t>
            </a:r>
            <a:endParaRPr lang="tr-TR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093" y="5398369"/>
            <a:ext cx="752475" cy="11049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481" y="5398369"/>
            <a:ext cx="752475" cy="11049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731" y="5379119"/>
            <a:ext cx="752475" cy="110490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7969" y="5379119"/>
            <a:ext cx="752475" cy="110490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818" y="4204837"/>
            <a:ext cx="752475" cy="11049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644" y="4214462"/>
            <a:ext cx="752475" cy="1104900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512" y="4214462"/>
            <a:ext cx="752475" cy="1104900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7716" y="4204837"/>
            <a:ext cx="752475" cy="1104900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127" y="5379119"/>
            <a:ext cx="752475" cy="1104900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0239" y="5362846"/>
            <a:ext cx="752475" cy="1104900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0926" y="5362846"/>
            <a:ext cx="752475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293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Bilgilendirme toplantısı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072093"/>
              </p:ext>
            </p:extLst>
          </p:nvPr>
        </p:nvGraphicFramePr>
        <p:xfrm>
          <a:off x="1009934" y="2511188"/>
          <a:ext cx="10343866" cy="3766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7620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69909"/>
              </p:ext>
            </p:extLst>
          </p:nvPr>
        </p:nvGraphicFramePr>
        <p:xfrm>
          <a:off x="838200" y="450376"/>
          <a:ext cx="10515600" cy="6005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0542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Portfolyo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hazırlama sürecinde öğrencinin sorumlulukları </a:t>
            </a:r>
            <a:b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(Akdeniz Üniversitesi Hemşirelik Fakültesi Öğrenci Portfolyo Uygulaması Usul ve Esasları)</a:t>
            </a:r>
            <a:br>
              <a:rPr lang="tr-T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251881"/>
            <a:ext cx="10515600" cy="429904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tr-TR" i="1" dirty="0"/>
              <a:t>Lisans eğitimi süresince akademik danışmanının rehberliğinde </a:t>
            </a:r>
            <a:r>
              <a:rPr lang="tr-TR" i="1" dirty="0" err="1"/>
              <a:t>portfolyo</a:t>
            </a:r>
            <a:r>
              <a:rPr lang="tr-TR" i="1" dirty="0"/>
              <a:t> hazırlar.</a:t>
            </a:r>
          </a:p>
          <a:p>
            <a:pPr lvl="0"/>
            <a:endParaRPr lang="tr-TR" i="1" dirty="0"/>
          </a:p>
          <a:p>
            <a:pPr lvl="0"/>
            <a:r>
              <a:rPr lang="tr-TR" i="1" dirty="0"/>
              <a:t>Her eğitim öğretim yarıyılı için </a:t>
            </a:r>
            <a:r>
              <a:rPr lang="tr-TR" i="1" dirty="0" err="1"/>
              <a:t>portfolyo</a:t>
            </a:r>
            <a:r>
              <a:rPr lang="tr-TR" i="1" dirty="0"/>
              <a:t> kontrolü/izlemi yaptırır.</a:t>
            </a:r>
          </a:p>
          <a:p>
            <a:pPr lvl="0"/>
            <a:endParaRPr lang="tr-TR" i="1" dirty="0"/>
          </a:p>
          <a:p>
            <a:pPr lvl="0"/>
            <a:r>
              <a:rPr lang="tr-TR" i="1" dirty="0"/>
              <a:t>Portfolyo Rehberi ve Portfolyo Şablonu doğrultusunda </a:t>
            </a:r>
            <a:r>
              <a:rPr lang="tr-TR" i="1" dirty="0" err="1"/>
              <a:t>portfolyosunu</a:t>
            </a:r>
            <a:r>
              <a:rPr lang="tr-TR" i="1" dirty="0"/>
              <a:t> hazırlar ve arşivler. </a:t>
            </a:r>
          </a:p>
          <a:p>
            <a:pPr lvl="0"/>
            <a:endParaRPr lang="tr-TR" i="1" dirty="0"/>
          </a:p>
          <a:p>
            <a:pPr lvl="0"/>
            <a:r>
              <a:rPr lang="tr-TR" i="1" dirty="0"/>
              <a:t>Portfolyo sürecine yönelik yapılacak duyuruları takip eder. </a:t>
            </a:r>
          </a:p>
          <a:p>
            <a:pPr lvl="0"/>
            <a:endParaRPr lang="tr-TR" i="1" dirty="0"/>
          </a:p>
          <a:p>
            <a:pPr lvl="0"/>
            <a:r>
              <a:rPr lang="tr-TR" i="1" dirty="0"/>
              <a:t>Portfolyo sürecine yönelik planlanan toplantılara düzenli katılım sağlar. </a:t>
            </a:r>
          </a:p>
          <a:p>
            <a:pPr lvl="0"/>
            <a:endParaRPr lang="tr-TR" i="1" dirty="0"/>
          </a:p>
          <a:p>
            <a:pPr lvl="0"/>
            <a:r>
              <a:rPr lang="tr-TR" i="1" dirty="0"/>
              <a:t>Hazırladığı </a:t>
            </a:r>
            <a:r>
              <a:rPr lang="tr-TR" i="1" dirty="0" err="1"/>
              <a:t>portfolyoyu</a:t>
            </a:r>
            <a:r>
              <a:rPr lang="tr-TR" i="1" dirty="0"/>
              <a:t>, akademik danışman tarafından planlanan ve ilan edilen danışmanlık toplantısında, akademik danışmanına suna</a:t>
            </a:r>
            <a:r>
              <a:rPr lang="tr-TR" dirty="0"/>
              <a:t>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5190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983324"/>
              </p:ext>
            </p:extLst>
          </p:nvPr>
        </p:nvGraphicFramePr>
        <p:xfrm>
          <a:off x="838200" y="450376"/>
          <a:ext cx="10515600" cy="6005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73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59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Portfolyo Uygulamasının Amacı</a:t>
            </a:r>
            <a:br>
              <a:rPr lang="tr-TR" dirty="0">
                <a:solidFill>
                  <a:srgbClr val="7030A0"/>
                </a:solidFill>
              </a:rPr>
            </a:b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Clr>
                <a:srgbClr val="7030A0"/>
              </a:buClr>
            </a:pPr>
            <a:r>
              <a:rPr lang="tr-TR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Bireysel ve profesyonel gelişim</a:t>
            </a:r>
          </a:p>
          <a:p>
            <a:pPr>
              <a:buClr>
                <a:srgbClr val="7030A0"/>
              </a:buClr>
            </a:pPr>
            <a:r>
              <a:rPr lang="tr-TR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Kuramsal program değerlendirme </a:t>
            </a:r>
          </a:p>
          <a:p>
            <a:pPr>
              <a:buClr>
                <a:srgbClr val="7030A0"/>
              </a:buClr>
            </a:pPr>
            <a:r>
              <a:rPr lang="tr-TR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Lisans program çıktılarına ulaşma durumu</a:t>
            </a:r>
          </a:p>
          <a:p>
            <a:pPr>
              <a:buClr>
                <a:srgbClr val="7030A0"/>
              </a:buClr>
            </a:pPr>
            <a:r>
              <a:rPr lang="tr-TR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Performans kanıtlarını ortaya koymaktır.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112222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Portfolyosu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izlem ilkeleri ve sistemi </a:t>
            </a:r>
            <a:b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(Akdeniz Üniversitesi Hemşirelik Fakültesi Öğrenci Portfolyo Uygulaması Usul ve Esasları)</a:t>
            </a:r>
            <a:b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1"/>
            <a:endParaRPr lang="tr-TR" dirty="0"/>
          </a:p>
          <a:p>
            <a:pPr lvl="1"/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Portfolyo bilgilendirmesi ve izlemi, her eğitim öğretim yarıyılı başında akademik danışman tarafından danışmanlık toplantılarında yapılır. </a:t>
            </a:r>
          </a:p>
          <a:p>
            <a:pPr lvl="1"/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Mazeret göstermeksizin danışmanlık toplantısına katılmayan öğrenci, ilgili eğitim öğretim yarıyılı için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portfolyo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izlemi yapılmamış olarak kabul edilir.</a:t>
            </a:r>
          </a:p>
          <a:p>
            <a:pPr lvl="1"/>
            <a:endParaRPr lang="tr-T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Mazereti nedeniyle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portfolyosunu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teslim edemeyen ve/veya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portfolyo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izlem toplantısına katılamayan öğrenciler, mazeret süreleri bitiminden itibaren en geç 5 iş günü içerisinde danışman tarafından belirlenen tarih ve saatte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portfolyo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izlemini yaptırır.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31255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799145"/>
              </p:ext>
            </p:extLst>
          </p:nvPr>
        </p:nvGraphicFramePr>
        <p:xfrm>
          <a:off x="838200" y="286602"/>
          <a:ext cx="10515600" cy="612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0487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6700" y="4550294"/>
            <a:ext cx="10515600" cy="175806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Aşama: </a:t>
            </a:r>
            <a:r>
              <a:rPr lang="tr-TR" sz="4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İzlem süreci</a:t>
            </a:r>
            <a:endParaRPr lang="tr-TR" sz="4800" b="1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474" y="552242"/>
            <a:ext cx="3998052" cy="3998052"/>
          </a:xfrm>
        </p:spPr>
      </p:pic>
    </p:spTree>
    <p:extLst>
      <p:ext uri="{BB962C8B-B14F-4D97-AF65-F5344CB8AC3E}">
        <p14:creationId xmlns:p14="http://schemas.microsoft.com/office/powerpoint/2010/main" val="4151935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622842" cy="56519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Akademik danışmanlık toplantısı - Ne zaman?</a:t>
            </a: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390831687"/>
              </p:ext>
            </p:extLst>
          </p:nvPr>
        </p:nvGraphicFramePr>
        <p:xfrm>
          <a:off x="300251" y="1749187"/>
          <a:ext cx="11436823" cy="5227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şağı Ok 4"/>
          <p:cNvSpPr/>
          <p:nvPr/>
        </p:nvSpPr>
        <p:spPr>
          <a:xfrm>
            <a:off x="346881" y="3098041"/>
            <a:ext cx="1050877" cy="158314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I. </a:t>
            </a:r>
            <a:r>
              <a:rPr lang="tr-TR" sz="1600" b="1" dirty="0">
                <a:solidFill>
                  <a:schemeClr val="tx1"/>
                </a:solidFill>
              </a:rPr>
              <a:t>yarıyıl</a:t>
            </a:r>
          </a:p>
        </p:txBody>
      </p:sp>
      <p:sp>
        <p:nvSpPr>
          <p:cNvPr id="7" name="Aşağı Ok 6"/>
          <p:cNvSpPr/>
          <p:nvPr/>
        </p:nvSpPr>
        <p:spPr>
          <a:xfrm>
            <a:off x="1749188" y="2718179"/>
            <a:ext cx="1050877" cy="158314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II. </a:t>
            </a:r>
            <a:r>
              <a:rPr lang="tr-TR" sz="1600" b="1" dirty="0">
                <a:solidFill>
                  <a:schemeClr val="tx1"/>
                </a:solidFill>
              </a:rPr>
              <a:t>yarıyıl</a:t>
            </a:r>
          </a:p>
        </p:txBody>
      </p:sp>
      <p:sp>
        <p:nvSpPr>
          <p:cNvPr id="8" name="Aşağı Ok 7"/>
          <p:cNvSpPr/>
          <p:nvPr/>
        </p:nvSpPr>
        <p:spPr>
          <a:xfrm>
            <a:off x="3111690" y="2306471"/>
            <a:ext cx="1050877" cy="158314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III. </a:t>
            </a:r>
            <a:r>
              <a:rPr lang="tr-TR" sz="1600" b="1" dirty="0">
                <a:solidFill>
                  <a:schemeClr val="tx1"/>
                </a:solidFill>
              </a:rPr>
              <a:t>yarıyıl</a:t>
            </a:r>
          </a:p>
        </p:txBody>
      </p:sp>
      <p:sp>
        <p:nvSpPr>
          <p:cNvPr id="9" name="Aşağı Ok 8"/>
          <p:cNvSpPr/>
          <p:nvPr/>
        </p:nvSpPr>
        <p:spPr>
          <a:xfrm>
            <a:off x="4532194" y="1926609"/>
            <a:ext cx="1050877" cy="158314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IV. </a:t>
            </a:r>
            <a:r>
              <a:rPr lang="tr-TR" sz="1600" b="1" dirty="0">
                <a:solidFill>
                  <a:schemeClr val="tx1"/>
                </a:solidFill>
              </a:rPr>
              <a:t>yarıyıl</a:t>
            </a:r>
          </a:p>
        </p:txBody>
      </p:sp>
      <p:sp>
        <p:nvSpPr>
          <p:cNvPr id="10" name="Aşağı Ok 9"/>
          <p:cNvSpPr/>
          <p:nvPr/>
        </p:nvSpPr>
        <p:spPr>
          <a:xfrm>
            <a:off x="6094862" y="1514901"/>
            <a:ext cx="1050877" cy="158314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V. </a:t>
            </a:r>
            <a:r>
              <a:rPr lang="tr-TR" sz="1600" b="1" dirty="0">
                <a:solidFill>
                  <a:schemeClr val="tx1"/>
                </a:solidFill>
              </a:rPr>
              <a:t>yarıyıl</a:t>
            </a:r>
          </a:p>
        </p:txBody>
      </p:sp>
      <p:sp>
        <p:nvSpPr>
          <p:cNvPr id="11" name="Aşağı Ok 10"/>
          <p:cNvSpPr/>
          <p:nvPr/>
        </p:nvSpPr>
        <p:spPr>
          <a:xfrm>
            <a:off x="10326805" y="357116"/>
            <a:ext cx="1410269" cy="158314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VIII. </a:t>
            </a:r>
            <a:r>
              <a:rPr lang="tr-TR" sz="1600" b="1" dirty="0">
                <a:solidFill>
                  <a:schemeClr val="tx1"/>
                </a:solidFill>
              </a:rPr>
              <a:t>yarıyıl</a:t>
            </a:r>
          </a:p>
        </p:txBody>
      </p:sp>
      <p:sp>
        <p:nvSpPr>
          <p:cNvPr id="12" name="Aşağı Ok 11"/>
          <p:cNvSpPr/>
          <p:nvPr/>
        </p:nvSpPr>
        <p:spPr>
          <a:xfrm>
            <a:off x="9048180" y="930322"/>
            <a:ext cx="1105754" cy="158314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</a:rPr>
              <a:t>VII. </a:t>
            </a:r>
            <a:r>
              <a:rPr lang="tr-TR" sz="1600" b="1" dirty="0">
                <a:solidFill>
                  <a:schemeClr val="tx1"/>
                </a:solidFill>
              </a:rPr>
              <a:t>yarıyıl</a:t>
            </a:r>
          </a:p>
        </p:txBody>
      </p:sp>
      <p:sp>
        <p:nvSpPr>
          <p:cNvPr id="13" name="Aşağı Ok 12"/>
          <p:cNvSpPr/>
          <p:nvPr/>
        </p:nvSpPr>
        <p:spPr>
          <a:xfrm>
            <a:off x="7410165" y="1135039"/>
            <a:ext cx="1050877" cy="158314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</a:rPr>
              <a:t>VI. </a:t>
            </a:r>
            <a:r>
              <a:rPr lang="tr-TR" sz="1600" b="1" dirty="0">
                <a:solidFill>
                  <a:schemeClr val="tx1"/>
                </a:solidFill>
              </a:rPr>
              <a:t>yarıyıl</a:t>
            </a:r>
          </a:p>
        </p:txBody>
      </p:sp>
      <p:sp>
        <p:nvSpPr>
          <p:cNvPr id="15" name="Yukarı Ok 14"/>
          <p:cNvSpPr/>
          <p:nvPr/>
        </p:nvSpPr>
        <p:spPr>
          <a:xfrm>
            <a:off x="10326805" y="3700818"/>
            <a:ext cx="1296538" cy="286375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51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6016" y="382136"/>
            <a:ext cx="10465966" cy="1282891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Akademik Danışmanlık Toplantısı</a:t>
            </a:r>
            <a:endParaRPr lang="tr-TR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726111"/>
              </p:ext>
            </p:extLst>
          </p:nvPr>
        </p:nvGraphicFramePr>
        <p:xfrm>
          <a:off x="591199" y="1959375"/>
          <a:ext cx="11145876" cy="4619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4987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4426" y="329849"/>
            <a:ext cx="10515600" cy="153784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R="0" lvl="1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tabLst/>
              <a:defRPr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Akademik danışmanlık toplantısı sırasında Portfolyo izlemi bireysel veya grup şeklinde planlanabilir.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632" y="3166280"/>
            <a:ext cx="4511400" cy="3765267"/>
          </a:xfr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8125" y="5570187"/>
            <a:ext cx="752475" cy="1104900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2954" y="5570187"/>
            <a:ext cx="752475" cy="1104900"/>
          </a:xfrm>
          <a:prstGeom prst="rect">
            <a:avLst/>
          </a:prstGeom>
        </p:spPr>
      </p:pic>
      <p:pic>
        <p:nvPicPr>
          <p:cNvPr id="17" name="İçerik Yer Tutucusu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43" y="2015532"/>
            <a:ext cx="3267424" cy="2741755"/>
          </a:xfrm>
          <a:prstGeom prst="rect">
            <a:avLst/>
          </a:prstGeom>
        </p:spPr>
      </p:pic>
      <p:sp>
        <p:nvSpPr>
          <p:cNvPr id="3" name="Yuvarlatılmış Dikdörtgen 2"/>
          <p:cNvSpPr/>
          <p:nvPr/>
        </p:nvSpPr>
        <p:spPr>
          <a:xfrm>
            <a:off x="674426" y="4757287"/>
            <a:ext cx="4016730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solidFill>
                  <a:schemeClr val="tx1"/>
                </a:solidFill>
              </a:rPr>
              <a:t>Bireysel Randevu</a:t>
            </a:r>
          </a:p>
        </p:txBody>
      </p:sp>
      <p:sp>
        <p:nvSpPr>
          <p:cNvPr id="18" name="Yuvarlatılmış Dikdörtgen 17"/>
          <p:cNvSpPr/>
          <p:nvPr/>
        </p:nvSpPr>
        <p:spPr>
          <a:xfrm>
            <a:off x="7448632" y="2015532"/>
            <a:ext cx="4016730" cy="56058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solidFill>
                  <a:schemeClr val="tx1"/>
                </a:solidFill>
              </a:rPr>
              <a:t>Grup</a:t>
            </a:r>
          </a:p>
        </p:txBody>
      </p:sp>
      <p:sp>
        <p:nvSpPr>
          <p:cNvPr id="19" name="Yuvarlatılmış Dikdörtgen 18"/>
          <p:cNvSpPr/>
          <p:nvPr/>
        </p:nvSpPr>
        <p:spPr>
          <a:xfrm>
            <a:off x="674426" y="5760687"/>
            <a:ext cx="4016730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solidFill>
                  <a:schemeClr val="tx1"/>
                </a:solidFill>
              </a:rPr>
              <a:t>Derslik/Online </a:t>
            </a:r>
          </a:p>
        </p:txBody>
      </p:sp>
      <p:sp>
        <p:nvSpPr>
          <p:cNvPr id="10" name="Yuvarlatılmış Dikdörtgen 9"/>
          <p:cNvSpPr/>
          <p:nvPr/>
        </p:nvSpPr>
        <p:spPr>
          <a:xfrm>
            <a:off x="7532235" y="2723948"/>
            <a:ext cx="4016730" cy="56058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solidFill>
                  <a:schemeClr val="tx1"/>
                </a:solidFill>
              </a:rPr>
              <a:t>Derslik/ Online</a:t>
            </a:r>
          </a:p>
        </p:txBody>
      </p:sp>
    </p:spTree>
    <p:extLst>
      <p:ext uri="{BB962C8B-B14F-4D97-AF65-F5344CB8AC3E}">
        <p14:creationId xmlns:p14="http://schemas.microsoft.com/office/powerpoint/2010/main" val="849259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4426" y="679024"/>
            <a:ext cx="10515600" cy="17775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br>
              <a:rPr lang="tr-TR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Öğrenciler, hazırladıkları </a:t>
            </a:r>
            <a:r>
              <a:rPr lang="tr-TR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portfolyoyu</a:t>
            </a:r>
            <a:r>
              <a:rPr lang="tr-TR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digital</a:t>
            </a:r>
            <a:r>
              <a:rPr lang="tr-TR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ortamda da getirebilirler. </a:t>
            </a:r>
            <a:endParaRPr lang="tr-TR" sz="32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141" y="2555366"/>
            <a:ext cx="2602355" cy="2492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311" y="2629807"/>
            <a:ext cx="2857500" cy="234315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86" y="2629807"/>
            <a:ext cx="3131063" cy="2318823"/>
          </a:xfrm>
          <a:prstGeom prst="rect">
            <a:avLst/>
          </a:prstGeom>
        </p:spPr>
      </p:pic>
      <p:sp>
        <p:nvSpPr>
          <p:cNvPr id="9" name="Yuvarlatılmış Dikdörtgen 8"/>
          <p:cNvSpPr/>
          <p:nvPr/>
        </p:nvSpPr>
        <p:spPr>
          <a:xfrm>
            <a:off x="4844955" y="5322627"/>
            <a:ext cx="2593075" cy="12146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</a:rPr>
              <a:t>Virüs, Çalışmama riski</a:t>
            </a:r>
          </a:p>
        </p:txBody>
      </p:sp>
      <p:sp>
        <p:nvSpPr>
          <p:cNvPr id="10" name="Yuvarlatılmış Dikdörtgen 9"/>
          <p:cNvSpPr/>
          <p:nvPr/>
        </p:nvSpPr>
        <p:spPr>
          <a:xfrm>
            <a:off x="8762574" y="5146168"/>
            <a:ext cx="2851671" cy="13911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</a:rPr>
              <a:t>Depolama sorunu</a:t>
            </a:r>
          </a:p>
        </p:txBody>
      </p:sp>
      <p:sp>
        <p:nvSpPr>
          <p:cNvPr id="11" name="Yuvarlatılmış Dikdörtgen 10"/>
          <p:cNvSpPr/>
          <p:nvPr/>
        </p:nvSpPr>
        <p:spPr>
          <a:xfrm>
            <a:off x="573206" y="5322626"/>
            <a:ext cx="3506763" cy="12146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</a:rPr>
              <a:t>Depolama sorunu, indirme süresi sorunu</a:t>
            </a:r>
          </a:p>
        </p:txBody>
      </p:sp>
    </p:spTree>
    <p:extLst>
      <p:ext uri="{BB962C8B-B14F-4D97-AF65-F5344CB8AC3E}">
        <p14:creationId xmlns:p14="http://schemas.microsoft.com/office/powerpoint/2010/main" val="1426460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Öğrenci, akademik danışmanlık toplantısında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portfolyosunu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sunar.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ctr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hazırladığı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portfolyoyu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açar.</a:t>
            </a:r>
          </a:p>
          <a:p>
            <a:pPr marL="457200" indent="-457200" algn="ctr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Sunumu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15-20 dakika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tamamlar.</a:t>
            </a:r>
          </a:p>
          <a:p>
            <a:pPr marL="0" indent="0" algn="ctr">
              <a:spcAft>
                <a:spcPts val="600"/>
              </a:spcAft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35" y="2976566"/>
            <a:ext cx="3729764" cy="3729764"/>
          </a:xfrm>
          <a:prstGeom prst="rect">
            <a:avLst/>
          </a:prstGeom>
        </p:spPr>
      </p:pic>
      <p:sp>
        <p:nvSpPr>
          <p:cNvPr id="5" name="Yuvarlatılmış Dikdörtgen 4"/>
          <p:cNvSpPr/>
          <p:nvPr/>
        </p:nvSpPr>
        <p:spPr>
          <a:xfrm>
            <a:off x="4858603" y="3343701"/>
            <a:ext cx="7083187" cy="29954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Öğrencinin sunumu dinlenir ve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portfolyo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 edilir.</a:t>
            </a:r>
          </a:p>
          <a:p>
            <a:pPr algn="ctr"/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Portfolyo kontrol ve izlemi, </a:t>
            </a:r>
            <a:r>
              <a:rPr lang="tr-T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 </a:t>
            </a:r>
            <a:r>
              <a:rPr lang="tr-TR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Portfolyosu</a:t>
            </a:r>
            <a:r>
              <a:rPr lang="tr-T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 </a:t>
            </a:r>
            <a:r>
              <a:rPr lang="tr-TR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Çizelgesi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’ne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işlenir.</a:t>
            </a:r>
            <a:b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6448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/>
          <p:nvPr/>
        </p:nvPicPr>
        <p:blipFill rotWithShape="1">
          <a:blip r:embed="rId2"/>
          <a:srcRect l="20668" t="26760" r="21958" b="8841"/>
          <a:stretch/>
        </p:blipFill>
        <p:spPr bwMode="auto">
          <a:xfrm>
            <a:off x="272955" y="286603"/>
            <a:ext cx="11919045" cy="62779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2930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51296" y="2296071"/>
            <a:ext cx="9144000" cy="23876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SEKİZ YARIYIL SONUNDA</a:t>
            </a:r>
          </a:p>
        </p:txBody>
      </p:sp>
    </p:spTree>
    <p:extLst>
      <p:ext uri="{BB962C8B-B14F-4D97-AF65-F5344CB8AC3E}">
        <p14:creationId xmlns:p14="http://schemas.microsoft.com/office/powerpoint/2010/main" val="384101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3483" y="174057"/>
            <a:ext cx="10515600" cy="110883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Portfolyonun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Hedefleri-1</a:t>
            </a:r>
            <a:b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1194" y="1607259"/>
            <a:ext cx="11532357" cy="491637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 öğretim sürecinde desteklenmesi ve geliştirmesi gereken alanlarını belirlemek,</a:t>
            </a:r>
          </a:p>
          <a:p>
            <a:pPr marL="0" lv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gelişim, iletişim, mesleksel beceri ve kendini ifade etme gibi öğrenmeye yönelik kazanımları değerlendirmek,</a:t>
            </a:r>
          </a:p>
          <a:p>
            <a:pPr marL="0" lv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Bireysel ve profesyonel gelişimin fark edilmesini sağlamak, </a:t>
            </a:r>
          </a:p>
          <a:p>
            <a:pPr marL="0" lv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Yeteneklerin ve ilgi alanlarının geliştirilmesini sağlamak,</a:t>
            </a:r>
          </a:p>
          <a:p>
            <a:pPr marL="0" lv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 disiplin ve sorumluluk bilincinin geliştirmesini sağlamak,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13657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445" y="273367"/>
            <a:ext cx="8264305" cy="621406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Metin kutusu 4"/>
          <p:cNvSpPr txBox="1"/>
          <p:nvPr/>
        </p:nvSpPr>
        <p:spPr>
          <a:xfrm>
            <a:off x="320278" y="2592991"/>
            <a:ext cx="2682229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3600" dirty="0"/>
              <a:t>Toplam 8 Yarıyıl</a:t>
            </a:r>
          </a:p>
        </p:txBody>
      </p:sp>
    </p:spTree>
    <p:extLst>
      <p:ext uri="{BB962C8B-B14F-4D97-AF65-F5344CB8AC3E}">
        <p14:creationId xmlns:p14="http://schemas.microsoft.com/office/powerpoint/2010/main" val="11740544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585867"/>
              </p:ext>
            </p:extLst>
          </p:nvPr>
        </p:nvGraphicFramePr>
        <p:xfrm>
          <a:off x="409433" y="354843"/>
          <a:ext cx="11368585" cy="3780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Yuvarlatılmış Dikdörtgen 1"/>
          <p:cNvSpPr/>
          <p:nvPr/>
        </p:nvSpPr>
        <p:spPr>
          <a:xfrm>
            <a:off x="1460310" y="3903260"/>
            <a:ext cx="5404514" cy="260672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yarıyıl sonunda Grup I </a:t>
            </a:r>
            <a:r>
              <a:rPr lang="tr-TR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dökümanlarının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tamamının, Grup II </a:t>
            </a:r>
            <a:r>
              <a:rPr lang="tr-TR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dökümanlarının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az 3 tanesinin sağlanması beklenir. (Zaman içinde değişebilir!!!!)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şağı Ok 2"/>
          <p:cNvSpPr/>
          <p:nvPr/>
        </p:nvSpPr>
        <p:spPr>
          <a:xfrm>
            <a:off x="4053386" y="3057099"/>
            <a:ext cx="484632" cy="97840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97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9144" y="365125"/>
            <a:ext cx="10515600" cy="110883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Portfolyonun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Hedefleri-2</a:t>
            </a:r>
            <a:b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9433" y="1825624"/>
            <a:ext cx="11532357" cy="469800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3200" dirty="0"/>
              <a:t>Öz değerlendirme yapmak ve  gelişiminiz için motivasyon sağlamak,</a:t>
            </a:r>
          </a:p>
          <a:p>
            <a:pPr lvl="0"/>
            <a:endParaRPr lang="tr-TR" sz="3200" dirty="0"/>
          </a:p>
          <a:p>
            <a:pPr lvl="0"/>
            <a:r>
              <a:rPr lang="tr-TR" sz="3200" dirty="0"/>
              <a:t>Lisans eğitimi boyunca edindiğiniz kazanımları ortaya koyan ürünler ile profesyonel gelişiminize ilişkin arşiv oluşturmanıza ve sürece dayalı bir değerlendirme yapmanızı sağlamak,</a:t>
            </a:r>
          </a:p>
          <a:p>
            <a:pPr marL="0" lvl="0" indent="0">
              <a:buNone/>
            </a:pPr>
            <a:endParaRPr lang="tr-TR" sz="3200" dirty="0"/>
          </a:p>
          <a:p>
            <a:pPr lvl="0"/>
            <a:r>
              <a:rPr lang="tr-TR" sz="3200" dirty="0"/>
              <a:t>Mezuniyet sonrası kariyer planlarınızda kullanmak üzere, akademik gelişimi gösteren kanıt niteliğinde bir öz geçmiş dosyası oluşturmanızı sağlamaktır.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430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9144" y="365125"/>
            <a:ext cx="10515600" cy="110883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Portfolyonun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İçeriği</a:t>
            </a:r>
            <a:b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9433" y="1825624"/>
            <a:ext cx="11532357" cy="469800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dirty="0"/>
              <a:t>Program çıktıları doğrultusunda zaman içinde gösterdiğiniz gelişim ve performanslarını yansıtan çalışmalar </a:t>
            </a:r>
          </a:p>
          <a:p>
            <a:pPr marL="0" indent="0">
              <a:buNone/>
            </a:pPr>
            <a:endParaRPr lang="tr-TR" sz="3600" dirty="0"/>
          </a:p>
          <a:p>
            <a:pPr lvl="1"/>
            <a:r>
              <a:rPr lang="tr-TR" sz="2800" b="1" dirty="0">
                <a:solidFill>
                  <a:srgbClr val="1018B0"/>
                </a:solidFill>
              </a:rPr>
              <a:t>sunumlar, </a:t>
            </a:r>
          </a:p>
          <a:p>
            <a:pPr lvl="1"/>
            <a:r>
              <a:rPr lang="tr-TR" sz="2800" b="1" dirty="0">
                <a:solidFill>
                  <a:srgbClr val="1018B0"/>
                </a:solidFill>
              </a:rPr>
              <a:t>makaleler, </a:t>
            </a:r>
          </a:p>
          <a:p>
            <a:pPr lvl="1"/>
            <a:r>
              <a:rPr lang="tr-TR" sz="2800" b="1" dirty="0">
                <a:solidFill>
                  <a:srgbClr val="1018B0"/>
                </a:solidFill>
              </a:rPr>
              <a:t>bakım planları, </a:t>
            </a:r>
          </a:p>
          <a:p>
            <a:pPr lvl="1"/>
            <a:r>
              <a:rPr lang="tr-TR" sz="2800" b="1" dirty="0">
                <a:solidFill>
                  <a:srgbClr val="1018B0"/>
                </a:solidFill>
              </a:rPr>
              <a:t>araştırma projeleri, </a:t>
            </a:r>
          </a:p>
          <a:p>
            <a:pPr lvl="1"/>
            <a:r>
              <a:rPr lang="tr-TR" sz="2800" b="1" dirty="0">
                <a:solidFill>
                  <a:srgbClr val="1018B0"/>
                </a:solidFill>
              </a:rPr>
              <a:t>katılım belgeleri, vb.</a:t>
            </a:r>
          </a:p>
          <a:p>
            <a:pPr marL="457200" lvl="1" indent="0">
              <a:buNone/>
            </a:pPr>
            <a:endParaRPr lang="tr-TR" sz="2800" b="1" dirty="0">
              <a:solidFill>
                <a:srgbClr val="1018B0"/>
              </a:solidFill>
            </a:endParaRPr>
          </a:p>
          <a:p>
            <a:pPr marL="0" indent="0">
              <a:buNone/>
            </a:pPr>
            <a:r>
              <a:rPr lang="tr-TR" sz="3200" dirty="0"/>
              <a:t> </a:t>
            </a:r>
            <a:r>
              <a:rPr lang="tr-TR" sz="3600" dirty="0"/>
              <a:t>kanıtlayan belge ve dokümanları içerir.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34576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İlgili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Dökumanlar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542562047"/>
              </p:ext>
            </p:extLst>
          </p:nvPr>
        </p:nvGraphicFramePr>
        <p:xfrm>
          <a:off x="518615" y="1992573"/>
          <a:ext cx="11245755" cy="4694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64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D9C40C-91C1-4A6D-BF5D-406DA0454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sz="4000" dirty="0">
                <a:solidFill>
                  <a:srgbClr val="7030A0"/>
                </a:solidFill>
              </a:rPr>
              <a:t>ÖĞRENCİ PORTFOLYO UYGULAMASI USUL VE ESASLARI</a:t>
            </a:r>
            <a:br>
              <a:rPr lang="tr-TR" dirty="0"/>
            </a:b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CAB23B78-6167-4FC6-A0A0-394658603C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585" t="16106" r="21705" b="4526"/>
          <a:stretch/>
        </p:blipFill>
        <p:spPr>
          <a:xfrm>
            <a:off x="1730326" y="1690688"/>
            <a:ext cx="8046719" cy="492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65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3081" y="365125"/>
            <a:ext cx="11546005" cy="157285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ÖĞRENCİ PORTFOLYOSU KONTROL ÇİZELGESİ </a:t>
            </a:r>
            <a:b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 rotWithShape="1">
          <a:blip r:embed="rId2"/>
          <a:srcRect l="20668" t="26760" r="21958" b="8841"/>
          <a:stretch/>
        </p:blipFill>
        <p:spPr bwMode="auto">
          <a:xfrm>
            <a:off x="1201003" y="2224585"/>
            <a:ext cx="9294126" cy="46334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951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88675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/>
              <a:t>Portfolyo içeriğinde olması beklenen belgeler iki kategoride tanımlanmıştır.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535506"/>
              </p:ext>
            </p:extLst>
          </p:nvPr>
        </p:nvGraphicFramePr>
        <p:xfrm>
          <a:off x="838200" y="2879725"/>
          <a:ext cx="10515600" cy="3297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4785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837</Words>
  <Application>Microsoft Office PowerPoint</Application>
  <PresentationFormat>Geniş ekran</PresentationFormat>
  <Paragraphs>140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Office Teması</vt:lpstr>
      <vt:lpstr>  Öğrenci Portfolyosu  Hazırlama ve İzlem Süreçleri  </vt:lpstr>
      <vt:lpstr> Portfolyo Uygulamasının Amacı </vt:lpstr>
      <vt:lpstr> Portfolyonun Hedefleri-1 </vt:lpstr>
      <vt:lpstr> Portfolyonun Hedefleri-2 </vt:lpstr>
      <vt:lpstr> Portfolyonun İçeriği </vt:lpstr>
      <vt:lpstr>İlgili Dökumanlar</vt:lpstr>
      <vt:lpstr> ÖĞRENCİ PORTFOLYO UYGULAMASI USUL VE ESASLARI </vt:lpstr>
      <vt:lpstr> ÖĞRENCİ PORTFOLYOSU KONTROL ÇİZELGESİ  </vt:lpstr>
      <vt:lpstr>Portfolyo içeriğinde olması beklenen belgeler iki kategoride tanımlanmıştır.</vt:lpstr>
      <vt:lpstr>Öğrenci Portfolyo Rehberi </vt:lpstr>
      <vt:lpstr>İÇİNDEKİLER</vt:lpstr>
      <vt:lpstr> PORTFOLYO İZLEM İLKELERİ VE SİSTEM AKIŞ ŞEMASI  </vt:lpstr>
      <vt:lpstr>Portfolyo  Bilgilendirme ve İzlem Süreci </vt:lpstr>
      <vt:lpstr>PowerPoint Sunusu</vt:lpstr>
      <vt:lpstr> Öğrenci portfolyosu hazırlama ve izlem sürecine yönelik kapsamlı bilgilendirme yapılır.   </vt:lpstr>
      <vt:lpstr>Bilgilendirme toplantısı</vt:lpstr>
      <vt:lpstr>PowerPoint Sunusu</vt:lpstr>
      <vt:lpstr>Portfolyo hazırlama sürecinde öğrencinin sorumlulukları  (Akdeniz Üniversitesi Hemşirelik Fakültesi Öğrenci Portfolyo Uygulaması Usul ve Esasları) </vt:lpstr>
      <vt:lpstr>PowerPoint Sunusu</vt:lpstr>
      <vt:lpstr>Öğrenci Portfolyosu  izlem ilkeleri ve sistemi  (Akdeniz Üniversitesi Hemşirelik Fakültesi Öğrenci Portfolyo Uygulaması Usul ve Esasları)  </vt:lpstr>
      <vt:lpstr>PowerPoint Sunusu</vt:lpstr>
      <vt:lpstr>2. Aşama: İzlem süreci</vt:lpstr>
      <vt:lpstr>Akademik danışmanlık toplantısı - Ne zaman?</vt:lpstr>
      <vt:lpstr>Akademik Danışmanlık Toplantısı</vt:lpstr>
      <vt:lpstr>Akademik danışmanlık toplantısı sırasında Portfolyo izlemi bireysel veya grup şeklinde planlanabilir. </vt:lpstr>
      <vt:lpstr> Öğrenciler, hazırladıkları portfolyoyu digital ortamda da getirebilirler. </vt:lpstr>
      <vt:lpstr>Öğrenci, akademik danışmanlık toplantısında portfolyosunu sunar.</vt:lpstr>
      <vt:lpstr>PowerPoint Sunusu</vt:lpstr>
      <vt:lpstr>SEKİZ YARIYIL SONUNDA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Modül-2: Portfolyo Değerlendirme Süreçleri Eğitim Modülü</dc:title>
  <dc:creator>Microsoft hesabı</dc:creator>
  <cp:lastModifiedBy>Sevcan Atay Turan</cp:lastModifiedBy>
  <cp:revision>210</cp:revision>
  <dcterms:created xsi:type="dcterms:W3CDTF">2022-09-22T08:29:10Z</dcterms:created>
  <dcterms:modified xsi:type="dcterms:W3CDTF">2023-01-06T07:58:27Z</dcterms:modified>
</cp:coreProperties>
</file>