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53"/>
  </p:notesMasterIdLst>
  <p:sldIdLst>
    <p:sldId id="256" r:id="rId2"/>
    <p:sldId id="257" r:id="rId3"/>
    <p:sldId id="258" r:id="rId4"/>
    <p:sldId id="259" r:id="rId5"/>
    <p:sldId id="260" r:id="rId6"/>
    <p:sldId id="264" r:id="rId7"/>
    <p:sldId id="267" r:id="rId8"/>
    <p:sldId id="272" r:id="rId9"/>
    <p:sldId id="269" r:id="rId10"/>
    <p:sldId id="271" r:id="rId11"/>
    <p:sldId id="273" r:id="rId12"/>
    <p:sldId id="274" r:id="rId13"/>
    <p:sldId id="275" r:id="rId14"/>
    <p:sldId id="276" r:id="rId15"/>
    <p:sldId id="277" r:id="rId16"/>
    <p:sldId id="278" r:id="rId17"/>
    <p:sldId id="279" r:id="rId18"/>
    <p:sldId id="280" r:id="rId19"/>
    <p:sldId id="270" r:id="rId20"/>
    <p:sldId id="281" r:id="rId21"/>
    <p:sldId id="283" r:id="rId22"/>
    <p:sldId id="284" r:id="rId23"/>
    <p:sldId id="285" r:id="rId24"/>
    <p:sldId id="286"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 id="305" r:id="rId43"/>
    <p:sldId id="306" r:id="rId44"/>
    <p:sldId id="307" r:id="rId45"/>
    <p:sldId id="312" r:id="rId46"/>
    <p:sldId id="313" r:id="rId47"/>
    <p:sldId id="314" r:id="rId48"/>
    <p:sldId id="315" r:id="rId49"/>
    <p:sldId id="308" r:id="rId50"/>
    <p:sldId id="309" r:id="rId51"/>
    <p:sldId id="311" r:id="rId5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D07414-8943-4489-B235-C17E93BDDF9D}" styleName="Table_0">
    <a:wholeTbl>
      <a:tcTxStyle>
        <a:font>
          <a:latin typeface="Trebuchet MS"/>
          <a:ea typeface="Trebuchet MS"/>
          <a:cs typeface="Trebuchet M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EF4E7"/>
          </a:solidFill>
        </a:fill>
      </a:tcStyle>
    </a:wholeTbl>
    <a:band1H>
      <a:tcStyle>
        <a:tcBdr/>
        <a:fill>
          <a:solidFill>
            <a:srgbClr val="DBE9CB"/>
          </a:solidFill>
        </a:fill>
      </a:tcStyle>
    </a:band1H>
    <a:band2H>
      <a:tcStyle>
        <a:tcBdr/>
      </a:tcStyle>
    </a:band2H>
    <a:band1V>
      <a:tcStyle>
        <a:tcBdr/>
        <a:fill>
          <a:solidFill>
            <a:srgbClr val="DBE9CB"/>
          </a:solidFill>
        </a:fill>
      </a:tcStyle>
    </a:band1V>
    <a:band2V>
      <a:tcStyle>
        <a:tcBdr/>
      </a:tcStyle>
    </a:band2V>
    <a:lastCol>
      <a:tcTxStyle b="on">
        <a:font>
          <a:latin typeface="Trebuchet MS"/>
          <a:ea typeface="Trebuchet MS"/>
          <a:cs typeface="Trebuchet MS"/>
        </a:font>
        <a:schemeClr val="lt1"/>
      </a:tcTxStyle>
      <a:tcStyle>
        <a:tcBdr/>
        <a:fill>
          <a:solidFill>
            <a:schemeClr val="accent1"/>
          </a:solidFill>
        </a:fill>
      </a:tcStyle>
    </a:lastCol>
    <a:firstCol>
      <a:tcTxStyle b="on">
        <a:font>
          <a:latin typeface="Trebuchet MS"/>
          <a:ea typeface="Trebuchet MS"/>
          <a:cs typeface="Trebuchet MS"/>
        </a:font>
        <a:schemeClr val="lt1"/>
      </a:tcTxStyle>
      <a:tcStyle>
        <a:tcBdr/>
        <a:fill>
          <a:solidFill>
            <a:schemeClr val="accent1"/>
          </a:solidFill>
        </a:fill>
      </a:tcStyle>
    </a:firstCol>
    <a:lastRow>
      <a:tcTxStyle b="on">
        <a:font>
          <a:latin typeface="Trebuchet MS"/>
          <a:ea typeface="Trebuchet MS"/>
          <a:cs typeface="Trebuchet M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Style>
        <a:tcBdr/>
      </a:tcStyle>
    </a:seCell>
    <a:swCell>
      <a:tcStyle>
        <a:tcBdr/>
      </a:tcStyle>
    </a:swCell>
    <a:firstRow>
      <a:tcTxStyle b="on">
        <a:font>
          <a:latin typeface="Trebuchet MS"/>
          <a:ea typeface="Trebuchet MS"/>
          <a:cs typeface="Trebuchet M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
        <p:cNvGrpSpPr/>
        <p:nvPr/>
      </p:nvGrpSpPr>
      <p:grpSpPr>
        <a:xfrm>
          <a:off x="0" y="0"/>
          <a:ext cx="0" cy="0"/>
          <a:chOff x="0" y="0"/>
          <a:chExt cx="0" cy="0"/>
        </a:xfrm>
      </p:grpSpPr>
      <p:sp>
        <p:nvSpPr>
          <p:cNvPr id="117" name="Google Shape;117;n"/>
          <p:cNvSpPr txBox="1">
            <a:spLocks noGrp="1"/>
          </p:cNvSpPr>
          <p:nvPr>
            <p:ph type="hdr" idx="2"/>
          </p:nvPr>
        </p:nvSpPr>
        <p:spPr>
          <a:xfrm>
            <a:off x="0" y="0"/>
            <a:ext cx="2971800" cy="4587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18" name="Google Shape;118;n"/>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19" name="Google Shape;119;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n"/>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22860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21" name="Google Shape;121;n"/>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a:endParaRPr/>
          </a:p>
        </p:txBody>
      </p:sp>
      <p:sp>
        <p:nvSpPr>
          <p:cNvPr id="122" name="Google Shape;122;n"/>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tr-TR"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a:t>
            </a:fld>
            <a:endParaRPr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8" name="Google Shape;41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7" name="Google Shape;42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5" name="Google Shape;44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1" name="Google Shape;46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0" name="Google Shape;47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1" name="Google Shape;521;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5" name="Google Shape;53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3" name="Google Shape;54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0" name="Google Shape;55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9" name="Google Shape;559;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8" name="Google Shape;56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6" name="Google Shape;58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7" name="Google Shape;597;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7" name="Google Shape;607;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5" name="Google Shape;615;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6" name="Google Shape;626;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p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5" name="Google Shape;635;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4" name="Google Shape;644;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4" name="Google Shape;654;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3" name="Google Shape;663;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2" name="Google Shape;672;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0" name="Google Shape;680;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8" name="Google Shape;688;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6" name="Google Shape;696;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p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4" name="Google Shape;704;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2" name="Google Shape;712;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0" name="Google Shape;720;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p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7" name="Google Shape;737;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aşlık Slaydı" type="title">
  <p:cSld name="TITLE">
    <p:spTree>
      <p:nvGrpSpPr>
        <p:cNvPr id="1" name="Shape 140"/>
        <p:cNvGrpSpPr/>
        <p:nvPr/>
      </p:nvGrpSpPr>
      <p:grpSpPr>
        <a:xfrm>
          <a:off x="0" y="0"/>
          <a:ext cx="0" cy="0"/>
          <a:chOff x="0" y="0"/>
          <a:chExt cx="0" cy="0"/>
        </a:xfrm>
      </p:grpSpPr>
      <p:grpSp>
        <p:nvGrpSpPr>
          <p:cNvPr id="141" name="Google Shape;141;p2"/>
          <p:cNvGrpSpPr/>
          <p:nvPr/>
        </p:nvGrpSpPr>
        <p:grpSpPr>
          <a:xfrm>
            <a:off x="-104" y="-8467"/>
            <a:ext cx="12192237" cy="6866580"/>
            <a:chOff x="-104" y="-8467"/>
            <a:chExt cx="12192237" cy="6866580"/>
          </a:xfrm>
        </p:grpSpPr>
        <p:cxnSp>
          <p:nvCxnSpPr>
            <p:cNvPr id="142" name="Google Shape;142;p2"/>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43" name="Google Shape;143;p2"/>
            <p:cNvCxnSpPr/>
            <p:nvPr/>
          </p:nvCxnSpPr>
          <p:spPr>
            <a:xfrm flipH="1">
              <a:off x="7425125" y="3681413"/>
              <a:ext cx="4763700" cy="3176700"/>
            </a:xfrm>
            <a:prstGeom prst="straightConnector1">
              <a:avLst/>
            </a:prstGeom>
            <a:noFill/>
            <a:ln w="9525" cap="flat" cmpd="sng">
              <a:solidFill>
                <a:srgbClr val="D8D8D8"/>
              </a:solidFill>
              <a:prstDash val="solid"/>
              <a:round/>
              <a:headEnd type="none" w="sm" len="sm"/>
              <a:tailEnd type="none" w="sm" len="sm"/>
            </a:ln>
          </p:spPr>
        </p:cxnSp>
        <p:sp>
          <p:nvSpPr>
            <p:cNvPr id="144" name="Google Shape;144;p2"/>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0"/>
              </a:schemeClr>
            </a:solidFill>
            <a:ln>
              <a:noFill/>
            </a:ln>
          </p:spPr>
          <p:txBody>
            <a:bodyPr/>
            <a:lstStyle/>
            <a:p>
              <a:endParaRPr lang="tr-TR"/>
            </a:p>
          </p:txBody>
        </p:sp>
        <p:sp>
          <p:nvSpPr>
            <p:cNvPr id="145" name="Google Shape;145;p2"/>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lstStyle/>
            <a:p>
              <a:endParaRPr lang="tr-TR"/>
            </a:p>
          </p:txBody>
        </p:sp>
        <p:sp>
          <p:nvSpPr>
            <p:cNvPr id="146" name="Google Shape;146;p2"/>
            <p:cNvSpPr/>
            <p:nvPr/>
          </p:nvSpPr>
          <p:spPr>
            <a:xfrm>
              <a:off x="8932333" y="3048000"/>
              <a:ext cx="3259800" cy="3810000"/>
            </a:xfrm>
            <a:prstGeom prst="triangle">
              <a:avLst>
                <a:gd name="adj" fmla="val 100000"/>
              </a:avLst>
            </a:prstGeom>
            <a:solidFill>
              <a:schemeClr val="accent2">
                <a:alpha val="717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9334500" y="-8467"/>
              <a:ext cx="2850868"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0"/>
              </a:srgbClr>
            </a:solidFill>
            <a:ln>
              <a:noFill/>
            </a:ln>
          </p:spPr>
          <p:txBody>
            <a:bodyPr/>
            <a:lstStyle/>
            <a:p>
              <a:endParaRPr lang="tr-TR"/>
            </a:p>
          </p:txBody>
        </p:sp>
        <p:sp>
          <p:nvSpPr>
            <p:cNvPr id="148" name="Google Shape;148;p2"/>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0"/>
              </a:srgbClr>
            </a:solidFill>
            <a:ln>
              <a:noFill/>
            </a:ln>
          </p:spPr>
          <p:txBody>
            <a:bodyPr/>
            <a:lstStyle/>
            <a:p>
              <a:endParaRPr lang="tr-TR"/>
            </a:p>
          </p:txBody>
        </p:sp>
        <p:sp>
          <p:nvSpPr>
            <p:cNvPr id="149" name="Google Shape;149;p2"/>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9"/>
              </a:schemeClr>
            </a:solidFill>
            <a:ln>
              <a:noFill/>
            </a:ln>
          </p:spPr>
          <p:txBody>
            <a:bodyPr/>
            <a:lstStyle/>
            <a:p>
              <a:endParaRPr lang="tr-TR"/>
            </a:p>
          </p:txBody>
        </p:sp>
        <p:sp>
          <p:nvSpPr>
            <p:cNvPr id="150" name="Google Shape;150;p2"/>
            <p:cNvSpPr/>
            <p:nvPr/>
          </p:nvSpPr>
          <p:spPr>
            <a:xfrm>
              <a:off x="10371666" y="3589867"/>
              <a:ext cx="1817100" cy="3268200"/>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rot="10800000">
              <a:off x="-104" y="54"/>
              <a:ext cx="842700" cy="5666100"/>
            </a:xfrm>
            <a:prstGeom prst="triangle">
              <a:avLst>
                <a:gd name="adj" fmla="val 100000"/>
              </a:avLst>
            </a:prstGeom>
            <a:solidFill>
              <a:schemeClr val="accent1">
                <a:alpha val="847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2" name="Google Shape;152;p2"/>
          <p:cNvSpPr txBox="1">
            <a:spLocks noGrp="1"/>
          </p:cNvSpPr>
          <p:nvPr>
            <p:ph type="ctrTitle"/>
          </p:nvPr>
        </p:nvSpPr>
        <p:spPr>
          <a:xfrm>
            <a:off x="1507067" y="2404534"/>
            <a:ext cx="7767000" cy="1646400"/>
          </a:xfrm>
          <a:prstGeom prst="rect">
            <a:avLst/>
          </a:prstGeom>
          <a:noFill/>
          <a:ln>
            <a:noFill/>
          </a:ln>
        </p:spPr>
        <p:txBody>
          <a:bodyPr spcFirstLastPara="1" wrap="square" lIns="91425" tIns="45700" rIns="91425" bIns="45700" anchor="b" anchorCtr="0">
            <a:noAutofit/>
          </a:bodyPr>
          <a:lstStyle>
            <a:lvl1pPr lvl="0" algn="r" rtl="0">
              <a:spcBef>
                <a:spcPts val="0"/>
              </a:spcBef>
              <a:spcAft>
                <a:spcPts val="0"/>
              </a:spcAft>
              <a:buClr>
                <a:schemeClr val="accent1"/>
              </a:buClr>
              <a:buSzPts val="5400"/>
              <a:buFont typeface="Trebuchet MS" panose="020B0603020202020204"/>
              <a:buNone/>
              <a:defRPr sz="5400">
                <a:solidFill>
                  <a:schemeClr val="accen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3" name="Google Shape;153;p2"/>
          <p:cNvSpPr txBox="1">
            <a:spLocks noGrp="1"/>
          </p:cNvSpPr>
          <p:nvPr>
            <p:ph type="subTitle" idx="1"/>
          </p:nvPr>
        </p:nvSpPr>
        <p:spPr>
          <a:xfrm>
            <a:off x="1507067" y="4050833"/>
            <a:ext cx="7767000" cy="1096800"/>
          </a:xfrm>
          <a:prstGeom prst="rect">
            <a:avLst/>
          </a:prstGeom>
          <a:noFill/>
          <a:ln>
            <a:noFill/>
          </a:ln>
        </p:spPr>
        <p:txBody>
          <a:bodyPr spcFirstLastPara="1" wrap="square" lIns="91425" tIns="45700" rIns="91425" bIns="45700" anchor="t" anchorCtr="0">
            <a:normAutofit/>
          </a:bodyPr>
          <a:lstStyle>
            <a:lvl1pPr lvl="0" algn="r" rtl="0">
              <a:spcBef>
                <a:spcPts val="1000"/>
              </a:spcBef>
              <a:spcAft>
                <a:spcPts val="0"/>
              </a:spcAft>
              <a:buSzPts val="1440"/>
              <a:buNone/>
              <a:defRPr>
                <a:solidFill>
                  <a:srgbClr val="7F7F7F"/>
                </a:solidFill>
              </a:defRPr>
            </a:lvl1pPr>
            <a:lvl2pPr lvl="1" algn="ctr" rtl="0">
              <a:spcBef>
                <a:spcPts val="1000"/>
              </a:spcBef>
              <a:spcAft>
                <a:spcPts val="0"/>
              </a:spcAft>
              <a:buSzPts val="1280"/>
              <a:buNone/>
              <a:defRPr>
                <a:solidFill>
                  <a:srgbClr val="888888"/>
                </a:solidFill>
              </a:defRPr>
            </a:lvl2pPr>
            <a:lvl3pPr lvl="2" algn="ctr" rtl="0">
              <a:spcBef>
                <a:spcPts val="1000"/>
              </a:spcBef>
              <a:spcAft>
                <a:spcPts val="0"/>
              </a:spcAft>
              <a:buSzPts val="1120"/>
              <a:buNone/>
              <a:defRPr>
                <a:solidFill>
                  <a:srgbClr val="888888"/>
                </a:solidFill>
              </a:defRPr>
            </a:lvl3pPr>
            <a:lvl4pPr lvl="3" algn="ctr" rtl="0">
              <a:spcBef>
                <a:spcPts val="1000"/>
              </a:spcBef>
              <a:spcAft>
                <a:spcPts val="0"/>
              </a:spcAft>
              <a:buSzPts val="960"/>
              <a:buNone/>
              <a:defRPr>
                <a:solidFill>
                  <a:srgbClr val="888888"/>
                </a:solidFill>
              </a:defRPr>
            </a:lvl4pPr>
            <a:lvl5pPr lvl="4" algn="ctr" rtl="0">
              <a:spcBef>
                <a:spcPts val="1000"/>
              </a:spcBef>
              <a:spcAft>
                <a:spcPts val="0"/>
              </a:spcAft>
              <a:buSzPts val="960"/>
              <a:buNone/>
              <a:defRPr>
                <a:solidFill>
                  <a:srgbClr val="888888"/>
                </a:solidFill>
              </a:defRPr>
            </a:lvl5pPr>
            <a:lvl6pPr lvl="5" algn="ctr" rtl="0">
              <a:spcBef>
                <a:spcPts val="1000"/>
              </a:spcBef>
              <a:spcAft>
                <a:spcPts val="0"/>
              </a:spcAft>
              <a:buSzPts val="960"/>
              <a:buNone/>
              <a:defRPr>
                <a:solidFill>
                  <a:srgbClr val="888888"/>
                </a:solidFill>
              </a:defRPr>
            </a:lvl6pPr>
            <a:lvl7pPr lvl="6" algn="ctr" rtl="0">
              <a:spcBef>
                <a:spcPts val="1000"/>
              </a:spcBef>
              <a:spcAft>
                <a:spcPts val="0"/>
              </a:spcAft>
              <a:buSzPts val="960"/>
              <a:buNone/>
              <a:defRPr>
                <a:solidFill>
                  <a:srgbClr val="888888"/>
                </a:solidFill>
              </a:defRPr>
            </a:lvl7pPr>
            <a:lvl8pPr lvl="7" algn="ctr" rtl="0">
              <a:spcBef>
                <a:spcPts val="1000"/>
              </a:spcBef>
              <a:spcAft>
                <a:spcPts val="0"/>
              </a:spcAft>
              <a:buSzPts val="960"/>
              <a:buNone/>
              <a:defRPr>
                <a:solidFill>
                  <a:srgbClr val="888888"/>
                </a:solidFill>
              </a:defRPr>
            </a:lvl8pPr>
            <a:lvl9pPr lvl="8" algn="ctr" rtl="0">
              <a:spcBef>
                <a:spcPts val="1000"/>
              </a:spcBef>
              <a:spcAft>
                <a:spcPts val="0"/>
              </a:spcAft>
              <a:buSzPts val="960"/>
              <a:buNone/>
              <a:defRPr>
                <a:solidFill>
                  <a:srgbClr val="888888"/>
                </a:solidFill>
              </a:defRPr>
            </a:lvl9pPr>
          </a:lstStyle>
          <a:p>
            <a:endParaRPr/>
          </a:p>
        </p:txBody>
      </p:sp>
      <p:sp>
        <p:nvSpPr>
          <p:cNvPr id="154" name="Google Shape;154;p2"/>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5" name="Google Shape;155;p2"/>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6" name="Google Shape;156;p2"/>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157"/>
        <p:cNvGrpSpPr/>
        <p:nvPr/>
      </p:nvGrpSpPr>
      <p:grpSpPr>
        <a:xfrm>
          <a:off x="0" y="0"/>
          <a:ext cx="0" cy="0"/>
          <a:chOff x="0" y="0"/>
          <a:chExt cx="0" cy="0"/>
        </a:xfrm>
      </p:grpSpPr>
      <p:sp>
        <p:nvSpPr>
          <p:cNvPr id="158" name="Google Shape;158;p3"/>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lvl1pPr lvl="0" algn="l" rtl="0">
              <a:spcBef>
                <a:spcPts val="0"/>
              </a:spcBef>
              <a:spcAft>
                <a:spcPts val="0"/>
              </a:spcAft>
              <a:buClr>
                <a:schemeClr val="accent1"/>
              </a:buClr>
              <a:buSzPts val="3600"/>
              <a:buFont typeface="Trebuchet MS" panose="020B0603020202020204"/>
              <a:buNone/>
              <a:defRPr sz="3600"/>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9" name="Google Shape;159;p3"/>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a:lvl1pPr>
            <a:lvl2pPr marL="914400" lvl="1" indent="-320040" algn="l" rtl="0">
              <a:spcBef>
                <a:spcPts val="1000"/>
              </a:spcBef>
              <a:spcAft>
                <a:spcPts val="0"/>
              </a:spcAft>
              <a:buSzPts val="1440"/>
              <a:buChar char="►"/>
              <a:defRPr/>
            </a:lvl2pPr>
            <a:lvl3pPr marL="1371600" lvl="2" indent="-320040" algn="l" rtl="0">
              <a:spcBef>
                <a:spcPts val="1000"/>
              </a:spcBef>
              <a:spcAft>
                <a:spcPts val="0"/>
              </a:spcAft>
              <a:buSzPts val="1440"/>
              <a:buChar char="►"/>
              <a:defRPr/>
            </a:lvl3pPr>
            <a:lvl4pPr marL="1828800" lvl="3" indent="-320040" algn="l" rtl="0">
              <a:spcBef>
                <a:spcPts val="1000"/>
              </a:spcBef>
              <a:spcAft>
                <a:spcPts val="0"/>
              </a:spcAft>
              <a:buSzPts val="1440"/>
              <a:buChar char="►"/>
              <a:defRPr/>
            </a:lvl4pPr>
            <a:lvl5pPr marL="2286000" lvl="4" indent="-320040" algn="l" rtl="0">
              <a:spcBef>
                <a:spcPts val="1000"/>
              </a:spcBef>
              <a:spcAft>
                <a:spcPts val="0"/>
              </a:spcAft>
              <a:buSzPts val="1440"/>
              <a:buChar char="►"/>
              <a:defRPr/>
            </a:lvl5pPr>
            <a:lvl6pPr marL="2743200" lvl="5" indent="-320040" algn="l" rtl="0">
              <a:spcBef>
                <a:spcPts val="1000"/>
              </a:spcBef>
              <a:spcAft>
                <a:spcPts val="0"/>
              </a:spcAft>
              <a:buSzPts val="1440"/>
              <a:buChar char="►"/>
              <a:defRPr/>
            </a:lvl6pPr>
            <a:lvl7pPr marL="3200400" lvl="6" indent="-320040"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160" name="Google Shape;160;p3"/>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1" name="Google Shape;161;p3"/>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2" name="Google Shape;162;p3"/>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163"/>
        <p:cNvGrpSpPr/>
        <p:nvPr/>
      </p:nvGrpSpPr>
      <p:grpSpPr>
        <a:xfrm>
          <a:off x="0" y="0"/>
          <a:ext cx="0" cy="0"/>
          <a:chOff x="0" y="0"/>
          <a:chExt cx="0" cy="0"/>
        </a:xfrm>
      </p:grpSpPr>
      <p:sp>
        <p:nvSpPr>
          <p:cNvPr id="164" name="Google Shape;164;p4"/>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lvl1pPr lvl="0" algn="l" rtl="0">
              <a:spcBef>
                <a:spcPts val="0"/>
              </a:spcBef>
              <a:spcAft>
                <a:spcPts val="0"/>
              </a:spcAft>
              <a:buClr>
                <a:schemeClr val="accent1"/>
              </a:buClr>
              <a:buSzPts val="18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5" name="Google Shape;165;p4"/>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6" name="Google Shape;166;p4"/>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67" name="Google Shape;167;p4"/>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ölüm Üst Bilgisi" type="secHead">
  <p:cSld name="SECTION_HEADER">
    <p:spTree>
      <p:nvGrpSpPr>
        <p:cNvPr id="1" name="Shape 168"/>
        <p:cNvGrpSpPr/>
        <p:nvPr/>
      </p:nvGrpSpPr>
      <p:grpSpPr>
        <a:xfrm>
          <a:off x="0" y="0"/>
          <a:ext cx="0" cy="0"/>
          <a:chOff x="0" y="0"/>
          <a:chExt cx="0" cy="0"/>
        </a:xfrm>
      </p:grpSpPr>
      <p:sp>
        <p:nvSpPr>
          <p:cNvPr id="169" name="Google Shape;169;p5"/>
          <p:cNvSpPr txBox="1">
            <a:spLocks noGrp="1"/>
          </p:cNvSpPr>
          <p:nvPr>
            <p:ph type="title"/>
          </p:nvPr>
        </p:nvSpPr>
        <p:spPr>
          <a:xfrm>
            <a:off x="677335" y="2700867"/>
            <a:ext cx="8596800" cy="1826700"/>
          </a:xfrm>
          <a:prstGeom prst="rect">
            <a:avLst/>
          </a:prstGeom>
          <a:noFill/>
          <a:ln>
            <a:noFill/>
          </a:ln>
        </p:spPr>
        <p:txBody>
          <a:bodyPr spcFirstLastPara="1" wrap="square" lIns="91425" tIns="45700" rIns="91425" bIns="45700" anchor="b" anchorCtr="0">
            <a:normAutofit/>
          </a:bodyPr>
          <a:lstStyle>
            <a:lvl1pPr lvl="0" algn="l" rtl="0">
              <a:spcBef>
                <a:spcPts val="0"/>
              </a:spcBef>
              <a:spcAft>
                <a:spcPts val="0"/>
              </a:spcAft>
              <a:buClr>
                <a:schemeClr val="accent1"/>
              </a:buClr>
              <a:buSzPts val="4000"/>
              <a:buFont typeface="Trebuchet MS" panose="020B0603020202020204"/>
              <a:buNone/>
              <a:defRPr sz="4000" b="0" cap="none"/>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70" name="Google Shape;170;p5"/>
          <p:cNvSpPr txBox="1">
            <a:spLocks noGrp="1"/>
          </p:cNvSpPr>
          <p:nvPr>
            <p:ph type="body" idx="1"/>
          </p:nvPr>
        </p:nvSpPr>
        <p:spPr>
          <a:xfrm>
            <a:off x="677335" y="4527448"/>
            <a:ext cx="8596800" cy="8604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600"/>
              <a:buNone/>
              <a:defRPr sz="2000">
                <a:solidFill>
                  <a:srgbClr val="7F7F7F"/>
                </a:solidFill>
              </a:defRPr>
            </a:lvl1pPr>
            <a:lvl2pPr marL="914400" lvl="1" indent="-228600" algn="l" rtl="0">
              <a:spcBef>
                <a:spcPts val="1000"/>
              </a:spcBef>
              <a:spcAft>
                <a:spcPts val="0"/>
              </a:spcAft>
              <a:buSzPts val="1440"/>
              <a:buNone/>
              <a:defRPr sz="1800">
                <a:solidFill>
                  <a:srgbClr val="888888"/>
                </a:solidFill>
              </a:defRPr>
            </a:lvl2pPr>
            <a:lvl3pPr marL="1371600" lvl="2" indent="-228600" algn="l" rtl="0">
              <a:spcBef>
                <a:spcPts val="1000"/>
              </a:spcBef>
              <a:spcAft>
                <a:spcPts val="0"/>
              </a:spcAft>
              <a:buSzPts val="1280"/>
              <a:buNone/>
              <a:defRPr sz="1600">
                <a:solidFill>
                  <a:srgbClr val="888888"/>
                </a:solidFill>
              </a:defRPr>
            </a:lvl3pPr>
            <a:lvl4pPr marL="1828800" lvl="3" indent="-228600" algn="l" rtl="0">
              <a:spcBef>
                <a:spcPts val="1000"/>
              </a:spcBef>
              <a:spcAft>
                <a:spcPts val="0"/>
              </a:spcAft>
              <a:buSzPts val="1120"/>
              <a:buNone/>
              <a:defRPr sz="1400">
                <a:solidFill>
                  <a:srgbClr val="888888"/>
                </a:solidFill>
              </a:defRPr>
            </a:lvl4pPr>
            <a:lvl5pPr marL="2286000" lvl="4" indent="-228600" algn="l" rtl="0">
              <a:spcBef>
                <a:spcPts val="1000"/>
              </a:spcBef>
              <a:spcAft>
                <a:spcPts val="0"/>
              </a:spcAft>
              <a:buSzPts val="1120"/>
              <a:buNone/>
              <a:defRPr sz="1400">
                <a:solidFill>
                  <a:srgbClr val="888888"/>
                </a:solidFill>
              </a:defRPr>
            </a:lvl5pPr>
            <a:lvl6pPr marL="2743200" lvl="5" indent="-228600" algn="l" rtl="0">
              <a:spcBef>
                <a:spcPts val="1000"/>
              </a:spcBef>
              <a:spcAft>
                <a:spcPts val="0"/>
              </a:spcAft>
              <a:buSzPts val="1120"/>
              <a:buNone/>
              <a:defRPr sz="1400">
                <a:solidFill>
                  <a:srgbClr val="888888"/>
                </a:solidFill>
              </a:defRPr>
            </a:lvl6pPr>
            <a:lvl7pPr marL="3200400" lvl="6" indent="-228600" algn="l" rtl="0">
              <a:spcBef>
                <a:spcPts val="1000"/>
              </a:spcBef>
              <a:spcAft>
                <a:spcPts val="0"/>
              </a:spcAft>
              <a:buSzPts val="1120"/>
              <a:buNone/>
              <a:defRPr sz="1400">
                <a:solidFill>
                  <a:srgbClr val="888888"/>
                </a:solidFill>
              </a:defRPr>
            </a:lvl7pPr>
            <a:lvl8pPr marL="3657600" lvl="7" indent="-228600" algn="l" rtl="0">
              <a:spcBef>
                <a:spcPts val="1000"/>
              </a:spcBef>
              <a:spcAft>
                <a:spcPts val="0"/>
              </a:spcAft>
              <a:buSzPts val="1120"/>
              <a:buNone/>
              <a:defRPr sz="1400">
                <a:solidFill>
                  <a:srgbClr val="888888"/>
                </a:solidFill>
              </a:defRPr>
            </a:lvl8pPr>
            <a:lvl9pPr marL="4114800" lvl="8" indent="-228600" algn="l" rtl="0">
              <a:spcBef>
                <a:spcPts val="1000"/>
              </a:spcBef>
              <a:spcAft>
                <a:spcPts val="0"/>
              </a:spcAft>
              <a:buSzPts val="1120"/>
              <a:buNone/>
              <a:defRPr sz="1400">
                <a:solidFill>
                  <a:srgbClr val="888888"/>
                </a:solidFill>
              </a:defRPr>
            </a:lvl9pPr>
          </a:lstStyle>
          <a:p>
            <a:endParaRPr/>
          </a:p>
        </p:txBody>
      </p:sp>
      <p:sp>
        <p:nvSpPr>
          <p:cNvPr id="171" name="Google Shape;171;p5"/>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72" name="Google Shape;172;p5"/>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73" name="Google Shape;173;p5"/>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174"/>
        <p:cNvGrpSpPr/>
        <p:nvPr/>
      </p:nvGrpSpPr>
      <p:grpSpPr>
        <a:xfrm>
          <a:off x="0" y="0"/>
          <a:ext cx="0" cy="0"/>
          <a:chOff x="0" y="0"/>
          <a:chExt cx="0" cy="0"/>
        </a:xfrm>
      </p:grpSpPr>
      <p:sp>
        <p:nvSpPr>
          <p:cNvPr id="175" name="Google Shape;175;p6"/>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lvl1pPr lvl="0" algn="l" rtl="0">
              <a:spcBef>
                <a:spcPts val="0"/>
              </a:spcBef>
              <a:spcAft>
                <a:spcPts val="0"/>
              </a:spcAft>
              <a:buClr>
                <a:schemeClr val="accent1"/>
              </a:buClr>
              <a:buSzPts val="18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76" name="Google Shape;176;p6"/>
          <p:cNvSpPr txBox="1">
            <a:spLocks noGrp="1"/>
          </p:cNvSpPr>
          <p:nvPr>
            <p:ph type="body" idx="1"/>
          </p:nvPr>
        </p:nvSpPr>
        <p:spPr>
          <a:xfrm>
            <a:off x="677334" y="2160589"/>
            <a:ext cx="4184100" cy="38808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a:lvl1pPr>
            <a:lvl2pPr marL="914400" lvl="1" indent="-320040" algn="l" rtl="0">
              <a:spcBef>
                <a:spcPts val="1000"/>
              </a:spcBef>
              <a:spcAft>
                <a:spcPts val="0"/>
              </a:spcAft>
              <a:buSzPts val="1440"/>
              <a:buChar char="►"/>
              <a:defRPr/>
            </a:lvl2pPr>
            <a:lvl3pPr marL="1371600" lvl="2" indent="-320040" algn="l" rtl="0">
              <a:spcBef>
                <a:spcPts val="1000"/>
              </a:spcBef>
              <a:spcAft>
                <a:spcPts val="0"/>
              </a:spcAft>
              <a:buSzPts val="1440"/>
              <a:buChar char="►"/>
              <a:defRPr/>
            </a:lvl3pPr>
            <a:lvl4pPr marL="1828800" lvl="3" indent="-320040" algn="l" rtl="0">
              <a:spcBef>
                <a:spcPts val="1000"/>
              </a:spcBef>
              <a:spcAft>
                <a:spcPts val="0"/>
              </a:spcAft>
              <a:buSzPts val="1440"/>
              <a:buChar char="►"/>
              <a:defRPr/>
            </a:lvl4pPr>
            <a:lvl5pPr marL="2286000" lvl="4" indent="-320040" algn="l" rtl="0">
              <a:spcBef>
                <a:spcPts val="1000"/>
              </a:spcBef>
              <a:spcAft>
                <a:spcPts val="0"/>
              </a:spcAft>
              <a:buSzPts val="1440"/>
              <a:buChar char="►"/>
              <a:defRPr/>
            </a:lvl5pPr>
            <a:lvl6pPr marL="2743200" lvl="5" indent="-320040" algn="l" rtl="0">
              <a:spcBef>
                <a:spcPts val="1000"/>
              </a:spcBef>
              <a:spcAft>
                <a:spcPts val="0"/>
              </a:spcAft>
              <a:buSzPts val="1440"/>
              <a:buChar char="►"/>
              <a:defRPr/>
            </a:lvl6pPr>
            <a:lvl7pPr marL="3200400" lvl="6" indent="-320040"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177" name="Google Shape;177;p6"/>
          <p:cNvSpPr txBox="1">
            <a:spLocks noGrp="1"/>
          </p:cNvSpPr>
          <p:nvPr>
            <p:ph type="body" idx="2"/>
          </p:nvPr>
        </p:nvSpPr>
        <p:spPr>
          <a:xfrm>
            <a:off x="5089970" y="2160589"/>
            <a:ext cx="4184100" cy="38808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a:lvl1pPr>
            <a:lvl2pPr marL="914400" lvl="1" indent="-320040" algn="l" rtl="0">
              <a:spcBef>
                <a:spcPts val="1000"/>
              </a:spcBef>
              <a:spcAft>
                <a:spcPts val="0"/>
              </a:spcAft>
              <a:buSzPts val="1440"/>
              <a:buChar char="►"/>
              <a:defRPr/>
            </a:lvl2pPr>
            <a:lvl3pPr marL="1371600" lvl="2" indent="-320040" algn="l" rtl="0">
              <a:spcBef>
                <a:spcPts val="1000"/>
              </a:spcBef>
              <a:spcAft>
                <a:spcPts val="0"/>
              </a:spcAft>
              <a:buSzPts val="1440"/>
              <a:buChar char="►"/>
              <a:defRPr/>
            </a:lvl3pPr>
            <a:lvl4pPr marL="1828800" lvl="3" indent="-320040" algn="l" rtl="0">
              <a:spcBef>
                <a:spcPts val="1000"/>
              </a:spcBef>
              <a:spcAft>
                <a:spcPts val="0"/>
              </a:spcAft>
              <a:buSzPts val="1440"/>
              <a:buChar char="►"/>
              <a:defRPr/>
            </a:lvl4pPr>
            <a:lvl5pPr marL="2286000" lvl="4" indent="-320040" algn="l" rtl="0">
              <a:spcBef>
                <a:spcPts val="1000"/>
              </a:spcBef>
              <a:spcAft>
                <a:spcPts val="0"/>
              </a:spcAft>
              <a:buSzPts val="1440"/>
              <a:buChar char="►"/>
              <a:defRPr/>
            </a:lvl5pPr>
            <a:lvl6pPr marL="2743200" lvl="5" indent="-320040" algn="l" rtl="0">
              <a:spcBef>
                <a:spcPts val="1000"/>
              </a:spcBef>
              <a:spcAft>
                <a:spcPts val="0"/>
              </a:spcAft>
              <a:buSzPts val="1440"/>
              <a:buChar char="►"/>
              <a:defRPr/>
            </a:lvl6pPr>
            <a:lvl7pPr marL="3200400" lvl="6" indent="-320040"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178" name="Google Shape;178;p6"/>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79" name="Google Shape;179;p6"/>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80" name="Google Shape;180;p6"/>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181"/>
        <p:cNvGrpSpPr/>
        <p:nvPr/>
      </p:nvGrpSpPr>
      <p:grpSpPr>
        <a:xfrm>
          <a:off x="0" y="0"/>
          <a:ext cx="0" cy="0"/>
          <a:chOff x="0" y="0"/>
          <a:chExt cx="0" cy="0"/>
        </a:xfrm>
      </p:grpSpPr>
      <p:sp>
        <p:nvSpPr>
          <p:cNvPr id="182" name="Google Shape;182;p7"/>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lvl1pPr lvl="0" algn="l" rtl="0">
              <a:spcBef>
                <a:spcPts val="0"/>
              </a:spcBef>
              <a:spcAft>
                <a:spcPts val="0"/>
              </a:spcAft>
              <a:buClr>
                <a:schemeClr val="accent1"/>
              </a:buClr>
              <a:buSzPts val="3600"/>
              <a:buFont typeface="Trebuchet MS" panose="020B0603020202020204"/>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83" name="Google Shape;183;p7"/>
          <p:cNvSpPr txBox="1">
            <a:spLocks noGrp="1"/>
          </p:cNvSpPr>
          <p:nvPr>
            <p:ph type="body" idx="1"/>
          </p:nvPr>
        </p:nvSpPr>
        <p:spPr>
          <a:xfrm>
            <a:off x="675745" y="2160983"/>
            <a:ext cx="4185600" cy="576300"/>
          </a:xfrm>
          <a:prstGeom prst="rect">
            <a:avLst/>
          </a:prstGeom>
          <a:noFill/>
          <a:ln>
            <a:noFill/>
          </a:ln>
        </p:spPr>
        <p:txBody>
          <a:bodyPr spcFirstLastPara="1" wrap="square" lIns="91425" tIns="45700" rIns="91425" bIns="45700" anchor="b" anchorCtr="0">
            <a:noAutofit/>
          </a:bodyPr>
          <a:lstStyle>
            <a:lvl1pPr marL="457200" lvl="0" indent="-228600" algn="l" rtl="0">
              <a:spcBef>
                <a:spcPts val="1000"/>
              </a:spcBef>
              <a:spcAft>
                <a:spcPts val="0"/>
              </a:spcAft>
              <a:buSzPts val="1920"/>
              <a:buNone/>
              <a:defRPr sz="2400" b="0"/>
            </a:lvl1pPr>
            <a:lvl2pPr marL="914400" lvl="1" indent="-228600" algn="l" rtl="0">
              <a:spcBef>
                <a:spcPts val="1000"/>
              </a:spcBef>
              <a:spcAft>
                <a:spcPts val="0"/>
              </a:spcAft>
              <a:buSzPts val="1600"/>
              <a:buNone/>
              <a:defRPr sz="2000" b="1"/>
            </a:lvl2pPr>
            <a:lvl3pPr marL="1371600" lvl="2" indent="-228600" algn="l" rtl="0">
              <a:spcBef>
                <a:spcPts val="1000"/>
              </a:spcBef>
              <a:spcAft>
                <a:spcPts val="0"/>
              </a:spcAft>
              <a:buSzPts val="1440"/>
              <a:buNone/>
              <a:defRPr sz="1800" b="1"/>
            </a:lvl3pPr>
            <a:lvl4pPr marL="1828800" lvl="3" indent="-228600" algn="l" rtl="0">
              <a:spcBef>
                <a:spcPts val="1000"/>
              </a:spcBef>
              <a:spcAft>
                <a:spcPts val="0"/>
              </a:spcAft>
              <a:buSzPts val="1280"/>
              <a:buNone/>
              <a:defRPr sz="1600" b="1"/>
            </a:lvl4pPr>
            <a:lvl5pPr marL="2286000" lvl="4" indent="-228600" algn="l" rtl="0">
              <a:spcBef>
                <a:spcPts val="1000"/>
              </a:spcBef>
              <a:spcAft>
                <a:spcPts val="0"/>
              </a:spcAft>
              <a:buSzPts val="1280"/>
              <a:buNone/>
              <a:defRPr sz="1600" b="1"/>
            </a:lvl5pPr>
            <a:lvl6pPr marL="2743200" lvl="5" indent="-228600" algn="l" rtl="0">
              <a:spcBef>
                <a:spcPts val="1000"/>
              </a:spcBef>
              <a:spcAft>
                <a:spcPts val="0"/>
              </a:spcAft>
              <a:buSzPts val="1280"/>
              <a:buNone/>
              <a:defRPr sz="1600" b="1"/>
            </a:lvl6pPr>
            <a:lvl7pPr marL="3200400" lvl="6" indent="-228600" algn="l" rtl="0">
              <a:spcBef>
                <a:spcPts val="1000"/>
              </a:spcBef>
              <a:spcAft>
                <a:spcPts val="0"/>
              </a:spcAft>
              <a:buSzPts val="1280"/>
              <a:buNone/>
              <a:defRPr sz="1600" b="1"/>
            </a:lvl7pPr>
            <a:lvl8pPr marL="3657600" lvl="7" indent="-228600" algn="l" rtl="0">
              <a:spcBef>
                <a:spcPts val="1000"/>
              </a:spcBef>
              <a:spcAft>
                <a:spcPts val="0"/>
              </a:spcAft>
              <a:buSzPts val="1280"/>
              <a:buNone/>
              <a:defRPr sz="1600" b="1"/>
            </a:lvl8pPr>
            <a:lvl9pPr marL="4114800" lvl="8" indent="-228600" algn="l" rtl="0">
              <a:spcBef>
                <a:spcPts val="1000"/>
              </a:spcBef>
              <a:spcAft>
                <a:spcPts val="0"/>
              </a:spcAft>
              <a:buSzPts val="1280"/>
              <a:buNone/>
              <a:defRPr sz="1600" b="1"/>
            </a:lvl9pPr>
          </a:lstStyle>
          <a:p>
            <a:endParaRPr/>
          </a:p>
        </p:txBody>
      </p:sp>
      <p:sp>
        <p:nvSpPr>
          <p:cNvPr id="184" name="Google Shape;184;p7"/>
          <p:cNvSpPr txBox="1">
            <a:spLocks noGrp="1"/>
          </p:cNvSpPr>
          <p:nvPr>
            <p:ph type="body" idx="2"/>
          </p:nvPr>
        </p:nvSpPr>
        <p:spPr>
          <a:xfrm>
            <a:off x="675745" y="2737245"/>
            <a:ext cx="4185600" cy="33042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a:lvl1pPr>
            <a:lvl2pPr marL="914400" lvl="1" indent="-320040" algn="l" rtl="0">
              <a:spcBef>
                <a:spcPts val="1000"/>
              </a:spcBef>
              <a:spcAft>
                <a:spcPts val="0"/>
              </a:spcAft>
              <a:buSzPts val="1440"/>
              <a:buChar char="►"/>
              <a:defRPr/>
            </a:lvl2pPr>
            <a:lvl3pPr marL="1371600" lvl="2" indent="-320040" algn="l" rtl="0">
              <a:spcBef>
                <a:spcPts val="1000"/>
              </a:spcBef>
              <a:spcAft>
                <a:spcPts val="0"/>
              </a:spcAft>
              <a:buSzPts val="1440"/>
              <a:buChar char="►"/>
              <a:defRPr/>
            </a:lvl3pPr>
            <a:lvl4pPr marL="1828800" lvl="3" indent="-320040" algn="l" rtl="0">
              <a:spcBef>
                <a:spcPts val="1000"/>
              </a:spcBef>
              <a:spcAft>
                <a:spcPts val="0"/>
              </a:spcAft>
              <a:buSzPts val="1440"/>
              <a:buChar char="►"/>
              <a:defRPr/>
            </a:lvl4pPr>
            <a:lvl5pPr marL="2286000" lvl="4" indent="-320040" algn="l" rtl="0">
              <a:spcBef>
                <a:spcPts val="1000"/>
              </a:spcBef>
              <a:spcAft>
                <a:spcPts val="0"/>
              </a:spcAft>
              <a:buSzPts val="1440"/>
              <a:buChar char="►"/>
              <a:defRPr/>
            </a:lvl5pPr>
            <a:lvl6pPr marL="2743200" lvl="5" indent="-320040" algn="l" rtl="0">
              <a:spcBef>
                <a:spcPts val="1000"/>
              </a:spcBef>
              <a:spcAft>
                <a:spcPts val="0"/>
              </a:spcAft>
              <a:buSzPts val="1440"/>
              <a:buChar char="►"/>
              <a:defRPr/>
            </a:lvl6pPr>
            <a:lvl7pPr marL="3200400" lvl="6" indent="-320040"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185" name="Google Shape;185;p7"/>
          <p:cNvSpPr txBox="1">
            <a:spLocks noGrp="1"/>
          </p:cNvSpPr>
          <p:nvPr>
            <p:ph type="body" idx="3"/>
          </p:nvPr>
        </p:nvSpPr>
        <p:spPr>
          <a:xfrm>
            <a:off x="5088383" y="2160983"/>
            <a:ext cx="4185600" cy="576300"/>
          </a:xfrm>
          <a:prstGeom prst="rect">
            <a:avLst/>
          </a:prstGeom>
          <a:noFill/>
          <a:ln>
            <a:noFill/>
          </a:ln>
        </p:spPr>
        <p:txBody>
          <a:bodyPr spcFirstLastPara="1" wrap="square" lIns="91425" tIns="45700" rIns="91425" bIns="45700" anchor="b" anchorCtr="0">
            <a:noAutofit/>
          </a:bodyPr>
          <a:lstStyle>
            <a:lvl1pPr marL="457200" lvl="0" indent="-228600" algn="l" rtl="0">
              <a:spcBef>
                <a:spcPts val="1000"/>
              </a:spcBef>
              <a:spcAft>
                <a:spcPts val="0"/>
              </a:spcAft>
              <a:buSzPts val="1920"/>
              <a:buNone/>
              <a:defRPr sz="2400" b="0"/>
            </a:lvl1pPr>
            <a:lvl2pPr marL="914400" lvl="1" indent="-228600" algn="l" rtl="0">
              <a:spcBef>
                <a:spcPts val="1000"/>
              </a:spcBef>
              <a:spcAft>
                <a:spcPts val="0"/>
              </a:spcAft>
              <a:buSzPts val="1600"/>
              <a:buNone/>
              <a:defRPr sz="2000" b="1"/>
            </a:lvl2pPr>
            <a:lvl3pPr marL="1371600" lvl="2" indent="-228600" algn="l" rtl="0">
              <a:spcBef>
                <a:spcPts val="1000"/>
              </a:spcBef>
              <a:spcAft>
                <a:spcPts val="0"/>
              </a:spcAft>
              <a:buSzPts val="1440"/>
              <a:buNone/>
              <a:defRPr sz="1800" b="1"/>
            </a:lvl3pPr>
            <a:lvl4pPr marL="1828800" lvl="3" indent="-228600" algn="l" rtl="0">
              <a:spcBef>
                <a:spcPts val="1000"/>
              </a:spcBef>
              <a:spcAft>
                <a:spcPts val="0"/>
              </a:spcAft>
              <a:buSzPts val="1280"/>
              <a:buNone/>
              <a:defRPr sz="1600" b="1"/>
            </a:lvl4pPr>
            <a:lvl5pPr marL="2286000" lvl="4" indent="-228600" algn="l" rtl="0">
              <a:spcBef>
                <a:spcPts val="1000"/>
              </a:spcBef>
              <a:spcAft>
                <a:spcPts val="0"/>
              </a:spcAft>
              <a:buSzPts val="1280"/>
              <a:buNone/>
              <a:defRPr sz="1600" b="1"/>
            </a:lvl5pPr>
            <a:lvl6pPr marL="2743200" lvl="5" indent="-228600" algn="l" rtl="0">
              <a:spcBef>
                <a:spcPts val="1000"/>
              </a:spcBef>
              <a:spcAft>
                <a:spcPts val="0"/>
              </a:spcAft>
              <a:buSzPts val="1280"/>
              <a:buNone/>
              <a:defRPr sz="1600" b="1"/>
            </a:lvl6pPr>
            <a:lvl7pPr marL="3200400" lvl="6" indent="-228600" algn="l" rtl="0">
              <a:spcBef>
                <a:spcPts val="1000"/>
              </a:spcBef>
              <a:spcAft>
                <a:spcPts val="0"/>
              </a:spcAft>
              <a:buSzPts val="1280"/>
              <a:buNone/>
              <a:defRPr sz="1600" b="1"/>
            </a:lvl7pPr>
            <a:lvl8pPr marL="3657600" lvl="7" indent="-228600" algn="l" rtl="0">
              <a:spcBef>
                <a:spcPts val="1000"/>
              </a:spcBef>
              <a:spcAft>
                <a:spcPts val="0"/>
              </a:spcAft>
              <a:buSzPts val="1280"/>
              <a:buNone/>
              <a:defRPr sz="1600" b="1"/>
            </a:lvl8pPr>
            <a:lvl9pPr marL="4114800" lvl="8" indent="-228600" algn="l" rtl="0">
              <a:spcBef>
                <a:spcPts val="1000"/>
              </a:spcBef>
              <a:spcAft>
                <a:spcPts val="0"/>
              </a:spcAft>
              <a:buSzPts val="1280"/>
              <a:buNone/>
              <a:defRPr sz="1600" b="1"/>
            </a:lvl9pPr>
          </a:lstStyle>
          <a:p>
            <a:endParaRPr/>
          </a:p>
        </p:txBody>
      </p:sp>
      <p:sp>
        <p:nvSpPr>
          <p:cNvPr id="186" name="Google Shape;186;p7"/>
          <p:cNvSpPr txBox="1">
            <a:spLocks noGrp="1"/>
          </p:cNvSpPr>
          <p:nvPr>
            <p:ph type="body" idx="4"/>
          </p:nvPr>
        </p:nvSpPr>
        <p:spPr>
          <a:xfrm>
            <a:off x="5088384" y="2737245"/>
            <a:ext cx="4185600" cy="33042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a:lvl1pPr>
            <a:lvl2pPr marL="914400" lvl="1" indent="-320040" algn="l" rtl="0">
              <a:spcBef>
                <a:spcPts val="1000"/>
              </a:spcBef>
              <a:spcAft>
                <a:spcPts val="0"/>
              </a:spcAft>
              <a:buSzPts val="1440"/>
              <a:buChar char="►"/>
              <a:defRPr/>
            </a:lvl2pPr>
            <a:lvl3pPr marL="1371600" lvl="2" indent="-320040" algn="l" rtl="0">
              <a:spcBef>
                <a:spcPts val="1000"/>
              </a:spcBef>
              <a:spcAft>
                <a:spcPts val="0"/>
              </a:spcAft>
              <a:buSzPts val="1440"/>
              <a:buChar char="►"/>
              <a:defRPr/>
            </a:lvl3pPr>
            <a:lvl4pPr marL="1828800" lvl="3" indent="-320040" algn="l" rtl="0">
              <a:spcBef>
                <a:spcPts val="1000"/>
              </a:spcBef>
              <a:spcAft>
                <a:spcPts val="0"/>
              </a:spcAft>
              <a:buSzPts val="1440"/>
              <a:buChar char="►"/>
              <a:defRPr/>
            </a:lvl4pPr>
            <a:lvl5pPr marL="2286000" lvl="4" indent="-320040" algn="l" rtl="0">
              <a:spcBef>
                <a:spcPts val="1000"/>
              </a:spcBef>
              <a:spcAft>
                <a:spcPts val="0"/>
              </a:spcAft>
              <a:buSzPts val="1440"/>
              <a:buChar char="►"/>
              <a:defRPr/>
            </a:lvl5pPr>
            <a:lvl6pPr marL="2743200" lvl="5" indent="-320040" algn="l" rtl="0">
              <a:spcBef>
                <a:spcPts val="1000"/>
              </a:spcBef>
              <a:spcAft>
                <a:spcPts val="0"/>
              </a:spcAft>
              <a:buSzPts val="1440"/>
              <a:buChar char="►"/>
              <a:defRPr/>
            </a:lvl6pPr>
            <a:lvl7pPr marL="3200400" lvl="6" indent="-320040"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187" name="Google Shape;187;p7"/>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88" name="Google Shape;188;p7"/>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89" name="Google Shape;189;p7"/>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190"/>
        <p:cNvGrpSpPr/>
        <p:nvPr/>
      </p:nvGrpSpPr>
      <p:grpSpPr>
        <a:xfrm>
          <a:off x="0" y="0"/>
          <a:ext cx="0" cy="0"/>
          <a:chOff x="0" y="0"/>
          <a:chExt cx="0" cy="0"/>
        </a:xfrm>
      </p:grpSpPr>
      <p:sp>
        <p:nvSpPr>
          <p:cNvPr id="191" name="Google Shape;191;p8"/>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92" name="Google Shape;192;p8"/>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93" name="Google Shape;193;p8"/>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677334" y="1498604"/>
            <a:ext cx="3854400" cy="1278600"/>
          </a:xfrm>
          <a:prstGeom prst="rect">
            <a:avLst/>
          </a:prstGeom>
          <a:noFill/>
          <a:ln>
            <a:noFill/>
          </a:ln>
        </p:spPr>
        <p:txBody>
          <a:bodyPr spcFirstLastPara="1" wrap="square" lIns="91425" tIns="45700" rIns="91425" bIns="45700" anchor="b" anchorCtr="0">
            <a:normAutofit/>
          </a:bodyPr>
          <a:lstStyle>
            <a:lvl1pPr lvl="0" algn="l" rtl="0">
              <a:spcBef>
                <a:spcPts val="0"/>
              </a:spcBef>
              <a:spcAft>
                <a:spcPts val="0"/>
              </a:spcAft>
              <a:buClr>
                <a:schemeClr val="accent1"/>
              </a:buClr>
              <a:buSzPts val="2000"/>
              <a:buFont typeface="Trebuchet MS" panose="020B0603020202020204"/>
              <a:buNone/>
              <a:defRPr sz="2000"/>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96" name="Google Shape;196;p9"/>
          <p:cNvSpPr txBox="1">
            <a:spLocks noGrp="1"/>
          </p:cNvSpPr>
          <p:nvPr>
            <p:ph type="body" idx="1"/>
          </p:nvPr>
        </p:nvSpPr>
        <p:spPr>
          <a:xfrm>
            <a:off x="4760461" y="514924"/>
            <a:ext cx="4513500" cy="55263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a:lvl1pPr>
            <a:lvl2pPr marL="914400" lvl="1" indent="-320040" algn="l" rtl="0">
              <a:spcBef>
                <a:spcPts val="1000"/>
              </a:spcBef>
              <a:spcAft>
                <a:spcPts val="0"/>
              </a:spcAft>
              <a:buSzPts val="1440"/>
              <a:buChar char="►"/>
              <a:defRPr/>
            </a:lvl2pPr>
            <a:lvl3pPr marL="1371600" lvl="2" indent="-320040" algn="l" rtl="0">
              <a:spcBef>
                <a:spcPts val="1000"/>
              </a:spcBef>
              <a:spcAft>
                <a:spcPts val="0"/>
              </a:spcAft>
              <a:buSzPts val="1440"/>
              <a:buChar char="►"/>
              <a:defRPr/>
            </a:lvl3pPr>
            <a:lvl4pPr marL="1828800" lvl="3" indent="-320040" algn="l" rtl="0">
              <a:spcBef>
                <a:spcPts val="1000"/>
              </a:spcBef>
              <a:spcAft>
                <a:spcPts val="0"/>
              </a:spcAft>
              <a:buSzPts val="1440"/>
              <a:buChar char="►"/>
              <a:defRPr/>
            </a:lvl4pPr>
            <a:lvl5pPr marL="2286000" lvl="4" indent="-320040" algn="l" rtl="0">
              <a:spcBef>
                <a:spcPts val="1000"/>
              </a:spcBef>
              <a:spcAft>
                <a:spcPts val="0"/>
              </a:spcAft>
              <a:buSzPts val="1440"/>
              <a:buChar char="►"/>
              <a:defRPr/>
            </a:lvl5pPr>
            <a:lvl6pPr marL="2743200" lvl="5" indent="-320040" algn="l" rtl="0">
              <a:spcBef>
                <a:spcPts val="1000"/>
              </a:spcBef>
              <a:spcAft>
                <a:spcPts val="0"/>
              </a:spcAft>
              <a:buSzPts val="1440"/>
              <a:buChar char="►"/>
              <a:defRPr/>
            </a:lvl6pPr>
            <a:lvl7pPr marL="3200400" lvl="6" indent="-320040"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197" name="Google Shape;197;p9"/>
          <p:cNvSpPr txBox="1">
            <a:spLocks noGrp="1"/>
          </p:cNvSpPr>
          <p:nvPr>
            <p:ph type="body" idx="2"/>
          </p:nvPr>
        </p:nvSpPr>
        <p:spPr>
          <a:xfrm>
            <a:off x="677334" y="2777069"/>
            <a:ext cx="3854400" cy="25845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120"/>
              <a:buNone/>
              <a:defRPr sz="1400"/>
            </a:lvl1pPr>
            <a:lvl2pPr marL="914400" lvl="1" indent="-228600" algn="l" rtl="0">
              <a:spcBef>
                <a:spcPts val="1000"/>
              </a:spcBef>
              <a:spcAft>
                <a:spcPts val="0"/>
              </a:spcAft>
              <a:buSzPts val="1120"/>
              <a:buNone/>
              <a:defRPr sz="1400"/>
            </a:lvl2pPr>
            <a:lvl3pPr marL="1371600" lvl="2" indent="-228600" algn="l" rtl="0">
              <a:spcBef>
                <a:spcPts val="1000"/>
              </a:spcBef>
              <a:spcAft>
                <a:spcPts val="0"/>
              </a:spcAft>
              <a:buSzPts val="960"/>
              <a:buNone/>
              <a:defRPr sz="1200"/>
            </a:lvl3pPr>
            <a:lvl4pPr marL="1828800" lvl="3" indent="-228600" algn="l" rtl="0">
              <a:spcBef>
                <a:spcPts val="1000"/>
              </a:spcBef>
              <a:spcAft>
                <a:spcPts val="0"/>
              </a:spcAft>
              <a:buSzPts val="800"/>
              <a:buNone/>
              <a:defRPr sz="1000"/>
            </a:lvl4pPr>
            <a:lvl5pPr marL="2286000" lvl="4" indent="-228600" algn="l" rtl="0">
              <a:spcBef>
                <a:spcPts val="1000"/>
              </a:spcBef>
              <a:spcAft>
                <a:spcPts val="0"/>
              </a:spcAft>
              <a:buSzPts val="800"/>
              <a:buNone/>
              <a:defRPr sz="1000"/>
            </a:lvl5pPr>
            <a:lvl6pPr marL="2743200" lvl="5" indent="-228600" algn="l" rtl="0">
              <a:spcBef>
                <a:spcPts val="1000"/>
              </a:spcBef>
              <a:spcAft>
                <a:spcPts val="0"/>
              </a:spcAft>
              <a:buSzPts val="800"/>
              <a:buNone/>
              <a:defRPr sz="1000"/>
            </a:lvl6pPr>
            <a:lvl7pPr marL="3200400" lvl="6" indent="-228600" algn="l" rtl="0">
              <a:spcBef>
                <a:spcPts val="1000"/>
              </a:spcBef>
              <a:spcAft>
                <a:spcPts val="0"/>
              </a:spcAft>
              <a:buSzPts val="800"/>
              <a:buNone/>
              <a:defRPr sz="1000"/>
            </a:lvl7pPr>
            <a:lvl8pPr marL="3657600" lvl="7" indent="-228600" algn="l" rtl="0">
              <a:spcBef>
                <a:spcPts val="1000"/>
              </a:spcBef>
              <a:spcAft>
                <a:spcPts val="0"/>
              </a:spcAft>
              <a:buSzPts val="800"/>
              <a:buNone/>
              <a:defRPr sz="1000"/>
            </a:lvl8pPr>
            <a:lvl9pPr marL="4114800" lvl="8" indent="-228600" algn="l" rtl="0">
              <a:spcBef>
                <a:spcPts val="1000"/>
              </a:spcBef>
              <a:spcAft>
                <a:spcPts val="0"/>
              </a:spcAft>
              <a:buSzPts val="800"/>
              <a:buNone/>
              <a:defRPr sz="1000"/>
            </a:lvl9pPr>
          </a:lstStyle>
          <a:p>
            <a:endParaRPr/>
          </a:p>
        </p:txBody>
      </p:sp>
      <p:sp>
        <p:nvSpPr>
          <p:cNvPr id="198" name="Google Shape;198;p9"/>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99" name="Google Shape;199;p9"/>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0" name="Google Shape;200;p9"/>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xfrm>
            <a:off x="677334" y="4800600"/>
            <a:ext cx="8596800" cy="566700"/>
          </a:xfrm>
          <a:prstGeom prst="rect">
            <a:avLst/>
          </a:prstGeom>
          <a:noFill/>
          <a:ln>
            <a:noFill/>
          </a:ln>
        </p:spPr>
        <p:txBody>
          <a:bodyPr spcFirstLastPara="1" wrap="square" lIns="91425" tIns="45700" rIns="91425" bIns="45700" anchor="b" anchorCtr="0">
            <a:normAutofit/>
          </a:bodyPr>
          <a:lstStyle>
            <a:lvl1pPr lvl="0" algn="l" rtl="0">
              <a:spcBef>
                <a:spcPts val="0"/>
              </a:spcBef>
              <a:spcAft>
                <a:spcPts val="0"/>
              </a:spcAft>
              <a:buClr>
                <a:schemeClr val="accent1"/>
              </a:buClr>
              <a:buSzPts val="2400"/>
              <a:buFont typeface="Trebuchet MS" panose="020B0603020202020204"/>
              <a:buNone/>
              <a:defRPr sz="2400" b="0"/>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3" name="Google Shape;203;p10"/>
          <p:cNvSpPr>
            <a:spLocks noGrp="1"/>
          </p:cNvSpPr>
          <p:nvPr>
            <p:ph type="pic" idx="2"/>
          </p:nvPr>
        </p:nvSpPr>
        <p:spPr>
          <a:xfrm>
            <a:off x="677334" y="609600"/>
            <a:ext cx="8596800" cy="3845700"/>
          </a:xfrm>
          <a:prstGeom prst="rect">
            <a:avLst/>
          </a:prstGeom>
          <a:noFill/>
          <a:ln>
            <a:noFill/>
          </a:ln>
        </p:spPr>
      </p:sp>
      <p:sp>
        <p:nvSpPr>
          <p:cNvPr id="204" name="Google Shape;204;p10"/>
          <p:cNvSpPr txBox="1">
            <a:spLocks noGrp="1"/>
          </p:cNvSpPr>
          <p:nvPr>
            <p:ph type="body" idx="1"/>
          </p:nvPr>
        </p:nvSpPr>
        <p:spPr>
          <a:xfrm>
            <a:off x="677334" y="5367338"/>
            <a:ext cx="8596800" cy="6741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960"/>
              <a:buNone/>
              <a:defRPr sz="1200"/>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sp>
        <p:nvSpPr>
          <p:cNvPr id="205" name="Google Shape;205;p10"/>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6" name="Google Shape;206;p10"/>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7" name="Google Shape;207;p10"/>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şlık ve Resim Yazısı">
  <p:cSld name="Başlık ve Resim Yazısı">
    <p:spTree>
      <p:nvGrpSpPr>
        <p:cNvPr id="1" name="Shape 208"/>
        <p:cNvGrpSpPr/>
        <p:nvPr/>
      </p:nvGrpSpPr>
      <p:grpSpPr>
        <a:xfrm>
          <a:off x="0" y="0"/>
          <a:ext cx="0" cy="0"/>
          <a:chOff x="0" y="0"/>
          <a:chExt cx="0" cy="0"/>
        </a:xfrm>
      </p:grpSpPr>
      <p:sp>
        <p:nvSpPr>
          <p:cNvPr id="209" name="Google Shape;209;p11"/>
          <p:cNvSpPr txBox="1">
            <a:spLocks noGrp="1"/>
          </p:cNvSpPr>
          <p:nvPr>
            <p:ph type="title"/>
          </p:nvPr>
        </p:nvSpPr>
        <p:spPr>
          <a:xfrm>
            <a:off x="677335" y="609600"/>
            <a:ext cx="8596800" cy="34035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accent1"/>
              </a:buClr>
              <a:buSzPts val="4400"/>
              <a:buFont typeface="Trebuchet MS" panose="020B0603020202020204"/>
              <a:buNone/>
              <a:defRPr sz="4400" b="0" cap="none"/>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0" name="Google Shape;210;p11"/>
          <p:cNvSpPr txBox="1">
            <a:spLocks noGrp="1"/>
          </p:cNvSpPr>
          <p:nvPr>
            <p:ph type="body" idx="1"/>
          </p:nvPr>
        </p:nvSpPr>
        <p:spPr>
          <a:xfrm>
            <a:off x="677335" y="4470400"/>
            <a:ext cx="8596800" cy="1571100"/>
          </a:xfrm>
          <a:prstGeom prst="rect">
            <a:avLst/>
          </a:prstGeom>
          <a:noFill/>
          <a:ln>
            <a:noFill/>
          </a:ln>
        </p:spPr>
        <p:txBody>
          <a:bodyPr spcFirstLastPara="1" wrap="square" lIns="91425" tIns="45700" rIns="91425" bIns="45700" anchor="ctr" anchorCtr="0">
            <a:normAutofit/>
          </a:bodyPr>
          <a:lstStyle>
            <a:lvl1pPr marL="457200" lvl="0" indent="-228600" algn="l" rtl="0">
              <a:spcBef>
                <a:spcPts val="1000"/>
              </a:spcBef>
              <a:spcAft>
                <a:spcPts val="0"/>
              </a:spcAft>
              <a:buSzPts val="1440"/>
              <a:buNone/>
              <a:defRPr sz="1800">
                <a:solidFill>
                  <a:srgbClr val="3F3F3F"/>
                </a:solidFill>
              </a:defRPr>
            </a:lvl1pPr>
            <a:lvl2pPr marL="914400" lvl="1" indent="-228600" algn="l" rtl="0">
              <a:spcBef>
                <a:spcPts val="1000"/>
              </a:spcBef>
              <a:spcAft>
                <a:spcPts val="0"/>
              </a:spcAft>
              <a:buSzPts val="1440"/>
              <a:buNone/>
              <a:defRPr sz="1800">
                <a:solidFill>
                  <a:srgbClr val="888888"/>
                </a:solidFill>
              </a:defRPr>
            </a:lvl2pPr>
            <a:lvl3pPr marL="1371600" lvl="2" indent="-228600" algn="l" rtl="0">
              <a:spcBef>
                <a:spcPts val="1000"/>
              </a:spcBef>
              <a:spcAft>
                <a:spcPts val="0"/>
              </a:spcAft>
              <a:buSzPts val="1280"/>
              <a:buNone/>
              <a:defRPr sz="1600">
                <a:solidFill>
                  <a:srgbClr val="888888"/>
                </a:solidFill>
              </a:defRPr>
            </a:lvl3pPr>
            <a:lvl4pPr marL="1828800" lvl="3" indent="-228600" algn="l" rtl="0">
              <a:spcBef>
                <a:spcPts val="1000"/>
              </a:spcBef>
              <a:spcAft>
                <a:spcPts val="0"/>
              </a:spcAft>
              <a:buSzPts val="1120"/>
              <a:buNone/>
              <a:defRPr sz="1400">
                <a:solidFill>
                  <a:srgbClr val="888888"/>
                </a:solidFill>
              </a:defRPr>
            </a:lvl4pPr>
            <a:lvl5pPr marL="2286000" lvl="4" indent="-228600" algn="l" rtl="0">
              <a:spcBef>
                <a:spcPts val="1000"/>
              </a:spcBef>
              <a:spcAft>
                <a:spcPts val="0"/>
              </a:spcAft>
              <a:buSzPts val="1120"/>
              <a:buNone/>
              <a:defRPr sz="1400">
                <a:solidFill>
                  <a:srgbClr val="888888"/>
                </a:solidFill>
              </a:defRPr>
            </a:lvl5pPr>
            <a:lvl6pPr marL="2743200" lvl="5" indent="-228600" algn="l" rtl="0">
              <a:spcBef>
                <a:spcPts val="1000"/>
              </a:spcBef>
              <a:spcAft>
                <a:spcPts val="0"/>
              </a:spcAft>
              <a:buSzPts val="1120"/>
              <a:buNone/>
              <a:defRPr sz="1400">
                <a:solidFill>
                  <a:srgbClr val="888888"/>
                </a:solidFill>
              </a:defRPr>
            </a:lvl6pPr>
            <a:lvl7pPr marL="3200400" lvl="6" indent="-228600" algn="l" rtl="0">
              <a:spcBef>
                <a:spcPts val="1000"/>
              </a:spcBef>
              <a:spcAft>
                <a:spcPts val="0"/>
              </a:spcAft>
              <a:buSzPts val="1120"/>
              <a:buNone/>
              <a:defRPr sz="1400">
                <a:solidFill>
                  <a:srgbClr val="888888"/>
                </a:solidFill>
              </a:defRPr>
            </a:lvl7pPr>
            <a:lvl8pPr marL="3657600" lvl="7" indent="-228600" algn="l" rtl="0">
              <a:spcBef>
                <a:spcPts val="1000"/>
              </a:spcBef>
              <a:spcAft>
                <a:spcPts val="0"/>
              </a:spcAft>
              <a:buSzPts val="1120"/>
              <a:buNone/>
              <a:defRPr sz="1400">
                <a:solidFill>
                  <a:srgbClr val="888888"/>
                </a:solidFill>
              </a:defRPr>
            </a:lvl8pPr>
            <a:lvl9pPr marL="4114800" lvl="8" indent="-228600" algn="l" rtl="0">
              <a:spcBef>
                <a:spcPts val="1000"/>
              </a:spcBef>
              <a:spcAft>
                <a:spcPts val="0"/>
              </a:spcAft>
              <a:buSzPts val="1120"/>
              <a:buNone/>
              <a:defRPr sz="1400">
                <a:solidFill>
                  <a:srgbClr val="888888"/>
                </a:solidFill>
              </a:defRPr>
            </a:lvl9pPr>
          </a:lstStyle>
          <a:p>
            <a:endParaRPr/>
          </a:p>
        </p:txBody>
      </p:sp>
      <p:sp>
        <p:nvSpPr>
          <p:cNvPr id="211" name="Google Shape;211;p11"/>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2" name="Google Shape;212;p11"/>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3" name="Google Shape;213;p11"/>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Resim Yazılı Alıntı">
  <p:cSld name="Resim Yazılı Alıntı">
    <p:spTree>
      <p:nvGrpSpPr>
        <p:cNvPr id="1" name="Shape 214"/>
        <p:cNvGrpSpPr/>
        <p:nvPr/>
      </p:nvGrpSpPr>
      <p:grpSpPr>
        <a:xfrm>
          <a:off x="0" y="0"/>
          <a:ext cx="0" cy="0"/>
          <a:chOff x="0" y="0"/>
          <a:chExt cx="0" cy="0"/>
        </a:xfrm>
      </p:grpSpPr>
      <p:sp>
        <p:nvSpPr>
          <p:cNvPr id="215" name="Google Shape;215;p12"/>
          <p:cNvSpPr txBox="1">
            <a:spLocks noGrp="1"/>
          </p:cNvSpPr>
          <p:nvPr>
            <p:ph type="title"/>
          </p:nvPr>
        </p:nvSpPr>
        <p:spPr>
          <a:xfrm>
            <a:off x="931334" y="609600"/>
            <a:ext cx="8094000" cy="30225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accent1"/>
              </a:buClr>
              <a:buSzPts val="4400"/>
              <a:buFont typeface="Trebuchet MS" panose="020B0603020202020204"/>
              <a:buNone/>
              <a:defRPr sz="4400" b="0" cap="none"/>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6" name="Google Shape;216;p12"/>
          <p:cNvSpPr txBox="1">
            <a:spLocks noGrp="1"/>
          </p:cNvSpPr>
          <p:nvPr>
            <p:ph type="body" idx="1"/>
          </p:nvPr>
        </p:nvSpPr>
        <p:spPr>
          <a:xfrm>
            <a:off x="1366139" y="3632200"/>
            <a:ext cx="7224600" cy="381000"/>
          </a:xfrm>
          <a:prstGeom prst="rect">
            <a:avLst/>
          </a:prstGeom>
          <a:noFill/>
          <a:ln>
            <a:noFill/>
          </a:ln>
        </p:spPr>
        <p:txBody>
          <a:bodyPr spcFirstLastPara="1" wrap="square" lIns="91425" tIns="45700" rIns="91425" bIns="45700" anchor="ctr" anchorCtr="0">
            <a:noAutofit/>
          </a:bodyPr>
          <a:lstStyle>
            <a:lvl1pPr marL="457200" lvl="0" indent="-228600" algn="l" rtl="0">
              <a:spcBef>
                <a:spcPts val="1000"/>
              </a:spcBef>
              <a:spcAft>
                <a:spcPts val="0"/>
              </a:spcAft>
              <a:buSzPts val="1280"/>
              <a:buFont typeface="Trebuchet MS" panose="020B0603020202020204"/>
              <a:buNone/>
              <a:defRPr sz="1600">
                <a:solidFill>
                  <a:srgbClr val="7F7F7F"/>
                </a:solidFill>
              </a:defRPr>
            </a:lvl1pPr>
            <a:lvl2pPr marL="914400" lvl="1" indent="-228600" algn="l" rtl="0">
              <a:spcBef>
                <a:spcPts val="1000"/>
              </a:spcBef>
              <a:spcAft>
                <a:spcPts val="0"/>
              </a:spcAft>
              <a:buSzPts val="1280"/>
              <a:buFont typeface="Trebuchet MS" panose="020B0603020202020204"/>
              <a:buNone/>
              <a:defRPr/>
            </a:lvl2pPr>
            <a:lvl3pPr marL="1371600" lvl="2" indent="-228600" algn="l" rtl="0">
              <a:spcBef>
                <a:spcPts val="1000"/>
              </a:spcBef>
              <a:spcAft>
                <a:spcPts val="0"/>
              </a:spcAft>
              <a:buSzPts val="1120"/>
              <a:buFont typeface="Trebuchet MS" panose="020B0603020202020204"/>
              <a:buNone/>
              <a:defRPr/>
            </a:lvl3pPr>
            <a:lvl4pPr marL="1828800" lvl="3" indent="-228600" algn="l" rtl="0">
              <a:spcBef>
                <a:spcPts val="1000"/>
              </a:spcBef>
              <a:spcAft>
                <a:spcPts val="0"/>
              </a:spcAft>
              <a:buSzPts val="960"/>
              <a:buFont typeface="Trebuchet MS" panose="020B0603020202020204"/>
              <a:buNone/>
              <a:defRPr/>
            </a:lvl4pPr>
            <a:lvl5pPr marL="2286000" lvl="4" indent="-228600" algn="l" rtl="0">
              <a:spcBef>
                <a:spcPts val="1000"/>
              </a:spcBef>
              <a:spcAft>
                <a:spcPts val="0"/>
              </a:spcAft>
              <a:buSzPts val="960"/>
              <a:buFont typeface="Trebuchet MS" panose="020B0603020202020204"/>
              <a:buNone/>
              <a:defRPr/>
            </a:lvl5pPr>
            <a:lvl6pPr marL="2743200" lvl="5" indent="-320040" algn="l" rtl="0">
              <a:spcBef>
                <a:spcPts val="1000"/>
              </a:spcBef>
              <a:spcAft>
                <a:spcPts val="0"/>
              </a:spcAft>
              <a:buSzPts val="1440"/>
              <a:buChar char="►"/>
              <a:defRPr/>
            </a:lvl6pPr>
            <a:lvl7pPr marL="3200400" lvl="6" indent="-320040"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217" name="Google Shape;217;p12"/>
          <p:cNvSpPr txBox="1">
            <a:spLocks noGrp="1"/>
          </p:cNvSpPr>
          <p:nvPr>
            <p:ph type="body" idx="2"/>
          </p:nvPr>
        </p:nvSpPr>
        <p:spPr>
          <a:xfrm>
            <a:off x="677335" y="4470400"/>
            <a:ext cx="8596800" cy="1571100"/>
          </a:xfrm>
          <a:prstGeom prst="rect">
            <a:avLst/>
          </a:prstGeom>
          <a:noFill/>
          <a:ln>
            <a:noFill/>
          </a:ln>
        </p:spPr>
        <p:txBody>
          <a:bodyPr spcFirstLastPara="1" wrap="square" lIns="91425" tIns="45700" rIns="91425" bIns="45700" anchor="ctr" anchorCtr="0">
            <a:normAutofit/>
          </a:bodyPr>
          <a:lstStyle>
            <a:lvl1pPr marL="457200" lvl="0" indent="-228600" algn="l" rtl="0">
              <a:spcBef>
                <a:spcPts val="1000"/>
              </a:spcBef>
              <a:spcAft>
                <a:spcPts val="0"/>
              </a:spcAft>
              <a:buSzPts val="1440"/>
              <a:buNone/>
              <a:defRPr sz="1800">
                <a:solidFill>
                  <a:srgbClr val="3F3F3F"/>
                </a:solidFill>
              </a:defRPr>
            </a:lvl1pPr>
            <a:lvl2pPr marL="914400" lvl="1" indent="-228600" algn="l" rtl="0">
              <a:spcBef>
                <a:spcPts val="1000"/>
              </a:spcBef>
              <a:spcAft>
                <a:spcPts val="0"/>
              </a:spcAft>
              <a:buSzPts val="1440"/>
              <a:buNone/>
              <a:defRPr sz="1800">
                <a:solidFill>
                  <a:srgbClr val="888888"/>
                </a:solidFill>
              </a:defRPr>
            </a:lvl2pPr>
            <a:lvl3pPr marL="1371600" lvl="2" indent="-228600" algn="l" rtl="0">
              <a:spcBef>
                <a:spcPts val="1000"/>
              </a:spcBef>
              <a:spcAft>
                <a:spcPts val="0"/>
              </a:spcAft>
              <a:buSzPts val="1280"/>
              <a:buNone/>
              <a:defRPr sz="1600">
                <a:solidFill>
                  <a:srgbClr val="888888"/>
                </a:solidFill>
              </a:defRPr>
            </a:lvl3pPr>
            <a:lvl4pPr marL="1828800" lvl="3" indent="-228600" algn="l" rtl="0">
              <a:spcBef>
                <a:spcPts val="1000"/>
              </a:spcBef>
              <a:spcAft>
                <a:spcPts val="0"/>
              </a:spcAft>
              <a:buSzPts val="1120"/>
              <a:buNone/>
              <a:defRPr sz="1400">
                <a:solidFill>
                  <a:srgbClr val="888888"/>
                </a:solidFill>
              </a:defRPr>
            </a:lvl4pPr>
            <a:lvl5pPr marL="2286000" lvl="4" indent="-228600" algn="l" rtl="0">
              <a:spcBef>
                <a:spcPts val="1000"/>
              </a:spcBef>
              <a:spcAft>
                <a:spcPts val="0"/>
              </a:spcAft>
              <a:buSzPts val="1120"/>
              <a:buNone/>
              <a:defRPr sz="1400">
                <a:solidFill>
                  <a:srgbClr val="888888"/>
                </a:solidFill>
              </a:defRPr>
            </a:lvl5pPr>
            <a:lvl6pPr marL="2743200" lvl="5" indent="-228600" algn="l" rtl="0">
              <a:spcBef>
                <a:spcPts val="1000"/>
              </a:spcBef>
              <a:spcAft>
                <a:spcPts val="0"/>
              </a:spcAft>
              <a:buSzPts val="1120"/>
              <a:buNone/>
              <a:defRPr sz="1400">
                <a:solidFill>
                  <a:srgbClr val="888888"/>
                </a:solidFill>
              </a:defRPr>
            </a:lvl6pPr>
            <a:lvl7pPr marL="3200400" lvl="6" indent="-228600" algn="l" rtl="0">
              <a:spcBef>
                <a:spcPts val="1000"/>
              </a:spcBef>
              <a:spcAft>
                <a:spcPts val="0"/>
              </a:spcAft>
              <a:buSzPts val="1120"/>
              <a:buNone/>
              <a:defRPr sz="1400">
                <a:solidFill>
                  <a:srgbClr val="888888"/>
                </a:solidFill>
              </a:defRPr>
            </a:lvl7pPr>
            <a:lvl8pPr marL="3657600" lvl="7" indent="-228600" algn="l" rtl="0">
              <a:spcBef>
                <a:spcPts val="1000"/>
              </a:spcBef>
              <a:spcAft>
                <a:spcPts val="0"/>
              </a:spcAft>
              <a:buSzPts val="1120"/>
              <a:buNone/>
              <a:defRPr sz="1400">
                <a:solidFill>
                  <a:srgbClr val="888888"/>
                </a:solidFill>
              </a:defRPr>
            </a:lvl8pPr>
            <a:lvl9pPr marL="4114800" lvl="8" indent="-228600" algn="l" rtl="0">
              <a:spcBef>
                <a:spcPts val="1000"/>
              </a:spcBef>
              <a:spcAft>
                <a:spcPts val="0"/>
              </a:spcAft>
              <a:buSzPts val="1120"/>
              <a:buNone/>
              <a:defRPr sz="1400">
                <a:solidFill>
                  <a:srgbClr val="888888"/>
                </a:solidFill>
              </a:defRPr>
            </a:lvl9pPr>
          </a:lstStyle>
          <a:p>
            <a:endParaRPr/>
          </a:p>
        </p:txBody>
      </p:sp>
      <p:sp>
        <p:nvSpPr>
          <p:cNvPr id="218" name="Google Shape;218;p12"/>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9" name="Google Shape;219;p12"/>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0" name="Google Shape;220;p12"/>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
        <p:nvSpPr>
          <p:cNvPr id="221" name="Google Shape;221;p12"/>
          <p:cNvSpPr txBox="1"/>
          <p:nvPr/>
        </p:nvSpPr>
        <p:spPr>
          <a:xfrm>
            <a:off x="541870" y="790378"/>
            <a:ext cx="609600" cy="5847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tr-TR" sz="8000" b="0" i="0" u="none" strike="noStrike" cap="none">
                <a:solidFill>
                  <a:srgbClr val="BFE471"/>
                </a:solidFill>
                <a:latin typeface="Arial" panose="020B0604020202020204"/>
                <a:ea typeface="Arial" panose="020B0604020202020204"/>
                <a:cs typeface="Arial" panose="020B0604020202020204"/>
                <a:sym typeface="Arial" panose="020B0604020202020204"/>
              </a:rPr>
              <a:t>“</a:t>
            </a:r>
          </a:p>
        </p:txBody>
      </p:sp>
      <p:sp>
        <p:nvSpPr>
          <p:cNvPr id="222" name="Google Shape;222;p12"/>
          <p:cNvSpPr txBox="1"/>
          <p:nvPr/>
        </p:nvSpPr>
        <p:spPr>
          <a:xfrm>
            <a:off x="8893011" y="2886556"/>
            <a:ext cx="609600" cy="5847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tr-TR" sz="8000" b="0" i="0" u="none" strike="noStrike" cap="none">
                <a:solidFill>
                  <a:srgbClr val="BFE471"/>
                </a:solidFill>
                <a:latin typeface="Arial" panose="020B0604020202020204"/>
                <a:ea typeface="Arial" panose="020B0604020202020204"/>
                <a:cs typeface="Arial" panose="020B0604020202020204"/>
                <a:sym typeface="Arial" panose="020B0604020202020204"/>
              </a:rPr>
              <a:t>”</a:t>
            </a:r>
            <a:endParaRPr sz="1800" b="0" i="0" u="none" strike="noStrike" cap="none">
              <a:solidFill>
                <a:srgbClr val="BFE47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sim Kartı">
  <p:cSld name="İsim Kartı">
    <p:spTree>
      <p:nvGrpSpPr>
        <p:cNvPr id="1" name="Shape 223"/>
        <p:cNvGrpSpPr/>
        <p:nvPr/>
      </p:nvGrpSpPr>
      <p:grpSpPr>
        <a:xfrm>
          <a:off x="0" y="0"/>
          <a:ext cx="0" cy="0"/>
          <a:chOff x="0" y="0"/>
          <a:chExt cx="0" cy="0"/>
        </a:xfrm>
      </p:grpSpPr>
      <p:sp>
        <p:nvSpPr>
          <p:cNvPr id="224" name="Google Shape;224;p13"/>
          <p:cNvSpPr txBox="1">
            <a:spLocks noGrp="1"/>
          </p:cNvSpPr>
          <p:nvPr>
            <p:ph type="title"/>
          </p:nvPr>
        </p:nvSpPr>
        <p:spPr>
          <a:xfrm>
            <a:off x="677335" y="1931988"/>
            <a:ext cx="8596800" cy="2595600"/>
          </a:xfrm>
          <a:prstGeom prst="rect">
            <a:avLst/>
          </a:prstGeom>
          <a:noFill/>
          <a:ln>
            <a:noFill/>
          </a:ln>
        </p:spPr>
        <p:txBody>
          <a:bodyPr spcFirstLastPara="1" wrap="square" lIns="91425" tIns="45700" rIns="91425" bIns="45700" anchor="b" anchorCtr="0">
            <a:normAutofit/>
          </a:bodyPr>
          <a:lstStyle>
            <a:lvl1pPr lvl="0" algn="l" rtl="0">
              <a:spcBef>
                <a:spcPts val="0"/>
              </a:spcBef>
              <a:spcAft>
                <a:spcPts val="0"/>
              </a:spcAft>
              <a:buClr>
                <a:schemeClr val="accent1"/>
              </a:buClr>
              <a:buSzPts val="4400"/>
              <a:buFont typeface="Trebuchet MS" panose="020B0603020202020204"/>
              <a:buNone/>
              <a:defRPr sz="4400" b="0" cap="none"/>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5" name="Google Shape;225;p13"/>
          <p:cNvSpPr txBox="1">
            <a:spLocks noGrp="1"/>
          </p:cNvSpPr>
          <p:nvPr>
            <p:ph type="body" idx="1"/>
          </p:nvPr>
        </p:nvSpPr>
        <p:spPr>
          <a:xfrm>
            <a:off x="677335" y="4527448"/>
            <a:ext cx="8596800" cy="15138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440"/>
              <a:buNone/>
              <a:defRPr sz="1800">
                <a:solidFill>
                  <a:srgbClr val="3F3F3F"/>
                </a:solidFill>
              </a:defRPr>
            </a:lvl1pPr>
            <a:lvl2pPr marL="914400" lvl="1" indent="-228600" algn="l" rtl="0">
              <a:spcBef>
                <a:spcPts val="1000"/>
              </a:spcBef>
              <a:spcAft>
                <a:spcPts val="0"/>
              </a:spcAft>
              <a:buSzPts val="1440"/>
              <a:buNone/>
              <a:defRPr sz="1800">
                <a:solidFill>
                  <a:srgbClr val="888888"/>
                </a:solidFill>
              </a:defRPr>
            </a:lvl2pPr>
            <a:lvl3pPr marL="1371600" lvl="2" indent="-228600" algn="l" rtl="0">
              <a:spcBef>
                <a:spcPts val="1000"/>
              </a:spcBef>
              <a:spcAft>
                <a:spcPts val="0"/>
              </a:spcAft>
              <a:buSzPts val="1280"/>
              <a:buNone/>
              <a:defRPr sz="1600">
                <a:solidFill>
                  <a:srgbClr val="888888"/>
                </a:solidFill>
              </a:defRPr>
            </a:lvl3pPr>
            <a:lvl4pPr marL="1828800" lvl="3" indent="-228600" algn="l" rtl="0">
              <a:spcBef>
                <a:spcPts val="1000"/>
              </a:spcBef>
              <a:spcAft>
                <a:spcPts val="0"/>
              </a:spcAft>
              <a:buSzPts val="1120"/>
              <a:buNone/>
              <a:defRPr sz="1400">
                <a:solidFill>
                  <a:srgbClr val="888888"/>
                </a:solidFill>
              </a:defRPr>
            </a:lvl4pPr>
            <a:lvl5pPr marL="2286000" lvl="4" indent="-228600" algn="l" rtl="0">
              <a:spcBef>
                <a:spcPts val="1000"/>
              </a:spcBef>
              <a:spcAft>
                <a:spcPts val="0"/>
              </a:spcAft>
              <a:buSzPts val="1120"/>
              <a:buNone/>
              <a:defRPr sz="1400">
                <a:solidFill>
                  <a:srgbClr val="888888"/>
                </a:solidFill>
              </a:defRPr>
            </a:lvl5pPr>
            <a:lvl6pPr marL="2743200" lvl="5" indent="-228600" algn="l" rtl="0">
              <a:spcBef>
                <a:spcPts val="1000"/>
              </a:spcBef>
              <a:spcAft>
                <a:spcPts val="0"/>
              </a:spcAft>
              <a:buSzPts val="1120"/>
              <a:buNone/>
              <a:defRPr sz="1400">
                <a:solidFill>
                  <a:srgbClr val="888888"/>
                </a:solidFill>
              </a:defRPr>
            </a:lvl6pPr>
            <a:lvl7pPr marL="3200400" lvl="6" indent="-228600" algn="l" rtl="0">
              <a:spcBef>
                <a:spcPts val="1000"/>
              </a:spcBef>
              <a:spcAft>
                <a:spcPts val="0"/>
              </a:spcAft>
              <a:buSzPts val="1120"/>
              <a:buNone/>
              <a:defRPr sz="1400">
                <a:solidFill>
                  <a:srgbClr val="888888"/>
                </a:solidFill>
              </a:defRPr>
            </a:lvl7pPr>
            <a:lvl8pPr marL="3657600" lvl="7" indent="-228600" algn="l" rtl="0">
              <a:spcBef>
                <a:spcPts val="1000"/>
              </a:spcBef>
              <a:spcAft>
                <a:spcPts val="0"/>
              </a:spcAft>
              <a:buSzPts val="1120"/>
              <a:buNone/>
              <a:defRPr sz="1400">
                <a:solidFill>
                  <a:srgbClr val="888888"/>
                </a:solidFill>
              </a:defRPr>
            </a:lvl8pPr>
            <a:lvl9pPr marL="4114800" lvl="8" indent="-228600" algn="l" rtl="0">
              <a:spcBef>
                <a:spcPts val="1000"/>
              </a:spcBef>
              <a:spcAft>
                <a:spcPts val="0"/>
              </a:spcAft>
              <a:buSzPts val="1120"/>
              <a:buNone/>
              <a:defRPr sz="1400">
                <a:solidFill>
                  <a:srgbClr val="888888"/>
                </a:solidFill>
              </a:defRPr>
            </a:lvl9pPr>
          </a:lstStyle>
          <a:p>
            <a:endParaRPr/>
          </a:p>
        </p:txBody>
      </p:sp>
      <p:sp>
        <p:nvSpPr>
          <p:cNvPr id="226" name="Google Shape;226;p13"/>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7" name="Google Shape;227;p13"/>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8" name="Google Shape;228;p13"/>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Alıntı İsim Kartı">
  <p:cSld name="Alıntı İsim Kartı">
    <p:spTree>
      <p:nvGrpSpPr>
        <p:cNvPr id="1" name="Shape 229"/>
        <p:cNvGrpSpPr/>
        <p:nvPr/>
      </p:nvGrpSpPr>
      <p:grpSpPr>
        <a:xfrm>
          <a:off x="0" y="0"/>
          <a:ext cx="0" cy="0"/>
          <a:chOff x="0" y="0"/>
          <a:chExt cx="0" cy="0"/>
        </a:xfrm>
      </p:grpSpPr>
      <p:sp>
        <p:nvSpPr>
          <p:cNvPr id="230" name="Google Shape;230;p14"/>
          <p:cNvSpPr txBox="1">
            <a:spLocks noGrp="1"/>
          </p:cNvSpPr>
          <p:nvPr>
            <p:ph type="title"/>
          </p:nvPr>
        </p:nvSpPr>
        <p:spPr>
          <a:xfrm>
            <a:off x="931334" y="609600"/>
            <a:ext cx="8094000" cy="30225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accent1"/>
              </a:buClr>
              <a:buSzPts val="4400"/>
              <a:buFont typeface="Trebuchet MS" panose="020B0603020202020204"/>
              <a:buNone/>
              <a:defRPr sz="4400" b="0" cap="none"/>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1" name="Google Shape;231;p14"/>
          <p:cNvSpPr txBox="1">
            <a:spLocks noGrp="1"/>
          </p:cNvSpPr>
          <p:nvPr>
            <p:ph type="body" idx="1"/>
          </p:nvPr>
        </p:nvSpPr>
        <p:spPr>
          <a:xfrm>
            <a:off x="677332" y="4013200"/>
            <a:ext cx="8596800" cy="514200"/>
          </a:xfrm>
          <a:prstGeom prst="rect">
            <a:avLst/>
          </a:prstGeom>
          <a:noFill/>
          <a:ln>
            <a:noFill/>
          </a:ln>
        </p:spPr>
        <p:txBody>
          <a:bodyPr spcFirstLastPara="1" wrap="square" lIns="91425" tIns="45700" rIns="91425" bIns="45700" anchor="b" anchorCtr="0">
            <a:noAutofit/>
          </a:bodyPr>
          <a:lstStyle>
            <a:lvl1pPr marL="457200" lvl="0" indent="-228600" algn="l" rtl="0">
              <a:spcBef>
                <a:spcPts val="1000"/>
              </a:spcBef>
              <a:spcAft>
                <a:spcPts val="0"/>
              </a:spcAft>
              <a:buSzPts val="1920"/>
              <a:buFont typeface="Trebuchet MS" panose="020B0603020202020204"/>
              <a:buNone/>
              <a:defRPr sz="2400">
                <a:solidFill>
                  <a:srgbClr val="3F3F3F"/>
                </a:solidFill>
              </a:defRPr>
            </a:lvl1pPr>
            <a:lvl2pPr marL="914400" lvl="1" indent="-228600" algn="l" rtl="0">
              <a:spcBef>
                <a:spcPts val="1000"/>
              </a:spcBef>
              <a:spcAft>
                <a:spcPts val="0"/>
              </a:spcAft>
              <a:buSzPts val="1280"/>
              <a:buFont typeface="Trebuchet MS" panose="020B0603020202020204"/>
              <a:buNone/>
              <a:defRPr/>
            </a:lvl2pPr>
            <a:lvl3pPr marL="1371600" lvl="2" indent="-228600" algn="l" rtl="0">
              <a:spcBef>
                <a:spcPts val="1000"/>
              </a:spcBef>
              <a:spcAft>
                <a:spcPts val="0"/>
              </a:spcAft>
              <a:buSzPts val="1120"/>
              <a:buFont typeface="Trebuchet MS" panose="020B0603020202020204"/>
              <a:buNone/>
              <a:defRPr/>
            </a:lvl3pPr>
            <a:lvl4pPr marL="1828800" lvl="3" indent="-228600" algn="l" rtl="0">
              <a:spcBef>
                <a:spcPts val="1000"/>
              </a:spcBef>
              <a:spcAft>
                <a:spcPts val="0"/>
              </a:spcAft>
              <a:buSzPts val="960"/>
              <a:buFont typeface="Trebuchet MS" panose="020B0603020202020204"/>
              <a:buNone/>
              <a:defRPr/>
            </a:lvl4pPr>
            <a:lvl5pPr marL="2286000" lvl="4" indent="-228600" algn="l" rtl="0">
              <a:spcBef>
                <a:spcPts val="1000"/>
              </a:spcBef>
              <a:spcAft>
                <a:spcPts val="0"/>
              </a:spcAft>
              <a:buSzPts val="960"/>
              <a:buFont typeface="Trebuchet MS" panose="020B0603020202020204"/>
              <a:buNone/>
              <a:defRPr/>
            </a:lvl5pPr>
            <a:lvl6pPr marL="2743200" lvl="5" indent="-320040" algn="l" rtl="0">
              <a:spcBef>
                <a:spcPts val="1000"/>
              </a:spcBef>
              <a:spcAft>
                <a:spcPts val="0"/>
              </a:spcAft>
              <a:buSzPts val="1440"/>
              <a:buChar char="►"/>
              <a:defRPr/>
            </a:lvl6pPr>
            <a:lvl7pPr marL="3200400" lvl="6" indent="-320040"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232" name="Google Shape;232;p14"/>
          <p:cNvSpPr txBox="1">
            <a:spLocks noGrp="1"/>
          </p:cNvSpPr>
          <p:nvPr>
            <p:ph type="body" idx="2"/>
          </p:nvPr>
        </p:nvSpPr>
        <p:spPr>
          <a:xfrm>
            <a:off x="677335" y="4527448"/>
            <a:ext cx="8596800" cy="15138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440"/>
              <a:buNone/>
              <a:defRPr sz="1800">
                <a:solidFill>
                  <a:srgbClr val="7F7F7F"/>
                </a:solidFill>
              </a:defRPr>
            </a:lvl1pPr>
            <a:lvl2pPr marL="914400" lvl="1" indent="-228600" algn="l" rtl="0">
              <a:spcBef>
                <a:spcPts val="1000"/>
              </a:spcBef>
              <a:spcAft>
                <a:spcPts val="0"/>
              </a:spcAft>
              <a:buSzPts val="1440"/>
              <a:buNone/>
              <a:defRPr sz="1800">
                <a:solidFill>
                  <a:srgbClr val="888888"/>
                </a:solidFill>
              </a:defRPr>
            </a:lvl2pPr>
            <a:lvl3pPr marL="1371600" lvl="2" indent="-228600" algn="l" rtl="0">
              <a:spcBef>
                <a:spcPts val="1000"/>
              </a:spcBef>
              <a:spcAft>
                <a:spcPts val="0"/>
              </a:spcAft>
              <a:buSzPts val="1280"/>
              <a:buNone/>
              <a:defRPr sz="1600">
                <a:solidFill>
                  <a:srgbClr val="888888"/>
                </a:solidFill>
              </a:defRPr>
            </a:lvl3pPr>
            <a:lvl4pPr marL="1828800" lvl="3" indent="-228600" algn="l" rtl="0">
              <a:spcBef>
                <a:spcPts val="1000"/>
              </a:spcBef>
              <a:spcAft>
                <a:spcPts val="0"/>
              </a:spcAft>
              <a:buSzPts val="1120"/>
              <a:buNone/>
              <a:defRPr sz="1400">
                <a:solidFill>
                  <a:srgbClr val="888888"/>
                </a:solidFill>
              </a:defRPr>
            </a:lvl4pPr>
            <a:lvl5pPr marL="2286000" lvl="4" indent="-228600" algn="l" rtl="0">
              <a:spcBef>
                <a:spcPts val="1000"/>
              </a:spcBef>
              <a:spcAft>
                <a:spcPts val="0"/>
              </a:spcAft>
              <a:buSzPts val="1120"/>
              <a:buNone/>
              <a:defRPr sz="1400">
                <a:solidFill>
                  <a:srgbClr val="888888"/>
                </a:solidFill>
              </a:defRPr>
            </a:lvl5pPr>
            <a:lvl6pPr marL="2743200" lvl="5" indent="-228600" algn="l" rtl="0">
              <a:spcBef>
                <a:spcPts val="1000"/>
              </a:spcBef>
              <a:spcAft>
                <a:spcPts val="0"/>
              </a:spcAft>
              <a:buSzPts val="1120"/>
              <a:buNone/>
              <a:defRPr sz="1400">
                <a:solidFill>
                  <a:srgbClr val="888888"/>
                </a:solidFill>
              </a:defRPr>
            </a:lvl6pPr>
            <a:lvl7pPr marL="3200400" lvl="6" indent="-228600" algn="l" rtl="0">
              <a:spcBef>
                <a:spcPts val="1000"/>
              </a:spcBef>
              <a:spcAft>
                <a:spcPts val="0"/>
              </a:spcAft>
              <a:buSzPts val="1120"/>
              <a:buNone/>
              <a:defRPr sz="1400">
                <a:solidFill>
                  <a:srgbClr val="888888"/>
                </a:solidFill>
              </a:defRPr>
            </a:lvl7pPr>
            <a:lvl8pPr marL="3657600" lvl="7" indent="-228600" algn="l" rtl="0">
              <a:spcBef>
                <a:spcPts val="1000"/>
              </a:spcBef>
              <a:spcAft>
                <a:spcPts val="0"/>
              </a:spcAft>
              <a:buSzPts val="1120"/>
              <a:buNone/>
              <a:defRPr sz="1400">
                <a:solidFill>
                  <a:srgbClr val="888888"/>
                </a:solidFill>
              </a:defRPr>
            </a:lvl8pPr>
            <a:lvl9pPr marL="4114800" lvl="8" indent="-228600" algn="l" rtl="0">
              <a:spcBef>
                <a:spcPts val="1000"/>
              </a:spcBef>
              <a:spcAft>
                <a:spcPts val="0"/>
              </a:spcAft>
              <a:buSzPts val="1120"/>
              <a:buNone/>
              <a:defRPr sz="1400">
                <a:solidFill>
                  <a:srgbClr val="888888"/>
                </a:solidFill>
              </a:defRPr>
            </a:lvl9pPr>
          </a:lstStyle>
          <a:p>
            <a:endParaRPr/>
          </a:p>
        </p:txBody>
      </p:sp>
      <p:sp>
        <p:nvSpPr>
          <p:cNvPr id="233" name="Google Shape;233;p14"/>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4" name="Google Shape;234;p14"/>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35" name="Google Shape;235;p14"/>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
        <p:nvSpPr>
          <p:cNvPr id="236" name="Google Shape;236;p14"/>
          <p:cNvSpPr txBox="1"/>
          <p:nvPr/>
        </p:nvSpPr>
        <p:spPr>
          <a:xfrm>
            <a:off x="541870" y="790378"/>
            <a:ext cx="609600" cy="5847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tr-TR" sz="8000" b="0" i="0" u="none" strike="noStrike" cap="none">
                <a:solidFill>
                  <a:srgbClr val="BFE471"/>
                </a:solidFill>
                <a:latin typeface="Arial" panose="020B0604020202020204"/>
                <a:ea typeface="Arial" panose="020B0604020202020204"/>
                <a:cs typeface="Arial" panose="020B0604020202020204"/>
                <a:sym typeface="Arial" panose="020B0604020202020204"/>
              </a:rPr>
              <a:t>“</a:t>
            </a:r>
          </a:p>
        </p:txBody>
      </p:sp>
      <p:sp>
        <p:nvSpPr>
          <p:cNvPr id="237" name="Google Shape;237;p14"/>
          <p:cNvSpPr txBox="1"/>
          <p:nvPr/>
        </p:nvSpPr>
        <p:spPr>
          <a:xfrm>
            <a:off x="8893011" y="2886556"/>
            <a:ext cx="609600" cy="5847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tr-TR" sz="8000" b="0" i="0" u="none" strike="noStrike" cap="none">
                <a:solidFill>
                  <a:srgbClr val="BFE471"/>
                </a:solidFill>
                <a:latin typeface="Arial" panose="020B0604020202020204"/>
                <a:ea typeface="Arial" panose="020B0604020202020204"/>
                <a:cs typeface="Arial" panose="020B0604020202020204"/>
                <a:sym typeface="Arial" panose="020B0604020202020204"/>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oğru veya Yanlış">
  <p:cSld name="Doğru veya Yanlış">
    <p:spTree>
      <p:nvGrpSpPr>
        <p:cNvPr id="1" name="Shape 238"/>
        <p:cNvGrpSpPr/>
        <p:nvPr/>
      </p:nvGrpSpPr>
      <p:grpSpPr>
        <a:xfrm>
          <a:off x="0" y="0"/>
          <a:ext cx="0" cy="0"/>
          <a:chOff x="0" y="0"/>
          <a:chExt cx="0" cy="0"/>
        </a:xfrm>
      </p:grpSpPr>
      <p:sp>
        <p:nvSpPr>
          <p:cNvPr id="239" name="Google Shape;239;p15"/>
          <p:cNvSpPr txBox="1">
            <a:spLocks noGrp="1"/>
          </p:cNvSpPr>
          <p:nvPr>
            <p:ph type="title"/>
          </p:nvPr>
        </p:nvSpPr>
        <p:spPr>
          <a:xfrm>
            <a:off x="685799" y="609600"/>
            <a:ext cx="8588100" cy="30225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accent1"/>
              </a:buClr>
              <a:buSzPts val="4400"/>
              <a:buFont typeface="Trebuchet MS" panose="020B0603020202020204"/>
              <a:buNone/>
              <a:defRPr sz="4400" b="0" cap="none"/>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0" name="Google Shape;240;p15"/>
          <p:cNvSpPr txBox="1">
            <a:spLocks noGrp="1"/>
          </p:cNvSpPr>
          <p:nvPr>
            <p:ph type="body" idx="1"/>
          </p:nvPr>
        </p:nvSpPr>
        <p:spPr>
          <a:xfrm>
            <a:off x="677332" y="4013200"/>
            <a:ext cx="8596800" cy="514200"/>
          </a:xfrm>
          <a:prstGeom prst="rect">
            <a:avLst/>
          </a:prstGeom>
          <a:noFill/>
          <a:ln>
            <a:noFill/>
          </a:ln>
        </p:spPr>
        <p:txBody>
          <a:bodyPr spcFirstLastPara="1" wrap="square" lIns="91425" tIns="45700" rIns="91425" bIns="45700" anchor="b" anchorCtr="0">
            <a:noAutofit/>
          </a:bodyPr>
          <a:lstStyle>
            <a:lvl1pPr marL="457200" lvl="0" indent="-228600" algn="l" rtl="0">
              <a:spcBef>
                <a:spcPts val="1000"/>
              </a:spcBef>
              <a:spcAft>
                <a:spcPts val="0"/>
              </a:spcAft>
              <a:buSzPts val="1920"/>
              <a:buFont typeface="Trebuchet MS" panose="020B0603020202020204"/>
              <a:buNone/>
              <a:defRPr sz="2400">
                <a:solidFill>
                  <a:schemeClr val="accent1"/>
                </a:solidFill>
              </a:defRPr>
            </a:lvl1pPr>
            <a:lvl2pPr marL="914400" lvl="1" indent="-228600" algn="l" rtl="0">
              <a:spcBef>
                <a:spcPts val="1000"/>
              </a:spcBef>
              <a:spcAft>
                <a:spcPts val="0"/>
              </a:spcAft>
              <a:buSzPts val="1280"/>
              <a:buFont typeface="Trebuchet MS" panose="020B0603020202020204"/>
              <a:buNone/>
              <a:defRPr/>
            </a:lvl2pPr>
            <a:lvl3pPr marL="1371600" lvl="2" indent="-228600" algn="l" rtl="0">
              <a:spcBef>
                <a:spcPts val="1000"/>
              </a:spcBef>
              <a:spcAft>
                <a:spcPts val="0"/>
              </a:spcAft>
              <a:buSzPts val="1120"/>
              <a:buFont typeface="Trebuchet MS" panose="020B0603020202020204"/>
              <a:buNone/>
              <a:defRPr/>
            </a:lvl3pPr>
            <a:lvl4pPr marL="1828800" lvl="3" indent="-228600" algn="l" rtl="0">
              <a:spcBef>
                <a:spcPts val="1000"/>
              </a:spcBef>
              <a:spcAft>
                <a:spcPts val="0"/>
              </a:spcAft>
              <a:buSzPts val="960"/>
              <a:buFont typeface="Trebuchet MS" panose="020B0603020202020204"/>
              <a:buNone/>
              <a:defRPr/>
            </a:lvl4pPr>
            <a:lvl5pPr marL="2286000" lvl="4" indent="-228600" algn="l" rtl="0">
              <a:spcBef>
                <a:spcPts val="1000"/>
              </a:spcBef>
              <a:spcAft>
                <a:spcPts val="0"/>
              </a:spcAft>
              <a:buSzPts val="960"/>
              <a:buFont typeface="Trebuchet MS" panose="020B0603020202020204"/>
              <a:buNone/>
              <a:defRPr/>
            </a:lvl5pPr>
            <a:lvl6pPr marL="2743200" lvl="5" indent="-320040" algn="l" rtl="0">
              <a:spcBef>
                <a:spcPts val="1000"/>
              </a:spcBef>
              <a:spcAft>
                <a:spcPts val="0"/>
              </a:spcAft>
              <a:buSzPts val="1440"/>
              <a:buChar char="►"/>
              <a:defRPr/>
            </a:lvl6pPr>
            <a:lvl7pPr marL="3200400" lvl="6" indent="-320040"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241" name="Google Shape;241;p15"/>
          <p:cNvSpPr txBox="1">
            <a:spLocks noGrp="1"/>
          </p:cNvSpPr>
          <p:nvPr>
            <p:ph type="body" idx="2"/>
          </p:nvPr>
        </p:nvSpPr>
        <p:spPr>
          <a:xfrm>
            <a:off x="677335" y="4527448"/>
            <a:ext cx="8596800" cy="15138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440"/>
              <a:buNone/>
              <a:defRPr sz="1800">
                <a:solidFill>
                  <a:srgbClr val="7F7F7F"/>
                </a:solidFill>
              </a:defRPr>
            </a:lvl1pPr>
            <a:lvl2pPr marL="914400" lvl="1" indent="-228600" algn="l" rtl="0">
              <a:spcBef>
                <a:spcPts val="1000"/>
              </a:spcBef>
              <a:spcAft>
                <a:spcPts val="0"/>
              </a:spcAft>
              <a:buSzPts val="1440"/>
              <a:buNone/>
              <a:defRPr sz="1800">
                <a:solidFill>
                  <a:srgbClr val="888888"/>
                </a:solidFill>
              </a:defRPr>
            </a:lvl2pPr>
            <a:lvl3pPr marL="1371600" lvl="2" indent="-228600" algn="l" rtl="0">
              <a:spcBef>
                <a:spcPts val="1000"/>
              </a:spcBef>
              <a:spcAft>
                <a:spcPts val="0"/>
              </a:spcAft>
              <a:buSzPts val="1280"/>
              <a:buNone/>
              <a:defRPr sz="1600">
                <a:solidFill>
                  <a:srgbClr val="888888"/>
                </a:solidFill>
              </a:defRPr>
            </a:lvl3pPr>
            <a:lvl4pPr marL="1828800" lvl="3" indent="-228600" algn="l" rtl="0">
              <a:spcBef>
                <a:spcPts val="1000"/>
              </a:spcBef>
              <a:spcAft>
                <a:spcPts val="0"/>
              </a:spcAft>
              <a:buSzPts val="1120"/>
              <a:buNone/>
              <a:defRPr sz="1400">
                <a:solidFill>
                  <a:srgbClr val="888888"/>
                </a:solidFill>
              </a:defRPr>
            </a:lvl4pPr>
            <a:lvl5pPr marL="2286000" lvl="4" indent="-228600" algn="l" rtl="0">
              <a:spcBef>
                <a:spcPts val="1000"/>
              </a:spcBef>
              <a:spcAft>
                <a:spcPts val="0"/>
              </a:spcAft>
              <a:buSzPts val="1120"/>
              <a:buNone/>
              <a:defRPr sz="1400">
                <a:solidFill>
                  <a:srgbClr val="888888"/>
                </a:solidFill>
              </a:defRPr>
            </a:lvl5pPr>
            <a:lvl6pPr marL="2743200" lvl="5" indent="-228600" algn="l" rtl="0">
              <a:spcBef>
                <a:spcPts val="1000"/>
              </a:spcBef>
              <a:spcAft>
                <a:spcPts val="0"/>
              </a:spcAft>
              <a:buSzPts val="1120"/>
              <a:buNone/>
              <a:defRPr sz="1400">
                <a:solidFill>
                  <a:srgbClr val="888888"/>
                </a:solidFill>
              </a:defRPr>
            </a:lvl6pPr>
            <a:lvl7pPr marL="3200400" lvl="6" indent="-228600" algn="l" rtl="0">
              <a:spcBef>
                <a:spcPts val="1000"/>
              </a:spcBef>
              <a:spcAft>
                <a:spcPts val="0"/>
              </a:spcAft>
              <a:buSzPts val="1120"/>
              <a:buNone/>
              <a:defRPr sz="1400">
                <a:solidFill>
                  <a:srgbClr val="888888"/>
                </a:solidFill>
              </a:defRPr>
            </a:lvl7pPr>
            <a:lvl8pPr marL="3657600" lvl="7" indent="-228600" algn="l" rtl="0">
              <a:spcBef>
                <a:spcPts val="1000"/>
              </a:spcBef>
              <a:spcAft>
                <a:spcPts val="0"/>
              </a:spcAft>
              <a:buSzPts val="1120"/>
              <a:buNone/>
              <a:defRPr sz="1400">
                <a:solidFill>
                  <a:srgbClr val="888888"/>
                </a:solidFill>
              </a:defRPr>
            </a:lvl8pPr>
            <a:lvl9pPr marL="4114800" lvl="8" indent="-228600" algn="l" rtl="0">
              <a:spcBef>
                <a:spcPts val="1000"/>
              </a:spcBef>
              <a:spcAft>
                <a:spcPts val="0"/>
              </a:spcAft>
              <a:buSzPts val="1120"/>
              <a:buNone/>
              <a:defRPr sz="1400">
                <a:solidFill>
                  <a:srgbClr val="888888"/>
                </a:solidFill>
              </a:defRPr>
            </a:lvl9pPr>
          </a:lstStyle>
          <a:p>
            <a:endParaRPr/>
          </a:p>
        </p:txBody>
      </p:sp>
      <p:sp>
        <p:nvSpPr>
          <p:cNvPr id="242" name="Google Shape;242;p15"/>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3" name="Google Shape;243;p15"/>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4" name="Google Shape;244;p15"/>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şlık ve Dikey Metin" type="vertTx">
  <p:cSld name="VERTICAL_TEXT">
    <p:spTree>
      <p:nvGrpSpPr>
        <p:cNvPr id="1" name="Shape 245"/>
        <p:cNvGrpSpPr/>
        <p:nvPr/>
      </p:nvGrpSpPr>
      <p:grpSpPr>
        <a:xfrm>
          <a:off x="0" y="0"/>
          <a:ext cx="0" cy="0"/>
          <a:chOff x="0" y="0"/>
          <a:chExt cx="0" cy="0"/>
        </a:xfrm>
      </p:grpSpPr>
      <p:sp>
        <p:nvSpPr>
          <p:cNvPr id="246" name="Google Shape;246;p16"/>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lvl1pPr lvl="0" algn="l" rtl="0">
              <a:spcBef>
                <a:spcPts val="0"/>
              </a:spcBef>
              <a:spcAft>
                <a:spcPts val="0"/>
              </a:spcAft>
              <a:buClr>
                <a:schemeClr val="accent1"/>
              </a:buClr>
              <a:buSzPts val="18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7" name="Google Shape;247;p16"/>
          <p:cNvSpPr txBox="1">
            <a:spLocks noGrp="1"/>
          </p:cNvSpPr>
          <p:nvPr>
            <p:ph type="body" idx="1"/>
          </p:nvPr>
        </p:nvSpPr>
        <p:spPr>
          <a:xfrm rot="5400000">
            <a:off x="3035202" y="-197411"/>
            <a:ext cx="3880800" cy="85968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a:lvl1pPr>
            <a:lvl2pPr marL="914400" lvl="1" indent="-320040" algn="l" rtl="0">
              <a:spcBef>
                <a:spcPts val="1000"/>
              </a:spcBef>
              <a:spcAft>
                <a:spcPts val="0"/>
              </a:spcAft>
              <a:buSzPts val="1440"/>
              <a:buChar char="►"/>
              <a:defRPr/>
            </a:lvl2pPr>
            <a:lvl3pPr marL="1371600" lvl="2" indent="-320040" algn="l" rtl="0">
              <a:spcBef>
                <a:spcPts val="1000"/>
              </a:spcBef>
              <a:spcAft>
                <a:spcPts val="0"/>
              </a:spcAft>
              <a:buSzPts val="1440"/>
              <a:buChar char="►"/>
              <a:defRPr/>
            </a:lvl3pPr>
            <a:lvl4pPr marL="1828800" lvl="3" indent="-320040" algn="l" rtl="0">
              <a:spcBef>
                <a:spcPts val="1000"/>
              </a:spcBef>
              <a:spcAft>
                <a:spcPts val="0"/>
              </a:spcAft>
              <a:buSzPts val="1440"/>
              <a:buChar char="►"/>
              <a:defRPr/>
            </a:lvl4pPr>
            <a:lvl5pPr marL="2286000" lvl="4" indent="-320040" algn="l" rtl="0">
              <a:spcBef>
                <a:spcPts val="1000"/>
              </a:spcBef>
              <a:spcAft>
                <a:spcPts val="0"/>
              </a:spcAft>
              <a:buSzPts val="1440"/>
              <a:buChar char="►"/>
              <a:defRPr/>
            </a:lvl5pPr>
            <a:lvl6pPr marL="2743200" lvl="5" indent="-320040" algn="l" rtl="0">
              <a:spcBef>
                <a:spcPts val="1000"/>
              </a:spcBef>
              <a:spcAft>
                <a:spcPts val="0"/>
              </a:spcAft>
              <a:buSzPts val="1440"/>
              <a:buChar char="►"/>
              <a:defRPr/>
            </a:lvl6pPr>
            <a:lvl7pPr marL="3200400" lvl="6" indent="-320040"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248" name="Google Shape;248;p16"/>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49" name="Google Shape;249;p16"/>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0" name="Google Shape;250;p16"/>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251"/>
        <p:cNvGrpSpPr/>
        <p:nvPr/>
      </p:nvGrpSpPr>
      <p:grpSpPr>
        <a:xfrm>
          <a:off x="0" y="0"/>
          <a:ext cx="0" cy="0"/>
          <a:chOff x="0" y="0"/>
          <a:chExt cx="0" cy="0"/>
        </a:xfrm>
      </p:grpSpPr>
      <p:sp>
        <p:nvSpPr>
          <p:cNvPr id="252" name="Google Shape;252;p17"/>
          <p:cNvSpPr txBox="1">
            <a:spLocks noGrp="1"/>
          </p:cNvSpPr>
          <p:nvPr>
            <p:ph type="title"/>
          </p:nvPr>
        </p:nvSpPr>
        <p:spPr>
          <a:xfrm rot="5400000">
            <a:off x="5994316" y="2582999"/>
            <a:ext cx="5251500" cy="13047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accent1"/>
              </a:buClr>
              <a:buSzPts val="18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3" name="Google Shape;253;p17"/>
          <p:cNvSpPr txBox="1">
            <a:spLocks noGrp="1"/>
          </p:cNvSpPr>
          <p:nvPr>
            <p:ph type="body" idx="1"/>
          </p:nvPr>
        </p:nvSpPr>
        <p:spPr>
          <a:xfrm rot="5400000">
            <a:off x="1581635" y="-294750"/>
            <a:ext cx="5251500" cy="70602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a:lvl1pPr>
            <a:lvl2pPr marL="914400" lvl="1" indent="-320040" algn="l" rtl="0">
              <a:spcBef>
                <a:spcPts val="1000"/>
              </a:spcBef>
              <a:spcAft>
                <a:spcPts val="0"/>
              </a:spcAft>
              <a:buSzPts val="1440"/>
              <a:buChar char="►"/>
              <a:defRPr/>
            </a:lvl2pPr>
            <a:lvl3pPr marL="1371600" lvl="2" indent="-320040" algn="l" rtl="0">
              <a:spcBef>
                <a:spcPts val="1000"/>
              </a:spcBef>
              <a:spcAft>
                <a:spcPts val="0"/>
              </a:spcAft>
              <a:buSzPts val="1440"/>
              <a:buChar char="►"/>
              <a:defRPr/>
            </a:lvl3pPr>
            <a:lvl4pPr marL="1828800" lvl="3" indent="-320040" algn="l" rtl="0">
              <a:spcBef>
                <a:spcPts val="1000"/>
              </a:spcBef>
              <a:spcAft>
                <a:spcPts val="0"/>
              </a:spcAft>
              <a:buSzPts val="1440"/>
              <a:buChar char="►"/>
              <a:defRPr/>
            </a:lvl4pPr>
            <a:lvl5pPr marL="2286000" lvl="4" indent="-320040" algn="l" rtl="0">
              <a:spcBef>
                <a:spcPts val="1000"/>
              </a:spcBef>
              <a:spcAft>
                <a:spcPts val="0"/>
              </a:spcAft>
              <a:buSzPts val="1440"/>
              <a:buChar char="►"/>
              <a:defRPr/>
            </a:lvl5pPr>
            <a:lvl6pPr marL="2743200" lvl="5" indent="-320040" algn="l" rtl="0">
              <a:spcBef>
                <a:spcPts val="1000"/>
              </a:spcBef>
              <a:spcAft>
                <a:spcPts val="0"/>
              </a:spcAft>
              <a:buSzPts val="1440"/>
              <a:buChar char="►"/>
              <a:defRPr/>
            </a:lvl6pPr>
            <a:lvl7pPr marL="3200400" lvl="6" indent="-320040"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254" name="Google Shape;254;p17"/>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5" name="Google Shape;255;p17"/>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6" name="Google Shape;256;p17"/>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tr-T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
        <p:cNvGrpSpPr/>
        <p:nvPr/>
      </p:nvGrpSpPr>
      <p:grpSpPr>
        <a:xfrm>
          <a:off x="0" y="0"/>
          <a:ext cx="0" cy="0"/>
          <a:chOff x="0" y="0"/>
          <a:chExt cx="0" cy="0"/>
        </a:xfrm>
      </p:grpSpPr>
      <p:grpSp>
        <p:nvGrpSpPr>
          <p:cNvPr id="124" name="Google Shape;124;p1"/>
          <p:cNvGrpSpPr/>
          <p:nvPr/>
        </p:nvGrpSpPr>
        <p:grpSpPr>
          <a:xfrm>
            <a:off x="0" y="-8467"/>
            <a:ext cx="12192133" cy="6866580"/>
            <a:chOff x="0" y="-8467"/>
            <a:chExt cx="12192133" cy="6866580"/>
          </a:xfrm>
        </p:grpSpPr>
        <p:cxnSp>
          <p:nvCxnSpPr>
            <p:cNvPr id="125" name="Google Shape;125;p1"/>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6" name="Google Shape;126;p1"/>
            <p:cNvCxnSpPr/>
            <p:nvPr/>
          </p:nvCxnSpPr>
          <p:spPr>
            <a:xfrm flipH="1">
              <a:off x="7425125" y="3681413"/>
              <a:ext cx="4763700" cy="3176700"/>
            </a:xfrm>
            <a:prstGeom prst="straightConnector1">
              <a:avLst/>
            </a:prstGeom>
            <a:noFill/>
            <a:ln w="9525" cap="flat" cmpd="sng">
              <a:solidFill>
                <a:srgbClr val="D8D8D8"/>
              </a:solidFill>
              <a:prstDash val="solid"/>
              <a:round/>
              <a:headEnd type="none" w="sm" len="sm"/>
              <a:tailEnd type="none" w="sm" len="sm"/>
            </a:ln>
          </p:spPr>
        </p:cxnSp>
        <p:sp>
          <p:nvSpPr>
            <p:cNvPr id="127" name="Google Shape;127;p1"/>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0"/>
              </a:schemeClr>
            </a:solidFill>
            <a:ln>
              <a:noFill/>
            </a:ln>
          </p:spPr>
          <p:txBody>
            <a:bodyPr/>
            <a:lstStyle/>
            <a:p>
              <a:endParaRPr lang="tr-TR"/>
            </a:p>
          </p:txBody>
        </p:sp>
        <p:sp>
          <p:nvSpPr>
            <p:cNvPr id="128" name="Google Shape;128;p1"/>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lstStyle/>
            <a:p>
              <a:endParaRPr lang="tr-TR"/>
            </a:p>
          </p:txBody>
        </p:sp>
        <p:sp>
          <p:nvSpPr>
            <p:cNvPr id="129" name="Google Shape;129;p1"/>
            <p:cNvSpPr/>
            <p:nvPr/>
          </p:nvSpPr>
          <p:spPr>
            <a:xfrm>
              <a:off x="8932333" y="3048000"/>
              <a:ext cx="3259800" cy="3810000"/>
            </a:xfrm>
            <a:prstGeom prst="triangle">
              <a:avLst>
                <a:gd name="adj" fmla="val 100000"/>
              </a:avLst>
            </a:prstGeom>
            <a:solidFill>
              <a:schemeClr val="accent2">
                <a:alpha val="717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9334500" y="-8467"/>
              <a:ext cx="2850868"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0"/>
              </a:srgbClr>
            </a:solidFill>
            <a:ln>
              <a:noFill/>
            </a:ln>
          </p:spPr>
          <p:txBody>
            <a:bodyPr/>
            <a:lstStyle/>
            <a:p>
              <a:endParaRPr lang="tr-TR"/>
            </a:p>
          </p:txBody>
        </p:sp>
        <p:sp>
          <p:nvSpPr>
            <p:cNvPr id="131" name="Google Shape;131;p1"/>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0"/>
              </a:srgbClr>
            </a:solidFill>
            <a:ln>
              <a:noFill/>
            </a:ln>
          </p:spPr>
          <p:txBody>
            <a:bodyPr/>
            <a:lstStyle/>
            <a:p>
              <a:endParaRPr lang="tr-TR"/>
            </a:p>
          </p:txBody>
        </p:sp>
        <p:sp>
          <p:nvSpPr>
            <p:cNvPr id="132" name="Google Shape;132;p1"/>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9"/>
              </a:schemeClr>
            </a:solidFill>
            <a:ln>
              <a:noFill/>
            </a:ln>
          </p:spPr>
          <p:txBody>
            <a:bodyPr/>
            <a:lstStyle/>
            <a:p>
              <a:endParaRPr lang="tr-TR"/>
            </a:p>
          </p:txBody>
        </p:sp>
        <p:sp>
          <p:nvSpPr>
            <p:cNvPr id="133" name="Google Shape;133;p1"/>
            <p:cNvSpPr/>
            <p:nvPr/>
          </p:nvSpPr>
          <p:spPr>
            <a:xfrm>
              <a:off x="10371666" y="3589867"/>
              <a:ext cx="1817100" cy="3268200"/>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0" y="4013200"/>
              <a:ext cx="448800" cy="2844900"/>
            </a:xfrm>
            <a:prstGeom prst="triangle">
              <a:avLst>
                <a:gd name="adj" fmla="val 0"/>
              </a:avLst>
            </a:prstGeom>
            <a:solidFill>
              <a:schemeClr val="accent1">
                <a:alpha val="847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5" name="Google Shape;135;p1"/>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chemeClr val="accent1"/>
              </a:buClr>
              <a:buSzPts val="3600"/>
              <a:buFont typeface="Trebuchet MS" panose="020B0603020202020204"/>
              <a:buNone/>
              <a:defRPr sz="3600" b="0" i="0" u="none" strike="noStrike" cap="none">
                <a:solidFill>
                  <a:schemeClr val="accent1"/>
                </a:solidFill>
                <a:latin typeface="Trebuchet MS" panose="020B0603020202020204"/>
                <a:ea typeface="Trebuchet MS" panose="020B0603020202020204"/>
                <a:cs typeface="Trebuchet MS" panose="020B0603020202020204"/>
                <a:sym typeface="Trebuchet MS" panose="020B0603020202020204"/>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36" name="Google Shape;136;p1"/>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panose="020B0603020202020204"/>
                <a:ea typeface="Trebuchet MS" panose="020B0603020202020204"/>
                <a:cs typeface="Trebuchet MS" panose="020B0603020202020204"/>
                <a:sym typeface="Trebuchet MS" panose="020B0603020202020204"/>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panose="020B0603020202020204"/>
                <a:ea typeface="Trebuchet MS" panose="020B0603020202020204"/>
                <a:cs typeface="Trebuchet MS" panose="020B0603020202020204"/>
                <a:sym typeface="Trebuchet MS" panose="020B0603020202020204"/>
              </a:defRPr>
            </a:lvl2pPr>
            <a:lvl3pPr marL="1371600" marR="0" lvl="2" indent="-299720" algn="l" rtl="0">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panose="020B0603020202020204"/>
                <a:ea typeface="Trebuchet MS" panose="020B0603020202020204"/>
                <a:cs typeface="Trebuchet MS" panose="020B0603020202020204"/>
                <a:sym typeface="Trebuchet MS" panose="020B0603020202020204"/>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panose="020B0603020202020204"/>
                <a:ea typeface="Trebuchet MS" panose="020B0603020202020204"/>
                <a:cs typeface="Trebuchet MS" panose="020B0603020202020204"/>
                <a:sym typeface="Trebuchet MS" panose="020B0603020202020204"/>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panose="020B0603020202020204"/>
                <a:ea typeface="Trebuchet MS" panose="020B0603020202020204"/>
                <a:cs typeface="Trebuchet MS" panose="020B0603020202020204"/>
                <a:sym typeface="Trebuchet MS" panose="020B0603020202020204"/>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panose="020B0603020202020204"/>
                <a:ea typeface="Trebuchet MS" panose="020B0603020202020204"/>
                <a:cs typeface="Trebuchet MS" panose="020B0603020202020204"/>
                <a:sym typeface="Trebuchet MS" panose="020B0603020202020204"/>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panose="020B0603020202020204"/>
                <a:ea typeface="Trebuchet MS" panose="020B0603020202020204"/>
                <a:cs typeface="Trebuchet MS" panose="020B0603020202020204"/>
                <a:sym typeface="Trebuchet MS" panose="020B0603020202020204"/>
              </a:defRPr>
            </a:lvl7pPr>
            <a:lvl8pPr marL="3657600" marR="0" lvl="7"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panose="020B0603020202020204"/>
                <a:ea typeface="Trebuchet MS" panose="020B0603020202020204"/>
                <a:cs typeface="Trebuchet MS" panose="020B0603020202020204"/>
                <a:sym typeface="Trebuchet MS" panose="020B0603020202020204"/>
              </a:defRPr>
            </a:lvl8pPr>
            <a:lvl9pPr marL="4114800" marR="0" lvl="8"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panose="020B0603020202020204"/>
                <a:ea typeface="Trebuchet MS" panose="020B0603020202020204"/>
                <a:cs typeface="Trebuchet MS" panose="020B0603020202020204"/>
                <a:sym typeface="Trebuchet MS" panose="020B0603020202020204"/>
              </a:defRPr>
            </a:lvl9pPr>
          </a:lstStyle>
          <a:p>
            <a:endParaRPr/>
          </a:p>
        </p:txBody>
      </p:sp>
      <p:sp>
        <p:nvSpPr>
          <p:cNvPr id="137" name="Google Shape;137;p1"/>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defRPr>
            </a:lvl1pPr>
            <a:lvl2pPr marR="0" lvl="1"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2pPr>
            <a:lvl3pPr marR="0" lvl="2"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3pPr>
            <a:lvl4pPr marR="0" lvl="3"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4pPr>
            <a:lvl5pPr marR="0" lvl="4"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5pPr>
            <a:lvl6pPr marR="0" lvl="5"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6pPr>
            <a:lvl7pPr marR="0" lvl="6"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7pPr>
            <a:lvl8pPr marR="0" lvl="7"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8pPr>
            <a:lvl9pPr marR="0" lvl="8"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9pPr>
          </a:lstStyle>
          <a:p>
            <a:endParaRPr/>
          </a:p>
        </p:txBody>
      </p:sp>
      <p:sp>
        <p:nvSpPr>
          <p:cNvPr id="138" name="Google Shape;138;p1"/>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defRPr>
            </a:lvl1pPr>
            <a:lvl2pPr marR="0" lvl="1"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2pPr>
            <a:lvl3pPr marR="0" lvl="2"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3pPr>
            <a:lvl4pPr marR="0" lvl="3"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4pPr>
            <a:lvl5pPr marR="0" lvl="4"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5pPr>
            <a:lvl6pPr marR="0" lvl="5"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6pPr>
            <a:lvl7pPr marR="0" lvl="6"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7pPr>
            <a:lvl8pPr marR="0" lvl="7"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8pPr>
            <a:lvl9pPr marR="0" lvl="8" algn="l" rtl="0">
              <a:spcBef>
                <a:spcPts val="0"/>
              </a:spcBef>
              <a:spcAft>
                <a:spcPts val="0"/>
              </a:spcAft>
              <a:buSzPts val="1400"/>
              <a:buNone/>
              <a:defRPr sz="1800" b="0" i="0" u="none" strike="noStrike" cap="none">
                <a:solidFill>
                  <a:schemeClr val="dk1"/>
                </a:solidFill>
                <a:latin typeface="Trebuchet MS" panose="020B0603020202020204"/>
                <a:ea typeface="Trebuchet MS" panose="020B0603020202020204"/>
                <a:cs typeface="Trebuchet MS" panose="020B0603020202020204"/>
                <a:sym typeface="Trebuchet MS" panose="020B0603020202020204"/>
              </a:defRPr>
            </a:lvl9pPr>
          </a:lstStyle>
          <a:p>
            <a:endParaRPr/>
          </a:p>
        </p:txBody>
      </p:sp>
      <p:sp>
        <p:nvSpPr>
          <p:cNvPr id="139" name="Google Shape;139;p1"/>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chemeClr val="accent1"/>
                </a:solidFill>
                <a:latin typeface="Trebuchet MS" panose="020B0603020202020204"/>
                <a:ea typeface="Trebuchet MS" panose="020B0603020202020204"/>
                <a:cs typeface="Trebuchet MS" panose="020B0603020202020204"/>
                <a:sym typeface="Trebuchet MS" panose="020B0603020202020204"/>
              </a:defRPr>
            </a:lvl1pPr>
            <a:lvl2pPr marL="0" marR="0" lvl="1" indent="0" algn="r" rtl="0">
              <a:spcBef>
                <a:spcPts val="0"/>
              </a:spcBef>
              <a:buNone/>
              <a:defRPr sz="900" b="0" i="0" u="none" strike="noStrike" cap="none">
                <a:solidFill>
                  <a:schemeClr val="accent1"/>
                </a:solidFill>
                <a:latin typeface="Trebuchet MS" panose="020B0603020202020204"/>
                <a:ea typeface="Trebuchet MS" panose="020B0603020202020204"/>
                <a:cs typeface="Trebuchet MS" panose="020B0603020202020204"/>
                <a:sym typeface="Trebuchet MS" panose="020B0603020202020204"/>
              </a:defRPr>
            </a:lvl2pPr>
            <a:lvl3pPr marL="0" marR="0" lvl="2" indent="0" algn="r" rtl="0">
              <a:spcBef>
                <a:spcPts val="0"/>
              </a:spcBef>
              <a:buNone/>
              <a:defRPr sz="900" b="0" i="0" u="none" strike="noStrike" cap="none">
                <a:solidFill>
                  <a:schemeClr val="accent1"/>
                </a:solidFill>
                <a:latin typeface="Trebuchet MS" panose="020B0603020202020204"/>
                <a:ea typeface="Trebuchet MS" panose="020B0603020202020204"/>
                <a:cs typeface="Trebuchet MS" panose="020B0603020202020204"/>
                <a:sym typeface="Trebuchet MS" panose="020B0603020202020204"/>
              </a:defRPr>
            </a:lvl3pPr>
            <a:lvl4pPr marL="0" marR="0" lvl="3" indent="0" algn="r" rtl="0">
              <a:spcBef>
                <a:spcPts val="0"/>
              </a:spcBef>
              <a:buNone/>
              <a:defRPr sz="900" b="0" i="0" u="none" strike="noStrike" cap="none">
                <a:solidFill>
                  <a:schemeClr val="accent1"/>
                </a:solidFill>
                <a:latin typeface="Trebuchet MS" panose="020B0603020202020204"/>
                <a:ea typeface="Trebuchet MS" panose="020B0603020202020204"/>
                <a:cs typeface="Trebuchet MS" panose="020B0603020202020204"/>
                <a:sym typeface="Trebuchet MS" panose="020B0603020202020204"/>
              </a:defRPr>
            </a:lvl4pPr>
            <a:lvl5pPr marL="0" marR="0" lvl="4" indent="0" algn="r" rtl="0">
              <a:spcBef>
                <a:spcPts val="0"/>
              </a:spcBef>
              <a:buNone/>
              <a:defRPr sz="900" b="0" i="0" u="none" strike="noStrike" cap="none">
                <a:solidFill>
                  <a:schemeClr val="accent1"/>
                </a:solidFill>
                <a:latin typeface="Trebuchet MS" panose="020B0603020202020204"/>
                <a:ea typeface="Trebuchet MS" panose="020B0603020202020204"/>
                <a:cs typeface="Trebuchet MS" panose="020B0603020202020204"/>
                <a:sym typeface="Trebuchet MS" panose="020B0603020202020204"/>
              </a:defRPr>
            </a:lvl5pPr>
            <a:lvl6pPr marL="0" marR="0" lvl="5" indent="0" algn="r" rtl="0">
              <a:spcBef>
                <a:spcPts val="0"/>
              </a:spcBef>
              <a:buNone/>
              <a:defRPr sz="900" b="0" i="0" u="none" strike="noStrike" cap="none">
                <a:solidFill>
                  <a:schemeClr val="accent1"/>
                </a:solidFill>
                <a:latin typeface="Trebuchet MS" panose="020B0603020202020204"/>
                <a:ea typeface="Trebuchet MS" panose="020B0603020202020204"/>
                <a:cs typeface="Trebuchet MS" panose="020B0603020202020204"/>
                <a:sym typeface="Trebuchet MS" panose="020B0603020202020204"/>
              </a:defRPr>
            </a:lvl6pPr>
            <a:lvl7pPr marL="0" marR="0" lvl="6" indent="0" algn="r" rtl="0">
              <a:spcBef>
                <a:spcPts val="0"/>
              </a:spcBef>
              <a:buNone/>
              <a:defRPr sz="900" b="0" i="0" u="none" strike="noStrike" cap="none">
                <a:solidFill>
                  <a:schemeClr val="accent1"/>
                </a:solidFill>
                <a:latin typeface="Trebuchet MS" panose="020B0603020202020204"/>
                <a:ea typeface="Trebuchet MS" panose="020B0603020202020204"/>
                <a:cs typeface="Trebuchet MS" panose="020B0603020202020204"/>
                <a:sym typeface="Trebuchet MS" panose="020B0603020202020204"/>
              </a:defRPr>
            </a:lvl7pPr>
            <a:lvl8pPr marL="0" marR="0" lvl="7" indent="0" algn="r" rtl="0">
              <a:spcBef>
                <a:spcPts val="0"/>
              </a:spcBef>
              <a:buNone/>
              <a:defRPr sz="900" b="0" i="0" u="none" strike="noStrike" cap="none">
                <a:solidFill>
                  <a:schemeClr val="accent1"/>
                </a:solidFill>
                <a:latin typeface="Trebuchet MS" panose="020B0603020202020204"/>
                <a:ea typeface="Trebuchet MS" panose="020B0603020202020204"/>
                <a:cs typeface="Trebuchet MS" panose="020B0603020202020204"/>
                <a:sym typeface="Trebuchet MS" panose="020B0603020202020204"/>
              </a:defRPr>
            </a:lvl8pPr>
            <a:lvl9pPr marL="0" marR="0" lvl="8" indent="0" algn="r" rtl="0">
              <a:spcBef>
                <a:spcPts val="0"/>
              </a:spcBef>
              <a:buNone/>
              <a:defRPr sz="900" b="0" i="0" u="none" strike="noStrike" cap="none">
                <a:solidFill>
                  <a:schemeClr val="accent1"/>
                </a:solidFill>
                <a:latin typeface="Trebuchet MS" panose="020B0603020202020204"/>
                <a:ea typeface="Trebuchet MS" panose="020B0603020202020204"/>
                <a:cs typeface="Trebuchet MS" panose="020B0603020202020204"/>
                <a:sym typeface="Trebuchet MS" panose="020B0603020202020204"/>
              </a:defRPr>
            </a:lvl9pPr>
          </a:lstStyle>
          <a:p>
            <a:pPr marL="0" lvl="0" indent="0" algn="r" rtl="0">
              <a:spcBef>
                <a:spcPts val="0"/>
              </a:spcBef>
              <a:spcAft>
                <a:spcPts val="0"/>
              </a:spcAft>
              <a:buNone/>
            </a:pPr>
            <a:fld id="{00000000-1234-1234-1234-123412341234}" type="slidenum">
              <a:rPr lang="tr-TR"/>
              <a:t>‹#›</a:t>
            </a:fld>
            <a:endParaRPr lang="tr-T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hemsirelik.akdeniz.edu.tr/tr/ogrenci_portfolyo_sablonu-6410"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hemsirelik.akdeniz.edu.tr/"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s://avesis.akdeniz.edu.tr/cozdemir/" TargetMode="External"/><Relationship Id="rId3" Type="http://schemas.openxmlformats.org/officeDocument/2006/relationships/hyperlink" Target="https://avesis.akdeniz.edu.tr/nilgunmutluaksoy/" TargetMode="External"/><Relationship Id="rId7" Type="http://schemas.openxmlformats.org/officeDocument/2006/relationships/hyperlink" Target="https://avesis.akdeniz.edu.tr/damlaates/"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hyperlink" Target="https://avesis.akdeniz.edu.tr/eminecatal/" TargetMode="External"/><Relationship Id="rId5" Type="http://schemas.openxmlformats.org/officeDocument/2006/relationships/hyperlink" Target="https://avesis.akdeniz.edu.tr/ekarazeybek/" TargetMode="External"/><Relationship Id="rId4" Type="http://schemas.openxmlformats.org/officeDocument/2006/relationships/hyperlink" Target="https://avesis.akdeniz.edu.tr/fcebeci"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s://avesis.akdeniz.edu.tr/sultantas/" TargetMode="External"/><Relationship Id="rId3" Type="http://schemas.openxmlformats.org/officeDocument/2006/relationships/hyperlink" Target="https://avesis.akdeniz.edu.tr/kerimedemirbas/" TargetMode="External"/><Relationship Id="rId7" Type="http://schemas.openxmlformats.org/officeDocument/2006/relationships/hyperlink" Target="https://avesis.akdeniz.edu.tr/yagmurcolak/"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s://avesis.akdeniz.edu.tr/dkarakaya/" TargetMode="External"/><Relationship Id="rId11" Type="http://schemas.openxmlformats.org/officeDocument/2006/relationships/hyperlink" Target="https://avesis.akdeniz.edu.tr/arifozparlak/" TargetMode="External"/><Relationship Id="rId5" Type="http://schemas.openxmlformats.org/officeDocument/2006/relationships/hyperlink" Target="https://avesis.akdeniz.edu.tr/alkans/" TargetMode="External"/><Relationship Id="rId10" Type="http://schemas.openxmlformats.org/officeDocument/2006/relationships/hyperlink" Target="https://avesis.akdeniz.edu.tr/esrac/" TargetMode="External"/><Relationship Id="rId4" Type="http://schemas.openxmlformats.org/officeDocument/2006/relationships/hyperlink" Target="https://avesis.akdeniz.edu.tr/ikeser/" TargetMode="External"/><Relationship Id="rId9" Type="http://schemas.openxmlformats.org/officeDocument/2006/relationships/hyperlink" Target="https://avesis.akdeniz.edu.tr/yelizkaracar/"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sks.akdeniz.edu.tr/tr/burs_hizmetleri-5727"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uio.akdeniz.edu.tr/tr"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ctrTitle"/>
          </p:nvPr>
        </p:nvSpPr>
        <p:spPr>
          <a:xfrm>
            <a:off x="1021291" y="1343025"/>
            <a:ext cx="8475000" cy="18669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000000"/>
              </a:buClr>
              <a:buSzPts val="3200"/>
              <a:buFont typeface="Calibri" panose="020F0502020204030204"/>
              <a:buNone/>
            </a:pPr>
            <a:r>
              <a:rPr lang="tr-TR" sz="3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a:t>
            </a:r>
            <a:br>
              <a:rPr lang="tr-TR" sz="3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br>
            <a:r>
              <a:rPr lang="tr-TR" sz="3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2026-2027 EĞİTİM ÖĞRETİM YILI GÜZ DÖNEMİ </a:t>
            </a:r>
            <a:br>
              <a:rPr lang="tr-TR" sz="3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br>
            <a:r>
              <a:rPr lang="tr-TR" sz="3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AKRAN YÖNDERLİK PROGRAMI EĞİTİMİ </a:t>
            </a:r>
            <a:endParaRPr sz="3200" dirty="0"/>
          </a:p>
        </p:txBody>
      </p:sp>
      <p:sp>
        <p:nvSpPr>
          <p:cNvPr id="262" name="Google Shape;262;p18"/>
          <p:cNvSpPr txBox="1">
            <a:spLocks noGrp="1"/>
          </p:cNvSpPr>
          <p:nvPr>
            <p:ph type="subTitle" idx="1"/>
          </p:nvPr>
        </p:nvSpPr>
        <p:spPr>
          <a:xfrm>
            <a:off x="1021291" y="3898240"/>
            <a:ext cx="8475000" cy="21240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ct val="100000"/>
              <a:buFont typeface="Arial" panose="020B0604020202020204"/>
              <a:buNone/>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ÖĞRENCİ UYUM, GELİŞTİRME ve YÖNDERLİK KOMİSYONU</a:t>
            </a:r>
          </a:p>
          <a:p>
            <a:pPr marL="0" marR="0" lvl="0" indent="0" algn="ctr" rtl="0">
              <a:lnSpc>
                <a:spcPct val="100000"/>
              </a:lnSpc>
              <a:spcBef>
                <a:spcPts val="0"/>
              </a:spcBef>
              <a:spcAft>
                <a:spcPts val="0"/>
              </a:spcAft>
              <a:buClr>
                <a:srgbClr val="000000"/>
              </a:buClr>
              <a:buSzPct val="100000"/>
              <a:buFont typeface="Arial" panose="020B0604020202020204"/>
              <a:buNone/>
            </a:pPr>
            <a:r>
              <a:rPr lang="tr-TR" dirty="0"/>
              <a:t>Doç.Dr.Ayla TUZCU İNCE</a:t>
            </a:r>
          </a:p>
        </p:txBody>
      </p:sp>
      <p:sp>
        <p:nvSpPr>
          <p:cNvPr id="263" name="Google Shape;263;p18"/>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FF05D2C5-5802-4B37-A286-FDFDBE6C3873}" type="datetime1">
              <a:rPr lang="tr-TR" smtClean="0"/>
              <a:t>30.09.2026</a:t>
            </a:fld>
            <a:endParaRPr lang="tr-TR"/>
          </a:p>
        </p:txBody>
      </p:sp>
      <p:sp>
        <p:nvSpPr>
          <p:cNvPr id="264" name="Google Shape;264;p18"/>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a:t>
            </a:fld>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19"/>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200"/>
              <a:buFont typeface="Calibri" panose="020F0502020204030204"/>
              <a:buNone/>
            </a:pPr>
            <a:r>
              <a:rPr lang="tr-TR" sz="3200" b="1">
                <a:latin typeface="Calibri" panose="020F0502020204030204"/>
                <a:ea typeface="Calibri" panose="020F0502020204030204"/>
                <a:cs typeface="Calibri" panose="020F0502020204030204"/>
                <a:sym typeface="Calibri" panose="020F0502020204030204"/>
              </a:rPr>
              <a:t>EĞİTİM İÇERİĞİ</a:t>
            </a:r>
          </a:p>
        </p:txBody>
      </p:sp>
      <p:sp>
        <p:nvSpPr>
          <p:cNvPr id="270" name="Google Shape;270;p19"/>
          <p:cNvSpPr txBox="1">
            <a:spLocks noGrp="1"/>
          </p:cNvSpPr>
          <p:nvPr>
            <p:ph type="body" idx="1"/>
          </p:nvPr>
        </p:nvSpPr>
        <p:spPr>
          <a:xfrm>
            <a:off x="677334" y="1676401"/>
            <a:ext cx="9038100" cy="4365000"/>
          </a:xfrm>
          <a:prstGeom prst="rect">
            <a:avLst/>
          </a:prstGeom>
          <a:noFill/>
          <a:ln>
            <a:noFill/>
          </a:ln>
        </p:spPr>
        <p:txBody>
          <a:bodyPr spcFirstLastPara="1" wrap="square" lIns="91425" tIns="45700" rIns="91425" bIns="45700" anchor="t" anchorCtr="0">
            <a:normAutofit/>
          </a:bodyPr>
          <a:lstStyle/>
          <a:p>
            <a:pPr marL="342900" lvl="0" indent="-342900" algn="just" rtl="0">
              <a:spcBef>
                <a:spcPts val="0"/>
              </a:spcBef>
              <a:spcAft>
                <a:spcPts val="0"/>
              </a:spcAft>
              <a:buSzPts val="2080"/>
              <a:buChar char="►"/>
            </a:pPr>
            <a:r>
              <a:rPr lang="tr-TR" sz="2600" dirty="0">
                <a:solidFill>
                  <a:schemeClr val="dk1"/>
                </a:solidFill>
                <a:latin typeface="Calibri" panose="020F0502020204030204"/>
                <a:ea typeface="Calibri" panose="020F0502020204030204"/>
                <a:cs typeface="Calibri" panose="020F0502020204030204"/>
                <a:sym typeface="Calibri" panose="020F0502020204030204"/>
              </a:rPr>
              <a:t>Akran </a:t>
            </a:r>
            <a:r>
              <a:rPr lang="tr-TR" sz="2600" dirty="0" err="1">
                <a:solidFill>
                  <a:schemeClr val="dk1"/>
                </a:solidFill>
                <a:latin typeface="Calibri" panose="020F0502020204030204"/>
                <a:ea typeface="Calibri" panose="020F0502020204030204"/>
                <a:cs typeface="Calibri" panose="020F0502020204030204"/>
                <a:sym typeface="Calibri" panose="020F0502020204030204"/>
              </a:rPr>
              <a:t>yönderliği</a:t>
            </a:r>
            <a:r>
              <a:rPr lang="tr-TR" sz="2600" dirty="0">
                <a:solidFill>
                  <a:schemeClr val="dk1"/>
                </a:solidFill>
                <a:latin typeface="Calibri" panose="020F0502020204030204"/>
                <a:ea typeface="Calibri" panose="020F0502020204030204"/>
                <a:cs typeface="Calibri" panose="020F0502020204030204"/>
                <a:sym typeface="Calibri" panose="020F0502020204030204"/>
              </a:rPr>
              <a:t> tanımı</a:t>
            </a:r>
          </a:p>
          <a:p>
            <a:pPr marL="342900" lvl="0" indent="-342900" algn="just" rtl="0">
              <a:spcBef>
                <a:spcPts val="1000"/>
              </a:spcBef>
              <a:spcAft>
                <a:spcPts val="0"/>
              </a:spcAft>
              <a:buSzPts val="2080"/>
              <a:buChar char="►"/>
            </a:pPr>
            <a:r>
              <a:rPr lang="tr-TR" sz="2600" dirty="0">
                <a:solidFill>
                  <a:schemeClr val="dk1"/>
                </a:solidFill>
                <a:latin typeface="Calibri" panose="020F0502020204030204"/>
                <a:ea typeface="Calibri" panose="020F0502020204030204"/>
                <a:cs typeface="Calibri" panose="020F0502020204030204"/>
                <a:sym typeface="Calibri" panose="020F0502020204030204"/>
              </a:rPr>
              <a:t>Yönder ve danışan öğrencinin görev ve sorumlulukları</a:t>
            </a:r>
          </a:p>
          <a:p>
            <a:pPr marL="342900" lvl="0" indent="-342900" algn="just" rtl="0">
              <a:spcBef>
                <a:spcPts val="1000"/>
              </a:spcBef>
              <a:spcAft>
                <a:spcPts val="0"/>
              </a:spcAft>
              <a:buSzPts val="2080"/>
              <a:buChar char="►"/>
            </a:pPr>
            <a:r>
              <a:rPr lang="tr-TR" sz="2600" dirty="0">
                <a:solidFill>
                  <a:schemeClr val="dk1"/>
                </a:solidFill>
                <a:latin typeface="Calibri" panose="020F0502020204030204"/>
                <a:ea typeface="Calibri" panose="020F0502020204030204"/>
                <a:cs typeface="Calibri" panose="020F0502020204030204"/>
                <a:sym typeface="Calibri" panose="020F0502020204030204"/>
              </a:rPr>
              <a:t>Akran </a:t>
            </a:r>
            <a:r>
              <a:rPr lang="tr-TR" sz="2600" dirty="0" err="1">
                <a:solidFill>
                  <a:schemeClr val="dk1"/>
                </a:solidFill>
                <a:latin typeface="Calibri" panose="020F0502020204030204"/>
                <a:ea typeface="Calibri" panose="020F0502020204030204"/>
                <a:cs typeface="Calibri" panose="020F0502020204030204"/>
                <a:sym typeface="Calibri" panose="020F0502020204030204"/>
              </a:rPr>
              <a:t>Yönderlik</a:t>
            </a:r>
            <a:r>
              <a:rPr lang="tr-TR" sz="2600" dirty="0">
                <a:solidFill>
                  <a:schemeClr val="dk1"/>
                </a:solidFill>
                <a:latin typeface="Calibri" panose="020F0502020204030204"/>
                <a:ea typeface="Calibri" panose="020F0502020204030204"/>
                <a:cs typeface="Calibri" panose="020F0502020204030204"/>
                <a:sym typeface="Calibri" panose="020F0502020204030204"/>
              </a:rPr>
              <a:t> Programı’nın tanıtılması ve uygulama içeriği</a:t>
            </a:r>
          </a:p>
          <a:p>
            <a:pPr marL="342900" lvl="0" indent="-342900" algn="just" rtl="0">
              <a:spcBef>
                <a:spcPts val="1000"/>
              </a:spcBef>
              <a:spcAft>
                <a:spcPts val="0"/>
              </a:spcAft>
              <a:buSzPts val="2080"/>
              <a:buChar char="►"/>
            </a:pPr>
            <a:r>
              <a:rPr lang="tr-TR" sz="2600" dirty="0">
                <a:solidFill>
                  <a:schemeClr val="dk1"/>
                </a:solidFill>
                <a:latin typeface="Calibri" panose="020F0502020204030204"/>
                <a:ea typeface="Calibri" panose="020F0502020204030204"/>
                <a:cs typeface="Calibri" panose="020F0502020204030204"/>
                <a:sym typeface="Calibri" panose="020F0502020204030204"/>
              </a:rPr>
              <a:t>Akran </a:t>
            </a:r>
            <a:r>
              <a:rPr lang="tr-TR" sz="2600" dirty="0" err="1">
                <a:solidFill>
                  <a:schemeClr val="dk1"/>
                </a:solidFill>
                <a:latin typeface="Calibri" panose="020F0502020204030204"/>
                <a:ea typeface="Calibri" panose="020F0502020204030204"/>
                <a:cs typeface="Calibri" panose="020F0502020204030204"/>
                <a:sym typeface="Calibri" panose="020F0502020204030204"/>
              </a:rPr>
              <a:t>yönderliği</a:t>
            </a:r>
            <a:r>
              <a:rPr lang="tr-TR" sz="2600" dirty="0">
                <a:solidFill>
                  <a:schemeClr val="dk1"/>
                </a:solidFill>
                <a:latin typeface="Calibri" panose="020F0502020204030204"/>
                <a:ea typeface="Calibri" panose="020F0502020204030204"/>
                <a:cs typeface="Calibri" panose="020F0502020204030204"/>
                <a:sym typeface="Calibri" panose="020F0502020204030204"/>
              </a:rPr>
              <a:t> uygulamasından beklentiler</a:t>
            </a:r>
          </a:p>
          <a:p>
            <a:pPr marL="342900" lvl="0" indent="-342900" algn="just" rtl="0">
              <a:spcBef>
                <a:spcPts val="1000"/>
              </a:spcBef>
              <a:spcAft>
                <a:spcPts val="0"/>
              </a:spcAft>
              <a:buSzPts val="2080"/>
              <a:buChar char="►"/>
            </a:pPr>
            <a:r>
              <a:rPr lang="tr-TR" sz="2600" dirty="0">
                <a:solidFill>
                  <a:schemeClr val="dk1"/>
                </a:solidFill>
                <a:latin typeface="Calibri" panose="020F0502020204030204"/>
                <a:ea typeface="Calibri" panose="020F0502020204030204"/>
                <a:cs typeface="Calibri" panose="020F0502020204030204"/>
                <a:sym typeface="Calibri" panose="020F0502020204030204"/>
              </a:rPr>
              <a:t>Danışan Öğrenci Değerlendirme </a:t>
            </a:r>
            <a:r>
              <a:rPr lang="tr-TR" sz="2600" dirty="0" err="1">
                <a:solidFill>
                  <a:schemeClr val="dk1"/>
                </a:solidFill>
                <a:latin typeface="Calibri" panose="020F0502020204030204"/>
                <a:ea typeface="Calibri" panose="020F0502020204030204"/>
                <a:cs typeface="Calibri" panose="020F0502020204030204"/>
                <a:sym typeface="Calibri" panose="020F0502020204030204"/>
              </a:rPr>
              <a:t>Formu’nda</a:t>
            </a:r>
            <a:r>
              <a:rPr lang="tr-TR" sz="2600" dirty="0">
                <a:solidFill>
                  <a:schemeClr val="dk1"/>
                </a:solidFill>
                <a:latin typeface="Calibri" panose="020F0502020204030204"/>
                <a:ea typeface="Calibri" panose="020F0502020204030204"/>
                <a:cs typeface="Calibri" panose="020F0502020204030204"/>
                <a:sym typeface="Calibri" panose="020F0502020204030204"/>
              </a:rPr>
              <a:t> yer alan ilk 12 maddenin yanıtlarına yönelik açıklamaların yapılması</a:t>
            </a:r>
          </a:p>
          <a:p>
            <a:pPr marL="342900" lvl="0" indent="-251460" algn="l" rtl="0">
              <a:spcBef>
                <a:spcPts val="1000"/>
              </a:spcBef>
              <a:spcAft>
                <a:spcPts val="0"/>
              </a:spcAft>
              <a:buSzPts val="1440"/>
              <a:buNone/>
            </a:pPr>
            <a:endParaRPr lang="tr-TR" sz="2600" dirty="0">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71" name="Google Shape;271;p19"/>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18D6C5D0-9FC6-4CFB-8A7F-DB6365C29D35}" type="datetime1">
              <a:rPr lang="tr-TR" smtClean="0"/>
              <a:t>30.09.2026</a:t>
            </a:fld>
            <a:endParaRPr dirty="0"/>
          </a:p>
        </p:txBody>
      </p:sp>
      <p:sp>
        <p:nvSpPr>
          <p:cNvPr id="272" name="Google Shape;272;p19"/>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a:t>
            </a:fld>
            <a:endParaRPr lang="tr-T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0"/>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3200"/>
              <a:buFont typeface="Calibri" panose="020F0502020204030204"/>
              <a:buNone/>
            </a:pPr>
            <a:r>
              <a:rPr lang="tr-TR" sz="3200" b="1" dirty="0">
                <a:solidFill>
                  <a:srgbClr val="FF0000"/>
                </a:solidFill>
                <a:latin typeface="Calibri" panose="020F0502020204030204"/>
                <a:ea typeface="Calibri" panose="020F0502020204030204"/>
                <a:cs typeface="Calibri" panose="020F0502020204030204"/>
                <a:sym typeface="Calibri" panose="020F0502020204030204"/>
              </a:rPr>
              <a:t>AKRAN YÖNDERLİĞİ TANIMI</a:t>
            </a:r>
          </a:p>
        </p:txBody>
      </p:sp>
      <p:sp>
        <p:nvSpPr>
          <p:cNvPr id="278" name="Google Shape;278;p20"/>
          <p:cNvSpPr txBox="1">
            <a:spLocks noGrp="1"/>
          </p:cNvSpPr>
          <p:nvPr>
            <p:ph type="body" idx="1"/>
          </p:nvPr>
        </p:nvSpPr>
        <p:spPr>
          <a:xfrm>
            <a:off x="677334" y="1657350"/>
            <a:ext cx="10032576" cy="4384039"/>
          </a:xfrm>
          <a:prstGeom prst="rect">
            <a:avLst/>
          </a:prstGeom>
          <a:noFill/>
          <a:ln>
            <a:noFill/>
          </a:ln>
        </p:spPr>
        <p:txBody>
          <a:bodyPr spcFirstLastPara="1" wrap="square" lIns="91425" tIns="45700" rIns="91425" bIns="45700" anchor="t" anchorCtr="0">
            <a:normAutofit/>
          </a:bodyPr>
          <a:lstStyle/>
          <a:p>
            <a:pPr marL="342900" lvl="0" indent="-251460" algn="l" rtl="0">
              <a:spcBef>
                <a:spcPts val="1000"/>
              </a:spcBef>
              <a:spcAft>
                <a:spcPts val="0"/>
              </a:spcAft>
              <a:buSzPts val="1440"/>
              <a:buNone/>
            </a:pPr>
            <a:r>
              <a:rPr lang="tr-TR" sz="2800" dirty="0" err="1"/>
              <a:t>Yönderlik</a:t>
            </a:r>
            <a:r>
              <a:rPr lang="tr-TR" sz="2800" dirty="0"/>
              <a:t> süreci, deneyimli bir bireyin (</a:t>
            </a:r>
            <a:r>
              <a:rPr lang="tr-TR" sz="2800" dirty="0" err="1"/>
              <a:t>yönder</a:t>
            </a:r>
            <a:r>
              <a:rPr lang="tr-TR" sz="2800" dirty="0"/>
              <a:t>/mentor), daha az deneyime sahip birine (</a:t>
            </a:r>
            <a:r>
              <a:rPr lang="tr-TR" sz="2800" dirty="0" err="1"/>
              <a:t>mentee</a:t>
            </a:r>
            <a:r>
              <a:rPr lang="tr-TR" sz="2800" dirty="0"/>
              <a:t>/</a:t>
            </a:r>
            <a:r>
              <a:rPr lang="tr-TR" sz="2800" dirty="0" err="1"/>
              <a:t>menti</a:t>
            </a:r>
            <a:r>
              <a:rPr lang="tr-TR" sz="2800" dirty="0"/>
              <a:t>) kılavuzluk yaparak bilgi ve deneyimlerini paylaştığı, rol model olduğu bir süreç olarak tanımlanmaktadır. </a:t>
            </a:r>
          </a:p>
          <a:p>
            <a:pPr marL="342900" lvl="0" indent="-251460" algn="l" rtl="0">
              <a:spcBef>
                <a:spcPts val="1000"/>
              </a:spcBef>
              <a:spcAft>
                <a:spcPts val="0"/>
              </a:spcAft>
              <a:buSzPts val="1440"/>
              <a:buNone/>
            </a:pPr>
            <a:endParaRPr lang="tr-TR" sz="2800" dirty="0"/>
          </a:p>
          <a:p>
            <a:pPr marL="342900" lvl="0" indent="-251460" algn="l" rtl="0">
              <a:spcBef>
                <a:spcPts val="1000"/>
              </a:spcBef>
              <a:spcAft>
                <a:spcPts val="0"/>
              </a:spcAft>
              <a:buSzPts val="1440"/>
              <a:buNone/>
            </a:pPr>
            <a:r>
              <a:rPr lang="tr-TR" sz="2800" dirty="0"/>
              <a:t>Akran </a:t>
            </a:r>
            <a:r>
              <a:rPr lang="tr-TR" sz="2800" dirty="0" err="1"/>
              <a:t>yönderliği</a:t>
            </a:r>
            <a:r>
              <a:rPr lang="tr-TR" sz="2800" dirty="0"/>
              <a:t> ise benzer koşullardan geçen üst sınıf öğrencilerinin alt sınıftaki öğrencilere öğrenme sürecinde destek olmasıdır</a:t>
            </a:r>
          </a:p>
        </p:txBody>
      </p:sp>
      <p:sp>
        <p:nvSpPr>
          <p:cNvPr id="279" name="Google Shape;279;p20"/>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EF655B7D-8938-4852-8644-F170DC1150E3}" type="datetime1">
              <a:rPr lang="tr-TR" smtClean="0"/>
              <a:t>30.09.2026</a:t>
            </a:fld>
            <a:endParaRPr lang="tr-TR"/>
          </a:p>
        </p:txBody>
      </p:sp>
      <p:sp>
        <p:nvSpPr>
          <p:cNvPr id="280" name="Google Shape;280;p20"/>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3</a:t>
            </a:fld>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1"/>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lvl="0"/>
            <a:r>
              <a:rPr lang="tr-TR" dirty="0">
                <a:solidFill>
                  <a:srgbClr val="000000"/>
                </a:solidFill>
                <a:latin typeface="Calibri" panose="020F0502020204030204"/>
                <a:ea typeface="Calibri" panose="020F0502020204030204"/>
                <a:cs typeface="Calibri" panose="020F0502020204030204"/>
                <a:sym typeface="Calibri" panose="020F0502020204030204"/>
              </a:rPr>
              <a:t>Akran </a:t>
            </a:r>
            <a:r>
              <a:rPr lang="tr-TR" dirty="0" err="1">
                <a:solidFill>
                  <a:srgbClr val="000000"/>
                </a:solidFill>
                <a:latin typeface="Calibri" panose="020F0502020204030204"/>
                <a:ea typeface="Calibri" panose="020F0502020204030204"/>
                <a:cs typeface="Calibri" panose="020F0502020204030204"/>
                <a:sym typeface="Calibri" panose="020F0502020204030204"/>
              </a:rPr>
              <a:t>Yönderliğinde</a:t>
            </a:r>
            <a:r>
              <a:rPr lang="tr-TR" dirty="0">
                <a:solidFill>
                  <a:srgbClr val="000000"/>
                </a:solidFill>
                <a:latin typeface="Calibri" panose="020F0502020204030204"/>
                <a:ea typeface="Calibri" panose="020F0502020204030204"/>
                <a:cs typeface="Calibri" panose="020F0502020204030204"/>
                <a:sym typeface="Calibri" panose="020F0502020204030204"/>
              </a:rPr>
              <a:t>;</a:t>
            </a:r>
            <a:endParaRPr dirty="0"/>
          </a:p>
        </p:txBody>
      </p:sp>
      <p:sp>
        <p:nvSpPr>
          <p:cNvPr id="287" name="Google Shape;287;p21"/>
          <p:cNvSpPr txBox="1">
            <a:spLocks noGrp="1"/>
          </p:cNvSpPr>
          <p:nvPr>
            <p:ph type="body" idx="1"/>
          </p:nvPr>
        </p:nvSpPr>
        <p:spPr>
          <a:xfrm>
            <a:off x="411480" y="1600200"/>
            <a:ext cx="9566910" cy="4441189"/>
          </a:xfrm>
          <a:prstGeom prst="rect">
            <a:avLst/>
          </a:prstGeom>
          <a:noFill/>
          <a:ln>
            <a:noFill/>
          </a:ln>
        </p:spPr>
        <p:txBody>
          <a:bodyPr spcFirstLastPara="1" wrap="square" lIns="91425" tIns="45700" rIns="91425" bIns="45700" anchor="t" anchorCtr="0">
            <a:normAutofit lnSpcReduction="10000"/>
          </a:bodyPr>
          <a:lstStyle/>
          <a:p>
            <a:pPr marL="342900" lvl="0" indent="-342900" algn="just">
              <a:spcBef>
                <a:spcPts val="0"/>
              </a:spcBef>
              <a:buClr>
                <a:srgbClr val="000000"/>
              </a:buClr>
              <a:buSzPts val="2800"/>
              <a:buFont typeface="Arial" panose="020B0604020202020204"/>
              <a:buChar char="•"/>
            </a:pPr>
            <a:r>
              <a:rPr lang="tr-TR" sz="2800" dirty="0"/>
              <a:t>Yönder, deneyimi ve bilgisi sınırlı olan bireye ruhsal, sosyal ve akademik gelişimine katkı sağlarken destek verdiği akranının başarısından memnuniyet duymaktadır.</a:t>
            </a:r>
          </a:p>
          <a:p>
            <a:pPr marL="342900" lvl="0" indent="-342900" algn="just">
              <a:spcBef>
                <a:spcPts val="0"/>
              </a:spcBef>
              <a:buClr>
                <a:srgbClr val="000000"/>
              </a:buClr>
              <a:buSzPts val="2800"/>
              <a:buFont typeface="Arial" panose="020B0604020202020204"/>
              <a:buChar char="•"/>
            </a:pPr>
            <a:endParaRPr lang="tr-TR" sz="2800" dirty="0"/>
          </a:p>
          <a:p>
            <a:pPr marL="342900" lvl="0" indent="-342900" algn="just">
              <a:spcBef>
                <a:spcPts val="0"/>
              </a:spcBef>
              <a:buClr>
                <a:srgbClr val="000000"/>
              </a:buClr>
              <a:buSzPts val="2800"/>
              <a:buFont typeface="Arial" panose="020B0604020202020204"/>
              <a:buChar char="•"/>
            </a:pPr>
            <a:r>
              <a:rPr lang="tr-TR" sz="2800" dirty="0"/>
              <a:t> Aynı zamanda kendi bilgi ve deneyimini kontrol etme ve güncelleme olanağı bulmaktadır.</a:t>
            </a:r>
          </a:p>
          <a:p>
            <a:pPr marL="0" lvl="0" indent="0" algn="just">
              <a:spcBef>
                <a:spcPts val="0"/>
              </a:spcBef>
              <a:buClr>
                <a:srgbClr val="000000"/>
              </a:buClr>
              <a:buSzPts val="2800"/>
              <a:buNone/>
            </a:pPr>
            <a:r>
              <a:rPr lang="tr-TR" sz="2800" dirty="0"/>
              <a:t> </a:t>
            </a:r>
          </a:p>
          <a:p>
            <a:pPr marL="342900" lvl="0" indent="-342900" algn="just">
              <a:spcBef>
                <a:spcPts val="0"/>
              </a:spcBef>
              <a:buClr>
                <a:srgbClr val="000000"/>
              </a:buClr>
              <a:buSzPts val="2800"/>
              <a:buFont typeface="Arial" panose="020B0604020202020204"/>
              <a:buChar char="•"/>
            </a:pPr>
            <a:r>
              <a:rPr lang="tr-TR" sz="2800" dirty="0"/>
              <a:t>Böylece akran </a:t>
            </a:r>
            <a:r>
              <a:rPr lang="tr-TR" sz="2800" dirty="0" err="1"/>
              <a:t>yönderliği</a:t>
            </a:r>
            <a:r>
              <a:rPr lang="tr-TR" sz="2800" dirty="0"/>
              <a:t> her iki tarafın da döngüsel olarak yarar sağladığı çift taraflı bir ilişki olarak ele alınmaktadır </a:t>
            </a:r>
            <a:endPar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288" name="Google Shape;288;p21"/>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EC8C080D-F26D-47CA-A91F-C2428DCE247A}" type="datetime1">
              <a:rPr lang="tr-TR" smtClean="0"/>
              <a:t>30.09.2026</a:t>
            </a:fld>
            <a:endParaRPr lang="tr-TR"/>
          </a:p>
        </p:txBody>
      </p:sp>
      <p:sp>
        <p:nvSpPr>
          <p:cNvPr id="289" name="Google Shape;289;p21"/>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4</a:t>
            </a:fld>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2"/>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panose="020B0603020202020204"/>
              <a:buNone/>
            </a:pPr>
            <a:r>
              <a:rPr lang="tr-TR" dirty="0"/>
              <a:t>Akdeniz Üniversitesi Hemşirelik Fakültesinde; </a:t>
            </a:r>
            <a:endParaRPr dirty="0"/>
          </a:p>
        </p:txBody>
      </p:sp>
      <p:sp>
        <p:nvSpPr>
          <p:cNvPr id="296" name="Google Shape;296;p22"/>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rmAutofit/>
          </a:bodyPr>
          <a:lstStyle/>
          <a:p>
            <a:pPr marL="342900" marR="0" lvl="0" indent="-342900" algn="just" rtl="0">
              <a:lnSpc>
                <a:spcPct val="100000"/>
              </a:lnSpc>
              <a:spcBef>
                <a:spcPts val="0"/>
              </a:spcBef>
              <a:spcAft>
                <a:spcPts val="0"/>
              </a:spcAft>
              <a:buClr>
                <a:srgbClr val="000000"/>
              </a:buClr>
              <a:buSzPts val="2800"/>
              <a:buFont typeface="Arial" panose="020B0604020202020204"/>
              <a:buChar char="•"/>
            </a:pPr>
            <a:r>
              <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Akran </a:t>
            </a:r>
            <a:r>
              <a:rPr lang="tr-TR" sz="2800" b="0" i="0" u="none" strike="noStrike" cap="none" dirty="0" err="1">
                <a:solidFill>
                  <a:srgbClr val="000000"/>
                </a:solidFill>
                <a:latin typeface="Calibri" panose="020F0502020204030204"/>
                <a:ea typeface="Calibri" panose="020F0502020204030204"/>
                <a:cs typeface="Calibri" panose="020F0502020204030204"/>
                <a:sym typeface="Calibri" panose="020F0502020204030204"/>
              </a:rPr>
              <a:t>Yönderliği</a:t>
            </a:r>
            <a:r>
              <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1. sınıf öğrencilerin 3. sınıftaki öğrenciler ile iletişimini sağlayarak üniversite yaşamına ve mesleğe uyum süreçlerini kolaylaştırmak için tasarlanmıştır.</a:t>
            </a:r>
            <a:endParaRPr sz="1800" b="0" i="0" u="none" strike="noStrike" cap="none" dirty="0">
              <a:solidFill>
                <a:srgbClr val="3F3F3F"/>
              </a:solidFill>
              <a:latin typeface="Trebuchet MS" panose="020B0603020202020204"/>
              <a:ea typeface="Trebuchet MS" panose="020B0603020202020204"/>
              <a:cs typeface="Trebuchet MS" panose="020B0603020202020204"/>
              <a:sym typeface="Trebuchet MS" panose="020B0603020202020204"/>
            </a:endParaRPr>
          </a:p>
          <a:p>
            <a:pPr marL="342900" lvl="0" indent="-251460" algn="l" rtl="0">
              <a:spcBef>
                <a:spcPts val="1000"/>
              </a:spcBef>
              <a:spcAft>
                <a:spcPts val="0"/>
              </a:spcAft>
              <a:buSzPts val="1440"/>
              <a:buNone/>
            </a:pPr>
            <a:endParaRPr sz="1800" b="0" i="0" u="none" strike="noStrike" cap="none" dirty="0">
              <a:solidFill>
                <a:srgbClr val="3F3F3F"/>
              </a:solidFill>
              <a:latin typeface="Trebuchet MS" panose="020B0603020202020204"/>
              <a:ea typeface="Trebuchet MS" panose="020B0603020202020204"/>
              <a:cs typeface="Trebuchet MS" panose="020B0603020202020204"/>
              <a:sym typeface="Trebuchet MS" panose="020B0603020202020204"/>
            </a:endParaRPr>
          </a:p>
        </p:txBody>
      </p:sp>
      <p:sp>
        <p:nvSpPr>
          <p:cNvPr id="297" name="Google Shape;297;p22"/>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D245C49D-68BD-4F6B-9867-D52673EA34E3}" type="datetime1">
              <a:rPr lang="tr-TR" smtClean="0"/>
              <a:t>30.09.2026</a:t>
            </a:fld>
            <a:endParaRPr lang="tr-TR"/>
          </a:p>
        </p:txBody>
      </p:sp>
      <p:sp>
        <p:nvSpPr>
          <p:cNvPr id="298" name="Google Shape;298;p22"/>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5</a:t>
            </a:fld>
            <a:endParaRPr lang="tr-TR"/>
          </a:p>
        </p:txBody>
      </p:sp>
      <p:sp>
        <p:nvSpPr>
          <p:cNvPr id="299" name="Google Shape;299;p22"/>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tr-TR"/>
              <a:t>Seshabela, H., Havenga, Y., &amp; de Swardt, H. C. (2020). Nursing student peer mentorship: the importance of professional relationships. Africa Journal of Nursing and Midwifery, 22(1), 17-pages.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6"/>
          <p:cNvSpPr txBox="1">
            <a:spLocks noGrp="1"/>
          </p:cNvSpPr>
          <p:nvPr>
            <p:ph type="title"/>
          </p:nvPr>
        </p:nvSpPr>
        <p:spPr>
          <a:xfrm>
            <a:off x="677334" y="609600"/>
            <a:ext cx="8596800" cy="928800"/>
          </a:xfrm>
          <a:prstGeom prst="rect">
            <a:avLst/>
          </a:prstGeom>
          <a:solidFill>
            <a:srgbClr val="E9F6CE"/>
          </a:solidFill>
          <a:ln>
            <a:noFill/>
          </a:ln>
        </p:spPr>
        <p:txBody>
          <a:bodyPr spcFirstLastPara="1" wrap="square" lIns="91425" tIns="45700" rIns="91425" bIns="45700" anchor="t" anchorCtr="0">
            <a:normAutofit/>
          </a:bodyPr>
          <a:lstStyle/>
          <a:p>
            <a:pPr marL="0" lvl="0" indent="0" algn="l" rtl="0">
              <a:spcBef>
                <a:spcPts val="0"/>
              </a:spcBef>
              <a:spcAft>
                <a:spcPts val="0"/>
              </a:spcAft>
              <a:buClr>
                <a:srgbClr val="000000"/>
              </a:buClr>
              <a:buSzPts val="3600"/>
              <a:buFont typeface="Calibri" panose="020F0502020204030204"/>
              <a:buNone/>
            </a:pPr>
            <a:r>
              <a:rPr lang="tr-TR">
                <a:solidFill>
                  <a:srgbClr val="000000"/>
                </a:solidFill>
                <a:latin typeface="Calibri" panose="020F0502020204030204"/>
                <a:ea typeface="Calibri" panose="020F0502020204030204"/>
                <a:cs typeface="Calibri" panose="020F0502020204030204"/>
                <a:sym typeface="Calibri" panose="020F0502020204030204"/>
              </a:rPr>
              <a:t>Hemşirelik öğrencileri, </a:t>
            </a:r>
          </a:p>
        </p:txBody>
      </p:sp>
      <p:sp>
        <p:nvSpPr>
          <p:cNvPr id="332" name="Google Shape;332;p26"/>
          <p:cNvSpPr txBox="1">
            <a:spLocks noGrp="1"/>
          </p:cNvSpPr>
          <p:nvPr>
            <p:ph type="body" idx="1"/>
          </p:nvPr>
        </p:nvSpPr>
        <p:spPr>
          <a:xfrm>
            <a:off x="677334" y="1763795"/>
            <a:ext cx="8596800" cy="4277700"/>
          </a:xfrm>
          <a:prstGeom prst="rect">
            <a:avLst/>
          </a:prstGeom>
          <a:noFill/>
          <a:ln>
            <a:noFill/>
          </a:ln>
        </p:spPr>
        <p:txBody>
          <a:bodyPr spcFirstLastPara="1" wrap="square" lIns="91425" tIns="45700" rIns="91425" bIns="45700" anchor="t" anchorCtr="0">
            <a:normAutofit/>
          </a:bodyPr>
          <a:lstStyle/>
          <a:p>
            <a:pPr marL="342900" marR="0" lvl="0" indent="-342900" algn="just" rtl="0">
              <a:lnSpc>
                <a:spcPct val="100000"/>
              </a:lnSpc>
              <a:spcBef>
                <a:spcPts val="0"/>
              </a:spcBef>
              <a:spcAft>
                <a:spcPts val="0"/>
              </a:spcAft>
              <a:buClr>
                <a:srgbClr val="000000"/>
              </a:buClr>
              <a:buSzPts val="2800"/>
              <a:buFont typeface="Arial" panose="020B0604020202020204"/>
              <a:buChar char="•"/>
            </a:pPr>
            <a:r>
              <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akademik gereksinimler,</a:t>
            </a:r>
            <a:endParaRPr lang="tr-TR" sz="2800" dirty="0">
              <a:solidFill>
                <a:srgbClr val="000000"/>
              </a:solidFill>
              <a:latin typeface="Calibri" panose="020F0502020204030204"/>
              <a:ea typeface="Calibri" panose="020F0502020204030204"/>
              <a:cs typeface="Calibri" panose="020F0502020204030204"/>
              <a:sym typeface="Calibri" panose="020F0502020204030204"/>
            </a:endParaRPr>
          </a:p>
          <a:p>
            <a:pPr marL="342900" marR="0" lvl="0" indent="-342900" algn="just" rtl="0">
              <a:lnSpc>
                <a:spcPct val="100000"/>
              </a:lnSpc>
              <a:spcBef>
                <a:spcPts val="0"/>
              </a:spcBef>
              <a:spcAft>
                <a:spcPts val="0"/>
              </a:spcAft>
              <a:buClr>
                <a:srgbClr val="000000"/>
              </a:buClr>
              <a:buSzPts val="2800"/>
              <a:buFont typeface="Arial" panose="020B0604020202020204"/>
              <a:buChar char="•"/>
            </a:pPr>
            <a:r>
              <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finansal ihtiyaçlar, </a:t>
            </a:r>
          </a:p>
          <a:p>
            <a:pPr marL="342900" marR="0" lvl="0" indent="-342900" algn="just" rtl="0">
              <a:lnSpc>
                <a:spcPct val="100000"/>
              </a:lnSpc>
              <a:spcBef>
                <a:spcPts val="560"/>
              </a:spcBef>
              <a:spcAft>
                <a:spcPts val="0"/>
              </a:spcAft>
              <a:buClr>
                <a:srgbClr val="000000"/>
              </a:buClr>
              <a:buSzPts val="2800"/>
              <a:buFont typeface="Arial" panose="020B0604020202020204"/>
              <a:buChar char="•"/>
            </a:pPr>
            <a:r>
              <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dil yeterliliği, (uluslararası öğrenciler)</a:t>
            </a:r>
          </a:p>
          <a:p>
            <a:pPr marL="342900" marR="0" lvl="0" indent="-342900" algn="just" rtl="0">
              <a:lnSpc>
                <a:spcPct val="100000"/>
              </a:lnSpc>
              <a:spcBef>
                <a:spcPts val="560"/>
              </a:spcBef>
              <a:spcAft>
                <a:spcPts val="0"/>
              </a:spcAft>
              <a:buClr>
                <a:srgbClr val="000000"/>
              </a:buClr>
              <a:buSzPts val="2800"/>
              <a:buFont typeface="Arial" panose="020B0604020202020204"/>
              <a:buChar char="•"/>
            </a:pPr>
            <a:r>
              <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kültürel farklılıklar, sosyal zorluklar, </a:t>
            </a:r>
          </a:p>
          <a:p>
            <a:pPr marL="342900" marR="0" lvl="0" indent="-342900" algn="just" rtl="0">
              <a:lnSpc>
                <a:spcPct val="100000"/>
              </a:lnSpc>
              <a:spcBef>
                <a:spcPts val="560"/>
              </a:spcBef>
              <a:spcAft>
                <a:spcPts val="0"/>
              </a:spcAft>
              <a:buClr>
                <a:srgbClr val="000000"/>
              </a:buClr>
              <a:buSzPts val="2800"/>
              <a:buFont typeface="Arial" panose="020B0604020202020204"/>
              <a:buChar char="•"/>
            </a:pPr>
            <a:r>
              <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kişilerarası iletişim sorunları ve </a:t>
            </a:r>
          </a:p>
          <a:p>
            <a:pPr marL="342900" marR="0" lvl="0" indent="-342900" algn="just" rtl="0">
              <a:lnSpc>
                <a:spcPct val="100000"/>
              </a:lnSpc>
              <a:spcBef>
                <a:spcPts val="560"/>
              </a:spcBef>
              <a:spcAft>
                <a:spcPts val="0"/>
              </a:spcAft>
              <a:buClr>
                <a:srgbClr val="000000"/>
              </a:buClr>
              <a:buSzPts val="2800"/>
              <a:buFont typeface="Arial" panose="020B0604020202020204"/>
              <a:buChar char="•"/>
            </a:pPr>
            <a:r>
              <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yetersiz destek gibi birçok stresörle karşılaşmaktadır.</a:t>
            </a:r>
          </a:p>
          <a:p>
            <a:pPr marL="342900" lvl="0" indent="-251460" algn="l" rtl="0">
              <a:spcBef>
                <a:spcPts val="1000"/>
              </a:spcBef>
              <a:spcAft>
                <a:spcPts val="0"/>
              </a:spcAft>
              <a:buSzPts val="1440"/>
              <a:buNone/>
            </a:pPr>
            <a:endPar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333" name="Google Shape;333;p26"/>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12127F68-FCC5-495D-B635-3485218A0687}" type="datetime1">
              <a:rPr lang="tr-TR" smtClean="0"/>
              <a:t>30.09.2026</a:t>
            </a:fld>
            <a:endParaRPr lang="tr-TR"/>
          </a:p>
        </p:txBody>
      </p:sp>
      <p:sp>
        <p:nvSpPr>
          <p:cNvPr id="334" name="Google Shape;334;p26"/>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6</a:t>
            </a:fld>
            <a:endParaRPr lang="tr-TR"/>
          </a:p>
        </p:txBody>
      </p:sp>
      <p:sp>
        <p:nvSpPr>
          <p:cNvPr id="335" name="Google Shape;335;p26"/>
          <p:cNvSpPr txBox="1">
            <a:spLocks noGrp="1"/>
          </p:cNvSpPr>
          <p:nvPr>
            <p:ph type="ftr" idx="11"/>
          </p:nvPr>
        </p:nvSpPr>
        <p:spPr>
          <a:xfrm>
            <a:off x="677334" y="5686426"/>
            <a:ext cx="7723800" cy="720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tr-TR"/>
              <a:t>Seshabela, H., Havenga, Y., &amp; de Swardt, H. C. (2020). Nursing student peer mentorship: the importance of professional relationships. Africa Journal of Nursing and Midwifery, 22(1), 17-pages.</a:t>
            </a:r>
          </a:p>
          <a:p>
            <a:pPr marL="0" lvl="0" indent="0" algn="l" rtl="0">
              <a:spcBef>
                <a:spcPts val="0"/>
              </a:spcBef>
              <a:spcAft>
                <a:spcPts val="0"/>
              </a:spcAft>
              <a:buNone/>
            </a:pPr>
            <a:r>
              <a:rPr lang="tr-TR"/>
              <a:t>Raymond, J. M., &amp; Sheppard, K. (2018). Effects of peer mentoring on nursing students’ perceived stress, sense of belonging, self-efficacy and loneliness. Journal of Nursing Education and Practice, 8(1), 16-23.</a:t>
            </a:r>
          </a:p>
          <a:p>
            <a:pPr marL="0" lvl="0" indent="0" algn="l" rtl="0">
              <a:spcBef>
                <a:spcPts val="0"/>
              </a:spcBef>
              <a:spcAft>
                <a:spcPts val="0"/>
              </a:spcAft>
              <a:buNone/>
            </a:pPr>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29"/>
          <p:cNvSpPr txBox="1">
            <a:spLocks noGrp="1"/>
          </p:cNvSpPr>
          <p:nvPr>
            <p:ph type="title"/>
          </p:nvPr>
        </p:nvSpPr>
        <p:spPr>
          <a:xfrm>
            <a:off x="677334" y="609600"/>
            <a:ext cx="8596800" cy="1320900"/>
          </a:xfrm>
          <a:prstGeom prst="rect">
            <a:avLst/>
          </a:prstGeom>
          <a:solidFill>
            <a:srgbClr val="E9F6CE"/>
          </a:solidFill>
          <a:ln>
            <a:noFill/>
          </a:ln>
        </p:spPr>
        <p:txBody>
          <a:bodyPr spcFirstLastPara="1" wrap="square" lIns="91425" tIns="45700" rIns="91425" bIns="45700" anchor="t" anchorCtr="0">
            <a:normAutofit/>
          </a:bodyPr>
          <a:lstStyle/>
          <a:p>
            <a:pPr marL="0" lvl="0" indent="0" algn="l" rtl="0">
              <a:spcBef>
                <a:spcPts val="0"/>
              </a:spcBef>
              <a:spcAft>
                <a:spcPts val="0"/>
              </a:spcAft>
              <a:buClr>
                <a:srgbClr val="000000"/>
              </a:buClr>
              <a:buSzPts val="3600"/>
              <a:buFont typeface="Calibri" panose="020F0502020204030204"/>
              <a:buNone/>
            </a:pPr>
            <a:r>
              <a:rPr lang="tr-TR" dirty="0">
                <a:solidFill>
                  <a:srgbClr val="000000"/>
                </a:solidFill>
                <a:latin typeface="Calibri" panose="020F0502020204030204"/>
                <a:ea typeface="Calibri" panose="020F0502020204030204"/>
                <a:cs typeface="Calibri" panose="020F0502020204030204"/>
                <a:sym typeface="Calibri" panose="020F0502020204030204"/>
              </a:rPr>
              <a:t>Akran </a:t>
            </a:r>
            <a:r>
              <a:rPr lang="tr-TR" dirty="0" err="1">
                <a:solidFill>
                  <a:srgbClr val="000000"/>
                </a:solidFill>
                <a:latin typeface="Calibri" panose="020F0502020204030204"/>
                <a:ea typeface="Calibri" panose="020F0502020204030204"/>
                <a:cs typeface="Calibri" panose="020F0502020204030204"/>
                <a:sym typeface="Calibri" panose="020F0502020204030204"/>
              </a:rPr>
              <a:t>Yönderliği</a:t>
            </a:r>
            <a:r>
              <a:rPr lang="tr-TR" dirty="0">
                <a:solidFill>
                  <a:srgbClr val="000000"/>
                </a:solidFill>
                <a:latin typeface="Calibri" panose="020F0502020204030204"/>
                <a:ea typeface="Calibri" panose="020F0502020204030204"/>
                <a:cs typeface="Calibri" panose="020F0502020204030204"/>
                <a:sym typeface="Calibri" panose="020F0502020204030204"/>
              </a:rPr>
              <a:t>, </a:t>
            </a:r>
            <a:br>
              <a:rPr lang="tr-TR" dirty="0">
                <a:solidFill>
                  <a:srgbClr val="000000"/>
                </a:solidFill>
                <a:latin typeface="Calibri" panose="020F0502020204030204"/>
                <a:ea typeface="Calibri" panose="020F0502020204030204"/>
                <a:cs typeface="Calibri" panose="020F0502020204030204"/>
                <a:sym typeface="Calibri" panose="020F0502020204030204"/>
              </a:rPr>
            </a:br>
            <a:endParaRPr lang="tr-TR"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358" name="Google Shape;358;p29"/>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rmAutofit/>
          </a:bodyPr>
          <a:lstStyle/>
          <a:p>
            <a:pPr marL="342900" marR="0" lvl="0" indent="-342900" algn="just" rtl="0">
              <a:lnSpc>
                <a:spcPct val="100000"/>
              </a:lnSpc>
              <a:spcBef>
                <a:spcPts val="0"/>
              </a:spcBef>
              <a:spcAft>
                <a:spcPts val="0"/>
              </a:spcAft>
              <a:buClr>
                <a:srgbClr val="000000"/>
              </a:buClr>
              <a:buSzPts val="2800"/>
              <a:buFont typeface="Arial" panose="020B0604020202020204"/>
              <a:buChar char="•"/>
            </a:pPr>
            <a:r>
              <a:rPr lang="tr-TR" sz="2800">
                <a:solidFill>
                  <a:srgbClr val="000000"/>
                </a:solidFill>
                <a:latin typeface="Calibri" panose="020F0502020204030204"/>
                <a:ea typeface="Calibri" panose="020F0502020204030204"/>
                <a:cs typeface="Calibri" panose="020F0502020204030204"/>
                <a:sym typeface="Calibri" panose="020F0502020204030204"/>
              </a:rPr>
              <a:t>H</a:t>
            </a:r>
            <a:r>
              <a:rPr lang="tr-TR" sz="2800" b="0" i="0" u="none" strike="noStrike" cap="none">
                <a:solidFill>
                  <a:srgbClr val="000000"/>
                </a:solidFill>
                <a:latin typeface="Calibri" panose="020F0502020204030204"/>
                <a:ea typeface="Calibri" panose="020F0502020204030204"/>
                <a:cs typeface="Calibri" panose="020F0502020204030204"/>
                <a:sym typeface="Calibri" panose="020F0502020204030204"/>
              </a:rPr>
              <a:t>emşirelik alanında daha tecrübeli olan üst sınıf bir öğrencinin daha az tecrübeli olan birinci sınıf öğrenciye rehberlik etmesi ve onu desteklemesi, yönderlik ilişkisindeki her iki bireyin de kişisel, akademik ve profesyonel gelişimi için önemlidir.</a:t>
            </a:r>
          </a:p>
          <a:p>
            <a:pPr marL="342900" lvl="0" indent="-251460" algn="l" rtl="0">
              <a:spcBef>
                <a:spcPts val="1000"/>
              </a:spcBef>
              <a:spcAft>
                <a:spcPts val="0"/>
              </a:spcAft>
              <a:buSzPts val="1440"/>
              <a:buNone/>
            </a:pPr>
            <a:endParaRPr lang="tr-TR" sz="280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359" name="Google Shape;359;p29"/>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6040C755-DC3E-494D-B782-47B26A614F58}" type="datetime1">
              <a:rPr lang="tr-TR" smtClean="0"/>
              <a:t>30.09.2026</a:t>
            </a:fld>
            <a:endParaRPr lang="tr-TR"/>
          </a:p>
        </p:txBody>
      </p:sp>
      <p:sp>
        <p:nvSpPr>
          <p:cNvPr id="360" name="Google Shape;360;p29"/>
          <p:cNvSpPr txBox="1">
            <a:spLocks noGrp="1"/>
          </p:cNvSpPr>
          <p:nvPr>
            <p:ph type="ftr" idx="11"/>
          </p:nvPr>
        </p:nvSpPr>
        <p:spPr>
          <a:xfrm>
            <a:off x="677334" y="6041362"/>
            <a:ext cx="62976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tr-TR"/>
              <a:t>Seshabela, H., Havenga, Y., &amp; de Swardt, H. C. (2020). Nursing student peer mentorship: the importance of professional relationships. Africa Journal of Nursing and Midwifery, 22(1), 17-pages.</a:t>
            </a:r>
          </a:p>
          <a:p>
            <a:pPr marL="0" lvl="0" indent="0" algn="l" rtl="0">
              <a:spcBef>
                <a:spcPts val="0"/>
              </a:spcBef>
              <a:spcAft>
                <a:spcPts val="0"/>
              </a:spcAft>
              <a:buNone/>
            </a:pPr>
            <a:r>
              <a:rPr lang="tr-TR"/>
              <a:t>Vandal, N., Leung, K., Sanzone, L., Filion, F., Tsimicalis, A., &amp; Lang, A. (2018). Exploring the student peer mentor's experience in a nursing peer mentorship program. Journal of Nursing Education, 57(7), 422-425.</a:t>
            </a:r>
          </a:p>
          <a:p>
            <a:pPr marL="0" lvl="0" indent="0" algn="l" rtl="0">
              <a:spcBef>
                <a:spcPts val="0"/>
              </a:spcBef>
              <a:spcAft>
                <a:spcPts val="0"/>
              </a:spcAft>
              <a:buNone/>
            </a:pPr>
            <a:endParaRPr lang="tr-TR"/>
          </a:p>
        </p:txBody>
      </p:sp>
      <p:sp>
        <p:nvSpPr>
          <p:cNvPr id="361" name="Google Shape;361;p29"/>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7</a:t>
            </a:fld>
            <a:endParaRPr lang="tr-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34"/>
          <p:cNvSpPr txBox="1">
            <a:spLocks noGrp="1"/>
          </p:cNvSpPr>
          <p:nvPr>
            <p:ph type="title"/>
          </p:nvPr>
        </p:nvSpPr>
        <p:spPr>
          <a:xfrm>
            <a:off x="161925" y="1158900"/>
            <a:ext cx="9112200" cy="771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90C226"/>
              </a:buClr>
              <a:buSzPts val="3200"/>
              <a:buFont typeface="Calibri" panose="020F0502020204030204"/>
              <a:buNone/>
            </a:pPr>
            <a:r>
              <a:rPr lang="tr-TR" sz="3200" b="1" i="0" u="none" strike="noStrike" cap="none" dirty="0">
                <a:solidFill>
                  <a:srgbClr val="C00000"/>
                </a:solidFill>
                <a:highlight>
                  <a:srgbClr val="FFFF00"/>
                </a:highlight>
                <a:latin typeface="Calibri" panose="020F0502020204030204"/>
                <a:ea typeface="Calibri" panose="020F0502020204030204"/>
                <a:cs typeface="Calibri" panose="020F0502020204030204"/>
                <a:sym typeface="Calibri" panose="020F0502020204030204"/>
              </a:rPr>
              <a:t>Yönder öğrencinin sorumlulukları</a:t>
            </a:r>
            <a:endParaRPr b="1" dirty="0">
              <a:solidFill>
                <a:srgbClr val="C00000"/>
              </a:solidFill>
              <a:highlight>
                <a:srgbClr val="FFFF00"/>
              </a:highlight>
              <a:latin typeface="Calibri" panose="020F0502020204030204"/>
              <a:ea typeface="Calibri" panose="020F0502020204030204"/>
              <a:cs typeface="Calibri" panose="020F0502020204030204"/>
              <a:sym typeface="Calibri" panose="020F0502020204030204"/>
            </a:endParaRPr>
          </a:p>
        </p:txBody>
      </p:sp>
      <p:sp>
        <p:nvSpPr>
          <p:cNvPr id="403" name="Google Shape;403;p34"/>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B2351619-1090-4815-B924-B89ADA0D912F}" type="datetime1">
              <a:rPr lang="tr-TR" smtClean="0"/>
              <a:t>30.09.2026</a:t>
            </a:fld>
            <a:endParaRPr lang="tr-TR"/>
          </a:p>
        </p:txBody>
      </p:sp>
      <p:sp>
        <p:nvSpPr>
          <p:cNvPr id="404" name="Google Shape;404;p34"/>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8</a:t>
            </a:fld>
            <a:endParaRPr lang="tr-TR"/>
          </a:p>
        </p:txBody>
      </p:sp>
      <p:sp>
        <p:nvSpPr>
          <p:cNvPr id="405" name="Google Shape;405;p34"/>
          <p:cNvSpPr txBox="1">
            <a:spLocks noGrp="1"/>
          </p:cNvSpPr>
          <p:nvPr>
            <p:ph type="body" idx="4294967295"/>
          </p:nvPr>
        </p:nvSpPr>
        <p:spPr>
          <a:xfrm>
            <a:off x="0" y="2079094"/>
            <a:ext cx="9686260" cy="4373035"/>
          </a:xfrm>
          <a:prstGeom prst="rect">
            <a:avLst/>
          </a:prstGeom>
          <a:noFill/>
          <a:ln>
            <a:noFill/>
          </a:ln>
        </p:spPr>
        <p:txBody>
          <a:bodyPr spcFirstLastPara="1" wrap="square" lIns="91425" tIns="45700" rIns="91425" bIns="45700" anchor="t" anchorCtr="0">
            <a:normAutofit/>
          </a:bodyPr>
          <a:lstStyle/>
          <a:p>
            <a:pPr marL="228600" marR="0" lvl="0" indent="-63500" algn="just" rtl="0">
              <a:lnSpc>
                <a:spcPct val="90000"/>
              </a:lnSpc>
              <a:spcBef>
                <a:spcPts val="0"/>
              </a:spcBef>
              <a:spcAft>
                <a:spcPts val="0"/>
              </a:spcAft>
              <a:buClr>
                <a:srgbClr val="3F3F3F"/>
              </a:buClr>
              <a:buSzPts val="2600"/>
              <a:buFont typeface="Arial" panose="020B0604020202020204"/>
              <a:buNone/>
            </a:pPr>
            <a:endParaRP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457200" marR="0" lvl="1" indent="0" algn="l" rtl="0">
              <a:lnSpc>
                <a:spcPct val="90000"/>
              </a:lnSpc>
              <a:spcBef>
                <a:spcPts val="500"/>
              </a:spcBef>
              <a:spcAft>
                <a:spcPts val="0"/>
              </a:spcAft>
              <a:buClr>
                <a:srgbClr val="000000"/>
              </a:buClr>
              <a:buSzPts val="2600"/>
              <a:buNone/>
            </a:pPr>
            <a:endParaRPr lang="tr-TR" sz="2600" dirty="0">
              <a:solidFill>
                <a:srgbClr val="000000"/>
              </a:solidFill>
              <a:latin typeface="Calibri" panose="020F0502020204030204"/>
              <a:ea typeface="Calibri" panose="020F0502020204030204"/>
              <a:cs typeface="Calibri" panose="020F0502020204030204"/>
              <a:sym typeface="Calibri" panose="020F0502020204030204"/>
            </a:endParaRPr>
          </a:p>
          <a:p>
            <a:pPr marL="685800" marR="0" lvl="1" indent="-228600" algn="just" defTabSz="914400" rtl="0" eaLnBrk="1" fontAlgn="auto" latinLnBrk="0" hangingPunct="1">
              <a:lnSpc>
                <a:spcPct val="90000"/>
              </a:lnSpc>
              <a:spcBef>
                <a:spcPts val="500"/>
              </a:spcBef>
              <a:spcAft>
                <a:spcPts val="0"/>
              </a:spcAft>
              <a:buClr>
                <a:srgbClr val="000000"/>
              </a:buClr>
              <a:buSzPts val="2800"/>
              <a:buFont typeface="Arial" panose="020B0604020202020204"/>
              <a:buChar char="•"/>
              <a:tabLst/>
              <a:defRPr/>
            </a:pPr>
            <a:r>
              <a:rPr kumimoji="0" lang="tr-TR" sz="2800" b="0" i="0" u="none" strike="noStrike" kern="0" cap="none" spc="0" normalizeH="0" baseline="0" noProof="0" dirty="0">
                <a:ln>
                  <a:noFill/>
                </a:ln>
                <a:solidFill>
                  <a:srgbClr val="000000"/>
                </a:solidFill>
                <a:effectLst/>
                <a:uLnTx/>
                <a:uFillTx/>
                <a:latin typeface="Calibri" panose="020F0502020204030204"/>
                <a:ea typeface="Calibri" panose="020F0502020204030204"/>
                <a:cs typeface="Calibri" panose="020F0502020204030204"/>
                <a:sym typeface="Calibri" panose="020F0502020204030204"/>
              </a:rPr>
              <a:t>Yönder öğrenci danışan öğrencilere rol modellik, rehberlik, destek ve danışmanlık sağlar. </a:t>
            </a:r>
          </a:p>
          <a:p>
            <a:pPr marL="685800" marR="0" lvl="1" indent="-228600" algn="just" defTabSz="914400" rtl="0" eaLnBrk="1" fontAlgn="auto" latinLnBrk="0" hangingPunct="1">
              <a:lnSpc>
                <a:spcPct val="90000"/>
              </a:lnSpc>
              <a:spcBef>
                <a:spcPts val="500"/>
              </a:spcBef>
              <a:spcAft>
                <a:spcPts val="0"/>
              </a:spcAft>
              <a:buClr>
                <a:srgbClr val="000000"/>
              </a:buClr>
              <a:buSzPts val="2800"/>
              <a:buFont typeface="Arial" panose="020B0604020202020204"/>
              <a:buChar char="•"/>
              <a:tabLst/>
              <a:defRPr/>
            </a:pPr>
            <a:r>
              <a:rPr kumimoji="0" lang="tr-TR" sz="2800" b="0" i="0" u="none" strike="noStrike" kern="0" cap="none" spc="0" normalizeH="0" baseline="0" noProof="0" dirty="0">
                <a:ln>
                  <a:noFill/>
                </a:ln>
                <a:solidFill>
                  <a:srgbClr val="000000"/>
                </a:solidFill>
                <a:effectLst/>
                <a:uLnTx/>
                <a:uFillTx/>
                <a:latin typeface="Calibri" panose="020F0502020204030204"/>
                <a:ea typeface="Calibri" panose="020F0502020204030204"/>
                <a:cs typeface="Calibri" panose="020F0502020204030204"/>
                <a:sym typeface="Calibri" panose="020F0502020204030204"/>
              </a:rPr>
              <a:t>Aynı zamanda danışan öğrencilerin eleştirel düşünme becerilerini geliştirme ve sorunları çözmeleri konusunda destek olur.</a:t>
            </a:r>
          </a:p>
          <a:p>
            <a:pPr marL="457200" marR="0" lvl="1" indent="0" algn="l" rtl="0">
              <a:lnSpc>
                <a:spcPct val="90000"/>
              </a:lnSpc>
              <a:spcBef>
                <a:spcPts val="500"/>
              </a:spcBef>
              <a:spcAft>
                <a:spcPts val="0"/>
              </a:spcAft>
              <a:buClr>
                <a:srgbClr val="000000"/>
              </a:buClr>
              <a:buSzPts val="2600"/>
              <a:buNone/>
            </a:pPr>
            <a:endParaRPr dirty="0"/>
          </a:p>
          <a:p>
            <a:pPr marL="342900" lvl="0" indent="-251460" algn="l" rtl="0">
              <a:spcBef>
                <a:spcPts val="1000"/>
              </a:spcBef>
              <a:spcAft>
                <a:spcPts val="0"/>
              </a:spcAft>
              <a:buSzPts val="1440"/>
              <a:buNone/>
            </a:pPr>
            <a:endParaRPr dirty="0"/>
          </a:p>
        </p:txBody>
      </p:sp>
      <p:sp>
        <p:nvSpPr>
          <p:cNvPr id="406" name="Google Shape;406;p34"/>
          <p:cNvSpPr txBox="1">
            <a:spLocks noGrp="1"/>
          </p:cNvSpPr>
          <p:nvPr>
            <p:ph type="ftr" idx="11"/>
          </p:nvPr>
        </p:nvSpPr>
        <p:spPr>
          <a:xfrm>
            <a:off x="448733" y="5838494"/>
            <a:ext cx="9020100" cy="771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https://sbf.beun.edu.tr/akran-yonderligi-degerlendrmeleri.html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http://hemsirelik.ssbf.omu.edu.tr/tr/egitim/lisans-egitimi/akran-yoenderligi-programi	</a:t>
            </a:r>
          </a:p>
          <a:p>
            <a:pPr marL="0" lvl="0" indent="0" algn="l" rtl="0">
              <a:spcBef>
                <a:spcPts val="0"/>
              </a:spcBef>
              <a:spcAft>
                <a:spcPts val="0"/>
              </a:spcAft>
              <a:buNone/>
            </a:pPr>
            <a:endParaRPr sz="800"/>
          </a:p>
        </p:txBody>
      </p:sp>
      <p:sp>
        <p:nvSpPr>
          <p:cNvPr id="2" name="Metin kutusu 1">
            <a:extLst>
              <a:ext uri="{FF2B5EF4-FFF2-40B4-BE49-F238E27FC236}">
                <a16:creationId xmlns:a16="http://schemas.microsoft.com/office/drawing/2014/main" id="{3A2916BC-6AE7-E708-2917-AD434B03B35F}"/>
              </a:ext>
            </a:extLst>
          </p:cNvPr>
          <p:cNvSpPr txBox="1"/>
          <p:nvPr/>
        </p:nvSpPr>
        <p:spPr>
          <a:xfrm>
            <a:off x="754380" y="548640"/>
            <a:ext cx="5715000" cy="461665"/>
          </a:xfrm>
          <a:prstGeom prst="rect">
            <a:avLst/>
          </a:prstGeom>
          <a:noFill/>
        </p:spPr>
        <p:txBody>
          <a:bodyPr wrap="square" rtlCol="0">
            <a:spAutoFit/>
          </a:bodyPr>
          <a:lstStyle/>
          <a:p>
            <a:r>
              <a:rPr lang="tr-TR" sz="2400" b="1" dirty="0">
                <a:highlight>
                  <a:srgbClr val="FFFF00"/>
                </a:highlight>
              </a:rPr>
              <a:t>Akran </a:t>
            </a:r>
            <a:r>
              <a:rPr lang="tr-TR" sz="2400" b="1" dirty="0" err="1">
                <a:highlight>
                  <a:srgbClr val="FFFF00"/>
                </a:highlight>
              </a:rPr>
              <a:t>Yönderlik</a:t>
            </a:r>
            <a:r>
              <a:rPr lang="tr-TR" sz="2400" b="1" dirty="0">
                <a:highlight>
                  <a:srgbClr val="FFFF00"/>
                </a:highlight>
              </a:rPr>
              <a:t> Programında;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1"/>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90C226"/>
              </a:buClr>
              <a:buSzPts val="3200"/>
              <a:buFont typeface="Calibri" panose="020F0502020204030204"/>
              <a:buNone/>
            </a:pPr>
            <a:r>
              <a:rPr lang="tr-TR" sz="3200" b="1" i="0" u="sng" strike="noStrike" cap="none" dirty="0">
                <a:solidFill>
                  <a:srgbClr val="FF0000"/>
                </a:solidFill>
                <a:latin typeface="Calibri" panose="020F0502020204030204"/>
                <a:ea typeface="Calibri" panose="020F0502020204030204"/>
                <a:cs typeface="Calibri" panose="020F0502020204030204"/>
                <a:sym typeface="Calibri" panose="020F0502020204030204"/>
              </a:rPr>
              <a:t>Yönder öğrenci;</a:t>
            </a:r>
            <a:endParaRPr b="1" u="sng" dirty="0">
              <a:solidFill>
                <a:srgbClr val="FF0000"/>
              </a:solidFill>
              <a:latin typeface="Calibri" panose="020F0502020204030204"/>
              <a:ea typeface="Calibri" panose="020F0502020204030204"/>
              <a:cs typeface="Calibri" panose="020F0502020204030204"/>
              <a:sym typeface="Calibri" panose="020F0502020204030204"/>
            </a:endParaRPr>
          </a:p>
        </p:txBody>
      </p:sp>
      <p:sp>
        <p:nvSpPr>
          <p:cNvPr id="376" name="Google Shape;376;p31"/>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1BC794F1-1F0F-4907-8617-5E8C26B37F4B}" type="datetime1">
              <a:rPr lang="tr-TR" smtClean="0"/>
              <a:t>30.09.2026</a:t>
            </a:fld>
            <a:endParaRPr lang="tr-TR"/>
          </a:p>
        </p:txBody>
      </p:sp>
      <p:sp>
        <p:nvSpPr>
          <p:cNvPr id="377" name="Google Shape;377;p31"/>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9</a:t>
            </a:fld>
            <a:endParaRPr lang="tr-TR"/>
          </a:p>
        </p:txBody>
      </p:sp>
      <p:sp>
        <p:nvSpPr>
          <p:cNvPr id="378" name="Google Shape;378;p31"/>
          <p:cNvSpPr txBox="1">
            <a:spLocks noGrp="1"/>
          </p:cNvSpPr>
          <p:nvPr>
            <p:ph type="body" idx="4294967295"/>
          </p:nvPr>
        </p:nvSpPr>
        <p:spPr>
          <a:xfrm>
            <a:off x="0" y="1562100"/>
            <a:ext cx="10287000" cy="4479900"/>
          </a:xfrm>
          <a:prstGeom prst="rect">
            <a:avLst/>
          </a:prstGeom>
          <a:noFill/>
          <a:ln>
            <a:noFill/>
          </a:ln>
        </p:spPr>
        <p:txBody>
          <a:bodyPr spcFirstLastPara="1" wrap="square" lIns="91425" tIns="45700" rIns="91425" bIns="45700" anchor="t" anchorCtr="0">
            <a:normAutofit/>
          </a:bodyPr>
          <a:lstStyle/>
          <a:p>
            <a:pPr marR="0" lvl="1" indent="-457200" algn="just" rtl="0">
              <a:lnSpc>
                <a:spcPct val="90000"/>
              </a:lnSpc>
              <a:spcBef>
                <a:spcPts val="0"/>
              </a:spcBef>
              <a:spcAft>
                <a:spcPts val="0"/>
              </a:spcAft>
              <a:buClr>
                <a:srgbClr val="000000"/>
              </a:buClr>
              <a:buSzPts val="2600"/>
              <a:buFont typeface="Wingdings" panose="05000000000000000000" pitchFamily="2" charset="2"/>
              <a:buChar char="ü"/>
            </a:pPr>
            <a:r>
              <a:rPr lang="tr-TR" sz="30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öğrencinin düşüncelerini ve fikirlerini dinler ve anlamaya çalışır.</a:t>
            </a:r>
          </a:p>
          <a:p>
            <a:pPr marR="0" lvl="1" indent="-457200" algn="just" rtl="0">
              <a:lnSpc>
                <a:spcPct val="90000"/>
              </a:lnSpc>
              <a:spcBef>
                <a:spcPts val="500"/>
              </a:spcBef>
              <a:spcAft>
                <a:spcPts val="0"/>
              </a:spcAft>
              <a:buClr>
                <a:srgbClr val="000000"/>
              </a:buClr>
              <a:buSzPts val="2600"/>
              <a:buFont typeface="Wingdings" panose="05000000000000000000" pitchFamily="2" charset="2"/>
              <a:buChar char="ü"/>
            </a:pPr>
            <a:r>
              <a:rPr lang="tr-TR" sz="30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öğrenciye yapıcı, anlamlı, güvenilir tavsiye ve geri bildirimlerde bulunur.</a:t>
            </a:r>
          </a:p>
          <a:p>
            <a:pPr marR="0" lvl="1" indent="-457200" algn="just" rtl="0">
              <a:lnSpc>
                <a:spcPct val="90000"/>
              </a:lnSpc>
              <a:spcBef>
                <a:spcPts val="500"/>
              </a:spcBef>
              <a:spcAft>
                <a:spcPts val="0"/>
              </a:spcAft>
              <a:buClr>
                <a:srgbClr val="000000"/>
              </a:buClr>
              <a:buSzPts val="2600"/>
              <a:buFont typeface="Wingdings" panose="05000000000000000000" pitchFamily="2" charset="2"/>
              <a:buChar char="ü"/>
            </a:pPr>
            <a:r>
              <a:rPr lang="tr-TR" sz="30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öğrenciyle yakın ve karşılıklı güvene dayalı bir ilişki sürer.</a:t>
            </a:r>
          </a:p>
          <a:p>
            <a:pPr marR="0" lvl="1" indent="-457200" algn="just" rtl="0">
              <a:lnSpc>
                <a:spcPct val="90000"/>
              </a:lnSpc>
              <a:spcBef>
                <a:spcPts val="500"/>
              </a:spcBef>
              <a:spcAft>
                <a:spcPts val="0"/>
              </a:spcAft>
              <a:buClr>
                <a:srgbClr val="000000"/>
              </a:buClr>
              <a:buSzPts val="2600"/>
              <a:buFont typeface="Wingdings" panose="05000000000000000000" pitchFamily="2" charset="2"/>
              <a:buChar char="ü"/>
            </a:pPr>
            <a:r>
              <a:rPr lang="tr-TR" sz="30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Kendine yeterince güvenmediği konularda başka bir uzman ve danışmadan destek veya tavsiye</a:t>
            </a:r>
            <a:r>
              <a:rPr lang="tr-TR" sz="3000" dirty="0">
                <a:solidFill>
                  <a:srgbClr val="000000"/>
                </a:solidFill>
                <a:latin typeface="Calibri" panose="020F0502020204030204"/>
                <a:ea typeface="Calibri" panose="020F0502020204030204"/>
                <a:cs typeface="Calibri" panose="020F0502020204030204"/>
                <a:sym typeface="Calibri" panose="020F0502020204030204"/>
              </a:rPr>
              <a:t> alabilir. </a:t>
            </a:r>
            <a:endParaRPr sz="30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342900" lvl="0" indent="-251460" algn="l" rtl="0">
              <a:spcBef>
                <a:spcPts val="1000"/>
              </a:spcBef>
              <a:spcAft>
                <a:spcPts val="0"/>
              </a:spcAft>
              <a:buSzPts val="1440"/>
              <a:buNone/>
            </a:pPr>
            <a:endParaRP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379" name="Google Shape;379;p31"/>
          <p:cNvSpPr txBox="1">
            <a:spLocks noGrp="1"/>
          </p:cNvSpPr>
          <p:nvPr>
            <p:ph type="ftr" idx="11"/>
          </p:nvPr>
        </p:nvSpPr>
        <p:spPr>
          <a:xfrm>
            <a:off x="419629" y="5673725"/>
            <a:ext cx="11352600" cy="1089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https://sbf.beun.edu.tr/akran-yonderligi-degerlendrmeleri.html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http://hemsirelik.ssbf.omu.edu.tr/tr/egitim/lisans-egitimi/akran-yoenderligi-programi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Colvin, J. W., &amp; Ashman, M. (2010). Roles, risks, and benefits of peer mentoring relationships in higher education. Mentoring &amp; Tutoring: Partnership in Learning, 18(2), 121-134.</a:t>
            </a:r>
            <a:endParaRP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endParaRP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Vandal, N., Leung, K., Sanzone, L., Filion, F., Tsimicalis, A., &amp; Lang, A. (2018). Exploring the student peer mentor's experience in a nursing peer mentorship program. Journal of Nursing Education, 57(7), 422-425.</a:t>
            </a:r>
          </a:p>
          <a:p>
            <a:pPr marL="0" lvl="0" indent="0" algn="l" rtl="0">
              <a:spcBef>
                <a:spcPts val="0"/>
              </a:spcBef>
              <a:spcAft>
                <a:spcPts val="0"/>
              </a:spcAft>
              <a:buNone/>
            </a:pPr>
            <a:endParaRPr sz="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33"/>
          <p:cNvSpPr txBox="1">
            <a:spLocks noGrp="1"/>
          </p:cNvSpPr>
          <p:nvPr>
            <p:ph type="title"/>
          </p:nvPr>
        </p:nvSpPr>
        <p:spPr>
          <a:xfrm>
            <a:off x="677334" y="609600"/>
            <a:ext cx="8596800" cy="762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200"/>
              <a:buFont typeface="Calibri" panose="020F0502020204030204"/>
              <a:buNone/>
            </a:pPr>
            <a:r>
              <a:rPr lang="tr-TR" sz="3200" b="1" dirty="0">
                <a:solidFill>
                  <a:srgbClr val="FF0000"/>
                </a:solidFill>
                <a:latin typeface="Calibri" panose="020F0502020204030204"/>
                <a:ea typeface="Calibri" panose="020F0502020204030204"/>
                <a:cs typeface="Calibri" panose="020F0502020204030204"/>
                <a:sym typeface="Calibri" panose="020F0502020204030204"/>
              </a:rPr>
              <a:t>Yönder öğrenci</a:t>
            </a:r>
            <a:r>
              <a:rPr lang="tr-TR" sz="3200" dirty="0">
                <a:latin typeface="Calibri" panose="020F0502020204030204"/>
                <a:ea typeface="Calibri" panose="020F0502020204030204"/>
                <a:cs typeface="Calibri" panose="020F0502020204030204"/>
                <a:sym typeface="Calibri" panose="020F0502020204030204"/>
              </a:rPr>
              <a:t>;</a:t>
            </a:r>
          </a:p>
        </p:txBody>
      </p:sp>
      <p:sp>
        <p:nvSpPr>
          <p:cNvPr id="394" name="Google Shape;394;p33"/>
          <p:cNvSpPr txBox="1">
            <a:spLocks noGrp="1"/>
          </p:cNvSpPr>
          <p:nvPr>
            <p:ph type="body" idx="1"/>
          </p:nvPr>
        </p:nvSpPr>
        <p:spPr>
          <a:xfrm>
            <a:off x="677334" y="1600201"/>
            <a:ext cx="8981100" cy="3724200"/>
          </a:xfrm>
          <a:prstGeom prst="rect">
            <a:avLst/>
          </a:prstGeom>
          <a:noFill/>
          <a:ln>
            <a:noFill/>
          </a:ln>
        </p:spPr>
        <p:txBody>
          <a:bodyPr spcFirstLastPara="1" wrap="square" lIns="91425" tIns="45700" rIns="91425" bIns="45700" anchor="t" anchorCtr="0">
            <a:normAutofit fontScale="92500"/>
          </a:bodyPr>
          <a:lstStyle/>
          <a:p>
            <a:pPr marL="228600" marR="0" lvl="0" indent="-228600" algn="just" rtl="0">
              <a:lnSpc>
                <a:spcPct val="150000"/>
              </a:lnSpc>
              <a:spcBef>
                <a:spcPts val="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öğrenciyle, sosyal uyum ve mesleki kariyer gelişiminde onlara yarar sağlayacak şekilde kendi bilgi ve deneyimlerini paylaşır.</a:t>
            </a:r>
          </a:p>
          <a:p>
            <a:pPr marL="228600" marR="0" lvl="0" indent="-228600" algn="just" rtl="0">
              <a:lnSpc>
                <a:spcPct val="15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öğrencide özgüveni arttıracak ve öz benlik saygısı oluşturacak faaliyetlerde bulunur.</a:t>
            </a:r>
          </a:p>
          <a:p>
            <a:pPr marL="228600" marR="0" lvl="0" indent="-228600" algn="just" rtl="0">
              <a:lnSpc>
                <a:spcPct val="150000"/>
              </a:lnSpc>
              <a:spcBef>
                <a:spcPts val="1000"/>
              </a:spcBef>
              <a:spcAft>
                <a:spcPts val="0"/>
              </a:spcAft>
              <a:buClr>
                <a:srgbClr val="000000"/>
              </a:buClr>
              <a:buSzPts val="2600"/>
              <a:buFont typeface="Arial" panose="020B0604020202020204"/>
              <a:buChar char="•"/>
            </a:pPr>
            <a:r>
              <a:rPr lang="tr-TR" sz="2600" b="0" i="0" u="none" strike="noStrike" cap="none" dirty="0" err="1">
                <a:solidFill>
                  <a:srgbClr val="000000"/>
                </a:solidFill>
                <a:latin typeface="Calibri" panose="020F0502020204030204"/>
                <a:ea typeface="Calibri" panose="020F0502020204030204"/>
                <a:cs typeface="Calibri" panose="020F0502020204030204"/>
                <a:sym typeface="Calibri" panose="020F0502020204030204"/>
              </a:rPr>
              <a:t>Yönderlik</a:t>
            </a: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ilişkisine yeterli zamanı ayırmak ve görüşmek için ortak </a:t>
            </a:r>
            <a:r>
              <a:rPr lang="tr-TR" sz="2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olarak belirlenen zamanlara uyar.</a:t>
            </a:r>
          </a:p>
          <a:p>
            <a:pPr marL="342900" lvl="0" indent="-251460" algn="l" rtl="0">
              <a:spcBef>
                <a:spcPts val="1000"/>
              </a:spcBef>
              <a:spcAft>
                <a:spcPts val="0"/>
              </a:spcAft>
              <a:buSzPts val="1440"/>
              <a:buNone/>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395" name="Google Shape;395;p33"/>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CCBAC618-D997-4BF4-ADC5-867F8CFB5DDC}" type="datetime1">
              <a:rPr lang="tr-TR" smtClean="0"/>
              <a:t>30.09.2026</a:t>
            </a:fld>
            <a:endParaRPr lang="tr-TR"/>
          </a:p>
        </p:txBody>
      </p:sp>
      <p:sp>
        <p:nvSpPr>
          <p:cNvPr id="396" name="Google Shape;396;p33"/>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10</a:t>
            </a:fld>
            <a:endParaRPr lang="tr-TR"/>
          </a:p>
        </p:txBody>
      </p:sp>
      <p:sp>
        <p:nvSpPr>
          <p:cNvPr id="397" name="Google Shape;397;p33"/>
          <p:cNvSpPr txBox="1">
            <a:spLocks noGrp="1"/>
          </p:cNvSpPr>
          <p:nvPr>
            <p:ph type="ftr" idx="11"/>
          </p:nvPr>
        </p:nvSpPr>
        <p:spPr>
          <a:xfrm>
            <a:off x="677334" y="5554994"/>
            <a:ext cx="10247700" cy="1302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https://sbf.beun.edu.tr/akran-yonderligi-degerlendrmeleri.html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http://hemsirelik.ssbf.omu.edu.tr/tr/egitim/lisans-egitimi/akran-yoenderligi-programi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Colvin</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J. W., &amp;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Ashman</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M. (2010).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Roles</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risks</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and</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benefits</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of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peer</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mentoring</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relationships</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in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higher</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education</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Mentoring</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&amp;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Tutoring</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Partnership</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in Learning, 18(2), 121-134.</a:t>
            </a:r>
            <a:endParaRP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endParaRP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Vandal, N.,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Leung</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K.,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Sanzone</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L.,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Filion</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F.,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Tsimicalis</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 &amp;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Lang</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 (2018).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Exploring</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the</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student</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peer</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mentor's</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experience</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in a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nursing</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peer</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mentorship</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program.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Journal</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of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Nursing</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a:t>
            </a:r>
            <a:r>
              <a:rPr lang="tr-TR" sz="800" b="0" i="0" u="none" strike="noStrike" cap="none" dirty="0" err="1">
                <a:solidFill>
                  <a:srgbClr val="888888"/>
                </a:solidFill>
                <a:latin typeface="Trebuchet MS" panose="020B0603020202020204"/>
                <a:ea typeface="Trebuchet MS" panose="020B0603020202020204"/>
                <a:cs typeface="Trebuchet MS" panose="020B0603020202020204"/>
                <a:sym typeface="Trebuchet MS" panose="020B0603020202020204"/>
              </a:rPr>
              <a:t>Education</a:t>
            </a: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 57(7), 422-425.</a:t>
            </a:r>
          </a:p>
          <a:p>
            <a:pPr marL="0" lvl="0" indent="0" algn="l" rtl="0">
              <a:spcBef>
                <a:spcPts val="0"/>
              </a:spcBef>
              <a:spcAft>
                <a:spcPts val="0"/>
              </a:spcAft>
              <a:buNone/>
            </a:pPr>
            <a:endParaRPr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35"/>
          <p:cNvSpPr txBox="1">
            <a:spLocks noGrp="1"/>
          </p:cNvSpPr>
          <p:nvPr>
            <p:ph type="title"/>
          </p:nvPr>
        </p:nvSpPr>
        <p:spPr>
          <a:xfrm>
            <a:off x="677334" y="609600"/>
            <a:ext cx="8596800" cy="85861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90C226"/>
              </a:buClr>
              <a:buSzPts val="3200"/>
              <a:buFont typeface="Calibri" panose="020F0502020204030204"/>
              <a:buNone/>
            </a:pPr>
            <a:r>
              <a:rPr lang="tr-TR" sz="3200" b="1" i="0" u="none" strike="noStrike" cap="none" dirty="0">
                <a:solidFill>
                  <a:srgbClr val="FF0000"/>
                </a:solidFill>
                <a:latin typeface="Calibri" panose="020F0502020204030204"/>
                <a:ea typeface="Calibri" panose="020F0502020204030204"/>
                <a:cs typeface="Calibri" panose="020F0502020204030204"/>
                <a:sym typeface="Calibri" panose="020F0502020204030204"/>
              </a:rPr>
              <a:t>Yönder öğrenci</a:t>
            </a:r>
            <a:r>
              <a:rPr lang="tr-TR" sz="3200" b="0" i="0" u="none" strike="noStrike" cap="none" dirty="0">
                <a:solidFill>
                  <a:srgbClr val="90C226"/>
                </a:solidFill>
                <a:latin typeface="Calibri" panose="020F0502020204030204"/>
                <a:ea typeface="Calibri" panose="020F0502020204030204"/>
                <a:cs typeface="Calibri" panose="020F0502020204030204"/>
                <a:sym typeface="Calibri" panose="020F0502020204030204"/>
              </a:rPr>
              <a:t>;</a:t>
            </a:r>
            <a:endParaRPr dirty="0">
              <a:latin typeface="Calibri" panose="020F0502020204030204"/>
              <a:ea typeface="Calibri" panose="020F0502020204030204"/>
              <a:cs typeface="Calibri" panose="020F0502020204030204"/>
              <a:sym typeface="Calibri" panose="020F0502020204030204"/>
            </a:endParaRPr>
          </a:p>
        </p:txBody>
      </p:sp>
      <p:sp>
        <p:nvSpPr>
          <p:cNvPr id="412" name="Google Shape;412;p35"/>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CF4E7132-D169-4644-B3FD-FA3524093B98}" type="datetime1">
              <a:rPr lang="tr-TR" smtClean="0"/>
              <a:t>30.09.2026</a:t>
            </a:fld>
            <a:endParaRPr lang="tr-TR"/>
          </a:p>
        </p:txBody>
      </p:sp>
      <p:sp>
        <p:nvSpPr>
          <p:cNvPr id="413" name="Google Shape;413;p35"/>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11</a:t>
            </a:fld>
            <a:endParaRPr lang="tr-TR"/>
          </a:p>
        </p:txBody>
      </p:sp>
      <p:sp>
        <p:nvSpPr>
          <p:cNvPr id="414" name="Google Shape;414;p35"/>
          <p:cNvSpPr txBox="1">
            <a:spLocks noGrp="1"/>
          </p:cNvSpPr>
          <p:nvPr>
            <p:ph type="body" idx="4294967295"/>
          </p:nvPr>
        </p:nvSpPr>
        <p:spPr>
          <a:xfrm>
            <a:off x="666922" y="1165861"/>
            <a:ext cx="9220028" cy="4651070"/>
          </a:xfrm>
          <a:prstGeom prst="rect">
            <a:avLst/>
          </a:prstGeom>
          <a:noFill/>
          <a:ln>
            <a:noFill/>
          </a:ln>
        </p:spPr>
        <p:txBody>
          <a:bodyPr spcFirstLastPara="1" wrap="square" lIns="91425" tIns="45700" rIns="91425" bIns="45700" anchor="t" anchorCtr="0">
            <a:normAutofit/>
          </a:bodyPr>
          <a:lstStyle/>
          <a:p>
            <a:pPr marL="228600" marR="0" lvl="0" indent="-228600" algn="just" defTabSz="914400" rtl="0" eaLnBrk="1" fontAlgn="auto" latinLnBrk="0" hangingPunct="1">
              <a:lnSpc>
                <a:spcPct val="90000"/>
              </a:lnSpc>
              <a:spcBef>
                <a:spcPts val="1000"/>
              </a:spcBef>
              <a:spcAft>
                <a:spcPts val="0"/>
              </a:spcAft>
              <a:buClr>
                <a:srgbClr val="000000"/>
              </a:buClr>
              <a:buSzPts val="2600"/>
              <a:buFont typeface="Arial" panose="020B0604020202020204"/>
              <a:buChar char="•"/>
              <a:tabLst/>
              <a:defRPr/>
            </a:pPr>
            <a:r>
              <a:rPr kumimoji="0" lang="tr-TR" sz="2600" b="0" i="0" u="none" strike="noStrike" kern="0" cap="none" spc="0" normalizeH="0" baseline="0" noProof="0" dirty="0">
                <a:ln>
                  <a:noFill/>
                </a:ln>
                <a:solidFill>
                  <a:srgbClr val="000000"/>
                </a:solidFill>
                <a:effectLst/>
                <a:uLnTx/>
                <a:uFillTx/>
                <a:latin typeface="Calibri" panose="020F0502020204030204"/>
                <a:ea typeface="Calibri" panose="020F0502020204030204"/>
                <a:cs typeface="Calibri" panose="020F0502020204030204"/>
                <a:sym typeface="Calibri" panose="020F0502020204030204"/>
              </a:rPr>
              <a:t>Yönder öğrenci, danışan öğrenciye Danışman hocanın görev ve yetkileri hakkında bilgi verir.</a:t>
            </a:r>
          </a:p>
          <a:p>
            <a:pPr marL="228600" marR="0" lvl="0" indent="-228600" algn="just" defTabSz="914400" rtl="0" eaLnBrk="1" fontAlgn="auto" latinLnBrk="0" hangingPunct="1">
              <a:lnSpc>
                <a:spcPct val="90000"/>
              </a:lnSpc>
              <a:spcBef>
                <a:spcPts val="1000"/>
              </a:spcBef>
              <a:spcAft>
                <a:spcPts val="0"/>
              </a:spcAft>
              <a:buClr>
                <a:srgbClr val="000000"/>
              </a:buClr>
              <a:buSzPts val="2600"/>
              <a:buFont typeface="Arial" panose="020B0604020202020204"/>
              <a:buChar char="•"/>
              <a:tabLst/>
              <a:defRPr/>
            </a:pPr>
            <a:endParaRPr kumimoji="0" lang="tr-TR" sz="1800" b="0" i="0" u="none" strike="noStrike" kern="0" cap="none" spc="0" normalizeH="0" baseline="0" noProof="0" dirty="0">
              <a:ln>
                <a:noFill/>
              </a:ln>
              <a:solidFill>
                <a:srgbClr val="3F3F3F"/>
              </a:solidFill>
              <a:effectLst/>
              <a:uLnTx/>
              <a:uFillTx/>
              <a:latin typeface="Trebuchet MS" panose="020B0603020202020204"/>
              <a:sym typeface="Trebuchet MS" panose="020B0603020202020204"/>
            </a:endParaRPr>
          </a:p>
          <a:p>
            <a:pPr marL="228600" marR="0" lvl="0" indent="-228600" algn="just" rtl="0">
              <a:lnSpc>
                <a:spcPct val="90000"/>
              </a:lnSpc>
              <a:spcBef>
                <a:spcPts val="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öğrenciye kampüsteki kurum ve kuruluşlar (hastane, bankalar, enstitü, sosyal tesisler, yemekhaneler, kütüphane vb.) hakkında bilgi verir.</a:t>
            </a:r>
          </a:p>
          <a:p>
            <a:pPr marL="228600" marR="0" lvl="0" indent="-228600" algn="just" rtl="0">
              <a:lnSpc>
                <a:spcPct val="90000"/>
              </a:lnSpc>
              <a:spcBef>
                <a:spcPts val="0"/>
              </a:spcBef>
              <a:spcAft>
                <a:spcPts val="0"/>
              </a:spcAft>
              <a:buClr>
                <a:srgbClr val="000000"/>
              </a:buClr>
              <a:buSzPts val="2600"/>
              <a:buFont typeface="Arial" panose="020B0604020202020204"/>
              <a:buChar char="•"/>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Fakültenin akademik ve idari personelleri hakkında bilgi verir.</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Fakülte öğrenci işleri ve rektörlük öğrenci işleri hakkında bilgi verir.</a:t>
            </a:r>
          </a:p>
          <a:p>
            <a:pPr marL="342900" lvl="0" indent="-251460" algn="l" rtl="0">
              <a:spcBef>
                <a:spcPts val="1000"/>
              </a:spcBef>
              <a:spcAft>
                <a:spcPts val="0"/>
              </a:spcAft>
              <a:buSzPts val="1440"/>
              <a:buNone/>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415" name="Google Shape;415;p35"/>
          <p:cNvSpPr txBox="1">
            <a:spLocks noGrp="1"/>
          </p:cNvSpPr>
          <p:nvPr>
            <p:ph type="ftr" idx="11"/>
          </p:nvPr>
        </p:nvSpPr>
        <p:spPr>
          <a:xfrm>
            <a:off x="553509" y="5816931"/>
            <a:ext cx="10847700" cy="862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https://sbf.beun.edu.tr/akran-yonderligi-degerlendrmeleri.html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http://hemsirelik.ssbf.omu.edu.tr/tr/egitim/lisans-egitimi/akran-yoenderligi-programi	</a:t>
            </a:r>
          </a:p>
          <a:p>
            <a:pPr marL="0" marR="0" lvl="0" indent="0" algn="l" rtl="0">
              <a:lnSpc>
                <a:spcPct val="100000"/>
              </a:lnSpc>
              <a:spcBef>
                <a:spcPts val="0"/>
              </a:spcBef>
              <a:spcAft>
                <a:spcPts val="0"/>
              </a:spcAft>
              <a:buClr>
                <a:srgbClr val="888888"/>
              </a:buClr>
              <a:buSzPts val="800"/>
              <a:buFont typeface="Trebuchet MS" panose="020B0603020202020204"/>
              <a:buNone/>
            </a:pPr>
            <a:endParaRP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endParaRPr>
          </a:p>
          <a:p>
            <a:pPr marL="0" lvl="0" indent="0" algn="l" rtl="0">
              <a:spcBef>
                <a:spcPts val="0"/>
              </a:spcBef>
              <a:spcAft>
                <a:spcPts val="0"/>
              </a:spcAft>
              <a:buNone/>
            </a:pPr>
            <a:endParaRPr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6"/>
          <p:cNvSpPr txBox="1">
            <a:spLocks noGrp="1"/>
          </p:cNvSpPr>
          <p:nvPr>
            <p:ph type="title"/>
          </p:nvPr>
        </p:nvSpPr>
        <p:spPr>
          <a:xfrm>
            <a:off x="611718" y="558800"/>
            <a:ext cx="8596800" cy="1320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200"/>
              <a:buFont typeface="Calibri" panose="020F0502020204030204"/>
              <a:buNone/>
            </a:pPr>
            <a:r>
              <a:rPr lang="tr-TR" sz="3200" dirty="0">
                <a:solidFill>
                  <a:srgbClr val="FF0000"/>
                </a:solidFill>
                <a:latin typeface="Calibri" panose="020F0502020204030204"/>
                <a:ea typeface="Calibri" panose="020F0502020204030204"/>
                <a:cs typeface="Calibri" panose="020F0502020204030204"/>
                <a:sym typeface="Calibri" panose="020F0502020204030204"/>
              </a:rPr>
              <a:t>Yönder öğrenci;</a:t>
            </a:r>
          </a:p>
        </p:txBody>
      </p:sp>
      <p:sp>
        <p:nvSpPr>
          <p:cNvPr id="421" name="Google Shape;421;p36"/>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F9B155AD-64EE-4D89-AAF8-076E866DE3D7}" type="datetime1">
              <a:rPr lang="tr-TR" smtClean="0"/>
              <a:t>30.09.2026</a:t>
            </a:fld>
            <a:endParaRPr lang="tr-TR"/>
          </a:p>
        </p:txBody>
      </p:sp>
      <p:sp>
        <p:nvSpPr>
          <p:cNvPr id="422" name="Google Shape;422;p36"/>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12</a:t>
            </a:fld>
            <a:endParaRPr lang="tr-TR"/>
          </a:p>
        </p:txBody>
      </p:sp>
      <p:sp>
        <p:nvSpPr>
          <p:cNvPr id="423" name="Google Shape;423;p36"/>
          <p:cNvSpPr txBox="1">
            <a:spLocks noGrp="1"/>
          </p:cNvSpPr>
          <p:nvPr>
            <p:ph type="body" idx="4294967295"/>
          </p:nvPr>
        </p:nvSpPr>
        <p:spPr>
          <a:xfrm>
            <a:off x="611718" y="1428750"/>
            <a:ext cx="8934600" cy="4210200"/>
          </a:xfrm>
          <a:prstGeom prst="rect">
            <a:avLst/>
          </a:prstGeom>
          <a:noFill/>
          <a:ln>
            <a:noFill/>
          </a:ln>
        </p:spPr>
        <p:txBody>
          <a:bodyPr spcFirstLastPara="1" wrap="square" lIns="91425" tIns="45700" rIns="91425" bIns="45700" anchor="t" anchorCtr="0">
            <a:normAutofit/>
          </a:bodyPr>
          <a:lstStyle/>
          <a:p>
            <a:pPr marL="228600" marR="0" lvl="0" indent="-63500" algn="just" rtl="0">
              <a:lnSpc>
                <a:spcPct val="90000"/>
              </a:lnSpc>
              <a:spcBef>
                <a:spcPts val="0"/>
              </a:spcBef>
              <a:spcAft>
                <a:spcPts val="0"/>
              </a:spcAft>
              <a:buClr>
                <a:srgbClr val="3F3F3F"/>
              </a:buClr>
              <a:buSzPts val="2600"/>
              <a:buFont typeface="Arial" panose="020B0604020202020204"/>
              <a:buNone/>
            </a:pPr>
            <a:endParaRPr sz="260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a:solidFill>
                  <a:srgbClr val="000000"/>
                </a:solidFill>
                <a:latin typeface="Calibri" panose="020F0502020204030204"/>
                <a:ea typeface="Calibri" panose="020F0502020204030204"/>
                <a:cs typeface="Calibri" panose="020F0502020204030204"/>
                <a:sym typeface="Calibri" panose="020F0502020204030204"/>
              </a:rPr>
              <a:t>Fakülte binasının tanıtımını yapar (konferans salonu, kantin, laboratuvarlar, derslikler, dinlenme alanları vb.).</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a:solidFill>
                  <a:srgbClr val="000000"/>
                </a:solidFill>
                <a:latin typeface="Calibri" panose="020F0502020204030204"/>
                <a:ea typeface="Calibri" panose="020F0502020204030204"/>
                <a:cs typeface="Calibri" panose="020F0502020204030204"/>
                <a:sym typeface="Calibri" panose="020F0502020204030204"/>
              </a:rPr>
              <a:t>Kampüs ulaşımı hakkında bilgi verir.</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a:solidFill>
                  <a:srgbClr val="000000"/>
                </a:solidFill>
                <a:latin typeface="Calibri" panose="020F0502020204030204"/>
                <a:ea typeface="Calibri" panose="020F0502020204030204"/>
                <a:cs typeface="Calibri" panose="020F0502020204030204"/>
                <a:sym typeface="Calibri" panose="020F0502020204030204"/>
              </a:rPr>
              <a:t>Danışan öğrenciye sınıf ve grup iletişimi yolları hakkında bilgi verir.</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uzantılı öğrenci e-posta adresinin </a:t>
            </a:r>
            <a:r>
              <a:rPr lang="tr-TR" sz="2600" b="0" i="0" u="none" strike="noStrike" cap="none">
                <a:solidFill>
                  <a:srgbClr val="000000"/>
                </a:solidFill>
                <a:latin typeface="Calibri" panose="020F0502020204030204"/>
                <a:ea typeface="Calibri" panose="020F0502020204030204"/>
                <a:cs typeface="Calibri" panose="020F0502020204030204"/>
                <a:sym typeface="Calibri" panose="020F0502020204030204"/>
              </a:rPr>
              <a:t>alınması hakkında bilgi verir.</a:t>
            </a:r>
          </a:p>
          <a:p>
            <a:pPr marL="342900" lvl="0" indent="-251460" algn="l" rtl="0">
              <a:spcBef>
                <a:spcPts val="1000"/>
              </a:spcBef>
              <a:spcAft>
                <a:spcPts val="0"/>
              </a:spcAft>
              <a:buSzPts val="1440"/>
              <a:buNone/>
            </a:pPr>
            <a:endParaRPr lang="tr-TR" sz="260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424" name="Google Shape;424;p36"/>
          <p:cNvSpPr txBox="1">
            <a:spLocks noGrp="1"/>
          </p:cNvSpPr>
          <p:nvPr>
            <p:ph type="ftr" idx="11"/>
          </p:nvPr>
        </p:nvSpPr>
        <p:spPr>
          <a:xfrm>
            <a:off x="611718" y="5735305"/>
            <a:ext cx="9904800" cy="9771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https://sbf.beun.edu.tr/akran-yonderligi-degerlendrmeleri.html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http://hemsirelik.ssbf.omu.edu.tr/tr/egitim/lisans-egitimi/akran-yoenderligi-programi	</a:t>
            </a:r>
          </a:p>
          <a:p>
            <a:pPr marL="0" lvl="0" indent="0" algn="l" rtl="0">
              <a:spcBef>
                <a:spcPts val="0"/>
              </a:spcBef>
              <a:spcAft>
                <a:spcPts val="0"/>
              </a:spcAft>
              <a:buNone/>
            </a:pPr>
            <a:endParaRPr sz="800"/>
          </a:p>
          <a:p>
            <a:pPr marL="0" lvl="0" indent="0" algn="l" rtl="0">
              <a:spcBef>
                <a:spcPts val="0"/>
              </a:spcBef>
              <a:spcAft>
                <a:spcPts val="0"/>
              </a:spcAft>
              <a:buNone/>
            </a:pPr>
            <a:endParaRPr sz="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37"/>
          <p:cNvSpPr txBox="1">
            <a:spLocks noGrp="1"/>
          </p:cNvSpPr>
          <p:nvPr>
            <p:ph type="title"/>
          </p:nvPr>
        </p:nvSpPr>
        <p:spPr>
          <a:xfrm>
            <a:off x="601134" y="952500"/>
            <a:ext cx="8596800" cy="924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90C226"/>
              </a:buClr>
              <a:buSzPts val="3200"/>
              <a:buFont typeface="Calibri" panose="020F0502020204030204"/>
              <a:buNone/>
            </a:pPr>
            <a:r>
              <a:rPr lang="tr-TR" sz="3200" b="1" i="0" u="none" strike="noStrike" cap="none" dirty="0">
                <a:solidFill>
                  <a:srgbClr val="FF0000"/>
                </a:solidFill>
                <a:latin typeface="Calibri" panose="020F0502020204030204"/>
                <a:ea typeface="Calibri" panose="020F0502020204030204"/>
                <a:cs typeface="Calibri" panose="020F0502020204030204"/>
                <a:sym typeface="Calibri" panose="020F0502020204030204"/>
              </a:rPr>
              <a:t>Yönder öğrenci;</a:t>
            </a:r>
            <a:endParaRPr b="1" dirty="0">
              <a:solidFill>
                <a:srgbClr val="FF0000"/>
              </a:solidFill>
              <a:latin typeface="Calibri" panose="020F0502020204030204"/>
              <a:ea typeface="Calibri" panose="020F0502020204030204"/>
              <a:cs typeface="Calibri" panose="020F0502020204030204"/>
              <a:sym typeface="Calibri" panose="020F0502020204030204"/>
            </a:endParaRPr>
          </a:p>
        </p:txBody>
      </p:sp>
      <p:sp>
        <p:nvSpPr>
          <p:cNvPr id="430" name="Google Shape;430;p37"/>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rmAutofit/>
          </a:bodyPr>
          <a:lstStyle/>
          <a:p>
            <a:pPr marL="228600" marR="0" lvl="0" indent="-228600" algn="just" rtl="0">
              <a:lnSpc>
                <a:spcPct val="90000"/>
              </a:lnSpc>
              <a:spcBef>
                <a:spcPts val="0"/>
              </a:spcBef>
              <a:spcAft>
                <a:spcPts val="0"/>
              </a:spcAft>
              <a:buClr>
                <a:srgbClr val="000000"/>
              </a:buClr>
              <a:buSzPts val="2600"/>
              <a:buFont typeface="Arial" panose="020B0604020202020204"/>
              <a:buChar char="•"/>
            </a:pPr>
            <a:r>
              <a:rPr lang="tr-TR" sz="3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öğrencinin </a:t>
            </a:r>
            <a:r>
              <a:rPr lang="tr-TR" sz="32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öğrenci kimlik kartını temin etmesi</a:t>
            </a:r>
            <a:r>
              <a:rPr lang="tr-TR" sz="3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için ilgili birime yönlendirilmesini sağlar.</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3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Akdeniz Üniversitesi Kütüphanesi’nin tanıtımını yapar (Kütüphanenin yeri, kullanım saatleri, online kütüphane vb.).</a:t>
            </a:r>
          </a:p>
          <a:p>
            <a:pPr marL="342900" lvl="0" indent="-251460" algn="l" rtl="0">
              <a:spcBef>
                <a:spcPts val="1000"/>
              </a:spcBef>
              <a:spcAft>
                <a:spcPts val="0"/>
              </a:spcAft>
              <a:buSzPts val="1440"/>
              <a:buNone/>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431" name="Google Shape;431;p37"/>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1EB8FC31-4C70-4C27-A7F2-A01A132D1C8F}" type="datetime1">
              <a:rPr lang="tr-TR" smtClean="0"/>
              <a:t>30.09.2026</a:t>
            </a:fld>
            <a:endParaRPr lang="tr-TR"/>
          </a:p>
        </p:txBody>
      </p:sp>
      <p:sp>
        <p:nvSpPr>
          <p:cNvPr id="432" name="Google Shape;432;p37"/>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13</a:t>
            </a:fld>
            <a:endParaRPr lang="tr-TR"/>
          </a:p>
        </p:txBody>
      </p:sp>
      <p:sp>
        <p:nvSpPr>
          <p:cNvPr id="433" name="Google Shape;433;p37"/>
          <p:cNvSpPr txBox="1">
            <a:spLocks noGrp="1"/>
          </p:cNvSpPr>
          <p:nvPr>
            <p:ph type="ftr" idx="11"/>
          </p:nvPr>
        </p:nvSpPr>
        <p:spPr>
          <a:xfrm>
            <a:off x="677334" y="5899910"/>
            <a:ext cx="9590700" cy="8511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https://sbf.beun.edu.tr/akran-yonderligi-degerlendrmeleri.html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http://hemsirelik.ssbf.omu.edu.tr/tr/egitim/lisans-egitimi/akran-yoenderligi-programi	</a:t>
            </a:r>
          </a:p>
          <a:p>
            <a:pPr marL="0" lvl="0" indent="0" algn="l" rtl="0">
              <a:spcBef>
                <a:spcPts val="0"/>
              </a:spcBef>
              <a:spcAft>
                <a:spcPts val="0"/>
              </a:spcAft>
              <a:buNone/>
            </a:pPr>
            <a:endParaRPr sz="800"/>
          </a:p>
          <a:p>
            <a:pPr marL="0" lvl="0" indent="0" algn="l" rtl="0">
              <a:spcBef>
                <a:spcPts val="0"/>
              </a:spcBef>
              <a:spcAft>
                <a:spcPts val="0"/>
              </a:spcAft>
              <a:buNone/>
            </a:pPr>
            <a:endParaRPr sz="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38"/>
          <p:cNvSpPr txBox="1">
            <a:spLocks noGrp="1"/>
          </p:cNvSpPr>
          <p:nvPr>
            <p:ph type="title"/>
          </p:nvPr>
        </p:nvSpPr>
        <p:spPr>
          <a:xfrm>
            <a:off x="677334" y="1019174"/>
            <a:ext cx="8596800" cy="9111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90C226"/>
              </a:buClr>
              <a:buSzPts val="3200"/>
              <a:buFont typeface="Calibri" panose="020F0502020204030204"/>
              <a:buNone/>
            </a:pPr>
            <a:r>
              <a:rPr lang="tr-TR" sz="3200" b="1" i="0" u="none" strike="noStrike" cap="none" dirty="0">
                <a:solidFill>
                  <a:srgbClr val="FF0000"/>
                </a:solidFill>
                <a:latin typeface="Calibri" panose="020F0502020204030204"/>
                <a:ea typeface="Calibri" panose="020F0502020204030204"/>
                <a:cs typeface="Calibri" panose="020F0502020204030204"/>
                <a:sym typeface="Calibri" panose="020F0502020204030204"/>
              </a:rPr>
              <a:t>Yönder öğrenci;</a:t>
            </a:r>
            <a:endParaRPr b="1" dirty="0">
              <a:solidFill>
                <a:srgbClr val="FF0000"/>
              </a:solidFill>
              <a:latin typeface="Calibri" panose="020F0502020204030204"/>
              <a:ea typeface="Calibri" panose="020F0502020204030204"/>
              <a:cs typeface="Calibri" panose="020F0502020204030204"/>
              <a:sym typeface="Calibri" panose="020F0502020204030204"/>
            </a:endParaRPr>
          </a:p>
        </p:txBody>
      </p:sp>
      <p:sp>
        <p:nvSpPr>
          <p:cNvPr id="439" name="Google Shape;439;p38"/>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rmAutofit/>
          </a:bodyPr>
          <a:lstStyle/>
          <a:p>
            <a:pPr marL="228600" marR="0" lvl="0" indent="-228600" algn="just" rtl="0">
              <a:lnSpc>
                <a:spcPct val="150000"/>
              </a:lnSpc>
              <a:spcBef>
                <a:spcPts val="0"/>
              </a:spcBef>
              <a:spcAft>
                <a:spcPts val="0"/>
              </a:spcAft>
              <a:buClr>
                <a:srgbClr val="000000"/>
              </a:buClr>
              <a:buSzPts val="2600"/>
              <a:buFont typeface="Arial" panose="020B0604020202020204"/>
              <a:buChar char="•"/>
            </a:pPr>
            <a:r>
              <a:rPr lang="tr-TR" sz="2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öğrenciye Fakülte/Üniversite web sayfaları ve içeriği hakkında bilgi verir.</a:t>
            </a:r>
          </a:p>
          <a:p>
            <a:pPr marL="228600" marR="0" lvl="0" indent="-228600" algn="just" rtl="0">
              <a:lnSpc>
                <a:spcPct val="150000"/>
              </a:lnSpc>
              <a:spcBef>
                <a:spcPts val="0"/>
              </a:spcBef>
              <a:spcAft>
                <a:spcPts val="0"/>
              </a:spcAft>
              <a:buClr>
                <a:srgbClr val="000000"/>
              </a:buClr>
              <a:buSzPts val="2600"/>
              <a:buFont typeface="Arial" panose="020B0604020202020204"/>
              <a:buChar char="•"/>
            </a:pPr>
            <a:endParaRPr lang="tr-TR" sz="2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228600" marR="0" lvl="0" indent="-228600" algn="just" rtl="0">
              <a:lnSpc>
                <a:spcPct val="150000"/>
              </a:lnSpc>
              <a:spcBef>
                <a:spcPts val="1000"/>
              </a:spcBef>
              <a:spcAft>
                <a:spcPts val="0"/>
              </a:spcAft>
              <a:buClr>
                <a:srgbClr val="000000"/>
              </a:buClr>
              <a:buSzPts val="2600"/>
              <a:buFont typeface="Arial" panose="020B0604020202020204"/>
              <a:buChar char="•"/>
            </a:pPr>
            <a:r>
              <a:rPr lang="tr-TR" sz="2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öğrenciye Fakülte ve Kampüs içinde yürütülen sanatsal, sosyal ve sportif faaliyetleri tanıtır.</a:t>
            </a:r>
          </a:p>
          <a:p>
            <a:pPr marL="342900" lvl="0" indent="-251460" algn="l" rtl="0">
              <a:spcBef>
                <a:spcPts val="1000"/>
              </a:spcBef>
              <a:spcAft>
                <a:spcPts val="0"/>
              </a:spcAft>
              <a:buSzPts val="1440"/>
              <a:buNone/>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440" name="Google Shape;440;p38"/>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E0656EB1-EC09-4A15-8DC9-EA96A1C56324}" type="datetime1">
              <a:rPr lang="tr-TR" smtClean="0"/>
              <a:t>30.09.2026</a:t>
            </a:fld>
            <a:endParaRPr lang="tr-TR"/>
          </a:p>
        </p:txBody>
      </p:sp>
      <p:sp>
        <p:nvSpPr>
          <p:cNvPr id="441" name="Google Shape;441;p38"/>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14</a:t>
            </a:fld>
            <a:endParaRPr lang="tr-TR"/>
          </a:p>
        </p:txBody>
      </p:sp>
      <p:sp>
        <p:nvSpPr>
          <p:cNvPr id="442" name="Google Shape;442;p38"/>
          <p:cNvSpPr txBox="1">
            <a:spLocks noGrp="1"/>
          </p:cNvSpPr>
          <p:nvPr>
            <p:ph type="ftr" idx="11"/>
          </p:nvPr>
        </p:nvSpPr>
        <p:spPr>
          <a:xfrm>
            <a:off x="677334" y="5800063"/>
            <a:ext cx="9304800" cy="786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https://sbf.beun.edu.tr/akran-yonderligi-degerlendrmeleri.html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http://hemsirelik.ssbf.omu.edu.tr/tr/egitim/lisans-egitimi/akran-yoenderligi-programi	</a:t>
            </a:r>
          </a:p>
          <a:p>
            <a:pPr marL="0" lvl="0" indent="0" algn="l" rtl="0">
              <a:spcBef>
                <a:spcPts val="0"/>
              </a:spcBef>
              <a:spcAft>
                <a:spcPts val="0"/>
              </a:spcAft>
              <a:buNone/>
            </a:pPr>
            <a:endParaRPr sz="800"/>
          </a:p>
          <a:p>
            <a:pPr marL="0" lvl="0" indent="0" algn="l" rtl="0">
              <a:spcBef>
                <a:spcPts val="0"/>
              </a:spcBef>
              <a:spcAft>
                <a:spcPts val="0"/>
              </a:spcAft>
              <a:buNone/>
            </a:pPr>
            <a:endParaRPr sz="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39"/>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90C226"/>
              </a:buClr>
              <a:buSzPts val="3200"/>
              <a:buFont typeface="Calibri" panose="020F0502020204030204"/>
              <a:buNone/>
            </a:pPr>
            <a:r>
              <a:rPr lang="tr-TR" sz="3200" b="1" i="0" u="none" strike="noStrike" cap="none" dirty="0">
                <a:solidFill>
                  <a:srgbClr val="FF0000"/>
                </a:solidFill>
                <a:latin typeface="Calibri" panose="020F0502020204030204"/>
                <a:ea typeface="Calibri" panose="020F0502020204030204"/>
                <a:cs typeface="Calibri" panose="020F0502020204030204"/>
                <a:sym typeface="Calibri" panose="020F0502020204030204"/>
              </a:rPr>
              <a:t>Yönder öğrenci;</a:t>
            </a:r>
            <a:endParaRPr b="1" dirty="0">
              <a:solidFill>
                <a:srgbClr val="FF0000"/>
              </a:solidFill>
              <a:latin typeface="Calibri" panose="020F0502020204030204"/>
              <a:ea typeface="Calibri" panose="020F0502020204030204"/>
              <a:cs typeface="Calibri" panose="020F0502020204030204"/>
              <a:sym typeface="Calibri" panose="020F0502020204030204"/>
            </a:endParaRPr>
          </a:p>
        </p:txBody>
      </p:sp>
      <p:sp>
        <p:nvSpPr>
          <p:cNvPr id="448" name="Google Shape;448;p39"/>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8030F752-ADD4-4F5D-9900-8A834BF0044D}" type="datetime1">
              <a:rPr lang="tr-TR" smtClean="0"/>
              <a:t>30.09.2026</a:t>
            </a:fld>
            <a:endParaRPr lang="tr-TR"/>
          </a:p>
        </p:txBody>
      </p:sp>
      <p:sp>
        <p:nvSpPr>
          <p:cNvPr id="449" name="Google Shape;449;p39"/>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15</a:t>
            </a:fld>
            <a:endParaRPr lang="tr-TR"/>
          </a:p>
        </p:txBody>
      </p:sp>
      <p:sp>
        <p:nvSpPr>
          <p:cNvPr id="450" name="Google Shape;450;p39"/>
          <p:cNvSpPr txBox="1">
            <a:spLocks noGrp="1"/>
          </p:cNvSpPr>
          <p:nvPr>
            <p:ph type="body" idx="4294967295"/>
          </p:nvPr>
        </p:nvSpPr>
        <p:spPr>
          <a:xfrm>
            <a:off x="413193" y="1270000"/>
            <a:ext cx="9125100" cy="5146800"/>
          </a:xfrm>
          <a:prstGeom prst="rect">
            <a:avLst/>
          </a:prstGeom>
          <a:noFill/>
          <a:ln>
            <a:noFill/>
          </a:ln>
        </p:spPr>
        <p:txBody>
          <a:bodyPr spcFirstLastPara="1" wrap="square" lIns="91425" tIns="45700" rIns="91425" bIns="45700" anchor="t" anchorCtr="0">
            <a:normAutofit/>
          </a:bodyPr>
          <a:lstStyle/>
          <a:p>
            <a:pPr marL="0" marR="0" lvl="0" indent="0" algn="just" rtl="0">
              <a:lnSpc>
                <a:spcPct val="90000"/>
              </a:lnSpc>
              <a:spcBef>
                <a:spcPts val="0"/>
              </a:spcBef>
              <a:spcAft>
                <a:spcPts val="0"/>
              </a:spcAft>
              <a:buClr>
                <a:srgbClr val="3F3F3F"/>
              </a:buClr>
              <a:buSzPts val="2600"/>
              <a:buNone/>
            </a:pPr>
            <a:endParaRP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3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Öğrenci Temsilcisinin seçimi, şartları, görev ve yetkileri hakkında bilgi verir.</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3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öğrenciye Hemşirelik bölümü vizyon, misyon, değer ve amaçları hakkında bilgi verir.</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3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Hemşirelik Eğitimi hakkında bilgi verir (ders programı, sınav takvimi, ders devamsızlık süresi).</a:t>
            </a:r>
          </a:p>
          <a:p>
            <a:pPr marL="342900" lvl="0" indent="-251460" algn="l" rtl="0">
              <a:spcBef>
                <a:spcPts val="1000"/>
              </a:spcBef>
              <a:spcAft>
                <a:spcPts val="0"/>
              </a:spcAft>
              <a:buSzPts val="1440"/>
              <a:buNone/>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451" name="Google Shape;451;p39"/>
          <p:cNvSpPr txBox="1">
            <a:spLocks noGrp="1"/>
          </p:cNvSpPr>
          <p:nvPr>
            <p:ph type="ftr" idx="11"/>
          </p:nvPr>
        </p:nvSpPr>
        <p:spPr>
          <a:xfrm>
            <a:off x="677334" y="5735969"/>
            <a:ext cx="9485700" cy="102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https://sbf.beun.edu.tr/akran-yonderligi-degerlendrmeleri.html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http://hemsirelik.ssbf.omu.edu.tr/tr/egitim/lisans-egitimi/akran-yoenderligi-programi	</a:t>
            </a:r>
          </a:p>
          <a:p>
            <a:pPr marL="0" lvl="0" indent="0" algn="l" rtl="0">
              <a:spcBef>
                <a:spcPts val="0"/>
              </a:spcBef>
              <a:spcAft>
                <a:spcPts val="0"/>
              </a:spcAft>
              <a:buNone/>
            </a:pPr>
            <a:endParaRPr sz="800"/>
          </a:p>
          <a:p>
            <a:pPr marL="0" lvl="0" indent="0" algn="l" rtl="0">
              <a:spcBef>
                <a:spcPts val="0"/>
              </a:spcBef>
              <a:spcAft>
                <a:spcPts val="0"/>
              </a:spcAft>
              <a:buNone/>
            </a:pPr>
            <a:endParaRPr sz="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40"/>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B84578FE-C4ED-474D-A1D6-F02F05AECDC0}" type="datetime1">
              <a:rPr lang="tr-TR" smtClean="0"/>
              <a:t>30.09.2026</a:t>
            </a:fld>
            <a:endParaRPr lang="tr-TR"/>
          </a:p>
        </p:txBody>
      </p:sp>
      <p:sp>
        <p:nvSpPr>
          <p:cNvPr id="457" name="Google Shape;457;p40"/>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16</a:t>
            </a:fld>
            <a:endParaRPr lang="tr-TR"/>
          </a:p>
        </p:txBody>
      </p:sp>
      <p:sp>
        <p:nvSpPr>
          <p:cNvPr id="458" name="Google Shape;458;p40"/>
          <p:cNvSpPr txBox="1"/>
          <p:nvPr/>
        </p:nvSpPr>
        <p:spPr>
          <a:xfrm>
            <a:off x="212651" y="1648658"/>
            <a:ext cx="9721998" cy="3877944"/>
          </a:xfrm>
          <a:prstGeom prst="rect">
            <a:avLst/>
          </a:prstGeom>
          <a:noFill/>
          <a:ln>
            <a:noFill/>
          </a:ln>
        </p:spPr>
        <p:txBody>
          <a:bodyPr spcFirstLastPara="1" wrap="square" lIns="91425" tIns="45700" rIns="91425" bIns="45700" anchor="t" anchorCtr="0">
            <a:spAutoFit/>
          </a:bodyPr>
          <a:lstStyle/>
          <a:p>
            <a:pPr marL="0" marR="0" lvl="0" indent="-203200" algn="l" rtl="0">
              <a:lnSpc>
                <a:spcPct val="100000"/>
              </a:lnSpc>
              <a:spcBef>
                <a:spcPts val="0"/>
              </a:spcBef>
              <a:spcAft>
                <a:spcPts val="0"/>
              </a:spcAft>
              <a:buClr>
                <a:srgbClr val="C00000"/>
              </a:buClr>
              <a:buSzPts val="3200"/>
              <a:buFont typeface="Arial" panose="020B0604020202020204"/>
              <a:buChar char="•"/>
            </a:pPr>
            <a:r>
              <a:rPr lang="tr-TR" sz="3200" b="0" i="0" u="none" strike="noStrike" cap="none" dirty="0">
                <a:solidFill>
                  <a:srgbClr val="C00000"/>
                </a:solidFill>
                <a:highlight>
                  <a:srgbClr val="FFFF00"/>
                </a:highlight>
                <a:latin typeface="Calibri" panose="020F0502020204030204"/>
                <a:ea typeface="Calibri" panose="020F0502020204030204"/>
                <a:cs typeface="Calibri" panose="020F0502020204030204"/>
                <a:sym typeface="Calibri" panose="020F0502020204030204"/>
              </a:rPr>
              <a:t>***PORTFOLYO HAKKINDA</a:t>
            </a:r>
            <a:endParaRPr dirty="0"/>
          </a:p>
          <a:p>
            <a:pPr marL="0" marR="0" lvl="0" indent="0" algn="l" rtl="0">
              <a:lnSpc>
                <a:spcPct val="100000"/>
              </a:lnSpc>
              <a:spcBef>
                <a:spcPts val="0"/>
              </a:spcBef>
              <a:spcAft>
                <a:spcPts val="0"/>
              </a:spcAft>
              <a:buClr>
                <a:schemeClr val="dk1"/>
              </a:buClr>
              <a:buSzPts val="3200"/>
              <a:buFont typeface="Trebuchet MS" panose="020B0603020202020204"/>
              <a:buNone/>
            </a:pPr>
            <a:endParaRPr sz="3200" b="0"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endParaRPr>
          </a:p>
          <a:p>
            <a:pPr marL="0" marR="0" lvl="0" indent="-165100" algn="just" rtl="0">
              <a:lnSpc>
                <a:spcPct val="100000"/>
              </a:lnSpc>
              <a:spcBef>
                <a:spcPts val="0"/>
              </a:spcBef>
              <a:spcAft>
                <a:spcPts val="0"/>
              </a:spcAft>
              <a:buClr>
                <a:srgbClr val="000000"/>
              </a:buClr>
              <a:buSzPts val="2600"/>
              <a:buFont typeface="Arial" panose="020B0604020202020204"/>
              <a:buChar char="•"/>
            </a:pPr>
            <a:r>
              <a:rPr lang="tr-TR" sz="2600" dirty="0">
                <a:latin typeface="Calibri" panose="020F0502020204030204"/>
                <a:ea typeface="Calibri" panose="020F0502020204030204"/>
                <a:cs typeface="Calibri" panose="020F0502020204030204"/>
                <a:sym typeface="Calibri" panose="020F0502020204030204"/>
              </a:rPr>
              <a:t>Danışan öğrencilerin p</a:t>
            </a: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ortfolyo hakkındaki sorularına yönelik bilgi verir. </a:t>
            </a:r>
          </a:p>
          <a:p>
            <a:pPr marL="0" marR="0" lvl="0" indent="-165100" algn="just" rtl="0">
              <a:lnSpc>
                <a:spcPct val="100000"/>
              </a:lnSpc>
              <a:spcBef>
                <a:spcPts val="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hlinkClick r:id="rId3"/>
              </a:rPr>
              <a:t>https://hemsirelik.akdeniz.edu.tr/tr/ogrenci_portfolyo_sablonu-6410</a:t>
            </a: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0" marR="0" lvl="0" indent="-165100" algn="just" rtl="0">
              <a:lnSpc>
                <a:spcPct val="100000"/>
              </a:lnSpc>
              <a:spcBef>
                <a:spcPts val="0"/>
              </a:spcBef>
              <a:spcAft>
                <a:spcPts val="0"/>
              </a:spcAft>
              <a:buClr>
                <a:srgbClr val="000000"/>
              </a:buClr>
              <a:buSzPts val="2600"/>
              <a:buFont typeface="Arial" panose="020B0604020202020204"/>
              <a:buChar char="•"/>
            </a:pPr>
            <a:endParaRPr lang="tr-TR" sz="2600" dirty="0">
              <a:latin typeface="Calibri" panose="020F0502020204030204"/>
              <a:ea typeface="Calibri" panose="020F0502020204030204"/>
              <a:cs typeface="Calibri" panose="020F0502020204030204"/>
              <a:sym typeface="Calibri" panose="020F0502020204030204"/>
            </a:endParaRPr>
          </a:p>
          <a:p>
            <a:pPr marL="0" marR="0" lvl="0" indent="-165100" algn="just" rtl="0">
              <a:lnSpc>
                <a:spcPct val="100000"/>
              </a:lnSpc>
              <a:spcBef>
                <a:spcPts val="0"/>
              </a:spcBef>
              <a:spcAft>
                <a:spcPts val="0"/>
              </a:spcAft>
              <a:buClr>
                <a:srgbClr val="000000"/>
              </a:buClr>
              <a:buSzPts val="2600"/>
              <a:buFont typeface="Arial" panose="020B0604020202020204"/>
              <a:buChar char="•"/>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0" marR="0" lvl="0" indent="-165100" algn="just" rtl="0">
              <a:lnSpc>
                <a:spcPct val="100000"/>
              </a:lnSpc>
              <a:spcBef>
                <a:spcPts val="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Ayrıca danışan öğrencilere bu konudaki sorularını kendi danışman hocalarına da sorabileceklerini belirtebilirsiniz.</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41"/>
          <p:cNvSpPr txBox="1">
            <a:spLocks noGrp="1"/>
          </p:cNvSpPr>
          <p:nvPr>
            <p:ph type="title"/>
          </p:nvPr>
        </p:nvSpPr>
        <p:spPr>
          <a:xfrm>
            <a:off x="372005" y="609600"/>
            <a:ext cx="8596800" cy="80772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90C226"/>
              </a:buClr>
              <a:buSzPts val="3200"/>
              <a:buFont typeface="Calibri" panose="020F0502020204030204"/>
              <a:buNone/>
            </a:pPr>
            <a:r>
              <a:rPr lang="tr-TR" sz="3200" b="1" i="0" u="none" strike="noStrike" cap="none" dirty="0">
                <a:solidFill>
                  <a:srgbClr val="C00000"/>
                </a:solidFill>
                <a:highlight>
                  <a:srgbClr val="FFFF00"/>
                </a:highlight>
                <a:latin typeface="Calibri" panose="020F0502020204030204"/>
                <a:ea typeface="Calibri" panose="020F0502020204030204"/>
                <a:cs typeface="Calibri" panose="020F0502020204030204"/>
                <a:sym typeface="Calibri" panose="020F0502020204030204"/>
              </a:rPr>
              <a:t>Yönder öğrenci;</a:t>
            </a:r>
            <a:endParaRPr b="1" dirty="0">
              <a:solidFill>
                <a:srgbClr val="C00000"/>
              </a:solidFill>
              <a:highlight>
                <a:srgbClr val="FFFF00"/>
              </a:highlight>
              <a:latin typeface="Calibri" panose="020F0502020204030204"/>
              <a:ea typeface="Calibri" panose="020F0502020204030204"/>
              <a:cs typeface="Calibri" panose="020F0502020204030204"/>
              <a:sym typeface="Calibri" panose="020F0502020204030204"/>
            </a:endParaRPr>
          </a:p>
        </p:txBody>
      </p:sp>
      <p:sp>
        <p:nvSpPr>
          <p:cNvPr id="464" name="Google Shape;464;p41"/>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E5A116E6-85E0-4F53-A017-F7061A11F12F}" type="datetime1">
              <a:rPr lang="tr-TR" smtClean="0"/>
              <a:t>30.09.2026</a:t>
            </a:fld>
            <a:endParaRPr lang="tr-TR"/>
          </a:p>
        </p:txBody>
      </p:sp>
      <p:sp>
        <p:nvSpPr>
          <p:cNvPr id="465" name="Google Shape;465;p41"/>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17</a:t>
            </a:fld>
            <a:endParaRPr lang="tr-TR"/>
          </a:p>
        </p:txBody>
      </p:sp>
      <p:sp>
        <p:nvSpPr>
          <p:cNvPr id="466" name="Google Shape;466;p41"/>
          <p:cNvSpPr txBox="1">
            <a:spLocks noGrp="1"/>
          </p:cNvSpPr>
          <p:nvPr>
            <p:ph type="body" idx="4294967295"/>
          </p:nvPr>
        </p:nvSpPr>
        <p:spPr>
          <a:xfrm>
            <a:off x="372005" y="1733550"/>
            <a:ext cx="9229800" cy="4908600"/>
          </a:xfrm>
          <a:prstGeom prst="rect">
            <a:avLst/>
          </a:prstGeom>
          <a:noFill/>
          <a:ln>
            <a:noFill/>
          </a:ln>
        </p:spPr>
        <p:txBody>
          <a:bodyPr spcFirstLastPara="1" wrap="square" lIns="91425" tIns="45700" rIns="91425" bIns="45700" anchor="t" anchorCtr="0">
            <a:normAutofit/>
          </a:bodyPr>
          <a:lstStyle/>
          <a:p>
            <a:pPr marL="228600" marR="0" lvl="0" indent="-228600" algn="just" rtl="0">
              <a:lnSpc>
                <a:spcPct val="150000"/>
              </a:lnSpc>
              <a:spcBef>
                <a:spcPts val="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Hemşirelik Uygulaması için gidilecek kurumlar ve klinikleri tanıtır</a:t>
            </a:r>
            <a:r>
              <a:rPr lang="tr-TR" sz="2600" dirty="0">
                <a:solidFill>
                  <a:srgbClr val="000000"/>
                </a:solidFill>
                <a:latin typeface="Calibri" panose="020F0502020204030204"/>
                <a:ea typeface="Calibri" panose="020F0502020204030204"/>
                <a:cs typeface="Calibri" panose="020F0502020204030204"/>
                <a:sym typeface="Calibri" panose="020F0502020204030204"/>
              </a:rPr>
              <a:t>.</a:t>
            </a:r>
          </a:p>
          <a:p>
            <a:pPr marL="228600" marR="0" lvl="0" indent="-228600" algn="just" rtl="0">
              <a:lnSpc>
                <a:spcPct val="15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Öğrenci uygulama rotasyonları hakkında bilgi verir.</a:t>
            </a:r>
          </a:p>
          <a:p>
            <a:pPr marL="228600" marR="0" lvl="0" indent="-228600" algn="just" rtl="0">
              <a:lnSpc>
                <a:spcPct val="15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Uygulama öncesinde öğrenciden istenen evraklar (iş güvenliği sertifikası, aşılar, sigorta vb.) ile ilgili gerekli bilgilendirmeleri yapar.</a:t>
            </a:r>
          </a:p>
          <a:p>
            <a:pPr marL="342900" lvl="0" indent="-251460" algn="l" rtl="0">
              <a:spcBef>
                <a:spcPts val="1000"/>
              </a:spcBef>
              <a:spcAft>
                <a:spcPts val="0"/>
              </a:spcAft>
              <a:buSzPts val="1440"/>
              <a:buNone/>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467" name="Google Shape;467;p41"/>
          <p:cNvSpPr txBox="1">
            <a:spLocks noGrp="1"/>
          </p:cNvSpPr>
          <p:nvPr>
            <p:ph type="ftr" idx="11"/>
          </p:nvPr>
        </p:nvSpPr>
        <p:spPr>
          <a:xfrm>
            <a:off x="481541" y="6041362"/>
            <a:ext cx="11710500" cy="60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https://sbf.beun.edu.tr/akran-yonderligi-degerlendrmeleri.html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http://hemsirelik.ssbf.omu.edu.tr/tr/egitim/lisans-egitimi/akran-yoenderligi-programi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Vandal, N., Leung, K., Sanzone, L., Filion, F., Tsimicalis, A., &amp; Lang, A. (2018). Exploring the student peer mentor's experience in a nursing peer mentorship program. Journal of Nursing Education, 57(7), 422-425.</a:t>
            </a:r>
          </a:p>
          <a:p>
            <a:pPr marL="0" lvl="0" indent="0" algn="l" rtl="0">
              <a:spcBef>
                <a:spcPts val="0"/>
              </a:spcBef>
              <a:spcAft>
                <a:spcPts val="0"/>
              </a:spcAft>
              <a:buNone/>
            </a:pPr>
            <a:endParaRPr sz="800"/>
          </a:p>
          <a:p>
            <a:pPr marL="0" lvl="0" indent="0" algn="l" rtl="0">
              <a:spcBef>
                <a:spcPts val="0"/>
              </a:spcBef>
              <a:spcAft>
                <a:spcPts val="0"/>
              </a:spcAft>
              <a:buNone/>
            </a:pPr>
            <a:endParaRPr sz="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42"/>
          <p:cNvSpPr txBox="1">
            <a:spLocks noGrp="1"/>
          </p:cNvSpPr>
          <p:nvPr>
            <p:ph type="title"/>
          </p:nvPr>
        </p:nvSpPr>
        <p:spPr>
          <a:xfrm>
            <a:off x="677334" y="609600"/>
            <a:ext cx="8596800" cy="771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90C226"/>
              </a:buClr>
              <a:buSzPts val="3200"/>
              <a:buFont typeface="Calibri" panose="020F0502020204030204"/>
              <a:buNone/>
            </a:pPr>
            <a:r>
              <a:rPr lang="tr-TR" sz="3200" b="1" i="0" u="none" strike="noStrike" cap="none" dirty="0">
                <a:solidFill>
                  <a:srgbClr val="C00000"/>
                </a:solidFill>
                <a:highlight>
                  <a:srgbClr val="FFFF00"/>
                </a:highlight>
                <a:latin typeface="Calibri" panose="020F0502020204030204"/>
                <a:ea typeface="Calibri" panose="020F0502020204030204"/>
                <a:cs typeface="Calibri" panose="020F0502020204030204"/>
                <a:sym typeface="Calibri" panose="020F0502020204030204"/>
              </a:rPr>
              <a:t>Yönder öğrenci;</a:t>
            </a:r>
            <a:endParaRPr b="1" dirty="0">
              <a:solidFill>
                <a:srgbClr val="C00000"/>
              </a:solidFill>
              <a:highlight>
                <a:srgbClr val="FFFF00"/>
              </a:highlight>
              <a:latin typeface="Calibri" panose="020F0502020204030204"/>
              <a:ea typeface="Calibri" panose="020F0502020204030204"/>
              <a:cs typeface="Calibri" panose="020F0502020204030204"/>
              <a:sym typeface="Calibri" panose="020F0502020204030204"/>
            </a:endParaRPr>
          </a:p>
        </p:txBody>
      </p:sp>
      <p:sp>
        <p:nvSpPr>
          <p:cNvPr id="473" name="Google Shape;473;p42"/>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rmAutofit/>
          </a:bodyPr>
          <a:lstStyle/>
          <a:p>
            <a:pPr marL="228600" marR="0" lvl="0" indent="-228600" algn="just" rtl="0">
              <a:lnSpc>
                <a:spcPct val="150000"/>
              </a:lnSpc>
              <a:spcBef>
                <a:spcPts val="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Konaklama imkanlarının tanıtımı hakkında:</a:t>
            </a:r>
          </a:p>
          <a:p>
            <a:pPr marL="685800" marR="0" lvl="1" indent="-228600" algn="just" rtl="0">
              <a:lnSpc>
                <a:spcPct val="150000"/>
              </a:lnSpc>
              <a:spcBef>
                <a:spcPts val="500"/>
              </a:spcBef>
              <a:spcAft>
                <a:spcPts val="0"/>
              </a:spcAft>
              <a:buClr>
                <a:srgbClr val="000000"/>
              </a:buClr>
              <a:buSzPts val="2600"/>
              <a:buFont typeface="Noto Sans Symbols"/>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Devlet ve özel yurtların tanıtılmasını sağlar.</a:t>
            </a:r>
          </a:p>
          <a:p>
            <a:pPr marL="685800" marR="0" lvl="1" indent="-228600" algn="just" rtl="0">
              <a:lnSpc>
                <a:spcPct val="150000"/>
              </a:lnSpc>
              <a:spcBef>
                <a:spcPts val="500"/>
              </a:spcBef>
              <a:spcAft>
                <a:spcPts val="0"/>
              </a:spcAft>
              <a:buClr>
                <a:srgbClr val="000000"/>
              </a:buClr>
              <a:buSzPts val="2600"/>
              <a:buFont typeface="Noto Sans Symbols"/>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Yurt kuralları ve kullanım şartlarını anlatır.</a:t>
            </a:r>
          </a:p>
          <a:p>
            <a:pPr marL="342900" lvl="0" indent="-251460" algn="l" rtl="0">
              <a:spcBef>
                <a:spcPts val="1000"/>
              </a:spcBef>
              <a:spcAft>
                <a:spcPts val="0"/>
              </a:spcAft>
              <a:buSzPts val="1440"/>
              <a:buNone/>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474" name="Google Shape;474;p42"/>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45E9CE77-BE58-4048-BF3A-97957DB509EA}" type="datetime1">
              <a:rPr lang="tr-TR" smtClean="0"/>
              <a:t>30.09.2026</a:t>
            </a:fld>
            <a:endParaRPr lang="tr-TR"/>
          </a:p>
        </p:txBody>
      </p:sp>
      <p:sp>
        <p:nvSpPr>
          <p:cNvPr id="475" name="Google Shape;475;p42"/>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18</a:t>
            </a:fld>
            <a:endParaRPr lang="tr-TR"/>
          </a:p>
        </p:txBody>
      </p:sp>
      <p:sp>
        <p:nvSpPr>
          <p:cNvPr id="476" name="Google Shape;476;p42"/>
          <p:cNvSpPr txBox="1">
            <a:spLocks noGrp="1"/>
          </p:cNvSpPr>
          <p:nvPr>
            <p:ph type="ftr" idx="11"/>
          </p:nvPr>
        </p:nvSpPr>
        <p:spPr>
          <a:xfrm>
            <a:off x="677333" y="5772150"/>
            <a:ext cx="10095300" cy="1040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https://sbf.beun.edu.tr/akran-yonderligi-degerlendrmeleri.html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http://hemsirelik.ssbf.omu.edu.tr/tr/egitim/lisans-egitimi/akran-yoenderligi-programi	</a:t>
            </a:r>
          </a:p>
          <a:p>
            <a:pPr marL="0" lvl="0" indent="0" algn="l" rtl="0">
              <a:spcBef>
                <a:spcPts val="0"/>
              </a:spcBef>
              <a:spcAft>
                <a:spcPts val="0"/>
              </a:spcAft>
              <a:buNone/>
            </a:pPr>
            <a:endParaRPr sz="800"/>
          </a:p>
          <a:p>
            <a:pPr marL="0" lvl="0" indent="0" algn="l" rtl="0">
              <a:spcBef>
                <a:spcPts val="0"/>
              </a:spcBef>
              <a:spcAft>
                <a:spcPts val="0"/>
              </a:spcAft>
              <a:buNone/>
            </a:pPr>
            <a:endParaRPr sz="800"/>
          </a:p>
          <a:p>
            <a:pPr marL="0" lvl="0" indent="0" algn="l" rtl="0">
              <a:spcBef>
                <a:spcPts val="0"/>
              </a:spcBef>
              <a:spcAft>
                <a:spcPts val="0"/>
              </a:spcAft>
              <a:buNone/>
            </a:pPr>
            <a:endParaRPr sz="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32"/>
          <p:cNvSpPr txBox="1">
            <a:spLocks noGrp="1"/>
          </p:cNvSpPr>
          <p:nvPr>
            <p:ph type="title"/>
          </p:nvPr>
        </p:nvSpPr>
        <p:spPr>
          <a:xfrm>
            <a:off x="677334" y="609600"/>
            <a:ext cx="8596800" cy="628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200"/>
              <a:buFont typeface="Calibri" panose="020F0502020204030204"/>
              <a:buNone/>
            </a:pPr>
            <a:r>
              <a:rPr lang="tr-TR" sz="3200" dirty="0">
                <a:latin typeface="Calibri" panose="020F0502020204030204"/>
                <a:ea typeface="Calibri" panose="020F0502020204030204"/>
                <a:cs typeface="Calibri" panose="020F0502020204030204"/>
                <a:sym typeface="Calibri" panose="020F0502020204030204"/>
              </a:rPr>
              <a:t>Yönder öğrenci;</a:t>
            </a:r>
            <a:endParaRPr dirty="0"/>
          </a:p>
        </p:txBody>
      </p:sp>
      <p:sp>
        <p:nvSpPr>
          <p:cNvPr id="385" name="Google Shape;385;p32"/>
          <p:cNvSpPr txBox="1">
            <a:spLocks noGrp="1"/>
          </p:cNvSpPr>
          <p:nvPr>
            <p:ph type="body" idx="1"/>
          </p:nvPr>
        </p:nvSpPr>
        <p:spPr>
          <a:xfrm>
            <a:off x="677334" y="1543051"/>
            <a:ext cx="8596800" cy="4498200"/>
          </a:xfrm>
          <a:prstGeom prst="rect">
            <a:avLst/>
          </a:prstGeom>
          <a:noFill/>
          <a:ln>
            <a:noFill/>
          </a:ln>
        </p:spPr>
        <p:txBody>
          <a:bodyPr spcFirstLastPara="1" wrap="square" lIns="91425" tIns="45700" rIns="91425" bIns="45700" anchor="t" anchorCtr="0">
            <a:normAutofit lnSpcReduction="10000"/>
          </a:bodyPr>
          <a:lstStyle/>
          <a:p>
            <a:pPr marL="228600" marR="0" lvl="0" indent="-228600" algn="just" rtl="0">
              <a:lnSpc>
                <a:spcPct val="90000"/>
              </a:lnSpc>
              <a:spcBef>
                <a:spcPts val="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öğrenciyle e-posta, telefon veya yüz yüze aracılığıyla ay içinde birbirleriyle </a:t>
            </a:r>
            <a:r>
              <a:rPr lang="tr-TR" sz="2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en az iki kez </a:t>
            </a: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irtibata geçer.</a:t>
            </a:r>
            <a:endParaRPr dirty="0"/>
          </a:p>
          <a:p>
            <a:pPr marL="228600" marR="0" lvl="0" indent="-63500" algn="just" rtl="0">
              <a:lnSpc>
                <a:spcPct val="90000"/>
              </a:lnSpc>
              <a:spcBef>
                <a:spcPts val="1000"/>
              </a:spcBef>
              <a:spcAft>
                <a:spcPts val="0"/>
              </a:spcAft>
              <a:buClr>
                <a:srgbClr val="3F3F3F"/>
              </a:buClr>
              <a:buSzPts val="2600"/>
              <a:buFont typeface="Arial" panose="020B0604020202020204"/>
              <a:buNone/>
            </a:pPr>
            <a:endParaRP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228600" lvl="0" indent="-228600" algn="just">
              <a:lnSpc>
                <a:spcPct val="90000"/>
              </a:lnSpc>
              <a:buClr>
                <a:srgbClr val="000000"/>
              </a:buClr>
              <a:buSzPts val="2600"/>
              <a:buFont typeface="Arial" panose="020B0604020202020204"/>
              <a:buChar char="•"/>
            </a:pPr>
            <a:r>
              <a:rPr lang="tr-TR" sz="2600" b="0"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Akran </a:t>
            </a:r>
            <a:r>
              <a:rPr lang="tr-TR" sz="2600" b="0" i="0" u="none" strike="noStrike" cap="none" dirty="0" err="1">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Yönderliği</a:t>
            </a:r>
            <a:r>
              <a:rPr lang="tr-TR" sz="2600" b="0"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 Programı </a:t>
            </a:r>
            <a:r>
              <a:rPr lang="tr-TR" sz="2600"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kapsamında danışanlarla yüz yüze </a:t>
            </a:r>
            <a:r>
              <a:rPr lang="tr-TR" sz="2600" b="1"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Güz döneminde 2 </a:t>
            </a:r>
            <a:r>
              <a:rPr lang="tr-TR" sz="2600" b="0"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ve </a:t>
            </a:r>
            <a:r>
              <a:rPr lang="tr-TR" sz="2600" b="1"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Bahar döneminde 2 </a:t>
            </a:r>
            <a:r>
              <a:rPr lang="tr-TR" sz="2600" b="0"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toplantı yapmalı ve yoklama listesini tarayarak </a:t>
            </a:r>
            <a:r>
              <a:rPr lang="tr-TR" sz="2600" b="1"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MS </a:t>
            </a:r>
            <a:r>
              <a:rPr lang="tr-TR" sz="2600" b="1" i="0" u="none" strike="noStrike" cap="none" dirty="0" err="1">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Teams’de</a:t>
            </a:r>
            <a:r>
              <a:rPr lang="tr-TR" sz="2600" b="0"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 ilgili yere yüklemesi gerekmektedir.</a:t>
            </a:r>
          </a:p>
          <a:p>
            <a:pPr marL="0" marR="0" lvl="0" indent="0" algn="just" rtl="0">
              <a:lnSpc>
                <a:spcPct val="90000"/>
              </a:lnSpc>
              <a:spcBef>
                <a:spcPts val="1000"/>
              </a:spcBef>
              <a:spcAft>
                <a:spcPts val="0"/>
              </a:spcAft>
              <a:buClr>
                <a:srgbClr val="3F3F3F"/>
              </a:buClr>
              <a:buSzPts val="2600"/>
              <a:buFont typeface="Arial" panose="020B0604020202020204"/>
              <a:buNone/>
            </a:pPr>
            <a:endParaRP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öğrencinin soruları, ihtiyaçları veya endişeleri için uygun rehberlik sağlamalı ve danışan öğrenci için gerçekçi, ölçülebilir ve ulaşılabilir hedefler geliştirir.</a:t>
            </a:r>
            <a:endParaRPr dirty="0"/>
          </a:p>
          <a:p>
            <a:pPr marL="342900" lvl="0" indent="-251460" algn="l" rtl="0">
              <a:spcBef>
                <a:spcPts val="1000"/>
              </a:spcBef>
              <a:spcAft>
                <a:spcPts val="0"/>
              </a:spcAft>
              <a:buSzPts val="1440"/>
              <a:buNone/>
            </a:pPr>
            <a:endParaRPr dirty="0"/>
          </a:p>
        </p:txBody>
      </p:sp>
      <p:sp>
        <p:nvSpPr>
          <p:cNvPr id="386" name="Google Shape;386;p32"/>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3F441C61-7714-4C61-BB3F-D5B7924B3EA1}" type="datetime1">
              <a:rPr lang="tr-TR" smtClean="0"/>
              <a:t>30.09.2026</a:t>
            </a:fld>
            <a:endParaRPr lang="tr-TR"/>
          </a:p>
        </p:txBody>
      </p:sp>
      <p:sp>
        <p:nvSpPr>
          <p:cNvPr id="387" name="Google Shape;387;p32"/>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19</a:t>
            </a:fld>
            <a:endParaRPr lang="tr-TR"/>
          </a:p>
        </p:txBody>
      </p:sp>
      <p:sp>
        <p:nvSpPr>
          <p:cNvPr id="388" name="Google Shape;388;p32"/>
          <p:cNvSpPr txBox="1">
            <a:spLocks noGrp="1"/>
          </p:cNvSpPr>
          <p:nvPr>
            <p:ph type="ftr" idx="11"/>
          </p:nvPr>
        </p:nvSpPr>
        <p:spPr>
          <a:xfrm>
            <a:off x="443442" y="5545469"/>
            <a:ext cx="11305200" cy="1312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https://sbf.beun.edu.tr/akran-yonderligi-degerlendrmeleri.html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http://hemsirelik.ssbf.omu.edu.tr/tr/egitim/lisans-egitimi/akran-yoenderligi-programi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Colvin, J. W., &amp; Ashman, M. (2010). Roles, risks, and benefits of peer mentoring relationships in higher education. Mentoring &amp; Tutoring: Partnership in Learning, 18(2), 121-134.</a:t>
            </a:r>
            <a:endParaRP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endParaRP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Vandal, N., Leung, K., Sanzone, L., Filion, F., Tsimicalis, A., &amp; Lang, A. (2018). Exploring the student peer mentor's experience in a nursing peer mentorship program. Journal of Nursing Education, 57(7), 422-425.</a:t>
            </a:r>
          </a:p>
          <a:p>
            <a:pPr marL="0" lvl="0" indent="0" algn="l" rtl="0">
              <a:spcBef>
                <a:spcPts val="0"/>
              </a:spcBef>
              <a:spcAft>
                <a:spcPts val="0"/>
              </a:spcAft>
              <a:buNone/>
            </a:pPr>
            <a:endParaRPr sz="800"/>
          </a:p>
        </p:txBody>
      </p:sp>
      <p:pic>
        <p:nvPicPr>
          <p:cNvPr id="4" name="Resim 3"/>
          <p:cNvPicPr>
            <a:picLocks noChangeAspect="1"/>
          </p:cNvPicPr>
          <p:nvPr/>
        </p:nvPicPr>
        <p:blipFill>
          <a:blip r:embed="rId3"/>
          <a:stretch>
            <a:fillRect/>
          </a:stretch>
        </p:blipFill>
        <p:spPr>
          <a:xfrm>
            <a:off x="603028" y="664224"/>
            <a:ext cx="10985944" cy="55295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43"/>
          <p:cNvSpPr txBox="1">
            <a:spLocks noGrp="1"/>
          </p:cNvSpPr>
          <p:nvPr>
            <p:ph type="title"/>
          </p:nvPr>
        </p:nvSpPr>
        <p:spPr>
          <a:xfrm>
            <a:off x="677334" y="609600"/>
            <a:ext cx="8596800" cy="781200"/>
          </a:xfrm>
          <a:prstGeom prst="rect">
            <a:avLst/>
          </a:prstGeom>
          <a:noFill/>
          <a:ln>
            <a:noFill/>
          </a:ln>
        </p:spPr>
        <p:txBody>
          <a:bodyPr spcFirstLastPara="1" wrap="square" lIns="91425" tIns="45700" rIns="91425" bIns="45700" anchor="t" anchorCtr="0">
            <a:normAutofit/>
          </a:bodyPr>
          <a:lstStyle/>
          <a:p>
            <a:pPr marL="0" lvl="0" indent="0" algn="just" rtl="0">
              <a:spcBef>
                <a:spcPts val="0"/>
              </a:spcBef>
              <a:spcAft>
                <a:spcPts val="0"/>
              </a:spcAft>
              <a:buClr>
                <a:schemeClr val="accent1"/>
              </a:buClr>
              <a:buSzPts val="3200"/>
              <a:buFont typeface="Calibri" panose="020F0502020204030204"/>
              <a:buNone/>
            </a:pPr>
            <a:r>
              <a:rPr lang="tr-TR" sz="3200" b="1" dirty="0">
                <a:solidFill>
                  <a:schemeClr val="tx1"/>
                </a:solidFill>
                <a:highlight>
                  <a:srgbClr val="FFFF00"/>
                </a:highlight>
                <a:latin typeface="Calibri" panose="020F0502020204030204"/>
                <a:ea typeface="Calibri" panose="020F0502020204030204"/>
                <a:cs typeface="Calibri" panose="020F0502020204030204"/>
                <a:sym typeface="Calibri" panose="020F0502020204030204"/>
              </a:rPr>
              <a:t>Danışan Öğrencinin Sorumlulukları</a:t>
            </a:r>
          </a:p>
        </p:txBody>
      </p:sp>
      <p:sp>
        <p:nvSpPr>
          <p:cNvPr id="482" name="Google Shape;482;p43"/>
          <p:cNvSpPr txBox="1">
            <a:spLocks noGrp="1"/>
          </p:cNvSpPr>
          <p:nvPr>
            <p:ph type="body" idx="1"/>
          </p:nvPr>
        </p:nvSpPr>
        <p:spPr>
          <a:xfrm>
            <a:off x="200025" y="2019300"/>
            <a:ext cx="9782100" cy="4022100"/>
          </a:xfrm>
          <a:prstGeom prst="rect">
            <a:avLst/>
          </a:prstGeom>
          <a:noFill/>
          <a:ln>
            <a:noFill/>
          </a:ln>
        </p:spPr>
        <p:txBody>
          <a:bodyPr spcFirstLastPara="1" wrap="square" lIns="91425" tIns="45700" rIns="91425" bIns="45700" anchor="t" anchorCtr="0">
            <a:normAutofit/>
          </a:bodyPr>
          <a:lstStyle/>
          <a:p>
            <a:pPr marL="742950" lvl="1" indent="-285750" algn="just" rtl="0">
              <a:lnSpc>
                <a:spcPct val="150000"/>
              </a:lnSpc>
              <a:spcBef>
                <a:spcPts val="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 öğrenci, Yönder-Danışan ilişkisine yeterli zaman ayırır ve görüşmek için ortak olarak belirlenen zamanlara uyar.</a:t>
            </a:r>
          </a:p>
          <a:p>
            <a:pPr marL="742950" marR="0" lvl="1" indent="-285750" algn="just" defTabSz="914400" rtl="0" eaLnBrk="1" fontAlgn="auto" latinLnBrk="0" hangingPunct="1">
              <a:lnSpc>
                <a:spcPct val="150000"/>
              </a:lnSpc>
              <a:spcBef>
                <a:spcPts val="0"/>
              </a:spcBef>
              <a:spcAft>
                <a:spcPts val="0"/>
              </a:spcAft>
              <a:buClr>
                <a:srgbClr val="000000"/>
              </a:buClr>
              <a:buSzPct val="100000"/>
              <a:buFont typeface="Arial" panose="020B0604020202020204"/>
              <a:buChar char="•"/>
              <a:tabLst/>
              <a:defRP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Yönder öğrenci ile dostça karşılıklı fikir ve deneyim paylaşımı yapar.</a:t>
            </a:r>
            <a:r>
              <a:rPr kumimoji="0" lang="tr-TR" sz="2600" b="0" i="0" u="none" strike="noStrike" kern="0" cap="none" spc="0" normalizeH="0" baseline="0" noProof="0" dirty="0">
                <a:ln>
                  <a:noFill/>
                </a:ln>
                <a:solidFill>
                  <a:srgbClr val="000000"/>
                </a:solidFill>
                <a:effectLst/>
                <a:uLnTx/>
                <a:uFillTx/>
                <a:latin typeface="Calibri" panose="020F0502020204030204"/>
                <a:ea typeface="Calibri" panose="020F0502020204030204"/>
                <a:cs typeface="Calibri" panose="020F0502020204030204"/>
                <a:sym typeface="Calibri" panose="020F0502020204030204"/>
              </a:rPr>
              <a:t> </a:t>
            </a:r>
          </a:p>
          <a:p>
            <a:pPr marL="742950" marR="0" lvl="1" indent="-285750" algn="just" defTabSz="914400" rtl="0" eaLnBrk="1" fontAlgn="auto" latinLnBrk="0" hangingPunct="1">
              <a:lnSpc>
                <a:spcPct val="150000"/>
              </a:lnSpc>
              <a:spcBef>
                <a:spcPts val="0"/>
              </a:spcBef>
              <a:spcAft>
                <a:spcPts val="0"/>
              </a:spcAft>
              <a:buClr>
                <a:srgbClr val="000000"/>
              </a:buClr>
              <a:buSzPct val="100000"/>
              <a:buFont typeface="Arial" panose="020B0604020202020204"/>
              <a:buChar char="•"/>
              <a:tabLst/>
              <a:defRPr/>
            </a:pPr>
            <a:r>
              <a:rPr kumimoji="0" lang="tr-TR" sz="2600" b="0" i="0" u="none" strike="noStrike" kern="0" cap="none" spc="0" normalizeH="0" baseline="0" noProof="0" dirty="0">
                <a:ln>
                  <a:noFill/>
                </a:ln>
                <a:solidFill>
                  <a:srgbClr val="000000"/>
                </a:solidFill>
                <a:effectLst/>
                <a:uLnTx/>
                <a:uFillTx/>
                <a:latin typeface="Calibri" panose="020F0502020204030204"/>
                <a:ea typeface="Calibri" panose="020F0502020204030204"/>
                <a:cs typeface="Calibri" panose="020F0502020204030204"/>
                <a:sym typeface="Calibri" panose="020F0502020204030204"/>
              </a:rPr>
              <a:t>Akran </a:t>
            </a:r>
            <a:r>
              <a:rPr kumimoji="0" lang="tr-TR" sz="2600" b="0" i="0" u="none" strike="noStrike" kern="0" cap="none" spc="0" normalizeH="0" baseline="0" noProof="0" dirty="0" err="1">
                <a:ln>
                  <a:noFill/>
                </a:ln>
                <a:solidFill>
                  <a:srgbClr val="000000"/>
                </a:solidFill>
                <a:effectLst/>
                <a:uLnTx/>
                <a:uFillTx/>
                <a:latin typeface="Calibri" panose="020F0502020204030204"/>
                <a:ea typeface="Calibri" panose="020F0502020204030204"/>
                <a:cs typeface="Calibri" panose="020F0502020204030204"/>
                <a:sym typeface="Calibri" panose="020F0502020204030204"/>
              </a:rPr>
              <a:t>Yönderlik</a:t>
            </a:r>
            <a:r>
              <a:rPr kumimoji="0" lang="tr-TR" sz="2600" b="0" i="0" u="none" strike="noStrike" kern="0" cap="none" spc="0" normalizeH="0" baseline="0" noProof="0" dirty="0">
                <a:ln>
                  <a:noFill/>
                </a:ln>
                <a:solidFill>
                  <a:srgbClr val="000000"/>
                </a:solidFill>
                <a:effectLst/>
                <a:uLnTx/>
                <a:uFillTx/>
                <a:latin typeface="Calibri" panose="020F0502020204030204"/>
                <a:ea typeface="Calibri" panose="020F0502020204030204"/>
                <a:cs typeface="Calibri" panose="020F0502020204030204"/>
                <a:sym typeface="Calibri" panose="020F0502020204030204"/>
              </a:rPr>
              <a:t> Programı sürecinde yaşanan herhangi bir sorun, endişe veya gelişme hakkında </a:t>
            </a:r>
            <a:r>
              <a:rPr kumimoji="0" lang="tr-TR" sz="2600" b="0" i="0" u="none" strike="noStrike" kern="0" cap="none" spc="0" normalizeH="0" baseline="0" noProof="0" dirty="0" err="1">
                <a:ln>
                  <a:noFill/>
                </a:ln>
                <a:solidFill>
                  <a:srgbClr val="000000"/>
                </a:solidFill>
                <a:effectLst/>
                <a:uLnTx/>
                <a:uFillTx/>
                <a:latin typeface="Calibri" panose="020F0502020204030204"/>
                <a:ea typeface="Calibri" panose="020F0502020204030204"/>
                <a:cs typeface="Calibri" panose="020F0502020204030204"/>
                <a:sym typeface="Calibri" panose="020F0502020204030204"/>
              </a:rPr>
              <a:t>yönderi</a:t>
            </a:r>
            <a:r>
              <a:rPr kumimoji="0" lang="tr-TR" sz="2600" b="0" i="0" u="none" strike="noStrike" kern="0" cap="none" spc="0" normalizeH="0" baseline="0" noProof="0" dirty="0">
                <a:ln>
                  <a:noFill/>
                </a:ln>
                <a:solidFill>
                  <a:srgbClr val="000000"/>
                </a:solidFill>
                <a:effectLst/>
                <a:uLnTx/>
                <a:uFillTx/>
                <a:latin typeface="Calibri" panose="020F0502020204030204"/>
                <a:ea typeface="Calibri" panose="020F0502020204030204"/>
                <a:cs typeface="Calibri" panose="020F0502020204030204"/>
                <a:sym typeface="Calibri" panose="020F0502020204030204"/>
              </a:rPr>
              <a:t> bilgilendirir.</a:t>
            </a:r>
            <a:endParaRPr kumimoji="0" lang="tr-TR" sz="1600" b="0" i="0" u="none" strike="noStrike" kern="0" cap="none" spc="0" normalizeH="0" baseline="0" noProof="0" dirty="0">
              <a:ln>
                <a:noFill/>
              </a:ln>
              <a:solidFill>
                <a:srgbClr val="3F3F3F"/>
              </a:solidFill>
              <a:effectLst/>
              <a:uLnTx/>
              <a:uFillTx/>
              <a:latin typeface="Trebuchet MS" panose="020B0603020202020204"/>
              <a:sym typeface="Trebuchet MS" panose="020B0603020202020204"/>
            </a:endParaRPr>
          </a:p>
          <a:p>
            <a:pPr marL="742950" marR="0" lvl="1" indent="-132715" algn="just" defTabSz="914400" rtl="0" eaLnBrk="1" fontAlgn="auto" latinLnBrk="0" hangingPunct="1">
              <a:lnSpc>
                <a:spcPct val="150000"/>
              </a:lnSpc>
              <a:spcBef>
                <a:spcPts val="500"/>
              </a:spcBef>
              <a:spcAft>
                <a:spcPts val="0"/>
              </a:spcAft>
              <a:buClr>
                <a:srgbClr val="3F3F3F"/>
              </a:buClr>
              <a:buSzPct val="100000"/>
              <a:buFont typeface="Arial" panose="020B0604020202020204"/>
              <a:buNone/>
              <a:tabLst/>
              <a:defRPr/>
            </a:pPr>
            <a:endParaRPr kumimoji="0" lang="tr-TR" sz="2600" b="0" i="0" u="none" strike="noStrike" kern="0" cap="none" spc="0" normalizeH="0" baseline="0" noProof="0" dirty="0">
              <a:ln>
                <a:noFill/>
              </a:ln>
              <a:solidFill>
                <a:srgbClr val="000000"/>
              </a:solidFill>
              <a:effectLst/>
              <a:uLnTx/>
              <a:uFillTx/>
              <a:latin typeface="Calibri" panose="020F0502020204030204"/>
              <a:ea typeface="Calibri" panose="020F0502020204030204"/>
              <a:cs typeface="Calibri" panose="020F0502020204030204"/>
              <a:sym typeface="Calibri" panose="020F0502020204030204"/>
            </a:endParaRPr>
          </a:p>
          <a:p>
            <a:pPr marL="742950" lvl="1" indent="-285750" algn="just" rtl="0">
              <a:lnSpc>
                <a:spcPct val="150000"/>
              </a:lnSpc>
              <a:spcBef>
                <a:spcPts val="500"/>
              </a:spcBef>
              <a:spcAft>
                <a:spcPts val="0"/>
              </a:spcAft>
              <a:buClr>
                <a:srgbClr val="000000"/>
              </a:buClr>
              <a:buSzPts val="2600"/>
              <a:buFont typeface="Arial" panose="020B0604020202020204"/>
              <a:buChar char="•"/>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342900" lvl="0" indent="-251460" algn="l" rtl="0">
              <a:spcBef>
                <a:spcPts val="1000"/>
              </a:spcBef>
              <a:spcAft>
                <a:spcPts val="0"/>
              </a:spcAft>
              <a:buSzPts val="1440"/>
              <a:buNone/>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483" name="Google Shape;483;p43"/>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EF706EB-2989-4C83-BB96-00D7A89498A2}" type="datetime1">
              <a:rPr lang="tr-TR" smtClean="0"/>
              <a:t>30.09.2026</a:t>
            </a:fld>
            <a:endParaRPr lang="tr-TR"/>
          </a:p>
        </p:txBody>
      </p:sp>
      <p:sp>
        <p:nvSpPr>
          <p:cNvPr id="484" name="Google Shape;484;p43"/>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20</a:t>
            </a:fld>
            <a:endParaRPr lang="tr-TR"/>
          </a:p>
        </p:txBody>
      </p:sp>
      <p:sp>
        <p:nvSpPr>
          <p:cNvPr id="485" name="Google Shape;485;p43"/>
          <p:cNvSpPr txBox="1">
            <a:spLocks noGrp="1"/>
          </p:cNvSpPr>
          <p:nvPr>
            <p:ph type="ftr" idx="11"/>
          </p:nvPr>
        </p:nvSpPr>
        <p:spPr>
          <a:xfrm>
            <a:off x="677334" y="5788356"/>
            <a:ext cx="9162000" cy="9201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https://sbf.beun.edu.tr/akran-yonderligi-degerlendrmeleri.html </a:t>
            </a:r>
          </a:p>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dirty="0">
                <a:solidFill>
                  <a:srgbClr val="888888"/>
                </a:solidFill>
                <a:latin typeface="Trebuchet MS" panose="020B0603020202020204"/>
                <a:ea typeface="Trebuchet MS" panose="020B0603020202020204"/>
                <a:cs typeface="Trebuchet MS" panose="020B0603020202020204"/>
                <a:sym typeface="Trebuchet MS" panose="020B0603020202020204"/>
              </a:rPr>
              <a:t>http://hemsirelik.ssbf.omu.edu.tr/tr/egitim/lisans-egitimi/akran-yoenderligi-programi	</a:t>
            </a:r>
          </a:p>
          <a:p>
            <a:pPr marL="0" lvl="0" indent="0" algn="l" rtl="0">
              <a:spcBef>
                <a:spcPts val="0"/>
              </a:spcBef>
              <a:spcAft>
                <a:spcPts val="0"/>
              </a:spcAft>
              <a:buNone/>
            </a:pPr>
            <a:endParaRPr sz="800" dirty="0"/>
          </a:p>
          <a:p>
            <a:pPr marL="0" lvl="0" indent="0" algn="l" rtl="0">
              <a:spcBef>
                <a:spcPts val="0"/>
              </a:spcBef>
              <a:spcAft>
                <a:spcPts val="0"/>
              </a:spcAft>
              <a:buNone/>
            </a:pPr>
            <a:endParaRPr sz="800" dirty="0"/>
          </a:p>
          <a:p>
            <a:pPr marL="0" lvl="0" indent="0" algn="l" rtl="0">
              <a:spcBef>
                <a:spcPts val="0"/>
              </a:spcBef>
              <a:spcAft>
                <a:spcPts val="0"/>
              </a:spcAft>
              <a:buNone/>
            </a:pPr>
            <a:endParaRPr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45"/>
          <p:cNvSpPr txBox="1">
            <a:spLocks noGrp="1"/>
          </p:cNvSpPr>
          <p:nvPr>
            <p:ph type="title"/>
          </p:nvPr>
        </p:nvSpPr>
        <p:spPr>
          <a:xfrm>
            <a:off x="691728" y="554355"/>
            <a:ext cx="8596800" cy="1320900"/>
          </a:xfrm>
          <a:prstGeom prst="rect">
            <a:avLst/>
          </a:prstGeom>
          <a:noFill/>
          <a:ln>
            <a:noFill/>
          </a:ln>
        </p:spPr>
        <p:txBody>
          <a:bodyPr spcFirstLastPara="1" wrap="square" lIns="91425" tIns="45700" rIns="91425" bIns="45700" anchor="t" anchorCtr="0">
            <a:normAutofit/>
          </a:bodyPr>
          <a:lstStyle/>
          <a:p>
            <a:pPr marL="0" lvl="0" indent="0" algn="just" rtl="0">
              <a:spcBef>
                <a:spcPts val="0"/>
              </a:spcBef>
              <a:spcAft>
                <a:spcPts val="0"/>
              </a:spcAft>
              <a:buClr>
                <a:schemeClr val="accent1"/>
              </a:buClr>
              <a:buSzPts val="3200"/>
              <a:buFont typeface="Calibri" panose="020F0502020204030204"/>
              <a:buNone/>
            </a:pPr>
            <a:r>
              <a:rPr lang="tr-TR" sz="3200" b="1" dirty="0">
                <a:solidFill>
                  <a:srgbClr val="C00000"/>
                </a:solidFill>
                <a:highlight>
                  <a:srgbClr val="FFFF00"/>
                </a:highlight>
                <a:latin typeface="Calibri" panose="020F0502020204030204"/>
                <a:ea typeface="Calibri" panose="020F0502020204030204"/>
                <a:cs typeface="Calibri" panose="020F0502020204030204"/>
                <a:sym typeface="Calibri" panose="020F0502020204030204"/>
              </a:rPr>
              <a:t>Yönder ve Danışanlar İçin Etik ve Davranış Kuralları</a:t>
            </a:r>
          </a:p>
        </p:txBody>
      </p:sp>
      <p:sp>
        <p:nvSpPr>
          <p:cNvPr id="499" name="Google Shape;499;p45"/>
          <p:cNvSpPr txBox="1">
            <a:spLocks noGrp="1"/>
          </p:cNvSpPr>
          <p:nvPr>
            <p:ph type="body" idx="1"/>
          </p:nvPr>
        </p:nvSpPr>
        <p:spPr>
          <a:xfrm>
            <a:off x="677334" y="2240280"/>
            <a:ext cx="9003876" cy="3801045"/>
          </a:xfrm>
          <a:prstGeom prst="rect">
            <a:avLst/>
          </a:prstGeom>
          <a:noFill/>
          <a:ln>
            <a:noFill/>
          </a:ln>
        </p:spPr>
        <p:txBody>
          <a:bodyPr spcFirstLastPara="1" wrap="square" lIns="91425" tIns="45700" rIns="91425" bIns="45700" anchor="t" anchorCtr="0">
            <a:normAutofit/>
          </a:bodyPr>
          <a:lstStyle/>
          <a:p>
            <a:pPr marL="228600" marR="0" lvl="0" indent="-228600" algn="just" rtl="0">
              <a:lnSpc>
                <a:spcPct val="90000"/>
              </a:lnSpc>
              <a:spcBef>
                <a:spcPts val="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Her ortamda etik, saygılı ve nazik davranmak,</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dirty="0" err="1">
                <a:solidFill>
                  <a:srgbClr val="000000"/>
                </a:solidFill>
                <a:latin typeface="Calibri" panose="020F0502020204030204"/>
                <a:ea typeface="Calibri" panose="020F0502020204030204"/>
                <a:cs typeface="Calibri" panose="020F0502020204030204"/>
                <a:sym typeface="Calibri" panose="020F0502020204030204"/>
              </a:rPr>
              <a:t>Yönderin</a:t>
            </a: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/Danışanın paylaştığı bilgilerin </a:t>
            </a:r>
            <a:r>
              <a:rPr lang="tr-TR" sz="2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gizliliğini </a:t>
            </a: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korumak,</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Kişisel sınırlara saygı göstermek,</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Sorumluluk sahibi olmak,</a:t>
            </a:r>
          </a:p>
          <a:p>
            <a:pPr marL="0" lvl="0" indent="0" algn="l" rtl="0">
              <a:spcBef>
                <a:spcPts val="1000"/>
              </a:spcBef>
              <a:spcAft>
                <a:spcPts val="0"/>
              </a:spcAft>
              <a:buSzPts val="1440"/>
              <a:buNone/>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500" name="Google Shape;500;p45"/>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B9A58AAD-D54D-4454-9688-F26DB3399D0A}" type="datetime1">
              <a:rPr lang="tr-TR" smtClean="0"/>
              <a:t>30.09.2026</a:t>
            </a:fld>
            <a:endParaRPr lang="tr-TR"/>
          </a:p>
        </p:txBody>
      </p:sp>
      <p:sp>
        <p:nvSpPr>
          <p:cNvPr id="501" name="Google Shape;501;p45"/>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21</a:t>
            </a:fld>
            <a:endParaRPr lang="tr-TR"/>
          </a:p>
        </p:txBody>
      </p:sp>
      <p:sp>
        <p:nvSpPr>
          <p:cNvPr id="502" name="Google Shape;502;p45"/>
          <p:cNvSpPr txBox="1">
            <a:spLocks noGrp="1"/>
          </p:cNvSpPr>
          <p:nvPr>
            <p:ph type="ftr" idx="11"/>
          </p:nvPr>
        </p:nvSpPr>
        <p:spPr>
          <a:xfrm>
            <a:off x="677334" y="5886450"/>
            <a:ext cx="8409600" cy="519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46"/>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rmAutofit/>
          </a:bodyPr>
          <a:lstStyle/>
          <a:p>
            <a:pPr marL="228600" marR="0" lvl="0" indent="-228600" algn="just" rtl="0">
              <a:lnSpc>
                <a:spcPct val="90000"/>
              </a:lnSpc>
              <a:spcBef>
                <a:spcPts val="0"/>
              </a:spcBef>
              <a:spcAft>
                <a:spcPts val="0"/>
              </a:spcAft>
              <a:buClr>
                <a:srgbClr val="000000"/>
              </a:buClr>
              <a:buSzPts val="2600"/>
              <a:buFont typeface="Arial" panose="020B0604020202020204"/>
              <a:buChar char="•"/>
            </a:pPr>
            <a:r>
              <a:rPr lang="tr-TR" sz="2600" b="0" i="0" u="none" strike="noStrike" cap="none">
                <a:solidFill>
                  <a:srgbClr val="000000"/>
                </a:solidFill>
                <a:latin typeface="Calibri" panose="020F0502020204030204"/>
                <a:ea typeface="Calibri" panose="020F0502020204030204"/>
                <a:cs typeface="Calibri" panose="020F0502020204030204"/>
                <a:sym typeface="Calibri" panose="020F0502020204030204"/>
              </a:rPr>
              <a:t>İyi bir dinleyici olmak,</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a:solidFill>
                  <a:srgbClr val="000000"/>
                </a:solidFill>
                <a:latin typeface="Calibri" panose="020F0502020204030204"/>
                <a:ea typeface="Calibri" panose="020F0502020204030204"/>
                <a:cs typeface="Calibri" panose="020F0502020204030204"/>
                <a:sym typeface="Calibri" panose="020F0502020204030204"/>
              </a:rPr>
              <a:t>İletişime açık olmak,</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a:solidFill>
                  <a:srgbClr val="000000"/>
                </a:solidFill>
                <a:latin typeface="Calibri" panose="020F0502020204030204"/>
                <a:ea typeface="Calibri" panose="020F0502020204030204"/>
                <a:cs typeface="Calibri" panose="020F0502020204030204"/>
                <a:sym typeface="Calibri" panose="020F0502020204030204"/>
              </a:rPr>
              <a:t>Toplantılara düzenli olarak katılmak,</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a:solidFill>
                  <a:srgbClr val="000000"/>
                </a:solidFill>
                <a:latin typeface="Calibri" panose="020F0502020204030204"/>
                <a:ea typeface="Calibri" panose="020F0502020204030204"/>
                <a:cs typeface="Calibri" panose="020F0502020204030204"/>
                <a:sym typeface="Calibri" panose="020F0502020204030204"/>
              </a:rPr>
              <a:t>Yönderiyle/Danışanıyla sorun yaşadığında çatışmaya girmeden sorumlu öğretim elemanından yardım istemek.</a:t>
            </a:r>
          </a:p>
          <a:p>
            <a:pPr marL="342900" lvl="0" indent="-251460" algn="l" rtl="0">
              <a:spcBef>
                <a:spcPts val="1000"/>
              </a:spcBef>
              <a:spcAft>
                <a:spcPts val="0"/>
              </a:spcAft>
              <a:buSzPts val="1440"/>
              <a:buNone/>
            </a:pPr>
            <a:endParaRPr lang="tr-TR" sz="260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508" name="Google Shape;508;p46"/>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D9F56656-EF29-4BC8-BC36-DFF26037109F}" type="datetime1">
              <a:rPr lang="tr-TR" smtClean="0"/>
              <a:t>30.09.2026</a:t>
            </a:fld>
            <a:endParaRPr lang="tr-TR"/>
          </a:p>
        </p:txBody>
      </p:sp>
      <p:sp>
        <p:nvSpPr>
          <p:cNvPr id="509" name="Google Shape;509;p46"/>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22</a:t>
            </a:fld>
            <a:endParaRPr lang="tr-TR"/>
          </a:p>
        </p:txBody>
      </p:sp>
      <p:sp>
        <p:nvSpPr>
          <p:cNvPr id="510" name="Google Shape;510;p46"/>
          <p:cNvSpPr txBox="1">
            <a:spLocks noGrp="1"/>
          </p:cNvSpPr>
          <p:nvPr>
            <p:ph type="ftr" idx="11"/>
          </p:nvPr>
        </p:nvSpPr>
        <p:spPr>
          <a:xfrm>
            <a:off x="496359" y="5895976"/>
            <a:ext cx="9514500" cy="8724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800"/>
              <a:buFont typeface="Trebuchet MS" panose="020B0603020202020204"/>
              <a:buNone/>
            </a:pPr>
            <a:r>
              <a:rPr lang="tr-TR" sz="8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https://sbf.marmara.edu.tr/ogrenci/akran-yonderligi/hemsirelik-bolumu-akran-yonderligi#:~:text=AKRAN%20Y%C3%96NDERL%C4%B0%C4%9E%C4%B0%20PROGRAMI,sa%C4%9Flayacak%20yolu%20bulmas%C4%B1na%20yard%C4%B1mc%C4%B1%20kimsedir.</a:t>
            </a:r>
            <a:endParaRPr sz="800"/>
          </a:p>
          <a:p>
            <a:pPr marL="0" lvl="0" indent="0" algn="l" rtl="0">
              <a:spcBef>
                <a:spcPts val="0"/>
              </a:spcBef>
              <a:spcAft>
                <a:spcPts val="0"/>
              </a:spcAft>
              <a:buNone/>
            </a:pPr>
            <a:endParaRPr sz="800"/>
          </a:p>
          <a:p>
            <a:pPr marL="0" lvl="0" indent="0" algn="l" rtl="0">
              <a:spcBef>
                <a:spcPts val="0"/>
              </a:spcBef>
              <a:spcAft>
                <a:spcPts val="0"/>
              </a:spcAft>
              <a:buNone/>
            </a:pPr>
            <a:endParaRPr sz="800"/>
          </a:p>
        </p:txBody>
      </p:sp>
      <p:sp>
        <p:nvSpPr>
          <p:cNvPr id="2" name="Google Shape;498;p45">
            <a:extLst>
              <a:ext uri="{FF2B5EF4-FFF2-40B4-BE49-F238E27FC236}">
                <a16:creationId xmlns:a16="http://schemas.microsoft.com/office/drawing/2014/main" id="{073B6340-18F8-BE84-807A-0D9BA46C1958}"/>
              </a:ext>
            </a:extLst>
          </p:cNvPr>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just" rtl="0">
              <a:spcBef>
                <a:spcPts val="0"/>
              </a:spcBef>
              <a:spcAft>
                <a:spcPts val="0"/>
              </a:spcAft>
              <a:buClr>
                <a:schemeClr val="accent1"/>
              </a:buClr>
              <a:buSzPts val="3200"/>
              <a:buFont typeface="Calibri" panose="020F0502020204030204"/>
              <a:buNone/>
            </a:pPr>
            <a:r>
              <a:rPr lang="tr-TR" sz="3200" b="1" dirty="0">
                <a:solidFill>
                  <a:srgbClr val="C00000"/>
                </a:solidFill>
                <a:highlight>
                  <a:srgbClr val="FFFF00"/>
                </a:highlight>
                <a:latin typeface="Calibri" panose="020F0502020204030204"/>
                <a:ea typeface="Calibri" panose="020F0502020204030204"/>
                <a:cs typeface="Calibri" panose="020F0502020204030204"/>
                <a:sym typeface="Calibri" panose="020F0502020204030204"/>
              </a:rPr>
              <a:t>Yönder ve Danışanlar İçin Etik ve Davranış Kuralları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47"/>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just" rtl="0">
              <a:spcBef>
                <a:spcPts val="0"/>
              </a:spcBef>
              <a:spcAft>
                <a:spcPts val="0"/>
              </a:spcAft>
              <a:buClr>
                <a:schemeClr val="accent1"/>
              </a:buClr>
              <a:buSzPts val="3200"/>
              <a:buFont typeface="Calibri" panose="020F0502020204030204"/>
              <a:buNone/>
            </a:pPr>
            <a:r>
              <a:rPr lang="tr-TR" sz="3200" b="1" dirty="0">
                <a:latin typeface="Calibri" panose="020F0502020204030204"/>
                <a:ea typeface="Calibri" panose="020F0502020204030204"/>
                <a:cs typeface="Calibri" panose="020F0502020204030204"/>
                <a:sym typeface="Calibri" panose="020F0502020204030204"/>
              </a:rPr>
              <a:t>Akran </a:t>
            </a:r>
            <a:r>
              <a:rPr lang="tr-TR" sz="3200" b="1" dirty="0" err="1">
                <a:latin typeface="Calibri" panose="020F0502020204030204"/>
                <a:ea typeface="Calibri" panose="020F0502020204030204"/>
                <a:cs typeface="Calibri" panose="020F0502020204030204"/>
                <a:sym typeface="Calibri" panose="020F0502020204030204"/>
              </a:rPr>
              <a:t>Yönderliği</a:t>
            </a:r>
            <a:r>
              <a:rPr lang="tr-TR" sz="3200" b="1" dirty="0">
                <a:latin typeface="Calibri" panose="020F0502020204030204"/>
                <a:ea typeface="Calibri" panose="020F0502020204030204"/>
                <a:cs typeface="Calibri" panose="020F0502020204030204"/>
                <a:sym typeface="Calibri" panose="020F0502020204030204"/>
              </a:rPr>
              <a:t> Programının Tanıtılması ve Uygulama İçeriği</a:t>
            </a:r>
          </a:p>
        </p:txBody>
      </p:sp>
      <p:sp>
        <p:nvSpPr>
          <p:cNvPr id="516" name="Google Shape;516;p47"/>
          <p:cNvSpPr txBox="1">
            <a:spLocks noGrp="1"/>
          </p:cNvSpPr>
          <p:nvPr>
            <p:ph type="body" idx="1"/>
          </p:nvPr>
        </p:nvSpPr>
        <p:spPr>
          <a:xfrm>
            <a:off x="152401" y="2160589"/>
            <a:ext cx="9382200" cy="3880800"/>
          </a:xfrm>
          <a:prstGeom prst="rect">
            <a:avLst/>
          </a:prstGeom>
          <a:noFill/>
          <a:ln>
            <a:noFill/>
          </a:ln>
        </p:spPr>
        <p:txBody>
          <a:bodyPr spcFirstLastPara="1" wrap="square" lIns="91425" tIns="45700" rIns="91425" bIns="45700" anchor="t" anchorCtr="0">
            <a:normAutofit/>
          </a:bodyPr>
          <a:lstStyle/>
          <a:p>
            <a:pPr marL="228600" marR="0" lvl="0" indent="-228600" algn="just" rtl="0">
              <a:lnSpc>
                <a:spcPct val="90000"/>
              </a:lnSpc>
              <a:spcBef>
                <a:spcPts val="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Akran </a:t>
            </a:r>
            <a:r>
              <a:rPr lang="tr-TR" sz="2600" b="0" i="0" u="none" strike="noStrike" cap="none" dirty="0" err="1">
                <a:solidFill>
                  <a:srgbClr val="000000"/>
                </a:solidFill>
                <a:latin typeface="Calibri" panose="020F0502020204030204"/>
                <a:ea typeface="Calibri" panose="020F0502020204030204"/>
                <a:cs typeface="Calibri" panose="020F0502020204030204"/>
                <a:sym typeface="Calibri" panose="020F0502020204030204"/>
              </a:rPr>
              <a:t>Yönderliği</a:t>
            </a: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Programı </a:t>
            </a:r>
            <a:r>
              <a:rPr lang="tr-TR" sz="2600" b="0" i="0" u="sng" strike="noStrike" cap="none" dirty="0">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a:t>
            </a: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üçüncü sınıfta öğrenim gören öğrenciler rehberliğinde yürütülür.</a:t>
            </a: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Bu program kapsamında Akdeniz Üniversitesi Hemşirelik Fakültesi </a:t>
            </a:r>
            <a:r>
              <a:rPr lang="tr-TR" sz="2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üçüncü sınıf öğrencileri,</a:t>
            </a: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a:t>
            </a:r>
            <a:r>
              <a:rPr lang="tr-TR" sz="2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birinci sınıf öğrencilerine </a:t>
            </a:r>
            <a:r>
              <a:rPr lang="tr-TR" sz="2600" b="0" i="0" u="none" strike="noStrike" cap="none" dirty="0" err="1">
                <a:solidFill>
                  <a:srgbClr val="000000"/>
                </a:solidFill>
                <a:latin typeface="Calibri" panose="020F0502020204030204"/>
                <a:ea typeface="Calibri" panose="020F0502020204030204"/>
                <a:cs typeface="Calibri" panose="020F0502020204030204"/>
                <a:sym typeface="Calibri" panose="020F0502020204030204"/>
              </a:rPr>
              <a:t>yönderlik</a:t>
            </a: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yapar.</a:t>
            </a:r>
          </a:p>
          <a:p>
            <a:pPr marL="342900" lvl="0" indent="-251460" algn="l" rtl="0">
              <a:spcBef>
                <a:spcPts val="1000"/>
              </a:spcBef>
              <a:spcAft>
                <a:spcPts val="0"/>
              </a:spcAft>
              <a:buSzPts val="1440"/>
              <a:buNone/>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517" name="Google Shape;517;p47"/>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B9B7804C-CC40-43E3-BFC7-011EB5624339}" type="datetime1">
              <a:rPr lang="tr-TR" smtClean="0"/>
              <a:t>30.09.2026</a:t>
            </a:fld>
            <a:endParaRPr lang="tr-TR"/>
          </a:p>
        </p:txBody>
      </p:sp>
      <p:sp>
        <p:nvSpPr>
          <p:cNvPr id="518" name="Google Shape;518;p47"/>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23</a:t>
            </a:fld>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48"/>
          <p:cNvSpPr txBox="1">
            <a:spLocks noGrp="1"/>
          </p:cNvSpPr>
          <p:nvPr>
            <p:ph type="body" idx="1"/>
          </p:nvPr>
        </p:nvSpPr>
        <p:spPr>
          <a:xfrm>
            <a:off x="239182" y="1488613"/>
            <a:ext cx="9895500" cy="3880800"/>
          </a:xfrm>
          <a:prstGeom prst="rect">
            <a:avLst/>
          </a:prstGeom>
          <a:noFill/>
          <a:ln>
            <a:noFill/>
          </a:ln>
        </p:spPr>
        <p:txBody>
          <a:bodyPr spcFirstLastPara="1" wrap="square" lIns="91425" tIns="45700" rIns="91425" bIns="45700" anchor="t" anchorCtr="0">
            <a:normAutofit/>
          </a:bodyPr>
          <a:lstStyle/>
          <a:p>
            <a:pPr marL="228600" marR="0" lvl="0" indent="-228600" algn="just" rtl="0">
              <a:lnSpc>
                <a:spcPct val="90000"/>
              </a:lnSpc>
              <a:spcBef>
                <a:spcPts val="0"/>
              </a:spcBef>
              <a:spcAft>
                <a:spcPts val="0"/>
              </a:spcAft>
              <a:buClr>
                <a:srgbClr val="000000"/>
              </a:buClr>
              <a:buSzPts val="2600"/>
              <a:buFont typeface="Arial" panose="020B0604020202020204"/>
              <a:buChar char="•"/>
            </a:pPr>
            <a:r>
              <a:rPr lang="tr-TR" sz="24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Program kapsamına alınacak </a:t>
            </a:r>
            <a:r>
              <a:rPr lang="tr-TR" sz="2400" b="0" i="0" u="none" strike="noStrike" cap="none" dirty="0" err="1">
                <a:solidFill>
                  <a:srgbClr val="000000"/>
                </a:solidFill>
                <a:latin typeface="Calibri" panose="020F0502020204030204"/>
                <a:ea typeface="Calibri" panose="020F0502020204030204"/>
                <a:cs typeface="Calibri" panose="020F0502020204030204"/>
                <a:sym typeface="Calibri" panose="020F0502020204030204"/>
              </a:rPr>
              <a:t>yönder</a:t>
            </a:r>
            <a:r>
              <a:rPr lang="tr-TR" sz="24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öğrencilerin belirlenmesinde </a:t>
            </a:r>
            <a:r>
              <a:rPr lang="tr-TR" sz="24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gönüllülük </a:t>
            </a:r>
            <a:r>
              <a:rPr lang="tr-TR" sz="24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kriteri esas alınır.</a:t>
            </a:r>
          </a:p>
          <a:p>
            <a:pPr marL="228600" marR="0" lvl="0" indent="-63500" algn="just" rtl="0">
              <a:lnSpc>
                <a:spcPct val="90000"/>
              </a:lnSpc>
              <a:spcBef>
                <a:spcPts val="1000"/>
              </a:spcBef>
              <a:spcAft>
                <a:spcPts val="0"/>
              </a:spcAft>
              <a:buClr>
                <a:srgbClr val="3F3F3F"/>
              </a:buClr>
              <a:buSzPts val="2600"/>
              <a:buFont typeface="Arial" panose="020B0604020202020204"/>
              <a:buNone/>
            </a:pPr>
            <a:endParaRPr sz="24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228600" marR="0" lvl="0" indent="-228600" algn="just" rtl="0">
              <a:lnSpc>
                <a:spcPct val="90000"/>
              </a:lnSpc>
              <a:spcBef>
                <a:spcPts val="1000"/>
              </a:spcBef>
              <a:spcAft>
                <a:spcPts val="0"/>
              </a:spcAft>
              <a:buClr>
                <a:srgbClr val="000000"/>
              </a:buClr>
              <a:buSzPts val="2600"/>
              <a:buFont typeface="Arial" panose="020B0604020202020204"/>
              <a:buChar char="•"/>
            </a:pPr>
            <a:r>
              <a:rPr lang="tr-TR" sz="24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Her yıl güz döneminin başında üçüncü sınıfa geçecek öğrencilere yönelik Akran </a:t>
            </a:r>
            <a:r>
              <a:rPr lang="tr-TR" sz="2400" b="0" i="0" u="none" strike="noStrike" cap="none" dirty="0" err="1">
                <a:solidFill>
                  <a:srgbClr val="000000"/>
                </a:solidFill>
                <a:latin typeface="Calibri" panose="020F0502020204030204"/>
                <a:ea typeface="Calibri" panose="020F0502020204030204"/>
                <a:cs typeface="Calibri" panose="020F0502020204030204"/>
                <a:sym typeface="Calibri" panose="020F0502020204030204"/>
              </a:rPr>
              <a:t>Yönderlik</a:t>
            </a:r>
            <a:r>
              <a:rPr lang="tr-TR" sz="24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Programı tanıtımı yapılarak öğrencilerin eşleştirmeleri Öğrenci Uyum ve Geliştirme komisyonu tarafından yapılır.</a:t>
            </a:r>
          </a:p>
          <a:p>
            <a:pPr marL="228600" marR="0" lvl="0" indent="-101600" algn="l" rtl="0">
              <a:lnSpc>
                <a:spcPct val="90000"/>
              </a:lnSpc>
              <a:spcBef>
                <a:spcPts val="1000"/>
              </a:spcBef>
              <a:spcAft>
                <a:spcPts val="0"/>
              </a:spcAft>
              <a:buClr>
                <a:srgbClr val="3F3F3F"/>
              </a:buClr>
              <a:buSzPts val="2000"/>
              <a:buFont typeface="Arial" panose="020B0604020202020204"/>
              <a:buNone/>
            </a:pPr>
            <a:endParaRPr sz="24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342900" lvl="0" indent="-251460" algn="l" rtl="0">
              <a:spcBef>
                <a:spcPts val="1000"/>
              </a:spcBef>
              <a:spcAft>
                <a:spcPts val="0"/>
              </a:spcAft>
              <a:buSzPts val="1440"/>
              <a:buNone/>
            </a:pPr>
            <a:endParaRPr sz="20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524" name="Google Shape;524;p48"/>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78A56784-D1CC-482F-A2A2-98B621BAAED5}" type="datetime1">
              <a:rPr lang="tr-TR" smtClean="0"/>
              <a:t>30.09.2026</a:t>
            </a:fld>
            <a:endParaRPr lang="tr-TR"/>
          </a:p>
        </p:txBody>
      </p:sp>
      <p:sp>
        <p:nvSpPr>
          <p:cNvPr id="525" name="Google Shape;525;p48"/>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24</a:t>
            </a:fld>
            <a:endParaRPr 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50"/>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600"/>
              <a:buFont typeface="Trebuchet MS" panose="020B0603020202020204"/>
              <a:buNone/>
            </a:pPr>
            <a:endParaRPr/>
          </a:p>
        </p:txBody>
      </p:sp>
      <p:sp>
        <p:nvSpPr>
          <p:cNvPr id="538" name="Google Shape;538;p50"/>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rmAutofit/>
          </a:bodyPr>
          <a:lstStyle/>
          <a:p>
            <a:pPr marL="228600" marR="0" lvl="0" indent="-228600" algn="just" rtl="0">
              <a:lnSpc>
                <a:spcPct val="150000"/>
              </a:lnSpc>
              <a:spcBef>
                <a:spcPts val="0"/>
              </a:spcBef>
              <a:spcAft>
                <a:spcPts val="0"/>
              </a:spcAft>
              <a:buClr>
                <a:srgbClr val="000000"/>
              </a:buClr>
              <a:buSzPts val="2600"/>
              <a:buFont typeface="Arial" panose="020B0604020202020204"/>
              <a:buChar char="•"/>
            </a:pPr>
            <a:r>
              <a:rPr lang="tr-TR" sz="2600" b="0" i="1" u="none" strike="noStrike" cap="none" dirty="0">
                <a:solidFill>
                  <a:srgbClr val="000000"/>
                </a:solidFill>
                <a:latin typeface="Calibri" panose="020F0502020204030204"/>
                <a:ea typeface="Calibri" panose="020F0502020204030204"/>
                <a:cs typeface="Calibri" panose="020F0502020204030204"/>
                <a:sym typeface="Calibri" panose="020F0502020204030204"/>
              </a:rPr>
              <a:t>Akran </a:t>
            </a:r>
            <a:r>
              <a:rPr lang="tr-TR" sz="2600" b="0" i="1" u="none" strike="noStrike" cap="none" dirty="0" err="1">
                <a:solidFill>
                  <a:srgbClr val="000000"/>
                </a:solidFill>
                <a:latin typeface="Calibri" panose="020F0502020204030204"/>
                <a:ea typeface="Calibri" panose="020F0502020204030204"/>
                <a:cs typeface="Calibri" panose="020F0502020204030204"/>
                <a:sym typeface="Calibri" panose="020F0502020204030204"/>
              </a:rPr>
              <a:t>Yönderliği</a:t>
            </a:r>
            <a:r>
              <a:rPr lang="tr-TR" sz="2600" b="0" i="1" u="none" strike="noStrike" cap="none" dirty="0">
                <a:solidFill>
                  <a:srgbClr val="000000"/>
                </a:solidFill>
                <a:latin typeface="Calibri" panose="020F0502020204030204"/>
                <a:ea typeface="Calibri" panose="020F0502020204030204"/>
                <a:cs typeface="Calibri" panose="020F0502020204030204"/>
                <a:sym typeface="Calibri" panose="020F0502020204030204"/>
              </a:rPr>
              <a:t> Programı kapsamında rol ve sorumluluklarına ilişkin </a:t>
            </a:r>
            <a:r>
              <a:rPr lang="tr-TR" sz="2600" b="0" i="1" u="sng" strike="noStrike" cap="none" dirty="0" err="1">
                <a:solidFill>
                  <a:srgbClr val="000000"/>
                </a:solidFill>
                <a:latin typeface="Calibri" panose="020F0502020204030204"/>
                <a:ea typeface="Calibri" panose="020F0502020204030204"/>
                <a:cs typeface="Calibri" panose="020F0502020204030204"/>
                <a:sym typeface="Calibri" panose="020F0502020204030204"/>
              </a:rPr>
              <a:t>yönder</a:t>
            </a:r>
            <a:r>
              <a:rPr lang="tr-TR" sz="2600" b="0" i="1" u="sng" strike="noStrike" cap="none" dirty="0">
                <a:solidFill>
                  <a:srgbClr val="000000"/>
                </a:solidFill>
                <a:latin typeface="Calibri" panose="020F0502020204030204"/>
                <a:ea typeface="Calibri" panose="020F0502020204030204"/>
                <a:cs typeface="Calibri" panose="020F0502020204030204"/>
                <a:sym typeface="Calibri" panose="020F0502020204030204"/>
              </a:rPr>
              <a:t> ve danışan öğrencilere</a:t>
            </a:r>
            <a:r>
              <a:rPr lang="tr-TR" sz="2600" b="0" i="1" u="none" strike="noStrike" cap="none" dirty="0">
                <a:solidFill>
                  <a:srgbClr val="000000"/>
                </a:solidFill>
                <a:latin typeface="Calibri" panose="020F0502020204030204"/>
                <a:ea typeface="Calibri" panose="020F0502020204030204"/>
                <a:cs typeface="Calibri" panose="020F0502020204030204"/>
                <a:sym typeface="Calibri" panose="020F0502020204030204"/>
              </a:rPr>
              <a:t> </a:t>
            </a:r>
            <a:r>
              <a:rPr lang="tr-TR" sz="2600" b="1" i="1" u="none" strike="noStrike" cap="none" dirty="0">
                <a:solidFill>
                  <a:srgbClr val="000000"/>
                </a:solidFill>
                <a:latin typeface="Calibri" panose="020F0502020204030204"/>
                <a:ea typeface="Calibri" panose="020F0502020204030204"/>
                <a:cs typeface="Calibri" panose="020F0502020204030204"/>
                <a:sym typeface="Calibri" panose="020F0502020204030204"/>
              </a:rPr>
              <a:t>sözleşme imzalatılır.</a:t>
            </a:r>
          </a:p>
          <a:p>
            <a:pPr marL="228600" marR="0" lvl="0" indent="-228600" algn="just" rtl="0">
              <a:lnSpc>
                <a:spcPct val="150000"/>
              </a:lnSpc>
              <a:spcBef>
                <a:spcPts val="0"/>
              </a:spcBef>
              <a:spcAft>
                <a:spcPts val="0"/>
              </a:spcAft>
              <a:buClr>
                <a:srgbClr val="000000"/>
              </a:buClr>
              <a:buSzPts val="2600"/>
              <a:buFont typeface="Arial" panose="020B0604020202020204"/>
              <a:buChar char="•"/>
            </a:pPr>
            <a:r>
              <a:rPr lang="tr-TR" sz="2600" b="1" i="0" u="none" strike="noStrike" cap="none" dirty="0">
                <a:solidFill>
                  <a:srgbClr val="FF0000"/>
                </a:solidFill>
                <a:latin typeface="Calibri" panose="020F0502020204030204"/>
                <a:ea typeface="Calibri" panose="020F0502020204030204"/>
                <a:cs typeface="Calibri" panose="020F0502020204030204"/>
                <a:sym typeface="Calibri" panose="020F0502020204030204"/>
              </a:rPr>
              <a:t>Programın başında Yönder ve danışa</a:t>
            </a:r>
            <a:r>
              <a:rPr lang="tr-TR" sz="2600" b="1" dirty="0">
                <a:solidFill>
                  <a:srgbClr val="FF0000"/>
                </a:solidFill>
                <a:latin typeface="Calibri" panose="020F0502020204030204"/>
                <a:ea typeface="Calibri" panose="020F0502020204030204"/>
                <a:cs typeface="Calibri" panose="020F0502020204030204"/>
                <a:sym typeface="Calibri" panose="020F0502020204030204"/>
              </a:rPr>
              <a:t>n öğrencilere öğrenci bilgi (tanıtım) formu doldurtulur.</a:t>
            </a:r>
            <a:endParaRPr lang="tr-TR" sz="2600" b="1" i="0" u="none" strike="noStrike" cap="none" dirty="0">
              <a:solidFill>
                <a:srgbClr val="FF0000"/>
              </a:solidFill>
              <a:latin typeface="Calibri" panose="020F0502020204030204"/>
              <a:ea typeface="Calibri" panose="020F0502020204030204"/>
              <a:cs typeface="Calibri" panose="020F0502020204030204"/>
              <a:sym typeface="Calibri" panose="020F0502020204030204"/>
            </a:endParaRPr>
          </a:p>
          <a:p>
            <a:pPr marL="342900" lvl="0" indent="-210820" algn="just" rtl="0">
              <a:lnSpc>
                <a:spcPct val="150000"/>
              </a:lnSpc>
              <a:spcBef>
                <a:spcPts val="1000"/>
              </a:spcBef>
              <a:spcAft>
                <a:spcPts val="0"/>
              </a:spcAft>
              <a:buSzPts val="2080"/>
              <a:buNone/>
            </a:pPr>
            <a:endParaRPr sz="2600" dirty="0"/>
          </a:p>
          <a:p>
            <a:pPr marL="342900" lvl="0" indent="-251460" algn="l" rtl="0">
              <a:spcBef>
                <a:spcPts val="1000"/>
              </a:spcBef>
              <a:spcAft>
                <a:spcPts val="0"/>
              </a:spcAft>
              <a:buSzPts val="1440"/>
              <a:buNone/>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539" name="Google Shape;539;p50"/>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592D00FD-EF62-4199-98E5-7FA756545D09}" type="datetime1">
              <a:rPr lang="tr-TR" smtClean="0"/>
              <a:t>30.09.2026</a:t>
            </a:fld>
            <a:endParaRPr lang="tr-TR"/>
          </a:p>
        </p:txBody>
      </p:sp>
      <p:sp>
        <p:nvSpPr>
          <p:cNvPr id="540" name="Google Shape;540;p50"/>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25</a:t>
            </a:fld>
            <a:endParaRPr 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51"/>
          <p:cNvSpPr txBox="1">
            <a:spLocks noGrp="1"/>
          </p:cNvSpPr>
          <p:nvPr>
            <p:ph type="body" idx="1"/>
          </p:nvPr>
        </p:nvSpPr>
        <p:spPr>
          <a:xfrm>
            <a:off x="677334" y="1714501"/>
            <a:ext cx="8596800" cy="4326900"/>
          </a:xfrm>
          <a:prstGeom prst="rect">
            <a:avLst/>
          </a:prstGeom>
          <a:noFill/>
          <a:ln>
            <a:noFill/>
          </a:ln>
        </p:spPr>
        <p:txBody>
          <a:bodyPr spcFirstLastPara="1" wrap="square" lIns="91425" tIns="45700" rIns="91425" bIns="45700" anchor="t" anchorCtr="0">
            <a:normAutofit/>
          </a:bodyPr>
          <a:lstStyle/>
          <a:p>
            <a:pPr marL="228600" marR="0" lvl="0" indent="-63500" algn="just" rtl="0">
              <a:lnSpc>
                <a:spcPct val="90000"/>
              </a:lnSpc>
              <a:spcBef>
                <a:spcPts val="1000"/>
              </a:spcBef>
              <a:spcAft>
                <a:spcPts val="0"/>
              </a:spcAft>
              <a:buClr>
                <a:srgbClr val="3F3F3F"/>
              </a:buClr>
              <a:buSzPts val="2600"/>
              <a:buFont typeface="Arial" panose="020B0604020202020204"/>
              <a:buNone/>
            </a:pPr>
            <a:endParaRPr sz="2600" dirty="0">
              <a:solidFill>
                <a:srgbClr val="000000"/>
              </a:solidFill>
              <a:latin typeface="Calibri" panose="020F0502020204030204"/>
              <a:ea typeface="Calibri" panose="020F0502020204030204"/>
              <a:cs typeface="Calibri" panose="020F0502020204030204"/>
              <a:sym typeface="Calibri" panose="020F0502020204030204"/>
            </a:endParaRPr>
          </a:p>
          <a:p>
            <a:pPr marL="228600" marR="0" lvl="0" indent="-228600" algn="just" rtl="0">
              <a:lnSpc>
                <a:spcPct val="15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Programın sonunda Akran </a:t>
            </a:r>
            <a:r>
              <a:rPr lang="tr-TR" sz="2600" b="0" i="0" u="none" strike="noStrike" cap="none" dirty="0" err="1">
                <a:solidFill>
                  <a:srgbClr val="000000"/>
                </a:solidFill>
                <a:latin typeface="Calibri" panose="020F0502020204030204"/>
                <a:ea typeface="Calibri" panose="020F0502020204030204"/>
                <a:cs typeface="Calibri" panose="020F0502020204030204"/>
                <a:sym typeface="Calibri" panose="020F0502020204030204"/>
              </a:rPr>
              <a:t>Yönderliği</a:t>
            </a: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Programında danışan ve </a:t>
            </a:r>
            <a:r>
              <a:rPr lang="tr-TR" sz="2600" b="0" i="0" u="none" strike="noStrike" cap="none" dirty="0" err="1">
                <a:solidFill>
                  <a:srgbClr val="000000"/>
                </a:solidFill>
                <a:latin typeface="Calibri" panose="020F0502020204030204"/>
                <a:ea typeface="Calibri" panose="020F0502020204030204"/>
                <a:cs typeface="Calibri" panose="020F0502020204030204"/>
                <a:sym typeface="Calibri" panose="020F0502020204030204"/>
              </a:rPr>
              <a:t>yönder</a:t>
            </a: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öğrencilerin </a:t>
            </a:r>
            <a:r>
              <a:rPr lang="tr-TR" sz="2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akran desteğini değerlendireceği formlar </a:t>
            </a: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doldurulur.</a:t>
            </a:r>
          </a:p>
          <a:p>
            <a:pPr marL="342900" lvl="0" indent="-251460" algn="l" rtl="0">
              <a:spcBef>
                <a:spcPts val="1000"/>
              </a:spcBef>
              <a:spcAft>
                <a:spcPts val="0"/>
              </a:spcAft>
              <a:buSzPts val="1440"/>
              <a:buNone/>
            </a:pPr>
            <a:endPar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546" name="Google Shape;546;p51"/>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2134E6F9-BA8B-4BE8-B77B-4D53BC49D32F}" type="datetime1">
              <a:rPr lang="tr-TR" smtClean="0"/>
              <a:t>30.09.2026</a:t>
            </a:fld>
            <a:endParaRPr lang="tr-TR"/>
          </a:p>
        </p:txBody>
      </p:sp>
      <p:sp>
        <p:nvSpPr>
          <p:cNvPr id="547" name="Google Shape;547;p51"/>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26</a:t>
            </a:fld>
            <a:endParaRPr 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52"/>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3200"/>
              <a:buFont typeface="Calibri" panose="020F0502020204030204"/>
              <a:buNone/>
            </a:pPr>
            <a:r>
              <a:rPr lang="tr-TR" sz="3200" b="1" dirty="0">
                <a:solidFill>
                  <a:srgbClr val="C00000"/>
                </a:solidFill>
                <a:highlight>
                  <a:srgbClr val="FFFF00"/>
                </a:highlight>
                <a:latin typeface="Calibri" panose="020F0502020204030204"/>
                <a:ea typeface="Calibri" panose="020F0502020204030204"/>
                <a:cs typeface="Calibri" panose="020F0502020204030204"/>
                <a:sym typeface="Calibri" panose="020F0502020204030204"/>
              </a:rPr>
              <a:t>Akran </a:t>
            </a:r>
            <a:r>
              <a:rPr lang="tr-TR" sz="3200" b="1" dirty="0" err="1">
                <a:solidFill>
                  <a:srgbClr val="C00000"/>
                </a:solidFill>
                <a:highlight>
                  <a:srgbClr val="FFFF00"/>
                </a:highlight>
                <a:latin typeface="Calibri" panose="020F0502020204030204"/>
                <a:ea typeface="Calibri" panose="020F0502020204030204"/>
                <a:cs typeface="Calibri" panose="020F0502020204030204"/>
                <a:sym typeface="Calibri" panose="020F0502020204030204"/>
              </a:rPr>
              <a:t>Yönderliği</a:t>
            </a:r>
            <a:r>
              <a:rPr lang="tr-TR" sz="3200" b="1" dirty="0">
                <a:solidFill>
                  <a:srgbClr val="C00000"/>
                </a:solidFill>
                <a:highlight>
                  <a:srgbClr val="FFFF00"/>
                </a:highlight>
                <a:latin typeface="Calibri" panose="020F0502020204030204"/>
                <a:ea typeface="Calibri" panose="020F0502020204030204"/>
                <a:cs typeface="Calibri" panose="020F0502020204030204"/>
                <a:sym typeface="Calibri" panose="020F0502020204030204"/>
              </a:rPr>
              <a:t> Uygulamasından Beklentiler</a:t>
            </a:r>
          </a:p>
        </p:txBody>
      </p:sp>
      <p:sp>
        <p:nvSpPr>
          <p:cNvPr id="553" name="Google Shape;553;p52"/>
          <p:cNvSpPr txBox="1">
            <a:spLocks noGrp="1"/>
          </p:cNvSpPr>
          <p:nvPr>
            <p:ph type="body" idx="1"/>
          </p:nvPr>
        </p:nvSpPr>
        <p:spPr>
          <a:xfrm>
            <a:off x="677334" y="2438399"/>
            <a:ext cx="9152466" cy="3603000"/>
          </a:xfrm>
          <a:prstGeom prst="rect">
            <a:avLst/>
          </a:prstGeom>
          <a:noFill/>
          <a:ln>
            <a:noFill/>
          </a:ln>
        </p:spPr>
        <p:txBody>
          <a:bodyPr spcFirstLastPara="1" wrap="square" lIns="91425" tIns="45700" rIns="91425" bIns="45700" anchor="t" anchorCtr="0">
            <a:normAutofit/>
          </a:bodyPr>
          <a:lstStyle/>
          <a:p>
            <a:pPr marL="228600" marR="0" lvl="0" indent="-228600" algn="just" rtl="0">
              <a:lnSpc>
                <a:spcPct val="150000"/>
              </a:lnSpc>
              <a:spcBef>
                <a:spcPts val="0"/>
              </a:spcBef>
              <a:spcAft>
                <a:spcPts val="0"/>
              </a:spcAft>
              <a:buClr>
                <a:srgbClr val="000000"/>
              </a:buClr>
              <a:buSzPts val="2600"/>
              <a:buFont typeface="Arial" panose="020B0604020202020204"/>
              <a:buChar char="•"/>
            </a:pPr>
            <a:r>
              <a:rPr lang="tr-TR" sz="260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Öğrencinin rollerinin tanımlamasına destek</a:t>
            </a:r>
          </a:p>
          <a:p>
            <a:pPr marL="228600" marR="0" lvl="0" indent="-228600" algn="just" rtl="0">
              <a:lnSpc>
                <a:spcPct val="150000"/>
              </a:lnSpc>
              <a:spcBef>
                <a:spcPts val="1000"/>
              </a:spcBef>
              <a:spcAft>
                <a:spcPts val="0"/>
              </a:spcAft>
              <a:buClr>
                <a:srgbClr val="000000"/>
              </a:buClr>
              <a:buSzPts val="2600"/>
              <a:buFont typeface="Arial" panose="020B0604020202020204"/>
              <a:buChar char="•"/>
            </a:pPr>
            <a:r>
              <a:rPr lang="tr-TR" sz="260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Gelişimi ve öğrenmeyi desteklemek, kaliteli hemşirelik uygulamalarını teşvik etmek için rol modellemeyi kullanmayı sağlamak</a:t>
            </a:r>
          </a:p>
        </p:txBody>
      </p:sp>
      <p:sp>
        <p:nvSpPr>
          <p:cNvPr id="554" name="Google Shape;554;p52"/>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6974E34F-948D-444D-A64C-79C148A77B6C}" type="datetime1">
              <a:rPr lang="tr-TR" smtClean="0"/>
              <a:t>30.09.2026</a:t>
            </a:fld>
            <a:endParaRPr lang="tr-TR"/>
          </a:p>
        </p:txBody>
      </p:sp>
      <p:sp>
        <p:nvSpPr>
          <p:cNvPr id="555" name="Google Shape;555;p52"/>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27</a:t>
            </a:fld>
            <a:endParaRPr lang="tr-TR"/>
          </a:p>
        </p:txBody>
      </p:sp>
      <p:sp>
        <p:nvSpPr>
          <p:cNvPr id="556" name="Google Shape;556;p52"/>
          <p:cNvSpPr txBox="1">
            <a:spLocks noGrp="1"/>
          </p:cNvSpPr>
          <p:nvPr>
            <p:ph type="ftr" idx="11"/>
          </p:nvPr>
        </p:nvSpPr>
        <p:spPr>
          <a:xfrm>
            <a:off x="410633" y="5878844"/>
            <a:ext cx="9809700" cy="7392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tr-TR"/>
              <a:t>Colvin, J. W., &amp; Ashman, M. (2010). Roles, risks, and benefits of peer mentoring relationships in higher education. Mentoring &amp; Tutoring: Partnership in Learning, 18(2), 121-134.</a:t>
            </a:r>
          </a:p>
          <a:p>
            <a:pPr marL="0" lvl="0" indent="0" algn="l" rtl="0">
              <a:spcBef>
                <a:spcPts val="0"/>
              </a:spcBef>
              <a:spcAft>
                <a:spcPts val="0"/>
              </a:spcAft>
              <a:buNone/>
            </a:pPr>
            <a:r>
              <a:rPr lang="tr-TR"/>
              <a:t>Sprengel, A. D., &amp; Job, L. (2004). Reducing student anxiety by using clinical peer mentoring with beginning nursing students. Nurse educator, 29(6), 246-250.</a:t>
            </a:r>
          </a:p>
          <a:p>
            <a:pPr marL="0" lvl="0" indent="0" algn="l" rtl="0">
              <a:spcBef>
                <a:spcPts val="0"/>
              </a:spcBef>
              <a:spcAft>
                <a:spcPts val="0"/>
              </a:spcAft>
              <a:buNone/>
            </a:pPr>
            <a:r>
              <a:rPr lang="tr-TR"/>
              <a:t>Gilmour, J. A., Kopeikin, A., &amp; Douché, J. (2007). Student nurses as peer-mentors: collegiality in practice. Nurse Education in Practice, 7(1), 36-43.</a:t>
            </a:r>
          </a:p>
          <a:p>
            <a:pPr marL="0" lvl="0" indent="0" algn="l" rtl="0">
              <a:spcBef>
                <a:spcPts val="0"/>
              </a:spcBef>
              <a:spcAft>
                <a:spcPts val="0"/>
              </a:spcAft>
              <a:buNone/>
            </a:pPr>
            <a:r>
              <a:rPr lang="tr-TR"/>
              <a:t>Hogan, R., Fox, D., &amp; Barratt-See, G. (2017). Peer to peer mentoring: Outcomes of third-year midwifery students mentoring first-year students. Women and Birth, 30(3), 206-213</a:t>
            </a:r>
          </a:p>
          <a:p>
            <a:pPr marL="0" lvl="0" indent="0" algn="l" rtl="0">
              <a:spcBef>
                <a:spcPts val="0"/>
              </a:spcBef>
              <a:spcAft>
                <a:spcPts val="0"/>
              </a:spcAft>
              <a:buNone/>
            </a:pPr>
            <a:endParaRPr lang="tr-T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53"/>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200"/>
              <a:buFont typeface="Calibri" panose="020F0502020204030204"/>
              <a:buNone/>
            </a:pPr>
            <a:r>
              <a:rPr lang="tr-TR" sz="3200" b="1" dirty="0">
                <a:solidFill>
                  <a:srgbClr val="C00000"/>
                </a:solidFill>
                <a:latin typeface="Calibri" panose="020F0502020204030204"/>
                <a:ea typeface="Calibri" panose="020F0502020204030204"/>
                <a:cs typeface="Calibri" panose="020F0502020204030204"/>
                <a:sym typeface="Calibri" panose="020F0502020204030204"/>
              </a:rPr>
              <a:t>Akran </a:t>
            </a:r>
            <a:r>
              <a:rPr lang="tr-TR" sz="3200" b="1" dirty="0" err="1">
                <a:solidFill>
                  <a:srgbClr val="C00000"/>
                </a:solidFill>
                <a:latin typeface="Calibri" panose="020F0502020204030204"/>
                <a:ea typeface="Calibri" panose="020F0502020204030204"/>
                <a:cs typeface="Calibri" panose="020F0502020204030204"/>
                <a:sym typeface="Calibri" panose="020F0502020204030204"/>
              </a:rPr>
              <a:t>Yönderliği</a:t>
            </a:r>
            <a:r>
              <a:rPr lang="tr-TR" sz="3200" b="1" dirty="0">
                <a:solidFill>
                  <a:srgbClr val="C00000"/>
                </a:solidFill>
                <a:latin typeface="Calibri" panose="020F0502020204030204"/>
                <a:ea typeface="Calibri" panose="020F0502020204030204"/>
                <a:cs typeface="Calibri" panose="020F0502020204030204"/>
                <a:sym typeface="Calibri" panose="020F0502020204030204"/>
              </a:rPr>
              <a:t> Uygulamasından Beklentiler (devam)</a:t>
            </a:r>
          </a:p>
        </p:txBody>
      </p:sp>
      <p:sp>
        <p:nvSpPr>
          <p:cNvPr id="562" name="Google Shape;562;p53"/>
          <p:cNvSpPr txBox="1">
            <a:spLocks noGrp="1"/>
          </p:cNvSpPr>
          <p:nvPr>
            <p:ph type="body" idx="1"/>
          </p:nvPr>
        </p:nvSpPr>
        <p:spPr>
          <a:xfrm>
            <a:off x="677334" y="1737360"/>
            <a:ext cx="8596800" cy="4304029"/>
          </a:xfrm>
          <a:prstGeom prst="rect">
            <a:avLst/>
          </a:prstGeom>
          <a:noFill/>
          <a:ln>
            <a:noFill/>
          </a:ln>
        </p:spPr>
        <p:txBody>
          <a:bodyPr spcFirstLastPara="1" wrap="square" lIns="91425" tIns="45700" rIns="91425" bIns="45700" anchor="t" anchorCtr="0">
            <a:normAutofit/>
          </a:bodyPr>
          <a:lstStyle/>
          <a:p>
            <a:pPr marL="228600" marR="0" lvl="0" indent="-228600" algn="just" rtl="0">
              <a:lnSpc>
                <a:spcPct val="15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Öğrencilerin okulda daha iyi performans göstermelerini desteklemek</a:t>
            </a:r>
          </a:p>
          <a:p>
            <a:pPr marL="228600" marR="0" lvl="0" indent="-228600" algn="just" rtl="0">
              <a:lnSpc>
                <a:spcPct val="15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Öğrencilerin yaşam becerilerini geliştirmelerine yardımcı olmak </a:t>
            </a:r>
          </a:p>
          <a:p>
            <a:pPr marL="228600" marR="0" lvl="0" indent="-228600" algn="just" rtl="0">
              <a:lnSpc>
                <a:spcPct val="150000"/>
              </a:lnSpc>
              <a:spcBef>
                <a:spcPts val="1000"/>
              </a:spcBef>
              <a:spcAft>
                <a:spcPts val="0"/>
              </a:spcAft>
              <a:buClr>
                <a:srgbClr val="000000"/>
              </a:buClr>
              <a:buSzPts val="2600"/>
              <a:buFont typeface="Arial" panose="020B0604020202020204"/>
              <a:buChar char="•"/>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Öğrencilerin işbirliğine dayalı öğrenme becerilerini geliştirmek</a:t>
            </a:r>
          </a:p>
          <a:p>
            <a:pPr marL="228600" marR="0" lvl="0" indent="-114300" algn="just" rtl="0">
              <a:lnSpc>
                <a:spcPct val="90000"/>
              </a:lnSpc>
              <a:spcBef>
                <a:spcPts val="1000"/>
              </a:spcBef>
              <a:spcAft>
                <a:spcPts val="0"/>
              </a:spcAft>
              <a:buClr>
                <a:srgbClr val="3F3F3F"/>
              </a:buClr>
              <a:buSzPts val="1800"/>
              <a:buFont typeface="Arial" panose="020B0604020202020204"/>
              <a:buNone/>
            </a:pPr>
            <a:endParaRPr sz="1800" b="0" i="0" u="none" strike="noStrike" cap="none" dirty="0">
              <a:solidFill>
                <a:srgbClr val="3F3F3F"/>
              </a:solidFill>
              <a:latin typeface="Trebuchet MS" panose="020B0603020202020204"/>
              <a:ea typeface="Trebuchet MS" panose="020B0603020202020204"/>
              <a:cs typeface="Trebuchet MS" panose="020B0603020202020204"/>
              <a:sym typeface="Trebuchet MS" panose="020B0603020202020204"/>
            </a:endParaRPr>
          </a:p>
          <a:p>
            <a:pPr marL="342900" lvl="0" indent="-251460" algn="l" rtl="0">
              <a:spcBef>
                <a:spcPts val="1000"/>
              </a:spcBef>
              <a:spcAft>
                <a:spcPts val="0"/>
              </a:spcAft>
              <a:buSzPts val="1440"/>
              <a:buNone/>
            </a:pPr>
            <a:endParaRPr sz="1800" b="0" i="0" u="none" strike="noStrike" cap="none" dirty="0">
              <a:solidFill>
                <a:srgbClr val="3F3F3F"/>
              </a:solidFill>
              <a:latin typeface="Trebuchet MS" panose="020B0603020202020204"/>
              <a:ea typeface="Trebuchet MS" panose="020B0603020202020204"/>
              <a:cs typeface="Trebuchet MS" panose="020B0603020202020204"/>
              <a:sym typeface="Trebuchet MS" panose="020B0603020202020204"/>
            </a:endParaRPr>
          </a:p>
        </p:txBody>
      </p:sp>
      <p:sp>
        <p:nvSpPr>
          <p:cNvPr id="563" name="Google Shape;563;p53"/>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840C09B5-1D4C-44AE-BE96-030305E0045C}" type="datetime1">
              <a:rPr lang="tr-TR" smtClean="0"/>
              <a:t>30.09.2026</a:t>
            </a:fld>
            <a:endParaRPr lang="tr-TR"/>
          </a:p>
        </p:txBody>
      </p:sp>
      <p:sp>
        <p:nvSpPr>
          <p:cNvPr id="564" name="Google Shape;564;p53"/>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28</a:t>
            </a:fld>
            <a:endParaRPr lang="tr-T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54"/>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just" rtl="0">
              <a:spcBef>
                <a:spcPts val="0"/>
              </a:spcBef>
              <a:spcAft>
                <a:spcPts val="0"/>
              </a:spcAft>
              <a:buClr>
                <a:schemeClr val="accent1"/>
              </a:buClr>
              <a:buSzPts val="3200"/>
              <a:buFont typeface="Calibri" panose="020F0502020204030204"/>
              <a:buNone/>
            </a:pPr>
            <a:r>
              <a:rPr lang="tr-TR" sz="3200" b="1" dirty="0">
                <a:solidFill>
                  <a:srgbClr val="C00000"/>
                </a:solidFill>
                <a:latin typeface="Calibri" panose="020F0502020204030204"/>
                <a:ea typeface="Calibri" panose="020F0502020204030204"/>
                <a:cs typeface="Calibri" panose="020F0502020204030204"/>
                <a:sym typeface="Calibri" panose="020F0502020204030204"/>
              </a:rPr>
              <a:t>Akran </a:t>
            </a:r>
            <a:r>
              <a:rPr lang="tr-TR" sz="3200" b="1" dirty="0" err="1">
                <a:solidFill>
                  <a:srgbClr val="C00000"/>
                </a:solidFill>
                <a:latin typeface="Calibri" panose="020F0502020204030204"/>
                <a:ea typeface="Calibri" panose="020F0502020204030204"/>
                <a:cs typeface="Calibri" panose="020F0502020204030204"/>
                <a:sym typeface="Calibri" panose="020F0502020204030204"/>
              </a:rPr>
              <a:t>Yönderliği</a:t>
            </a:r>
            <a:r>
              <a:rPr lang="tr-TR" sz="3200" b="1" dirty="0">
                <a:solidFill>
                  <a:srgbClr val="C00000"/>
                </a:solidFill>
                <a:latin typeface="Calibri" panose="020F0502020204030204"/>
                <a:ea typeface="Calibri" panose="020F0502020204030204"/>
                <a:cs typeface="Calibri" panose="020F0502020204030204"/>
                <a:sym typeface="Calibri" panose="020F0502020204030204"/>
              </a:rPr>
              <a:t> Uygulamasından Beklentiler</a:t>
            </a:r>
            <a:r>
              <a:rPr kumimoji="0" lang="tr-TR" sz="3200" b="1" i="0" u="none" strike="noStrike" kern="0" cap="none" spc="0" normalizeH="0" baseline="0" noProof="0" dirty="0">
                <a:ln>
                  <a:noFill/>
                </a:ln>
                <a:solidFill>
                  <a:srgbClr val="C00000"/>
                </a:solidFill>
                <a:effectLst/>
                <a:uLnTx/>
                <a:uFillTx/>
                <a:latin typeface="Calibri" panose="020F0502020204030204"/>
                <a:ea typeface="Calibri" panose="020F0502020204030204"/>
                <a:cs typeface="Calibri" panose="020F0502020204030204"/>
                <a:sym typeface="Calibri" panose="020F0502020204030204"/>
              </a:rPr>
              <a:t> (devam)</a:t>
            </a:r>
            <a:r>
              <a:rPr lang="tr-TR" sz="3200" b="1" dirty="0">
                <a:solidFill>
                  <a:srgbClr val="C00000"/>
                </a:solidFill>
                <a:latin typeface="Calibri" panose="020F0502020204030204"/>
                <a:ea typeface="Calibri" panose="020F0502020204030204"/>
                <a:cs typeface="Calibri" panose="020F0502020204030204"/>
                <a:sym typeface="Calibri" panose="020F0502020204030204"/>
              </a:rPr>
              <a:t> </a:t>
            </a:r>
          </a:p>
        </p:txBody>
      </p:sp>
      <p:sp>
        <p:nvSpPr>
          <p:cNvPr id="571" name="Google Shape;571;p54"/>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rmAutofit/>
          </a:bodyPr>
          <a:lstStyle/>
          <a:p>
            <a:pPr marL="0" marR="0" lvl="0" indent="0" algn="just" rtl="0">
              <a:lnSpc>
                <a:spcPct val="90000"/>
              </a:lnSpc>
              <a:spcBef>
                <a:spcPts val="0"/>
              </a:spcBef>
              <a:spcAft>
                <a:spcPts val="0"/>
              </a:spcAft>
              <a:buClr>
                <a:srgbClr val="000000"/>
              </a:buClr>
              <a:buSzPts val="2600"/>
              <a:buFont typeface="Arial" panose="020B0604020202020204"/>
              <a:buNone/>
            </a:pPr>
            <a:r>
              <a:rPr lang="tr-TR" sz="2600" b="1" i="1" u="none" strike="noStrike" cap="none" dirty="0">
                <a:solidFill>
                  <a:srgbClr val="000000"/>
                </a:solidFill>
                <a:latin typeface="Calibri" panose="020F0502020204030204"/>
                <a:ea typeface="Calibri" panose="020F0502020204030204"/>
                <a:cs typeface="Calibri" panose="020F0502020204030204"/>
                <a:sym typeface="Calibri" panose="020F0502020204030204"/>
              </a:rPr>
              <a:t>Klinik ortamda;</a:t>
            </a:r>
          </a:p>
          <a:p>
            <a:pPr marL="0" marR="0" lvl="0" indent="0" algn="just" rtl="0">
              <a:lnSpc>
                <a:spcPct val="90000"/>
              </a:lnSpc>
              <a:spcBef>
                <a:spcPts val="1000"/>
              </a:spcBef>
              <a:spcAft>
                <a:spcPts val="0"/>
              </a:spcAft>
              <a:buClr>
                <a:srgbClr val="000000"/>
              </a:buClr>
              <a:buSzPts val="2600"/>
              <a:buFont typeface="Arial" panose="020B0604020202020204"/>
              <a:buNone/>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*öğrenci kaygısının azalmasını sağlamak, </a:t>
            </a:r>
          </a:p>
          <a:p>
            <a:pPr marL="0" marR="0" lvl="0" indent="0" algn="just" rtl="0">
              <a:lnSpc>
                <a:spcPct val="90000"/>
              </a:lnSpc>
              <a:spcBef>
                <a:spcPts val="1000"/>
              </a:spcBef>
              <a:spcAft>
                <a:spcPts val="0"/>
              </a:spcAft>
              <a:buClr>
                <a:srgbClr val="000000"/>
              </a:buClr>
              <a:buSzPts val="2600"/>
              <a:buFont typeface="Arial" panose="020B0604020202020204"/>
              <a:buNone/>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*uygulamalı öğrenme fırsatlarının artırılmasını sağlamak, </a:t>
            </a:r>
          </a:p>
          <a:p>
            <a:pPr marL="0" marR="0" lvl="0" indent="0" algn="just" rtl="0">
              <a:lnSpc>
                <a:spcPct val="90000"/>
              </a:lnSpc>
              <a:spcBef>
                <a:spcPts val="1000"/>
              </a:spcBef>
              <a:spcAft>
                <a:spcPts val="0"/>
              </a:spcAft>
              <a:buClr>
                <a:srgbClr val="000000"/>
              </a:buClr>
              <a:buSzPts val="2600"/>
              <a:buFont typeface="Arial" panose="020B0604020202020204"/>
              <a:buNone/>
            </a:pPr>
            <a:r>
              <a:rPr lang="tr-TR" sz="26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*olumlu rol modelleme sağlama ve öğrenciler arasında meslektaşlık ilişkisinin teşvik edilmesini sağlamak</a:t>
            </a:r>
          </a:p>
          <a:p>
            <a:pPr marL="0" marR="0" lvl="0" indent="0" algn="l" rtl="0">
              <a:lnSpc>
                <a:spcPct val="90000"/>
              </a:lnSpc>
              <a:spcBef>
                <a:spcPts val="1000"/>
              </a:spcBef>
              <a:spcAft>
                <a:spcPts val="0"/>
              </a:spcAft>
              <a:buClr>
                <a:srgbClr val="3F3F3F"/>
              </a:buClr>
              <a:buSzPts val="2800"/>
              <a:buFont typeface="Arial" panose="020B0604020202020204"/>
              <a:buNone/>
            </a:pPr>
            <a:endParaRP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342900" lvl="0" indent="-251460" algn="l" rtl="0">
              <a:spcBef>
                <a:spcPts val="1000"/>
              </a:spcBef>
              <a:spcAft>
                <a:spcPts val="0"/>
              </a:spcAft>
              <a:buSzPts val="1440"/>
              <a:buNone/>
            </a:pPr>
            <a:endParaRP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572" name="Google Shape;572;p54"/>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2A2D521A-5D3C-49B7-A59A-FB300358D03E}" type="datetime1">
              <a:rPr lang="tr-TR" smtClean="0"/>
              <a:t>30.09.2026</a:t>
            </a:fld>
            <a:endParaRPr lang="tr-TR"/>
          </a:p>
        </p:txBody>
      </p:sp>
      <p:sp>
        <p:nvSpPr>
          <p:cNvPr id="573" name="Google Shape;573;p54"/>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29</a:t>
            </a:fld>
            <a:endParaRPr lang="tr-TR"/>
          </a:p>
        </p:txBody>
      </p:sp>
      <p:sp>
        <p:nvSpPr>
          <p:cNvPr id="574" name="Google Shape;574;p54"/>
          <p:cNvSpPr txBox="1">
            <a:spLocks noGrp="1"/>
          </p:cNvSpPr>
          <p:nvPr>
            <p:ph type="ftr" idx="11"/>
          </p:nvPr>
        </p:nvSpPr>
        <p:spPr>
          <a:xfrm>
            <a:off x="343959" y="5886450"/>
            <a:ext cx="9476400" cy="9717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888888"/>
              </a:buClr>
              <a:buSzPts val="900"/>
              <a:buFont typeface="Trebuchet MS" panose="020B0603020202020204"/>
              <a:buNone/>
            </a:pPr>
            <a:r>
              <a:rPr lang="tr-TR" sz="9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Colvin, J. W., &amp; Ashman, M. (2010). Roles, risks, and benefits of peer mentoring relationships in higher education. Mentoring &amp; Tutoring: Partnership in Learning, 18(2), 121-134.</a:t>
            </a:r>
            <a:endParaRPr sz="9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endParaRPr>
          </a:p>
          <a:p>
            <a:pPr marL="0" marR="0" lvl="0" indent="0" algn="l" rtl="0">
              <a:lnSpc>
                <a:spcPct val="100000"/>
              </a:lnSpc>
              <a:spcBef>
                <a:spcPts val="0"/>
              </a:spcBef>
              <a:spcAft>
                <a:spcPts val="0"/>
              </a:spcAft>
              <a:buClr>
                <a:srgbClr val="888888"/>
              </a:buClr>
              <a:buSzPts val="900"/>
              <a:buFont typeface="Trebuchet MS" panose="020B0603020202020204"/>
              <a:buNone/>
            </a:pPr>
            <a:r>
              <a:rPr lang="tr-TR" sz="9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Sprengel, A. D., &amp; Job, L. (2004). Reducing student anxiety by using clinical peer mentoring with beginning nursing students. Nurse educator, 29(6), 246-250.</a:t>
            </a:r>
            <a:endParaRPr sz="9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endParaRPr>
          </a:p>
          <a:p>
            <a:pPr marL="0" marR="0" lvl="0" indent="0" algn="l" rtl="0">
              <a:lnSpc>
                <a:spcPct val="100000"/>
              </a:lnSpc>
              <a:spcBef>
                <a:spcPts val="0"/>
              </a:spcBef>
              <a:spcAft>
                <a:spcPts val="0"/>
              </a:spcAft>
              <a:buClr>
                <a:srgbClr val="888888"/>
              </a:buClr>
              <a:buSzPts val="900"/>
              <a:buFont typeface="Trebuchet MS" panose="020B0603020202020204"/>
              <a:buNone/>
            </a:pPr>
            <a:r>
              <a:rPr lang="tr-TR" sz="9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Gilmour, J. A., Kopeikin, A., &amp; Douché, J. (2007). Student nurses as peer-mentors: collegiality in practice. Nurse Education in Practice, 7(1), 36-43.</a:t>
            </a:r>
            <a:endParaRPr sz="9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endParaRPr>
          </a:p>
          <a:p>
            <a:pPr marL="0" marR="0" lvl="0" indent="0" algn="l" rtl="0">
              <a:lnSpc>
                <a:spcPct val="100000"/>
              </a:lnSpc>
              <a:spcBef>
                <a:spcPts val="0"/>
              </a:spcBef>
              <a:spcAft>
                <a:spcPts val="0"/>
              </a:spcAft>
              <a:buClr>
                <a:srgbClr val="888888"/>
              </a:buClr>
              <a:buSzPts val="900"/>
              <a:buFont typeface="Trebuchet MS" panose="020B0603020202020204"/>
              <a:buNone/>
            </a:pPr>
            <a:r>
              <a:rPr lang="tr-TR" sz="9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rPr>
              <a:t>Hogan, R., Fox, D., &amp; Barratt-See, G. (2017). Peer to peer mentoring: Outcomes of third-year midwifery students mentoring first-year students. Women and Birth, 30(3), 206-213</a:t>
            </a:r>
            <a:endParaRPr sz="9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endParaRPr>
          </a:p>
          <a:p>
            <a:pPr marL="0" marR="0" lvl="0" indent="0" algn="l" rtl="0">
              <a:lnSpc>
                <a:spcPct val="100000"/>
              </a:lnSpc>
              <a:spcBef>
                <a:spcPts val="0"/>
              </a:spcBef>
              <a:spcAft>
                <a:spcPts val="0"/>
              </a:spcAft>
              <a:buClr>
                <a:srgbClr val="888888"/>
              </a:buClr>
              <a:buSzPts val="900"/>
              <a:buFont typeface="Trebuchet MS" panose="020B0603020202020204"/>
              <a:buNone/>
            </a:pPr>
            <a:endParaRPr sz="9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endParaRPr>
          </a:p>
          <a:p>
            <a:pPr marL="0" lvl="0" indent="0" algn="l" rtl="0">
              <a:spcBef>
                <a:spcPts val="0"/>
              </a:spcBef>
              <a:spcAft>
                <a:spcPts val="0"/>
              </a:spcAft>
              <a:buNone/>
            </a:pPr>
            <a:endParaRPr sz="900" b="0" i="0" u="none" strike="noStrike" cap="none">
              <a:solidFill>
                <a:srgbClr val="888888"/>
              </a:solidFill>
              <a:latin typeface="Trebuchet MS" panose="020B0603020202020204"/>
              <a:ea typeface="Trebuchet MS" panose="020B0603020202020204"/>
              <a:cs typeface="Trebuchet MS" panose="020B0603020202020204"/>
              <a:sym typeface="Trebuchet MS" panose="020B0603020202020204"/>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55"/>
          <p:cNvSpPr txBox="1">
            <a:spLocks noGrp="1"/>
          </p:cNvSpPr>
          <p:nvPr>
            <p:ph type="title"/>
          </p:nvPr>
        </p:nvSpPr>
        <p:spPr>
          <a:xfrm>
            <a:off x="677334" y="609600"/>
            <a:ext cx="8596800" cy="1320900"/>
          </a:xfrm>
          <a:prstGeom prst="rect">
            <a:avLst/>
          </a:prstGeom>
          <a:noFill/>
          <a:ln>
            <a:noFill/>
          </a:ln>
        </p:spPr>
        <p:txBody>
          <a:bodyPr spcFirstLastPara="1" wrap="square" lIns="91425" tIns="45700" rIns="91425" bIns="45700" anchor="t" anchorCtr="0">
            <a:normAutofit/>
          </a:bodyPr>
          <a:lstStyle/>
          <a:p>
            <a:pPr marL="0" lvl="0" indent="0" algn="just" rtl="0">
              <a:spcBef>
                <a:spcPts val="0"/>
              </a:spcBef>
              <a:spcAft>
                <a:spcPts val="0"/>
              </a:spcAft>
              <a:buClr>
                <a:schemeClr val="accent1"/>
              </a:buClr>
              <a:buSzPts val="3200"/>
              <a:buFont typeface="Calibri" panose="020F0502020204030204"/>
              <a:buNone/>
            </a:pPr>
            <a:r>
              <a:rPr lang="tr-TR" sz="3200" b="1" dirty="0">
                <a:solidFill>
                  <a:srgbClr val="C00000"/>
                </a:solidFill>
                <a:latin typeface="Calibri" panose="020F0502020204030204"/>
                <a:ea typeface="Calibri" panose="020F0502020204030204"/>
                <a:cs typeface="Calibri" panose="020F0502020204030204"/>
                <a:sym typeface="Calibri" panose="020F0502020204030204"/>
              </a:rPr>
              <a:t>Akran </a:t>
            </a:r>
            <a:r>
              <a:rPr lang="tr-TR" sz="3200" b="1" dirty="0" err="1">
                <a:solidFill>
                  <a:srgbClr val="C00000"/>
                </a:solidFill>
                <a:latin typeface="Calibri" panose="020F0502020204030204"/>
                <a:ea typeface="Calibri" panose="020F0502020204030204"/>
                <a:cs typeface="Calibri" panose="020F0502020204030204"/>
                <a:sym typeface="Calibri" panose="020F0502020204030204"/>
              </a:rPr>
              <a:t>Yönderliği</a:t>
            </a:r>
            <a:r>
              <a:rPr lang="tr-TR" sz="3200" b="1" dirty="0">
                <a:solidFill>
                  <a:srgbClr val="C00000"/>
                </a:solidFill>
                <a:latin typeface="Calibri" panose="020F0502020204030204"/>
                <a:ea typeface="Calibri" panose="020F0502020204030204"/>
                <a:cs typeface="Calibri" panose="020F0502020204030204"/>
                <a:sym typeface="Calibri" panose="020F0502020204030204"/>
              </a:rPr>
              <a:t> Uygulamasından Beklentiler </a:t>
            </a:r>
            <a:r>
              <a:rPr kumimoji="0" lang="tr-TR" sz="3200" b="1" i="0" u="none" strike="noStrike" kern="0" cap="none" spc="0" normalizeH="0" baseline="0" noProof="0" dirty="0">
                <a:ln>
                  <a:noFill/>
                </a:ln>
                <a:solidFill>
                  <a:srgbClr val="C00000"/>
                </a:solidFill>
                <a:effectLst/>
                <a:uLnTx/>
                <a:uFillTx/>
                <a:latin typeface="Calibri" panose="020F0502020204030204"/>
                <a:ea typeface="Calibri" panose="020F0502020204030204"/>
                <a:cs typeface="Calibri" panose="020F0502020204030204"/>
                <a:sym typeface="Calibri" panose="020F0502020204030204"/>
              </a:rPr>
              <a:t>(devam)</a:t>
            </a:r>
            <a:endParaRPr lang="tr-TR" sz="3200" b="1" dirty="0">
              <a:solidFill>
                <a:srgbClr val="C00000"/>
              </a:solidFill>
              <a:latin typeface="Calibri" panose="020F0502020204030204"/>
              <a:ea typeface="Calibri" panose="020F0502020204030204"/>
              <a:cs typeface="Calibri" panose="020F0502020204030204"/>
              <a:sym typeface="Calibri" panose="020F0502020204030204"/>
            </a:endParaRPr>
          </a:p>
        </p:txBody>
      </p:sp>
      <p:sp>
        <p:nvSpPr>
          <p:cNvPr id="580" name="Google Shape;580;p55"/>
          <p:cNvSpPr txBox="1">
            <a:spLocks noGrp="1"/>
          </p:cNvSpPr>
          <p:nvPr>
            <p:ph type="body" idx="1"/>
          </p:nvPr>
        </p:nvSpPr>
        <p:spPr>
          <a:xfrm>
            <a:off x="677334" y="2160589"/>
            <a:ext cx="8596800" cy="3880800"/>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rgbClr val="000000"/>
              </a:buClr>
              <a:buSzPts val="2800"/>
              <a:buFont typeface="Arial" panose="020B0604020202020204"/>
              <a:buChar char="•"/>
            </a:pPr>
            <a:r>
              <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Öğrencilerin akademik, sosyal ve liderlik yeteneklerini geliştirmek</a:t>
            </a:r>
          </a:p>
          <a:p>
            <a:pPr marL="228600" marR="0" lvl="0" indent="-228600" algn="l" rtl="0">
              <a:lnSpc>
                <a:spcPct val="90000"/>
              </a:lnSpc>
              <a:spcBef>
                <a:spcPts val="1000"/>
              </a:spcBef>
              <a:spcAft>
                <a:spcPts val="0"/>
              </a:spcAft>
              <a:buClr>
                <a:srgbClr val="000000"/>
              </a:buClr>
              <a:buSzPts val="2800"/>
              <a:buFont typeface="Arial" panose="020B0604020202020204"/>
              <a:buChar char="•"/>
            </a:pPr>
            <a:r>
              <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Mesleki kimlik gelişimine yardımcı olmak</a:t>
            </a:r>
          </a:p>
          <a:p>
            <a:pPr marL="228600" marR="0" lvl="0" indent="-228600" algn="l" rtl="0">
              <a:lnSpc>
                <a:spcPct val="90000"/>
              </a:lnSpc>
              <a:spcBef>
                <a:spcPts val="1000"/>
              </a:spcBef>
              <a:spcAft>
                <a:spcPts val="0"/>
              </a:spcAft>
              <a:buClr>
                <a:srgbClr val="000000"/>
              </a:buClr>
              <a:buSzPts val="2800"/>
              <a:buFont typeface="Arial" panose="020B0604020202020204"/>
              <a:buChar char="•"/>
            </a:pPr>
            <a:r>
              <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Öğrencilerin birinci yılında olumlu öğrenci deneyimi yaşamalarına katkıda bulunmak</a:t>
            </a:r>
          </a:p>
          <a:p>
            <a:pPr marL="228600" marR="0" lvl="0" indent="-228600" algn="l" rtl="0">
              <a:lnSpc>
                <a:spcPct val="90000"/>
              </a:lnSpc>
              <a:spcBef>
                <a:spcPts val="1000"/>
              </a:spcBef>
              <a:spcAft>
                <a:spcPts val="0"/>
              </a:spcAft>
              <a:buClr>
                <a:srgbClr val="000000"/>
              </a:buClr>
              <a:buSzPts val="2800"/>
              <a:buFont typeface="Arial" panose="020B0604020202020204"/>
              <a:buChar char="•"/>
            </a:pPr>
            <a:r>
              <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Yeni gelen öğrencilerin güven ve başarılı olma duygusu kazanmasına yardım etmede destek olmak.</a:t>
            </a:r>
          </a:p>
          <a:p>
            <a:pPr marL="342900" lvl="0" indent="-251460" algn="l" rtl="0">
              <a:spcBef>
                <a:spcPts val="1000"/>
              </a:spcBef>
              <a:spcAft>
                <a:spcPts val="0"/>
              </a:spcAft>
              <a:buSzPts val="1440"/>
              <a:buNone/>
            </a:pPr>
            <a:endParaRPr lang="tr-TR" sz="28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581" name="Google Shape;581;p55"/>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AE6CDEE8-CD7E-4567-8C3C-504E4E709916}" type="datetime1">
              <a:rPr lang="tr-TR" smtClean="0"/>
              <a:t>30.09.2026</a:t>
            </a:fld>
            <a:endParaRPr lang="tr-TR"/>
          </a:p>
        </p:txBody>
      </p:sp>
      <p:sp>
        <p:nvSpPr>
          <p:cNvPr id="582" name="Google Shape;582;p55"/>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30</a:t>
            </a:fld>
            <a:endParaRPr lang="tr-T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56"/>
          <p:cNvSpPr txBox="1">
            <a:spLocks noGrp="1"/>
          </p:cNvSpPr>
          <p:nvPr>
            <p:ph type="title"/>
          </p:nvPr>
        </p:nvSpPr>
        <p:spPr>
          <a:xfrm>
            <a:off x="200025" y="180975"/>
            <a:ext cx="11639400" cy="12003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2600"/>
              <a:buFont typeface="Calibri" panose="020F0502020204030204"/>
              <a:buNone/>
            </a:pPr>
            <a:r>
              <a:rPr lang="tr-TR" sz="2600" b="1">
                <a:solidFill>
                  <a:schemeClr val="dk1"/>
                </a:solidFill>
                <a:latin typeface="Calibri" panose="020F0502020204030204"/>
                <a:ea typeface="Calibri" panose="020F0502020204030204"/>
                <a:cs typeface="Calibri" panose="020F0502020204030204"/>
                <a:sym typeface="Calibri" panose="020F0502020204030204"/>
              </a:rPr>
              <a:t>6. Akdeniz Üniversitesi Hemşirelik Fakültesi Danışan Öğrenci Değerlendirme Formu Üniversite ve Fakülte imkanlarını kullanmaya ilişkin sorular</a:t>
            </a:r>
          </a:p>
        </p:txBody>
      </p:sp>
      <p:sp>
        <p:nvSpPr>
          <p:cNvPr id="589" name="Google Shape;589;p56"/>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CD67FA8-338A-44AB-9F3E-25435D1944F7}" type="datetime1">
              <a:rPr lang="tr-TR" smtClean="0"/>
              <a:t>30.09.2026</a:t>
            </a:fld>
            <a:endParaRPr lang="tr-TR"/>
          </a:p>
        </p:txBody>
      </p:sp>
      <p:sp>
        <p:nvSpPr>
          <p:cNvPr id="590" name="Google Shape;590;p56"/>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31</a:t>
            </a:fld>
            <a:endParaRPr lang="tr-TR"/>
          </a:p>
        </p:txBody>
      </p:sp>
      <p:sp>
        <p:nvSpPr>
          <p:cNvPr id="591" name="Google Shape;591;p56"/>
          <p:cNvSpPr txBox="1">
            <a:spLocks noGrp="1"/>
          </p:cNvSpPr>
          <p:nvPr>
            <p:ph type="body" idx="1"/>
          </p:nvPr>
        </p:nvSpPr>
        <p:spPr>
          <a:xfrm>
            <a:off x="677333" y="1200150"/>
            <a:ext cx="10762200" cy="4841100"/>
          </a:xfrm>
          <a:prstGeom prst="rect">
            <a:avLst/>
          </a:prstGeom>
          <a:noFill/>
          <a:ln>
            <a:noFill/>
          </a:ln>
        </p:spPr>
        <p:txBody>
          <a:bodyPr spcFirstLastPara="1" wrap="square" lIns="91425" tIns="45700" rIns="91425" bIns="45700" anchor="t" anchorCtr="0">
            <a:normAutofit/>
          </a:bodyPr>
          <a:lstStyle/>
          <a:p>
            <a:pPr marL="342900" lvl="0" indent="-251460" algn="l" rtl="0">
              <a:spcBef>
                <a:spcPts val="0"/>
              </a:spcBef>
              <a:spcAft>
                <a:spcPts val="0"/>
              </a:spcAft>
              <a:buSzPts val="1440"/>
              <a:buNone/>
            </a:pPr>
            <a:endParaRPr/>
          </a:p>
          <a:p>
            <a:pPr marL="0" lvl="0" indent="0" algn="l" rtl="0">
              <a:spcBef>
                <a:spcPts val="1000"/>
              </a:spcBef>
              <a:spcAft>
                <a:spcPts val="0"/>
              </a:spcAft>
              <a:buSzPts val="1440"/>
              <a:buNone/>
            </a:pPr>
            <a:endParaRPr/>
          </a:p>
        </p:txBody>
      </p:sp>
      <p:graphicFrame>
        <p:nvGraphicFramePr>
          <p:cNvPr id="592" name="Google Shape;592;p56"/>
          <p:cNvGraphicFramePr/>
          <p:nvPr>
            <p:extLst>
              <p:ext uri="{D42A27DB-BD31-4B8C-83A1-F6EECF244321}">
                <p14:modId xmlns:p14="http://schemas.microsoft.com/office/powerpoint/2010/main" val="1693312004"/>
              </p:ext>
            </p:extLst>
          </p:nvPr>
        </p:nvGraphicFramePr>
        <p:xfrm>
          <a:off x="592138" y="1092933"/>
          <a:ext cx="10504500" cy="2087900"/>
        </p:xfrm>
        <a:graphic>
          <a:graphicData uri="http://schemas.openxmlformats.org/drawingml/2006/table">
            <a:tbl>
              <a:tblPr firstRow="1" bandRow="1">
                <a:noFill/>
                <a:tableStyleId>{06D07414-8943-4489-B235-C17E93BDDF9D}</a:tableStyleId>
              </a:tblPr>
              <a:tblGrid>
                <a:gridCol w="5252250">
                  <a:extLst>
                    <a:ext uri="{9D8B030D-6E8A-4147-A177-3AD203B41FA5}">
                      <a16:colId xmlns:a16="http://schemas.microsoft.com/office/drawing/2014/main" val="20000"/>
                    </a:ext>
                  </a:extLst>
                </a:gridCol>
                <a:gridCol w="5252250">
                  <a:extLst>
                    <a:ext uri="{9D8B030D-6E8A-4147-A177-3AD203B41FA5}">
                      <a16:colId xmlns:a16="http://schemas.microsoft.com/office/drawing/2014/main" val="20001"/>
                    </a:ext>
                  </a:extLst>
                </a:gridCol>
              </a:tblGrid>
              <a:tr h="392775">
                <a:tc>
                  <a:txBody>
                    <a:bodyPr/>
                    <a:lstStyle/>
                    <a:p>
                      <a:pPr marL="0" marR="0" lvl="0" indent="0" algn="l" rtl="0">
                        <a:spcBef>
                          <a:spcPts val="0"/>
                        </a:spcBef>
                        <a:spcAft>
                          <a:spcPts val="0"/>
                        </a:spcAft>
                        <a:buNone/>
                      </a:pPr>
                      <a:endParaRPr sz="2500">
                        <a:latin typeface="Calibri" panose="020F0502020204030204"/>
                        <a:ea typeface="Calibri" panose="020F0502020204030204"/>
                        <a:cs typeface="Calibri" panose="020F0502020204030204"/>
                        <a:sym typeface="Calibri" panose="020F0502020204030204"/>
                      </a:endParaRPr>
                    </a:p>
                  </a:txBody>
                  <a:tcPr marL="91450" marR="91450" marT="45725" marB="45725"/>
                </a:tc>
                <a:tc>
                  <a:txBody>
                    <a:bodyPr/>
                    <a:lstStyle/>
                    <a:p>
                      <a:pPr marL="0" marR="0" lvl="0" indent="0" algn="l" rtl="0">
                        <a:spcBef>
                          <a:spcPts val="0"/>
                        </a:spcBef>
                        <a:spcAft>
                          <a:spcPts val="0"/>
                        </a:spcAft>
                        <a:buNone/>
                      </a:pPr>
                      <a:endParaRPr sz="2500">
                        <a:latin typeface="Calibri" panose="020F0502020204030204"/>
                        <a:ea typeface="Calibri" panose="020F0502020204030204"/>
                        <a:cs typeface="Calibri" panose="020F0502020204030204"/>
                        <a:sym typeface="Calibri" panose="020F0502020204030204"/>
                      </a:endParaRPr>
                    </a:p>
                  </a:txBody>
                  <a:tcPr marL="91450" marR="91450" marT="45725" marB="45725"/>
                </a:tc>
                <a:extLst>
                  <a:ext uri="{0D108BD9-81ED-4DB2-BD59-A6C34878D82A}">
                    <a16:rowId xmlns:a16="http://schemas.microsoft.com/office/drawing/2014/main" val="10000"/>
                  </a:ext>
                </a:extLst>
              </a:tr>
              <a:tr h="1397400">
                <a:tc>
                  <a:txBody>
                    <a:bodyPr/>
                    <a:lstStyle/>
                    <a:p>
                      <a:pPr marL="0" marR="0" lvl="0" indent="0" algn="l" rtl="0">
                        <a:spcBef>
                          <a:spcPts val="0"/>
                        </a:spcBef>
                        <a:spcAft>
                          <a:spcPts val="0"/>
                        </a:spcAft>
                        <a:buNone/>
                      </a:pPr>
                      <a:r>
                        <a:rPr lang="tr-TR" sz="2500" dirty="0">
                          <a:highlight>
                            <a:srgbClr val="FFFF00"/>
                          </a:highlight>
                          <a:latin typeface="Calibri" panose="020F0502020204030204"/>
                          <a:ea typeface="Calibri" panose="020F0502020204030204"/>
                          <a:cs typeface="Calibri" panose="020F0502020204030204"/>
                          <a:sym typeface="Calibri" panose="020F0502020204030204"/>
                        </a:rPr>
                        <a:t>1.Fakültenin web sayfasını etkin şekilde kullanabiliyorum.</a:t>
                      </a:r>
                    </a:p>
                    <a:p>
                      <a:pPr marL="0" marR="0" lvl="0" indent="0" algn="l" rtl="0">
                        <a:spcBef>
                          <a:spcPts val="0"/>
                        </a:spcBef>
                        <a:spcAft>
                          <a:spcPts val="0"/>
                        </a:spcAft>
                        <a:buNone/>
                      </a:pPr>
                      <a:endParaRPr sz="2500" dirty="0">
                        <a:highlight>
                          <a:srgbClr val="FFFF00"/>
                        </a:highlight>
                        <a:latin typeface="Calibri" panose="020F0502020204030204"/>
                        <a:ea typeface="Calibri" panose="020F0502020204030204"/>
                        <a:cs typeface="Calibri" panose="020F0502020204030204"/>
                        <a:sym typeface="Calibri" panose="020F0502020204030204"/>
                      </a:endParaRPr>
                    </a:p>
                  </a:txBody>
                  <a:tcPr marL="91450" marR="91450" marT="45725" marB="45725"/>
                </a:tc>
                <a:tc>
                  <a:txBody>
                    <a:bodyPr/>
                    <a:lstStyle/>
                    <a:p>
                      <a:pPr marL="0" marR="0" lvl="0" indent="0" algn="l" rtl="0">
                        <a:spcBef>
                          <a:spcPts val="0"/>
                        </a:spcBef>
                        <a:spcAft>
                          <a:spcPts val="0"/>
                        </a:spcAft>
                        <a:buNone/>
                      </a:pPr>
                      <a:r>
                        <a:rPr lang="tr-TR" sz="2500" dirty="0">
                          <a:highlight>
                            <a:srgbClr val="FFFF00"/>
                          </a:highlight>
                          <a:latin typeface="Calibri" panose="020F0502020204030204"/>
                          <a:ea typeface="Calibri" panose="020F0502020204030204"/>
                          <a:cs typeface="Calibri" panose="020F0502020204030204"/>
                          <a:sym typeface="Calibri" panose="020F0502020204030204"/>
                        </a:rPr>
                        <a:t>-Fakültenin web sayfasında ulaşması gereken bilgilere ulaşabiliyor mu? </a:t>
                      </a:r>
                    </a:p>
                    <a:p>
                      <a:pPr marL="0" marR="0" lvl="0" indent="0" algn="l" rtl="0">
                        <a:spcBef>
                          <a:spcPts val="0"/>
                        </a:spcBef>
                        <a:spcAft>
                          <a:spcPts val="0"/>
                        </a:spcAft>
                        <a:buNone/>
                      </a:pPr>
                      <a:r>
                        <a:rPr lang="tr-TR" sz="2500" dirty="0">
                          <a:highlight>
                            <a:srgbClr val="FFFF00"/>
                          </a:highlight>
                          <a:latin typeface="Calibri" panose="020F0502020204030204"/>
                          <a:ea typeface="Calibri" panose="020F0502020204030204"/>
                          <a:cs typeface="Calibri" panose="020F0502020204030204"/>
                          <a:sym typeface="Calibri" panose="020F0502020204030204"/>
                        </a:rPr>
                        <a:t>-Web sayfasında güncel duyuruları takip ediyor mu?</a:t>
                      </a:r>
                      <a:endParaRPr sz="2500" dirty="0">
                        <a:highlight>
                          <a:srgbClr val="FFFF00"/>
                        </a:highlight>
                        <a:latin typeface="Calibri" panose="020F0502020204030204"/>
                        <a:ea typeface="Calibri" panose="020F0502020204030204"/>
                        <a:cs typeface="Calibri" panose="020F0502020204030204"/>
                        <a:sym typeface="Calibri" panose="020F0502020204030204"/>
                      </a:endParaRPr>
                    </a:p>
                  </a:txBody>
                  <a:tcPr marL="91450" marR="91450" marT="45725" marB="45725"/>
                </a:tc>
                <a:extLst>
                  <a:ext uri="{0D108BD9-81ED-4DB2-BD59-A6C34878D82A}">
                    <a16:rowId xmlns:a16="http://schemas.microsoft.com/office/drawing/2014/main" val="10001"/>
                  </a:ext>
                </a:extLst>
              </a:tr>
            </a:tbl>
          </a:graphicData>
        </a:graphic>
      </p:graphicFrame>
      <p:sp>
        <p:nvSpPr>
          <p:cNvPr id="593" name="Google Shape;593;p56"/>
          <p:cNvSpPr txBox="1"/>
          <p:nvPr/>
        </p:nvSpPr>
        <p:spPr>
          <a:xfrm>
            <a:off x="3052763" y="3249096"/>
            <a:ext cx="61056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Trebuchet MS" panose="020B0603020202020204"/>
              <a:buNone/>
            </a:pPr>
            <a:r>
              <a:rPr lang="tr-TR" sz="1800" b="0" i="0" u="sng" strike="noStrike" cap="none" dirty="0">
                <a:solidFill>
                  <a:schemeClr val="hlink"/>
                </a:solidFill>
                <a:latin typeface="Trebuchet MS" panose="020B0603020202020204"/>
                <a:ea typeface="Trebuchet MS" panose="020B0603020202020204"/>
                <a:cs typeface="Trebuchet MS" panose="020B0603020202020204"/>
                <a:sym typeface="Trebuchet MS" panose="020B0603020202020204"/>
                <a:hlinkClick r:id="rId3"/>
              </a:rPr>
              <a:t>http://hemsirelik.akdeniz.edu.tr/</a:t>
            </a:r>
            <a:endParaRPr sz="1800" b="0" i="0" u="none" strike="noStrike" cap="none" dirty="0">
              <a:solidFill>
                <a:srgbClr val="000000"/>
              </a:solidFill>
              <a:latin typeface="Trebuchet MS" panose="020B0603020202020204"/>
              <a:ea typeface="Trebuchet MS" panose="020B0603020202020204"/>
              <a:cs typeface="Trebuchet MS" panose="020B0603020202020204"/>
              <a:sym typeface="Trebuchet MS" panose="020B0603020202020204"/>
            </a:endParaRPr>
          </a:p>
        </p:txBody>
      </p:sp>
      <p:pic>
        <p:nvPicPr>
          <p:cNvPr id="3" name="Resim 2"/>
          <p:cNvPicPr>
            <a:picLocks noChangeAspect="1"/>
          </p:cNvPicPr>
          <p:nvPr/>
        </p:nvPicPr>
        <p:blipFill>
          <a:blip r:embed="rId4"/>
          <a:srcRect t="11910" r="1641" b="6584"/>
          <a:stretch>
            <a:fillRect/>
          </a:stretch>
        </p:blipFill>
        <p:spPr>
          <a:xfrm>
            <a:off x="0" y="3774558"/>
            <a:ext cx="12192000" cy="308344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57"/>
          <p:cNvSpPr txBox="1">
            <a:spLocks noGrp="1"/>
          </p:cNvSpPr>
          <p:nvPr>
            <p:ph type="title"/>
          </p:nvPr>
        </p:nvSpPr>
        <p:spPr>
          <a:xfrm>
            <a:off x="238125" y="156238"/>
            <a:ext cx="114300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p>
        </p:txBody>
      </p:sp>
      <p:sp>
        <p:nvSpPr>
          <p:cNvPr id="600" name="Google Shape;600;p57"/>
          <p:cNvSpPr txBox="1">
            <a:spLocks noGrp="1"/>
          </p:cNvSpPr>
          <p:nvPr>
            <p:ph type="body" idx="1"/>
          </p:nvPr>
        </p:nvSpPr>
        <p:spPr>
          <a:xfrm>
            <a:off x="758775" y="2254283"/>
            <a:ext cx="10623600" cy="4923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Calibri" panose="020F0502020204030204"/>
              <a:buNone/>
            </a:pPr>
            <a:r>
              <a:rPr lang="tr-TR" sz="20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a:t>
            </a:r>
            <a:endParaRPr dirty="0"/>
          </a:p>
          <a:p>
            <a:pPr marL="0" marR="0" lvl="0" indent="0" algn="ctr" rtl="0">
              <a:lnSpc>
                <a:spcPct val="100000"/>
              </a:lnSpc>
              <a:spcBef>
                <a:spcPts val="0"/>
              </a:spcBef>
              <a:spcAft>
                <a:spcPts val="0"/>
              </a:spcAft>
              <a:buClr>
                <a:srgbClr val="000000"/>
              </a:buClr>
              <a:buSzPts val="2000"/>
              <a:buFont typeface="Calibri" panose="020F0502020204030204"/>
              <a:buNone/>
            </a:pPr>
            <a:r>
              <a:rPr lang="tr-TR" sz="20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2025-2026 EĞİTİM ÖĞRETİM DÖNEMİ KOMİSYON LİSTESİ</a:t>
            </a:r>
            <a:endParaRPr sz="2000" dirty="0">
              <a:solidFill>
                <a:srgbClr val="000000"/>
              </a:solidFill>
              <a:latin typeface="Calibri" panose="020F0502020204030204"/>
              <a:ea typeface="Calibri" panose="020F0502020204030204"/>
              <a:cs typeface="Calibri" panose="020F0502020204030204"/>
              <a:sym typeface="Calibri" panose="020F0502020204030204"/>
            </a:endParaRPr>
          </a:p>
          <a:p>
            <a:pPr marL="342900" indent="-342900" algn="just">
              <a:spcBef>
                <a:spcPts val="0"/>
              </a:spcBef>
              <a:buClr>
                <a:srgbClr val="000000"/>
              </a:buClr>
              <a:buSzPts val="2000"/>
              <a:buFont typeface="Arial" panose="020B0604020202020204" pitchFamily="34" charset="0"/>
              <a:buChar char="•"/>
            </a:pPr>
            <a:r>
              <a:rPr lang="tr-TR" sz="1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Akreditasyon Komisyonu</a:t>
            </a:r>
          </a:p>
          <a:p>
            <a:pPr marL="342900" indent="-342900" algn="just">
              <a:spcBef>
                <a:spcPts val="0"/>
              </a:spcBef>
              <a:buClr>
                <a:srgbClr val="000000"/>
              </a:buClr>
              <a:buSzPts val="2000"/>
              <a:buFont typeface="Arial" panose="020B0604020202020204" pitchFamily="34" charset="0"/>
              <a:buChar char="•"/>
            </a:pPr>
            <a:r>
              <a:rPr lang="tr-TR" sz="1200" dirty="0">
                <a:solidFill>
                  <a:srgbClr val="000000"/>
                </a:solidFill>
                <a:latin typeface="Calibri" panose="020F0502020204030204"/>
                <a:cs typeface="Calibri" panose="020F0502020204030204"/>
                <a:sym typeface="Calibri" panose="020F0502020204030204"/>
              </a:rPr>
              <a:t>Araştırmaları Geliştirme Komisyonu</a:t>
            </a:r>
          </a:p>
          <a:p>
            <a:pPr marL="342900" indent="-342900" algn="just">
              <a:spcBef>
                <a:spcPts val="0"/>
              </a:spcBef>
              <a:buClr>
                <a:srgbClr val="000000"/>
              </a:buClr>
              <a:buSzPts val="2000"/>
              <a:buFont typeface="Arial" panose="020B0604020202020204" pitchFamily="34" charset="0"/>
              <a:buChar char="•"/>
            </a:pPr>
            <a:r>
              <a:rPr lang="tr-TR" sz="1200" dirty="0">
                <a:solidFill>
                  <a:srgbClr val="000000"/>
                </a:solidFill>
                <a:latin typeface="Calibri" panose="020F0502020204030204"/>
                <a:cs typeface="Calibri" panose="020F0502020204030204"/>
                <a:sym typeface="Calibri" panose="020F0502020204030204"/>
              </a:rPr>
              <a:t>Birim Akademik Teşvik ve İnceleme Komisyonu</a:t>
            </a:r>
          </a:p>
          <a:p>
            <a:pPr marL="342900" indent="-342900" algn="just">
              <a:spcBef>
                <a:spcPts val="0"/>
              </a:spcBef>
              <a:buClr>
                <a:srgbClr val="000000"/>
              </a:buClr>
              <a:buSzPts val="2000"/>
              <a:buFont typeface="Arial" panose="020B0604020202020204" pitchFamily="34" charset="0"/>
              <a:buChar char="•"/>
            </a:pPr>
            <a:r>
              <a:rPr lang="tr-TR" sz="1200" dirty="0">
                <a:solidFill>
                  <a:srgbClr val="000000"/>
                </a:solidFill>
                <a:latin typeface="Calibri" panose="020F0502020204030204"/>
                <a:cs typeface="Calibri" panose="020F0502020204030204"/>
                <a:sym typeface="Calibri" panose="020F0502020204030204"/>
              </a:rPr>
              <a:t>Bologna Komisyonu</a:t>
            </a:r>
            <a:endParaRPr sz="1200" dirty="0"/>
          </a:p>
          <a:p>
            <a:pPr marL="342900" indent="-342900" algn="just">
              <a:spcBef>
                <a:spcPts val="0"/>
              </a:spcBef>
              <a:buClr>
                <a:srgbClr val="000000"/>
              </a:buClr>
              <a:buSzPts val="2000"/>
              <a:buFont typeface="Arial" panose="020B0604020202020204" pitchFamily="34" charset="0"/>
              <a:buChar char="•"/>
            </a:pPr>
            <a:r>
              <a:rPr lang="tr-TR" sz="1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Burs ve Sosyal Hizmetler Komisyonu</a:t>
            </a:r>
          </a:p>
          <a:p>
            <a:pPr marL="342900" indent="-342900" algn="just">
              <a:spcBef>
                <a:spcPts val="0"/>
              </a:spcBef>
              <a:buClr>
                <a:srgbClr val="000000"/>
              </a:buClr>
              <a:buSzPts val="2000"/>
              <a:buFont typeface="Arial" panose="020B0604020202020204" pitchFamily="34" charset="0"/>
              <a:buChar char="•"/>
            </a:pPr>
            <a:r>
              <a:rPr lang="tr-TR" sz="1200" dirty="0">
                <a:solidFill>
                  <a:srgbClr val="000000"/>
                </a:solidFill>
                <a:latin typeface="Calibri" panose="020F0502020204030204"/>
                <a:cs typeface="Calibri" panose="020F0502020204030204"/>
                <a:sym typeface="Calibri" panose="020F0502020204030204"/>
              </a:rPr>
              <a:t>Ders Eşdeğerlik ve Yatay-Dikey Geçiş Komisyonu</a:t>
            </a:r>
          </a:p>
          <a:p>
            <a:pPr marL="342900" indent="-342900" algn="just">
              <a:spcBef>
                <a:spcPts val="0"/>
              </a:spcBef>
              <a:buClr>
                <a:srgbClr val="000000"/>
              </a:buClr>
              <a:buSzPts val="2000"/>
              <a:buFont typeface="Arial" panose="020B0604020202020204" pitchFamily="34" charset="0"/>
              <a:buChar char="•"/>
            </a:pPr>
            <a:r>
              <a:rPr lang="tr-TR" sz="1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Eğitim Komisyonu Fakülte Tanıtım ve Kariyer Günleri Planlama Komisyonu</a:t>
            </a:r>
          </a:p>
          <a:p>
            <a:pPr marL="342900" indent="-342900" algn="just">
              <a:spcBef>
                <a:spcPts val="0"/>
              </a:spcBef>
              <a:buClr>
                <a:srgbClr val="000000"/>
              </a:buClr>
              <a:buSzPts val="2000"/>
              <a:buFont typeface="Arial" panose="020B0604020202020204" pitchFamily="34" charset="0"/>
              <a:buChar char="•"/>
            </a:pPr>
            <a:r>
              <a:rPr lang="tr-TR" sz="1200" dirty="0">
                <a:solidFill>
                  <a:srgbClr val="000000"/>
                </a:solidFill>
                <a:latin typeface="Calibri" panose="020F0502020204030204"/>
                <a:cs typeface="Calibri" panose="020F0502020204030204"/>
                <a:sym typeface="Calibri" panose="020F0502020204030204"/>
              </a:rPr>
              <a:t>Hemşirelik Haftası Etkinlikleri Düzenleme Komisyonu</a:t>
            </a:r>
          </a:p>
          <a:p>
            <a:pPr marL="342900" indent="-342900" algn="just">
              <a:spcBef>
                <a:spcPts val="0"/>
              </a:spcBef>
              <a:buClr>
                <a:srgbClr val="000000"/>
              </a:buClr>
              <a:buSzPts val="2000"/>
              <a:buFont typeface="Arial" panose="020B0604020202020204" pitchFamily="34" charset="0"/>
              <a:buChar char="•"/>
            </a:pPr>
            <a:r>
              <a:rPr lang="tr-TR" sz="1200" dirty="0">
                <a:solidFill>
                  <a:schemeClr val="tx1"/>
                </a:solidFill>
                <a:effectLst/>
                <a:latin typeface="Times New Roman" panose="02020603050405020304" pitchFamily="18" charset="0"/>
                <a:ea typeface="Times New Roman" panose="02020603050405020304" pitchFamily="18" charset="0"/>
              </a:rPr>
              <a:t>Ders</a:t>
            </a:r>
            <a:r>
              <a:rPr lang="tr-TR" sz="1200" spc="-95" dirty="0">
                <a:solidFill>
                  <a:schemeClr val="tx1"/>
                </a:solidFill>
                <a:effectLst/>
                <a:latin typeface="Times New Roman" panose="02020603050405020304" pitchFamily="18" charset="0"/>
                <a:ea typeface="Times New Roman" panose="02020603050405020304" pitchFamily="18" charset="0"/>
              </a:rPr>
              <a:t> </a:t>
            </a:r>
            <a:r>
              <a:rPr lang="tr-TR" sz="1200" dirty="0">
                <a:solidFill>
                  <a:schemeClr val="tx1"/>
                </a:solidFill>
                <a:effectLst/>
                <a:latin typeface="Times New Roman" panose="02020603050405020304" pitchFamily="18" charset="0"/>
                <a:ea typeface="Times New Roman" panose="02020603050405020304" pitchFamily="18" charset="0"/>
              </a:rPr>
              <a:t>Eşdeğerlik</a:t>
            </a:r>
            <a:r>
              <a:rPr lang="tr-TR" sz="1200" spc="-15" dirty="0">
                <a:solidFill>
                  <a:schemeClr val="tx1"/>
                </a:solidFill>
                <a:effectLst/>
                <a:latin typeface="Times New Roman" panose="02020603050405020304" pitchFamily="18" charset="0"/>
                <a:ea typeface="Times New Roman" panose="02020603050405020304" pitchFamily="18" charset="0"/>
              </a:rPr>
              <a:t> </a:t>
            </a:r>
            <a:r>
              <a:rPr lang="tr-TR" sz="1200" spc="-15" dirty="0">
                <a:solidFill>
                  <a:schemeClr val="tx1"/>
                </a:solidFill>
                <a:latin typeface="Times New Roman" panose="02020603050405020304" pitchFamily="18" charset="0"/>
                <a:ea typeface="Times New Roman" panose="02020603050405020304" pitchFamily="18" charset="0"/>
              </a:rPr>
              <a:t>v</a:t>
            </a:r>
            <a:r>
              <a:rPr lang="tr-TR" sz="1200" dirty="0">
                <a:solidFill>
                  <a:schemeClr val="tx1"/>
                </a:solidFill>
                <a:effectLst/>
                <a:latin typeface="Times New Roman" panose="02020603050405020304" pitchFamily="18" charset="0"/>
                <a:ea typeface="Times New Roman" panose="02020603050405020304" pitchFamily="18" charset="0"/>
              </a:rPr>
              <a:t>e</a:t>
            </a:r>
            <a:r>
              <a:rPr lang="tr-TR" sz="1200" spc="-80" dirty="0">
                <a:solidFill>
                  <a:schemeClr val="tx1"/>
                </a:solidFill>
                <a:effectLst/>
                <a:latin typeface="Times New Roman" panose="02020603050405020304" pitchFamily="18" charset="0"/>
                <a:ea typeface="Times New Roman" panose="02020603050405020304" pitchFamily="18" charset="0"/>
              </a:rPr>
              <a:t> </a:t>
            </a:r>
            <a:r>
              <a:rPr lang="tr-TR" sz="1200" dirty="0">
                <a:solidFill>
                  <a:schemeClr val="tx1"/>
                </a:solidFill>
                <a:effectLst/>
                <a:latin typeface="Times New Roman" panose="02020603050405020304" pitchFamily="18" charset="0"/>
                <a:ea typeface="Times New Roman" panose="02020603050405020304" pitchFamily="18" charset="0"/>
              </a:rPr>
              <a:t>Yatay-</a:t>
            </a:r>
            <a:r>
              <a:rPr lang="tr-TR" sz="1200" spc="-35" dirty="0">
                <a:solidFill>
                  <a:schemeClr val="tx1"/>
                </a:solidFill>
                <a:effectLst/>
                <a:latin typeface="Times New Roman" panose="02020603050405020304" pitchFamily="18" charset="0"/>
                <a:ea typeface="Times New Roman" panose="02020603050405020304" pitchFamily="18" charset="0"/>
              </a:rPr>
              <a:t> </a:t>
            </a:r>
            <a:r>
              <a:rPr lang="tr-TR" sz="1200" dirty="0">
                <a:solidFill>
                  <a:schemeClr val="tx1"/>
                </a:solidFill>
                <a:effectLst/>
                <a:latin typeface="Times New Roman" panose="02020603050405020304" pitchFamily="18" charset="0"/>
                <a:ea typeface="Times New Roman" panose="02020603050405020304" pitchFamily="18" charset="0"/>
              </a:rPr>
              <a:t>Dikey</a:t>
            </a:r>
            <a:r>
              <a:rPr lang="tr-TR" sz="1200" spc="-50" dirty="0">
                <a:solidFill>
                  <a:schemeClr val="tx1"/>
                </a:solidFill>
                <a:effectLst/>
                <a:latin typeface="Times New Roman" panose="02020603050405020304" pitchFamily="18" charset="0"/>
                <a:ea typeface="Times New Roman" panose="02020603050405020304" pitchFamily="18" charset="0"/>
              </a:rPr>
              <a:t> </a:t>
            </a:r>
            <a:r>
              <a:rPr lang="tr-TR" sz="1200" dirty="0">
                <a:solidFill>
                  <a:schemeClr val="tx1"/>
                </a:solidFill>
                <a:effectLst/>
                <a:latin typeface="Times New Roman" panose="02020603050405020304" pitchFamily="18" charset="0"/>
                <a:ea typeface="Times New Roman" panose="02020603050405020304" pitchFamily="18" charset="0"/>
              </a:rPr>
              <a:t>Geçiş</a:t>
            </a:r>
            <a:r>
              <a:rPr lang="tr-TR" sz="1200" spc="-50" dirty="0">
                <a:solidFill>
                  <a:schemeClr val="tx1"/>
                </a:solidFill>
                <a:effectLst/>
                <a:latin typeface="Times New Roman" panose="02020603050405020304" pitchFamily="18" charset="0"/>
                <a:ea typeface="Times New Roman" panose="02020603050405020304" pitchFamily="18" charset="0"/>
              </a:rPr>
              <a:t> </a:t>
            </a:r>
            <a:r>
              <a:rPr lang="tr-TR" sz="1200" spc="-10" dirty="0">
                <a:solidFill>
                  <a:schemeClr val="tx1"/>
                </a:solidFill>
                <a:effectLst/>
                <a:latin typeface="Times New Roman" panose="02020603050405020304" pitchFamily="18" charset="0"/>
                <a:ea typeface="Times New Roman" panose="02020603050405020304" pitchFamily="18" charset="0"/>
              </a:rPr>
              <a:t>Komisyonu</a:t>
            </a:r>
            <a:endParaRPr lang="tr-TR" sz="1200" dirty="0">
              <a:solidFill>
                <a:schemeClr val="tx1"/>
              </a:solidFill>
              <a:effectLst/>
              <a:latin typeface="Times New Roman" panose="02020603050405020304" pitchFamily="18" charset="0"/>
              <a:ea typeface="Times New Roman" panose="02020603050405020304" pitchFamily="18" charset="0"/>
            </a:endParaRPr>
          </a:p>
          <a:p>
            <a:pPr marL="342900" indent="-342900" algn="just">
              <a:spcBef>
                <a:spcPts val="0"/>
              </a:spcBef>
              <a:buClr>
                <a:srgbClr val="000000"/>
              </a:buClr>
              <a:buSzPts val="2000"/>
              <a:buFont typeface="Arial" panose="020B0604020202020204" pitchFamily="34" charset="0"/>
              <a:buChar char="•"/>
            </a:pPr>
            <a:r>
              <a:rPr lang="tr-TR" sz="1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Kalite Yönetim Sistemi Komisyonu</a:t>
            </a:r>
            <a:endParaRPr lang="tr-TR" sz="1200" dirty="0"/>
          </a:p>
          <a:p>
            <a:pPr marL="342900" indent="-342900" algn="just">
              <a:spcBef>
                <a:spcPts val="0"/>
              </a:spcBef>
              <a:buClr>
                <a:srgbClr val="000000"/>
              </a:buClr>
              <a:buSzPts val="2000"/>
              <a:buFont typeface="Arial" panose="020B0604020202020204" pitchFamily="34" charset="0"/>
              <a:buChar char="•"/>
            </a:pPr>
            <a:r>
              <a:rPr lang="tr-TR" sz="1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Mezun Takip Komisyonu</a:t>
            </a:r>
            <a:endParaRPr sz="1200" dirty="0"/>
          </a:p>
          <a:p>
            <a:pPr marL="342900" indent="-342900" algn="just">
              <a:spcBef>
                <a:spcPts val="0"/>
              </a:spcBef>
              <a:buClr>
                <a:srgbClr val="000000"/>
              </a:buClr>
              <a:buSzPts val="2000"/>
              <a:buFont typeface="Arial" panose="020B0604020202020204" pitchFamily="34" charset="0"/>
              <a:buChar char="•"/>
            </a:pPr>
            <a:r>
              <a:rPr lang="tr-TR" sz="1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Öğrenci Uyum Geliştirme </a:t>
            </a:r>
            <a:r>
              <a:rPr lang="tr-TR" sz="1200" dirty="0">
                <a:solidFill>
                  <a:srgbClr val="000000"/>
                </a:solidFill>
                <a:latin typeface="Calibri" panose="020F0502020204030204"/>
                <a:ea typeface="Calibri" panose="020F0502020204030204"/>
                <a:cs typeface="Calibri" panose="020F0502020204030204"/>
                <a:sym typeface="Calibri" panose="020F0502020204030204"/>
              </a:rPr>
              <a:t>ve </a:t>
            </a:r>
            <a:r>
              <a:rPr lang="tr-TR" sz="1200" dirty="0" err="1">
                <a:solidFill>
                  <a:srgbClr val="000000"/>
                </a:solidFill>
                <a:latin typeface="Calibri" panose="020F0502020204030204"/>
                <a:ea typeface="Calibri" panose="020F0502020204030204"/>
                <a:cs typeface="Calibri" panose="020F0502020204030204"/>
                <a:sym typeface="Calibri" panose="020F0502020204030204"/>
              </a:rPr>
              <a:t>Yönderlik</a:t>
            </a:r>
            <a:r>
              <a:rPr lang="tr-TR" sz="1200" dirty="0">
                <a:solidFill>
                  <a:srgbClr val="000000"/>
                </a:solidFill>
                <a:latin typeface="Calibri" panose="020F0502020204030204"/>
                <a:ea typeface="Calibri" panose="020F0502020204030204"/>
                <a:cs typeface="Calibri" panose="020F0502020204030204"/>
                <a:sym typeface="Calibri" panose="020F0502020204030204"/>
              </a:rPr>
              <a:t> </a:t>
            </a:r>
            <a:r>
              <a:rPr lang="tr-TR" sz="1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Komisyonu</a:t>
            </a:r>
            <a:endParaRPr sz="1200" dirty="0"/>
          </a:p>
          <a:p>
            <a:pPr marL="342900" indent="-342900" algn="just">
              <a:spcBef>
                <a:spcPts val="0"/>
              </a:spcBef>
              <a:buClr>
                <a:srgbClr val="000000"/>
              </a:buClr>
              <a:buSzPts val="2000"/>
              <a:buFont typeface="Arial" panose="020B0604020202020204" pitchFamily="34" charset="0"/>
              <a:buChar char="•"/>
            </a:pPr>
            <a:r>
              <a:rPr lang="tr-TR" sz="1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Ölçme Değerlendirme Komisyonu</a:t>
            </a:r>
            <a:endParaRPr sz="1200" dirty="0"/>
          </a:p>
          <a:p>
            <a:pPr marL="342900" lvl="0" indent="-266700" algn="l" rtl="0">
              <a:spcBef>
                <a:spcPts val="1000"/>
              </a:spcBef>
              <a:spcAft>
                <a:spcPts val="0"/>
              </a:spcAft>
              <a:buSzPts val="1200"/>
              <a:buNone/>
            </a:pPr>
            <a:endParaRPr sz="1500" dirty="0"/>
          </a:p>
        </p:txBody>
      </p:sp>
      <p:sp>
        <p:nvSpPr>
          <p:cNvPr id="601" name="Google Shape;601;p57"/>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5FF3FA5B-408B-434E-BE50-A561D2E6ECCF}" type="datetime1">
              <a:rPr lang="tr-TR" smtClean="0"/>
              <a:t>30.09.2026</a:t>
            </a:fld>
            <a:endParaRPr lang="tr-TR"/>
          </a:p>
        </p:txBody>
      </p:sp>
      <p:sp>
        <p:nvSpPr>
          <p:cNvPr id="602" name="Google Shape;602;p57"/>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32</a:t>
            </a:fld>
            <a:endParaRPr lang="tr-TR"/>
          </a:p>
        </p:txBody>
      </p:sp>
      <p:graphicFrame>
        <p:nvGraphicFramePr>
          <p:cNvPr id="603" name="Google Shape;603;p57"/>
          <p:cNvGraphicFramePr/>
          <p:nvPr>
            <p:extLst>
              <p:ext uri="{D42A27DB-BD31-4B8C-83A1-F6EECF244321}">
                <p14:modId xmlns:p14="http://schemas.microsoft.com/office/powerpoint/2010/main" val="3984866253"/>
              </p:ext>
            </p:extLst>
          </p:nvPr>
        </p:nvGraphicFramePr>
        <p:xfrm>
          <a:off x="758825" y="1019838"/>
          <a:ext cx="10623550" cy="1554490"/>
        </p:xfrm>
        <a:graphic>
          <a:graphicData uri="http://schemas.openxmlformats.org/drawingml/2006/table">
            <a:tbl>
              <a:tblPr firstRow="1" bandRow="1">
                <a:noFill/>
                <a:tableStyleId>{06D07414-8943-4489-B235-C17E93BDDF9D}</a:tableStyleId>
              </a:tblPr>
              <a:tblGrid>
                <a:gridCol w="5311775">
                  <a:extLst>
                    <a:ext uri="{9D8B030D-6E8A-4147-A177-3AD203B41FA5}">
                      <a16:colId xmlns:a16="http://schemas.microsoft.com/office/drawing/2014/main" val="20000"/>
                    </a:ext>
                  </a:extLst>
                </a:gridCol>
                <a:gridCol w="5311775">
                  <a:extLst>
                    <a:ext uri="{9D8B030D-6E8A-4147-A177-3AD203B41FA5}">
                      <a16:colId xmlns:a16="http://schemas.microsoft.com/office/drawing/2014/main" val="20001"/>
                    </a:ext>
                  </a:extLst>
                </a:gridCol>
              </a:tblGrid>
              <a:tr h="346475">
                <a:tc>
                  <a:txBody>
                    <a:bodyPr/>
                    <a:lstStyle/>
                    <a:p>
                      <a:pPr marL="0" marR="0" lvl="0" indent="0" algn="l" rtl="0">
                        <a:spcBef>
                          <a:spcPts val="0"/>
                        </a:spcBef>
                        <a:spcAft>
                          <a:spcPts val="0"/>
                        </a:spcAft>
                        <a:buNone/>
                      </a:pPr>
                      <a:r>
                        <a:rPr lang="tr-TR" sz="2400" dirty="0">
                          <a:solidFill>
                            <a:schemeClr val="dk1"/>
                          </a:solidFill>
                          <a:highlight>
                            <a:srgbClr val="FFFF00"/>
                          </a:highlight>
                        </a:rPr>
                        <a:t>2. Fakültedeki komisyonları biliyorum.</a:t>
                      </a:r>
                    </a:p>
                  </a:txBody>
                  <a:tcPr marL="91450" marR="91450" marT="45725" marB="45725"/>
                </a:tc>
                <a:tc>
                  <a:txBody>
                    <a:bodyPr/>
                    <a:lstStyle/>
                    <a:p>
                      <a:pPr marL="0" marR="0" lvl="0" indent="0" algn="l" rtl="0">
                        <a:spcBef>
                          <a:spcPts val="0"/>
                        </a:spcBef>
                        <a:spcAft>
                          <a:spcPts val="0"/>
                        </a:spcAft>
                        <a:buNone/>
                      </a:pPr>
                      <a:r>
                        <a:rPr lang="tr-TR" sz="2400" dirty="0">
                          <a:solidFill>
                            <a:schemeClr val="dk1"/>
                          </a:solidFill>
                          <a:highlight>
                            <a:srgbClr val="FFFF00"/>
                          </a:highlight>
                        </a:rPr>
                        <a:t>-Web sayfasında yer alan komisyonların isimlerini ve işlevlerini biliyor mu?</a:t>
                      </a:r>
                    </a:p>
                    <a:p>
                      <a:pPr marL="0" marR="0" lvl="0" indent="0" algn="l" rtl="0">
                        <a:spcBef>
                          <a:spcPts val="0"/>
                        </a:spcBef>
                        <a:spcAft>
                          <a:spcPts val="0"/>
                        </a:spcAft>
                        <a:buNone/>
                      </a:pPr>
                      <a:endParaRPr sz="2400" dirty="0">
                        <a:solidFill>
                          <a:schemeClr val="dk1"/>
                        </a:solidFill>
                        <a:highlight>
                          <a:srgbClr val="FFFF00"/>
                        </a:highlight>
                      </a:endParaRPr>
                    </a:p>
                  </a:txBody>
                  <a:tcPr marL="91450" marR="91450" marT="45725" marB="45725"/>
                </a:tc>
                <a:extLst>
                  <a:ext uri="{0D108BD9-81ED-4DB2-BD59-A6C34878D82A}">
                    <a16:rowId xmlns:a16="http://schemas.microsoft.com/office/drawing/2014/main" val="10000"/>
                  </a:ext>
                </a:extLst>
              </a:tr>
            </a:tbl>
          </a:graphicData>
        </a:graphic>
      </p:graphicFrame>
      <p:sp>
        <p:nvSpPr>
          <p:cNvPr id="604" name="Google Shape;604;p57"/>
          <p:cNvSpPr txBox="1"/>
          <p:nvPr/>
        </p:nvSpPr>
        <p:spPr>
          <a:xfrm>
            <a:off x="6653202" y="3087428"/>
            <a:ext cx="4805916" cy="4285059"/>
          </a:xfrm>
          <a:prstGeom prst="rect">
            <a:avLst/>
          </a:prstGeom>
          <a:noFill/>
          <a:ln>
            <a:noFill/>
          </a:ln>
        </p:spPr>
        <p:txBody>
          <a:bodyPr spcFirstLastPara="1" wrap="square" lIns="91425" tIns="45700" rIns="91425" bIns="45700" anchor="t" anchorCtr="0">
            <a:normAutofit/>
          </a:bodyPr>
          <a:lstStyle/>
          <a:p>
            <a:pPr marL="342900" marR="0" lvl="0" indent="-342900" algn="just" rtl="0">
              <a:spcBef>
                <a:spcPts val="0"/>
              </a:spcBef>
              <a:spcAft>
                <a:spcPts val="0"/>
              </a:spcAft>
              <a:buClrTx/>
              <a:buSzPts val="1440"/>
              <a:buFont typeface="Arial" panose="020B0604020202020204" pitchFamily="34" charset="0"/>
              <a:buChar char="•"/>
            </a:pPr>
            <a:r>
              <a:rPr lang="tr-TR" sz="2000" dirty="0">
                <a:solidFill>
                  <a:srgbClr val="3F3F3F"/>
                </a:solidFill>
                <a:latin typeface="Calibri" panose="020F0502020204030204" pitchFamily="34" charset="0"/>
                <a:ea typeface="Trebuchet MS" panose="020B0603020202020204"/>
                <a:cs typeface="Calibri" panose="020F0502020204030204" pitchFamily="34" charset="0"/>
                <a:sym typeface="Trebuchet MS" panose="020B0603020202020204"/>
              </a:rPr>
              <a:t>Psikososyal Danışmanlık Komisyonu</a:t>
            </a:r>
          </a:p>
          <a:p>
            <a:pPr marL="342900" marR="0" lvl="0" indent="-342900" algn="just" rtl="0">
              <a:spcBef>
                <a:spcPts val="0"/>
              </a:spcBef>
              <a:spcAft>
                <a:spcPts val="0"/>
              </a:spcAft>
              <a:buClrTx/>
              <a:buSzPts val="1440"/>
              <a:buFont typeface="Arial" panose="020B0604020202020204" pitchFamily="34" charset="0"/>
              <a:buChar char="•"/>
            </a:pPr>
            <a:r>
              <a:rPr lang="tr-TR" sz="2000" i="0" u="none" strike="noStrike" cap="none" dirty="0">
                <a:solidFill>
                  <a:srgbClr val="3F3F3F"/>
                </a:solidFill>
                <a:latin typeface="Calibri" panose="020F0502020204030204" pitchFamily="34" charset="0"/>
                <a:ea typeface="Trebuchet MS" panose="020B0603020202020204"/>
                <a:cs typeface="Calibri" panose="020F0502020204030204" pitchFamily="34" charset="0"/>
                <a:sym typeface="Trebuchet MS" panose="020B0603020202020204"/>
              </a:rPr>
              <a:t>Sosyal </a:t>
            </a:r>
            <a:r>
              <a:rPr lang="tr-TR" sz="2000" dirty="0">
                <a:solidFill>
                  <a:srgbClr val="3F3F3F"/>
                </a:solidFill>
                <a:latin typeface="Calibri" panose="020F0502020204030204" pitchFamily="34" charset="0"/>
                <a:ea typeface="Trebuchet MS" panose="020B0603020202020204"/>
                <a:cs typeface="Calibri" panose="020F0502020204030204" pitchFamily="34" charset="0"/>
                <a:sym typeface="Trebuchet MS" panose="020B0603020202020204"/>
              </a:rPr>
              <a:t>Komite Komisyonu</a:t>
            </a:r>
          </a:p>
          <a:p>
            <a:pPr marL="342900" indent="-342900" algn="just">
              <a:buClrTx/>
              <a:buSzPts val="1440"/>
              <a:buFont typeface="Arial" panose="020B0604020202020204" pitchFamily="34" charset="0"/>
              <a:buChar char="•"/>
            </a:pPr>
            <a:r>
              <a:rPr lang="tr-TR" sz="2000" i="0" u="none" strike="noStrike" cap="none" dirty="0">
                <a:solidFill>
                  <a:srgbClr val="000000"/>
                </a:solidFill>
                <a:latin typeface="Calibri" panose="020F0502020204030204" pitchFamily="34" charset="0"/>
                <a:ea typeface="Calibri" panose="020F0502020204030204"/>
                <a:cs typeface="Calibri" panose="020F0502020204030204" pitchFamily="34" charset="0"/>
                <a:sym typeface="Calibri" panose="020F0502020204030204"/>
              </a:rPr>
              <a:t>Spor ve Kültürel Etkinlikler Komisyonu</a:t>
            </a:r>
          </a:p>
          <a:p>
            <a:pPr marL="342900" indent="-342900" algn="just">
              <a:buClrTx/>
              <a:buSzPts val="1440"/>
              <a:buFont typeface="Arial" panose="020B0604020202020204" pitchFamily="34" charset="0"/>
              <a:buChar char="•"/>
            </a:pPr>
            <a:r>
              <a:rPr lang="tr-TR" sz="2000" dirty="0">
                <a:latin typeface="Calibri" panose="020F0502020204030204" pitchFamily="34" charset="0"/>
                <a:ea typeface="Calibri" panose="020F0502020204030204"/>
                <a:cs typeface="Calibri" panose="020F0502020204030204" pitchFamily="34" charset="0"/>
                <a:sym typeface="Calibri" panose="020F0502020204030204"/>
              </a:rPr>
              <a:t>Yemin Töreni Düzenleme Komisyonu</a:t>
            </a:r>
          </a:p>
          <a:p>
            <a:pPr marL="342900" indent="-342900" algn="just">
              <a:buClrTx/>
              <a:buSzPts val="1440"/>
              <a:buFont typeface="Arial" panose="020B0604020202020204" pitchFamily="34" charset="0"/>
              <a:buChar char="•"/>
            </a:pPr>
            <a:r>
              <a:rPr lang="tr-TR" sz="2000" dirty="0">
                <a:effectLst/>
                <a:latin typeface="Times New Roman" panose="02020603050405020304" pitchFamily="18" charset="0"/>
                <a:ea typeface="Times New Roman" panose="02020603050405020304" pitchFamily="18" charset="0"/>
              </a:rPr>
              <a:t>Mezun</a:t>
            </a:r>
            <a:r>
              <a:rPr lang="tr-TR" sz="2000" spc="-70" dirty="0">
                <a:effectLst/>
                <a:latin typeface="Times New Roman" panose="02020603050405020304" pitchFamily="18" charset="0"/>
                <a:ea typeface="Times New Roman" panose="02020603050405020304" pitchFamily="18" charset="0"/>
              </a:rPr>
              <a:t> </a:t>
            </a:r>
            <a:r>
              <a:rPr lang="tr-TR" sz="2000" dirty="0">
                <a:effectLst/>
                <a:latin typeface="Times New Roman" panose="02020603050405020304" pitchFamily="18" charset="0"/>
                <a:ea typeface="Times New Roman" panose="02020603050405020304" pitchFamily="18" charset="0"/>
              </a:rPr>
              <a:t>Takip</a:t>
            </a:r>
            <a:r>
              <a:rPr lang="tr-TR" sz="2000" spc="-40" dirty="0">
                <a:effectLst/>
                <a:latin typeface="Times New Roman" panose="02020603050405020304" pitchFamily="18" charset="0"/>
                <a:ea typeface="Times New Roman" panose="02020603050405020304" pitchFamily="18" charset="0"/>
              </a:rPr>
              <a:t> </a:t>
            </a:r>
            <a:r>
              <a:rPr lang="tr-TR" sz="2000" spc="-10" dirty="0">
                <a:effectLst/>
                <a:latin typeface="Times New Roman" panose="02020603050405020304" pitchFamily="18" charset="0"/>
                <a:ea typeface="Times New Roman" panose="02020603050405020304" pitchFamily="18" charset="0"/>
              </a:rPr>
              <a:t>Komisyonu</a:t>
            </a:r>
            <a:endParaRPr lang="tr-TR" sz="1800" dirty="0">
              <a:effectLst/>
              <a:latin typeface="Times New Roman" panose="02020603050405020304" pitchFamily="18" charset="0"/>
              <a:ea typeface="Times New Roman" panose="02020603050405020304" pitchFamily="18" charset="0"/>
            </a:endParaRPr>
          </a:p>
          <a:p>
            <a:pPr marL="0" marR="0" lvl="0" indent="0" algn="just" rtl="0">
              <a:spcBef>
                <a:spcPts val="0"/>
              </a:spcBef>
              <a:spcAft>
                <a:spcPts val="0"/>
              </a:spcAft>
              <a:buClr>
                <a:schemeClr val="accent1"/>
              </a:buClr>
              <a:buSzPts val="1440"/>
              <a:buFont typeface="Noto Sans Symbols"/>
              <a:buNone/>
            </a:pPr>
            <a:endParaRPr lang="tr-TR" sz="2000" dirty="0">
              <a:solidFill>
                <a:srgbClr val="3F3F3F"/>
              </a:solidFill>
              <a:latin typeface="Calibri" panose="020F0502020204030204" pitchFamily="34" charset="0"/>
              <a:ea typeface="Trebuchet MS" panose="020B0603020202020204"/>
              <a:cs typeface="Calibri" panose="020F0502020204030204" pitchFamily="34" charset="0"/>
              <a:sym typeface="Trebuchet MS" panose="020B0603020202020204"/>
            </a:endParaRPr>
          </a:p>
          <a:p>
            <a:pPr marL="0" marR="0" lvl="0" indent="0" algn="l" rtl="0">
              <a:spcBef>
                <a:spcPts val="0"/>
              </a:spcBef>
              <a:spcAft>
                <a:spcPts val="0"/>
              </a:spcAft>
              <a:buClr>
                <a:schemeClr val="accent1"/>
              </a:buClr>
              <a:buSzPts val="1440"/>
              <a:buFont typeface="Noto Sans Symbols"/>
              <a:buNone/>
            </a:pPr>
            <a:endParaRPr sz="1800" b="1" i="0" u="none" strike="noStrike" cap="none" dirty="0">
              <a:solidFill>
                <a:srgbClr val="3F3F3F"/>
              </a:solidFill>
              <a:latin typeface="Trebuchet MS" panose="020B0603020202020204"/>
              <a:ea typeface="Trebuchet MS" panose="020B0603020202020204"/>
              <a:cs typeface="Trebuchet MS" panose="020B0603020202020204"/>
              <a:sym typeface="Trebuchet MS" panose="020B0603020202020204"/>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58"/>
          <p:cNvSpPr txBox="1">
            <a:spLocks noGrp="1"/>
          </p:cNvSpPr>
          <p:nvPr>
            <p:ph type="title"/>
          </p:nvPr>
        </p:nvSpPr>
        <p:spPr>
          <a:xfrm>
            <a:off x="677334" y="156238"/>
            <a:ext cx="110097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p>
        </p:txBody>
      </p:sp>
      <p:graphicFrame>
        <p:nvGraphicFramePr>
          <p:cNvPr id="610" name="Google Shape;610;p58"/>
          <p:cNvGraphicFramePr/>
          <p:nvPr>
            <p:extLst>
              <p:ext uri="{D42A27DB-BD31-4B8C-83A1-F6EECF244321}">
                <p14:modId xmlns:p14="http://schemas.microsoft.com/office/powerpoint/2010/main" val="2555428549"/>
              </p:ext>
            </p:extLst>
          </p:nvPr>
        </p:nvGraphicFramePr>
        <p:xfrm>
          <a:off x="342900" y="2160588"/>
          <a:ext cx="11477600" cy="2651770"/>
        </p:xfrm>
        <a:graphic>
          <a:graphicData uri="http://schemas.openxmlformats.org/drawingml/2006/table">
            <a:tbl>
              <a:tblPr firstRow="1" bandRow="1">
                <a:noFill/>
                <a:tableStyleId>{06D07414-8943-4489-B235-C17E93BDDF9D}</a:tableStyleId>
              </a:tblPr>
              <a:tblGrid>
                <a:gridCol w="5738800">
                  <a:extLst>
                    <a:ext uri="{9D8B030D-6E8A-4147-A177-3AD203B41FA5}">
                      <a16:colId xmlns:a16="http://schemas.microsoft.com/office/drawing/2014/main" val="20000"/>
                    </a:ext>
                  </a:extLst>
                </a:gridCol>
                <a:gridCol w="5738800">
                  <a:extLst>
                    <a:ext uri="{9D8B030D-6E8A-4147-A177-3AD203B41FA5}">
                      <a16:colId xmlns:a16="http://schemas.microsoft.com/office/drawing/2014/main" val="20001"/>
                    </a:ext>
                  </a:extLst>
                </a:gridCol>
              </a:tblGrid>
              <a:tr h="2163750">
                <a:tc>
                  <a:txBody>
                    <a:bodyPr/>
                    <a:lstStyle/>
                    <a:p>
                      <a:pPr marL="0" marR="0" lvl="0" indent="0" algn="just" rtl="0">
                        <a:spcBef>
                          <a:spcPts val="0"/>
                        </a:spcBef>
                        <a:spcAft>
                          <a:spcPts val="0"/>
                        </a:spcAft>
                        <a:buNone/>
                      </a:pPr>
                      <a:r>
                        <a:rPr lang="tr-TR" sz="2400" b="0"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3.Fakültenin akademik ve idari personeli tanıyorum.</a:t>
                      </a:r>
                    </a:p>
                    <a:p>
                      <a:pPr marL="0" marR="0" lvl="0" indent="0" algn="just" rtl="0">
                        <a:spcBef>
                          <a:spcPts val="0"/>
                        </a:spcBef>
                        <a:spcAft>
                          <a:spcPts val="0"/>
                        </a:spcAft>
                        <a:buNone/>
                      </a:pPr>
                      <a:endParaRPr sz="2400" b="0"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endParaRPr>
                    </a:p>
                  </a:txBody>
                  <a:tcPr marL="91450" marR="91450" marT="45725" marB="45725"/>
                </a:tc>
                <a:tc>
                  <a:txBody>
                    <a:bodyPr/>
                    <a:lstStyle/>
                    <a:p>
                      <a:pPr marL="0" marR="0" lvl="0" indent="0" algn="just" rtl="0">
                        <a:spcBef>
                          <a:spcPts val="0"/>
                        </a:spcBef>
                        <a:spcAft>
                          <a:spcPts val="0"/>
                        </a:spcAft>
                        <a:buNone/>
                      </a:pPr>
                      <a:r>
                        <a:rPr lang="tr-TR" sz="2400" b="0"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-Derslerine giren akademik personeli tanıyor mu?</a:t>
                      </a:r>
                    </a:p>
                    <a:p>
                      <a:pPr marL="0" marR="0" lvl="0" indent="0" algn="just" rtl="0">
                        <a:spcBef>
                          <a:spcPts val="0"/>
                        </a:spcBef>
                        <a:spcAft>
                          <a:spcPts val="0"/>
                        </a:spcAft>
                        <a:buNone/>
                      </a:pPr>
                      <a:endParaRPr sz="2400" b="0"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r>
                        <a:rPr lang="tr-TR" sz="2400" b="0"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-Öğrencilik sürecinde gereksinim duyduğunda başvurabileceği idari personelleri tanıyor mu?</a:t>
                      </a:r>
                    </a:p>
                    <a:p>
                      <a:pPr marL="0" marR="0" lvl="0" indent="0" algn="just" rtl="0">
                        <a:spcBef>
                          <a:spcPts val="0"/>
                        </a:spcBef>
                        <a:spcAft>
                          <a:spcPts val="0"/>
                        </a:spcAft>
                        <a:buNone/>
                      </a:pPr>
                      <a:endParaRPr sz="2400" b="0"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endParaRPr>
                    </a:p>
                  </a:txBody>
                  <a:tcPr marL="91450" marR="91450" marT="45725" marB="45725"/>
                </a:tc>
                <a:extLst>
                  <a:ext uri="{0D108BD9-81ED-4DB2-BD59-A6C34878D82A}">
                    <a16:rowId xmlns:a16="http://schemas.microsoft.com/office/drawing/2014/main" val="10000"/>
                  </a:ext>
                </a:extLst>
              </a:tr>
            </a:tbl>
          </a:graphicData>
        </a:graphic>
      </p:graphicFrame>
      <p:sp>
        <p:nvSpPr>
          <p:cNvPr id="611" name="Google Shape;611;p58"/>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18196F3B-0002-435B-AFC1-3DD86DA97EEE}" type="datetime1">
              <a:rPr lang="tr-TR" smtClean="0"/>
              <a:t>30.09.2026</a:t>
            </a:fld>
            <a:endParaRPr lang="tr-TR"/>
          </a:p>
        </p:txBody>
      </p:sp>
      <p:sp>
        <p:nvSpPr>
          <p:cNvPr id="612" name="Google Shape;612;p58"/>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33</a:t>
            </a:fld>
            <a:endParaRPr lang="tr-T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59"/>
          <p:cNvSpPr txBox="1">
            <a:spLocks noGrp="1"/>
          </p:cNvSpPr>
          <p:nvPr>
            <p:ph type="title"/>
          </p:nvPr>
        </p:nvSpPr>
        <p:spPr>
          <a:xfrm>
            <a:off x="553509" y="140351"/>
            <a:ext cx="104670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endParaRPr dirty="0"/>
          </a:p>
        </p:txBody>
      </p:sp>
      <p:sp>
        <p:nvSpPr>
          <p:cNvPr id="618" name="Google Shape;618;p59"/>
          <p:cNvSpPr txBox="1">
            <a:spLocks noGrp="1"/>
          </p:cNvSpPr>
          <p:nvPr>
            <p:ph type="body" idx="1"/>
          </p:nvPr>
        </p:nvSpPr>
        <p:spPr>
          <a:xfrm>
            <a:off x="677333" y="956930"/>
            <a:ext cx="10467000" cy="5084491"/>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2000"/>
              <a:buNone/>
            </a:pPr>
            <a:r>
              <a:rPr lang="tr-TR" sz="2500" b="1">
                <a:solidFill>
                  <a:srgbClr val="C00000"/>
                </a:solidFill>
                <a:latin typeface="Calibri" panose="020F0502020204030204"/>
                <a:ea typeface="Calibri" panose="020F0502020204030204"/>
                <a:cs typeface="Calibri" panose="020F0502020204030204"/>
                <a:sym typeface="Calibri" panose="020F0502020204030204"/>
              </a:rPr>
              <a:t>Fakülte Yönetimi</a:t>
            </a:r>
            <a:endParaRPr dirty="0"/>
          </a:p>
        </p:txBody>
      </p:sp>
      <p:sp>
        <p:nvSpPr>
          <p:cNvPr id="619" name="Google Shape;619;p59"/>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34259CA0-257D-4B57-BC4B-89F364DDCBD4}" type="datetime1">
              <a:rPr lang="tr-TR" smtClean="0"/>
              <a:t>30.09.2026</a:t>
            </a:fld>
            <a:endParaRPr lang="tr-TR"/>
          </a:p>
        </p:txBody>
      </p:sp>
      <p:sp>
        <p:nvSpPr>
          <p:cNvPr id="620" name="Google Shape;620;p59"/>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34</a:t>
            </a:fld>
            <a:endParaRPr lang="tr-TR"/>
          </a:p>
        </p:txBody>
      </p:sp>
      <p:sp>
        <p:nvSpPr>
          <p:cNvPr id="3" name="Metin kutusu 2">
            <a:extLst>
              <a:ext uri="{FF2B5EF4-FFF2-40B4-BE49-F238E27FC236}">
                <a16:creationId xmlns:a16="http://schemas.microsoft.com/office/drawing/2014/main" id="{1FAC4FCF-4556-4A35-710B-8BD04204B2CA}"/>
              </a:ext>
            </a:extLst>
          </p:cNvPr>
          <p:cNvSpPr txBox="1"/>
          <p:nvPr/>
        </p:nvSpPr>
        <p:spPr>
          <a:xfrm>
            <a:off x="2991803" y="3350913"/>
            <a:ext cx="6212204" cy="259045"/>
          </a:xfrm>
          <a:prstGeom prst="rect">
            <a:avLst/>
          </a:prstGeom>
          <a:noFill/>
        </p:spPr>
        <p:txBody>
          <a:bodyPr wrap="square">
            <a:spAutoFit/>
          </a:bodyPr>
          <a:lstStyle/>
          <a:p>
            <a:pPr marL="81915" algn="ctr">
              <a:lnSpc>
                <a:spcPts val="1265"/>
              </a:lnSpc>
              <a:buNone/>
            </a:pPr>
            <a:r>
              <a:rPr lang="tr-TR" sz="1200" b="1" dirty="0">
                <a:effectLst/>
                <a:latin typeface="Times New Roman" panose="02020603050405020304" pitchFamily="18" charset="0"/>
                <a:ea typeface="Times New Roman" panose="02020603050405020304" pitchFamily="18" charset="0"/>
              </a:rPr>
              <a:t>DERS</a:t>
            </a:r>
            <a:r>
              <a:rPr lang="tr-TR" sz="1200" b="1" spc="-95" dirty="0">
                <a:effectLst/>
                <a:latin typeface="Times New Roman" panose="02020603050405020304" pitchFamily="18" charset="0"/>
                <a:ea typeface="Times New Roman" panose="02020603050405020304" pitchFamily="18" charset="0"/>
              </a:rPr>
              <a:t> </a:t>
            </a:r>
            <a:r>
              <a:rPr lang="tr-TR" sz="1200" b="1" dirty="0">
                <a:effectLst/>
                <a:latin typeface="Times New Roman" panose="02020603050405020304" pitchFamily="18" charset="0"/>
                <a:ea typeface="Times New Roman" panose="02020603050405020304" pitchFamily="18" charset="0"/>
              </a:rPr>
              <a:t>EŞDEĞERLİK</a:t>
            </a:r>
            <a:r>
              <a:rPr lang="tr-TR" sz="1200" b="1" spc="-15" dirty="0">
                <a:effectLst/>
                <a:latin typeface="Times New Roman" panose="02020603050405020304" pitchFamily="18" charset="0"/>
                <a:ea typeface="Times New Roman" panose="02020603050405020304" pitchFamily="18" charset="0"/>
              </a:rPr>
              <a:t> </a:t>
            </a:r>
            <a:r>
              <a:rPr lang="tr-TR" sz="1200" b="1" dirty="0">
                <a:effectLst/>
                <a:latin typeface="Times New Roman" panose="02020603050405020304" pitchFamily="18" charset="0"/>
                <a:ea typeface="Times New Roman" panose="02020603050405020304" pitchFamily="18" charset="0"/>
              </a:rPr>
              <a:t>ve</a:t>
            </a:r>
            <a:r>
              <a:rPr lang="tr-TR" sz="1200" b="1" spc="-80" dirty="0">
                <a:effectLst/>
                <a:latin typeface="Times New Roman" panose="02020603050405020304" pitchFamily="18" charset="0"/>
                <a:ea typeface="Times New Roman" panose="02020603050405020304" pitchFamily="18" charset="0"/>
              </a:rPr>
              <a:t> </a:t>
            </a:r>
            <a:r>
              <a:rPr lang="tr-TR" sz="1200" b="1" dirty="0">
                <a:effectLst/>
                <a:latin typeface="Times New Roman" panose="02020603050405020304" pitchFamily="18" charset="0"/>
                <a:ea typeface="Times New Roman" panose="02020603050405020304" pitchFamily="18" charset="0"/>
              </a:rPr>
              <a:t>YATAY-</a:t>
            </a:r>
            <a:r>
              <a:rPr lang="tr-TR" sz="1200" b="1" spc="-35" dirty="0">
                <a:effectLst/>
                <a:latin typeface="Times New Roman" panose="02020603050405020304" pitchFamily="18" charset="0"/>
                <a:ea typeface="Times New Roman" panose="02020603050405020304" pitchFamily="18" charset="0"/>
              </a:rPr>
              <a:t> </a:t>
            </a:r>
            <a:r>
              <a:rPr lang="tr-TR" sz="1200" b="1" dirty="0">
                <a:effectLst/>
                <a:latin typeface="Times New Roman" panose="02020603050405020304" pitchFamily="18" charset="0"/>
                <a:ea typeface="Times New Roman" panose="02020603050405020304" pitchFamily="18" charset="0"/>
              </a:rPr>
              <a:t>DİKEY</a:t>
            </a:r>
            <a:r>
              <a:rPr lang="tr-TR" sz="1200" b="1" spc="-50" dirty="0">
                <a:effectLst/>
                <a:latin typeface="Times New Roman" panose="02020603050405020304" pitchFamily="18" charset="0"/>
                <a:ea typeface="Times New Roman" panose="02020603050405020304" pitchFamily="18" charset="0"/>
              </a:rPr>
              <a:t> </a:t>
            </a:r>
            <a:r>
              <a:rPr lang="tr-TR" sz="1200" b="1" dirty="0">
                <a:effectLst/>
                <a:latin typeface="Times New Roman" panose="02020603050405020304" pitchFamily="18" charset="0"/>
                <a:ea typeface="Times New Roman" panose="02020603050405020304" pitchFamily="18" charset="0"/>
              </a:rPr>
              <a:t>GEÇİŞ</a:t>
            </a:r>
            <a:r>
              <a:rPr lang="tr-TR" sz="1200" b="1" spc="-50" dirty="0">
                <a:effectLst/>
                <a:latin typeface="Times New Roman" panose="02020603050405020304" pitchFamily="18" charset="0"/>
                <a:ea typeface="Times New Roman" panose="02020603050405020304" pitchFamily="18" charset="0"/>
              </a:rPr>
              <a:t> </a:t>
            </a:r>
            <a:r>
              <a:rPr lang="tr-TR" sz="1200" b="1" spc="-10" dirty="0">
                <a:effectLst/>
                <a:latin typeface="Times New Roman" panose="02020603050405020304" pitchFamily="18" charset="0"/>
                <a:ea typeface="Times New Roman" panose="02020603050405020304" pitchFamily="18" charset="0"/>
              </a:rPr>
              <a:t>KOMİSYONU</a:t>
            </a:r>
            <a:endParaRPr lang="tr-TR" sz="1100" dirty="0">
              <a:effectLst/>
              <a:latin typeface="Times New Roman" panose="02020603050405020304" pitchFamily="18" charset="0"/>
              <a:ea typeface="Times New Roman" panose="02020603050405020304" pitchFamily="18" charset="0"/>
            </a:endParaRPr>
          </a:p>
        </p:txBody>
      </p:sp>
      <p:pic>
        <p:nvPicPr>
          <p:cNvPr id="4" name="Resim 3">
            <a:extLst>
              <a:ext uri="{FF2B5EF4-FFF2-40B4-BE49-F238E27FC236}">
                <a16:creationId xmlns:a16="http://schemas.microsoft.com/office/drawing/2014/main" id="{A46B4D52-8543-67B9-B888-0FCD6A98F563}"/>
              </a:ext>
            </a:extLst>
          </p:cNvPr>
          <p:cNvPicPr>
            <a:picLocks noChangeAspect="1"/>
          </p:cNvPicPr>
          <p:nvPr/>
        </p:nvPicPr>
        <p:blipFill>
          <a:blip r:embed="rId3"/>
          <a:srcRect l="-1" t="16451" r="-30240" b="5627"/>
          <a:stretch>
            <a:fillRect/>
          </a:stretch>
        </p:blipFill>
        <p:spPr>
          <a:xfrm>
            <a:off x="1047667" y="1633157"/>
            <a:ext cx="11144333" cy="508449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60"/>
          <p:cNvSpPr txBox="1">
            <a:spLocks noGrp="1"/>
          </p:cNvSpPr>
          <p:nvPr>
            <p:ph type="title"/>
          </p:nvPr>
        </p:nvSpPr>
        <p:spPr>
          <a:xfrm>
            <a:off x="601134" y="156238"/>
            <a:ext cx="113052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p>
        </p:txBody>
      </p:sp>
      <p:sp>
        <p:nvSpPr>
          <p:cNvPr id="629" name="Google Shape;629;p60"/>
          <p:cNvSpPr txBox="1">
            <a:spLocks noGrp="1"/>
          </p:cNvSpPr>
          <p:nvPr>
            <p:ph type="body" idx="1"/>
          </p:nvPr>
        </p:nvSpPr>
        <p:spPr>
          <a:xfrm>
            <a:off x="677333" y="1409701"/>
            <a:ext cx="4478400" cy="5115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90C226"/>
              </a:buClr>
              <a:buSzPts val="1600"/>
              <a:buFont typeface="Noto Sans Symbols"/>
              <a:buNone/>
            </a:pPr>
            <a:r>
              <a:rPr lang="tr-TR" sz="20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Hemşirelik Esasları Anabilim Dalı</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 Dr. Emine KOL</a:t>
            </a:r>
            <a:endParaRPr dirty="0"/>
          </a:p>
          <a:p>
            <a:pPr marL="0" lvl="0" indent="0">
              <a:buClr>
                <a:srgbClr val="90C226"/>
              </a:buClr>
              <a:buSzPts val="1600"/>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 Dr. Banu TERZİ</a:t>
            </a:r>
            <a:r>
              <a:rPr lang="tr-TR" b="1" dirty="0">
                <a:latin typeface="Calibri" panose="020F0502020204030204"/>
                <a:ea typeface="Calibri" panose="020F0502020204030204"/>
                <a:cs typeface="Calibri" panose="020F0502020204030204"/>
                <a:sym typeface="Calibri" panose="020F0502020204030204"/>
              </a:rPr>
              <a:t> (Anabilim Dalı Başkanı)                                                       </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 Dr. Serpil İNCE</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Öğr. Gör. Dr. </a:t>
            </a:r>
            <a:r>
              <a:rPr lang="tr-TR" sz="2000" b="1" i="0" u="none" strike="noStrike" cap="none" dirty="0" err="1">
                <a:solidFill>
                  <a:srgbClr val="3F3F3F"/>
                </a:solidFill>
                <a:latin typeface="Calibri" panose="020F0502020204030204"/>
                <a:ea typeface="Calibri" panose="020F0502020204030204"/>
                <a:cs typeface="Calibri" panose="020F0502020204030204"/>
                <a:sym typeface="Calibri" panose="020F0502020204030204"/>
              </a:rPr>
              <a:t>Rabiye</a:t>
            </a: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 DEMİR IŞIK</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Dr. Öğr. Üyesi Fatma DURSUN ERGEZEN </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Dr. Ayşegül DOĞDU KORKMAZ</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Aliye YILDIRIM</a:t>
            </a:r>
            <a:endParaRPr dirty="0"/>
          </a:p>
        </p:txBody>
      </p:sp>
      <p:sp>
        <p:nvSpPr>
          <p:cNvPr id="630" name="Google Shape;630;p60"/>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73D60889-050B-49FC-A9D8-A0A340B1B424}" type="datetime1">
              <a:rPr lang="tr-TR" smtClean="0"/>
              <a:t>30.09.2026</a:t>
            </a:fld>
            <a:endParaRPr lang="tr-TR"/>
          </a:p>
        </p:txBody>
      </p:sp>
      <p:sp>
        <p:nvSpPr>
          <p:cNvPr id="631" name="Google Shape;631;p60"/>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35</a:t>
            </a:fld>
            <a:endParaRPr lang="tr-TR"/>
          </a:p>
        </p:txBody>
      </p:sp>
      <p:sp>
        <p:nvSpPr>
          <p:cNvPr id="632" name="Google Shape;632;p60"/>
          <p:cNvSpPr txBox="1"/>
          <p:nvPr/>
        </p:nvSpPr>
        <p:spPr>
          <a:xfrm>
            <a:off x="5231881" y="1220609"/>
            <a:ext cx="5528267" cy="51962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90C226"/>
              </a:buClr>
              <a:buSzPts val="1600"/>
              <a:buFont typeface="Noto Sans Symbols"/>
              <a:buNone/>
            </a:pPr>
            <a:r>
              <a:rPr lang="tr-TR" sz="20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İç Hastalıkları Hemşireliği Anabilim Dalı </a:t>
            </a:r>
            <a:endParaRPr dirty="0"/>
          </a:p>
          <a:p>
            <a:pPr>
              <a:spcBef>
                <a:spcPts val="1000"/>
              </a:spcBef>
              <a:buClr>
                <a:srgbClr val="90C226"/>
              </a:buClr>
              <a:buSzPts val="1600"/>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Prof. Dr. Hicran  BEKTAŞ</a:t>
            </a:r>
            <a:r>
              <a:rPr lang="tr-TR" sz="2000" dirty="0">
                <a:ea typeface="Calibri" panose="020F0502020204030204"/>
              </a:rPr>
              <a:t> </a:t>
            </a: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(Anabilim Dalı Başkanı)</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Prof. Dr. Zeynep ÖZER</a:t>
            </a:r>
            <a:endParaRPr lang="tr-T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a:t>
            </a:r>
            <a:r>
              <a:rPr lang="tr-TR" sz="2000" b="1" dirty="0">
                <a:solidFill>
                  <a:srgbClr val="3F3F3F"/>
                </a:solidFill>
                <a:latin typeface="Calibri" panose="020F0502020204030204"/>
                <a:ea typeface="Calibri" panose="020F0502020204030204"/>
                <a:cs typeface="Calibri" panose="020F0502020204030204"/>
                <a:sym typeface="Calibri" panose="020F0502020204030204"/>
              </a:rPr>
              <a:t>. Dr. </a:t>
            </a: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Fatma ARIKAN</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 Dr. Selma TURAN KAVRADIM</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Öğr. Gör. Dr. Semra GÜNDOĞDU</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Dr. Zeynep KARAKUŞ </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Dr. </a:t>
            </a:r>
            <a:r>
              <a:rPr lang="tr-TR" sz="2000" b="1" i="0" u="none" strike="noStrike" cap="none" dirty="0" err="1">
                <a:solidFill>
                  <a:srgbClr val="3F3F3F"/>
                </a:solidFill>
                <a:latin typeface="Calibri" panose="020F0502020204030204"/>
                <a:ea typeface="Calibri" panose="020F0502020204030204"/>
                <a:cs typeface="Calibri" panose="020F0502020204030204"/>
                <a:sym typeface="Calibri" panose="020F0502020204030204"/>
              </a:rPr>
              <a:t>Ferya</a:t>
            </a: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 ÇELİK</a:t>
            </a:r>
          </a:p>
          <a:p>
            <a:pPr>
              <a:spcBef>
                <a:spcPts val="1000"/>
              </a:spcBef>
              <a:buClr>
                <a:srgbClr val="90C226"/>
              </a:buClr>
              <a:buSzPts val="1600"/>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Nazlı ÖZTÜRK</a:t>
            </a:r>
            <a:endParaRPr sz="2000"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Mediha SERT</a:t>
            </a:r>
            <a:endParaRPr sz="2000"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Müge ALTINIŞIK </a:t>
            </a:r>
          </a:p>
          <a:p>
            <a:pPr>
              <a:spcBef>
                <a:spcPts val="1000"/>
              </a:spcBef>
              <a:buClr>
                <a:srgbClr val="90C226"/>
              </a:buClr>
              <a:buSzPts val="1600"/>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Merve YÜKSEL</a:t>
            </a:r>
            <a:endParaRPr lang="tr-TR"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61"/>
          <p:cNvSpPr txBox="1">
            <a:spLocks noGrp="1"/>
          </p:cNvSpPr>
          <p:nvPr>
            <p:ph type="title"/>
          </p:nvPr>
        </p:nvSpPr>
        <p:spPr>
          <a:xfrm>
            <a:off x="533929" y="156238"/>
            <a:ext cx="11124000" cy="105587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5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endParaRPr sz="2500" dirty="0"/>
          </a:p>
        </p:txBody>
      </p:sp>
      <p:sp>
        <p:nvSpPr>
          <p:cNvPr id="638" name="Google Shape;638;p61"/>
          <p:cNvSpPr txBox="1">
            <a:spLocks noGrp="1"/>
          </p:cNvSpPr>
          <p:nvPr>
            <p:ph type="body" idx="1"/>
          </p:nvPr>
        </p:nvSpPr>
        <p:spPr>
          <a:xfrm>
            <a:off x="677334" y="1035893"/>
            <a:ext cx="4008900" cy="5665800"/>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l" rtl="0">
              <a:lnSpc>
                <a:spcPct val="100000"/>
              </a:lnSpc>
              <a:spcBef>
                <a:spcPts val="0"/>
              </a:spcBef>
              <a:spcAft>
                <a:spcPts val="0"/>
              </a:spcAft>
              <a:buClr>
                <a:srgbClr val="90C226"/>
              </a:buClr>
              <a:buSzPts val="1120"/>
              <a:buFont typeface="Noto Sans Symbols"/>
              <a:buNone/>
            </a:pPr>
            <a:r>
              <a:rPr lang="tr-TR"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Cerrahi Hastalıkları Hemşireliği Anabilim Dalı </a:t>
            </a:r>
            <a:endParaRPr dirty="0"/>
          </a:p>
          <a:p>
            <a:pPr marL="0" marR="0" indent="0" algn="ctr">
              <a:spcAft>
                <a:spcPts val="1950"/>
              </a:spcAft>
              <a:buNone/>
            </a:pPr>
            <a:r>
              <a:rPr lang="tr-TR" sz="1800" b="1" i="0" u="none" strike="noStrike" dirty="0">
                <a:solidFill>
                  <a:schemeClr val="tx1"/>
                </a:solidFill>
                <a:effectLst/>
                <a:latin typeface="Rubik"/>
                <a:hlinkClick r:id="rId3">
                  <a:extLst>
                    <a:ext uri="{A12FA001-AC4F-418D-AE19-62706E023703}">
                      <ahyp:hlinkClr xmlns:ahyp="http://schemas.microsoft.com/office/drawing/2018/hyperlinkcolor" val="tx"/>
                    </a:ext>
                  </a:extLst>
                </a:hlinkClick>
              </a:rPr>
              <a:t>Doç. Dr. Nilgün AKSOY </a:t>
            </a:r>
            <a:r>
              <a:rPr lang="tr-TR" sz="1800" b="1" i="0" u="none" strike="noStrike" dirty="0">
                <a:solidFill>
                  <a:schemeClr val="tx1"/>
                </a:solidFill>
                <a:effectLst/>
                <a:latin typeface="Rubik"/>
                <a:hlinkClick r:id="rId4">
                  <a:extLst>
                    <a:ext uri="{A12FA001-AC4F-418D-AE19-62706E023703}">
                      <ahyp:hlinkClr xmlns:ahyp="http://schemas.microsoft.com/office/drawing/2018/hyperlinkcolor" val="tx"/>
                    </a:ext>
                  </a:extLst>
                </a:hlinkClick>
              </a:rPr>
              <a:t>(Anabilim Dalı Başkanı)</a:t>
            </a:r>
            <a:endParaRPr lang="tr-TR" sz="1800" b="0" i="0" dirty="0">
              <a:solidFill>
                <a:schemeClr val="tx1"/>
              </a:solidFill>
              <a:effectLst/>
              <a:latin typeface="Rubik"/>
            </a:endParaRPr>
          </a:p>
          <a:p>
            <a:pPr marL="0" marR="0" indent="0" algn="ctr">
              <a:spcAft>
                <a:spcPts val="1950"/>
              </a:spcAft>
              <a:buNone/>
            </a:pPr>
            <a:r>
              <a:rPr lang="tr-TR" sz="1800" b="0" i="0" u="none" strike="noStrike" dirty="0">
                <a:solidFill>
                  <a:schemeClr val="tx1"/>
                </a:solidFill>
                <a:effectLst/>
                <a:latin typeface="Rubik"/>
                <a:hlinkClick r:id="rId4">
                  <a:extLst>
                    <a:ext uri="{A12FA001-AC4F-418D-AE19-62706E023703}">
                      <ahyp:hlinkClr xmlns:ahyp="http://schemas.microsoft.com/office/drawing/2018/hyperlinkcolor" val="tx"/>
                    </a:ext>
                  </a:extLst>
                </a:hlinkClick>
              </a:rPr>
              <a:t>Prof. Dr. Fatma CEBECİ </a:t>
            </a:r>
            <a:endParaRPr lang="tr-TR" sz="1800" b="0" i="0" dirty="0">
              <a:solidFill>
                <a:schemeClr val="tx1"/>
              </a:solidFill>
              <a:effectLst/>
              <a:latin typeface="Rubik"/>
            </a:endParaRPr>
          </a:p>
          <a:p>
            <a:pPr marL="0" marR="0" indent="0" algn="ctr">
              <a:spcAft>
                <a:spcPts val="1950"/>
              </a:spcAft>
              <a:buNone/>
            </a:pPr>
            <a:r>
              <a:rPr lang="tr-TR" sz="1800" b="0" i="0" dirty="0" err="1">
                <a:solidFill>
                  <a:schemeClr val="tx1"/>
                </a:solidFill>
                <a:effectLst/>
                <a:latin typeface="Rubik"/>
              </a:rPr>
              <a:t>Doç.Dr</a:t>
            </a:r>
            <a:r>
              <a:rPr lang="tr-TR" sz="1800" b="0" i="0" dirty="0">
                <a:solidFill>
                  <a:schemeClr val="tx1"/>
                </a:solidFill>
                <a:effectLst/>
                <a:latin typeface="Rubik"/>
              </a:rPr>
              <a:t>. </a:t>
            </a:r>
            <a:r>
              <a:rPr lang="tr-TR" sz="1800" b="0" i="0" u="none" strike="noStrike" dirty="0">
                <a:solidFill>
                  <a:schemeClr val="tx1"/>
                </a:solidFill>
                <a:effectLst/>
                <a:latin typeface="Rubik"/>
                <a:hlinkClick r:id="rId5">
                  <a:extLst>
                    <a:ext uri="{A12FA001-AC4F-418D-AE19-62706E023703}">
                      <ahyp:hlinkClr xmlns:ahyp="http://schemas.microsoft.com/office/drawing/2018/hyperlinkcolor" val="tx"/>
                    </a:ext>
                  </a:extLst>
                </a:hlinkClick>
              </a:rPr>
              <a:t>Ebru KARAZEYBEK</a:t>
            </a:r>
            <a:endParaRPr lang="tr-TR" sz="1800" b="0" i="0" dirty="0">
              <a:solidFill>
                <a:schemeClr val="tx1"/>
              </a:solidFill>
              <a:effectLst/>
              <a:latin typeface="Rubik"/>
            </a:endParaRPr>
          </a:p>
          <a:p>
            <a:pPr marL="0" marR="0" indent="0" algn="ctr">
              <a:spcAft>
                <a:spcPts val="1950"/>
              </a:spcAft>
              <a:buNone/>
            </a:pPr>
            <a:r>
              <a:rPr lang="tr-TR" sz="1800" b="0" i="0" dirty="0" err="1">
                <a:solidFill>
                  <a:schemeClr val="tx1"/>
                </a:solidFill>
                <a:effectLst/>
                <a:latin typeface="Rubik"/>
              </a:rPr>
              <a:t>Doç.Dr</a:t>
            </a:r>
            <a:r>
              <a:rPr lang="tr-TR" sz="1800" b="0" i="0" dirty="0">
                <a:solidFill>
                  <a:schemeClr val="tx1"/>
                </a:solidFill>
                <a:effectLst/>
                <a:latin typeface="Rubik"/>
              </a:rPr>
              <a:t>. </a:t>
            </a:r>
            <a:r>
              <a:rPr lang="tr-TR" sz="1800" b="0" i="0" u="none" strike="noStrike" dirty="0">
                <a:solidFill>
                  <a:schemeClr val="tx1"/>
                </a:solidFill>
                <a:effectLst/>
                <a:latin typeface="Rubik"/>
                <a:hlinkClick r:id="rId6">
                  <a:extLst>
                    <a:ext uri="{A12FA001-AC4F-418D-AE19-62706E023703}">
                      <ahyp:hlinkClr xmlns:ahyp="http://schemas.microsoft.com/office/drawing/2018/hyperlinkcolor" val="tx"/>
                    </a:ext>
                  </a:extLst>
                </a:hlinkClick>
              </a:rPr>
              <a:t>Emine ÇATAL</a:t>
            </a:r>
            <a:endParaRPr lang="tr-TR" sz="1800" b="0" i="0" dirty="0">
              <a:solidFill>
                <a:schemeClr val="tx1"/>
              </a:solidFill>
              <a:effectLst/>
              <a:latin typeface="Rubik"/>
            </a:endParaRPr>
          </a:p>
          <a:p>
            <a:pPr marL="0" marR="0" indent="0" algn="ctr">
              <a:spcAft>
                <a:spcPts val="1950"/>
              </a:spcAft>
              <a:buNone/>
            </a:pPr>
            <a:r>
              <a:rPr lang="tr-TR" sz="1800" b="0" i="0" dirty="0" err="1">
                <a:solidFill>
                  <a:schemeClr val="tx1"/>
                </a:solidFill>
                <a:effectLst/>
                <a:latin typeface="Rubik"/>
              </a:rPr>
              <a:t>Doç.Dr</a:t>
            </a:r>
            <a:r>
              <a:rPr lang="tr-TR" sz="1800" b="0" i="0" dirty="0">
                <a:solidFill>
                  <a:schemeClr val="tx1"/>
                </a:solidFill>
                <a:effectLst/>
                <a:latin typeface="Rubik"/>
              </a:rPr>
              <a:t>. Songül BİŞKİN </a:t>
            </a:r>
          </a:p>
          <a:p>
            <a:pPr marL="0" marR="0" indent="0" algn="ctr">
              <a:spcAft>
                <a:spcPts val="1950"/>
              </a:spcAft>
              <a:buNone/>
            </a:pPr>
            <a:r>
              <a:rPr lang="tr-TR" sz="1800" b="0" i="0" u="none" strike="noStrike" dirty="0">
                <a:solidFill>
                  <a:schemeClr val="tx1"/>
                </a:solidFill>
                <a:effectLst/>
                <a:latin typeface="Rubik"/>
                <a:hlinkClick r:id="rId7">
                  <a:extLst>
                    <a:ext uri="{A12FA001-AC4F-418D-AE19-62706E023703}">
                      <ahyp:hlinkClr xmlns:ahyp="http://schemas.microsoft.com/office/drawing/2018/hyperlinkcolor" val="tx"/>
                    </a:ext>
                  </a:extLst>
                </a:hlinkClick>
              </a:rPr>
              <a:t>Arş. Gör. Dr.  Damla SEÇKİN </a:t>
            </a:r>
            <a:endParaRPr lang="tr-TR" sz="1800" b="0" i="0" dirty="0">
              <a:solidFill>
                <a:schemeClr val="tx1"/>
              </a:solidFill>
              <a:effectLst/>
              <a:latin typeface="Rubik"/>
            </a:endParaRPr>
          </a:p>
          <a:p>
            <a:pPr marL="0" marR="0" indent="0" algn="ctr">
              <a:spcAft>
                <a:spcPts val="1950"/>
              </a:spcAft>
              <a:buNone/>
            </a:pPr>
            <a:r>
              <a:rPr lang="tr-TR" sz="1800" b="0" i="0" u="none" strike="noStrike" dirty="0">
                <a:solidFill>
                  <a:schemeClr val="tx1"/>
                </a:solidFill>
                <a:effectLst/>
                <a:latin typeface="Rubik"/>
                <a:hlinkClick r:id="rId8">
                  <a:extLst>
                    <a:ext uri="{A12FA001-AC4F-418D-AE19-62706E023703}">
                      <ahyp:hlinkClr xmlns:ahyp="http://schemas.microsoft.com/office/drawing/2018/hyperlinkcolor" val="tx"/>
                    </a:ext>
                  </a:extLst>
                </a:hlinkClick>
              </a:rPr>
              <a:t>Arş. Gör. Dr. Cafer ÖZDEMİR </a:t>
            </a:r>
            <a:endParaRPr lang="tr-TR" sz="1800" b="0" i="0" u="none" strike="noStrike" dirty="0">
              <a:solidFill>
                <a:schemeClr val="tx1"/>
              </a:solidFill>
              <a:effectLst/>
              <a:latin typeface="Rubik"/>
            </a:endParaRPr>
          </a:p>
          <a:p>
            <a:pPr marL="0" marR="0" indent="0" algn="ctr">
              <a:spcAft>
                <a:spcPts val="1950"/>
              </a:spcAft>
              <a:buNone/>
            </a:pPr>
            <a:r>
              <a:rPr lang="tr-TR" dirty="0">
                <a:solidFill>
                  <a:schemeClr val="tx1"/>
                </a:solidFill>
                <a:latin typeface="Rubik"/>
              </a:rPr>
              <a:t>Arş. Gör. Dr.  Arzu TAT ÇATAL</a:t>
            </a:r>
            <a:endParaRPr lang="tr-TR" sz="1800" b="0" i="0" dirty="0">
              <a:solidFill>
                <a:schemeClr val="tx1"/>
              </a:solidFill>
              <a:effectLst/>
              <a:latin typeface="Rubik"/>
            </a:endParaRPr>
          </a:p>
          <a:p>
            <a:pPr marL="0" marR="0" indent="0" algn="ctr">
              <a:spcAft>
                <a:spcPts val="1950"/>
              </a:spcAft>
              <a:buNone/>
            </a:pPr>
            <a:r>
              <a:rPr lang="tr-TR" dirty="0">
                <a:solidFill>
                  <a:schemeClr val="tx1"/>
                </a:solidFill>
                <a:latin typeface="Rubik"/>
              </a:rPr>
              <a:t>Arş. Gör. Dr. Büşra Nur TEMÜR </a:t>
            </a:r>
            <a:endParaRPr lang="tr-TR" sz="1800" b="0" i="0" dirty="0">
              <a:solidFill>
                <a:srgbClr val="505050"/>
              </a:solidFill>
              <a:effectLst/>
              <a:latin typeface="Rubik"/>
            </a:endParaRPr>
          </a:p>
        </p:txBody>
      </p:sp>
      <p:sp>
        <p:nvSpPr>
          <p:cNvPr id="639" name="Google Shape;639;p61"/>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2255AA68-B0A5-469F-8A11-7ED97E413CB7}" type="datetime1">
              <a:rPr lang="tr-TR" smtClean="0"/>
              <a:t>30.09.2026</a:t>
            </a:fld>
            <a:endParaRPr lang="tr-TR"/>
          </a:p>
        </p:txBody>
      </p:sp>
      <p:sp>
        <p:nvSpPr>
          <p:cNvPr id="640" name="Google Shape;640;p61"/>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36</a:t>
            </a:fld>
            <a:endParaRPr lang="tr-TR"/>
          </a:p>
        </p:txBody>
      </p:sp>
      <p:sp>
        <p:nvSpPr>
          <p:cNvPr id="641" name="Google Shape;641;p61"/>
          <p:cNvSpPr txBox="1"/>
          <p:nvPr/>
        </p:nvSpPr>
        <p:spPr>
          <a:xfrm>
            <a:off x="4829639" y="862426"/>
            <a:ext cx="7174453" cy="5637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90C226"/>
              </a:buClr>
              <a:buSzPts val="1120"/>
              <a:buFont typeface="Noto Sans Symbols"/>
              <a:buNone/>
            </a:pPr>
            <a:r>
              <a:rPr lang="tr-TR" sz="18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Doğum ve Kadın Hastalıkları Hemşireliği Anabilim Dalı </a:t>
            </a:r>
            <a:endParaRPr sz="1800" dirty="0"/>
          </a:p>
          <a:p>
            <a:pPr>
              <a:spcBef>
                <a:spcPts val="1000"/>
              </a:spcBef>
              <a:buClr>
                <a:srgbClr val="90C226"/>
              </a:buClr>
              <a:buSzPts val="1120"/>
            </a:pPr>
            <a:r>
              <a:rPr lang="tr-TR" sz="18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Prof. Dr. Kamile KABUKCUOĞLU </a:t>
            </a:r>
            <a:r>
              <a:rPr lang="tr-TR" sz="1800" b="1" dirty="0">
                <a:solidFill>
                  <a:srgbClr val="3F3F3F"/>
                </a:solidFill>
                <a:latin typeface="Calibri" panose="020F0502020204030204"/>
                <a:ea typeface="Calibri" panose="020F0502020204030204"/>
                <a:cs typeface="Calibri" panose="020F0502020204030204"/>
                <a:sym typeface="Calibri" panose="020F0502020204030204"/>
              </a:rPr>
              <a:t>(Anabilim Dalı Başkanı)</a:t>
            </a:r>
            <a:endParaRPr lang="tr-TR" sz="1800" dirty="0"/>
          </a:p>
          <a:p>
            <a:pPr marL="0" marR="0" lvl="0" indent="0" algn="l" rtl="0">
              <a:lnSpc>
                <a:spcPct val="100000"/>
              </a:lnSpc>
              <a:spcBef>
                <a:spcPts val="1000"/>
              </a:spcBef>
              <a:spcAft>
                <a:spcPts val="0"/>
              </a:spcAft>
              <a:buClr>
                <a:srgbClr val="90C226"/>
              </a:buClr>
              <a:buSzPts val="1120"/>
              <a:buFont typeface="Noto Sans Symbols"/>
              <a:buNone/>
            </a:pPr>
            <a:r>
              <a:rPr lang="tr-TR" sz="18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 Prof. Dr. Hatice YANGIN</a:t>
            </a:r>
            <a:endParaRPr sz="1800" dirty="0"/>
          </a:p>
          <a:p>
            <a:pPr>
              <a:spcBef>
                <a:spcPts val="1000"/>
              </a:spcBef>
              <a:buClr>
                <a:srgbClr val="90C226"/>
              </a:buClr>
              <a:buSzPts val="1120"/>
            </a:pPr>
            <a:r>
              <a:rPr lang="tr-TR" sz="1800" b="1" dirty="0">
                <a:solidFill>
                  <a:srgbClr val="3F3F3F"/>
                </a:solidFill>
                <a:latin typeface="Calibri" panose="020F0502020204030204"/>
                <a:ea typeface="Calibri" panose="020F0502020204030204"/>
                <a:cs typeface="Calibri" panose="020F0502020204030204"/>
                <a:sym typeface="Calibri" panose="020F0502020204030204"/>
              </a:rPr>
              <a:t>Doç. Dr. Öznur KÖRÜKCÜ</a:t>
            </a:r>
          </a:p>
          <a:p>
            <a:pPr>
              <a:spcBef>
                <a:spcPts val="1000"/>
              </a:spcBef>
              <a:buClr>
                <a:srgbClr val="90C226"/>
              </a:buClr>
              <a:buSzPts val="1120"/>
            </a:pPr>
            <a:r>
              <a:rPr lang="tr-TR" sz="1800" b="1" dirty="0">
                <a:solidFill>
                  <a:srgbClr val="3F3F3F"/>
                </a:solidFill>
                <a:latin typeface="Calibri" panose="020F0502020204030204"/>
                <a:ea typeface="Calibri" panose="020F0502020204030204"/>
                <a:cs typeface="Calibri" panose="020F0502020204030204"/>
                <a:sym typeface="Calibri" panose="020F0502020204030204"/>
              </a:rPr>
              <a:t> </a:t>
            </a:r>
            <a:r>
              <a:rPr lang="tr-TR" sz="18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Prof. Dr. İlkay BOZ</a:t>
            </a:r>
            <a:endParaRPr sz="1800" dirty="0"/>
          </a:p>
          <a:p>
            <a:pPr marL="0" marR="0" lvl="0" indent="0" algn="l" rtl="0">
              <a:lnSpc>
                <a:spcPct val="100000"/>
              </a:lnSpc>
              <a:spcBef>
                <a:spcPts val="1000"/>
              </a:spcBef>
              <a:spcAft>
                <a:spcPts val="0"/>
              </a:spcAft>
              <a:buClr>
                <a:srgbClr val="90C226"/>
              </a:buClr>
              <a:buSzPts val="1120"/>
              <a:buFont typeface="Noto Sans Symbols"/>
              <a:buNone/>
            </a:pPr>
            <a:r>
              <a:rPr lang="tr-TR" sz="18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 Dr. Nurcan KIRCA</a:t>
            </a:r>
          </a:p>
          <a:p>
            <a:pPr>
              <a:spcBef>
                <a:spcPts val="1000"/>
              </a:spcBef>
              <a:buClr>
                <a:srgbClr val="90C226"/>
              </a:buClr>
              <a:buSzPts val="1120"/>
            </a:pPr>
            <a:r>
              <a:rPr lang="tr-TR" sz="18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Dr. Öğr. Üyesi Ayşe DELİKTAŞ DEMİRCİ </a:t>
            </a:r>
            <a:endParaRPr lang="tr-TR" sz="1800" dirty="0"/>
          </a:p>
          <a:p>
            <a:pPr marL="0" marR="0" lvl="0" indent="0" algn="l" rtl="0">
              <a:lnSpc>
                <a:spcPct val="100000"/>
              </a:lnSpc>
              <a:spcBef>
                <a:spcPts val="1000"/>
              </a:spcBef>
              <a:spcAft>
                <a:spcPts val="0"/>
              </a:spcAft>
              <a:buClr>
                <a:srgbClr val="90C226"/>
              </a:buClr>
              <a:buSzPts val="1120"/>
              <a:buFont typeface="Noto Sans Symbols"/>
              <a:buNone/>
            </a:pPr>
            <a:r>
              <a:rPr lang="tr-TR" sz="18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Öğr. Gör. Dr. Gülşen AK SÖZER</a:t>
            </a:r>
            <a:endParaRPr sz="1800" dirty="0"/>
          </a:p>
          <a:p>
            <a:pPr marL="0" marR="0" lvl="0" indent="0" algn="l" rtl="0">
              <a:spcBef>
                <a:spcPts val="1000"/>
              </a:spcBef>
              <a:spcAft>
                <a:spcPts val="0"/>
              </a:spcAft>
              <a:buNone/>
            </a:pPr>
            <a:r>
              <a:rPr lang="tr-TR" sz="18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Öğr. Gör. Dr. Nilüfer TOK YANIK</a:t>
            </a:r>
            <a:endParaRPr sz="1800" dirty="0"/>
          </a:p>
          <a:p>
            <a:pPr marL="0" marR="0" lvl="0" indent="0" algn="l" rtl="0">
              <a:lnSpc>
                <a:spcPct val="100000"/>
              </a:lnSpc>
              <a:spcBef>
                <a:spcPts val="1000"/>
              </a:spcBef>
              <a:spcAft>
                <a:spcPts val="0"/>
              </a:spcAft>
              <a:buClr>
                <a:srgbClr val="90C226"/>
              </a:buClr>
              <a:buSzPts val="1120"/>
              <a:buFont typeface="Noto Sans Symbols"/>
              <a:buNone/>
            </a:pPr>
            <a:r>
              <a:rPr lang="tr-TR" sz="18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Dr. Arzu AKPINAR</a:t>
            </a:r>
            <a:endParaRPr sz="1800" dirty="0"/>
          </a:p>
          <a:p>
            <a:pPr marL="0" marR="0" lvl="0" indent="0" algn="l" rtl="0">
              <a:lnSpc>
                <a:spcPct val="100000"/>
              </a:lnSpc>
              <a:spcBef>
                <a:spcPts val="1000"/>
              </a:spcBef>
              <a:spcAft>
                <a:spcPts val="0"/>
              </a:spcAft>
              <a:buClr>
                <a:srgbClr val="90C226"/>
              </a:buClr>
              <a:buSzPts val="1120"/>
              <a:buFont typeface="Noto Sans Symbols"/>
              <a:buNone/>
            </a:pPr>
            <a:r>
              <a:rPr lang="tr-TR" sz="18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Merve KOÇHAN AKSOY</a:t>
            </a:r>
            <a:endParaRPr sz="1800" dirty="0"/>
          </a:p>
          <a:p>
            <a:pPr marL="0" marR="0" lvl="0" indent="0" algn="l" rtl="0">
              <a:lnSpc>
                <a:spcPct val="100000"/>
              </a:lnSpc>
              <a:spcBef>
                <a:spcPts val="1000"/>
              </a:spcBef>
              <a:spcAft>
                <a:spcPts val="0"/>
              </a:spcAft>
              <a:buClr>
                <a:srgbClr val="90C226"/>
              </a:buClr>
              <a:buSzPts val="1120"/>
              <a:buFont typeface="Noto Sans Symbols"/>
              <a:buNone/>
            </a:pPr>
            <a:r>
              <a:rPr lang="tr-TR" sz="18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Meltem ÖZKAYA</a:t>
            </a:r>
            <a:endParaRPr sz="1800" dirty="0"/>
          </a:p>
          <a:p>
            <a:pPr marL="0" marR="0" lvl="0" indent="0" algn="l" rtl="0">
              <a:lnSpc>
                <a:spcPct val="100000"/>
              </a:lnSpc>
              <a:spcBef>
                <a:spcPts val="1000"/>
              </a:spcBef>
              <a:spcAft>
                <a:spcPts val="0"/>
              </a:spcAft>
              <a:buClr>
                <a:srgbClr val="90C226"/>
              </a:buClr>
              <a:buSzPts val="1120"/>
              <a:buFont typeface="Noto Sans Symbols"/>
              <a:buNone/>
            </a:pPr>
            <a:r>
              <a:rPr lang="tr-TR" sz="18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Esra ŞAHİNER</a:t>
            </a:r>
          </a:p>
          <a:p>
            <a:pPr marL="0" marR="0" lvl="0" indent="0" algn="l" rtl="0">
              <a:lnSpc>
                <a:spcPct val="100000"/>
              </a:lnSpc>
              <a:spcBef>
                <a:spcPts val="1000"/>
              </a:spcBef>
              <a:spcAft>
                <a:spcPts val="0"/>
              </a:spcAft>
              <a:buClr>
                <a:srgbClr val="90C226"/>
              </a:buClr>
              <a:buSzPts val="1120"/>
              <a:buFont typeface="Noto Sans Symbols"/>
              <a:buNone/>
            </a:pPr>
            <a:r>
              <a:rPr lang="tr-TR" sz="1800" b="1" dirty="0">
                <a:solidFill>
                  <a:srgbClr val="3F3F3F"/>
                </a:solidFill>
                <a:latin typeface="Calibri" panose="020F0502020204030204"/>
                <a:cs typeface="Calibri" panose="020F0502020204030204"/>
                <a:sym typeface="Calibri" panose="020F0502020204030204"/>
              </a:rPr>
              <a:t>Arş. Gör. Merve VİCİR</a:t>
            </a:r>
            <a:endParaRPr sz="1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62"/>
          <p:cNvSpPr txBox="1">
            <a:spLocks noGrp="1"/>
          </p:cNvSpPr>
          <p:nvPr>
            <p:ph type="title"/>
          </p:nvPr>
        </p:nvSpPr>
        <p:spPr>
          <a:xfrm>
            <a:off x="353483" y="156238"/>
            <a:ext cx="112383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p>
        </p:txBody>
      </p:sp>
      <p:sp>
        <p:nvSpPr>
          <p:cNvPr id="647" name="Google Shape;647;p62"/>
          <p:cNvSpPr txBox="1">
            <a:spLocks noGrp="1"/>
          </p:cNvSpPr>
          <p:nvPr>
            <p:ph type="body" idx="1"/>
          </p:nvPr>
        </p:nvSpPr>
        <p:spPr>
          <a:xfrm>
            <a:off x="677333" y="1323975"/>
            <a:ext cx="4182249" cy="5377800"/>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l" rtl="0">
              <a:lnSpc>
                <a:spcPct val="100000"/>
              </a:lnSpc>
              <a:spcBef>
                <a:spcPts val="0"/>
              </a:spcBef>
              <a:spcAft>
                <a:spcPts val="0"/>
              </a:spcAft>
              <a:buClr>
                <a:srgbClr val="90C226"/>
              </a:buClr>
              <a:buSzPct val="80000"/>
              <a:buFont typeface="Noto Sans Symbols"/>
              <a:buNone/>
            </a:pPr>
            <a:r>
              <a:rPr lang="tr-TR" sz="43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Çocuk Sağlığı ve Hastalıkları Hemşireliği Anabilim Dalı</a:t>
            </a:r>
            <a:endParaRPr dirty="0"/>
          </a:p>
          <a:p>
            <a:pPr marL="0" marR="0" lvl="0" indent="0" algn="l" rtl="0">
              <a:lnSpc>
                <a:spcPct val="100000"/>
              </a:lnSpc>
              <a:spcBef>
                <a:spcPts val="1000"/>
              </a:spcBef>
              <a:spcAft>
                <a:spcPts val="0"/>
              </a:spcAft>
              <a:buClr>
                <a:srgbClr val="90C226"/>
              </a:buClr>
              <a:buSzPct val="80000"/>
              <a:buFont typeface="Noto Sans Symbols"/>
              <a:buNone/>
            </a:pPr>
            <a:r>
              <a:rPr lang="tr-TR" sz="29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Prof. Dr. Emine EFE </a:t>
            </a:r>
            <a:endParaRPr sz="2900" dirty="0"/>
          </a:p>
          <a:p>
            <a:pPr marL="0" lvl="0" indent="0">
              <a:buClr>
                <a:srgbClr val="90C226"/>
              </a:buClr>
              <a:buSzPct val="80000"/>
              <a:buNone/>
            </a:pPr>
            <a:r>
              <a:rPr lang="tr-TR" sz="29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Prof. Dr. Ayşegül İŞLER</a:t>
            </a:r>
            <a:r>
              <a:rPr lang="tr-TR" sz="2900" b="1" dirty="0">
                <a:latin typeface="Calibri" panose="020F0502020204030204"/>
                <a:ea typeface="Calibri" panose="020F0502020204030204"/>
                <a:cs typeface="Calibri" panose="020F0502020204030204"/>
                <a:sym typeface="Calibri" panose="020F0502020204030204"/>
              </a:rPr>
              <a:t>(Anabilim Dalı Başkanı)</a:t>
            </a:r>
            <a:endParaRPr sz="2900" dirty="0"/>
          </a:p>
          <a:p>
            <a:pPr marL="0" marR="0" lvl="0" indent="0" algn="l" rtl="0">
              <a:lnSpc>
                <a:spcPct val="100000"/>
              </a:lnSpc>
              <a:spcBef>
                <a:spcPts val="1000"/>
              </a:spcBef>
              <a:spcAft>
                <a:spcPts val="0"/>
              </a:spcAft>
              <a:buClr>
                <a:srgbClr val="90C226"/>
              </a:buClr>
              <a:buSzPct val="80000"/>
              <a:buFont typeface="Noto Sans Symbols"/>
              <a:buNone/>
            </a:pPr>
            <a:r>
              <a:rPr lang="tr-TR" sz="29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 Dr. Sevcan ATAY TURAN</a:t>
            </a:r>
          </a:p>
          <a:p>
            <a:pPr marL="0" indent="0">
              <a:buClr>
                <a:srgbClr val="90C226"/>
              </a:buClr>
              <a:buSzPct val="80000"/>
              <a:buNone/>
            </a:pPr>
            <a:r>
              <a:rPr lang="tr-TR" sz="29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 Dr. </a:t>
            </a:r>
            <a:r>
              <a:rPr lang="sv-SE" sz="29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Ayla KAYA</a:t>
            </a:r>
            <a:endParaRPr sz="2900" dirty="0"/>
          </a:p>
          <a:p>
            <a:pPr marL="0" marR="0" lvl="0" indent="0" algn="l" rtl="0">
              <a:lnSpc>
                <a:spcPct val="100000"/>
              </a:lnSpc>
              <a:spcBef>
                <a:spcPts val="1000"/>
              </a:spcBef>
              <a:spcAft>
                <a:spcPts val="0"/>
              </a:spcAft>
              <a:buClr>
                <a:srgbClr val="90C226"/>
              </a:buClr>
              <a:buSzPct val="80000"/>
              <a:buFont typeface="Noto Sans Symbols"/>
              <a:buNone/>
            </a:pPr>
            <a:r>
              <a:rPr lang="tr-TR" sz="29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Dr. Öğr. Üyesi Süreyya SARVAN</a:t>
            </a:r>
            <a:endParaRPr sz="2900" dirty="0"/>
          </a:p>
          <a:p>
            <a:pPr marL="0" marR="0" lvl="0" indent="0" algn="l" rtl="0">
              <a:lnSpc>
                <a:spcPct val="100000"/>
              </a:lnSpc>
              <a:spcBef>
                <a:spcPts val="1000"/>
              </a:spcBef>
              <a:spcAft>
                <a:spcPts val="0"/>
              </a:spcAft>
              <a:buClr>
                <a:srgbClr val="90C226"/>
              </a:buClr>
              <a:buSzPct val="80000"/>
              <a:buFont typeface="Noto Sans Symbols"/>
              <a:buNone/>
            </a:pPr>
            <a:r>
              <a:rPr lang="tr-TR" sz="29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a:t>
            </a:r>
            <a:r>
              <a:rPr lang="tr-TR" sz="2900" b="1" dirty="0">
                <a:latin typeface="Calibri" panose="020F0502020204030204"/>
                <a:ea typeface="Calibri" panose="020F0502020204030204"/>
                <a:cs typeface="Calibri" panose="020F0502020204030204"/>
                <a:sym typeface="Calibri" panose="020F0502020204030204"/>
              </a:rPr>
              <a:t>Dr. </a:t>
            </a:r>
            <a:r>
              <a:rPr lang="tr-TR" sz="29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Şule ŞENOL</a:t>
            </a:r>
          </a:p>
          <a:p>
            <a:pPr marL="0" indent="0">
              <a:buClr>
                <a:srgbClr val="90C226"/>
              </a:buClr>
              <a:buSzPct val="80000"/>
              <a:buNone/>
            </a:pPr>
            <a:r>
              <a:rPr lang="sv-SE" sz="29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Dr. Nimet KARATAŞ</a:t>
            </a:r>
            <a:endParaRPr lang="sv-SE" sz="2900" dirty="0"/>
          </a:p>
          <a:p>
            <a:pPr marL="0" marR="0" lvl="0" indent="0" algn="l" rtl="0">
              <a:lnSpc>
                <a:spcPct val="100000"/>
              </a:lnSpc>
              <a:spcBef>
                <a:spcPts val="1000"/>
              </a:spcBef>
              <a:spcAft>
                <a:spcPts val="0"/>
              </a:spcAft>
              <a:buClr>
                <a:srgbClr val="90C226"/>
              </a:buClr>
              <a:buSzPct val="80000"/>
              <a:buFont typeface="Noto Sans Symbols"/>
              <a:buNone/>
            </a:pPr>
            <a:r>
              <a:rPr lang="tr-TR" sz="29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Dr. Mustafa Volkan DÜZGÜN</a:t>
            </a:r>
            <a:endParaRPr sz="2900" dirty="0"/>
          </a:p>
          <a:p>
            <a:pPr marL="0" marR="0" lvl="0" indent="0" algn="l" rtl="0">
              <a:lnSpc>
                <a:spcPct val="100000"/>
              </a:lnSpc>
              <a:spcBef>
                <a:spcPts val="1000"/>
              </a:spcBef>
              <a:spcAft>
                <a:spcPts val="0"/>
              </a:spcAft>
              <a:buClr>
                <a:srgbClr val="90C226"/>
              </a:buClr>
              <a:buSzPct val="80000"/>
              <a:buFont typeface="Noto Sans Symbols"/>
              <a:buNone/>
            </a:pPr>
            <a:r>
              <a:rPr lang="tr-TR" sz="29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Arş. Gör. Dr. Meltem GÜRCAN</a:t>
            </a:r>
            <a:endParaRPr sz="2900" dirty="0"/>
          </a:p>
        </p:txBody>
      </p:sp>
      <p:sp>
        <p:nvSpPr>
          <p:cNvPr id="648" name="Google Shape;648;p62"/>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A24A5D59-F5FD-46CF-ABC1-566D6CCE327A}" type="datetime1">
              <a:rPr lang="tr-TR" smtClean="0"/>
              <a:t>30.09.2026</a:t>
            </a:fld>
            <a:endParaRPr lang="tr-TR"/>
          </a:p>
        </p:txBody>
      </p:sp>
      <p:sp>
        <p:nvSpPr>
          <p:cNvPr id="649" name="Google Shape;649;p62"/>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37</a:t>
            </a:fld>
            <a:endParaRPr lang="tr-TR"/>
          </a:p>
        </p:txBody>
      </p:sp>
      <p:sp>
        <p:nvSpPr>
          <p:cNvPr id="650" name="Google Shape;650;p62"/>
          <p:cNvSpPr txBox="1"/>
          <p:nvPr/>
        </p:nvSpPr>
        <p:spPr>
          <a:xfrm>
            <a:off x="5333112" y="1368802"/>
            <a:ext cx="4182249" cy="201589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90C226"/>
              </a:buClr>
              <a:buSzPts val="1360"/>
              <a:buFont typeface="Noto Sans Symbols"/>
              <a:buNone/>
            </a:pPr>
            <a:r>
              <a:rPr lang="tr-TR" sz="20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Hemşirelikte Yönetim Anabilim Dalı</a:t>
            </a:r>
            <a:endParaRPr sz="2000" dirty="0"/>
          </a:p>
          <a:p>
            <a:pPr marL="0" marR="0" lvl="0" indent="0" algn="l" rtl="0">
              <a:lnSpc>
                <a:spcPct val="100000"/>
              </a:lnSpc>
              <a:spcBef>
                <a:spcPts val="1000"/>
              </a:spcBef>
              <a:spcAft>
                <a:spcPts val="0"/>
              </a:spcAft>
              <a:buClr>
                <a:srgbClr val="90C226"/>
              </a:buClr>
              <a:buSzPts val="136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Prof. Dr. Filiz KANTEK </a:t>
            </a:r>
            <a:endParaRPr sz="2000" dirty="0"/>
          </a:p>
          <a:p>
            <a:pPr lvl="0">
              <a:spcBef>
                <a:spcPts val="1000"/>
              </a:spcBef>
              <a:buClr>
                <a:srgbClr val="90C226"/>
              </a:buClr>
              <a:buSzPts val="1360"/>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 Dr. Nezaket YILDIRIM </a:t>
            </a:r>
            <a:r>
              <a:rPr lang="tr-TR" sz="2000" b="1" dirty="0">
                <a:solidFill>
                  <a:srgbClr val="3F3F3F"/>
                </a:solidFill>
                <a:latin typeface="Calibri" panose="020F0502020204030204"/>
                <a:ea typeface="Calibri" panose="020F0502020204030204"/>
                <a:cs typeface="Calibri" panose="020F0502020204030204"/>
                <a:sym typeface="Calibri" panose="020F0502020204030204"/>
              </a:rPr>
              <a:t>(Anabilim Dalı Başkanı)</a:t>
            </a:r>
            <a:endParaRPr sz="2000" dirty="0"/>
          </a:p>
          <a:p>
            <a:pPr lvl="0">
              <a:spcBef>
                <a:spcPts val="1000"/>
              </a:spcBef>
              <a:buClr>
                <a:srgbClr val="90C226"/>
              </a:buClr>
              <a:buSzPts val="1360"/>
            </a:pPr>
            <a:r>
              <a:rPr lang="tr-TR" sz="2000" b="1" dirty="0">
                <a:solidFill>
                  <a:srgbClr val="3F3F3F"/>
                </a:solidFill>
                <a:latin typeface="Calibri" panose="020F0502020204030204"/>
                <a:cs typeface="Calibri" panose="020F0502020204030204"/>
                <a:sym typeface="Calibri" panose="020F0502020204030204"/>
              </a:rPr>
              <a:t>Arş. Gör. Esra ERSOY</a:t>
            </a:r>
            <a:endParaRPr sz="2000" dirty="0"/>
          </a:p>
        </p:txBody>
      </p:sp>
      <p:sp>
        <p:nvSpPr>
          <p:cNvPr id="651" name="Google Shape;651;p62"/>
          <p:cNvSpPr txBox="1"/>
          <p:nvPr/>
        </p:nvSpPr>
        <p:spPr>
          <a:xfrm>
            <a:off x="5333113" y="4763378"/>
            <a:ext cx="3257700" cy="14516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90C226"/>
              </a:buClr>
              <a:buSzPts val="1360"/>
              <a:buFont typeface="Noto Sans Symbols"/>
              <a:buNone/>
            </a:pPr>
            <a:r>
              <a:rPr lang="tr-TR" sz="20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Hemşirelik Eğitimi Anabilim Dalı</a:t>
            </a:r>
          </a:p>
          <a:p>
            <a:pPr marL="0" marR="0" lvl="0" indent="0" algn="l" rtl="0">
              <a:lnSpc>
                <a:spcPct val="100000"/>
              </a:lnSpc>
              <a:spcBef>
                <a:spcPts val="1000"/>
              </a:spcBef>
              <a:spcAft>
                <a:spcPts val="0"/>
              </a:spcAft>
              <a:buClr>
                <a:srgbClr val="90C226"/>
              </a:buClr>
              <a:buSzPts val="136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Öğr. Gör. Dr. Nazik YALNIZ (Anabilim Dalı Başkanı)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63"/>
          <p:cNvSpPr txBox="1">
            <a:spLocks noGrp="1"/>
          </p:cNvSpPr>
          <p:nvPr>
            <p:ph type="title"/>
          </p:nvPr>
        </p:nvSpPr>
        <p:spPr>
          <a:xfrm>
            <a:off x="654935" y="156238"/>
            <a:ext cx="111621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p>
        </p:txBody>
      </p:sp>
      <p:sp>
        <p:nvSpPr>
          <p:cNvPr id="657" name="Google Shape;657;p63"/>
          <p:cNvSpPr txBox="1">
            <a:spLocks noGrp="1"/>
          </p:cNvSpPr>
          <p:nvPr>
            <p:ph type="body" idx="1"/>
          </p:nvPr>
        </p:nvSpPr>
        <p:spPr>
          <a:xfrm>
            <a:off x="677334" y="1238251"/>
            <a:ext cx="4713900" cy="5346600"/>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00000"/>
              </a:lnSpc>
              <a:spcBef>
                <a:spcPts val="0"/>
              </a:spcBef>
              <a:spcAft>
                <a:spcPts val="0"/>
              </a:spcAft>
              <a:buClr>
                <a:srgbClr val="90C226"/>
              </a:buClr>
              <a:buSzPct val="80000"/>
              <a:buFont typeface="Noto Sans Symbols"/>
              <a:buNone/>
            </a:pPr>
            <a:r>
              <a:rPr lang="tr-TR" sz="24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Psikiyatri Hemşireliği Anabilim Dalı </a:t>
            </a:r>
            <a:endParaRPr dirty="0"/>
          </a:p>
          <a:p>
            <a:pPr marL="0" marR="0" lvl="0" indent="0" algn="l" rtl="0">
              <a:lnSpc>
                <a:spcPct val="100000"/>
              </a:lnSpc>
              <a:spcBef>
                <a:spcPts val="1000"/>
              </a:spcBef>
              <a:spcAft>
                <a:spcPts val="0"/>
              </a:spcAft>
              <a:buClr>
                <a:srgbClr val="90C226"/>
              </a:buClr>
              <a:buSzPct val="80000"/>
              <a:buFont typeface="Noto Sans Symbols"/>
              <a:buNone/>
            </a:pPr>
            <a:r>
              <a:rPr lang="tr-TR" sz="24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Prof. Dr. Kadriye BULDUKOĞLU (Anabilim Dalı Başkanı)</a:t>
            </a:r>
            <a:endParaRPr dirty="0"/>
          </a:p>
          <a:p>
            <a:pPr marL="0" marR="0" indent="0">
              <a:lnSpc>
                <a:spcPct val="120000"/>
              </a:lnSpc>
              <a:spcBef>
                <a:spcPts val="0"/>
              </a:spcBef>
              <a:buNone/>
            </a:pPr>
            <a:r>
              <a:rPr lang="tr-TR" sz="2400" b="0" i="0" u="sng" strike="noStrike" dirty="0">
                <a:solidFill>
                  <a:schemeClr val="tx1"/>
                </a:solidFill>
                <a:effectLst/>
                <a:latin typeface="Rubik"/>
                <a:hlinkClick r:id="rId3">
                  <a:extLst>
                    <a:ext uri="{A12FA001-AC4F-418D-AE19-62706E023703}">
                      <ahyp:hlinkClr xmlns:ahyp="http://schemas.microsoft.com/office/drawing/2018/hyperlinkcolor" val="tx"/>
                    </a:ext>
                  </a:extLst>
                </a:hlinkClick>
              </a:rPr>
              <a:t>Prof. Dr. Kerime BADEMLİ</a:t>
            </a:r>
            <a:endParaRPr lang="tr-TR" sz="2400" b="0" i="0" u="sng" dirty="0">
              <a:solidFill>
                <a:schemeClr val="tx1"/>
              </a:solidFill>
              <a:effectLst/>
              <a:latin typeface="Rubik"/>
            </a:endParaRPr>
          </a:p>
          <a:p>
            <a:pPr marL="0" marR="0" indent="0">
              <a:lnSpc>
                <a:spcPct val="120000"/>
              </a:lnSpc>
              <a:spcBef>
                <a:spcPts val="0"/>
              </a:spcBef>
              <a:buNone/>
            </a:pPr>
            <a:r>
              <a:rPr lang="tr-TR" sz="2400" b="0" i="0" u="sng" strike="noStrike" dirty="0">
                <a:solidFill>
                  <a:schemeClr val="tx1"/>
                </a:solidFill>
                <a:effectLst/>
                <a:latin typeface="Rubik"/>
                <a:hlinkClick r:id="rId4">
                  <a:extLst>
                    <a:ext uri="{A12FA001-AC4F-418D-AE19-62706E023703}">
                      <ahyp:hlinkClr xmlns:ahyp="http://schemas.microsoft.com/office/drawing/2018/hyperlinkcolor" val="tx"/>
                    </a:ext>
                  </a:extLst>
                </a:hlinkClick>
              </a:rPr>
              <a:t>Doç. Dr. İlkay KESER</a:t>
            </a:r>
            <a:endParaRPr lang="tr-TR" sz="2400" b="0" i="0" u="sng" dirty="0">
              <a:solidFill>
                <a:schemeClr val="tx1"/>
              </a:solidFill>
              <a:effectLst/>
              <a:latin typeface="Rubik"/>
            </a:endParaRPr>
          </a:p>
          <a:p>
            <a:pPr marL="0" marR="0" indent="0">
              <a:lnSpc>
                <a:spcPct val="120000"/>
              </a:lnSpc>
              <a:spcBef>
                <a:spcPts val="0"/>
              </a:spcBef>
              <a:buNone/>
            </a:pPr>
            <a:r>
              <a:rPr lang="tr-TR" sz="2400" b="0" i="0" u="sng" strike="noStrike" dirty="0">
                <a:solidFill>
                  <a:schemeClr val="tx1"/>
                </a:solidFill>
                <a:effectLst/>
                <a:latin typeface="Rubik"/>
                <a:hlinkClick r:id="rId5">
                  <a:extLst>
                    <a:ext uri="{A12FA001-AC4F-418D-AE19-62706E023703}">
                      <ahyp:hlinkClr xmlns:ahyp="http://schemas.microsoft.com/office/drawing/2018/hyperlinkcolor" val="tx"/>
                    </a:ext>
                  </a:extLst>
                </a:hlinkClick>
              </a:rPr>
              <a:t>Doç. Dr. </a:t>
            </a:r>
            <a:r>
              <a:rPr lang="tr-TR" sz="2400" b="0" i="0" u="sng" strike="noStrike" dirty="0">
                <a:solidFill>
                  <a:schemeClr val="tx1"/>
                </a:solidFill>
                <a:effectLst/>
                <a:latin typeface="Rubik"/>
                <a:hlinkClick r:id="rId6">
                  <a:extLst>
                    <a:ext uri="{A12FA001-AC4F-418D-AE19-62706E023703}">
                      <ahyp:hlinkClr xmlns:ahyp="http://schemas.microsoft.com/office/drawing/2018/hyperlinkcolor" val="tx"/>
                    </a:ext>
                  </a:extLst>
                </a:hlinkClick>
              </a:rPr>
              <a:t>Dudu KARAKAYA</a:t>
            </a:r>
            <a:endParaRPr lang="tr-TR" sz="2400" b="0" i="0" u="sng" dirty="0">
              <a:solidFill>
                <a:schemeClr val="tx1"/>
              </a:solidFill>
              <a:effectLst/>
              <a:latin typeface="Rubik"/>
            </a:endParaRPr>
          </a:p>
          <a:p>
            <a:pPr marL="0" marR="0" indent="0">
              <a:lnSpc>
                <a:spcPct val="120000"/>
              </a:lnSpc>
              <a:spcBef>
                <a:spcPts val="0"/>
              </a:spcBef>
              <a:buNone/>
            </a:pPr>
            <a:r>
              <a:rPr lang="tr-TR" sz="2400" b="0" i="0" u="sng" strike="noStrike" dirty="0">
                <a:solidFill>
                  <a:schemeClr val="tx1"/>
                </a:solidFill>
                <a:effectLst/>
                <a:latin typeface="Rubik"/>
                <a:hlinkClick r:id="rId6">
                  <a:extLst>
                    <a:ext uri="{A12FA001-AC4F-418D-AE19-62706E023703}">
                      <ahyp:hlinkClr xmlns:ahyp="http://schemas.microsoft.com/office/drawing/2018/hyperlinkcolor" val="tx"/>
                    </a:ext>
                  </a:extLst>
                </a:hlinkClick>
              </a:rPr>
              <a:t>Dr. Öğr. Üyesi </a:t>
            </a:r>
            <a:r>
              <a:rPr lang="tr-TR" sz="2400" b="0" i="0" u="sng" strike="noStrike" dirty="0">
                <a:solidFill>
                  <a:schemeClr val="tx1"/>
                </a:solidFill>
                <a:effectLst/>
                <a:latin typeface="Rubik"/>
                <a:hlinkClick r:id="rId5">
                  <a:extLst>
                    <a:ext uri="{A12FA001-AC4F-418D-AE19-62706E023703}">
                      <ahyp:hlinkClr xmlns:ahyp="http://schemas.microsoft.com/office/drawing/2018/hyperlinkcolor" val="tx"/>
                    </a:ext>
                  </a:extLst>
                </a:hlinkClick>
              </a:rPr>
              <a:t>Saliha HALLAÇ</a:t>
            </a:r>
            <a:endParaRPr lang="tr-TR" sz="2400" b="0" i="0" u="sng" dirty="0">
              <a:solidFill>
                <a:schemeClr val="tx1"/>
              </a:solidFill>
              <a:effectLst/>
              <a:latin typeface="Rubik"/>
            </a:endParaRPr>
          </a:p>
          <a:p>
            <a:pPr marL="0" marR="0" indent="0">
              <a:lnSpc>
                <a:spcPct val="120000"/>
              </a:lnSpc>
              <a:spcBef>
                <a:spcPts val="0"/>
              </a:spcBef>
              <a:buNone/>
            </a:pPr>
            <a:r>
              <a:rPr lang="tr-TR" sz="2400" b="0" i="0" u="sng" strike="noStrike" dirty="0">
                <a:solidFill>
                  <a:schemeClr val="tx1"/>
                </a:solidFill>
                <a:effectLst/>
                <a:latin typeface="Rubik"/>
                <a:hlinkClick r:id="rId7">
                  <a:extLst>
                    <a:ext uri="{A12FA001-AC4F-418D-AE19-62706E023703}">
                      <ahyp:hlinkClr xmlns:ahyp="http://schemas.microsoft.com/office/drawing/2018/hyperlinkcolor" val="tx"/>
                    </a:ext>
                  </a:extLst>
                </a:hlinkClick>
              </a:rPr>
              <a:t>Öğr. Gör. Dr. Yağmur ÇOLAK </a:t>
            </a:r>
            <a:endParaRPr lang="tr-TR" sz="2400" b="0" i="0" u="sng" dirty="0">
              <a:solidFill>
                <a:schemeClr val="tx1"/>
              </a:solidFill>
              <a:effectLst/>
              <a:latin typeface="Rubik"/>
            </a:endParaRPr>
          </a:p>
          <a:p>
            <a:pPr marL="0" marR="0" indent="0">
              <a:lnSpc>
                <a:spcPct val="120000"/>
              </a:lnSpc>
              <a:spcBef>
                <a:spcPts val="0"/>
              </a:spcBef>
              <a:buNone/>
            </a:pPr>
            <a:r>
              <a:rPr lang="tr-TR" sz="2400" b="0" i="0" u="sng" strike="noStrike" dirty="0">
                <a:solidFill>
                  <a:schemeClr val="tx1"/>
                </a:solidFill>
                <a:effectLst/>
                <a:latin typeface="Rubik"/>
                <a:hlinkClick r:id="rId8">
                  <a:extLst>
                    <a:ext uri="{A12FA001-AC4F-418D-AE19-62706E023703}">
                      <ahyp:hlinkClr xmlns:ahyp="http://schemas.microsoft.com/office/drawing/2018/hyperlinkcolor" val="tx"/>
                    </a:ext>
                  </a:extLst>
                </a:hlinkClick>
              </a:rPr>
              <a:t>Arş. Gör. Dr. Sultan TAŞ BORA</a:t>
            </a:r>
            <a:endParaRPr lang="tr-TR" sz="2400" b="0" i="0" u="sng" dirty="0">
              <a:solidFill>
                <a:schemeClr val="tx1"/>
              </a:solidFill>
              <a:effectLst/>
              <a:latin typeface="Rubik"/>
            </a:endParaRPr>
          </a:p>
          <a:p>
            <a:pPr marL="0" marR="0" indent="0">
              <a:lnSpc>
                <a:spcPct val="120000"/>
              </a:lnSpc>
              <a:spcBef>
                <a:spcPts val="0"/>
              </a:spcBef>
              <a:buNone/>
            </a:pPr>
            <a:r>
              <a:rPr lang="tr-TR" sz="2400" b="0" i="0" u="sng" strike="noStrike" dirty="0">
                <a:solidFill>
                  <a:schemeClr val="tx1"/>
                </a:solidFill>
                <a:effectLst/>
                <a:latin typeface="Rubik"/>
                <a:hlinkClick r:id="rId9">
                  <a:extLst>
                    <a:ext uri="{A12FA001-AC4F-418D-AE19-62706E023703}">
                      <ahyp:hlinkClr xmlns:ahyp="http://schemas.microsoft.com/office/drawing/2018/hyperlinkcolor" val="tx"/>
                    </a:ext>
                  </a:extLst>
                </a:hlinkClick>
              </a:rPr>
              <a:t>Arş. Gör. Dr. Yeliz KARAÇAR</a:t>
            </a:r>
            <a:endParaRPr lang="tr-TR" sz="2400" b="0" i="0" u="sng" dirty="0">
              <a:solidFill>
                <a:schemeClr val="tx1"/>
              </a:solidFill>
              <a:effectLst/>
              <a:latin typeface="Rubik"/>
            </a:endParaRPr>
          </a:p>
          <a:p>
            <a:pPr marL="0" marR="0" indent="0">
              <a:lnSpc>
                <a:spcPct val="120000"/>
              </a:lnSpc>
              <a:spcBef>
                <a:spcPts val="0"/>
              </a:spcBef>
              <a:buNone/>
            </a:pPr>
            <a:r>
              <a:rPr lang="tr-TR" sz="2400" b="0" i="0" u="sng" strike="noStrike" dirty="0">
                <a:solidFill>
                  <a:schemeClr val="tx1"/>
                </a:solidFill>
                <a:effectLst/>
                <a:latin typeface="Rubik"/>
                <a:hlinkClick r:id="rId10">
                  <a:extLst>
                    <a:ext uri="{A12FA001-AC4F-418D-AE19-62706E023703}">
                      <ahyp:hlinkClr xmlns:ahyp="http://schemas.microsoft.com/office/drawing/2018/hyperlinkcolor" val="tx"/>
                    </a:ext>
                  </a:extLst>
                </a:hlinkClick>
              </a:rPr>
              <a:t>Arş. Gör. Esra ÇELİK </a:t>
            </a:r>
            <a:endParaRPr lang="tr-TR" sz="2400" b="0" i="0" u="sng" strike="noStrike" dirty="0">
              <a:solidFill>
                <a:schemeClr val="tx1"/>
              </a:solidFill>
              <a:effectLst/>
              <a:latin typeface="Rubik"/>
            </a:endParaRPr>
          </a:p>
          <a:p>
            <a:pPr marL="0" marR="0" indent="0">
              <a:lnSpc>
                <a:spcPct val="120000"/>
              </a:lnSpc>
              <a:spcBef>
                <a:spcPts val="0"/>
              </a:spcBef>
              <a:buNone/>
            </a:pPr>
            <a:r>
              <a:rPr lang="tr-TR" sz="2400" b="0" i="0" u="sng" strike="noStrike" dirty="0">
                <a:solidFill>
                  <a:schemeClr val="tx1"/>
                </a:solidFill>
                <a:effectLst/>
                <a:latin typeface="Rubik"/>
                <a:hlinkClick r:id="rId11">
                  <a:extLst>
                    <a:ext uri="{A12FA001-AC4F-418D-AE19-62706E023703}">
                      <ahyp:hlinkClr xmlns:ahyp="http://schemas.microsoft.com/office/drawing/2018/hyperlinkcolor" val="tx"/>
                    </a:ext>
                  </a:extLst>
                </a:hlinkClick>
              </a:rPr>
              <a:t>Arş. Gör. Dr. Arif</a:t>
            </a:r>
            <a:r>
              <a:rPr lang="tr-TR" sz="2400" b="0" i="0" u="sng" strike="noStrike" dirty="0">
                <a:solidFill>
                  <a:schemeClr val="tx1"/>
                </a:solidFill>
                <a:effectLst/>
                <a:latin typeface="Rubik"/>
              </a:rPr>
              <a:t> ÖZPARLAK</a:t>
            </a:r>
            <a:endParaRPr lang="tr-TR" sz="2400" b="0" i="0" u="sng" dirty="0">
              <a:solidFill>
                <a:schemeClr val="tx1"/>
              </a:solidFill>
              <a:effectLst/>
              <a:latin typeface="Rubik"/>
            </a:endParaRPr>
          </a:p>
          <a:p>
            <a:pPr marL="342900" lvl="0" indent="-258445" algn="l" rtl="0">
              <a:spcBef>
                <a:spcPts val="1000"/>
              </a:spcBef>
              <a:spcAft>
                <a:spcPts val="0"/>
              </a:spcAft>
              <a:buSzPct val="80000"/>
              <a:buNone/>
            </a:pPr>
            <a:endParaRPr b="1" dirty="0"/>
          </a:p>
        </p:txBody>
      </p:sp>
      <p:sp>
        <p:nvSpPr>
          <p:cNvPr id="658" name="Google Shape;658;p63"/>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FA7C630E-58FF-48C6-A958-6C33C808E905}" type="datetime1">
              <a:rPr lang="tr-TR" smtClean="0"/>
              <a:t>30.09.2026</a:t>
            </a:fld>
            <a:endParaRPr lang="tr-TR"/>
          </a:p>
        </p:txBody>
      </p:sp>
      <p:sp>
        <p:nvSpPr>
          <p:cNvPr id="659" name="Google Shape;659;p63"/>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38</a:t>
            </a:fld>
            <a:endParaRPr lang="tr-TR"/>
          </a:p>
        </p:txBody>
      </p:sp>
      <p:sp>
        <p:nvSpPr>
          <p:cNvPr id="660" name="Google Shape;660;p63"/>
          <p:cNvSpPr txBox="1"/>
          <p:nvPr/>
        </p:nvSpPr>
        <p:spPr>
          <a:xfrm>
            <a:off x="5705476" y="1152525"/>
            <a:ext cx="6610500" cy="47602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90C226"/>
              </a:buClr>
              <a:buSzPts val="1600"/>
              <a:buFont typeface="Noto Sans Symbols"/>
              <a:buNone/>
            </a:pPr>
            <a:r>
              <a:rPr lang="tr-TR" sz="20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Halk Sağlığı Hemşireliği Anabilim Dalı </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Prof. Dr. Sebahat GÖZÜM (Anabilim Dalı Başkanı)</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Prof. Dr. Selma ÖNCEL</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 Dr. Ayla TUZCU İNCE</a:t>
            </a:r>
            <a:endParaRPr sz="2000"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 Dr. Ayşe MEYDANLIOĞLU</a:t>
            </a:r>
          </a:p>
          <a:p>
            <a:pPr>
              <a:spcBef>
                <a:spcPts val="1000"/>
              </a:spcBef>
              <a:buClr>
                <a:srgbClr val="90C226"/>
              </a:buClr>
              <a:buSzPts val="1600"/>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 Dr. Arzu AKCAN</a:t>
            </a:r>
            <a:endParaRPr lang="tr-TR" sz="2000"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 Dr. Ayşegül ILGAZ</a:t>
            </a:r>
          </a:p>
          <a:p>
            <a:pPr>
              <a:spcBef>
                <a:spcPts val="1000"/>
              </a:spcBef>
              <a:buClr>
                <a:srgbClr val="90C226"/>
              </a:buClr>
              <a:buSzPts val="1600"/>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Doç</a:t>
            </a:r>
            <a:r>
              <a:rPr lang="tr-TR" sz="2000" b="1" dirty="0">
                <a:solidFill>
                  <a:srgbClr val="3F3F3F"/>
                </a:solidFill>
                <a:latin typeface="Calibri" panose="020F0502020204030204"/>
                <a:ea typeface="Calibri" panose="020F0502020204030204"/>
                <a:cs typeface="Calibri" panose="020F0502020204030204"/>
                <a:sym typeface="Calibri" panose="020F0502020204030204"/>
              </a:rPr>
              <a:t>. D</a:t>
            </a: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r. Leyla MUSLU</a:t>
            </a:r>
            <a:endParaRP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endParaRPr>
          </a:p>
          <a:p>
            <a:pPr>
              <a:spcBef>
                <a:spcPts val="1000"/>
              </a:spcBef>
              <a:buClr>
                <a:srgbClr val="90C226"/>
              </a:buClr>
              <a:buSzPts val="1600"/>
            </a:pPr>
            <a:r>
              <a:rPr lang="tr-TR" sz="2000" b="1" dirty="0">
                <a:solidFill>
                  <a:srgbClr val="3F3F3F"/>
                </a:solidFill>
                <a:latin typeface="Calibri" panose="020F0502020204030204"/>
                <a:ea typeface="Calibri" panose="020F0502020204030204"/>
                <a:cs typeface="Calibri" panose="020F0502020204030204"/>
                <a:sym typeface="Calibri" panose="020F0502020204030204"/>
              </a:rPr>
              <a:t>Doç. Dr. Ayşe DAĞISTAN AKGÖZ</a:t>
            </a:r>
            <a:endParaRPr lang="tr-TR" sz="2000" dirty="0"/>
          </a:p>
          <a:p>
            <a:pPr marL="0" marR="0" lvl="0" indent="0" algn="l" rtl="0">
              <a:lnSpc>
                <a:spcPct val="100000"/>
              </a:lnSpc>
              <a:spcBef>
                <a:spcPts val="1000"/>
              </a:spcBef>
              <a:spcAft>
                <a:spcPts val="0"/>
              </a:spcAft>
              <a:buClr>
                <a:srgbClr val="90C226"/>
              </a:buClr>
              <a:buSzPts val="1600"/>
              <a:buFont typeface="Noto Sans Symbols"/>
              <a:buNone/>
            </a:pPr>
            <a:r>
              <a:rPr lang="tr-TR" sz="2000" b="1" i="0" u="none" strike="noStrike" cap="none" dirty="0">
                <a:solidFill>
                  <a:srgbClr val="3F3F3F"/>
                </a:solidFill>
                <a:latin typeface="Calibri" panose="020F0502020204030204"/>
                <a:ea typeface="Calibri" panose="020F0502020204030204"/>
                <a:cs typeface="Calibri" panose="020F0502020204030204"/>
                <a:sym typeface="Calibri" panose="020F0502020204030204"/>
              </a:rPr>
              <a:t>Öğr. Gör. Kadriye AYDEMİR</a:t>
            </a:r>
            <a:endParaRPr dirty="0"/>
          </a:p>
          <a:p>
            <a:pPr marL="0" marR="0" lvl="0" indent="0" algn="l" rtl="0">
              <a:lnSpc>
                <a:spcPct val="100000"/>
              </a:lnSpc>
              <a:spcBef>
                <a:spcPts val="1000"/>
              </a:spcBef>
              <a:spcAft>
                <a:spcPts val="0"/>
              </a:spcAft>
              <a:buClr>
                <a:srgbClr val="90C226"/>
              </a:buClr>
              <a:buSzPts val="1600"/>
              <a:buFont typeface="Noto Sans Symbols"/>
              <a:buNone/>
            </a:pPr>
            <a:r>
              <a:rPr lang="tr-TR" sz="2000" b="1" dirty="0">
                <a:solidFill>
                  <a:srgbClr val="3F3F3F"/>
                </a:solidFill>
                <a:latin typeface="Calibri" panose="020F0502020204030204"/>
                <a:cs typeface="Calibri" panose="020F0502020204030204"/>
                <a:sym typeface="Calibri" panose="020F0502020204030204"/>
              </a:rPr>
              <a:t>Arş. Gör. Merve ŞIKLAROĞLU</a:t>
            </a:r>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64"/>
          <p:cNvSpPr txBox="1">
            <a:spLocks noGrp="1"/>
          </p:cNvSpPr>
          <p:nvPr>
            <p:ph type="title"/>
          </p:nvPr>
        </p:nvSpPr>
        <p:spPr>
          <a:xfrm>
            <a:off x="448733" y="295275"/>
            <a:ext cx="110670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p>
        </p:txBody>
      </p:sp>
      <p:sp>
        <p:nvSpPr>
          <p:cNvPr id="666" name="Google Shape;666;p64"/>
          <p:cNvSpPr txBox="1">
            <a:spLocks noGrp="1"/>
          </p:cNvSpPr>
          <p:nvPr>
            <p:ph type="body" idx="1"/>
          </p:nvPr>
        </p:nvSpPr>
        <p:spPr>
          <a:xfrm>
            <a:off x="334961" y="1180829"/>
            <a:ext cx="5647200" cy="5467500"/>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20000"/>
              </a:lnSpc>
              <a:spcBef>
                <a:spcPts val="0"/>
              </a:spcBef>
              <a:spcAft>
                <a:spcPts val="0"/>
              </a:spcAft>
              <a:buClr>
                <a:srgbClr val="90C226"/>
              </a:buClr>
              <a:buSzPct val="80000"/>
              <a:buFont typeface="Noto Sans Symbols"/>
              <a:buNone/>
            </a:pPr>
            <a:r>
              <a:rPr lang="tr-TR" sz="56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FAKÜLTE SEKRETERİ</a:t>
            </a:r>
            <a:r>
              <a:rPr lang="tr-TR" sz="5600" b="1" i="0" strike="noStrike" cap="none" dirty="0">
                <a:solidFill>
                  <a:srgbClr val="C00000"/>
                </a:solidFill>
                <a:latin typeface="Calibri" panose="020F0502020204030204"/>
                <a:ea typeface="Calibri" panose="020F0502020204030204"/>
                <a:cs typeface="Calibri" panose="020F0502020204030204"/>
                <a:sym typeface="Calibri" panose="020F0502020204030204"/>
              </a:rPr>
              <a:t>	</a:t>
            </a:r>
            <a:endParaRPr dirty="0"/>
          </a:p>
          <a:p>
            <a:pPr marL="0" marR="0" lvl="0" indent="0" algn="l" rtl="0">
              <a:lnSpc>
                <a:spcPct val="120000"/>
              </a:lnSpc>
              <a:spcBef>
                <a:spcPts val="600"/>
              </a:spcBef>
              <a:spcAft>
                <a:spcPts val="0"/>
              </a:spcAft>
              <a:buClr>
                <a:srgbClr val="90C226"/>
              </a:buClr>
              <a:buSzPct val="80000"/>
              <a:buFont typeface="Noto Sans Symbols"/>
              <a:buNone/>
            </a:pPr>
            <a:r>
              <a:rPr lang="tr-TR" sz="5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Fak. Sek. Sevgi KORTEL</a:t>
            </a:r>
            <a:endParaRPr dirty="0"/>
          </a:p>
          <a:p>
            <a:pPr marL="0" marR="0" lvl="0" indent="0" algn="l" rtl="0">
              <a:lnSpc>
                <a:spcPct val="120000"/>
              </a:lnSpc>
              <a:spcBef>
                <a:spcPts val="600"/>
              </a:spcBef>
              <a:spcAft>
                <a:spcPts val="0"/>
              </a:spcAft>
              <a:buClr>
                <a:srgbClr val="90C226"/>
              </a:buClr>
              <a:buSzPct val="80000"/>
              <a:buFont typeface="Noto Sans Symbols"/>
              <a:buNone/>
            </a:pPr>
            <a:r>
              <a:rPr lang="tr-TR" sz="56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ÖZEL KALEM</a:t>
            </a:r>
            <a:r>
              <a:rPr lang="tr-TR" sz="5600" b="1" i="0" strike="noStrike" cap="none" dirty="0">
                <a:solidFill>
                  <a:srgbClr val="C00000"/>
                </a:solidFill>
                <a:latin typeface="Calibri" panose="020F0502020204030204"/>
                <a:ea typeface="Calibri" panose="020F0502020204030204"/>
                <a:cs typeface="Calibri" panose="020F0502020204030204"/>
                <a:sym typeface="Calibri" panose="020F0502020204030204"/>
              </a:rPr>
              <a:t>	</a:t>
            </a:r>
            <a:endParaRPr dirty="0"/>
          </a:p>
          <a:p>
            <a:pPr marL="0" marR="0" lvl="0" indent="0" algn="l" rtl="0">
              <a:lnSpc>
                <a:spcPct val="120000"/>
              </a:lnSpc>
              <a:spcBef>
                <a:spcPts val="600"/>
              </a:spcBef>
              <a:spcAft>
                <a:spcPts val="0"/>
              </a:spcAft>
              <a:buClr>
                <a:srgbClr val="90C226"/>
              </a:buClr>
              <a:buSzPct val="80000"/>
              <a:buFont typeface="Noto Sans Symbols"/>
              <a:buNone/>
            </a:pPr>
            <a:r>
              <a:rPr lang="tr-TR" sz="6000" b="1" i="0" dirty="0">
                <a:solidFill>
                  <a:srgbClr val="505050"/>
                </a:solidFill>
                <a:effectLst/>
                <a:latin typeface="Rubik"/>
              </a:rPr>
              <a:t>Mihriban ÜLKÜ AVŞAR</a:t>
            </a:r>
            <a:r>
              <a:rPr lang="tr-TR" sz="5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a:t>
            </a:r>
            <a:endParaRPr b="1" dirty="0"/>
          </a:p>
          <a:p>
            <a:pPr marL="0" marR="0" lvl="0" indent="0" algn="l" rtl="0">
              <a:lnSpc>
                <a:spcPct val="120000"/>
              </a:lnSpc>
              <a:spcBef>
                <a:spcPts val="600"/>
              </a:spcBef>
              <a:spcAft>
                <a:spcPts val="0"/>
              </a:spcAft>
              <a:buClr>
                <a:srgbClr val="90C226"/>
              </a:buClr>
              <a:buSzPct val="80000"/>
              <a:buFont typeface="Noto Sans Symbols"/>
              <a:buNone/>
            </a:pPr>
            <a:r>
              <a:rPr lang="tr-TR" sz="56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ÖĞRENCİ İŞLERİ</a:t>
            </a:r>
            <a:r>
              <a:rPr lang="tr-TR" sz="5600" b="1" i="0" strike="noStrike" cap="none" dirty="0">
                <a:solidFill>
                  <a:srgbClr val="C00000"/>
                </a:solidFill>
                <a:latin typeface="Calibri" panose="020F0502020204030204"/>
                <a:ea typeface="Calibri" panose="020F0502020204030204"/>
                <a:cs typeface="Calibri" panose="020F0502020204030204"/>
                <a:sym typeface="Calibri" panose="020F0502020204030204"/>
              </a:rPr>
              <a:t>	</a:t>
            </a:r>
            <a:endParaRPr dirty="0"/>
          </a:p>
          <a:p>
            <a:pPr marL="0" marR="0" lvl="0" indent="0" algn="l" rtl="0">
              <a:lnSpc>
                <a:spcPct val="120000"/>
              </a:lnSpc>
              <a:spcBef>
                <a:spcPts val="600"/>
              </a:spcBef>
              <a:spcAft>
                <a:spcPts val="0"/>
              </a:spcAft>
              <a:buClr>
                <a:srgbClr val="90C226"/>
              </a:buClr>
              <a:buSzPct val="80000"/>
              <a:buFont typeface="Noto Sans Symbols"/>
              <a:buNone/>
            </a:pPr>
            <a:r>
              <a:rPr lang="tr-TR" sz="5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Nevin TERCAN	</a:t>
            </a:r>
          </a:p>
          <a:p>
            <a:pPr marL="0" marR="0" lvl="0" indent="0" algn="l" rtl="0">
              <a:lnSpc>
                <a:spcPct val="120000"/>
              </a:lnSpc>
              <a:spcBef>
                <a:spcPts val="600"/>
              </a:spcBef>
              <a:spcAft>
                <a:spcPts val="0"/>
              </a:spcAft>
              <a:buClr>
                <a:srgbClr val="90C226"/>
              </a:buClr>
              <a:buSzPct val="80000"/>
              <a:buFont typeface="Noto Sans Symbols"/>
              <a:buNone/>
            </a:pPr>
            <a:r>
              <a:rPr lang="tr-TR" sz="6400" b="1" i="0" dirty="0">
                <a:solidFill>
                  <a:schemeClr val="tx1"/>
                </a:solidFill>
                <a:effectLst/>
                <a:latin typeface="Rubik"/>
              </a:rPr>
              <a:t>İlkay İlknur ÖZGEN</a:t>
            </a:r>
            <a:endParaRPr sz="6400" b="1" dirty="0">
              <a:solidFill>
                <a:schemeClr val="tx1"/>
              </a:solidFill>
            </a:endParaRPr>
          </a:p>
          <a:p>
            <a:pPr marL="0" marR="0" lvl="0" indent="0" algn="l" rtl="0">
              <a:lnSpc>
                <a:spcPct val="120000"/>
              </a:lnSpc>
              <a:spcBef>
                <a:spcPts val="600"/>
              </a:spcBef>
              <a:spcAft>
                <a:spcPts val="0"/>
              </a:spcAft>
              <a:buClr>
                <a:srgbClr val="90C226"/>
              </a:buClr>
              <a:buSzPct val="80000"/>
              <a:buFont typeface="Noto Sans Symbols"/>
              <a:buNone/>
            </a:pPr>
            <a:r>
              <a:rPr lang="tr-TR" sz="56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SINAV DESTEK SİSTEMİ</a:t>
            </a:r>
          </a:p>
          <a:p>
            <a:pPr marL="0" marR="0" lvl="0" indent="0" algn="l" rtl="0">
              <a:lnSpc>
                <a:spcPct val="120000"/>
              </a:lnSpc>
              <a:spcBef>
                <a:spcPts val="600"/>
              </a:spcBef>
              <a:spcAft>
                <a:spcPts val="0"/>
              </a:spcAft>
              <a:buClr>
                <a:srgbClr val="90C226"/>
              </a:buClr>
              <a:buSzPct val="80000"/>
              <a:buFont typeface="Noto Sans Symbols"/>
              <a:buNone/>
            </a:pPr>
            <a:r>
              <a:rPr lang="tr-TR" sz="5600" b="1" dirty="0">
                <a:solidFill>
                  <a:schemeClr val="tx1"/>
                </a:solidFill>
                <a:latin typeface="Calibri" panose="020F0502020204030204"/>
                <a:ea typeface="Calibri" panose="020F0502020204030204"/>
                <a:cs typeface="Calibri" panose="020F0502020204030204"/>
                <a:sym typeface="Calibri" panose="020F0502020204030204"/>
              </a:rPr>
              <a:t>Haluk BAYTEKİN</a:t>
            </a:r>
            <a:r>
              <a:rPr lang="tr-TR" sz="5600" b="1" i="0" strike="noStrike" cap="none" dirty="0">
                <a:solidFill>
                  <a:srgbClr val="C00000"/>
                </a:solidFill>
                <a:latin typeface="Calibri" panose="020F0502020204030204"/>
                <a:ea typeface="Calibri" panose="020F0502020204030204"/>
                <a:cs typeface="Calibri" panose="020F0502020204030204"/>
                <a:sym typeface="Calibri" panose="020F0502020204030204"/>
              </a:rPr>
              <a:t>	</a:t>
            </a:r>
          </a:p>
          <a:p>
            <a:pPr marL="0" marR="0" lvl="0" indent="0" algn="l" rtl="0">
              <a:lnSpc>
                <a:spcPct val="120000"/>
              </a:lnSpc>
              <a:spcBef>
                <a:spcPts val="600"/>
              </a:spcBef>
              <a:spcAft>
                <a:spcPts val="0"/>
              </a:spcAft>
              <a:buClr>
                <a:srgbClr val="90C226"/>
              </a:buClr>
              <a:buSzPct val="80000"/>
              <a:buFont typeface="Noto Sans Symbols"/>
              <a:buNone/>
            </a:pPr>
            <a:r>
              <a:rPr lang="tr-TR" sz="5600" b="1" u="sng" dirty="0">
                <a:solidFill>
                  <a:srgbClr val="C00000"/>
                </a:solidFill>
                <a:latin typeface="Calibri" panose="020F0502020204030204"/>
                <a:ea typeface="Calibri" panose="020F0502020204030204"/>
                <a:cs typeface="Calibri" panose="020F0502020204030204"/>
                <a:sym typeface="Calibri" panose="020F0502020204030204"/>
              </a:rPr>
              <a:t>SINAV SORUMLUSU</a:t>
            </a:r>
          </a:p>
          <a:p>
            <a:pPr marL="0" marR="0" lvl="0" indent="0" algn="l" rtl="0">
              <a:lnSpc>
                <a:spcPct val="120000"/>
              </a:lnSpc>
              <a:spcBef>
                <a:spcPts val="600"/>
              </a:spcBef>
              <a:spcAft>
                <a:spcPts val="0"/>
              </a:spcAft>
              <a:buClr>
                <a:srgbClr val="90C226"/>
              </a:buClr>
              <a:buSzPct val="80000"/>
              <a:buFont typeface="Noto Sans Symbols"/>
              <a:buNone/>
            </a:pPr>
            <a:r>
              <a:rPr lang="tr-TR" sz="5600" b="1" dirty="0">
                <a:solidFill>
                  <a:schemeClr val="tx1"/>
                </a:solidFill>
                <a:latin typeface="Calibri" panose="020F0502020204030204"/>
                <a:ea typeface="Calibri" panose="020F0502020204030204"/>
                <a:cs typeface="Calibri" panose="020F0502020204030204"/>
                <a:sym typeface="Calibri" panose="020F0502020204030204"/>
              </a:rPr>
              <a:t>Melek ADANIR</a:t>
            </a:r>
            <a:endParaRPr dirty="0">
              <a:solidFill>
                <a:schemeClr val="tx1"/>
              </a:solidFill>
            </a:endParaRPr>
          </a:p>
          <a:p>
            <a:pPr marL="0" marR="0" lvl="0" indent="0" algn="l" rtl="0">
              <a:lnSpc>
                <a:spcPct val="120000"/>
              </a:lnSpc>
              <a:spcBef>
                <a:spcPts val="600"/>
              </a:spcBef>
              <a:spcAft>
                <a:spcPts val="0"/>
              </a:spcAft>
              <a:buClr>
                <a:srgbClr val="90C226"/>
              </a:buClr>
              <a:buSzPct val="80000"/>
              <a:buFont typeface="Noto Sans Symbols"/>
              <a:buNone/>
            </a:pPr>
            <a:r>
              <a:rPr lang="tr-TR" sz="56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LİSANSÜSTÜ EĞİTİM ÖĞR. İŞL.</a:t>
            </a:r>
            <a:r>
              <a:rPr lang="tr-TR" sz="5600" b="1" i="0" strike="noStrike" cap="none" dirty="0">
                <a:solidFill>
                  <a:srgbClr val="C00000"/>
                </a:solidFill>
                <a:latin typeface="Calibri" panose="020F0502020204030204"/>
                <a:ea typeface="Calibri" panose="020F0502020204030204"/>
                <a:cs typeface="Calibri" panose="020F0502020204030204"/>
                <a:sym typeface="Calibri" panose="020F0502020204030204"/>
              </a:rPr>
              <a:t>	</a:t>
            </a:r>
            <a:endParaRPr dirty="0"/>
          </a:p>
          <a:p>
            <a:pPr marL="0" marR="0" lvl="0" indent="0" algn="l" rtl="0">
              <a:lnSpc>
                <a:spcPct val="120000"/>
              </a:lnSpc>
              <a:spcBef>
                <a:spcPts val="600"/>
              </a:spcBef>
              <a:spcAft>
                <a:spcPts val="0"/>
              </a:spcAft>
              <a:buClr>
                <a:srgbClr val="90C226"/>
              </a:buClr>
              <a:buSzPct val="80000"/>
              <a:buFont typeface="Noto Sans Symbols"/>
              <a:buNone/>
            </a:pPr>
            <a:r>
              <a:rPr lang="tr-TR" sz="5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Erhan ŞİMŞEK	</a:t>
            </a:r>
            <a:endParaRPr dirty="0"/>
          </a:p>
          <a:p>
            <a:pPr marL="0" marR="0" lvl="0" indent="0" algn="l" rtl="0">
              <a:lnSpc>
                <a:spcPct val="120000"/>
              </a:lnSpc>
              <a:spcBef>
                <a:spcPts val="600"/>
              </a:spcBef>
              <a:spcAft>
                <a:spcPts val="0"/>
              </a:spcAft>
              <a:buClr>
                <a:srgbClr val="90C226"/>
              </a:buClr>
              <a:buSzPct val="80000"/>
              <a:buFont typeface="Noto Sans Symbols"/>
              <a:buNone/>
            </a:pPr>
            <a:r>
              <a:rPr lang="tr-TR" sz="56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İDARİ ve MALİ İŞLER</a:t>
            </a:r>
            <a:r>
              <a:rPr lang="tr-TR" sz="5600" b="1" i="0" strike="noStrike" cap="none" dirty="0">
                <a:solidFill>
                  <a:srgbClr val="C00000"/>
                </a:solidFill>
                <a:latin typeface="Calibri" panose="020F0502020204030204"/>
                <a:ea typeface="Calibri" panose="020F0502020204030204"/>
                <a:cs typeface="Calibri" panose="020F0502020204030204"/>
                <a:sym typeface="Calibri" panose="020F0502020204030204"/>
              </a:rPr>
              <a:t>	</a:t>
            </a:r>
            <a:endParaRPr dirty="0"/>
          </a:p>
          <a:p>
            <a:pPr marL="0" marR="0" lvl="0" indent="0" algn="l" rtl="0">
              <a:lnSpc>
                <a:spcPct val="120000"/>
              </a:lnSpc>
              <a:spcBef>
                <a:spcPts val="600"/>
              </a:spcBef>
              <a:spcAft>
                <a:spcPts val="0"/>
              </a:spcAft>
              <a:buClr>
                <a:srgbClr val="90C226"/>
              </a:buClr>
              <a:buSzPct val="80000"/>
              <a:buFont typeface="Noto Sans Symbols"/>
              <a:buNone/>
            </a:pPr>
            <a:r>
              <a:rPr lang="tr-TR" sz="5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Mustafa KOÇER</a:t>
            </a:r>
            <a:endParaRPr dirty="0"/>
          </a:p>
          <a:p>
            <a:pPr marL="0" marR="0" lvl="0" indent="0" algn="l" rtl="0">
              <a:lnSpc>
                <a:spcPct val="120000"/>
              </a:lnSpc>
              <a:spcBef>
                <a:spcPts val="600"/>
              </a:spcBef>
              <a:spcAft>
                <a:spcPts val="0"/>
              </a:spcAft>
              <a:buClr>
                <a:srgbClr val="90C226"/>
              </a:buClr>
              <a:buSzPct val="80000"/>
              <a:buFont typeface="Noto Sans Symbols"/>
              <a:buNone/>
            </a:pPr>
            <a:r>
              <a:rPr lang="tr-TR" sz="5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Mehmet Ali ÖZBİLEK</a:t>
            </a:r>
            <a:endParaRPr dirty="0"/>
          </a:p>
          <a:p>
            <a:pPr marL="0" marR="0" lvl="0" indent="0" algn="l" rtl="0">
              <a:lnSpc>
                <a:spcPct val="120000"/>
              </a:lnSpc>
              <a:spcBef>
                <a:spcPts val="600"/>
              </a:spcBef>
              <a:spcAft>
                <a:spcPts val="0"/>
              </a:spcAft>
              <a:buClr>
                <a:srgbClr val="90C226"/>
              </a:buClr>
              <a:buSzPct val="80000"/>
              <a:buFont typeface="Noto Sans Symbols"/>
              <a:buNone/>
            </a:pPr>
            <a:r>
              <a:rPr lang="tr-TR" sz="5600" b="1" u="sng" dirty="0">
                <a:solidFill>
                  <a:srgbClr val="C00000"/>
                </a:solidFill>
                <a:latin typeface="Calibri" panose="020F0502020204030204"/>
                <a:ea typeface="Calibri" panose="020F0502020204030204"/>
                <a:cs typeface="Calibri" panose="020F0502020204030204"/>
                <a:sym typeface="Calibri" panose="020F0502020204030204"/>
              </a:rPr>
              <a:t>ANABİLİM DALI SEKRETERİ</a:t>
            </a:r>
            <a:endParaRPr dirty="0"/>
          </a:p>
          <a:p>
            <a:pPr marL="0" marR="0" lvl="0" indent="0" algn="l" rtl="0">
              <a:lnSpc>
                <a:spcPct val="120000"/>
              </a:lnSpc>
              <a:spcBef>
                <a:spcPts val="600"/>
              </a:spcBef>
              <a:spcAft>
                <a:spcPts val="0"/>
              </a:spcAft>
              <a:buClr>
                <a:srgbClr val="90C226"/>
              </a:buClr>
              <a:buSzPct val="80000"/>
              <a:buFont typeface="Noto Sans Symbols"/>
              <a:buNone/>
            </a:pPr>
            <a:r>
              <a:rPr lang="tr-TR" sz="56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Melike TAMER KÖSE</a:t>
            </a:r>
            <a:endParaRPr dirty="0"/>
          </a:p>
          <a:p>
            <a:pPr marL="0" marR="0" lvl="0" indent="0" algn="l" rtl="0">
              <a:lnSpc>
                <a:spcPct val="120000"/>
              </a:lnSpc>
              <a:spcBef>
                <a:spcPts val="600"/>
              </a:spcBef>
              <a:spcAft>
                <a:spcPts val="0"/>
              </a:spcAft>
              <a:buClr>
                <a:srgbClr val="90C226"/>
              </a:buClr>
              <a:buSzPct val="80000"/>
              <a:buFont typeface="Noto Sans Symbols"/>
              <a:buNone/>
            </a:pPr>
            <a:endParaRPr sz="5600" b="1" i="0" u="sng" strike="noStrike" cap="none" dirty="0">
              <a:solidFill>
                <a:srgbClr val="C00000"/>
              </a:solidFill>
              <a:latin typeface="Trebuchet MS" panose="020B0603020202020204"/>
              <a:ea typeface="Trebuchet MS" panose="020B0603020202020204"/>
              <a:cs typeface="Trebuchet MS" panose="020B0603020202020204"/>
              <a:sym typeface="Trebuchet MS" panose="020B0603020202020204"/>
            </a:endParaRPr>
          </a:p>
          <a:p>
            <a:pPr marL="342900" lvl="0" indent="-320040" algn="l" rtl="0">
              <a:spcBef>
                <a:spcPts val="1000"/>
              </a:spcBef>
              <a:spcAft>
                <a:spcPts val="0"/>
              </a:spcAft>
              <a:buSzPct val="80000"/>
              <a:buNone/>
            </a:pPr>
            <a:endParaRPr b="1" dirty="0"/>
          </a:p>
        </p:txBody>
      </p:sp>
      <p:sp>
        <p:nvSpPr>
          <p:cNvPr id="667" name="Google Shape;667;p64"/>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9E95254F-E05F-4AD6-A4C8-711737FE4E87}" type="datetime1">
              <a:rPr lang="tr-TR" smtClean="0"/>
              <a:t>30.09.2026</a:t>
            </a:fld>
            <a:endParaRPr lang="tr-TR"/>
          </a:p>
        </p:txBody>
      </p:sp>
      <p:sp>
        <p:nvSpPr>
          <p:cNvPr id="668" name="Google Shape;668;p64"/>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39</a:t>
            </a:fld>
            <a:endParaRPr lang="tr-TR"/>
          </a:p>
        </p:txBody>
      </p:sp>
      <p:sp>
        <p:nvSpPr>
          <p:cNvPr id="669" name="Google Shape;669;p64"/>
          <p:cNvSpPr txBox="1"/>
          <p:nvPr/>
        </p:nvSpPr>
        <p:spPr>
          <a:xfrm>
            <a:off x="6095999" y="1145729"/>
            <a:ext cx="5724600" cy="54260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90C226"/>
              </a:buClr>
              <a:buSzPts val="1120"/>
              <a:buFont typeface="Noto Sans Symbols"/>
              <a:buNone/>
            </a:pPr>
            <a:endParaRPr lang="tr-TR" sz="1400" b="1" i="0" u="sng" strike="noStrike" cap="none" dirty="0">
              <a:solidFill>
                <a:srgbClr val="C00000"/>
              </a:solidFill>
              <a:latin typeface="Calibri" panose="020F0502020204030204"/>
              <a:ea typeface="Calibri" panose="020F0502020204030204"/>
              <a:cs typeface="Calibri" panose="020F0502020204030204"/>
              <a:sym typeface="Calibri" panose="020F0502020204030204"/>
            </a:endParaRPr>
          </a:p>
          <a:p>
            <a:pPr marL="0" marR="0" lvl="0" indent="0" algn="l" defTabSz="914400" rtl="0" eaLnBrk="1" fontAlgn="auto" latinLnBrk="0" hangingPunct="1">
              <a:lnSpc>
                <a:spcPct val="120000"/>
              </a:lnSpc>
              <a:spcBef>
                <a:spcPts val="600"/>
              </a:spcBef>
              <a:spcAft>
                <a:spcPts val="0"/>
              </a:spcAft>
              <a:buClr>
                <a:srgbClr val="90C226"/>
              </a:buClr>
              <a:buSzPct val="80000"/>
              <a:buFont typeface="Noto Sans Symbols"/>
              <a:buNone/>
              <a:tabLst/>
              <a:defRPr/>
            </a:pPr>
            <a:r>
              <a:rPr kumimoji="0" lang="tr-TR" sz="1400" b="1" i="0" u="sng" strike="noStrike" kern="0" cap="none" spc="0" normalizeH="0" baseline="0" noProof="0" dirty="0">
                <a:ln>
                  <a:noFill/>
                </a:ln>
                <a:solidFill>
                  <a:srgbClr val="C00000"/>
                </a:solidFill>
                <a:effectLst/>
                <a:uLnTx/>
                <a:uFillTx/>
                <a:latin typeface="Calibri" panose="020F0502020204030204"/>
                <a:ea typeface="Calibri" panose="020F0502020204030204"/>
                <a:cs typeface="Calibri" panose="020F0502020204030204"/>
                <a:sym typeface="Calibri" panose="020F0502020204030204"/>
              </a:rPr>
              <a:t>PERSONEL İŞLERİ</a:t>
            </a:r>
            <a:r>
              <a:rPr kumimoji="0" lang="tr-TR" sz="1400" b="1" i="0" u="none" strike="noStrike" kern="0" cap="none" spc="0" normalizeH="0" baseline="0" noProof="0" dirty="0">
                <a:ln>
                  <a:noFill/>
                </a:ln>
                <a:solidFill>
                  <a:srgbClr val="C00000"/>
                </a:solidFill>
                <a:effectLst/>
                <a:uLnTx/>
                <a:uFillTx/>
                <a:latin typeface="Calibri" panose="020F0502020204030204"/>
                <a:ea typeface="Calibri" panose="020F0502020204030204"/>
                <a:cs typeface="Calibri" panose="020F0502020204030204"/>
                <a:sym typeface="Calibri" panose="020F0502020204030204"/>
              </a:rPr>
              <a:t>	</a:t>
            </a:r>
            <a:endParaRPr kumimoji="0" lang="tr-TR" sz="500" b="0" i="0" u="none" strike="noStrike" kern="0" cap="none" spc="0" normalizeH="0" baseline="0" noProof="0" dirty="0">
              <a:ln>
                <a:noFill/>
              </a:ln>
              <a:solidFill>
                <a:srgbClr val="3F3F3F"/>
              </a:solidFill>
              <a:effectLst/>
              <a:uLnTx/>
              <a:uFillTx/>
              <a:latin typeface="Trebuchet MS" panose="020B0603020202020204"/>
              <a:sym typeface="Trebuchet MS" panose="020B0603020202020204"/>
            </a:endParaRPr>
          </a:p>
          <a:p>
            <a:pPr marL="0" marR="0" lvl="0" indent="0" algn="l" defTabSz="914400" rtl="0" eaLnBrk="1" fontAlgn="auto" latinLnBrk="0" hangingPunct="1">
              <a:lnSpc>
                <a:spcPct val="120000"/>
              </a:lnSpc>
              <a:spcBef>
                <a:spcPts val="600"/>
              </a:spcBef>
              <a:spcAft>
                <a:spcPts val="0"/>
              </a:spcAft>
              <a:buClr>
                <a:srgbClr val="90C226"/>
              </a:buClr>
              <a:buSzPct val="80000"/>
              <a:buFont typeface="Noto Sans Symbols"/>
              <a:buNone/>
              <a:tabLst/>
              <a:defRPr/>
            </a:pPr>
            <a:r>
              <a:rPr kumimoji="0" lang="tr-TR" sz="1400" b="1" i="0" u="none" strike="noStrike" kern="0" cap="none" spc="0" normalizeH="0" baseline="0" noProof="0" dirty="0">
                <a:ln>
                  <a:noFill/>
                </a:ln>
                <a:solidFill>
                  <a:srgbClr val="000000"/>
                </a:solidFill>
                <a:effectLst/>
                <a:uLnTx/>
                <a:uFillTx/>
                <a:latin typeface="Calibri" panose="020F0502020204030204"/>
                <a:cs typeface="Calibri" panose="020F0502020204030204"/>
                <a:sym typeface="Calibri" panose="020F0502020204030204"/>
              </a:rPr>
              <a:t>Aslı DÖLEK</a:t>
            </a:r>
            <a:endParaRPr kumimoji="0" lang="tr-TR" sz="500" b="0" i="0" u="none" strike="noStrike" kern="0" cap="none" spc="0" normalizeH="0" baseline="0" noProof="0" dirty="0">
              <a:ln>
                <a:noFill/>
              </a:ln>
              <a:solidFill>
                <a:srgbClr val="3F3F3F"/>
              </a:solidFill>
              <a:effectLst/>
              <a:uLnTx/>
              <a:uFillTx/>
              <a:latin typeface="Trebuchet MS" panose="020B0603020202020204"/>
              <a:sym typeface="Trebuchet MS" panose="020B0603020202020204"/>
            </a:endParaRPr>
          </a:p>
          <a:p>
            <a:pPr marL="0" marR="0" lvl="0" indent="0" algn="l" rtl="0">
              <a:lnSpc>
                <a:spcPct val="100000"/>
              </a:lnSpc>
              <a:spcBef>
                <a:spcPts val="0"/>
              </a:spcBef>
              <a:spcAft>
                <a:spcPts val="0"/>
              </a:spcAft>
              <a:buClr>
                <a:srgbClr val="90C226"/>
              </a:buClr>
              <a:buSzPts val="1120"/>
              <a:buFont typeface="Noto Sans Symbols"/>
              <a:buNone/>
            </a:pPr>
            <a:endParaRPr lang="tr-TR" b="1" u="sng" dirty="0">
              <a:solidFill>
                <a:srgbClr val="C00000"/>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rgbClr val="90C226"/>
              </a:buClr>
              <a:buSzPts val="1120"/>
              <a:buFont typeface="Noto Sans Symbols"/>
              <a:buNone/>
            </a:pPr>
            <a:endParaRPr lang="tr-TR" sz="1400" b="1" i="0" u="sng" strike="noStrike" cap="none" dirty="0">
              <a:solidFill>
                <a:srgbClr val="C00000"/>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rgbClr val="90C226"/>
              </a:buClr>
              <a:buSzPts val="1120"/>
              <a:buFont typeface="Noto Sans Symbols"/>
              <a:buNone/>
            </a:pPr>
            <a:r>
              <a:rPr lang="tr-TR" sz="14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YAZI İŞLERİ</a:t>
            </a:r>
            <a:r>
              <a:rPr lang="tr-TR" sz="14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	</a:t>
            </a:r>
            <a:endParaRPr dirty="0"/>
          </a:p>
          <a:p>
            <a:pPr marL="0" marR="0" lvl="0" indent="0" algn="l" rtl="0">
              <a:lnSpc>
                <a:spcPct val="100000"/>
              </a:lnSpc>
              <a:spcBef>
                <a:spcPts val="600"/>
              </a:spcBef>
              <a:spcAft>
                <a:spcPts val="0"/>
              </a:spcAft>
              <a:buClr>
                <a:srgbClr val="90C226"/>
              </a:buClr>
              <a:buSzPts val="1120"/>
              <a:buFont typeface="Noto Sans Symbols"/>
              <a:buNone/>
            </a:pPr>
            <a:r>
              <a:rPr lang="tr-TR" sz="14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Ayşenur BÜYÜKAKSOY	</a:t>
            </a:r>
            <a:endParaRPr dirty="0"/>
          </a:p>
          <a:p>
            <a:pPr marL="0" marR="0" lvl="0" indent="0" algn="l" rtl="0">
              <a:lnSpc>
                <a:spcPct val="100000"/>
              </a:lnSpc>
              <a:spcBef>
                <a:spcPts val="600"/>
              </a:spcBef>
              <a:spcAft>
                <a:spcPts val="0"/>
              </a:spcAft>
              <a:buClr>
                <a:srgbClr val="90C226"/>
              </a:buClr>
              <a:buSzPts val="1120"/>
              <a:buFont typeface="Noto Sans Symbols"/>
              <a:buNone/>
            </a:pPr>
            <a:r>
              <a:rPr lang="tr-TR" b="1" dirty="0">
                <a:solidFill>
                  <a:schemeClr val="tx1"/>
                </a:solidFill>
                <a:latin typeface="Calibri" panose="020F0502020204030204"/>
                <a:ea typeface="Calibri" panose="020F0502020204030204"/>
                <a:cs typeface="Calibri" panose="020F0502020204030204"/>
                <a:sym typeface="Calibri" panose="020F0502020204030204"/>
              </a:rPr>
              <a:t>Sercan TOPRAK</a:t>
            </a:r>
            <a:r>
              <a:rPr lang="tr-TR" sz="1400" b="1" i="0" u="none" strike="noStrike" cap="none" dirty="0">
                <a:solidFill>
                  <a:schemeClr val="tx1"/>
                </a:solidFill>
                <a:latin typeface="Calibri" panose="020F0502020204030204"/>
                <a:ea typeface="Calibri" panose="020F0502020204030204"/>
                <a:cs typeface="Calibri" panose="020F0502020204030204"/>
                <a:sym typeface="Calibri" panose="020F0502020204030204"/>
              </a:rPr>
              <a:t>	</a:t>
            </a:r>
            <a:endParaRPr dirty="0">
              <a:solidFill>
                <a:schemeClr val="tx1"/>
              </a:solidFill>
            </a:endParaRPr>
          </a:p>
          <a:p>
            <a:pPr marL="0" marR="0" lvl="0" indent="0" algn="l" rtl="0">
              <a:lnSpc>
                <a:spcPct val="100000"/>
              </a:lnSpc>
              <a:spcBef>
                <a:spcPts val="600"/>
              </a:spcBef>
              <a:spcAft>
                <a:spcPts val="0"/>
              </a:spcAft>
              <a:buClr>
                <a:srgbClr val="90C226"/>
              </a:buClr>
              <a:buSzPts val="1120"/>
              <a:buFont typeface="Noto Sans Symbols"/>
              <a:buNone/>
            </a:pPr>
            <a:endParaRPr dirty="0"/>
          </a:p>
          <a:p>
            <a:pPr marL="0" marR="0" lvl="0" indent="0" algn="l" rtl="0">
              <a:lnSpc>
                <a:spcPct val="100000"/>
              </a:lnSpc>
              <a:spcBef>
                <a:spcPts val="600"/>
              </a:spcBef>
              <a:spcAft>
                <a:spcPts val="0"/>
              </a:spcAft>
              <a:buClr>
                <a:srgbClr val="90C226"/>
              </a:buClr>
              <a:buSzPts val="1120"/>
              <a:buFont typeface="Noto Sans Symbols"/>
              <a:buNone/>
            </a:pPr>
            <a:r>
              <a:rPr lang="tr-TR" sz="14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DANIŞMA-GÜVENLİK</a:t>
            </a:r>
            <a:r>
              <a:rPr lang="tr-TR" sz="14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	</a:t>
            </a:r>
            <a:endParaRPr dirty="0"/>
          </a:p>
          <a:p>
            <a:pPr marL="0" marR="0" lvl="0" indent="0" algn="l" rtl="0">
              <a:lnSpc>
                <a:spcPct val="100000"/>
              </a:lnSpc>
              <a:spcBef>
                <a:spcPts val="600"/>
              </a:spcBef>
              <a:spcAft>
                <a:spcPts val="0"/>
              </a:spcAft>
              <a:buClr>
                <a:srgbClr val="90C226"/>
              </a:buClr>
              <a:buSzPts val="1120"/>
              <a:buFont typeface="Noto Sans Symbols"/>
              <a:buNone/>
            </a:pPr>
            <a:r>
              <a:rPr lang="tr-TR" sz="14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Güvenlik Süheyla UÇAR</a:t>
            </a:r>
            <a:endParaRPr dirty="0"/>
          </a:p>
          <a:p>
            <a:pPr marL="0" marR="0" lvl="0" indent="0" algn="l" rtl="0">
              <a:lnSpc>
                <a:spcPct val="100000"/>
              </a:lnSpc>
              <a:spcBef>
                <a:spcPts val="600"/>
              </a:spcBef>
              <a:spcAft>
                <a:spcPts val="0"/>
              </a:spcAft>
              <a:buClr>
                <a:srgbClr val="90C226"/>
              </a:buClr>
              <a:buSzPts val="1120"/>
              <a:buFont typeface="Noto Sans Symbols"/>
              <a:buNone/>
            </a:pPr>
            <a:r>
              <a:rPr lang="tr-TR" sz="14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HİZMETLİ</a:t>
            </a:r>
            <a:endParaRPr dirty="0"/>
          </a:p>
          <a:p>
            <a:pPr marL="0" marR="0" lvl="0" indent="0" algn="l" rtl="0">
              <a:lnSpc>
                <a:spcPct val="100000"/>
              </a:lnSpc>
              <a:spcBef>
                <a:spcPts val="600"/>
              </a:spcBef>
              <a:spcAft>
                <a:spcPts val="0"/>
              </a:spcAft>
              <a:buClr>
                <a:srgbClr val="90C226"/>
              </a:buClr>
              <a:buSzPts val="1120"/>
              <a:buFont typeface="Noto Sans Symbols"/>
              <a:buNone/>
            </a:pPr>
            <a:r>
              <a:rPr lang="tr-TR" sz="14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Sabri TAN</a:t>
            </a:r>
            <a:endParaRPr dirty="0"/>
          </a:p>
          <a:p>
            <a:pPr marL="0" marR="0" lvl="0" indent="0" algn="l" rtl="0">
              <a:lnSpc>
                <a:spcPct val="100000"/>
              </a:lnSpc>
              <a:spcBef>
                <a:spcPts val="600"/>
              </a:spcBef>
              <a:spcAft>
                <a:spcPts val="0"/>
              </a:spcAft>
              <a:buClr>
                <a:srgbClr val="90C226"/>
              </a:buClr>
              <a:buSzPts val="1120"/>
              <a:buFont typeface="Noto Sans Symbols"/>
              <a:buNone/>
            </a:pPr>
            <a:r>
              <a:rPr lang="tr-TR" sz="14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ÇAY OCAĞI </a:t>
            </a:r>
            <a:r>
              <a:rPr lang="tr-TR" sz="14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	</a:t>
            </a:r>
            <a:endParaRPr dirty="0"/>
          </a:p>
          <a:p>
            <a:pPr marL="0" marR="0" lvl="0" indent="0" algn="l" rtl="0">
              <a:lnSpc>
                <a:spcPct val="100000"/>
              </a:lnSpc>
              <a:spcBef>
                <a:spcPts val="600"/>
              </a:spcBef>
              <a:spcAft>
                <a:spcPts val="0"/>
              </a:spcAft>
              <a:buClr>
                <a:srgbClr val="90C226"/>
              </a:buClr>
              <a:buSzPts val="1120"/>
              <a:buFont typeface="Noto Sans Symbols"/>
              <a:buNone/>
            </a:pPr>
            <a:r>
              <a:rPr lang="tr-TR" sz="14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Mine Akten 	</a:t>
            </a:r>
            <a:endParaRPr dirty="0"/>
          </a:p>
          <a:p>
            <a:pPr marL="0" marR="0" lvl="0" indent="0" algn="l" rtl="0">
              <a:lnSpc>
                <a:spcPct val="100000"/>
              </a:lnSpc>
              <a:spcBef>
                <a:spcPts val="600"/>
              </a:spcBef>
              <a:spcAft>
                <a:spcPts val="0"/>
              </a:spcAft>
              <a:buClr>
                <a:srgbClr val="90C226"/>
              </a:buClr>
              <a:buSzPts val="1120"/>
              <a:buFont typeface="Noto Sans Symbols"/>
              <a:buNone/>
            </a:pPr>
            <a:r>
              <a:rPr lang="tr-TR" sz="14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TEMİZLİK PERSONELİ</a:t>
            </a:r>
            <a:r>
              <a:rPr lang="tr-TR" sz="14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	</a:t>
            </a:r>
            <a:endParaRPr dirty="0"/>
          </a:p>
          <a:p>
            <a:pPr marL="0" marR="0" lvl="0" indent="0" algn="l" rtl="0">
              <a:lnSpc>
                <a:spcPct val="100000"/>
              </a:lnSpc>
              <a:spcBef>
                <a:spcPts val="600"/>
              </a:spcBef>
              <a:spcAft>
                <a:spcPts val="0"/>
              </a:spcAft>
              <a:buClr>
                <a:srgbClr val="90C226"/>
              </a:buClr>
              <a:buSzPts val="1120"/>
              <a:buFont typeface="Noto Sans Symbols"/>
              <a:buNone/>
            </a:pPr>
            <a:r>
              <a:rPr lang="tr-TR" sz="14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Esin AKDEMİR	</a:t>
            </a:r>
            <a:endParaRPr dirty="0"/>
          </a:p>
          <a:p>
            <a:pPr marL="0" marR="0" lvl="0" indent="0" algn="l" rtl="0">
              <a:lnSpc>
                <a:spcPct val="100000"/>
              </a:lnSpc>
              <a:spcBef>
                <a:spcPts val="600"/>
              </a:spcBef>
              <a:spcAft>
                <a:spcPts val="0"/>
              </a:spcAft>
              <a:buClr>
                <a:srgbClr val="90C226"/>
              </a:buClr>
              <a:buSzPts val="1120"/>
              <a:buFont typeface="Noto Sans Symbols"/>
              <a:buNone/>
            </a:pPr>
            <a:r>
              <a:rPr lang="tr-TR" b="1" dirty="0">
                <a:latin typeface="Calibri" panose="020F0502020204030204"/>
                <a:ea typeface="Calibri" panose="020F0502020204030204"/>
                <a:cs typeface="Calibri" panose="020F0502020204030204"/>
                <a:sym typeface="Calibri" panose="020F0502020204030204"/>
              </a:rPr>
              <a:t>Hatice ÜNAL</a:t>
            </a:r>
            <a:r>
              <a:rPr lang="tr-TR" sz="14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a:t>
            </a:r>
            <a:endParaRPr dirty="0"/>
          </a:p>
          <a:p>
            <a:pPr marL="0" marR="0" lvl="0" indent="0" algn="l" rtl="0">
              <a:lnSpc>
                <a:spcPct val="100000"/>
              </a:lnSpc>
              <a:spcBef>
                <a:spcPts val="600"/>
              </a:spcBef>
              <a:spcAft>
                <a:spcPts val="0"/>
              </a:spcAft>
              <a:buClr>
                <a:srgbClr val="90C226"/>
              </a:buClr>
              <a:buSzPts val="1120"/>
              <a:buFont typeface="Noto Sans Symbols"/>
              <a:buNone/>
            </a:pPr>
            <a:r>
              <a:rPr lang="tr-TR" sz="14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Ömer SUCU</a:t>
            </a:r>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65"/>
          <p:cNvSpPr txBox="1">
            <a:spLocks noGrp="1"/>
          </p:cNvSpPr>
          <p:nvPr>
            <p:ph type="title"/>
          </p:nvPr>
        </p:nvSpPr>
        <p:spPr>
          <a:xfrm>
            <a:off x="420159" y="156238"/>
            <a:ext cx="112098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p>
        </p:txBody>
      </p:sp>
      <p:graphicFrame>
        <p:nvGraphicFramePr>
          <p:cNvPr id="675" name="Google Shape;675;p65"/>
          <p:cNvGraphicFramePr/>
          <p:nvPr/>
        </p:nvGraphicFramePr>
        <p:xfrm>
          <a:off x="314325" y="1193511"/>
          <a:ext cx="11315700" cy="4865050"/>
        </p:xfrm>
        <a:graphic>
          <a:graphicData uri="http://schemas.openxmlformats.org/drawingml/2006/table">
            <a:tbl>
              <a:tblPr firstRow="1" bandRow="1">
                <a:noFill/>
                <a:tableStyleId>{06D07414-8943-4489-B235-C17E93BDDF9D}</a:tableStyleId>
              </a:tblPr>
              <a:tblGrid>
                <a:gridCol w="5657850">
                  <a:extLst>
                    <a:ext uri="{9D8B030D-6E8A-4147-A177-3AD203B41FA5}">
                      <a16:colId xmlns:a16="http://schemas.microsoft.com/office/drawing/2014/main" val="20000"/>
                    </a:ext>
                  </a:extLst>
                </a:gridCol>
                <a:gridCol w="5657850">
                  <a:extLst>
                    <a:ext uri="{9D8B030D-6E8A-4147-A177-3AD203B41FA5}">
                      <a16:colId xmlns:a16="http://schemas.microsoft.com/office/drawing/2014/main" val="20001"/>
                    </a:ext>
                  </a:extLst>
                </a:gridCol>
              </a:tblGrid>
              <a:tr h="582600">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0"/>
                  </a:ext>
                </a:extLst>
              </a:tr>
              <a:tr h="1348575">
                <a:tc>
                  <a:txBody>
                    <a:bodyPr/>
                    <a:lstStyle/>
                    <a:p>
                      <a:pPr marL="0" marR="0" lvl="0" indent="0" algn="just" rtl="0">
                        <a:lnSpc>
                          <a:spcPct val="100000"/>
                        </a:lnSpc>
                        <a:spcBef>
                          <a:spcPts val="0"/>
                        </a:spcBef>
                        <a:spcAft>
                          <a:spcPts val="0"/>
                        </a:spcAft>
                        <a:buClr>
                          <a:srgbClr val="000000"/>
                        </a:buClr>
                        <a:buSzPts val="2500"/>
                        <a:buFont typeface="Calibri" panose="020F0502020204030204"/>
                        <a:buNone/>
                      </a:pPr>
                      <a:r>
                        <a:rPr lang="tr-T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4.Üniversitenin burs imkanlarını biliyorum.</a:t>
                      </a:r>
                      <a:endParaRPr dirty="0"/>
                    </a:p>
                    <a:p>
                      <a:pPr marL="0" marR="0" lvl="0" indent="0" algn="just" rtl="0">
                        <a:lnSpc>
                          <a:spcPct val="100000"/>
                        </a:lnSpc>
                        <a:spcBef>
                          <a:spcPts val="0"/>
                        </a:spcBef>
                        <a:spcAft>
                          <a:spcPts val="0"/>
                        </a:spcAft>
                        <a:buClr>
                          <a:schemeClr val="dk1"/>
                        </a:buClr>
                        <a:buSzPts val="2500"/>
                        <a:buFont typeface="Trebuchet MS" panose="020B0603020202020204"/>
                        <a:buNone/>
                      </a:pPr>
                      <a:endParaRP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rgbClr val="000000"/>
                        </a:buClr>
                        <a:buSzPts val="2500"/>
                        <a:buFont typeface="Calibri" panose="020F0502020204030204"/>
                        <a:buNone/>
                      </a:pPr>
                      <a:r>
                        <a:rPr lang="tr-T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hlinkClick r:id="rId3"/>
                        </a:rPr>
                        <a:t>https://sks.akdeniz.edu.tr/tr/burs_hizmetleri-5727</a:t>
                      </a:r>
                      <a:endParaRPr lang="tr-T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rgbClr val="000000"/>
                        </a:buClr>
                        <a:buSzPts val="2500"/>
                        <a:buFont typeface="Calibri" panose="020F0502020204030204"/>
                        <a:buNone/>
                      </a:pPr>
                      <a:endParaRP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500"/>
                        <a:buFont typeface="Trebuchet MS" panose="020B0603020202020204"/>
                        <a:buNone/>
                      </a:pPr>
                      <a:endParaRP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endParaRPr sz="2500" dirty="0">
                        <a:latin typeface="Calibri" panose="020F0502020204030204"/>
                        <a:ea typeface="Calibri" panose="020F0502020204030204"/>
                        <a:cs typeface="Calibri" panose="020F0502020204030204"/>
                        <a:sym typeface="Calibri" panose="020F0502020204030204"/>
                      </a:endParaRPr>
                    </a:p>
                  </a:txBody>
                  <a:tcPr marL="91450" marR="91450" marT="45725" marB="45725"/>
                </a:tc>
                <a:tc>
                  <a:txBody>
                    <a:bodyPr/>
                    <a:lstStyle/>
                    <a:p>
                      <a:pPr marL="0" marR="0" lvl="0" indent="0" algn="just" rtl="0">
                        <a:lnSpc>
                          <a:spcPct val="100000"/>
                        </a:lnSpc>
                        <a:spcBef>
                          <a:spcPts val="0"/>
                        </a:spcBef>
                        <a:spcAft>
                          <a:spcPts val="0"/>
                        </a:spcAft>
                        <a:buClr>
                          <a:srgbClr val="000000"/>
                        </a:buClr>
                        <a:buSzPts val="2500"/>
                        <a:buFont typeface="Calibri" panose="020F0502020204030204"/>
                        <a:buNone/>
                      </a:pPr>
                      <a:r>
                        <a:rPr lang="tr-T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-Burs ve Sosyal Hizmetler komisyonu tarafından burs imkanlarını ve burslara nasıl başvuracağı konusunda bilgisi var mı?</a:t>
                      </a:r>
                      <a:endParaRPr dirty="0"/>
                    </a:p>
                    <a:p>
                      <a:pPr marL="0" marR="0" lvl="0" indent="0" algn="just" rtl="0">
                        <a:lnSpc>
                          <a:spcPct val="100000"/>
                        </a:lnSpc>
                        <a:spcBef>
                          <a:spcPts val="0"/>
                        </a:spcBef>
                        <a:spcAft>
                          <a:spcPts val="0"/>
                        </a:spcAft>
                        <a:buClr>
                          <a:schemeClr val="dk1"/>
                        </a:buClr>
                        <a:buSzPts val="2500"/>
                        <a:buFont typeface="Trebuchet MS" panose="020B0603020202020204"/>
                        <a:buNone/>
                      </a:pPr>
                      <a:endParaRP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rgbClr val="000000"/>
                        </a:buClr>
                        <a:buSzPts val="2500"/>
                        <a:buFont typeface="Calibri" panose="020F0502020204030204"/>
                        <a:buNone/>
                      </a:pPr>
                      <a:r>
                        <a:rPr lang="tr-T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BURS VE SOSYAL HİZMETLER KOMİSYONU </a:t>
                      </a:r>
                      <a:endParaRPr dirty="0"/>
                    </a:p>
                    <a:p>
                      <a:pPr marL="0" marR="0" lvl="0" indent="0" algn="just" rtl="0">
                        <a:lnSpc>
                          <a:spcPct val="100000"/>
                        </a:lnSpc>
                        <a:spcBef>
                          <a:spcPts val="0"/>
                        </a:spcBef>
                        <a:spcAft>
                          <a:spcPts val="0"/>
                        </a:spcAft>
                        <a:buClr>
                          <a:srgbClr val="000000"/>
                        </a:buClr>
                        <a:buSzPts val="2500"/>
                        <a:buFont typeface="Calibri" panose="020F0502020204030204"/>
                        <a:buNone/>
                      </a:pPr>
                      <a:r>
                        <a:rPr lang="tr-T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 </a:t>
                      </a:r>
                      <a:endParaRPr dirty="0"/>
                    </a:p>
                    <a:p>
                      <a:pPr marL="0" marR="0" lvl="0" indent="0" algn="just" rtl="0">
                        <a:lnSpc>
                          <a:spcPct val="100000"/>
                        </a:lnSpc>
                        <a:spcBef>
                          <a:spcPts val="0"/>
                        </a:spcBef>
                        <a:spcAft>
                          <a:spcPts val="0"/>
                        </a:spcAft>
                        <a:buClr>
                          <a:srgbClr val="000000"/>
                        </a:buClr>
                        <a:buSzPts val="2500"/>
                        <a:buFont typeface="Calibri" panose="020F0502020204030204"/>
                        <a:buNone/>
                      </a:pPr>
                      <a:r>
                        <a:rPr lang="tr-T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Doç. Dr. Serpil İNCE (başkan)</a:t>
                      </a:r>
                    </a:p>
                    <a:p>
                      <a:pPr marL="0" marR="0" lvl="0" indent="0" algn="just" rtl="0">
                        <a:lnSpc>
                          <a:spcPct val="100000"/>
                        </a:lnSpc>
                        <a:spcBef>
                          <a:spcPts val="0"/>
                        </a:spcBef>
                        <a:spcAft>
                          <a:spcPts val="0"/>
                        </a:spcAft>
                        <a:buClr>
                          <a:srgbClr val="000000"/>
                        </a:buClr>
                        <a:buSzPts val="2500"/>
                        <a:buFont typeface="Calibri" panose="020F0502020204030204"/>
                        <a:buNone/>
                      </a:pPr>
                      <a:r>
                        <a:rPr lang="tr-T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Doç.Dr.Ebru KARAZEYBEK</a:t>
                      </a:r>
                      <a:endParaRPr dirty="0"/>
                    </a:p>
                    <a:p>
                      <a:pPr marL="0" marR="0" lvl="0" indent="0" algn="just" rtl="0">
                        <a:lnSpc>
                          <a:spcPct val="100000"/>
                        </a:lnSpc>
                        <a:spcBef>
                          <a:spcPts val="0"/>
                        </a:spcBef>
                        <a:spcAft>
                          <a:spcPts val="0"/>
                        </a:spcAft>
                        <a:buClr>
                          <a:srgbClr val="000000"/>
                        </a:buClr>
                        <a:buSzPts val="2500"/>
                        <a:buFont typeface="Calibri" panose="020F0502020204030204"/>
                        <a:buNone/>
                      </a:pPr>
                      <a:r>
                        <a:rPr lang="tr-TR" sz="2500" b="0"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Öğr. Gör. Dr. Gülşen AK SÖZER </a:t>
                      </a:r>
                      <a:endParaRPr dirty="0"/>
                    </a:p>
                    <a:p>
                      <a:pPr marL="0" marR="0" lvl="0" indent="0" algn="just" rtl="0">
                        <a:lnSpc>
                          <a:spcPct val="100000"/>
                        </a:lnSpc>
                        <a:spcBef>
                          <a:spcPts val="0"/>
                        </a:spcBef>
                        <a:spcAft>
                          <a:spcPts val="0"/>
                        </a:spcAft>
                        <a:buClr>
                          <a:srgbClr val="000000"/>
                        </a:buClr>
                        <a:buSzPts val="2500"/>
                        <a:buFont typeface="Calibri" panose="020F0502020204030204"/>
                        <a:buNone/>
                      </a:pPr>
                      <a:endParaRPr sz="2500" dirty="0">
                        <a:latin typeface="Calibri" panose="020F0502020204030204"/>
                        <a:ea typeface="Calibri" panose="020F0502020204030204"/>
                        <a:cs typeface="Calibri" panose="020F0502020204030204"/>
                        <a:sym typeface="Calibri" panose="020F0502020204030204"/>
                      </a:endParaRPr>
                    </a:p>
                  </a:txBody>
                  <a:tcPr marL="91450" marR="91450" marT="45725" marB="45725"/>
                </a:tc>
                <a:extLst>
                  <a:ext uri="{0D108BD9-81ED-4DB2-BD59-A6C34878D82A}">
                    <a16:rowId xmlns:a16="http://schemas.microsoft.com/office/drawing/2014/main" val="10001"/>
                  </a:ext>
                </a:extLst>
              </a:tr>
            </a:tbl>
          </a:graphicData>
        </a:graphic>
      </p:graphicFrame>
      <p:sp>
        <p:nvSpPr>
          <p:cNvPr id="676" name="Google Shape;676;p65"/>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1B8D6E2A-450D-4742-8DC4-E4C82BEE567A}" type="datetime1">
              <a:rPr lang="tr-TR" smtClean="0"/>
              <a:t>30.09.2026</a:t>
            </a:fld>
            <a:endParaRPr lang="tr-TR"/>
          </a:p>
        </p:txBody>
      </p:sp>
      <p:sp>
        <p:nvSpPr>
          <p:cNvPr id="677" name="Google Shape;677;p65"/>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40</a:t>
            </a:fld>
            <a:endParaRPr lang="tr-T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66"/>
          <p:cNvSpPr txBox="1">
            <a:spLocks noGrp="1"/>
          </p:cNvSpPr>
          <p:nvPr>
            <p:ph type="title"/>
          </p:nvPr>
        </p:nvSpPr>
        <p:spPr>
          <a:xfrm>
            <a:off x="677334" y="180976"/>
            <a:ext cx="10409700" cy="8955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endParaRPr sz="2600"/>
          </a:p>
        </p:txBody>
      </p:sp>
      <p:graphicFrame>
        <p:nvGraphicFramePr>
          <p:cNvPr id="683" name="Google Shape;683;p66"/>
          <p:cNvGraphicFramePr/>
          <p:nvPr>
            <p:extLst>
              <p:ext uri="{D42A27DB-BD31-4B8C-83A1-F6EECF244321}">
                <p14:modId xmlns:p14="http://schemas.microsoft.com/office/powerpoint/2010/main" val="4209452706"/>
              </p:ext>
            </p:extLst>
          </p:nvPr>
        </p:nvGraphicFramePr>
        <p:xfrm>
          <a:off x="533399" y="1005840"/>
          <a:ext cx="11115700" cy="5760750"/>
        </p:xfrm>
        <a:graphic>
          <a:graphicData uri="http://schemas.openxmlformats.org/drawingml/2006/table">
            <a:tbl>
              <a:tblPr firstRow="1" bandRow="1">
                <a:noFill/>
                <a:tableStyleId>{06D07414-8943-4489-B235-C17E93BDDF9D}</a:tableStyleId>
              </a:tblPr>
              <a:tblGrid>
                <a:gridCol w="5557850">
                  <a:extLst>
                    <a:ext uri="{9D8B030D-6E8A-4147-A177-3AD203B41FA5}">
                      <a16:colId xmlns:a16="http://schemas.microsoft.com/office/drawing/2014/main" val="20000"/>
                    </a:ext>
                  </a:extLst>
                </a:gridCol>
                <a:gridCol w="5557850">
                  <a:extLst>
                    <a:ext uri="{9D8B030D-6E8A-4147-A177-3AD203B41FA5}">
                      <a16:colId xmlns:a16="http://schemas.microsoft.com/office/drawing/2014/main" val="20001"/>
                    </a:ext>
                  </a:extLst>
                </a:gridCol>
              </a:tblGrid>
              <a:tr h="370850">
                <a:tc>
                  <a:txBody>
                    <a:bodyPr/>
                    <a:lstStyle/>
                    <a:p>
                      <a:pPr marL="0" marR="0" lvl="0" indent="0" algn="just" rtl="0">
                        <a:lnSpc>
                          <a:spcPct val="100000"/>
                        </a:lnSpc>
                        <a:spcBef>
                          <a:spcPts val="0"/>
                        </a:spcBef>
                        <a:spcAft>
                          <a:spcPts val="0"/>
                        </a:spcAft>
                        <a:buNone/>
                      </a:pPr>
                      <a:r>
                        <a:rPr lang="tr-TR" sz="2400" b="0">
                          <a:solidFill>
                            <a:schemeClr val="dk1"/>
                          </a:solidFill>
                          <a:latin typeface="Calibri" panose="020F0502020204030204"/>
                          <a:ea typeface="Calibri" panose="020F0502020204030204"/>
                          <a:cs typeface="Calibri" panose="020F0502020204030204"/>
                          <a:sym typeface="Calibri" panose="020F0502020204030204"/>
                        </a:rPr>
                        <a:t>5.Otomosyon Bilgi Sistemini kullanmayı biliyorum.</a:t>
                      </a:r>
                    </a:p>
                  </a:txBody>
                  <a:tcPr marL="91450" marR="91450" marT="45725" marB="45725"/>
                </a:tc>
                <a:tc>
                  <a:txBody>
                    <a:bodyPr/>
                    <a:lstStyle/>
                    <a:p>
                      <a:pPr marL="0" marR="0" lvl="0" indent="0" algn="just" rtl="0">
                        <a:spcBef>
                          <a:spcPts val="0"/>
                        </a:spcBef>
                        <a:spcAft>
                          <a:spcPts val="0"/>
                        </a:spcAft>
                        <a:buNone/>
                      </a:pPr>
                      <a:r>
                        <a:rPr lang="tr-TR" sz="2400" b="0">
                          <a:solidFill>
                            <a:schemeClr val="dk1"/>
                          </a:solidFill>
                          <a:latin typeface="Calibri" panose="020F0502020204030204"/>
                          <a:ea typeface="Calibri" panose="020F0502020204030204"/>
                          <a:cs typeface="Calibri" panose="020F0502020204030204"/>
                          <a:sym typeface="Calibri" panose="020F0502020204030204"/>
                        </a:rPr>
                        <a:t>-Öğrenci Bilgi Sistemine giriş yapabiliyor mu?</a:t>
                      </a:r>
                    </a:p>
                    <a:p>
                      <a:pPr marL="0" marR="0" lvl="0" indent="0" algn="just" rtl="0">
                        <a:spcBef>
                          <a:spcPts val="0"/>
                        </a:spcBef>
                        <a:spcAft>
                          <a:spcPts val="0"/>
                        </a:spcAft>
                        <a:buNone/>
                      </a:pPr>
                      <a:r>
                        <a:rPr lang="tr-TR" sz="2400" b="0">
                          <a:solidFill>
                            <a:schemeClr val="dk1"/>
                          </a:solidFill>
                          <a:latin typeface="Calibri" panose="020F0502020204030204"/>
                          <a:ea typeface="Calibri" panose="020F0502020204030204"/>
                          <a:cs typeface="Calibri" panose="020F0502020204030204"/>
                          <a:sym typeface="Calibri" panose="020F0502020204030204"/>
                        </a:rPr>
                        <a:t>-Ders kayıtlarını yapabiliyor mu?</a:t>
                      </a:r>
                    </a:p>
                    <a:p>
                      <a:pPr marL="0" marR="0" lvl="0" indent="0" algn="just" rtl="0">
                        <a:spcBef>
                          <a:spcPts val="0"/>
                        </a:spcBef>
                        <a:spcAft>
                          <a:spcPts val="0"/>
                        </a:spcAft>
                        <a:buNone/>
                      </a:pPr>
                      <a:r>
                        <a:rPr lang="tr-TR" sz="2400" b="0">
                          <a:solidFill>
                            <a:schemeClr val="dk1"/>
                          </a:solidFill>
                          <a:latin typeface="Calibri" panose="020F0502020204030204"/>
                          <a:ea typeface="Calibri" panose="020F0502020204030204"/>
                          <a:cs typeface="Calibri" panose="020F0502020204030204"/>
                          <a:sym typeface="Calibri" panose="020F0502020204030204"/>
                        </a:rPr>
                        <a:t>-Not dökümlerine ulaşabiliyor mu?</a:t>
                      </a:r>
                      <a:endParaRPr sz="2400" b="0">
                        <a:solidFill>
                          <a:schemeClr val="dk1"/>
                        </a:solidFill>
                        <a:latin typeface="Calibri" panose="020F0502020204030204"/>
                        <a:ea typeface="Calibri" panose="020F0502020204030204"/>
                        <a:cs typeface="Calibri" panose="020F0502020204030204"/>
                        <a:sym typeface="Calibri" panose="020F0502020204030204"/>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just" rtl="0">
                        <a:lnSpc>
                          <a:spcPct val="100000"/>
                        </a:lnSpc>
                        <a:spcBef>
                          <a:spcPts val="0"/>
                        </a:spcBef>
                        <a:spcAft>
                          <a:spcPts val="0"/>
                        </a:spcAft>
                        <a:buNone/>
                      </a:pPr>
                      <a:r>
                        <a:rPr lang="tr-TR" sz="2400">
                          <a:latin typeface="Calibri" panose="020F0502020204030204"/>
                          <a:ea typeface="Calibri" panose="020F0502020204030204"/>
                          <a:cs typeface="Calibri" panose="020F0502020204030204"/>
                          <a:sym typeface="Calibri" panose="020F0502020204030204"/>
                        </a:rPr>
                        <a:t>6.Akdeniz Üniversitesi Ön Lisans ve Lisans Eğitim-Öğretim ve Sınav Yönetmeliği’ne ulaşabiliyorum.</a:t>
                      </a:r>
                    </a:p>
                  </a:txBody>
                  <a:tcPr marL="91450" marR="91450" marT="45725" marB="45725"/>
                </a:tc>
                <a:tc>
                  <a:txBody>
                    <a:bodyPr/>
                    <a:lstStyle/>
                    <a:p>
                      <a:pPr marL="0" marR="0" lvl="0" indent="0" algn="just" rtl="0">
                        <a:spcBef>
                          <a:spcPts val="0"/>
                        </a:spcBef>
                        <a:spcAft>
                          <a:spcPts val="0"/>
                        </a:spcAft>
                        <a:buNone/>
                      </a:pPr>
                      <a:r>
                        <a:rPr lang="tr-TR" sz="2400">
                          <a:latin typeface="Calibri" panose="020F0502020204030204"/>
                          <a:ea typeface="Calibri" panose="020F0502020204030204"/>
                          <a:cs typeface="Calibri" panose="020F0502020204030204"/>
                          <a:sym typeface="Calibri" panose="020F0502020204030204"/>
                        </a:rPr>
                        <a:t>-Akdeniz Üniversitesi ve Hemşirelik Fakültesi web sayfasından ilgili dokümana ulaşabiliyor mu?</a:t>
                      </a:r>
                      <a:endParaRPr sz="2400">
                        <a:latin typeface="Calibri" panose="020F0502020204030204"/>
                        <a:ea typeface="Calibri" panose="020F0502020204030204"/>
                        <a:cs typeface="Calibri" panose="020F0502020204030204"/>
                        <a:sym typeface="Calibri" panose="020F0502020204030204"/>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just" rtl="0">
                        <a:lnSpc>
                          <a:spcPct val="100000"/>
                        </a:lnSpc>
                        <a:spcBef>
                          <a:spcPts val="0"/>
                        </a:spcBef>
                        <a:spcAft>
                          <a:spcPts val="0"/>
                        </a:spcAft>
                        <a:buClr>
                          <a:schemeClr val="dk1"/>
                        </a:buClr>
                        <a:buSzPts val="2400"/>
                        <a:buFont typeface="Trebuchet MS" panose="020B0603020202020204"/>
                        <a:buNone/>
                      </a:pPr>
                      <a:r>
                        <a:rPr lang="tr-TR" sz="2400" dirty="0">
                          <a:latin typeface="Calibri" panose="020F0502020204030204"/>
                          <a:ea typeface="Calibri" panose="020F0502020204030204"/>
                          <a:cs typeface="Calibri" panose="020F0502020204030204"/>
                          <a:sym typeface="Calibri" panose="020F0502020204030204"/>
                        </a:rPr>
                        <a:t>7. Üniversite ve Fakültedeki öğrenci topluluklarını tanıyorum.</a:t>
                      </a:r>
                      <a:endParaRPr dirty="0"/>
                    </a:p>
                    <a:p>
                      <a:pPr marL="0" marR="0" lvl="0" indent="0" algn="just" rtl="0">
                        <a:lnSpc>
                          <a:spcPct val="100000"/>
                        </a:lnSpc>
                        <a:spcBef>
                          <a:spcPts val="0"/>
                        </a:spcBef>
                        <a:spcAft>
                          <a:spcPts val="0"/>
                        </a:spcAft>
                        <a:buClr>
                          <a:schemeClr val="dk1"/>
                        </a:buClr>
                        <a:buSzPts val="2400"/>
                        <a:buFont typeface="Trebuchet MS" panose="020B0603020202020204"/>
                        <a:buNone/>
                      </a:pPr>
                      <a:r>
                        <a:rPr lang="tr-TR" sz="2400" u="sng" dirty="0">
                          <a:solidFill>
                            <a:schemeClr val="hlink"/>
                          </a:solidFill>
                          <a:latin typeface="Calibri" panose="020F0502020204030204"/>
                          <a:ea typeface="Calibri" panose="020F0502020204030204"/>
                          <a:cs typeface="Calibri" panose="020F0502020204030204"/>
                          <a:sym typeface="Calibri" panose="020F0502020204030204"/>
                        </a:rPr>
                        <a:t>https://sks.akdeniz.edu.tr/tr/ogrenci_topluluklari_listesi-9971</a:t>
                      </a:r>
                      <a:endParaRPr sz="2400" dirty="0">
                        <a:latin typeface="Calibri" panose="020F0502020204030204"/>
                        <a:ea typeface="Calibri" panose="020F0502020204030204"/>
                        <a:cs typeface="Calibri" panose="020F0502020204030204"/>
                        <a:sym typeface="Calibri" panose="020F0502020204030204"/>
                      </a:endParaRPr>
                    </a:p>
                  </a:txBody>
                  <a:tcPr marL="68575" marR="68575" marT="0" marB="0"/>
                </a:tc>
                <a:tc>
                  <a:txBody>
                    <a:bodyPr/>
                    <a:lstStyle/>
                    <a:p>
                      <a:pPr marL="0" marR="0" lvl="0" indent="0" algn="just" rtl="0">
                        <a:spcBef>
                          <a:spcPts val="0"/>
                        </a:spcBef>
                        <a:spcAft>
                          <a:spcPts val="0"/>
                        </a:spcAft>
                        <a:buNone/>
                      </a:pPr>
                      <a:r>
                        <a:rPr lang="tr-TR" sz="2400">
                          <a:latin typeface="Calibri" panose="020F0502020204030204"/>
                          <a:ea typeface="Calibri" panose="020F0502020204030204"/>
                          <a:cs typeface="Calibri" panose="020F0502020204030204"/>
                          <a:sym typeface="Calibri" panose="020F0502020204030204"/>
                        </a:rPr>
                        <a:t>-Sağlık, Kültür ve Spor Dairesi Başkanlığına bağlı üniversite içinde öğrenci topluluklarının neler olduğunu biliyor mu?</a:t>
                      </a:r>
                      <a:endParaRPr sz="2400">
                        <a:latin typeface="Calibri" panose="020F0502020204030204"/>
                        <a:ea typeface="Calibri" panose="020F0502020204030204"/>
                        <a:cs typeface="Calibri" panose="020F0502020204030204"/>
                        <a:sym typeface="Calibri" panose="020F0502020204030204"/>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just" rtl="0">
                        <a:lnSpc>
                          <a:spcPct val="100000"/>
                        </a:lnSpc>
                        <a:spcBef>
                          <a:spcPts val="0"/>
                        </a:spcBef>
                        <a:spcAft>
                          <a:spcPts val="0"/>
                        </a:spcAft>
                        <a:buClr>
                          <a:schemeClr val="dk1"/>
                        </a:buClr>
                        <a:buSzPts val="2400"/>
                        <a:buFont typeface="Trebuchet MS" panose="020B0603020202020204"/>
                        <a:buNone/>
                      </a:pPr>
                      <a:r>
                        <a:rPr lang="tr-TR" sz="2400" dirty="0">
                          <a:latin typeface="Calibri" panose="020F0502020204030204"/>
                          <a:ea typeface="Calibri" panose="020F0502020204030204"/>
                          <a:cs typeface="Calibri" panose="020F0502020204030204"/>
                          <a:sym typeface="Calibri" panose="020F0502020204030204"/>
                        </a:rPr>
                        <a:t>8. Fakülte kaynaklarına (laboratuvar, kütüphane vb.) ulaşabiliyorum.</a:t>
                      </a:r>
                      <a:endParaRPr dirty="0"/>
                    </a:p>
                  </a:txBody>
                  <a:tcPr marL="68575" marR="68575" marT="0" marB="0"/>
                </a:tc>
                <a:tc>
                  <a:txBody>
                    <a:bodyPr/>
                    <a:lstStyle/>
                    <a:p>
                      <a:pPr marL="0" marR="0" lvl="0" indent="0" algn="just" rtl="0">
                        <a:spcBef>
                          <a:spcPts val="0"/>
                        </a:spcBef>
                        <a:spcAft>
                          <a:spcPts val="0"/>
                        </a:spcAft>
                        <a:buNone/>
                      </a:pPr>
                      <a:r>
                        <a:rPr lang="tr-TR" sz="2400" dirty="0">
                          <a:latin typeface="Calibri" panose="020F0502020204030204"/>
                          <a:ea typeface="Calibri" panose="020F0502020204030204"/>
                          <a:cs typeface="Calibri" panose="020F0502020204030204"/>
                          <a:sym typeface="Calibri" panose="020F0502020204030204"/>
                        </a:rPr>
                        <a:t>-İhtiyacı olduğu zamanlarda laboratuvar, kütüphane  kullanımını nasıl yapacağını ve kullanım için kimlerden yardım alacağını biliyor mu? </a:t>
                      </a:r>
                      <a:endParaRPr sz="2400" dirty="0">
                        <a:latin typeface="Calibri" panose="020F0502020204030204"/>
                        <a:ea typeface="Calibri" panose="020F0502020204030204"/>
                        <a:cs typeface="Calibri" panose="020F0502020204030204"/>
                        <a:sym typeface="Calibri" panose="020F0502020204030204"/>
                      </a:endParaRPr>
                    </a:p>
                  </a:txBody>
                  <a:tcPr marL="91450" marR="91450" marT="45725" marB="45725"/>
                </a:tc>
                <a:extLst>
                  <a:ext uri="{0D108BD9-81ED-4DB2-BD59-A6C34878D82A}">
                    <a16:rowId xmlns:a16="http://schemas.microsoft.com/office/drawing/2014/main" val="10003"/>
                  </a:ext>
                </a:extLst>
              </a:tr>
            </a:tbl>
          </a:graphicData>
        </a:graphic>
      </p:graphicFrame>
      <p:sp>
        <p:nvSpPr>
          <p:cNvPr id="684" name="Google Shape;684;p66"/>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32D7EAAD-C14A-46F9-B25E-B6304A0423D0}" type="datetime1">
              <a:rPr lang="tr-TR" smtClean="0"/>
              <a:t>30.09.2026</a:t>
            </a:fld>
            <a:endParaRPr lang="tr-TR"/>
          </a:p>
        </p:txBody>
      </p:sp>
      <p:sp>
        <p:nvSpPr>
          <p:cNvPr id="685" name="Google Shape;685;p66"/>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41</a:t>
            </a:fld>
            <a:endParaRPr lang="tr-T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67"/>
          <p:cNvSpPr txBox="1">
            <a:spLocks noGrp="1"/>
          </p:cNvSpPr>
          <p:nvPr>
            <p:ph type="title"/>
          </p:nvPr>
        </p:nvSpPr>
        <p:spPr>
          <a:xfrm>
            <a:off x="543984" y="156238"/>
            <a:ext cx="108288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p>
        </p:txBody>
      </p:sp>
      <p:graphicFrame>
        <p:nvGraphicFramePr>
          <p:cNvPr id="691" name="Google Shape;691;p67"/>
          <p:cNvGraphicFramePr/>
          <p:nvPr/>
        </p:nvGraphicFramePr>
        <p:xfrm>
          <a:off x="647700" y="2160588"/>
          <a:ext cx="10725150" cy="2839750"/>
        </p:xfrm>
        <a:graphic>
          <a:graphicData uri="http://schemas.openxmlformats.org/drawingml/2006/table">
            <a:tbl>
              <a:tblPr firstRow="1" bandRow="1">
                <a:noFill/>
                <a:tableStyleId>{06D07414-8943-4489-B235-C17E93BDDF9D}</a:tableStyleId>
              </a:tblPr>
              <a:tblGrid>
                <a:gridCol w="5362575">
                  <a:extLst>
                    <a:ext uri="{9D8B030D-6E8A-4147-A177-3AD203B41FA5}">
                      <a16:colId xmlns:a16="http://schemas.microsoft.com/office/drawing/2014/main" val="20000"/>
                    </a:ext>
                  </a:extLst>
                </a:gridCol>
                <a:gridCol w="5362575">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just" rtl="0">
                        <a:lnSpc>
                          <a:spcPct val="100000"/>
                        </a:lnSpc>
                        <a:spcBef>
                          <a:spcPts val="0"/>
                        </a:spcBef>
                        <a:spcAft>
                          <a:spcPts val="0"/>
                        </a:spcAft>
                        <a:buClr>
                          <a:schemeClr val="dk1"/>
                        </a:buClr>
                        <a:buSzPts val="2500"/>
                        <a:buFont typeface="Trebuchet MS" panose="020B0603020202020204"/>
                        <a:buNone/>
                      </a:pPr>
                      <a:r>
                        <a:rPr lang="tr-TR" sz="2500">
                          <a:latin typeface="Calibri" panose="020F0502020204030204"/>
                          <a:ea typeface="Calibri" panose="020F0502020204030204"/>
                          <a:cs typeface="Calibri" panose="020F0502020204030204"/>
                          <a:sym typeface="Calibri" panose="020F0502020204030204"/>
                        </a:rPr>
                        <a:t>9. İş sağlığı ve güvenliği eğitimi ile ilgili bilgi sahibiyim.</a:t>
                      </a:r>
                    </a:p>
                  </a:txBody>
                  <a:tcPr marL="68575" marR="68575" marT="0" marB="0"/>
                </a:tc>
                <a:tc>
                  <a:txBody>
                    <a:bodyPr/>
                    <a:lstStyle/>
                    <a:p>
                      <a:pPr marL="0" marR="0" lvl="0" indent="0" algn="just" rtl="0">
                        <a:spcBef>
                          <a:spcPts val="0"/>
                        </a:spcBef>
                        <a:spcAft>
                          <a:spcPts val="0"/>
                        </a:spcAft>
                        <a:buNone/>
                      </a:pPr>
                      <a:r>
                        <a:rPr lang="tr-TR" sz="2500">
                          <a:latin typeface="Calibri" panose="020F0502020204030204"/>
                          <a:ea typeface="Calibri" panose="020F0502020204030204"/>
                          <a:cs typeface="Calibri" panose="020F0502020204030204"/>
                          <a:sym typeface="Calibri" panose="020F0502020204030204"/>
                        </a:rPr>
                        <a:t>-Fakültemiz kapsamında verilen iş sağlığı ve güvenliği konusunda verilen eğitimleri almış mı?</a:t>
                      </a:r>
                      <a:endParaRPr sz="2500">
                        <a:latin typeface="Calibri" panose="020F0502020204030204"/>
                        <a:ea typeface="Calibri" panose="020F0502020204030204"/>
                        <a:cs typeface="Calibri" panose="020F0502020204030204"/>
                        <a:sym typeface="Calibri" panose="020F0502020204030204"/>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just" rtl="0">
                        <a:lnSpc>
                          <a:spcPct val="100000"/>
                        </a:lnSpc>
                        <a:spcBef>
                          <a:spcPts val="0"/>
                        </a:spcBef>
                        <a:spcAft>
                          <a:spcPts val="0"/>
                        </a:spcAft>
                        <a:buClr>
                          <a:schemeClr val="dk1"/>
                        </a:buClr>
                        <a:buSzPts val="2500"/>
                        <a:buFont typeface="Trebuchet MS" panose="020B0603020202020204"/>
                        <a:buNone/>
                      </a:pPr>
                      <a:r>
                        <a:rPr lang="tr-TR" sz="2500">
                          <a:latin typeface="Calibri" panose="020F0502020204030204"/>
                          <a:ea typeface="Calibri" panose="020F0502020204030204"/>
                          <a:cs typeface="Calibri" panose="020F0502020204030204"/>
                          <a:sym typeface="Calibri" panose="020F0502020204030204"/>
                        </a:rPr>
                        <a:t>10. Kariyer planlamasını yapmak için danışmanlık alıyorum.</a:t>
                      </a:r>
                    </a:p>
                  </a:txBody>
                  <a:tcPr marL="68575" marR="68575" marT="0" marB="0"/>
                </a:tc>
                <a:tc>
                  <a:txBody>
                    <a:bodyPr/>
                    <a:lstStyle/>
                    <a:p>
                      <a:pPr marL="0" marR="0" lvl="0" indent="0" algn="just" rtl="0">
                        <a:spcBef>
                          <a:spcPts val="0"/>
                        </a:spcBef>
                        <a:spcAft>
                          <a:spcPts val="0"/>
                        </a:spcAft>
                        <a:buNone/>
                      </a:pPr>
                      <a:r>
                        <a:rPr lang="tr-TR" sz="2500">
                          <a:latin typeface="Calibri" panose="020F0502020204030204"/>
                          <a:ea typeface="Calibri" panose="020F0502020204030204"/>
                          <a:cs typeface="Calibri" panose="020F0502020204030204"/>
                          <a:sym typeface="Calibri" panose="020F0502020204030204"/>
                        </a:rPr>
                        <a:t>-Danışman öğretim elemanı ve yönder öğrenci tarafından kariyer planlaması için danışmanlık alıyor mu?</a:t>
                      </a:r>
                      <a:endParaRPr sz="2500">
                        <a:latin typeface="Calibri" panose="020F0502020204030204"/>
                        <a:ea typeface="Calibri" panose="020F0502020204030204"/>
                        <a:cs typeface="Calibri" panose="020F0502020204030204"/>
                        <a:sym typeface="Calibri" panose="020F0502020204030204"/>
                      </a:endParaRPr>
                    </a:p>
                  </a:txBody>
                  <a:tcPr marL="91450" marR="91450" marT="45725" marB="45725"/>
                </a:tc>
                <a:extLst>
                  <a:ext uri="{0D108BD9-81ED-4DB2-BD59-A6C34878D82A}">
                    <a16:rowId xmlns:a16="http://schemas.microsoft.com/office/drawing/2014/main" val="10002"/>
                  </a:ext>
                </a:extLst>
              </a:tr>
            </a:tbl>
          </a:graphicData>
        </a:graphic>
      </p:graphicFrame>
      <p:sp>
        <p:nvSpPr>
          <p:cNvPr id="692" name="Google Shape;692;p67"/>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A338F91F-0472-477A-8D64-55DE2295CCC1}" type="datetime1">
              <a:rPr lang="tr-TR" smtClean="0"/>
              <a:t>30.09.2026</a:t>
            </a:fld>
            <a:endParaRPr lang="tr-TR"/>
          </a:p>
        </p:txBody>
      </p:sp>
      <p:sp>
        <p:nvSpPr>
          <p:cNvPr id="693" name="Google Shape;693;p67"/>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42</a:t>
            </a:fld>
            <a:endParaRPr lang="tr-T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68"/>
          <p:cNvSpPr txBox="1">
            <a:spLocks noGrp="1"/>
          </p:cNvSpPr>
          <p:nvPr>
            <p:ph type="title"/>
          </p:nvPr>
        </p:nvSpPr>
        <p:spPr>
          <a:xfrm>
            <a:off x="582083" y="295275"/>
            <a:ext cx="107622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p>
        </p:txBody>
      </p:sp>
      <p:sp>
        <p:nvSpPr>
          <p:cNvPr id="699" name="Google Shape;699;p68"/>
          <p:cNvSpPr txBox="1">
            <a:spLocks noGrp="1"/>
          </p:cNvSpPr>
          <p:nvPr>
            <p:ph type="body" idx="1"/>
          </p:nvPr>
        </p:nvSpPr>
        <p:spPr>
          <a:xfrm>
            <a:off x="677333" y="1447801"/>
            <a:ext cx="10762200" cy="477210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just" rtl="0">
              <a:lnSpc>
                <a:spcPct val="100000"/>
              </a:lnSpc>
              <a:spcBef>
                <a:spcPts val="0"/>
              </a:spcBef>
              <a:spcAft>
                <a:spcPts val="0"/>
              </a:spcAft>
              <a:buClr>
                <a:srgbClr val="C00000"/>
              </a:buClr>
              <a:buSzPct val="100000"/>
              <a:buFont typeface="Calibri" panose="020F0502020204030204"/>
              <a:buNone/>
            </a:pPr>
            <a:r>
              <a:rPr lang="tr-TR" sz="2700" b="1" i="0" u="sng" strike="noStrike" cap="none">
                <a:solidFill>
                  <a:srgbClr val="C00000"/>
                </a:solidFill>
                <a:latin typeface="Calibri" panose="020F0502020204030204"/>
                <a:ea typeface="Calibri" panose="020F0502020204030204"/>
                <a:cs typeface="Calibri" panose="020F0502020204030204"/>
                <a:sym typeface="Calibri" panose="020F0502020204030204"/>
              </a:rPr>
              <a:t>İşe Yerleşme ve Kariyer Planlama İçin Girilmesi Gereken Sınavlar</a:t>
            </a:r>
          </a:p>
          <a:p>
            <a:pPr marL="342900" marR="0" lvl="0" indent="-342900" algn="just" rtl="0">
              <a:lnSpc>
                <a:spcPct val="100000"/>
              </a:lnSpc>
              <a:spcBef>
                <a:spcPts val="0"/>
              </a:spcBef>
              <a:spcAft>
                <a:spcPts val="0"/>
              </a:spcAft>
              <a:buClr>
                <a:srgbClr val="000000"/>
              </a:buClr>
              <a:buSzPct val="100000"/>
              <a:buFont typeface="Noto Sans Symbols"/>
              <a:buChar char="❖"/>
            </a:pPr>
            <a:r>
              <a:rPr lang="tr-TR" sz="2700" b="0" i="0" u="none" strike="noStrike" cap="none">
                <a:solidFill>
                  <a:srgbClr val="000000"/>
                </a:solidFill>
                <a:latin typeface="Calibri" panose="020F0502020204030204"/>
                <a:ea typeface="Calibri" panose="020F0502020204030204"/>
                <a:cs typeface="Calibri" panose="020F0502020204030204"/>
                <a:sym typeface="Calibri" panose="020F0502020204030204"/>
              </a:rPr>
              <a:t>ALES (Akademik Personel ve Lisansüstü Eğitimi Giriş Sınavı), lisansüstü (yüksek lisans) eğitime başvuracak kişilerin ve akademik personel kadrolarına (araştırma görevlisi, öğretim görevlisi, okutman, uzman çevirici gibi) atanmak isteyen adayların girmesi gereken bir sınavdır. </a:t>
            </a:r>
          </a:p>
          <a:p>
            <a:pPr marL="342900" marR="0" lvl="0" indent="-342900" algn="just" rtl="0">
              <a:lnSpc>
                <a:spcPct val="100000"/>
              </a:lnSpc>
              <a:spcBef>
                <a:spcPts val="0"/>
              </a:spcBef>
              <a:spcAft>
                <a:spcPts val="0"/>
              </a:spcAft>
              <a:buClr>
                <a:srgbClr val="000000"/>
              </a:buClr>
              <a:buSzPct val="100000"/>
              <a:buFont typeface="Noto Sans Symbols"/>
              <a:buChar char="❖"/>
            </a:pPr>
            <a:r>
              <a:rPr lang="tr-TR" sz="2700" b="0" i="0" u="none" strike="noStrike" cap="none">
                <a:solidFill>
                  <a:srgbClr val="000000"/>
                </a:solidFill>
                <a:latin typeface="Calibri" panose="020F0502020204030204"/>
                <a:ea typeface="Calibri" panose="020F0502020204030204"/>
                <a:cs typeface="Calibri" panose="020F0502020204030204"/>
                <a:sym typeface="Calibri" panose="020F0502020204030204"/>
              </a:rPr>
              <a:t>YDS, ÖSYM tarafından yılda üç kez yapılan, kamu personeli dahil olmak üzere akademik personel ve lisansüstü öğrenci alımı ilanlarında kullanılabilen bir yabancı dil sınavıdır.</a:t>
            </a:r>
          </a:p>
          <a:p>
            <a:pPr marL="342900" marR="0" lvl="0" indent="-342900" algn="just" rtl="0">
              <a:lnSpc>
                <a:spcPct val="100000"/>
              </a:lnSpc>
              <a:spcBef>
                <a:spcPts val="0"/>
              </a:spcBef>
              <a:spcAft>
                <a:spcPts val="0"/>
              </a:spcAft>
              <a:buClr>
                <a:srgbClr val="000000"/>
              </a:buClr>
              <a:buSzPct val="100000"/>
              <a:buFont typeface="Noto Sans Symbols"/>
              <a:buChar char="❖"/>
            </a:pPr>
            <a:r>
              <a:rPr lang="tr-TR" sz="2700" b="0" i="0" u="none" strike="noStrike" cap="none">
                <a:solidFill>
                  <a:srgbClr val="000000"/>
                </a:solidFill>
                <a:latin typeface="Calibri" panose="020F0502020204030204"/>
                <a:ea typeface="Calibri" panose="020F0502020204030204"/>
                <a:cs typeface="Calibri" panose="020F0502020204030204"/>
                <a:sym typeface="Calibri" panose="020F0502020204030204"/>
              </a:rPr>
              <a:t>Yükseköğretim Kurumları Yabancı Dil Sınavı (YÖKDİL) adayların kendi alanlarındaki (Fen Bilimleri, Sosyal Bilimleri, Sağlık Bilimleri) dil becerilerini belirlemeye yönelik düzenlenen bir yabancı dil sınavıdır.</a:t>
            </a:r>
          </a:p>
          <a:p>
            <a:pPr marL="342900" marR="0" lvl="0" indent="-342900" algn="just" rtl="0">
              <a:lnSpc>
                <a:spcPct val="100000"/>
              </a:lnSpc>
              <a:spcBef>
                <a:spcPts val="0"/>
              </a:spcBef>
              <a:spcAft>
                <a:spcPts val="0"/>
              </a:spcAft>
              <a:buClr>
                <a:srgbClr val="000000"/>
              </a:buClr>
              <a:buSzPct val="100000"/>
              <a:buFont typeface="Noto Sans Symbols"/>
              <a:buChar char="❖"/>
            </a:pPr>
            <a:r>
              <a:rPr lang="tr-TR" sz="2700" b="0" i="0" u="none" strike="noStrike" cap="none">
                <a:solidFill>
                  <a:srgbClr val="000000"/>
                </a:solidFill>
                <a:latin typeface="Calibri" panose="020F0502020204030204"/>
                <a:ea typeface="Calibri" panose="020F0502020204030204"/>
                <a:cs typeface="Calibri" panose="020F0502020204030204"/>
                <a:sym typeface="Calibri" panose="020F0502020204030204"/>
              </a:rPr>
              <a:t>KPSS, Kamu Personel Seçme Sınavı olarak bilinmektedir. ÖSYM tarafından hazırlanan ve her sene kamu kurum ve kuruluşlarına personel almak için yapılan bir sınavdır.</a:t>
            </a:r>
            <a:endParaRPr sz="270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a:p>
            <a:pPr marL="342900" lvl="0" indent="-258445" algn="l" rtl="0">
              <a:spcBef>
                <a:spcPts val="1000"/>
              </a:spcBef>
              <a:spcAft>
                <a:spcPts val="0"/>
              </a:spcAft>
              <a:buSzPct val="80000"/>
              <a:buNone/>
            </a:pPr>
            <a:endParaRPr sz="270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700" name="Google Shape;700;p68"/>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4D4D370F-C9BD-45A0-8C2A-762180ED9B39}" type="datetime1">
              <a:rPr lang="tr-TR" smtClean="0"/>
              <a:t>30.09.2026</a:t>
            </a:fld>
            <a:endParaRPr lang="tr-TR"/>
          </a:p>
        </p:txBody>
      </p:sp>
      <p:sp>
        <p:nvSpPr>
          <p:cNvPr id="701" name="Google Shape;701;p68"/>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43</a:t>
            </a:fld>
            <a:endParaRPr lang="tr-T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69"/>
          <p:cNvSpPr txBox="1">
            <a:spLocks noGrp="1"/>
          </p:cNvSpPr>
          <p:nvPr>
            <p:ph type="title"/>
          </p:nvPr>
        </p:nvSpPr>
        <p:spPr>
          <a:xfrm>
            <a:off x="514350" y="156238"/>
            <a:ext cx="11344200" cy="9582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endParaRPr dirty="0">
              <a:highlight>
                <a:srgbClr val="FFFF00"/>
              </a:highlight>
            </a:endParaRPr>
          </a:p>
        </p:txBody>
      </p:sp>
      <p:sp>
        <p:nvSpPr>
          <p:cNvPr id="707" name="Google Shape;707;p69"/>
          <p:cNvSpPr txBox="1">
            <a:spLocks noGrp="1"/>
          </p:cNvSpPr>
          <p:nvPr>
            <p:ph type="body" idx="1"/>
          </p:nvPr>
        </p:nvSpPr>
        <p:spPr>
          <a:xfrm>
            <a:off x="142876" y="1333500"/>
            <a:ext cx="11715673" cy="5368200"/>
          </a:xfrm>
          <a:prstGeom prst="rect">
            <a:avLst/>
          </a:prstGeom>
          <a:noFill/>
          <a:ln>
            <a:noFill/>
          </a:ln>
        </p:spPr>
        <p:txBody>
          <a:bodyPr spcFirstLastPara="1" wrap="square" lIns="91425" tIns="45700" rIns="91425" bIns="45700" anchor="t" anchorCtr="0">
            <a:normAutofit lnSpcReduction="10000"/>
          </a:bodyPr>
          <a:lstStyle/>
          <a:p>
            <a:pPr marL="0" marR="0" lvl="0" indent="0" algn="just" rtl="0">
              <a:lnSpc>
                <a:spcPct val="100000"/>
              </a:lnSpc>
              <a:spcBef>
                <a:spcPts val="0"/>
              </a:spcBef>
              <a:spcAft>
                <a:spcPts val="0"/>
              </a:spcAft>
              <a:buClr>
                <a:srgbClr val="C00000"/>
              </a:buClr>
              <a:buSzPts val="2500"/>
              <a:buFont typeface="Calibri" panose="020F0502020204030204"/>
              <a:buNone/>
            </a:pPr>
            <a:endParaRPr lang="tr-TR" sz="2500" b="1" i="0" u="sng" strike="noStrike" cap="none" dirty="0">
              <a:solidFill>
                <a:srgbClr val="C00000"/>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rgbClr val="C00000"/>
              </a:buClr>
              <a:buSzPts val="2500"/>
              <a:buFont typeface="Calibri" panose="020F0502020204030204"/>
              <a:buNone/>
            </a:pPr>
            <a:r>
              <a:rPr lang="tr-TR" sz="25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İşe Yerleşme ve Kariyer Planlama İçin Girilmesi Gereken Sınavlar</a:t>
            </a:r>
            <a:endParaRPr dirty="0"/>
          </a:p>
          <a:p>
            <a:pPr marL="342900" marR="0" lvl="0" indent="-342900" algn="just" rtl="0">
              <a:lnSpc>
                <a:spcPct val="100000"/>
              </a:lnSpc>
              <a:spcBef>
                <a:spcPts val="0"/>
              </a:spcBef>
              <a:spcAft>
                <a:spcPts val="0"/>
              </a:spcAft>
              <a:buClr>
                <a:schemeClr val="dk1"/>
              </a:buClr>
              <a:buSzPts val="2500"/>
              <a:buFont typeface="Noto Sans Symbols"/>
              <a:buChar char="❖"/>
            </a:pPr>
            <a:r>
              <a:rPr lang="tr-TR" sz="2500" b="1" i="0" u="sng" strike="noStrike" cap="none" dirty="0">
                <a:solidFill>
                  <a:schemeClr val="dk1"/>
                </a:solidFill>
                <a:latin typeface="Calibri" panose="020F0502020204030204"/>
                <a:ea typeface="Calibri" panose="020F0502020204030204"/>
                <a:cs typeface="Calibri" panose="020F0502020204030204"/>
                <a:sym typeface="Calibri" panose="020F0502020204030204"/>
              </a:rPr>
              <a:t>Lisansüstü Programlar için Alım Şartları:</a:t>
            </a:r>
            <a:endParaRPr dirty="0"/>
          </a:p>
          <a:p>
            <a:pPr marL="742950" lvl="1" indent="-285750" algn="just" rtl="0">
              <a:spcBef>
                <a:spcPts val="0"/>
              </a:spcBef>
              <a:spcAft>
                <a:spcPts val="0"/>
              </a:spcAft>
              <a:buClr>
                <a:schemeClr val="dk1"/>
              </a:buClr>
              <a:buSzPts val="2500"/>
              <a:buFont typeface="Arial" panose="020B0604020202020204"/>
              <a:buChar char="•"/>
            </a:pPr>
            <a:r>
              <a:rPr lang="tr-TR" sz="2500" b="1" i="0" strike="noStrike" cap="none" dirty="0">
                <a:solidFill>
                  <a:schemeClr val="dk1"/>
                </a:solidFill>
                <a:latin typeface="Calibri" panose="020F0502020204030204"/>
                <a:ea typeface="Calibri" panose="020F0502020204030204"/>
                <a:cs typeface="Calibri" panose="020F0502020204030204"/>
                <a:sym typeface="Calibri" panose="020F0502020204030204"/>
              </a:rPr>
              <a:t>Hemşirelik Lisans mezunları kabul edilir.</a:t>
            </a:r>
            <a:endParaRPr dirty="0"/>
          </a:p>
          <a:p>
            <a:pPr marL="457200" lvl="1" indent="0" algn="just" rtl="0">
              <a:spcBef>
                <a:spcPts val="0"/>
              </a:spcBef>
              <a:spcAft>
                <a:spcPts val="0"/>
              </a:spcAft>
              <a:buClr>
                <a:srgbClr val="3F3F3F"/>
              </a:buClr>
              <a:buSzPts val="2500"/>
              <a:buNone/>
            </a:pPr>
            <a:endParaRPr sz="2500" b="1" dirty="0">
              <a:solidFill>
                <a:schemeClr val="dk1"/>
              </a:solidFill>
              <a:latin typeface="Calibri" panose="020F0502020204030204"/>
              <a:ea typeface="Calibri" panose="020F0502020204030204"/>
              <a:cs typeface="Calibri" panose="020F0502020204030204"/>
              <a:sym typeface="Calibri" panose="020F0502020204030204"/>
            </a:endParaRPr>
          </a:p>
          <a:p>
            <a:pPr marL="742950" lvl="1" indent="-285750" algn="just" rtl="0">
              <a:spcBef>
                <a:spcPts val="0"/>
              </a:spcBef>
              <a:spcAft>
                <a:spcPts val="0"/>
              </a:spcAft>
              <a:buClr>
                <a:schemeClr val="dk1"/>
              </a:buClr>
              <a:buSzPts val="2500"/>
              <a:buFont typeface="Arial" panose="020B0604020202020204"/>
              <a:buChar char="•"/>
            </a:pPr>
            <a:r>
              <a:rPr lang="tr-TR" sz="2500" b="1" dirty="0">
                <a:solidFill>
                  <a:schemeClr val="dk1"/>
                </a:solidFill>
                <a:latin typeface="Calibri" panose="020F0502020204030204"/>
                <a:ea typeface="Calibri" panose="020F0502020204030204"/>
                <a:cs typeface="Calibri" panose="020F0502020204030204"/>
                <a:sym typeface="Calibri" panose="020F0502020204030204"/>
              </a:rPr>
              <a:t>ALES puanının %50’si (Son 5  yılda yapılan </a:t>
            </a:r>
            <a:r>
              <a:rPr lang="tr-TR" sz="2500" b="1" dirty="0" err="1">
                <a:solidFill>
                  <a:schemeClr val="dk1"/>
                </a:solidFill>
                <a:latin typeface="Calibri" panose="020F0502020204030204"/>
                <a:ea typeface="Calibri" panose="020F0502020204030204"/>
                <a:cs typeface="Calibri" panose="020F0502020204030204"/>
                <a:sym typeface="Calibri" panose="020F0502020204030204"/>
              </a:rPr>
              <a:t>ALES’ten</a:t>
            </a:r>
            <a:r>
              <a:rPr lang="tr-TR" sz="2500" b="1" dirty="0">
                <a:solidFill>
                  <a:schemeClr val="dk1"/>
                </a:solidFill>
                <a:latin typeface="Calibri" panose="020F0502020204030204"/>
                <a:ea typeface="Calibri" panose="020F0502020204030204"/>
                <a:cs typeface="Calibri" panose="020F0502020204030204"/>
                <a:sym typeface="Calibri" panose="020F0502020204030204"/>
              </a:rPr>
              <a:t> en az 55 puanına sahip olmak)</a:t>
            </a:r>
            <a:endParaRPr dirty="0"/>
          </a:p>
          <a:p>
            <a:pPr marL="742950" lvl="1" indent="-285750" algn="just" rtl="0">
              <a:spcBef>
                <a:spcPts val="0"/>
              </a:spcBef>
              <a:spcAft>
                <a:spcPts val="0"/>
              </a:spcAft>
              <a:buClr>
                <a:schemeClr val="dk1"/>
              </a:buClr>
              <a:buSzPts val="2500"/>
              <a:buFont typeface="Arial" panose="020B0604020202020204"/>
              <a:buChar char="•"/>
            </a:pPr>
            <a:r>
              <a:rPr lang="tr-TR" sz="2500" b="1" dirty="0">
                <a:solidFill>
                  <a:schemeClr val="dk1"/>
                </a:solidFill>
                <a:latin typeface="Calibri" panose="020F0502020204030204"/>
                <a:ea typeface="Calibri" panose="020F0502020204030204"/>
                <a:cs typeface="Calibri" panose="020F0502020204030204"/>
                <a:sym typeface="Calibri" panose="020F0502020204030204"/>
              </a:rPr>
              <a:t>Lisans </a:t>
            </a:r>
            <a:r>
              <a:rPr lang="tr-TR" sz="2500" b="1" dirty="0" err="1">
                <a:solidFill>
                  <a:schemeClr val="dk1"/>
                </a:solidFill>
                <a:latin typeface="Calibri" panose="020F0502020204030204"/>
                <a:ea typeface="Calibri" panose="020F0502020204030204"/>
                <a:cs typeface="Calibri" panose="020F0502020204030204"/>
                <a:sym typeface="Calibri" panose="020F0502020204030204"/>
              </a:rPr>
              <a:t>Trankriptinin</a:t>
            </a:r>
            <a:r>
              <a:rPr lang="tr-TR" sz="2500" b="1" dirty="0">
                <a:solidFill>
                  <a:schemeClr val="dk1"/>
                </a:solidFill>
                <a:latin typeface="Calibri" panose="020F0502020204030204"/>
                <a:ea typeface="Calibri" panose="020F0502020204030204"/>
                <a:cs typeface="Calibri" panose="020F0502020204030204"/>
                <a:sym typeface="Calibri" panose="020F0502020204030204"/>
              </a:rPr>
              <a:t> %10’u</a:t>
            </a:r>
            <a:endParaRPr dirty="0"/>
          </a:p>
          <a:p>
            <a:pPr marL="742950" lvl="1" indent="-285750" algn="just" rtl="0">
              <a:spcBef>
                <a:spcPts val="0"/>
              </a:spcBef>
              <a:spcAft>
                <a:spcPts val="0"/>
              </a:spcAft>
              <a:buClr>
                <a:schemeClr val="dk1"/>
              </a:buClr>
              <a:buSzPts val="2500"/>
              <a:buFont typeface="Arial" panose="020B0604020202020204"/>
              <a:buChar char="•"/>
            </a:pPr>
            <a:r>
              <a:rPr lang="tr-TR" sz="2500" b="1" dirty="0">
                <a:solidFill>
                  <a:schemeClr val="dk1"/>
                </a:solidFill>
                <a:latin typeface="Calibri" panose="020F0502020204030204"/>
                <a:ea typeface="Calibri" panose="020F0502020204030204"/>
                <a:cs typeface="Calibri" panose="020F0502020204030204"/>
                <a:sym typeface="Calibri" panose="020F0502020204030204"/>
              </a:rPr>
              <a:t>Yabancı dil puanının %10’u (</a:t>
            </a:r>
            <a:r>
              <a:rPr lang="tr-TR" sz="25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Son 5  yılda yapılan YDS/YÖKDİL-Anabilim Dalının talebi doğrultusunda kontenjanın karşısında belirtilen puanlar geçerlidir) ve</a:t>
            </a:r>
            <a:endParaRPr sz="2500" b="1" dirty="0">
              <a:solidFill>
                <a:schemeClr val="dk1"/>
              </a:solidFill>
              <a:latin typeface="Calibri" panose="020F0502020204030204"/>
              <a:ea typeface="Calibri" panose="020F0502020204030204"/>
              <a:cs typeface="Calibri" panose="020F0502020204030204"/>
              <a:sym typeface="Calibri" panose="020F0502020204030204"/>
            </a:endParaRPr>
          </a:p>
          <a:p>
            <a:pPr marL="742950" marR="0" lvl="1" indent="-285750" algn="just" rtl="0">
              <a:lnSpc>
                <a:spcPct val="100000"/>
              </a:lnSpc>
              <a:spcBef>
                <a:spcPts val="0"/>
              </a:spcBef>
              <a:spcAft>
                <a:spcPts val="0"/>
              </a:spcAft>
              <a:buClr>
                <a:srgbClr val="000000"/>
              </a:buClr>
              <a:buSzPts val="2500"/>
              <a:buFont typeface="Arial" panose="020B0604020202020204"/>
              <a:buChar char="•"/>
            </a:pPr>
            <a:r>
              <a:rPr lang="tr-TR" sz="2500" b="1" dirty="0">
                <a:solidFill>
                  <a:srgbClr val="000000"/>
                </a:solidFill>
                <a:latin typeface="Calibri" panose="020F0502020204030204"/>
                <a:ea typeface="Calibri" panose="020F0502020204030204"/>
                <a:cs typeface="Calibri" panose="020F0502020204030204"/>
                <a:sym typeface="Calibri" panose="020F0502020204030204"/>
              </a:rPr>
              <a:t>Y</a:t>
            </a:r>
            <a:r>
              <a:rPr lang="tr-TR" sz="2500" b="1" i="0" strike="noStrike" cap="none" dirty="0">
                <a:solidFill>
                  <a:srgbClr val="000000"/>
                </a:solidFill>
                <a:latin typeface="Calibri" panose="020F0502020204030204"/>
                <a:ea typeface="Calibri" panose="020F0502020204030204"/>
                <a:cs typeface="Calibri" panose="020F0502020204030204"/>
                <a:sym typeface="Calibri" panose="020F0502020204030204"/>
              </a:rPr>
              <a:t>azılı ve/veya mülakat sınavının %30’u alınarak ortalaması 65 puan ve üzeri olan adaylar, belirlenen kontenjan sayısı kadar BAŞARILI kabul edilir.</a:t>
            </a:r>
            <a:endParaRPr sz="2500" b="1" dirty="0">
              <a:solidFill>
                <a:schemeClr val="dk1"/>
              </a:solidFill>
              <a:latin typeface="Calibri" panose="020F0502020204030204"/>
              <a:ea typeface="Calibri" panose="020F0502020204030204"/>
              <a:cs typeface="Calibri" panose="020F0502020204030204"/>
              <a:sym typeface="Calibri" panose="020F0502020204030204"/>
            </a:endParaRPr>
          </a:p>
          <a:p>
            <a:pPr marL="457200" lvl="1" indent="0" algn="just" rtl="0">
              <a:spcBef>
                <a:spcPts val="0"/>
              </a:spcBef>
              <a:spcAft>
                <a:spcPts val="0"/>
              </a:spcAft>
              <a:buClr>
                <a:srgbClr val="3F3F3F"/>
              </a:buClr>
              <a:buSzPts val="2500"/>
              <a:buNone/>
            </a:pPr>
            <a:endParaRPr sz="2500" b="1" i="0" u="sng" strike="noStrike" cap="none" dirty="0">
              <a:solidFill>
                <a:schemeClr val="dk1"/>
              </a:solidFill>
              <a:latin typeface="Calibri" panose="020F0502020204030204"/>
              <a:ea typeface="Calibri" panose="020F0502020204030204"/>
              <a:cs typeface="Calibri" panose="020F0502020204030204"/>
              <a:sym typeface="Calibri" panose="020F0502020204030204"/>
            </a:endParaRPr>
          </a:p>
          <a:p>
            <a:pPr marL="742950" lvl="1" indent="-285750" algn="just" rtl="0">
              <a:spcBef>
                <a:spcPts val="0"/>
              </a:spcBef>
              <a:spcAft>
                <a:spcPts val="0"/>
              </a:spcAft>
              <a:buClr>
                <a:schemeClr val="dk1"/>
              </a:buClr>
              <a:buSzPts val="2500"/>
              <a:buFont typeface="Arial" panose="020B0604020202020204"/>
              <a:buChar char="•"/>
            </a:pPr>
            <a:r>
              <a:rPr lang="tr-TR" sz="2500" b="1" i="0" u="sng" strike="noStrike" cap="none" dirty="0">
                <a:solidFill>
                  <a:srgbClr val="C00000"/>
                </a:solidFill>
                <a:latin typeface="Calibri" panose="020F0502020204030204"/>
                <a:ea typeface="Calibri" panose="020F0502020204030204"/>
                <a:cs typeface="Calibri" panose="020F0502020204030204"/>
                <a:sym typeface="Calibri" panose="020F0502020204030204"/>
              </a:rPr>
              <a:t>https://webis.akdeniz.edu.tr/uploads/1050/files/PROGRAMLARA%20BA%C5%9EVURU%20KO%C5%9EULLARI.pdf</a:t>
            </a:r>
            <a:endParaRPr sz="2300" b="1" i="0" u="sng" strike="noStrike" cap="none" dirty="0">
              <a:solidFill>
                <a:srgbClr val="C00000"/>
              </a:solidFill>
              <a:latin typeface="Calibri" panose="020F0502020204030204"/>
              <a:ea typeface="Calibri" panose="020F0502020204030204"/>
              <a:cs typeface="Calibri" panose="020F0502020204030204"/>
              <a:sym typeface="Calibri" panose="020F0502020204030204"/>
            </a:endParaRPr>
          </a:p>
          <a:p>
            <a:pPr marL="342900" lvl="0" indent="-251460" algn="l" rtl="0">
              <a:spcBef>
                <a:spcPts val="1000"/>
              </a:spcBef>
              <a:spcAft>
                <a:spcPts val="0"/>
              </a:spcAft>
              <a:buSzPts val="1440"/>
              <a:buNone/>
            </a:pPr>
            <a:endParaRPr dirty="0"/>
          </a:p>
        </p:txBody>
      </p:sp>
      <p:sp>
        <p:nvSpPr>
          <p:cNvPr id="708" name="Google Shape;708;p69"/>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88D03069-1688-4365-9EC9-8FF325F60312}" type="datetime1">
              <a:rPr lang="tr-TR" smtClean="0"/>
              <a:t>30.09.2026</a:t>
            </a:fld>
            <a:endParaRPr lang="tr-TR"/>
          </a:p>
        </p:txBody>
      </p:sp>
      <p:sp>
        <p:nvSpPr>
          <p:cNvPr id="709" name="Google Shape;709;p69"/>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44</a:t>
            </a:fld>
            <a:endParaRPr lang="tr-T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Metin Yer Tutucusu 2"/>
          <p:cNvSpPr>
            <a:spLocks noGrp="1"/>
          </p:cNvSpPr>
          <p:nvPr>
            <p:ph type="body" idx="1"/>
          </p:nvPr>
        </p:nvSpPr>
        <p:spPr/>
        <p:txBody>
          <a:bodyPr/>
          <a:lstStyle/>
          <a:p>
            <a:endParaRPr lang="tr-TR"/>
          </a:p>
        </p:txBody>
      </p:sp>
      <p:sp>
        <p:nvSpPr>
          <p:cNvPr id="4" name="Slayt Numarası Yer Tutucusu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tr-TR" smtClean="0"/>
              <a:t>45</a:t>
            </a:fld>
            <a:endParaRPr lang="tr-TR"/>
          </a:p>
        </p:txBody>
      </p:sp>
      <p:pic>
        <p:nvPicPr>
          <p:cNvPr id="6" name="Resim 5"/>
          <p:cNvPicPr>
            <a:picLocks noChangeAspect="1"/>
          </p:cNvPicPr>
          <p:nvPr/>
        </p:nvPicPr>
        <p:blipFill>
          <a:blip r:embed="rId2"/>
          <a:srcRect l="28605" t="31505" r="14622" b="13953"/>
          <a:stretch>
            <a:fillRect/>
          </a:stretch>
        </p:blipFill>
        <p:spPr>
          <a:xfrm>
            <a:off x="0" y="0"/>
            <a:ext cx="12192000"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Metin Yer Tutucusu 2"/>
          <p:cNvSpPr>
            <a:spLocks noGrp="1"/>
          </p:cNvSpPr>
          <p:nvPr>
            <p:ph type="body" idx="1"/>
          </p:nvPr>
        </p:nvSpPr>
        <p:spPr/>
        <p:txBody>
          <a:bodyPr/>
          <a:lstStyle/>
          <a:p>
            <a:endParaRPr lang="tr-TR"/>
          </a:p>
        </p:txBody>
      </p:sp>
      <p:sp>
        <p:nvSpPr>
          <p:cNvPr id="4" name="Slayt Numarası Yer Tutucusu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tr-TR" smtClean="0"/>
              <a:t>46</a:t>
            </a:fld>
            <a:endParaRPr lang="tr-TR"/>
          </a:p>
        </p:txBody>
      </p:sp>
      <p:pic>
        <p:nvPicPr>
          <p:cNvPr id="6" name="Resim 5"/>
          <p:cNvPicPr>
            <a:picLocks noChangeAspect="1"/>
          </p:cNvPicPr>
          <p:nvPr/>
        </p:nvPicPr>
        <p:blipFill>
          <a:blip r:embed="rId2"/>
          <a:srcRect l="26860" t="26977" r="13401" b="15262"/>
          <a:stretch>
            <a:fillRect/>
          </a:stretch>
        </p:blipFill>
        <p:spPr>
          <a:xfrm>
            <a:off x="0" y="0"/>
            <a:ext cx="12192000" cy="68580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marL="0" marR="0" lvl="0" indent="0" defTabSz="914400" rtl="0" eaLnBrk="1" fontAlgn="auto" latinLnBrk="0" hangingPunct="1">
              <a:lnSpc>
                <a:spcPct val="100000"/>
              </a:lnSpc>
              <a:spcBef>
                <a:spcPts val="1000"/>
              </a:spcBef>
              <a:spcAft>
                <a:spcPts val="0"/>
              </a:spcAft>
              <a:defRPr/>
            </a:pPr>
            <a:r>
              <a:rPr kumimoji="0" lang="tr-TR" sz="28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Araştırma Görevlisi Başvuru Şartları</a:t>
            </a:r>
            <a:br>
              <a:rPr kumimoji="0" lang="tr-TR" sz="2800" b="1" i="0" u="none" strike="noStrike" kern="1200" cap="none" spc="0" normalizeH="0" baseline="0" noProof="0" dirty="0">
                <a:ln>
                  <a:noFill/>
                </a:ln>
                <a:solidFill>
                  <a:srgbClr val="213B3A">
                    <a:lumMod val="75000"/>
                    <a:lumOff val="25000"/>
                  </a:srgbClr>
                </a:solidFill>
                <a:effectLst/>
                <a:uLnTx/>
                <a:uFillTx/>
                <a:latin typeface="Times New Roman" panose="02020603050405020304" pitchFamily="18" charset="0"/>
                <a:ea typeface="+mn-ea"/>
                <a:cs typeface="Times New Roman" panose="02020603050405020304" pitchFamily="18" charset="0"/>
              </a:rPr>
            </a:br>
            <a:endParaRPr lang="tr-TR" dirty="0"/>
          </a:p>
        </p:txBody>
      </p:sp>
      <p:sp>
        <p:nvSpPr>
          <p:cNvPr id="3" name="Metin Yer Tutucusu 2"/>
          <p:cNvSpPr>
            <a:spLocks noGrp="1"/>
          </p:cNvSpPr>
          <p:nvPr>
            <p:ph type="body" idx="1"/>
          </p:nvPr>
        </p:nvSpPr>
        <p:spPr>
          <a:xfrm>
            <a:off x="677333" y="1531088"/>
            <a:ext cx="9317271" cy="4510301"/>
          </a:xfrm>
        </p:spPr>
        <p:txBody>
          <a:bodyPr>
            <a:norm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tr-TR" sz="2800" b="1" i="0" u="none" strike="noStrike" kern="1200" cap="none" spc="0" normalizeH="0" baseline="0" noProof="0" dirty="0">
                <a:ln>
                  <a:noFill/>
                </a:ln>
                <a:solidFill>
                  <a:srgbClr val="B496C6">
                    <a:lumMod val="50000"/>
                  </a:srgbClr>
                </a:solidFill>
                <a:effectLst/>
                <a:uLnTx/>
                <a:uFillTx/>
                <a:latin typeface="Times New Roman" panose="02020603050405020304" pitchFamily="18" charset="0"/>
                <a:ea typeface="+mn-ea"/>
                <a:cs typeface="Times New Roman" panose="02020603050405020304" pitchFamily="18" charset="0"/>
              </a:rPr>
              <a:t>Yüksek Lisans not ortalaması açısından herhangi bir alt limit yoktur.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tr-TR" sz="2800" b="1" i="0" u="none" strike="noStrike" kern="1200" cap="none" spc="0" normalizeH="0" baseline="0" noProof="0" dirty="0" err="1">
                <a:ln>
                  <a:noFill/>
                </a:ln>
                <a:solidFill>
                  <a:srgbClr val="B496C6">
                    <a:lumMod val="50000"/>
                  </a:srgbClr>
                </a:solidFill>
                <a:effectLst/>
                <a:uLnTx/>
                <a:uFillTx/>
                <a:latin typeface="Times New Roman" panose="02020603050405020304" pitchFamily="18" charset="0"/>
                <a:ea typeface="+mn-ea"/>
                <a:cs typeface="Times New Roman" panose="02020603050405020304" pitchFamily="18" charset="0"/>
              </a:rPr>
              <a:t>ALES’ten</a:t>
            </a:r>
            <a:r>
              <a:rPr kumimoji="0" lang="tr-TR" sz="2800" b="1" i="0" u="none" strike="noStrike" kern="1200" cap="none" spc="0" normalizeH="0" baseline="0" noProof="0" dirty="0">
                <a:ln>
                  <a:noFill/>
                </a:ln>
                <a:solidFill>
                  <a:srgbClr val="B496C6">
                    <a:lumMod val="50000"/>
                  </a:srgbClr>
                </a:solidFill>
                <a:effectLst/>
                <a:uLnTx/>
                <a:uFillTx/>
                <a:latin typeface="Times New Roman" panose="02020603050405020304" pitchFamily="18" charset="0"/>
                <a:ea typeface="+mn-ea"/>
                <a:cs typeface="Times New Roman" panose="02020603050405020304" pitchFamily="18" charset="0"/>
              </a:rPr>
              <a:t> alanındaki puan türünden en az 70 almış olmak</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tr-TR" sz="2800" b="1" i="0" u="none" strike="noStrike" kern="1200" cap="none" spc="0" normalizeH="0" baseline="0" noProof="0" dirty="0">
                <a:ln>
                  <a:noFill/>
                </a:ln>
                <a:solidFill>
                  <a:srgbClr val="B496C6">
                    <a:lumMod val="50000"/>
                  </a:srgbClr>
                </a:solidFill>
                <a:effectLst/>
                <a:uLnTx/>
                <a:uFillTx/>
                <a:latin typeface="Times New Roman" panose="02020603050405020304" pitchFamily="18" charset="0"/>
                <a:ea typeface="+mn-ea"/>
                <a:cs typeface="Times New Roman" panose="02020603050405020304" pitchFamily="18" charset="0"/>
              </a:rPr>
              <a:t>YDS-</a:t>
            </a:r>
            <a:r>
              <a:rPr kumimoji="0" lang="tr-TR" sz="2800" b="1" i="0" u="none" strike="noStrike" kern="1200" cap="none" spc="0" normalizeH="0" baseline="0" noProof="0" dirty="0" err="1">
                <a:ln>
                  <a:noFill/>
                </a:ln>
                <a:solidFill>
                  <a:srgbClr val="B496C6">
                    <a:lumMod val="50000"/>
                  </a:srgbClr>
                </a:solidFill>
                <a:effectLst/>
                <a:uLnTx/>
                <a:uFillTx/>
                <a:latin typeface="Times New Roman" panose="02020603050405020304" pitchFamily="18" charset="0"/>
                <a:ea typeface="+mn-ea"/>
                <a:cs typeface="Times New Roman" panose="02020603050405020304" pitchFamily="18" charset="0"/>
              </a:rPr>
              <a:t>YÖKDİL’den</a:t>
            </a:r>
            <a:r>
              <a:rPr kumimoji="0" lang="tr-TR" sz="2800" b="1" i="0" u="none" strike="noStrike" kern="1200" cap="none" spc="0" normalizeH="0" baseline="0" noProof="0" dirty="0">
                <a:ln>
                  <a:noFill/>
                </a:ln>
                <a:solidFill>
                  <a:srgbClr val="B496C6">
                    <a:lumMod val="50000"/>
                  </a:srgbClr>
                </a:solidFill>
                <a:effectLst/>
                <a:uLnTx/>
                <a:uFillTx/>
                <a:latin typeface="Times New Roman" panose="02020603050405020304" pitchFamily="18" charset="0"/>
                <a:ea typeface="+mn-ea"/>
                <a:cs typeface="Times New Roman" panose="02020603050405020304" pitchFamily="18" charset="0"/>
              </a:rPr>
              <a:t> en az 50 puan almış olmak (YÖK tarafından eşdeğerliliği kabul edilen yabancı dil sınavları, TOEFL-IELTS)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tr-TR" sz="2800" b="1" i="0" u="none" strike="noStrike" kern="1200" cap="none" spc="0" normalizeH="0" baseline="0" noProof="0" dirty="0">
                <a:ln>
                  <a:noFill/>
                </a:ln>
                <a:solidFill>
                  <a:srgbClr val="B496C6">
                    <a:lumMod val="50000"/>
                  </a:srgbClr>
                </a:solidFill>
                <a:effectLst/>
                <a:uLnTx/>
                <a:uFillTx/>
                <a:latin typeface="Times New Roman" panose="02020603050405020304" pitchFamily="18" charset="0"/>
                <a:ea typeface="+mn-ea"/>
                <a:cs typeface="Times New Roman" panose="02020603050405020304" pitchFamily="18" charset="0"/>
              </a:rPr>
              <a:t>Üniversite tarafından yapılacak sözlü-yazılı sınavda başarılı olmak.</a:t>
            </a:r>
          </a:p>
          <a:p>
            <a:endParaRPr lang="tr-TR" dirty="0"/>
          </a:p>
        </p:txBody>
      </p:sp>
      <p:sp>
        <p:nvSpPr>
          <p:cNvPr id="4" name="Slayt Numarası Yer Tutucusu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tr-TR" smtClean="0"/>
              <a:t>47</a:t>
            </a:fld>
            <a:endParaRPr lang="tr-T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Metin Yer Tutucusu 2"/>
          <p:cNvSpPr>
            <a:spLocks noGrp="1"/>
          </p:cNvSpPr>
          <p:nvPr>
            <p:ph type="body" idx="1"/>
          </p:nvPr>
        </p:nvSpPr>
        <p:spPr/>
        <p:txBody>
          <a:bodyPr/>
          <a:lstStyle/>
          <a:p>
            <a:endParaRPr lang="tr-TR" dirty="0"/>
          </a:p>
        </p:txBody>
      </p:sp>
      <p:sp>
        <p:nvSpPr>
          <p:cNvPr id="4" name="Slayt Numarası Yer Tutucusu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tr-TR" smtClean="0"/>
              <a:t>48</a:t>
            </a:fld>
            <a:endParaRPr lang="tr-TR"/>
          </a:p>
        </p:txBody>
      </p:sp>
      <p:pic>
        <p:nvPicPr>
          <p:cNvPr id="6" name="Resim 5"/>
          <p:cNvPicPr>
            <a:picLocks noChangeAspect="1"/>
          </p:cNvPicPr>
          <p:nvPr/>
        </p:nvPicPr>
        <p:blipFill>
          <a:blip r:embed="rId2"/>
          <a:srcRect l="25291" t="25892" r="14012" b="10698"/>
          <a:stretch>
            <a:fillRect/>
          </a:stretch>
        </p:blipFill>
        <p:spPr>
          <a:xfrm>
            <a:off x="1" y="0"/>
            <a:ext cx="12192000" cy="68580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70"/>
          <p:cNvSpPr txBox="1">
            <a:spLocks noGrp="1"/>
          </p:cNvSpPr>
          <p:nvPr>
            <p:ph type="title"/>
          </p:nvPr>
        </p:nvSpPr>
        <p:spPr>
          <a:xfrm>
            <a:off x="524933" y="161925"/>
            <a:ext cx="107145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p>
        </p:txBody>
      </p:sp>
      <p:graphicFrame>
        <p:nvGraphicFramePr>
          <p:cNvPr id="715" name="Google Shape;715;p70"/>
          <p:cNvGraphicFramePr/>
          <p:nvPr>
            <p:extLst>
              <p:ext uri="{D42A27DB-BD31-4B8C-83A1-F6EECF244321}">
                <p14:modId xmlns:p14="http://schemas.microsoft.com/office/powerpoint/2010/main" val="2495328644"/>
              </p:ext>
            </p:extLst>
          </p:nvPr>
        </p:nvGraphicFramePr>
        <p:xfrm>
          <a:off x="191293" y="1118235"/>
          <a:ext cx="11809400" cy="5120650"/>
        </p:xfrm>
        <a:graphic>
          <a:graphicData uri="http://schemas.openxmlformats.org/drawingml/2006/table">
            <a:tbl>
              <a:tblPr firstRow="1" bandRow="1">
                <a:noFill/>
                <a:tableStyleId>{06D07414-8943-4489-B235-C17E93BDDF9D}</a:tableStyleId>
              </a:tblPr>
              <a:tblGrid>
                <a:gridCol w="5904700">
                  <a:extLst>
                    <a:ext uri="{9D8B030D-6E8A-4147-A177-3AD203B41FA5}">
                      <a16:colId xmlns:a16="http://schemas.microsoft.com/office/drawing/2014/main" val="20000"/>
                    </a:ext>
                  </a:extLst>
                </a:gridCol>
                <a:gridCol w="5904700">
                  <a:extLst>
                    <a:ext uri="{9D8B030D-6E8A-4147-A177-3AD203B41FA5}">
                      <a16:colId xmlns:a16="http://schemas.microsoft.com/office/drawing/2014/main" val="20001"/>
                    </a:ext>
                  </a:extLst>
                </a:gridCol>
              </a:tblGrid>
              <a:tr h="3880775">
                <a:tc>
                  <a:txBody>
                    <a:bodyPr/>
                    <a:lstStyle/>
                    <a:p>
                      <a:pPr marL="0" marR="0" lvl="0" indent="0" algn="just" rtl="0">
                        <a:lnSpc>
                          <a:spcPct val="100000"/>
                        </a:lnSpc>
                        <a:spcBef>
                          <a:spcPts val="0"/>
                        </a:spcBef>
                        <a:spcAft>
                          <a:spcPts val="0"/>
                        </a:spcAft>
                        <a:buClr>
                          <a:srgbClr val="000000"/>
                        </a:buClr>
                        <a:buSzPts val="2000"/>
                        <a:buFont typeface="Trebuchet MS" panose="020B0603020202020204"/>
                        <a:buNone/>
                      </a:pPr>
                      <a:r>
                        <a:rPr lang="tr-TR" sz="20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11. </a:t>
                      </a:r>
                      <a:r>
                        <a:rPr lang="tr-TR" sz="2000" b="1"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Ulusal ve Uluslararası Bilimsel Toplantılara katılım için planlama yapabiliyorum.</a:t>
                      </a:r>
                    </a:p>
                    <a:p>
                      <a:pPr marL="0" marR="0" lvl="0" indent="0" algn="just" rtl="0">
                        <a:lnSpc>
                          <a:spcPct val="100000"/>
                        </a:lnSpc>
                        <a:spcBef>
                          <a:spcPts val="0"/>
                        </a:spcBef>
                        <a:spcAft>
                          <a:spcPts val="0"/>
                        </a:spcAft>
                        <a:buClr>
                          <a:schemeClr val="dk1"/>
                        </a:buClr>
                        <a:buSzPts val="2000"/>
                        <a:buFont typeface="Trebuchet MS" panose="020B0603020202020204"/>
                        <a:buNone/>
                      </a:pPr>
                      <a:endParaRPr sz="20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dk1"/>
                        </a:buClr>
                        <a:buSzPts val="2000"/>
                        <a:buFont typeface="Trebuchet MS" panose="020B0603020202020204"/>
                        <a:buNone/>
                      </a:pPr>
                      <a:r>
                        <a:rPr lang="tr-TR" sz="2000" b="0" i="0" u="none" strike="noStrike" cap="none"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Fakülte, ulusal ve uluslararası bilimsel toplantılara katılım ile ilgili duyurular fakültemizin web sayfasında, </a:t>
                      </a:r>
                      <a:r>
                        <a:rPr lang="tr-TR" sz="2000" b="0" i="0" u="none" strike="noStrike" cap="none" dirty="0" err="1">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whats</a:t>
                      </a:r>
                      <a:r>
                        <a:rPr lang="tr-TR" sz="2000" b="0" i="0" u="none" strike="noStrike" cap="none"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 </a:t>
                      </a:r>
                      <a:r>
                        <a:rPr lang="tr-TR" sz="2000" b="0" i="0" u="none" strike="noStrike" cap="none" dirty="0" err="1">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up</a:t>
                      </a:r>
                      <a:r>
                        <a:rPr lang="tr-TR" sz="2000" b="0" i="0" u="none" strike="noStrike" cap="none"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 vb. şekilde öğrencilerimize duyurulur.</a:t>
                      </a:r>
                    </a:p>
                    <a:p>
                      <a:pPr marL="0" marR="0" lvl="0" indent="0" algn="just" rtl="0">
                        <a:lnSpc>
                          <a:spcPct val="100000"/>
                        </a:lnSpc>
                        <a:spcBef>
                          <a:spcPts val="0"/>
                        </a:spcBef>
                        <a:spcAft>
                          <a:spcPts val="0"/>
                        </a:spcAft>
                        <a:buClr>
                          <a:schemeClr val="dk1"/>
                        </a:buClr>
                        <a:buSzPts val="2000"/>
                        <a:buFont typeface="Trebuchet MS" panose="020B0603020202020204"/>
                        <a:buNone/>
                      </a:pPr>
                      <a:endParaRPr sz="2000" b="0" i="0" u="none" strike="noStrike" cap="none"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chemeClr val="accent1"/>
                        </a:buClr>
                        <a:buSzPts val="2000"/>
                        <a:buFont typeface="Trebuchet MS" panose="020B0603020202020204"/>
                        <a:buNone/>
                      </a:pPr>
                      <a:r>
                        <a:rPr lang="tr-TR" sz="2000" b="1" i="0" u="sng" strike="noStrike" cap="none" dirty="0">
                          <a:solidFill>
                            <a:schemeClr val="accent1"/>
                          </a:solidFill>
                          <a:latin typeface="Calibri" panose="020F0502020204030204"/>
                          <a:ea typeface="Calibri" panose="020F0502020204030204"/>
                          <a:cs typeface="Calibri" panose="020F0502020204030204"/>
                          <a:sym typeface="Calibri" panose="020F0502020204030204"/>
                        </a:rPr>
                        <a:t>EK-6-ÖĞRENCİ BİLİMSEL ARAŞTIRMA BAŞVURU FORMU</a:t>
                      </a:r>
                      <a:endParaRPr sz="2000" b="1" i="0" u="sng" strike="noStrike" cap="none" dirty="0">
                        <a:solidFill>
                          <a:schemeClr val="accent1"/>
                        </a:solidFill>
                        <a:latin typeface="Calibri" panose="020F0502020204030204"/>
                        <a:ea typeface="Calibri" panose="020F0502020204030204"/>
                        <a:cs typeface="Calibri" panose="020F0502020204030204"/>
                        <a:sym typeface="Calibri" panose="020F0502020204030204"/>
                      </a:endParaRPr>
                    </a:p>
                    <a:p>
                      <a:pPr marL="0" marR="0" lvl="0" indent="0" algn="just" rtl="0">
                        <a:spcBef>
                          <a:spcPts val="0"/>
                        </a:spcBef>
                        <a:spcAft>
                          <a:spcPts val="0"/>
                        </a:spcAft>
                        <a:buNone/>
                      </a:pPr>
                      <a:endParaRPr sz="2000" b="0" dirty="0">
                        <a:latin typeface="Calibri" panose="020F0502020204030204"/>
                        <a:ea typeface="Calibri" panose="020F0502020204030204"/>
                        <a:cs typeface="Calibri" panose="020F0502020204030204"/>
                        <a:sym typeface="Calibri" panose="020F0502020204030204"/>
                      </a:endParaRPr>
                    </a:p>
                  </a:txBody>
                  <a:tcPr marL="91450" marR="91450" marT="45725" marB="45725"/>
                </a:tc>
                <a:tc>
                  <a:txBody>
                    <a:bodyPr/>
                    <a:lstStyle/>
                    <a:p>
                      <a:pPr marL="0" marR="0" lvl="0" indent="0" algn="just" rtl="0">
                        <a:lnSpc>
                          <a:spcPct val="100000"/>
                        </a:lnSpc>
                        <a:spcBef>
                          <a:spcPts val="0"/>
                        </a:spcBef>
                        <a:spcAft>
                          <a:spcPts val="0"/>
                        </a:spcAft>
                        <a:buClr>
                          <a:srgbClr val="000000"/>
                        </a:buClr>
                        <a:buSzPts val="2000"/>
                        <a:buFont typeface="Calibri" panose="020F0502020204030204"/>
                        <a:buNone/>
                      </a:pPr>
                      <a:r>
                        <a:rPr lang="tr-TR" sz="2000" b="1" i="0" u="none" strike="noStrike" cap="none" dirty="0">
                          <a:solidFill>
                            <a:srgbClr val="000000"/>
                          </a:solidFill>
                          <a:latin typeface="Calibri" panose="020F0502020204030204"/>
                          <a:ea typeface="Calibri" panose="020F0502020204030204"/>
                          <a:cs typeface="Calibri" panose="020F0502020204030204"/>
                          <a:sym typeface="Calibri" panose="020F0502020204030204"/>
                        </a:rPr>
                        <a:t>-</a:t>
                      </a:r>
                      <a:r>
                        <a:rPr lang="tr-TR" sz="2000" b="1"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Ulusal ve uluslararası bilimsel toplantılar konusunda bilgisi var mı?</a:t>
                      </a:r>
                      <a:endParaRPr dirty="0">
                        <a:highlight>
                          <a:srgbClr val="FFFF00"/>
                        </a:highlight>
                      </a:endParaRPr>
                    </a:p>
                    <a:p>
                      <a:pPr marL="0" marR="0" lvl="0" indent="0" algn="just" rtl="0">
                        <a:lnSpc>
                          <a:spcPct val="100000"/>
                        </a:lnSpc>
                        <a:spcBef>
                          <a:spcPts val="0"/>
                        </a:spcBef>
                        <a:spcAft>
                          <a:spcPts val="0"/>
                        </a:spcAft>
                        <a:buClr>
                          <a:schemeClr val="dk1"/>
                        </a:buClr>
                        <a:buSzPts val="2000"/>
                        <a:buFont typeface="Trebuchet MS" panose="020B0603020202020204"/>
                        <a:buNone/>
                      </a:pPr>
                      <a:endParaRPr sz="2000" b="0"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rgbClr val="000000"/>
                        </a:buClr>
                        <a:buSzPts val="2000"/>
                        <a:buFont typeface="Calibri" panose="020F0502020204030204"/>
                        <a:buNone/>
                      </a:pPr>
                      <a:r>
                        <a:rPr lang="tr-TR" sz="2000" b="1"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-Öğrenci Uyum ve Geliştirme Komisyonu tarafından planlama ve katılım için yönlendirileceğini biliyor mu?</a:t>
                      </a:r>
                      <a:endParaRPr dirty="0">
                        <a:highlight>
                          <a:srgbClr val="FFFF00"/>
                        </a:highlight>
                      </a:endParaRPr>
                    </a:p>
                    <a:p>
                      <a:pPr marL="0" marR="0" lvl="0" indent="0" algn="just" rtl="0">
                        <a:lnSpc>
                          <a:spcPct val="100000"/>
                        </a:lnSpc>
                        <a:spcBef>
                          <a:spcPts val="0"/>
                        </a:spcBef>
                        <a:spcAft>
                          <a:spcPts val="0"/>
                        </a:spcAft>
                        <a:buClr>
                          <a:srgbClr val="000000"/>
                        </a:buClr>
                        <a:buSzPts val="2000"/>
                        <a:buFont typeface="Calibri" panose="020F0502020204030204"/>
                        <a:buNone/>
                      </a:pPr>
                      <a:r>
                        <a:rPr lang="tr-TR" sz="2000" b="0" i="0" u="none" strike="noStrike" cap="none" dirty="0">
                          <a:solidFill>
                            <a:srgbClr val="000000"/>
                          </a:solidFill>
                          <a:highlight>
                            <a:srgbClr val="FFFF00"/>
                          </a:highlight>
                          <a:latin typeface="Calibri" panose="020F0502020204030204"/>
                          <a:ea typeface="Calibri" panose="020F0502020204030204"/>
                          <a:cs typeface="Calibri" panose="020F0502020204030204"/>
                          <a:sym typeface="Calibri" panose="020F0502020204030204"/>
                        </a:rPr>
                        <a:t>ÖĞRENCİ UYUM VE GELİŞTİRME KOMİSYONU </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tr-TR" dirty="0"/>
                        <a:t>Do</a:t>
                      </a:r>
                      <a:r>
                        <a:rPr lang="" altLang="en-US" dirty="0"/>
                        <a:t>ç</a:t>
                      </a:r>
                      <a:r>
                        <a:rPr lang="en-US" altLang="tr-TR" dirty="0"/>
                        <a:t>. Dr. Ebru KARAZEYBEK (Ba</a:t>
                      </a:r>
                      <a:r>
                        <a:rPr lang="" altLang="en-US" dirty="0"/>
                        <a:t>ş</a:t>
                      </a:r>
                      <a:r>
                        <a:rPr lang="en-US" altLang="tr-TR" dirty="0"/>
                        <a:t>kan)</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tr-TR" dirty="0"/>
                        <a:t>Do</a:t>
                      </a:r>
                      <a:r>
                        <a:rPr lang="" altLang="en-US" dirty="0"/>
                        <a:t>ç</a:t>
                      </a:r>
                      <a:r>
                        <a:rPr lang="en-US" altLang="tr-TR" dirty="0"/>
                        <a:t>.Dr. Ayla TUZCU </a:t>
                      </a:r>
                      <a:r>
                        <a:rPr lang="" altLang="en-US" dirty="0"/>
                        <a:t>İ</a:t>
                      </a:r>
                      <a:r>
                        <a:rPr lang="en-US" altLang="tr-TR" dirty="0"/>
                        <a:t>NCE </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tr-TR" dirty="0"/>
                        <a:t>Do</a:t>
                      </a:r>
                      <a:r>
                        <a:rPr lang="" altLang="en-US" dirty="0"/>
                        <a:t>ç</a:t>
                      </a:r>
                      <a:r>
                        <a:rPr lang="en-US" altLang="tr-TR" dirty="0"/>
                        <a:t>.Dr. Ay</a:t>
                      </a:r>
                      <a:r>
                        <a:rPr lang="" altLang="en-US" dirty="0"/>
                        <a:t>ş</a:t>
                      </a:r>
                      <a:r>
                        <a:rPr lang="en-US" altLang="tr-TR" dirty="0"/>
                        <a:t>eg</a:t>
                      </a:r>
                      <a:r>
                        <a:rPr lang="en-US" altLang="en-US" dirty="0"/>
                        <a:t>ü</a:t>
                      </a:r>
                      <a:r>
                        <a:rPr lang="en-US" altLang="tr-TR" dirty="0"/>
                        <a:t>l ILGAZ</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en-US" dirty="0"/>
                        <a:t>Ö</a:t>
                      </a:r>
                      <a:r>
                        <a:rPr lang="" altLang="en-US" dirty="0"/>
                        <a:t>ğ</a:t>
                      </a:r>
                      <a:r>
                        <a:rPr lang="en-US" altLang="tr-TR" dirty="0"/>
                        <a:t>r. G</a:t>
                      </a:r>
                      <a:r>
                        <a:rPr lang="en-US" altLang="en-US" dirty="0"/>
                        <a:t>ö</a:t>
                      </a:r>
                      <a:r>
                        <a:rPr lang="en-US" altLang="tr-TR" dirty="0"/>
                        <a:t>r. Dr. Nil</a:t>
                      </a:r>
                      <a:r>
                        <a:rPr lang="en-US" altLang="en-US" dirty="0"/>
                        <a:t>ü</a:t>
                      </a:r>
                      <a:r>
                        <a:rPr lang="en-US" altLang="tr-TR" dirty="0"/>
                        <a:t>fer TOK YANIK </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en-US" dirty="0"/>
                        <a:t>Ö</a:t>
                      </a:r>
                      <a:r>
                        <a:rPr lang="" altLang="en-US" dirty="0"/>
                        <a:t>ğ</a:t>
                      </a:r>
                      <a:r>
                        <a:rPr lang="en-US" altLang="tr-TR" dirty="0"/>
                        <a:t>r.G</a:t>
                      </a:r>
                      <a:r>
                        <a:rPr lang="en-US" altLang="en-US" dirty="0"/>
                        <a:t>ö</a:t>
                      </a:r>
                      <a:r>
                        <a:rPr lang="en-US" altLang="tr-TR" dirty="0"/>
                        <a:t>r.Dr. Rabiye DEM</a:t>
                      </a:r>
                      <a:r>
                        <a:rPr lang="" altLang="en-US" dirty="0"/>
                        <a:t>İ</a:t>
                      </a:r>
                      <a:r>
                        <a:rPr lang="en-US" altLang="tr-TR" dirty="0"/>
                        <a:t>R I</a:t>
                      </a:r>
                      <a:r>
                        <a:rPr lang="" altLang="en-US" dirty="0"/>
                        <a:t>Ş</a:t>
                      </a:r>
                      <a:r>
                        <a:rPr lang="en-US" altLang="tr-TR" dirty="0"/>
                        <a:t>IK</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tr-TR" dirty="0"/>
                        <a:t>Ar</a:t>
                      </a:r>
                      <a:r>
                        <a:rPr lang="" altLang="en-US" dirty="0"/>
                        <a:t>ş</a:t>
                      </a:r>
                      <a:r>
                        <a:rPr lang="en-US" altLang="tr-TR" dirty="0"/>
                        <a:t>. G</a:t>
                      </a:r>
                      <a:r>
                        <a:rPr lang="en-US" altLang="en-US" dirty="0"/>
                        <a:t>ö</a:t>
                      </a:r>
                      <a:r>
                        <a:rPr lang="en-US" altLang="tr-TR" dirty="0"/>
                        <a:t>r. Dr. Sultan TA</a:t>
                      </a:r>
                      <a:r>
                        <a:rPr lang="" altLang="en-US" dirty="0"/>
                        <a:t>Ş</a:t>
                      </a:r>
                      <a:r>
                        <a:rPr lang="en-US" altLang="tr-TR" dirty="0"/>
                        <a:t> BORA</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tr-TR" dirty="0"/>
                        <a:t>Ara</a:t>
                      </a:r>
                      <a:r>
                        <a:rPr lang="" altLang="en-US" dirty="0"/>
                        <a:t>ş</a:t>
                      </a:r>
                      <a:r>
                        <a:rPr lang="en-US" altLang="tr-TR" dirty="0"/>
                        <a:t>.G</a:t>
                      </a:r>
                      <a:r>
                        <a:rPr lang="en-US" altLang="en-US" dirty="0"/>
                        <a:t>ö</a:t>
                      </a:r>
                      <a:r>
                        <a:rPr lang="en-US" altLang="tr-TR" dirty="0"/>
                        <a:t>r.Dr. Mustafa Volkan D</a:t>
                      </a:r>
                      <a:r>
                        <a:rPr lang="" altLang="en-US" dirty="0"/>
                        <a:t>Ü</a:t>
                      </a:r>
                      <a:r>
                        <a:rPr lang="en-US" altLang="tr-TR" dirty="0"/>
                        <a:t>ZG</a:t>
                      </a:r>
                      <a:r>
                        <a:rPr lang="" altLang="en-US" dirty="0"/>
                        <a:t>Ü</a:t>
                      </a:r>
                      <a:r>
                        <a:rPr lang="en-US" altLang="tr-TR" dirty="0"/>
                        <a:t>N</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tr-TR" dirty="0"/>
                        <a:t>Ara</a:t>
                      </a:r>
                      <a:r>
                        <a:rPr lang="" altLang="en-US" dirty="0"/>
                        <a:t>ş</a:t>
                      </a:r>
                      <a:r>
                        <a:rPr lang="en-US" altLang="tr-TR" dirty="0"/>
                        <a:t>.G</a:t>
                      </a:r>
                      <a:r>
                        <a:rPr lang="en-US" altLang="en-US" dirty="0"/>
                        <a:t>ö</a:t>
                      </a:r>
                      <a:r>
                        <a:rPr lang="en-US" altLang="tr-TR" dirty="0"/>
                        <a:t>r.Cafer </a:t>
                      </a:r>
                      <a:r>
                        <a:rPr lang="en-US" altLang="en-US" dirty="0"/>
                        <a:t>Ö</a:t>
                      </a:r>
                      <a:r>
                        <a:rPr lang="en-US" altLang="tr-TR" dirty="0"/>
                        <a:t>ZDEM</a:t>
                      </a:r>
                      <a:r>
                        <a:rPr lang="" altLang="en-US" dirty="0"/>
                        <a:t>İ</a:t>
                      </a:r>
                      <a:r>
                        <a:rPr lang="en-US" altLang="tr-TR" dirty="0"/>
                        <a:t>R</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tr-TR" dirty="0"/>
                        <a:t>Ara</a:t>
                      </a:r>
                      <a:r>
                        <a:rPr lang="" altLang="en-US" dirty="0"/>
                        <a:t>ş</a:t>
                      </a:r>
                      <a:r>
                        <a:rPr lang="en-US" altLang="tr-TR" dirty="0"/>
                        <a:t>.G</a:t>
                      </a:r>
                      <a:r>
                        <a:rPr lang="en-US" altLang="en-US" dirty="0"/>
                        <a:t>ö</a:t>
                      </a:r>
                      <a:r>
                        <a:rPr lang="en-US" altLang="tr-TR" dirty="0"/>
                        <a:t>r.Aliye YILDIRIM</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endParaRPr lang="en-US" altLang="tr-TR" dirty="0"/>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en-US" dirty="0"/>
                        <a:t>Ö</a:t>
                      </a:r>
                      <a:r>
                        <a:rPr lang="" altLang="en-US" dirty="0"/>
                        <a:t>ğ</a:t>
                      </a:r>
                      <a:r>
                        <a:rPr lang="en-US" altLang="tr-TR" dirty="0"/>
                        <a:t>renci Salem Opeyemi Popoola (3.s</a:t>
                      </a:r>
                      <a:r>
                        <a:rPr lang="" altLang="en-US" dirty="0"/>
                        <a:t>ı</a:t>
                      </a:r>
                      <a:r>
                        <a:rPr lang="en-US" altLang="tr-TR" dirty="0"/>
                        <a:t>n</a:t>
                      </a:r>
                      <a:r>
                        <a:rPr lang="" altLang="en-US" dirty="0"/>
                        <a:t>ı</a:t>
                      </a:r>
                      <a:r>
                        <a:rPr lang="en-US" altLang="tr-TR" dirty="0"/>
                        <a:t>f)</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en-US" dirty="0"/>
                        <a:t>Ö</a:t>
                      </a:r>
                      <a:r>
                        <a:rPr lang="" altLang="en-US" dirty="0"/>
                        <a:t>ğ</a:t>
                      </a:r>
                      <a:r>
                        <a:rPr lang="en-US" altLang="tr-TR" dirty="0"/>
                        <a:t>renci A</a:t>
                      </a:r>
                      <a:r>
                        <a:rPr lang="" altLang="en-US" dirty="0"/>
                        <a:t>ı</a:t>
                      </a:r>
                      <a:r>
                        <a:rPr lang="en-US" altLang="tr-TR" dirty="0"/>
                        <a:t>da DABIR SAHIH (4. S</a:t>
                      </a:r>
                      <a:r>
                        <a:rPr lang="" altLang="en-US" dirty="0"/>
                        <a:t>ı</a:t>
                      </a:r>
                      <a:r>
                        <a:rPr lang="en-US" altLang="tr-TR" dirty="0"/>
                        <a:t>n</a:t>
                      </a:r>
                      <a:r>
                        <a:rPr lang="" altLang="en-US" dirty="0"/>
                        <a:t>ı</a:t>
                      </a:r>
                      <a:r>
                        <a:rPr lang="en-US" altLang="tr-TR" dirty="0"/>
                        <a:t>f) </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en-US" dirty="0"/>
                        <a:t>Ö</a:t>
                      </a:r>
                      <a:r>
                        <a:rPr lang="" altLang="en-US" dirty="0"/>
                        <a:t>ğ</a:t>
                      </a:r>
                      <a:r>
                        <a:rPr lang="en-US" altLang="tr-TR" dirty="0"/>
                        <a:t>renci Gurbet VARLIK (2. S</a:t>
                      </a:r>
                      <a:r>
                        <a:rPr lang="" altLang="en-US" dirty="0"/>
                        <a:t>ı</a:t>
                      </a:r>
                      <a:r>
                        <a:rPr lang="en-US" altLang="tr-TR" dirty="0"/>
                        <a:t>n</a:t>
                      </a:r>
                      <a:r>
                        <a:rPr lang="" altLang="en-US" dirty="0"/>
                        <a:t>ı</a:t>
                      </a:r>
                      <a:r>
                        <a:rPr lang="en-US" altLang="tr-TR" dirty="0"/>
                        <a:t>f)</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r>
                        <a:rPr lang="en-US" altLang="en-US" dirty="0"/>
                        <a:t>Ö</a:t>
                      </a:r>
                      <a:r>
                        <a:rPr lang="" altLang="en-US" dirty="0"/>
                        <a:t>ğ</a:t>
                      </a:r>
                      <a:r>
                        <a:rPr lang="en-US" altLang="tr-TR" dirty="0"/>
                        <a:t>renci Senar TAN (4. S</a:t>
                      </a:r>
                      <a:r>
                        <a:rPr lang="" altLang="en-US" dirty="0"/>
                        <a:t>ı</a:t>
                      </a:r>
                      <a:r>
                        <a:rPr lang="en-US" altLang="tr-TR" dirty="0"/>
                        <a:t>n</a:t>
                      </a:r>
                      <a:r>
                        <a:rPr lang="" altLang="en-US" dirty="0"/>
                        <a:t>ı</a:t>
                      </a:r>
                      <a:r>
                        <a:rPr lang="en-US" altLang="tr-TR" dirty="0"/>
                        <a:t>f)</a:t>
                      </a:r>
                    </a:p>
                    <a:p>
                      <a:pPr marL="0" marR="0" lvl="0" indent="0" algn="just" defTabSz="914400" rtl="0" eaLnBrk="1" fontAlgn="auto" latinLnBrk="0" hangingPunct="1">
                        <a:lnSpc>
                          <a:spcPct val="100000"/>
                        </a:lnSpc>
                        <a:spcBef>
                          <a:spcPts val="0"/>
                        </a:spcBef>
                        <a:spcAft>
                          <a:spcPts val="0"/>
                        </a:spcAft>
                        <a:buClr>
                          <a:srgbClr val="000000"/>
                        </a:buClr>
                        <a:buSzPts val="2000"/>
                        <a:buFont typeface="Calibri" panose="020F0502020204030204"/>
                        <a:buNone/>
                        <a:defRPr/>
                      </a:pPr>
                      <a:endParaRPr lang="en-US" altLang="tr-TR" dirty="0"/>
                    </a:p>
                  </a:txBody>
                  <a:tcPr marL="91450" marR="91450" marT="45725" marB="45725"/>
                </a:tc>
                <a:extLst>
                  <a:ext uri="{0D108BD9-81ED-4DB2-BD59-A6C34878D82A}">
                    <a16:rowId xmlns:a16="http://schemas.microsoft.com/office/drawing/2014/main" val="10000"/>
                  </a:ext>
                </a:extLst>
              </a:tr>
            </a:tbl>
          </a:graphicData>
        </a:graphic>
      </p:graphicFrame>
      <p:sp>
        <p:nvSpPr>
          <p:cNvPr id="716" name="Google Shape;716;p70"/>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EA6FAB9D-602A-48EC-A860-CEE013A97FF9}" type="datetime1">
              <a:rPr lang="tr-TR" smtClean="0"/>
              <a:t>30.09.2026</a:t>
            </a:fld>
            <a:endParaRPr lang="tr-TR"/>
          </a:p>
        </p:txBody>
      </p:sp>
      <p:sp>
        <p:nvSpPr>
          <p:cNvPr id="717" name="Google Shape;717;p70"/>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49</a:t>
            </a:fld>
            <a:endParaRPr lang="tr-T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71"/>
          <p:cNvSpPr txBox="1">
            <a:spLocks noGrp="1"/>
          </p:cNvSpPr>
          <p:nvPr>
            <p:ph type="title"/>
          </p:nvPr>
        </p:nvSpPr>
        <p:spPr>
          <a:xfrm>
            <a:off x="677334" y="238125"/>
            <a:ext cx="11133600" cy="13209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000000"/>
              </a:buClr>
              <a:buSzPts val="2600"/>
              <a:buFont typeface="Calibri" panose="020F0502020204030204"/>
              <a:buNone/>
            </a:pPr>
            <a:r>
              <a:rPr lang="tr-TR" sz="2600" b="1" i="0" u="none" strike="noStrike" cap="none">
                <a:solidFill>
                  <a:srgbClr val="000000"/>
                </a:solidFill>
                <a:latin typeface="Calibri" panose="020F0502020204030204"/>
                <a:ea typeface="Calibri" panose="020F0502020204030204"/>
                <a:cs typeface="Calibri" panose="020F0502020204030204"/>
                <a:sym typeface="Calibri" panose="020F0502020204030204"/>
              </a:rPr>
              <a:t>Akdeniz Üniversitesi Hemşirelik Fakültesi Danışan Öğrenci Değerlendirme Formu Üniversite ve Fakülte imkanlarını kullanmaya ilişkin sorular</a:t>
            </a:r>
          </a:p>
        </p:txBody>
      </p:sp>
      <p:graphicFrame>
        <p:nvGraphicFramePr>
          <p:cNvPr id="723" name="Google Shape;723;p71"/>
          <p:cNvGraphicFramePr/>
          <p:nvPr>
            <p:extLst>
              <p:ext uri="{D42A27DB-BD31-4B8C-83A1-F6EECF244321}">
                <p14:modId xmlns:p14="http://schemas.microsoft.com/office/powerpoint/2010/main" val="1861570578"/>
              </p:ext>
            </p:extLst>
          </p:nvPr>
        </p:nvGraphicFramePr>
        <p:xfrm>
          <a:off x="605631" y="1412050"/>
          <a:ext cx="10980750" cy="1554490"/>
        </p:xfrm>
        <a:graphic>
          <a:graphicData uri="http://schemas.openxmlformats.org/drawingml/2006/table">
            <a:tbl>
              <a:tblPr firstRow="1" bandRow="1">
                <a:noFill/>
                <a:tableStyleId>{06D07414-8943-4489-B235-C17E93BDDF9D}</a:tableStyleId>
              </a:tblPr>
              <a:tblGrid>
                <a:gridCol w="5490375">
                  <a:extLst>
                    <a:ext uri="{9D8B030D-6E8A-4147-A177-3AD203B41FA5}">
                      <a16:colId xmlns:a16="http://schemas.microsoft.com/office/drawing/2014/main" val="20000"/>
                    </a:ext>
                  </a:extLst>
                </a:gridCol>
                <a:gridCol w="5490375">
                  <a:extLst>
                    <a:ext uri="{9D8B030D-6E8A-4147-A177-3AD203B41FA5}">
                      <a16:colId xmlns:a16="http://schemas.microsoft.com/office/drawing/2014/main" val="20001"/>
                    </a:ext>
                  </a:extLst>
                </a:gridCol>
              </a:tblGrid>
              <a:tr h="277175">
                <a:tc>
                  <a:txBody>
                    <a:bodyPr/>
                    <a:lstStyle/>
                    <a:p>
                      <a:pPr marL="0" marR="0" lvl="0" indent="0" algn="just" rtl="0">
                        <a:lnSpc>
                          <a:spcPct val="100000"/>
                        </a:lnSpc>
                        <a:spcBef>
                          <a:spcPts val="0"/>
                        </a:spcBef>
                        <a:spcAft>
                          <a:spcPts val="0"/>
                        </a:spcAft>
                        <a:buClr>
                          <a:schemeClr val="dk1"/>
                        </a:buClr>
                        <a:buSzPts val="2400"/>
                        <a:buFont typeface="Trebuchet MS" panose="020B0603020202020204"/>
                        <a:buNone/>
                      </a:pPr>
                      <a:r>
                        <a:rPr lang="tr-TR" sz="2400" b="0" dirty="0">
                          <a:solidFill>
                            <a:schemeClr val="dk1"/>
                          </a:solidFill>
                          <a:latin typeface="Calibri" panose="020F0502020204030204"/>
                          <a:ea typeface="Calibri" panose="020F0502020204030204"/>
                          <a:cs typeface="Calibri" panose="020F0502020204030204"/>
                          <a:sym typeface="Calibri" panose="020F0502020204030204"/>
                        </a:rPr>
                        <a:t>12. </a:t>
                      </a:r>
                      <a:r>
                        <a:rPr lang="tr-TR" sz="2400" b="0"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Erasmus, </a:t>
                      </a:r>
                      <a:r>
                        <a:rPr lang="tr-TR" sz="2400" b="0" dirty="0" err="1">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Free</a:t>
                      </a:r>
                      <a:r>
                        <a:rPr lang="tr-TR" sz="2400" b="0"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 </a:t>
                      </a:r>
                      <a:r>
                        <a:rPr lang="tr-TR" sz="2400" b="0" dirty="0" err="1">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Mover</a:t>
                      </a:r>
                      <a:r>
                        <a:rPr lang="tr-TR" sz="2400" b="0" dirty="0">
                          <a:solidFill>
                            <a:schemeClr val="dk1"/>
                          </a:solidFill>
                          <a:highlight>
                            <a:srgbClr val="FFFF00"/>
                          </a:highlight>
                          <a:latin typeface="Calibri" panose="020F0502020204030204"/>
                          <a:ea typeface="Calibri" panose="020F0502020204030204"/>
                          <a:cs typeface="Calibri" panose="020F0502020204030204"/>
                          <a:sym typeface="Calibri" panose="020F0502020204030204"/>
                        </a:rPr>
                        <a:t>  gibi değişim programlarını biliyorum.</a:t>
                      </a:r>
                      <a:endParaRPr dirty="0">
                        <a:highlight>
                          <a:srgbClr val="FFFF00"/>
                        </a:highlight>
                      </a:endParaRPr>
                    </a:p>
                  </a:txBody>
                  <a:tcPr marL="68575" marR="68575" marT="0" marB="0"/>
                </a:tc>
                <a:tc>
                  <a:txBody>
                    <a:bodyPr/>
                    <a:lstStyle/>
                    <a:p>
                      <a:pPr marL="0" marR="0" lvl="0" indent="0" algn="just" rtl="0">
                        <a:spcBef>
                          <a:spcPts val="0"/>
                        </a:spcBef>
                        <a:spcAft>
                          <a:spcPts val="0"/>
                        </a:spcAft>
                        <a:buNone/>
                      </a:pPr>
                      <a:r>
                        <a:rPr lang="tr-TR" sz="2400" b="0" dirty="0">
                          <a:solidFill>
                            <a:schemeClr val="dk1"/>
                          </a:solidFill>
                          <a:latin typeface="Calibri" panose="020F0502020204030204"/>
                          <a:ea typeface="Calibri" panose="020F0502020204030204"/>
                          <a:cs typeface="Calibri" panose="020F0502020204030204"/>
                          <a:sym typeface="Calibri" panose="020F0502020204030204"/>
                        </a:rPr>
                        <a:t>-Öğrenci değişim programların içeriğini, nasıl başvuru yapması gerektiğini ve bu konudaki ilgili öğretim elemanlarını biliyor mu?</a:t>
                      </a:r>
                      <a:endParaRPr dirty="0"/>
                    </a:p>
                  </a:txBody>
                  <a:tcPr marL="91450" marR="91450" marT="45725" marB="45725"/>
                </a:tc>
                <a:extLst>
                  <a:ext uri="{0D108BD9-81ED-4DB2-BD59-A6C34878D82A}">
                    <a16:rowId xmlns:a16="http://schemas.microsoft.com/office/drawing/2014/main" val="10000"/>
                  </a:ext>
                </a:extLst>
              </a:tr>
            </a:tbl>
          </a:graphicData>
        </a:graphic>
      </p:graphicFrame>
      <p:sp>
        <p:nvSpPr>
          <p:cNvPr id="724" name="Google Shape;724;p71"/>
          <p:cNvSpPr txBox="1">
            <a:spLocks noGrp="1"/>
          </p:cNvSpPr>
          <p:nvPr>
            <p:ph type="dt" idx="10"/>
          </p:nvPr>
        </p:nvSpPr>
        <p:spPr>
          <a:xfrm>
            <a:off x="7205133" y="6041362"/>
            <a:ext cx="9120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4B63BFFF-0BC2-4BBA-AE44-A045C80227B1}" type="datetime1">
              <a:rPr lang="tr-TR" smtClean="0"/>
              <a:t>30.09.2026</a:t>
            </a:fld>
            <a:endParaRPr lang="tr-TR"/>
          </a:p>
        </p:txBody>
      </p:sp>
      <p:sp>
        <p:nvSpPr>
          <p:cNvPr id="725" name="Google Shape;725;p71"/>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tr-TR"/>
              <a:t>50</a:t>
            </a:fld>
            <a:endParaRPr lang="tr-TR"/>
          </a:p>
        </p:txBody>
      </p:sp>
      <p:sp>
        <p:nvSpPr>
          <p:cNvPr id="726" name="Google Shape;726;p71"/>
          <p:cNvSpPr txBox="1"/>
          <p:nvPr/>
        </p:nvSpPr>
        <p:spPr>
          <a:xfrm>
            <a:off x="677334" y="3243595"/>
            <a:ext cx="10733700"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Calibri" panose="020F0502020204030204"/>
              <a:buNone/>
            </a:pPr>
            <a:r>
              <a:rPr lang="tr-TR" sz="2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hlinkClick r:id="rId3"/>
              </a:rPr>
              <a:t>https://uio.akdeniz.edu.tr/tr#</a:t>
            </a:r>
            <a:endParaRPr lang="tr-TR" sz="2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rgbClr val="000000"/>
              </a:buClr>
              <a:buSzPts val="2200"/>
              <a:buFont typeface="Calibri" panose="020F0502020204030204"/>
              <a:buNone/>
            </a:pPr>
            <a:endParaRPr lang="tr-TR" sz="2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a:p>
            <a:pPr marL="0" marR="0" lvl="0" indent="0" algn="just" rtl="0">
              <a:lnSpc>
                <a:spcPct val="100000"/>
              </a:lnSpc>
              <a:spcBef>
                <a:spcPts val="0"/>
              </a:spcBef>
              <a:spcAft>
                <a:spcPts val="0"/>
              </a:spcAft>
              <a:buClr>
                <a:srgbClr val="000000"/>
              </a:buClr>
              <a:buSzPts val="2200"/>
              <a:buFont typeface="Calibri" panose="020F0502020204030204"/>
              <a:buNone/>
            </a:pPr>
            <a:endParaRPr sz="2200" b="0" i="0" u="none" strike="noStrike" cap="none" dirty="0">
              <a:solidFill>
                <a:srgbClr val="000000"/>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8"/>
        <p:cNvGrpSpPr/>
        <p:nvPr/>
      </p:nvGrpSpPr>
      <p:grpSpPr>
        <a:xfrm>
          <a:off x="0" y="0"/>
          <a:ext cx="0" cy="0"/>
          <a:chOff x="0" y="0"/>
          <a:chExt cx="0" cy="0"/>
        </a:xfrm>
      </p:grpSpPr>
      <p:grpSp>
        <p:nvGrpSpPr>
          <p:cNvPr id="739" name="Google Shape;739;p73"/>
          <p:cNvGrpSpPr/>
          <p:nvPr/>
        </p:nvGrpSpPr>
        <p:grpSpPr>
          <a:xfrm>
            <a:off x="-104" y="-8467"/>
            <a:ext cx="12192237" cy="6866580"/>
            <a:chOff x="-104" y="-8467"/>
            <a:chExt cx="12192237" cy="6866580"/>
          </a:xfrm>
        </p:grpSpPr>
        <p:cxnSp>
          <p:nvCxnSpPr>
            <p:cNvPr id="740" name="Google Shape;740;p73"/>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741" name="Google Shape;741;p73"/>
            <p:cNvCxnSpPr/>
            <p:nvPr/>
          </p:nvCxnSpPr>
          <p:spPr>
            <a:xfrm flipH="1">
              <a:off x="7425125" y="3681413"/>
              <a:ext cx="4763700" cy="3176700"/>
            </a:xfrm>
            <a:prstGeom prst="straightConnector1">
              <a:avLst/>
            </a:prstGeom>
            <a:noFill/>
            <a:ln w="9525" cap="flat" cmpd="sng">
              <a:solidFill>
                <a:srgbClr val="D8D8D8"/>
              </a:solidFill>
              <a:prstDash val="solid"/>
              <a:round/>
              <a:headEnd type="none" w="sm" len="sm"/>
              <a:tailEnd type="none" w="sm" len="sm"/>
            </a:ln>
          </p:spPr>
        </p:cxnSp>
        <p:sp>
          <p:nvSpPr>
            <p:cNvPr id="742" name="Google Shape;742;p73"/>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0"/>
              </a:schemeClr>
            </a:solidFill>
            <a:ln>
              <a:noFill/>
            </a:ln>
          </p:spPr>
          <p:txBody>
            <a:bodyPr/>
            <a:lstStyle/>
            <a:p>
              <a:endParaRPr lang="tr-TR"/>
            </a:p>
          </p:txBody>
        </p:sp>
        <p:sp>
          <p:nvSpPr>
            <p:cNvPr id="743" name="Google Shape;743;p73"/>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lstStyle/>
            <a:p>
              <a:endParaRPr lang="tr-TR"/>
            </a:p>
          </p:txBody>
        </p:sp>
        <p:sp>
          <p:nvSpPr>
            <p:cNvPr id="744" name="Google Shape;744;p73"/>
            <p:cNvSpPr/>
            <p:nvPr/>
          </p:nvSpPr>
          <p:spPr>
            <a:xfrm>
              <a:off x="8932333" y="3048000"/>
              <a:ext cx="3259800" cy="3810000"/>
            </a:xfrm>
            <a:prstGeom prst="triangle">
              <a:avLst>
                <a:gd name="adj" fmla="val 100000"/>
              </a:avLst>
            </a:prstGeom>
            <a:solidFill>
              <a:schemeClr val="accent2">
                <a:alpha val="717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73"/>
            <p:cNvSpPr/>
            <p:nvPr/>
          </p:nvSpPr>
          <p:spPr>
            <a:xfrm>
              <a:off x="9334500" y="-8467"/>
              <a:ext cx="2850868"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69800"/>
              </a:srgbClr>
            </a:solidFill>
            <a:ln>
              <a:noFill/>
            </a:ln>
          </p:spPr>
          <p:txBody>
            <a:bodyPr/>
            <a:lstStyle/>
            <a:p>
              <a:endParaRPr lang="tr-TR"/>
            </a:p>
          </p:txBody>
        </p:sp>
        <p:sp>
          <p:nvSpPr>
            <p:cNvPr id="746" name="Google Shape;746;p73"/>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0"/>
              </a:srgbClr>
            </a:solidFill>
            <a:ln>
              <a:noFill/>
            </a:ln>
          </p:spPr>
          <p:txBody>
            <a:bodyPr/>
            <a:lstStyle/>
            <a:p>
              <a:endParaRPr lang="tr-TR"/>
            </a:p>
          </p:txBody>
        </p:sp>
        <p:sp>
          <p:nvSpPr>
            <p:cNvPr id="747" name="Google Shape;747;p73"/>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9"/>
              </a:schemeClr>
            </a:solidFill>
            <a:ln>
              <a:noFill/>
            </a:ln>
          </p:spPr>
          <p:txBody>
            <a:bodyPr/>
            <a:lstStyle/>
            <a:p>
              <a:endParaRPr lang="tr-TR"/>
            </a:p>
          </p:txBody>
        </p:sp>
        <p:sp>
          <p:nvSpPr>
            <p:cNvPr id="748" name="Google Shape;748;p73"/>
            <p:cNvSpPr/>
            <p:nvPr/>
          </p:nvSpPr>
          <p:spPr>
            <a:xfrm>
              <a:off x="10371666" y="3589867"/>
              <a:ext cx="1817100" cy="3268200"/>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73"/>
            <p:cNvSpPr/>
            <p:nvPr/>
          </p:nvSpPr>
          <p:spPr>
            <a:xfrm rot="10800000">
              <a:off x="-104" y="54"/>
              <a:ext cx="842700" cy="5666100"/>
            </a:xfrm>
            <a:prstGeom prst="triangle">
              <a:avLst>
                <a:gd name="adj" fmla="val 100000"/>
              </a:avLst>
            </a:prstGeom>
            <a:solidFill>
              <a:schemeClr val="accent1">
                <a:alpha val="847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50" name="Google Shape;750;p73"/>
          <p:cNvPicPr preferRelativeResize="0"/>
          <p:nvPr/>
        </p:nvPicPr>
        <p:blipFill rotWithShape="1">
          <a:blip r:embed="rId3"/>
          <a:srcRect l="9090" t="18477" b="13564"/>
          <a:stretch>
            <a:fillRect/>
          </a:stretch>
        </p:blipFill>
        <p:spPr>
          <a:xfrm>
            <a:off x="1" y="10"/>
            <a:ext cx="12191999" cy="6857990"/>
          </a:xfrm>
          <a:prstGeom prst="rect">
            <a:avLst/>
          </a:prstGeom>
          <a:noFill/>
          <a:ln>
            <a:noFill/>
          </a:ln>
        </p:spPr>
      </p:pic>
      <p:sp>
        <p:nvSpPr>
          <p:cNvPr id="751" name="Google Shape;751;p73"/>
          <p:cNvSpPr/>
          <p:nvPr/>
        </p:nvSpPr>
        <p:spPr>
          <a:xfrm rot="10800000">
            <a:off x="-104" y="54"/>
            <a:ext cx="842700" cy="5666100"/>
          </a:xfrm>
          <a:prstGeom prst="triangle">
            <a:avLst>
              <a:gd name="adj" fmla="val 100000"/>
            </a:avLst>
          </a:prstGeom>
          <a:solidFill>
            <a:schemeClr val="accent1">
              <a:alpha val="847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73"/>
          <p:cNvSpPr/>
          <p:nvPr/>
        </p:nvSpPr>
        <p:spPr>
          <a:xfrm>
            <a:off x="3733800" y="0"/>
            <a:ext cx="7315200" cy="6858000"/>
          </a:xfrm>
          <a:prstGeom prst="parallelogram">
            <a:avLst>
              <a:gd name="adj" fmla="val 15925"/>
            </a:avLst>
          </a:prstGeom>
          <a:solidFill>
            <a:schemeClr val="lt1">
              <a:alpha val="8667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panose="020B0603020202020204"/>
              <a:ea typeface="Trebuchet MS" panose="020B0603020202020204"/>
              <a:cs typeface="Trebuchet MS" panose="020B0603020202020204"/>
              <a:sym typeface="Trebuchet MS" panose="020B0603020202020204"/>
            </a:endParaRPr>
          </a:p>
        </p:txBody>
      </p:sp>
      <p:cxnSp>
        <p:nvCxnSpPr>
          <p:cNvPr id="753" name="Google Shape;753;p73"/>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754" name="Google Shape;754;p73"/>
          <p:cNvCxnSpPr/>
          <p:nvPr/>
        </p:nvCxnSpPr>
        <p:spPr>
          <a:xfrm flipH="1">
            <a:off x="7425125" y="3681413"/>
            <a:ext cx="4763700" cy="3176700"/>
          </a:xfrm>
          <a:prstGeom prst="straightConnector1">
            <a:avLst/>
          </a:prstGeom>
          <a:noFill/>
          <a:ln w="9525" cap="flat" cmpd="sng">
            <a:solidFill>
              <a:srgbClr val="D8D8D8"/>
            </a:solidFill>
            <a:prstDash val="solid"/>
            <a:round/>
            <a:headEnd type="none" w="sm" len="sm"/>
            <a:tailEnd type="none" w="sm" len="sm"/>
          </a:ln>
        </p:spPr>
      </p:cxnSp>
      <p:sp>
        <p:nvSpPr>
          <p:cNvPr id="755" name="Google Shape;755;p73"/>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9800"/>
            </a:schemeClr>
          </a:solidFill>
          <a:ln>
            <a:noFill/>
          </a:ln>
        </p:spPr>
        <p:txBody>
          <a:bodyPr/>
          <a:lstStyle/>
          <a:p>
            <a:endParaRPr lang="tr-TR"/>
          </a:p>
        </p:txBody>
      </p:sp>
      <p:sp>
        <p:nvSpPr>
          <p:cNvPr id="756" name="Google Shape;756;p73"/>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lstStyle/>
          <a:p>
            <a:endParaRPr lang="tr-TR"/>
          </a:p>
        </p:txBody>
      </p:sp>
      <p:sp>
        <p:nvSpPr>
          <p:cNvPr id="757" name="Google Shape;757;p73"/>
          <p:cNvSpPr/>
          <p:nvPr/>
        </p:nvSpPr>
        <p:spPr>
          <a:xfrm>
            <a:off x="8932333" y="3048000"/>
            <a:ext cx="3259800" cy="3810000"/>
          </a:xfrm>
          <a:prstGeom prst="triangle">
            <a:avLst>
              <a:gd name="adj" fmla="val 100000"/>
            </a:avLst>
          </a:prstGeom>
          <a:solidFill>
            <a:schemeClr val="accent2">
              <a:alpha val="717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73"/>
          <p:cNvSpPr txBox="1">
            <a:spLocks noGrp="1"/>
          </p:cNvSpPr>
          <p:nvPr>
            <p:ph type="title"/>
          </p:nvPr>
        </p:nvSpPr>
        <p:spPr>
          <a:xfrm>
            <a:off x="4791450" y="1678665"/>
            <a:ext cx="4967400" cy="3268200"/>
          </a:xfrm>
          <a:prstGeom prst="rect">
            <a:avLst/>
          </a:prstGeom>
          <a:noFill/>
          <a:ln>
            <a:noFill/>
          </a:ln>
        </p:spPr>
        <p:txBody>
          <a:bodyPr spcFirstLastPara="1" wrap="square" lIns="91425" tIns="45700" rIns="91425" bIns="45700" anchor="b" anchorCtr="0">
            <a:normAutofit/>
          </a:bodyPr>
          <a:lstStyle/>
          <a:p>
            <a:pPr marL="0" lvl="0" indent="0" algn="r" rtl="0">
              <a:lnSpc>
                <a:spcPct val="90000"/>
              </a:lnSpc>
              <a:spcBef>
                <a:spcPts val="0"/>
              </a:spcBef>
              <a:spcAft>
                <a:spcPts val="0"/>
              </a:spcAft>
              <a:buClr>
                <a:schemeClr val="dk1"/>
              </a:buClr>
              <a:buSzPts val="4800"/>
              <a:buFont typeface="Calibri" panose="020F0502020204030204"/>
              <a:buNone/>
            </a:pPr>
            <a:r>
              <a:rPr lang="tr-TR" sz="4800">
                <a:solidFill>
                  <a:schemeClr val="dk1"/>
                </a:solidFill>
                <a:latin typeface="Calibri" panose="020F0502020204030204"/>
                <a:ea typeface="Calibri" panose="020F0502020204030204"/>
                <a:cs typeface="Calibri" panose="020F0502020204030204"/>
                <a:sym typeface="Calibri" panose="020F0502020204030204"/>
              </a:rPr>
              <a:t>DİNLEDİĞİNİZ İÇİN TEŞEKKÜRLER…</a:t>
            </a:r>
            <a:br>
              <a:rPr lang="tr-TR" sz="4800">
                <a:solidFill>
                  <a:schemeClr val="dk1"/>
                </a:solidFill>
                <a:latin typeface="Calibri" panose="020F0502020204030204"/>
                <a:ea typeface="Calibri" panose="020F0502020204030204"/>
                <a:cs typeface="Calibri" panose="020F0502020204030204"/>
                <a:sym typeface="Calibri" panose="020F0502020204030204"/>
              </a:rPr>
            </a:br>
            <a:r>
              <a:rPr lang="tr-TR" sz="2200">
                <a:solidFill>
                  <a:srgbClr val="FF0000"/>
                </a:solidFill>
                <a:latin typeface="Calibri" panose="020F0502020204030204"/>
                <a:ea typeface="Calibri" panose="020F0502020204030204"/>
                <a:cs typeface="Calibri" panose="020F0502020204030204"/>
                <a:sym typeface="Calibri" panose="020F0502020204030204"/>
              </a:rPr>
              <a:t>Öğrenci Uyum ve Geliştirme Komisyonu</a:t>
            </a:r>
            <a:endParaRPr sz="2200">
              <a:solidFill>
                <a:srgbClr val="FF0000"/>
              </a:solidFill>
              <a:latin typeface="Calibri" panose="020F0502020204030204"/>
              <a:ea typeface="Calibri" panose="020F0502020204030204"/>
              <a:cs typeface="Calibri" panose="020F0502020204030204"/>
              <a:sym typeface="Calibri" panose="020F0502020204030204"/>
            </a:endParaRPr>
          </a:p>
        </p:txBody>
      </p:sp>
      <p:sp>
        <p:nvSpPr>
          <p:cNvPr id="759" name="Google Shape;759;p73"/>
          <p:cNvSpPr txBox="1">
            <a:spLocks noGrp="1"/>
          </p:cNvSpPr>
          <p:nvPr>
            <p:ph type="dt" idx="10"/>
          </p:nvPr>
        </p:nvSpPr>
        <p:spPr>
          <a:xfrm>
            <a:off x="7839693" y="449476"/>
            <a:ext cx="1437900" cy="3651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2B9E4B4C-F3DF-43B7-B377-71AFB3DEA0F4}" type="datetime1">
              <a:rPr lang="tr-TR" smtClean="0"/>
              <a:t>30.09.2026</a:t>
            </a:fld>
            <a:endParaRPr lang="tr-TR"/>
          </a:p>
        </p:txBody>
      </p:sp>
      <p:sp>
        <p:nvSpPr>
          <p:cNvPr id="760" name="Google Shape;760;p73"/>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tr-TR"/>
              <a:t>51</a:t>
            </a:fld>
            <a:endParaRPr lang="tr-TR"/>
          </a:p>
        </p:txBody>
      </p:sp>
      <p:sp>
        <p:nvSpPr>
          <p:cNvPr id="761" name="Google Shape;761;p73"/>
          <p:cNvSpPr/>
          <p:nvPr/>
        </p:nvSpPr>
        <p:spPr>
          <a:xfrm>
            <a:off x="9334500" y="-8467"/>
            <a:ext cx="2850868"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F7818">
              <a:alpha val="46670"/>
            </a:srgbClr>
          </a:solidFill>
          <a:ln>
            <a:noFill/>
          </a:ln>
        </p:spPr>
        <p:txBody>
          <a:bodyPr/>
          <a:lstStyle/>
          <a:p>
            <a:endParaRPr lang="tr-TR"/>
          </a:p>
        </p:txBody>
      </p:sp>
      <p:sp>
        <p:nvSpPr>
          <p:cNvPr id="762" name="Google Shape;762;p73"/>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BFE471">
              <a:alpha val="69800"/>
            </a:srgbClr>
          </a:solidFill>
          <a:ln>
            <a:noFill/>
          </a:ln>
        </p:spPr>
        <p:txBody>
          <a:bodyPr/>
          <a:lstStyle/>
          <a:p>
            <a:endParaRPr lang="tr-TR"/>
          </a:p>
        </p:txBody>
      </p:sp>
      <p:sp>
        <p:nvSpPr>
          <p:cNvPr id="763" name="Google Shape;763;p73"/>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4709"/>
            </a:schemeClr>
          </a:solidFill>
          <a:ln>
            <a:noFill/>
          </a:ln>
        </p:spPr>
        <p:txBody>
          <a:bodyPr/>
          <a:lstStyle/>
          <a:p>
            <a:endParaRPr lang="tr-TR"/>
          </a:p>
        </p:txBody>
      </p:sp>
      <p:sp>
        <p:nvSpPr>
          <p:cNvPr id="764" name="Google Shape;764;p73"/>
          <p:cNvSpPr/>
          <p:nvPr/>
        </p:nvSpPr>
        <p:spPr>
          <a:xfrm>
            <a:off x="10371666" y="3589867"/>
            <a:ext cx="1817100" cy="3268200"/>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Yüzeyler">
  <a:themeElements>
    <a:clrScheme name="Yüzeyler">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559</TotalTime>
  <Words>5319</Words>
  <Application>Microsoft Office PowerPoint</Application>
  <PresentationFormat>Geniş ekran</PresentationFormat>
  <Paragraphs>532</Paragraphs>
  <Slides>51</Slides>
  <Notes>47</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51</vt:i4>
      </vt:variant>
    </vt:vector>
  </HeadingPairs>
  <TitlesOfParts>
    <vt:vector size="59" baseType="lpstr">
      <vt:lpstr>Arial</vt:lpstr>
      <vt:lpstr>Calibri</vt:lpstr>
      <vt:lpstr>Noto Sans Symbols</vt:lpstr>
      <vt:lpstr>Rubik</vt:lpstr>
      <vt:lpstr>Times New Roman</vt:lpstr>
      <vt:lpstr>Trebuchet MS</vt:lpstr>
      <vt:lpstr>Wingdings</vt:lpstr>
      <vt:lpstr>Yüzeyler</vt:lpstr>
      <vt:lpstr>AKDENİZ ÜNİVERSİTESİ  HEMŞİRELİK FAKÜLTESİ  2026-2027 EĞİTİM ÖĞRETİM YILI GÜZ DÖNEMİ  AKRAN YÖNDERLİK PROGRAMI EĞİTİMİ </vt:lpstr>
      <vt:lpstr>EĞİTİM İÇERİĞİ</vt:lpstr>
      <vt:lpstr>AKRAN YÖNDERLİĞİ TANIMI</vt:lpstr>
      <vt:lpstr>Akran Yönderliğinde;</vt:lpstr>
      <vt:lpstr>Akdeniz Üniversitesi Hemşirelik Fakültesinde; </vt:lpstr>
      <vt:lpstr>Hemşirelik öğrencileri, </vt:lpstr>
      <vt:lpstr>Akran Yönderliği,  </vt:lpstr>
      <vt:lpstr>Yönder öğrencinin sorumlulukları</vt:lpstr>
      <vt:lpstr>Yönder öğrenci;</vt:lpstr>
      <vt:lpstr>Yönder öğrenci;</vt:lpstr>
      <vt:lpstr>Yönder öğrenci;</vt:lpstr>
      <vt:lpstr>Yönder öğrenci;</vt:lpstr>
      <vt:lpstr>Yönder öğrenci;</vt:lpstr>
      <vt:lpstr>Yönder öğrenci;</vt:lpstr>
      <vt:lpstr>Yönder öğrenci;</vt:lpstr>
      <vt:lpstr>PowerPoint Sunusu</vt:lpstr>
      <vt:lpstr>Yönder öğrenci;</vt:lpstr>
      <vt:lpstr>Yönder öğrenci;</vt:lpstr>
      <vt:lpstr>Yönder öğrenci;</vt:lpstr>
      <vt:lpstr>Danışan Öğrencinin Sorumlulukları</vt:lpstr>
      <vt:lpstr>Yönder ve Danışanlar İçin Etik ve Davranış Kuralları</vt:lpstr>
      <vt:lpstr>Yönder ve Danışanlar İçin Etik ve Davranış Kuralları</vt:lpstr>
      <vt:lpstr>Akran Yönderliği Programının Tanıtılması ve Uygulama İçeriği</vt:lpstr>
      <vt:lpstr>PowerPoint Sunusu</vt:lpstr>
      <vt:lpstr>PowerPoint Sunusu</vt:lpstr>
      <vt:lpstr>PowerPoint Sunusu</vt:lpstr>
      <vt:lpstr>Akran Yönderliği Uygulamasından Beklentiler</vt:lpstr>
      <vt:lpstr>Akran Yönderliği Uygulamasından Beklentiler (devam)</vt:lpstr>
      <vt:lpstr>Akran Yönderliği Uygulamasından Beklentiler (devam) </vt:lpstr>
      <vt:lpstr>Akran Yönderliği Uygulamasından Beklentiler (devam)</vt:lpstr>
      <vt:lpstr>6. 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PowerPoint Sunusu</vt:lpstr>
      <vt:lpstr>PowerPoint Sunusu</vt:lpstr>
      <vt:lpstr>Araştırma Görevlisi Başvuru Şartları </vt:lpstr>
      <vt:lpstr>PowerPoint Sunusu</vt:lpstr>
      <vt:lpstr>Akdeniz Üniversitesi Hemşirelik Fakültesi Danışan Öğrenci Değerlendirme Formu Üniversite ve Fakülte imkanlarını kullanmaya ilişkin sorular</vt:lpstr>
      <vt:lpstr>Akdeniz Üniversitesi Hemşirelik Fakültesi Danışan Öğrenci Değerlendirme Formu Üniversite ve Fakülte imkanlarını kullanmaya ilişkin sorular</vt:lpstr>
      <vt:lpstr>DİNLEDİĞİNİZ İÇİN TEŞEKKÜRLER… Öğrenci Uyum ve Geliştirme Komisyonu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AKDENİZ ÜNİVERSİTESİ  HEMŞİRELİK FAKÜLTESİ  2026-2027 EĞİTİM ÖĞRETİM YILI GÜZ DÖNEMİ  AKRAN YÖNDERLİK PROGRAMI EĞİTİMİ </dc:title>
  <dc:creator>AYLA</dc:creator>
  <cp:lastModifiedBy>user</cp:lastModifiedBy>
  <cp:revision>37</cp:revision>
  <dcterms:created xsi:type="dcterms:W3CDTF">2025-10-15T11:47:00Z</dcterms:created>
  <dcterms:modified xsi:type="dcterms:W3CDTF">2026-09-30T12:21:33Z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22ED8D49875A4394B769B4B65CA01C50_13</vt:lpwstr>
  </property>
  <property fmtid="{D5CDD505-2E9C-101B-9397-08002B2CF9AE}" pid="3" name="KSOProductBuildVer">
    <vt:lpwstr>1055-12.2.0.22549</vt:lpwstr>
  </property>
</Properties>
</file>