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493" r:id="rId2"/>
    <p:sldId id="495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59" d="100"/>
          <a:sy n="59" d="100"/>
        </p:scale>
        <p:origin x="94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4860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827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242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8386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0989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8760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7170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898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5484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293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1463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D9F9-55A0-4495-A218-3692DB03D806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4681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5" name="Picture 2" descr="http://www.akdeniz.edu.tr/tema/images/Sporbilimlerifak.png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2541" y="5014411"/>
            <a:ext cx="1748420" cy="1748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o 2">
            <a:extLst>
              <a:ext uri="{FF2B5EF4-FFF2-40B4-BE49-F238E27FC236}">
                <a16:creationId xmlns:a16="http://schemas.microsoft.com/office/drawing/2014/main" id="{E3EB080F-3F0B-4457-844C-91C9BE75D5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308410"/>
              </p:ext>
            </p:extLst>
          </p:nvPr>
        </p:nvGraphicFramePr>
        <p:xfrm>
          <a:off x="433749" y="1220705"/>
          <a:ext cx="9721633" cy="5184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3031">
                  <a:extLst>
                    <a:ext uri="{9D8B030D-6E8A-4147-A177-3AD203B41FA5}">
                      <a16:colId xmlns:a16="http://schemas.microsoft.com/office/drawing/2014/main" val="954777496"/>
                    </a:ext>
                  </a:extLst>
                </a:gridCol>
                <a:gridCol w="1193497">
                  <a:extLst>
                    <a:ext uri="{9D8B030D-6E8A-4147-A177-3AD203B41FA5}">
                      <a16:colId xmlns:a16="http://schemas.microsoft.com/office/drawing/2014/main" val="3486961676"/>
                    </a:ext>
                  </a:extLst>
                </a:gridCol>
                <a:gridCol w="1861287">
                  <a:extLst>
                    <a:ext uri="{9D8B030D-6E8A-4147-A177-3AD203B41FA5}">
                      <a16:colId xmlns:a16="http://schemas.microsoft.com/office/drawing/2014/main" val="2846976203"/>
                    </a:ext>
                  </a:extLst>
                </a:gridCol>
                <a:gridCol w="1491872">
                  <a:extLst>
                    <a:ext uri="{9D8B030D-6E8A-4147-A177-3AD203B41FA5}">
                      <a16:colId xmlns:a16="http://schemas.microsoft.com/office/drawing/2014/main" val="1333417629"/>
                    </a:ext>
                  </a:extLst>
                </a:gridCol>
                <a:gridCol w="1011946">
                  <a:extLst>
                    <a:ext uri="{9D8B030D-6E8A-4147-A177-3AD203B41FA5}">
                      <a16:colId xmlns:a16="http://schemas.microsoft.com/office/drawing/2014/main" val="3387794850"/>
                    </a:ext>
                  </a:extLst>
                </a:gridCol>
              </a:tblGrid>
              <a:tr h="518470">
                <a:tc>
                  <a:txBody>
                    <a:bodyPr/>
                    <a:lstStyle/>
                    <a:p>
                      <a:pPr algn="ctr"/>
                      <a:r>
                        <a:rPr lang="tr-TR" sz="24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Bütçe Kalemleri</a:t>
                      </a:r>
                      <a:endParaRPr lang="tr-TR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tr-TR" sz="24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………………………………….......................Projesi</a:t>
                      </a:r>
                      <a:endParaRPr lang="tr-TR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2231291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Giderler</a:t>
                      </a:r>
                      <a:endParaRPr lang="tr-T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Birim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Toplam Miktar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Birim Fiyatı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Tutar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860609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tr-TR" dirty="0"/>
                        <a:t>1. Ulaşım Giderleri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5544725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tr-TR" dirty="0"/>
                        <a:t>2.</a:t>
                      </a:r>
                      <a:r>
                        <a:rPr lang="tr-TR" baseline="0" dirty="0"/>
                        <a:t> </a:t>
                      </a:r>
                      <a:r>
                        <a:rPr lang="tr-TR" dirty="0"/>
                        <a:t>Eğitim</a:t>
                      </a:r>
                      <a:r>
                        <a:rPr lang="tr-TR" baseline="0" dirty="0"/>
                        <a:t> Giderleri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2389280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r>
                        <a:rPr lang="tr-TR" dirty="0"/>
                        <a:t>3. </a:t>
                      </a:r>
                      <a:r>
                        <a:rPr lang="tr-TR" baseline="0" dirty="0"/>
                        <a:t>Toplantı Giderleri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611716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r>
                        <a:rPr lang="tr-TR" dirty="0"/>
                        <a:t>4. </a:t>
                      </a:r>
                      <a:r>
                        <a:rPr lang="tr-TR" baseline="0" dirty="0"/>
                        <a:t>Etkinlik Giderleri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508113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r>
                        <a:rPr lang="tr-TR" dirty="0"/>
                        <a:t>5. </a:t>
                      </a:r>
                      <a:r>
                        <a:rPr lang="tr-TR" baseline="0" dirty="0"/>
                        <a:t>Ekipman Giderleri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2267011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r>
                        <a:rPr lang="tr-TR" dirty="0"/>
                        <a:t>6. </a:t>
                      </a:r>
                      <a:r>
                        <a:rPr lang="tr-TR" baseline="0" dirty="0"/>
                        <a:t>Ofis Giderleri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81429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r>
                        <a:rPr lang="tr-TR" dirty="0"/>
                        <a:t>7. Diğer…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300371"/>
                  </a:ext>
                </a:extLst>
              </a:tr>
              <a:tr h="518470">
                <a:tc gridSpan="4">
                  <a:txBody>
                    <a:bodyPr/>
                    <a:lstStyle/>
                    <a:p>
                      <a:r>
                        <a:rPr lang="tr-TR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TOPLAM</a:t>
                      </a:r>
                      <a:endParaRPr lang="tr-T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95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3892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http://www.akdeniz.edu.tr/tema/images/Sporbilimlerifak.png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2541" y="5014411"/>
            <a:ext cx="1748420" cy="1748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o 2">
            <a:extLst>
              <a:ext uri="{FF2B5EF4-FFF2-40B4-BE49-F238E27FC236}">
                <a16:creationId xmlns:a16="http://schemas.microsoft.com/office/drawing/2014/main" id="{E3EB080F-3F0B-4457-844C-91C9BE75D5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637319"/>
              </p:ext>
            </p:extLst>
          </p:nvPr>
        </p:nvGraphicFramePr>
        <p:xfrm>
          <a:off x="433749" y="1220705"/>
          <a:ext cx="9721633" cy="5184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3031">
                  <a:extLst>
                    <a:ext uri="{9D8B030D-6E8A-4147-A177-3AD203B41FA5}">
                      <a16:colId xmlns:a16="http://schemas.microsoft.com/office/drawing/2014/main" val="954777496"/>
                    </a:ext>
                  </a:extLst>
                </a:gridCol>
                <a:gridCol w="1193497">
                  <a:extLst>
                    <a:ext uri="{9D8B030D-6E8A-4147-A177-3AD203B41FA5}">
                      <a16:colId xmlns:a16="http://schemas.microsoft.com/office/drawing/2014/main" val="3486961676"/>
                    </a:ext>
                  </a:extLst>
                </a:gridCol>
                <a:gridCol w="1861287">
                  <a:extLst>
                    <a:ext uri="{9D8B030D-6E8A-4147-A177-3AD203B41FA5}">
                      <a16:colId xmlns:a16="http://schemas.microsoft.com/office/drawing/2014/main" val="2846976203"/>
                    </a:ext>
                  </a:extLst>
                </a:gridCol>
                <a:gridCol w="1491872">
                  <a:extLst>
                    <a:ext uri="{9D8B030D-6E8A-4147-A177-3AD203B41FA5}">
                      <a16:colId xmlns:a16="http://schemas.microsoft.com/office/drawing/2014/main" val="1333417629"/>
                    </a:ext>
                  </a:extLst>
                </a:gridCol>
                <a:gridCol w="1011946">
                  <a:extLst>
                    <a:ext uri="{9D8B030D-6E8A-4147-A177-3AD203B41FA5}">
                      <a16:colId xmlns:a16="http://schemas.microsoft.com/office/drawing/2014/main" val="3387794850"/>
                    </a:ext>
                  </a:extLst>
                </a:gridCol>
              </a:tblGrid>
              <a:tr h="518470">
                <a:tc>
                  <a:txBody>
                    <a:bodyPr/>
                    <a:lstStyle/>
                    <a:p>
                      <a:pPr algn="ctr"/>
                      <a:r>
                        <a:rPr lang="tr-TR" sz="24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Bütçe Kalemleri</a:t>
                      </a:r>
                      <a:endParaRPr lang="tr-TR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tr-TR" sz="24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………………………………….......................Projesi</a:t>
                      </a:r>
                      <a:endParaRPr lang="tr-TR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2231291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Gelirler</a:t>
                      </a:r>
                      <a:endParaRPr lang="tr-T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Tutar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860609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tr-TR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5544725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tr-TR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2389280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r>
                        <a:rPr lang="tr-TR" dirty="0"/>
                        <a:t>3. </a:t>
                      </a:r>
                      <a:r>
                        <a:rPr lang="tr-TR" baseline="0" dirty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611716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r>
                        <a:rPr lang="tr-TR" dirty="0"/>
                        <a:t>4. </a:t>
                      </a:r>
                      <a:r>
                        <a:rPr lang="tr-TR" baseline="0" dirty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508113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r>
                        <a:rPr lang="tr-TR" dirty="0"/>
                        <a:t>5. </a:t>
                      </a:r>
                      <a:r>
                        <a:rPr lang="tr-TR" baseline="0" dirty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2267011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r>
                        <a:rPr lang="tr-TR" dirty="0"/>
                        <a:t>6. </a:t>
                      </a:r>
                      <a:r>
                        <a:rPr lang="tr-TR" baseline="0" dirty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81429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r>
                        <a:rPr lang="tr-TR" dirty="0"/>
                        <a:t>7.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300371"/>
                  </a:ext>
                </a:extLst>
              </a:tr>
              <a:tr h="518470">
                <a:tc gridSpan="4">
                  <a:txBody>
                    <a:bodyPr/>
                    <a:lstStyle/>
                    <a:p>
                      <a:r>
                        <a:rPr lang="tr-TR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TOPLAM</a:t>
                      </a:r>
                      <a:endParaRPr lang="tr-T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95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4727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63</Words>
  <Application>Microsoft Office PowerPoint</Application>
  <PresentationFormat>Geniş ekran</PresentationFormat>
  <Paragraphs>29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METE ŞİMŞEK</dc:creator>
  <cp:lastModifiedBy>Şeyma Nur Güneş</cp:lastModifiedBy>
  <cp:revision>8</cp:revision>
  <dcterms:created xsi:type="dcterms:W3CDTF">2021-12-19T15:31:09Z</dcterms:created>
  <dcterms:modified xsi:type="dcterms:W3CDTF">2026-03-05T10:26:07Z</dcterms:modified>
</cp:coreProperties>
</file>