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4"/>
    <p:sldMasterId id="2147483796" r:id="rId5"/>
    <p:sldMasterId id="2147483808" r:id="rId6"/>
  </p:sldMasterIdLst>
  <p:notesMasterIdLst>
    <p:notesMasterId r:id="rId57"/>
  </p:notesMasterIdLst>
  <p:sldIdLst>
    <p:sldId id="256" r:id="rId7"/>
    <p:sldId id="354" r:id="rId8"/>
    <p:sldId id="347" r:id="rId9"/>
    <p:sldId id="348" r:id="rId10"/>
    <p:sldId id="343" r:id="rId11"/>
    <p:sldId id="352" r:id="rId12"/>
    <p:sldId id="330" r:id="rId13"/>
    <p:sldId id="337" r:id="rId14"/>
    <p:sldId id="345" r:id="rId15"/>
    <p:sldId id="353" r:id="rId16"/>
    <p:sldId id="266" r:id="rId17"/>
    <p:sldId id="350" r:id="rId18"/>
    <p:sldId id="280" r:id="rId19"/>
    <p:sldId id="273" r:id="rId20"/>
    <p:sldId id="338" r:id="rId21"/>
    <p:sldId id="278" r:id="rId22"/>
    <p:sldId id="282" r:id="rId23"/>
    <p:sldId id="317" r:id="rId24"/>
    <p:sldId id="283" r:id="rId25"/>
    <p:sldId id="326" r:id="rId26"/>
    <p:sldId id="299" r:id="rId27"/>
    <p:sldId id="307" r:id="rId28"/>
    <p:sldId id="331" r:id="rId29"/>
    <p:sldId id="333" r:id="rId30"/>
    <p:sldId id="335" r:id="rId31"/>
    <p:sldId id="320" r:id="rId32"/>
    <p:sldId id="289" r:id="rId33"/>
    <p:sldId id="284" r:id="rId34"/>
    <p:sldId id="285" r:id="rId35"/>
    <p:sldId id="286" r:id="rId36"/>
    <p:sldId id="287" r:id="rId37"/>
    <p:sldId id="288" r:id="rId38"/>
    <p:sldId id="304" r:id="rId39"/>
    <p:sldId id="290" r:id="rId40"/>
    <p:sldId id="334" r:id="rId41"/>
    <p:sldId id="291" r:id="rId42"/>
    <p:sldId id="292" r:id="rId43"/>
    <p:sldId id="294" r:id="rId44"/>
    <p:sldId id="293" r:id="rId45"/>
    <p:sldId id="319" r:id="rId46"/>
    <p:sldId id="324" r:id="rId47"/>
    <p:sldId id="321" r:id="rId48"/>
    <p:sldId id="310" r:id="rId49"/>
    <p:sldId id="311" r:id="rId50"/>
    <p:sldId id="305" r:id="rId51"/>
    <p:sldId id="281" r:id="rId52"/>
    <p:sldId id="312" r:id="rId53"/>
    <p:sldId id="328" r:id="rId54"/>
    <p:sldId id="351" r:id="rId55"/>
    <p:sldId id="349"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0033"/>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83ABC-6F9B-44C7-A1EC-AD1EA9490BC2}" v="7" dt="2023-01-31T06:49:19.08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5000" autoAdjust="0"/>
  </p:normalViewPr>
  <p:slideViewPr>
    <p:cSldViewPr snapToGrid="0">
      <p:cViewPr varScale="1">
        <p:scale>
          <a:sx n="82" d="100"/>
          <a:sy n="82" d="100"/>
        </p:scale>
        <p:origin x="792"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atistik Danışma Birimi" userId="7ecb8747-bc5b-4f0b-98da-d1732155eec0" providerId="ADAL" clId="{CF283ABC-6F9B-44C7-A1EC-AD1EA9490BC2}"/>
    <pc:docChg chg="undo custSel addSld modSld sldOrd">
      <pc:chgData name="İstatistik Danışma Birimi" userId="7ecb8747-bc5b-4f0b-98da-d1732155eec0" providerId="ADAL" clId="{CF283ABC-6F9B-44C7-A1EC-AD1EA9490BC2}" dt="2023-01-31T06:57:14.158" v="1372"/>
      <pc:docMkLst>
        <pc:docMk/>
      </pc:docMkLst>
      <pc:sldChg chg="modSp mod">
        <pc:chgData name="İstatistik Danışma Birimi" userId="7ecb8747-bc5b-4f0b-98da-d1732155eec0" providerId="ADAL" clId="{CF283ABC-6F9B-44C7-A1EC-AD1EA9490BC2}" dt="2023-01-31T06:44:47.733" v="1315" actId="403"/>
        <pc:sldMkLst>
          <pc:docMk/>
          <pc:sldMk cId="4009178024" sldId="256"/>
        </pc:sldMkLst>
        <pc:spChg chg="mod">
          <ac:chgData name="İstatistik Danışma Birimi" userId="7ecb8747-bc5b-4f0b-98da-d1732155eec0" providerId="ADAL" clId="{CF283ABC-6F9B-44C7-A1EC-AD1EA9490BC2}" dt="2023-01-31T06:44:47.733" v="1315" actId="403"/>
          <ac:spMkLst>
            <pc:docMk/>
            <pc:sldMk cId="4009178024" sldId="256"/>
            <ac:spMk id="3" creationId="{00000000-0000-0000-0000-000000000000}"/>
          </ac:spMkLst>
        </pc:spChg>
      </pc:sldChg>
      <pc:sldChg chg="mod modShow">
        <pc:chgData name="İstatistik Danışma Birimi" userId="7ecb8747-bc5b-4f0b-98da-d1732155eec0" providerId="ADAL" clId="{CF283ABC-6F9B-44C7-A1EC-AD1EA9490BC2}" dt="2023-01-30T20:13:17.502" v="1313" actId="729"/>
        <pc:sldMkLst>
          <pc:docMk/>
          <pc:sldMk cId="1555977140" sldId="281"/>
        </pc:sldMkLst>
      </pc:sldChg>
      <pc:sldChg chg="mod modShow">
        <pc:chgData name="İstatistik Danışma Birimi" userId="7ecb8747-bc5b-4f0b-98da-d1732155eec0" providerId="ADAL" clId="{CF283ABC-6F9B-44C7-A1EC-AD1EA9490BC2}" dt="2023-01-30T20:13:17.502" v="1313" actId="729"/>
        <pc:sldMkLst>
          <pc:docMk/>
          <pc:sldMk cId="2727479933" sldId="284"/>
        </pc:sldMkLst>
      </pc:sldChg>
      <pc:sldChg chg="mod modShow">
        <pc:chgData name="İstatistik Danışma Birimi" userId="7ecb8747-bc5b-4f0b-98da-d1732155eec0" providerId="ADAL" clId="{CF283ABC-6F9B-44C7-A1EC-AD1EA9490BC2}" dt="2023-01-30T20:13:17.502" v="1313" actId="729"/>
        <pc:sldMkLst>
          <pc:docMk/>
          <pc:sldMk cId="1398045120" sldId="285"/>
        </pc:sldMkLst>
      </pc:sldChg>
      <pc:sldChg chg="mod modShow">
        <pc:chgData name="İstatistik Danışma Birimi" userId="7ecb8747-bc5b-4f0b-98da-d1732155eec0" providerId="ADAL" clId="{CF283ABC-6F9B-44C7-A1EC-AD1EA9490BC2}" dt="2023-01-30T20:13:17.502" v="1313" actId="729"/>
        <pc:sldMkLst>
          <pc:docMk/>
          <pc:sldMk cId="956057876" sldId="286"/>
        </pc:sldMkLst>
      </pc:sldChg>
      <pc:sldChg chg="mod modShow">
        <pc:chgData name="İstatistik Danışma Birimi" userId="7ecb8747-bc5b-4f0b-98da-d1732155eec0" providerId="ADAL" clId="{CF283ABC-6F9B-44C7-A1EC-AD1EA9490BC2}" dt="2023-01-30T20:13:17.502" v="1313" actId="729"/>
        <pc:sldMkLst>
          <pc:docMk/>
          <pc:sldMk cId="1176963869" sldId="287"/>
        </pc:sldMkLst>
      </pc:sldChg>
      <pc:sldChg chg="mod modShow">
        <pc:chgData name="İstatistik Danışma Birimi" userId="7ecb8747-bc5b-4f0b-98da-d1732155eec0" providerId="ADAL" clId="{CF283ABC-6F9B-44C7-A1EC-AD1EA9490BC2}" dt="2023-01-30T20:13:17.502" v="1313" actId="729"/>
        <pc:sldMkLst>
          <pc:docMk/>
          <pc:sldMk cId="670882183" sldId="288"/>
        </pc:sldMkLst>
      </pc:sldChg>
      <pc:sldChg chg="modSp mod">
        <pc:chgData name="İstatistik Danışma Birimi" userId="7ecb8747-bc5b-4f0b-98da-d1732155eec0" providerId="ADAL" clId="{CF283ABC-6F9B-44C7-A1EC-AD1EA9490BC2}" dt="2023-01-30T20:09:05.407" v="1312" actId="20577"/>
        <pc:sldMkLst>
          <pc:docMk/>
          <pc:sldMk cId="1493324586" sldId="289"/>
        </pc:sldMkLst>
        <pc:spChg chg="mod">
          <ac:chgData name="İstatistik Danışma Birimi" userId="7ecb8747-bc5b-4f0b-98da-d1732155eec0" providerId="ADAL" clId="{CF283ABC-6F9B-44C7-A1EC-AD1EA9490BC2}" dt="2023-01-30T20:09:05.407" v="1312" actId="20577"/>
          <ac:spMkLst>
            <pc:docMk/>
            <pc:sldMk cId="1493324586" sldId="289"/>
            <ac:spMk id="4" creationId="{00000000-0000-0000-0000-000000000000}"/>
          </ac:spMkLst>
        </pc:spChg>
      </pc:sldChg>
      <pc:sldChg chg="mod modShow">
        <pc:chgData name="İstatistik Danışma Birimi" userId="7ecb8747-bc5b-4f0b-98da-d1732155eec0" providerId="ADAL" clId="{CF283ABC-6F9B-44C7-A1EC-AD1EA9490BC2}" dt="2023-01-30T20:13:17.502" v="1313" actId="729"/>
        <pc:sldMkLst>
          <pc:docMk/>
          <pc:sldMk cId="3319214351" sldId="290"/>
        </pc:sldMkLst>
      </pc:sldChg>
      <pc:sldChg chg="mod modShow">
        <pc:chgData name="İstatistik Danışma Birimi" userId="7ecb8747-bc5b-4f0b-98da-d1732155eec0" providerId="ADAL" clId="{CF283ABC-6F9B-44C7-A1EC-AD1EA9490BC2}" dt="2023-01-30T20:13:17.502" v="1313" actId="729"/>
        <pc:sldMkLst>
          <pc:docMk/>
          <pc:sldMk cId="1493483534" sldId="291"/>
        </pc:sldMkLst>
      </pc:sldChg>
      <pc:sldChg chg="mod modShow">
        <pc:chgData name="İstatistik Danışma Birimi" userId="7ecb8747-bc5b-4f0b-98da-d1732155eec0" providerId="ADAL" clId="{CF283ABC-6F9B-44C7-A1EC-AD1EA9490BC2}" dt="2023-01-30T20:13:17.502" v="1313" actId="729"/>
        <pc:sldMkLst>
          <pc:docMk/>
          <pc:sldMk cId="2475118358" sldId="292"/>
        </pc:sldMkLst>
      </pc:sldChg>
      <pc:sldChg chg="mod modShow">
        <pc:chgData name="İstatistik Danışma Birimi" userId="7ecb8747-bc5b-4f0b-98da-d1732155eec0" providerId="ADAL" clId="{CF283ABC-6F9B-44C7-A1EC-AD1EA9490BC2}" dt="2023-01-30T20:13:17.502" v="1313" actId="729"/>
        <pc:sldMkLst>
          <pc:docMk/>
          <pc:sldMk cId="2990400660" sldId="293"/>
        </pc:sldMkLst>
      </pc:sldChg>
      <pc:sldChg chg="mod modShow">
        <pc:chgData name="İstatistik Danışma Birimi" userId="7ecb8747-bc5b-4f0b-98da-d1732155eec0" providerId="ADAL" clId="{CF283ABC-6F9B-44C7-A1EC-AD1EA9490BC2}" dt="2023-01-30T20:13:17.502" v="1313" actId="729"/>
        <pc:sldMkLst>
          <pc:docMk/>
          <pc:sldMk cId="1294831635" sldId="294"/>
        </pc:sldMkLst>
      </pc:sldChg>
      <pc:sldChg chg="mod modShow">
        <pc:chgData name="İstatistik Danışma Birimi" userId="7ecb8747-bc5b-4f0b-98da-d1732155eec0" providerId="ADAL" clId="{CF283ABC-6F9B-44C7-A1EC-AD1EA9490BC2}" dt="2023-01-30T20:13:17.502" v="1313" actId="729"/>
        <pc:sldMkLst>
          <pc:docMk/>
          <pc:sldMk cId="2293957082" sldId="304"/>
        </pc:sldMkLst>
      </pc:sldChg>
      <pc:sldChg chg="mod modShow">
        <pc:chgData name="İstatistik Danışma Birimi" userId="7ecb8747-bc5b-4f0b-98da-d1732155eec0" providerId="ADAL" clId="{CF283ABC-6F9B-44C7-A1EC-AD1EA9490BC2}" dt="2023-01-30T20:13:17.502" v="1313" actId="729"/>
        <pc:sldMkLst>
          <pc:docMk/>
          <pc:sldMk cId="82184893" sldId="305"/>
        </pc:sldMkLst>
      </pc:sldChg>
      <pc:sldChg chg="mod modShow">
        <pc:chgData name="İstatistik Danışma Birimi" userId="7ecb8747-bc5b-4f0b-98da-d1732155eec0" providerId="ADAL" clId="{CF283ABC-6F9B-44C7-A1EC-AD1EA9490BC2}" dt="2023-01-30T20:13:17.502" v="1313" actId="729"/>
        <pc:sldMkLst>
          <pc:docMk/>
          <pc:sldMk cId="2821894721" sldId="310"/>
        </pc:sldMkLst>
      </pc:sldChg>
      <pc:sldChg chg="mod modShow">
        <pc:chgData name="İstatistik Danışma Birimi" userId="7ecb8747-bc5b-4f0b-98da-d1732155eec0" providerId="ADAL" clId="{CF283ABC-6F9B-44C7-A1EC-AD1EA9490BC2}" dt="2023-01-30T20:13:17.502" v="1313" actId="729"/>
        <pc:sldMkLst>
          <pc:docMk/>
          <pc:sldMk cId="1259289091" sldId="311"/>
        </pc:sldMkLst>
      </pc:sldChg>
      <pc:sldChg chg="mod modShow">
        <pc:chgData name="İstatistik Danışma Birimi" userId="7ecb8747-bc5b-4f0b-98da-d1732155eec0" providerId="ADAL" clId="{CF283ABC-6F9B-44C7-A1EC-AD1EA9490BC2}" dt="2023-01-30T20:13:17.502" v="1313" actId="729"/>
        <pc:sldMkLst>
          <pc:docMk/>
          <pc:sldMk cId="108065776" sldId="312"/>
        </pc:sldMkLst>
      </pc:sldChg>
      <pc:sldChg chg="mod modShow">
        <pc:chgData name="İstatistik Danışma Birimi" userId="7ecb8747-bc5b-4f0b-98da-d1732155eec0" providerId="ADAL" clId="{CF283ABC-6F9B-44C7-A1EC-AD1EA9490BC2}" dt="2023-01-30T20:13:17.502" v="1313" actId="729"/>
        <pc:sldMkLst>
          <pc:docMk/>
          <pc:sldMk cId="2152628119" sldId="319"/>
        </pc:sldMkLst>
      </pc:sldChg>
      <pc:sldChg chg="addSp modSp mod">
        <pc:chgData name="İstatistik Danışma Birimi" userId="7ecb8747-bc5b-4f0b-98da-d1732155eec0" providerId="ADAL" clId="{CF283ABC-6F9B-44C7-A1EC-AD1EA9490BC2}" dt="2023-01-31T06:49:53.021" v="1362" actId="14100"/>
        <pc:sldMkLst>
          <pc:docMk/>
          <pc:sldMk cId="1506857046" sldId="320"/>
        </pc:sldMkLst>
        <pc:spChg chg="add mod">
          <ac:chgData name="İstatistik Danışma Birimi" userId="7ecb8747-bc5b-4f0b-98da-d1732155eec0" providerId="ADAL" clId="{CF283ABC-6F9B-44C7-A1EC-AD1EA9490BC2}" dt="2023-01-31T06:49:53.021" v="1362" actId="14100"/>
          <ac:spMkLst>
            <pc:docMk/>
            <pc:sldMk cId="1506857046" sldId="320"/>
            <ac:spMk id="8" creationId="{37F44042-9FCF-6097-5B8A-B6B10799AC12}"/>
          </ac:spMkLst>
        </pc:spChg>
      </pc:sldChg>
      <pc:sldChg chg="mod modShow">
        <pc:chgData name="İstatistik Danışma Birimi" userId="7ecb8747-bc5b-4f0b-98da-d1732155eec0" providerId="ADAL" clId="{CF283ABC-6F9B-44C7-A1EC-AD1EA9490BC2}" dt="2023-01-30T20:13:17.502" v="1313" actId="729"/>
        <pc:sldMkLst>
          <pc:docMk/>
          <pc:sldMk cId="1729640031" sldId="321"/>
        </pc:sldMkLst>
      </pc:sldChg>
      <pc:sldChg chg="mod modShow">
        <pc:chgData name="İstatistik Danışma Birimi" userId="7ecb8747-bc5b-4f0b-98da-d1732155eec0" providerId="ADAL" clId="{CF283ABC-6F9B-44C7-A1EC-AD1EA9490BC2}" dt="2023-01-30T20:13:17.502" v="1313" actId="729"/>
        <pc:sldMkLst>
          <pc:docMk/>
          <pc:sldMk cId="800604348" sldId="324"/>
        </pc:sldMkLst>
      </pc:sldChg>
      <pc:sldChg chg="modSp">
        <pc:chgData name="İstatistik Danışma Birimi" userId="7ecb8747-bc5b-4f0b-98da-d1732155eec0" providerId="ADAL" clId="{CF283ABC-6F9B-44C7-A1EC-AD1EA9490BC2}" dt="2023-01-30T20:07:31.130" v="1223" actId="6549"/>
        <pc:sldMkLst>
          <pc:docMk/>
          <pc:sldMk cId="422209746" sldId="326"/>
        </pc:sldMkLst>
        <pc:spChg chg="mod">
          <ac:chgData name="İstatistik Danışma Birimi" userId="7ecb8747-bc5b-4f0b-98da-d1732155eec0" providerId="ADAL" clId="{CF283ABC-6F9B-44C7-A1EC-AD1EA9490BC2}" dt="2023-01-30T20:07:31.130" v="1223" actId="6549"/>
          <ac:spMkLst>
            <pc:docMk/>
            <pc:sldMk cId="422209746" sldId="326"/>
            <ac:spMk id="6" creationId="{638F7D76-6BF3-9E37-9C31-D48809F598D4}"/>
          </ac:spMkLst>
        </pc:spChg>
      </pc:sldChg>
      <pc:sldChg chg="mod modShow">
        <pc:chgData name="İstatistik Danışma Birimi" userId="7ecb8747-bc5b-4f0b-98da-d1732155eec0" providerId="ADAL" clId="{CF283ABC-6F9B-44C7-A1EC-AD1EA9490BC2}" dt="2023-01-30T20:13:17.502" v="1313" actId="729"/>
        <pc:sldMkLst>
          <pc:docMk/>
          <pc:sldMk cId="1102944496" sldId="328"/>
        </pc:sldMkLst>
      </pc:sldChg>
      <pc:sldChg chg="modSp mod">
        <pc:chgData name="İstatistik Danışma Birimi" userId="7ecb8747-bc5b-4f0b-98da-d1732155eec0" providerId="ADAL" clId="{CF283ABC-6F9B-44C7-A1EC-AD1EA9490BC2}" dt="2023-01-30T20:01:07.461" v="961" actId="20577"/>
        <pc:sldMkLst>
          <pc:docMk/>
          <pc:sldMk cId="1771116958" sldId="330"/>
        </pc:sldMkLst>
        <pc:spChg chg="mod">
          <ac:chgData name="İstatistik Danışma Birimi" userId="7ecb8747-bc5b-4f0b-98da-d1732155eec0" providerId="ADAL" clId="{CF283ABC-6F9B-44C7-A1EC-AD1EA9490BC2}" dt="2023-01-30T20:01:07.461" v="961" actId="20577"/>
          <ac:spMkLst>
            <pc:docMk/>
            <pc:sldMk cId="1771116958" sldId="330"/>
            <ac:spMk id="3" creationId="{00000000-0000-0000-0000-000000000000}"/>
          </ac:spMkLst>
        </pc:spChg>
        <pc:spChg chg="mod">
          <ac:chgData name="İstatistik Danışma Birimi" userId="7ecb8747-bc5b-4f0b-98da-d1732155eec0" providerId="ADAL" clId="{CF283ABC-6F9B-44C7-A1EC-AD1EA9490BC2}" dt="2023-01-30T14:50:30.658" v="898" actId="14100"/>
          <ac:spMkLst>
            <pc:docMk/>
            <pc:sldMk cId="1771116958" sldId="330"/>
            <ac:spMk id="4" creationId="{00000000-0000-0000-0000-000000000000}"/>
          </ac:spMkLst>
        </pc:spChg>
      </pc:sldChg>
      <pc:sldChg chg="mod modShow">
        <pc:chgData name="İstatistik Danışma Birimi" userId="7ecb8747-bc5b-4f0b-98da-d1732155eec0" providerId="ADAL" clId="{CF283ABC-6F9B-44C7-A1EC-AD1EA9490BC2}" dt="2023-01-30T20:13:17.502" v="1313" actId="729"/>
        <pc:sldMkLst>
          <pc:docMk/>
          <pc:sldMk cId="3514642146" sldId="334"/>
        </pc:sldMkLst>
      </pc:sldChg>
      <pc:sldChg chg="delSp modSp mod">
        <pc:chgData name="İstatistik Danışma Birimi" userId="7ecb8747-bc5b-4f0b-98da-d1732155eec0" providerId="ADAL" clId="{CF283ABC-6F9B-44C7-A1EC-AD1EA9490BC2}" dt="2023-01-30T14:51:29.437" v="902" actId="478"/>
        <pc:sldMkLst>
          <pc:docMk/>
          <pc:sldMk cId="3414503658" sldId="335"/>
        </pc:sldMkLst>
        <pc:spChg chg="del">
          <ac:chgData name="İstatistik Danışma Birimi" userId="7ecb8747-bc5b-4f0b-98da-d1732155eec0" providerId="ADAL" clId="{CF283ABC-6F9B-44C7-A1EC-AD1EA9490BC2}" dt="2023-01-30T14:51:29.437" v="902" actId="478"/>
          <ac:spMkLst>
            <pc:docMk/>
            <pc:sldMk cId="3414503658" sldId="335"/>
            <ac:spMk id="2" creationId="{7C9C1859-A147-412B-8879-78966C8E7527}"/>
          </ac:spMkLst>
        </pc:spChg>
        <pc:spChg chg="mod">
          <ac:chgData name="İstatistik Danışma Birimi" userId="7ecb8747-bc5b-4f0b-98da-d1732155eec0" providerId="ADAL" clId="{CF283ABC-6F9B-44C7-A1EC-AD1EA9490BC2}" dt="2023-01-30T14:51:24.048" v="901" actId="1076"/>
          <ac:spMkLst>
            <pc:docMk/>
            <pc:sldMk cId="3414503658" sldId="335"/>
            <ac:spMk id="8" creationId="{EDE06500-A0A2-403A-934E-3E4791A211BD}"/>
          </ac:spMkLst>
        </pc:spChg>
      </pc:sldChg>
      <pc:sldChg chg="modSp mod">
        <pc:chgData name="İstatistik Danışma Birimi" userId="7ecb8747-bc5b-4f0b-98da-d1732155eec0" providerId="ADAL" clId="{CF283ABC-6F9B-44C7-A1EC-AD1EA9490BC2}" dt="2023-01-30T20:03:23.664" v="1023" actId="20577"/>
        <pc:sldMkLst>
          <pc:docMk/>
          <pc:sldMk cId="1438524871" sldId="337"/>
        </pc:sldMkLst>
        <pc:spChg chg="mod">
          <ac:chgData name="İstatistik Danışma Birimi" userId="7ecb8747-bc5b-4f0b-98da-d1732155eec0" providerId="ADAL" clId="{CF283ABC-6F9B-44C7-A1EC-AD1EA9490BC2}" dt="2023-01-30T20:03:23.664" v="1023" actId="20577"/>
          <ac:spMkLst>
            <pc:docMk/>
            <pc:sldMk cId="1438524871" sldId="337"/>
            <ac:spMk id="3" creationId="{8C50E89E-2A43-4C08-9E2D-425D05FD13A3}"/>
          </ac:spMkLst>
        </pc:spChg>
        <pc:spChg chg="mod">
          <ac:chgData name="İstatistik Danışma Birimi" userId="7ecb8747-bc5b-4f0b-98da-d1732155eec0" providerId="ADAL" clId="{CF283ABC-6F9B-44C7-A1EC-AD1EA9490BC2}" dt="2023-01-30T14:50:26.002" v="897" actId="14100"/>
          <ac:spMkLst>
            <pc:docMk/>
            <pc:sldMk cId="1438524871" sldId="337"/>
            <ac:spMk id="4" creationId="{03E4A2DA-D892-4A18-92A1-3ECC72081ECA}"/>
          </ac:spMkLst>
        </pc:spChg>
      </pc:sldChg>
      <pc:sldChg chg="delSp mod">
        <pc:chgData name="İstatistik Danışma Birimi" userId="7ecb8747-bc5b-4f0b-98da-d1732155eec0" providerId="ADAL" clId="{CF283ABC-6F9B-44C7-A1EC-AD1EA9490BC2}" dt="2023-01-30T14:50:54.144" v="900" actId="478"/>
        <pc:sldMkLst>
          <pc:docMk/>
          <pc:sldMk cId="1316825531" sldId="338"/>
        </pc:sldMkLst>
        <pc:spChg chg="del">
          <ac:chgData name="İstatistik Danışma Birimi" userId="7ecb8747-bc5b-4f0b-98da-d1732155eec0" providerId="ADAL" clId="{CF283ABC-6F9B-44C7-A1EC-AD1EA9490BC2}" dt="2023-01-30T14:50:54.144" v="900" actId="478"/>
          <ac:spMkLst>
            <pc:docMk/>
            <pc:sldMk cId="1316825531" sldId="338"/>
            <ac:spMk id="4" creationId="{169968F4-B6F0-4221-ADF7-910CE23866BC}"/>
          </ac:spMkLst>
        </pc:spChg>
      </pc:sldChg>
      <pc:sldChg chg="delSp modSp mod">
        <pc:chgData name="İstatistik Danışma Birimi" userId="7ecb8747-bc5b-4f0b-98da-d1732155eec0" providerId="ADAL" clId="{CF283ABC-6F9B-44C7-A1EC-AD1EA9490BC2}" dt="2023-01-30T14:49:36.204" v="890" actId="478"/>
        <pc:sldMkLst>
          <pc:docMk/>
          <pc:sldMk cId="1607422358" sldId="343"/>
        </pc:sldMkLst>
        <pc:spChg chg="mod">
          <ac:chgData name="İstatistik Danışma Birimi" userId="7ecb8747-bc5b-4f0b-98da-d1732155eec0" providerId="ADAL" clId="{CF283ABC-6F9B-44C7-A1EC-AD1EA9490BC2}" dt="2023-01-30T14:45:20.263" v="835" actId="313"/>
          <ac:spMkLst>
            <pc:docMk/>
            <pc:sldMk cId="1607422358" sldId="343"/>
            <ac:spMk id="2" creationId="{00000000-0000-0000-0000-000000000000}"/>
          </ac:spMkLst>
        </pc:spChg>
        <pc:spChg chg="del">
          <ac:chgData name="İstatistik Danışma Birimi" userId="7ecb8747-bc5b-4f0b-98da-d1732155eec0" providerId="ADAL" clId="{CF283ABC-6F9B-44C7-A1EC-AD1EA9490BC2}" dt="2023-01-30T14:49:36.204" v="890" actId="478"/>
          <ac:spMkLst>
            <pc:docMk/>
            <pc:sldMk cId="1607422358" sldId="343"/>
            <ac:spMk id="4" creationId="{9C35CF00-D120-4F0F-94D8-07051CC6D455}"/>
          </ac:spMkLst>
        </pc:spChg>
      </pc:sldChg>
      <pc:sldChg chg="delSp mod">
        <pc:chgData name="İstatistik Danışma Birimi" userId="7ecb8747-bc5b-4f0b-98da-d1732155eec0" providerId="ADAL" clId="{CF283ABC-6F9B-44C7-A1EC-AD1EA9490BC2}" dt="2023-01-30T20:03:43.969" v="1024" actId="478"/>
        <pc:sldMkLst>
          <pc:docMk/>
          <pc:sldMk cId="1510809181" sldId="345"/>
        </pc:sldMkLst>
        <pc:spChg chg="del">
          <ac:chgData name="İstatistik Danışma Birimi" userId="7ecb8747-bc5b-4f0b-98da-d1732155eec0" providerId="ADAL" clId="{CF283ABC-6F9B-44C7-A1EC-AD1EA9490BC2}" dt="2023-01-30T20:03:43.969" v="1024" actId="478"/>
          <ac:spMkLst>
            <pc:docMk/>
            <pc:sldMk cId="1510809181" sldId="345"/>
            <ac:spMk id="2" creationId="{536BAD52-5141-4A75-BF93-3A11620AD1CC}"/>
          </ac:spMkLst>
        </pc:spChg>
      </pc:sldChg>
      <pc:sldChg chg="mod modShow">
        <pc:chgData name="İstatistik Danışma Birimi" userId="7ecb8747-bc5b-4f0b-98da-d1732155eec0" providerId="ADAL" clId="{CF283ABC-6F9B-44C7-A1EC-AD1EA9490BC2}" dt="2023-01-30T20:13:17.502" v="1313" actId="729"/>
        <pc:sldMkLst>
          <pc:docMk/>
          <pc:sldMk cId="257121089" sldId="349"/>
        </pc:sldMkLst>
      </pc:sldChg>
      <pc:sldChg chg="delSp mod ord">
        <pc:chgData name="İstatistik Danışma Birimi" userId="7ecb8747-bc5b-4f0b-98da-d1732155eec0" providerId="ADAL" clId="{CF283ABC-6F9B-44C7-A1EC-AD1EA9490BC2}" dt="2023-01-31T06:57:14.158" v="1372"/>
        <pc:sldMkLst>
          <pc:docMk/>
          <pc:sldMk cId="2547145271" sldId="350"/>
        </pc:sldMkLst>
        <pc:spChg chg="del">
          <ac:chgData name="İstatistik Danışma Birimi" userId="7ecb8747-bc5b-4f0b-98da-d1732155eec0" providerId="ADAL" clId="{CF283ABC-6F9B-44C7-A1EC-AD1EA9490BC2}" dt="2023-01-30T14:50:39.438" v="899" actId="478"/>
          <ac:spMkLst>
            <pc:docMk/>
            <pc:sldMk cId="2547145271" sldId="350"/>
            <ac:spMk id="4" creationId="{97292892-0027-492F-9431-020DF78491AB}"/>
          </ac:spMkLst>
        </pc:spChg>
      </pc:sldChg>
      <pc:sldChg chg="mod modShow">
        <pc:chgData name="İstatistik Danışma Birimi" userId="7ecb8747-bc5b-4f0b-98da-d1732155eec0" providerId="ADAL" clId="{CF283ABC-6F9B-44C7-A1EC-AD1EA9490BC2}" dt="2023-01-30T20:13:17.502" v="1313" actId="729"/>
        <pc:sldMkLst>
          <pc:docMk/>
          <pc:sldMk cId="2798158270" sldId="351"/>
        </pc:sldMkLst>
      </pc:sldChg>
      <pc:sldChg chg="delSp mod">
        <pc:chgData name="İstatistik Danışma Birimi" userId="7ecb8747-bc5b-4f0b-98da-d1732155eec0" providerId="ADAL" clId="{CF283ABC-6F9B-44C7-A1EC-AD1EA9490BC2}" dt="2023-01-30T14:49:30.098" v="889" actId="478"/>
        <pc:sldMkLst>
          <pc:docMk/>
          <pc:sldMk cId="587539859" sldId="352"/>
        </pc:sldMkLst>
        <pc:spChg chg="del">
          <ac:chgData name="İstatistik Danışma Birimi" userId="7ecb8747-bc5b-4f0b-98da-d1732155eec0" providerId="ADAL" clId="{CF283ABC-6F9B-44C7-A1EC-AD1EA9490BC2}" dt="2023-01-30T14:49:30.098" v="889" actId="478"/>
          <ac:spMkLst>
            <pc:docMk/>
            <pc:sldMk cId="587539859" sldId="352"/>
            <ac:spMk id="4" creationId="{00000000-0000-0000-0000-000000000000}"/>
          </ac:spMkLst>
        </pc:spChg>
      </pc:sldChg>
      <pc:sldChg chg="addSp modSp mod">
        <pc:chgData name="İstatistik Danışma Birimi" userId="7ecb8747-bc5b-4f0b-98da-d1732155eec0" providerId="ADAL" clId="{CF283ABC-6F9B-44C7-A1EC-AD1EA9490BC2}" dt="2023-01-31T06:56:38.946" v="1368" actId="20577"/>
        <pc:sldMkLst>
          <pc:docMk/>
          <pc:sldMk cId="2875696837" sldId="353"/>
        </pc:sldMkLst>
        <pc:spChg chg="add mod">
          <ac:chgData name="İstatistik Danışma Birimi" userId="7ecb8747-bc5b-4f0b-98da-d1732155eec0" providerId="ADAL" clId="{CF283ABC-6F9B-44C7-A1EC-AD1EA9490BC2}" dt="2023-01-31T06:56:38.946" v="1368" actId="20577"/>
          <ac:spMkLst>
            <pc:docMk/>
            <pc:sldMk cId="2875696837" sldId="353"/>
            <ac:spMk id="4" creationId="{BCCCEFC9-7E20-4B6C-5CD8-5186B62346F0}"/>
          </ac:spMkLst>
        </pc:spChg>
      </pc:sldChg>
      <pc:sldChg chg="modSp new mod">
        <pc:chgData name="İstatistik Danışma Birimi" userId="7ecb8747-bc5b-4f0b-98da-d1732155eec0" providerId="ADAL" clId="{CF283ABC-6F9B-44C7-A1EC-AD1EA9490BC2}" dt="2023-01-30T19:59:38.466" v="943" actId="20577"/>
        <pc:sldMkLst>
          <pc:docMk/>
          <pc:sldMk cId="429020327" sldId="354"/>
        </pc:sldMkLst>
        <pc:spChg chg="mod">
          <ac:chgData name="İstatistik Danışma Birimi" userId="7ecb8747-bc5b-4f0b-98da-d1732155eec0" providerId="ADAL" clId="{CF283ABC-6F9B-44C7-A1EC-AD1EA9490BC2}" dt="2023-01-30T14:33:44.991" v="12" actId="20577"/>
          <ac:spMkLst>
            <pc:docMk/>
            <pc:sldMk cId="429020327" sldId="354"/>
            <ac:spMk id="2" creationId="{0579B6E9-B8EA-9442-4176-EB8BBFE8DECA}"/>
          </ac:spMkLst>
        </pc:spChg>
        <pc:spChg chg="mod">
          <ac:chgData name="İstatistik Danışma Birimi" userId="7ecb8747-bc5b-4f0b-98da-d1732155eec0" providerId="ADAL" clId="{CF283ABC-6F9B-44C7-A1EC-AD1EA9490BC2}" dt="2023-01-30T19:59:38.466" v="943" actId="20577"/>
          <ac:spMkLst>
            <pc:docMk/>
            <pc:sldMk cId="429020327" sldId="354"/>
            <ac:spMk id="3" creationId="{4083EF96-F849-0D10-1468-0116E02A24D1}"/>
          </ac:spMkLst>
        </pc:spChg>
      </pc:sldChg>
    </pc:docChg>
  </pc:docChgLst>
  <pc:docChgLst>
    <pc:chgData name="İstatistik Danışma Birimi" userId="7ecb8747-bc5b-4f0b-98da-d1732155eec0" providerId="ADAL" clId="{97C8A2B8-E6F0-4BE2-B54C-84344D52EE32}"/>
    <pc:docChg chg="custSel addSld modSld">
      <pc:chgData name="İstatistik Danışma Birimi" userId="7ecb8747-bc5b-4f0b-98da-d1732155eec0" providerId="ADAL" clId="{97C8A2B8-E6F0-4BE2-B54C-84344D52EE32}" dt="2021-05-21T15:27:10.550" v="628" actId="404"/>
      <pc:docMkLst>
        <pc:docMk/>
      </pc:docMkLst>
      <pc:sldChg chg="addSp modSp mod">
        <pc:chgData name="İstatistik Danışma Birimi" userId="7ecb8747-bc5b-4f0b-98da-d1732155eec0" providerId="ADAL" clId="{97C8A2B8-E6F0-4BE2-B54C-84344D52EE32}" dt="2021-05-21T15:04:20.719" v="626" actId="1076"/>
        <pc:sldMkLst>
          <pc:docMk/>
          <pc:sldMk cId="4009178024" sldId="256"/>
        </pc:sldMkLst>
        <pc:spChg chg="mod">
          <ac:chgData name="İstatistik Danışma Birimi" userId="7ecb8747-bc5b-4f0b-98da-d1732155eec0" providerId="ADAL" clId="{97C8A2B8-E6F0-4BE2-B54C-84344D52EE32}" dt="2021-05-21T09:25:04.944" v="258" actId="313"/>
          <ac:spMkLst>
            <pc:docMk/>
            <pc:sldMk cId="4009178024" sldId="256"/>
            <ac:spMk id="2" creationId="{00000000-0000-0000-0000-000000000000}"/>
          </ac:spMkLst>
        </pc:spChg>
        <pc:spChg chg="mod">
          <ac:chgData name="İstatistik Danışma Birimi" userId="7ecb8747-bc5b-4f0b-98da-d1732155eec0" providerId="ADAL" clId="{97C8A2B8-E6F0-4BE2-B54C-84344D52EE32}" dt="2021-05-21T15:04:20.719" v="626" actId="1076"/>
          <ac:spMkLst>
            <pc:docMk/>
            <pc:sldMk cId="4009178024" sldId="256"/>
            <ac:spMk id="3" creationId="{00000000-0000-0000-0000-000000000000}"/>
          </ac:spMkLst>
        </pc:spChg>
        <pc:picChg chg="add mod">
          <ac:chgData name="İstatistik Danışma Birimi" userId="7ecb8747-bc5b-4f0b-98da-d1732155eec0" providerId="ADAL" clId="{97C8A2B8-E6F0-4BE2-B54C-84344D52EE32}" dt="2021-05-21T14:58:13.082" v="549" actId="1076"/>
          <ac:picMkLst>
            <pc:docMk/>
            <pc:sldMk cId="4009178024" sldId="256"/>
            <ac:picMk id="13" creationId="{1434961C-B82F-4BCA-AE68-BAB264BBCD5C}"/>
          </ac:picMkLst>
        </pc:picChg>
      </pc:sldChg>
      <pc:sldChg chg="modSp mod">
        <pc:chgData name="İstatistik Danışma Birimi" userId="7ecb8747-bc5b-4f0b-98da-d1732155eec0" providerId="ADAL" clId="{97C8A2B8-E6F0-4BE2-B54C-84344D52EE32}" dt="2021-05-21T11:03:44.604" v="473" actId="20577"/>
        <pc:sldMkLst>
          <pc:docMk/>
          <pc:sldMk cId="2847782499" sldId="282"/>
        </pc:sldMkLst>
        <pc:spChg chg="mod">
          <ac:chgData name="İstatistik Danışma Birimi" userId="7ecb8747-bc5b-4f0b-98da-d1732155eec0" providerId="ADAL" clId="{97C8A2B8-E6F0-4BE2-B54C-84344D52EE32}" dt="2021-05-21T11:03:44.604" v="473" actId="20577"/>
          <ac:spMkLst>
            <pc:docMk/>
            <pc:sldMk cId="2847782499" sldId="282"/>
            <ac:spMk id="3" creationId="{00000000-0000-0000-0000-000000000000}"/>
          </ac:spMkLst>
        </pc:spChg>
      </pc:sldChg>
      <pc:sldChg chg="modSp mod">
        <pc:chgData name="İstatistik Danışma Birimi" userId="7ecb8747-bc5b-4f0b-98da-d1732155eec0" providerId="ADAL" clId="{97C8A2B8-E6F0-4BE2-B54C-84344D52EE32}" dt="2021-05-21T09:23:59.637" v="213" actId="1076"/>
        <pc:sldMkLst>
          <pc:docMk/>
          <pc:sldMk cId="1259289091" sldId="311"/>
        </pc:sldMkLst>
        <pc:spChg chg="mod">
          <ac:chgData name="İstatistik Danışma Birimi" userId="7ecb8747-bc5b-4f0b-98da-d1732155eec0" providerId="ADAL" clId="{97C8A2B8-E6F0-4BE2-B54C-84344D52EE32}" dt="2021-05-21T09:23:50.672" v="212" actId="20577"/>
          <ac:spMkLst>
            <pc:docMk/>
            <pc:sldMk cId="1259289091" sldId="311"/>
            <ac:spMk id="3" creationId="{00000000-0000-0000-0000-000000000000}"/>
          </ac:spMkLst>
        </pc:spChg>
        <pc:picChg chg="mod">
          <ac:chgData name="İstatistik Danışma Birimi" userId="7ecb8747-bc5b-4f0b-98da-d1732155eec0" providerId="ADAL" clId="{97C8A2B8-E6F0-4BE2-B54C-84344D52EE32}" dt="2021-05-21T09:23:59.637" v="213" actId="1076"/>
          <ac:picMkLst>
            <pc:docMk/>
            <pc:sldMk cId="1259289091" sldId="311"/>
            <ac:picMk id="5" creationId="{00000000-0000-0000-0000-000000000000}"/>
          </ac:picMkLst>
        </pc:picChg>
      </pc:sldChg>
      <pc:sldChg chg="addSp delSp modSp mod">
        <pc:chgData name="İstatistik Danışma Birimi" userId="7ecb8747-bc5b-4f0b-98da-d1732155eec0" providerId="ADAL" clId="{97C8A2B8-E6F0-4BE2-B54C-84344D52EE32}" dt="2021-05-21T11:20:15.263" v="530" actId="1076"/>
        <pc:sldMkLst>
          <pc:docMk/>
          <pc:sldMk cId="3631790127" sldId="317"/>
        </pc:sldMkLst>
        <pc:spChg chg="add mod">
          <ac:chgData name="İstatistik Danışma Birimi" userId="7ecb8747-bc5b-4f0b-98da-d1732155eec0" providerId="ADAL" clId="{97C8A2B8-E6F0-4BE2-B54C-84344D52EE32}" dt="2021-05-21T11:19:52.187" v="527" actId="1076"/>
          <ac:spMkLst>
            <pc:docMk/>
            <pc:sldMk cId="3631790127" sldId="317"/>
            <ac:spMk id="2" creationId="{237EBCB6-5F84-4D75-8CC2-592EFE82B7F0}"/>
          </ac:spMkLst>
        </pc:spChg>
        <pc:spChg chg="del">
          <ac:chgData name="İstatistik Danışma Birimi" userId="7ecb8747-bc5b-4f0b-98da-d1732155eec0" providerId="ADAL" clId="{97C8A2B8-E6F0-4BE2-B54C-84344D52EE32}" dt="2021-05-21T11:16:24.350" v="474" actId="478"/>
          <ac:spMkLst>
            <pc:docMk/>
            <pc:sldMk cId="3631790127" sldId="317"/>
            <ac:spMk id="3" creationId="{00000000-0000-0000-0000-000000000000}"/>
          </ac:spMkLst>
        </pc:spChg>
        <pc:spChg chg="del">
          <ac:chgData name="İstatistik Danışma Birimi" userId="7ecb8747-bc5b-4f0b-98da-d1732155eec0" providerId="ADAL" clId="{97C8A2B8-E6F0-4BE2-B54C-84344D52EE32}" dt="2021-05-21T11:16:26.316" v="475" actId="478"/>
          <ac:spMkLst>
            <pc:docMk/>
            <pc:sldMk cId="3631790127" sldId="317"/>
            <ac:spMk id="7" creationId="{00000000-0000-0000-0000-000000000000}"/>
          </ac:spMkLst>
        </pc:spChg>
        <pc:graphicFrameChg chg="mod modGraphic">
          <ac:chgData name="İstatistik Danışma Birimi" userId="7ecb8747-bc5b-4f0b-98da-d1732155eec0" providerId="ADAL" clId="{97C8A2B8-E6F0-4BE2-B54C-84344D52EE32}" dt="2021-05-21T11:18:34.155" v="521" actId="20577"/>
          <ac:graphicFrameMkLst>
            <pc:docMk/>
            <pc:sldMk cId="3631790127" sldId="317"/>
            <ac:graphicFrameMk id="9" creationId="{00000000-0000-0000-0000-000000000000}"/>
          </ac:graphicFrameMkLst>
        </pc:graphicFrameChg>
        <pc:picChg chg="add mod">
          <ac:chgData name="İstatistik Danışma Birimi" userId="7ecb8747-bc5b-4f0b-98da-d1732155eec0" providerId="ADAL" clId="{97C8A2B8-E6F0-4BE2-B54C-84344D52EE32}" dt="2021-05-21T11:20:15.263" v="530" actId="1076"/>
          <ac:picMkLst>
            <pc:docMk/>
            <pc:sldMk cId="3631790127" sldId="317"/>
            <ac:picMk id="6" creationId="{42FBC89A-1D6D-499F-8E09-08830DAA424B}"/>
          </ac:picMkLst>
        </pc:picChg>
      </pc:sldChg>
      <pc:sldChg chg="modSp mod">
        <pc:chgData name="İstatistik Danışma Birimi" userId="7ecb8747-bc5b-4f0b-98da-d1732155eec0" providerId="ADAL" clId="{97C8A2B8-E6F0-4BE2-B54C-84344D52EE32}" dt="2021-05-21T09:24:22.441" v="214" actId="20577"/>
        <pc:sldMkLst>
          <pc:docMk/>
          <pc:sldMk cId="1102944496" sldId="328"/>
        </pc:sldMkLst>
        <pc:spChg chg="mod">
          <ac:chgData name="İstatistik Danışma Birimi" userId="7ecb8747-bc5b-4f0b-98da-d1732155eec0" providerId="ADAL" clId="{97C8A2B8-E6F0-4BE2-B54C-84344D52EE32}" dt="2021-05-21T09:24:22.441" v="214" actId="20577"/>
          <ac:spMkLst>
            <pc:docMk/>
            <pc:sldMk cId="1102944496" sldId="328"/>
            <ac:spMk id="7" creationId="{00000000-0000-0000-0000-000000000000}"/>
          </ac:spMkLst>
        </pc:spChg>
      </pc:sldChg>
      <pc:sldChg chg="modSp mod">
        <pc:chgData name="İstatistik Danışma Birimi" userId="7ecb8747-bc5b-4f0b-98da-d1732155eec0" providerId="ADAL" clId="{97C8A2B8-E6F0-4BE2-B54C-84344D52EE32}" dt="2021-05-21T11:21:14.257" v="533" actId="732"/>
        <pc:sldMkLst>
          <pc:docMk/>
          <pc:sldMk cId="3742471531" sldId="333"/>
        </pc:sldMkLst>
        <pc:picChg chg="mod modCrop">
          <ac:chgData name="İstatistik Danışma Birimi" userId="7ecb8747-bc5b-4f0b-98da-d1732155eec0" providerId="ADAL" clId="{97C8A2B8-E6F0-4BE2-B54C-84344D52EE32}" dt="2021-05-21T11:21:14.257" v="533" actId="732"/>
          <ac:picMkLst>
            <pc:docMk/>
            <pc:sldMk cId="3742471531" sldId="333"/>
            <ac:picMk id="11" creationId="{00000000-0000-0000-0000-000000000000}"/>
          </ac:picMkLst>
        </pc:picChg>
      </pc:sldChg>
      <pc:sldChg chg="modSp mod">
        <pc:chgData name="İstatistik Danışma Birimi" userId="7ecb8747-bc5b-4f0b-98da-d1732155eec0" providerId="ADAL" clId="{97C8A2B8-E6F0-4BE2-B54C-84344D52EE32}" dt="2021-05-21T15:27:10.550" v="628" actId="404"/>
        <pc:sldMkLst>
          <pc:docMk/>
          <pc:sldMk cId="1607422358" sldId="343"/>
        </pc:sldMkLst>
        <pc:spChg chg="mod">
          <ac:chgData name="İstatistik Danışma Birimi" userId="7ecb8747-bc5b-4f0b-98da-d1732155eec0" providerId="ADAL" clId="{97C8A2B8-E6F0-4BE2-B54C-84344D52EE32}" dt="2021-05-21T15:27:10.550" v="628" actId="404"/>
          <ac:spMkLst>
            <pc:docMk/>
            <pc:sldMk cId="1607422358" sldId="343"/>
            <ac:spMk id="19" creationId="{00000000-0000-0000-0000-000000000000}"/>
          </ac:spMkLst>
        </pc:spChg>
      </pc:sldChg>
      <pc:sldChg chg="modSp mod">
        <pc:chgData name="İstatistik Danışma Birimi" userId="7ecb8747-bc5b-4f0b-98da-d1732155eec0" providerId="ADAL" clId="{97C8A2B8-E6F0-4BE2-B54C-84344D52EE32}" dt="2021-05-21T11:22:02.592" v="544" actId="20577"/>
        <pc:sldMkLst>
          <pc:docMk/>
          <pc:sldMk cId="257121089" sldId="349"/>
        </pc:sldMkLst>
        <pc:spChg chg="mod">
          <ac:chgData name="İstatistik Danışma Birimi" userId="7ecb8747-bc5b-4f0b-98da-d1732155eec0" providerId="ADAL" clId="{97C8A2B8-E6F0-4BE2-B54C-84344D52EE32}" dt="2021-05-21T11:22:02.592" v="544" actId="20577"/>
          <ac:spMkLst>
            <pc:docMk/>
            <pc:sldMk cId="257121089" sldId="349"/>
            <ac:spMk id="2" creationId="{00000000-0000-0000-0000-000000000000}"/>
          </ac:spMkLst>
        </pc:spChg>
        <pc:spChg chg="mod">
          <ac:chgData name="İstatistik Danışma Birimi" userId="7ecb8747-bc5b-4f0b-98da-d1732155eec0" providerId="ADAL" clId="{97C8A2B8-E6F0-4BE2-B54C-84344D52EE32}" dt="2021-05-21T09:24:31.457" v="232" actId="20577"/>
          <ac:spMkLst>
            <pc:docMk/>
            <pc:sldMk cId="257121089" sldId="349"/>
            <ac:spMk id="6" creationId="{3726D8CC-CD72-4D80-9F54-CB2E6EC3F82B}"/>
          </ac:spMkLst>
        </pc:spChg>
      </pc:sldChg>
      <pc:sldChg chg="addSp delSp modSp new mod">
        <pc:chgData name="İstatistik Danışma Birimi" userId="7ecb8747-bc5b-4f0b-98da-d1732155eec0" providerId="ADAL" clId="{97C8A2B8-E6F0-4BE2-B54C-84344D52EE32}" dt="2021-05-21T11:22:12.001" v="545" actId="1076"/>
        <pc:sldMkLst>
          <pc:docMk/>
          <pc:sldMk cId="2798158270" sldId="351"/>
        </pc:sldMkLst>
        <pc:spChg chg="add mod">
          <ac:chgData name="İstatistik Danışma Birimi" userId="7ecb8747-bc5b-4f0b-98da-d1732155eec0" providerId="ADAL" clId="{97C8A2B8-E6F0-4BE2-B54C-84344D52EE32}" dt="2021-05-21T10:31:06.198" v="327" actId="1076"/>
          <ac:spMkLst>
            <pc:docMk/>
            <pc:sldMk cId="2798158270" sldId="351"/>
            <ac:spMk id="10" creationId="{562F0BA9-C637-422A-A8BE-E2F646C02760}"/>
          </ac:spMkLst>
        </pc:spChg>
        <pc:spChg chg="add mod">
          <ac:chgData name="İstatistik Danışma Birimi" userId="7ecb8747-bc5b-4f0b-98da-d1732155eec0" providerId="ADAL" clId="{97C8A2B8-E6F0-4BE2-B54C-84344D52EE32}" dt="2021-05-21T10:33:01.179" v="329" actId="14100"/>
          <ac:spMkLst>
            <pc:docMk/>
            <pc:sldMk cId="2798158270" sldId="351"/>
            <ac:spMk id="11" creationId="{7593F78F-4A11-484C-A03B-9915DE2FB1C2}"/>
          </ac:spMkLst>
        </pc:spChg>
        <pc:picChg chg="add del mod">
          <ac:chgData name="İstatistik Danışma Birimi" userId="7ecb8747-bc5b-4f0b-98da-d1732155eec0" providerId="ADAL" clId="{97C8A2B8-E6F0-4BE2-B54C-84344D52EE32}" dt="2021-05-21T10:28:38.864" v="265" actId="478"/>
          <ac:picMkLst>
            <pc:docMk/>
            <pc:sldMk cId="2798158270" sldId="351"/>
            <ac:picMk id="7" creationId="{A042574A-3B3F-4A88-AA58-A93BE0AAD149}"/>
          </ac:picMkLst>
        </pc:picChg>
        <pc:picChg chg="add mod">
          <ac:chgData name="İstatistik Danışma Birimi" userId="7ecb8747-bc5b-4f0b-98da-d1732155eec0" providerId="ADAL" clId="{97C8A2B8-E6F0-4BE2-B54C-84344D52EE32}" dt="2021-05-21T11:22:12.001" v="545" actId="1076"/>
          <ac:picMkLst>
            <pc:docMk/>
            <pc:sldMk cId="2798158270" sldId="351"/>
            <ac:picMk id="9" creationId="{4BDEEC24-D844-4290-8125-337D328FF2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69F99-ECB1-4E75-9C02-B69CEACADF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FB1E526-32B2-476A-BB72-B317F55BA396}">
      <dgm:prSet phldrT="[Metin]" custT="1"/>
      <dgm:spPr/>
      <dgm:t>
        <a:bodyPr/>
        <a:lstStyle/>
        <a:p>
          <a:r>
            <a:rPr lang="tr-TR" sz="2800" dirty="0"/>
            <a:t>Yapı/Özellik</a:t>
          </a:r>
        </a:p>
      </dgm:t>
    </dgm:pt>
    <dgm:pt modelId="{27597785-DB50-4422-9297-1848D709C837}" type="parTrans" cxnId="{66FA22BB-3E9E-4F1D-B342-36E8BC5EF853}">
      <dgm:prSet/>
      <dgm:spPr/>
      <dgm:t>
        <a:bodyPr/>
        <a:lstStyle/>
        <a:p>
          <a:endParaRPr lang="tr-TR"/>
        </a:p>
      </dgm:t>
    </dgm:pt>
    <dgm:pt modelId="{2785A4D4-A80D-4BCF-A260-C2C11986B68E}" type="sibTrans" cxnId="{66FA22BB-3E9E-4F1D-B342-36E8BC5EF853}">
      <dgm:prSet/>
      <dgm:spPr/>
      <dgm:t>
        <a:bodyPr/>
        <a:lstStyle/>
        <a:p>
          <a:endParaRPr lang="tr-TR"/>
        </a:p>
      </dgm:t>
    </dgm:pt>
    <dgm:pt modelId="{181733BD-69CD-4096-8D05-C6C4A222D3F6}">
      <dgm:prSet phldrT="[Metin]" custT="1"/>
      <dgm:spPr/>
      <dgm:t>
        <a:bodyPr/>
        <a:lstStyle/>
        <a:p>
          <a:r>
            <a:rPr lang="tr-TR" sz="2800" dirty="0"/>
            <a:t>Nitel</a:t>
          </a:r>
        </a:p>
      </dgm:t>
    </dgm:pt>
    <dgm:pt modelId="{953D096A-93E0-424D-802E-2D3DE7C40B7C}" type="parTrans" cxnId="{9B861B8A-7A9B-42F1-B07F-A1DA0A152B3E}">
      <dgm:prSet/>
      <dgm:spPr/>
      <dgm:t>
        <a:bodyPr/>
        <a:lstStyle/>
        <a:p>
          <a:endParaRPr lang="tr-TR"/>
        </a:p>
      </dgm:t>
    </dgm:pt>
    <dgm:pt modelId="{8CE35C79-3663-4FDD-9277-0553D2E99D14}" type="sibTrans" cxnId="{9B861B8A-7A9B-42F1-B07F-A1DA0A152B3E}">
      <dgm:prSet/>
      <dgm:spPr/>
      <dgm:t>
        <a:bodyPr/>
        <a:lstStyle/>
        <a:p>
          <a:endParaRPr lang="tr-TR"/>
        </a:p>
      </dgm:t>
    </dgm:pt>
    <dgm:pt modelId="{4F851EA4-BFE5-448C-8E8F-BCDE2FE7E08F}">
      <dgm:prSet phldrT="[Metin]" custT="1"/>
      <dgm:spPr/>
      <dgm:t>
        <a:bodyPr/>
        <a:lstStyle/>
        <a:p>
          <a:r>
            <a:rPr lang="tr-TR" sz="2800" dirty="0"/>
            <a:t>Nicel</a:t>
          </a:r>
        </a:p>
      </dgm:t>
    </dgm:pt>
    <dgm:pt modelId="{7EC239AD-BA9F-4ABA-90C4-86679C60140A}" type="parTrans" cxnId="{6FC8D779-9A66-4FA3-924A-D0C690F63B55}">
      <dgm:prSet/>
      <dgm:spPr/>
      <dgm:t>
        <a:bodyPr/>
        <a:lstStyle/>
        <a:p>
          <a:endParaRPr lang="tr-TR"/>
        </a:p>
      </dgm:t>
    </dgm:pt>
    <dgm:pt modelId="{929F4CEC-3FE3-4666-B4BD-361A417C4E49}" type="sibTrans" cxnId="{6FC8D779-9A66-4FA3-924A-D0C690F63B55}">
      <dgm:prSet/>
      <dgm:spPr/>
      <dgm:t>
        <a:bodyPr/>
        <a:lstStyle/>
        <a:p>
          <a:endParaRPr lang="tr-TR"/>
        </a:p>
      </dgm:t>
    </dgm:pt>
    <dgm:pt modelId="{BFE15851-4267-48F5-B84C-06E05EB23BE2}">
      <dgm:prSet phldrT="[Metin]" custT="1"/>
      <dgm:spPr/>
      <dgm:t>
        <a:bodyPr/>
        <a:lstStyle/>
        <a:p>
          <a:r>
            <a:rPr lang="tr-TR" sz="2800" dirty="0"/>
            <a:t>Değer</a:t>
          </a:r>
          <a:endParaRPr lang="tr-TR" sz="3200" dirty="0"/>
        </a:p>
      </dgm:t>
    </dgm:pt>
    <dgm:pt modelId="{DC5AB335-2CD7-48C7-ABDB-38B9A388EDC0}" type="parTrans" cxnId="{36ABACBB-5050-4EEB-B171-E797ECDD5779}">
      <dgm:prSet/>
      <dgm:spPr/>
      <dgm:t>
        <a:bodyPr/>
        <a:lstStyle/>
        <a:p>
          <a:endParaRPr lang="tr-TR"/>
        </a:p>
      </dgm:t>
    </dgm:pt>
    <dgm:pt modelId="{8935DA1E-4372-483D-93AD-7F7A60C1108D}" type="sibTrans" cxnId="{36ABACBB-5050-4EEB-B171-E797ECDD5779}">
      <dgm:prSet/>
      <dgm:spPr/>
      <dgm:t>
        <a:bodyPr/>
        <a:lstStyle/>
        <a:p>
          <a:endParaRPr lang="tr-TR"/>
        </a:p>
      </dgm:t>
    </dgm:pt>
    <dgm:pt modelId="{294DAFA8-54B1-4F7F-883E-53C9431F9D63}">
      <dgm:prSet phldrT="[Metin]" custT="1"/>
      <dgm:spPr/>
      <dgm:t>
        <a:bodyPr/>
        <a:lstStyle/>
        <a:p>
          <a:r>
            <a:rPr lang="tr-TR" sz="2800" dirty="0"/>
            <a:t>Kategorik</a:t>
          </a:r>
        </a:p>
      </dgm:t>
    </dgm:pt>
    <dgm:pt modelId="{C4230F52-B43E-41F3-8A37-F40677247022}" type="parTrans" cxnId="{1EF4F5E5-86F9-4911-B8F9-21DA9E29B7B8}">
      <dgm:prSet/>
      <dgm:spPr/>
      <dgm:t>
        <a:bodyPr/>
        <a:lstStyle/>
        <a:p>
          <a:endParaRPr lang="tr-TR"/>
        </a:p>
      </dgm:t>
    </dgm:pt>
    <dgm:pt modelId="{F473AB00-0428-4622-B619-8BAB58734B66}" type="sibTrans" cxnId="{1EF4F5E5-86F9-4911-B8F9-21DA9E29B7B8}">
      <dgm:prSet/>
      <dgm:spPr/>
      <dgm:t>
        <a:bodyPr/>
        <a:lstStyle/>
        <a:p>
          <a:endParaRPr lang="tr-TR"/>
        </a:p>
      </dgm:t>
    </dgm:pt>
    <dgm:pt modelId="{CF4F3458-B378-4F88-8926-436933471353}">
      <dgm:prSet phldrT="[Metin]" custT="1"/>
      <dgm:spPr/>
      <dgm:t>
        <a:bodyPr/>
        <a:lstStyle/>
        <a:p>
          <a:r>
            <a:rPr lang="tr-TR" sz="2800" dirty="0"/>
            <a:t>Sürekli</a:t>
          </a:r>
        </a:p>
      </dgm:t>
    </dgm:pt>
    <dgm:pt modelId="{AD5570B0-7BAB-4679-B7C8-A03EA8BA3D97}" type="parTrans" cxnId="{60FD5BE3-732B-428D-9663-80E508A8CF21}">
      <dgm:prSet/>
      <dgm:spPr/>
      <dgm:t>
        <a:bodyPr/>
        <a:lstStyle/>
        <a:p>
          <a:endParaRPr lang="tr-TR"/>
        </a:p>
      </dgm:t>
    </dgm:pt>
    <dgm:pt modelId="{8B4F8ADD-6E36-4D64-862B-8EB9B3BE7CD7}" type="sibTrans" cxnId="{60FD5BE3-732B-428D-9663-80E508A8CF21}">
      <dgm:prSet/>
      <dgm:spPr/>
      <dgm:t>
        <a:bodyPr/>
        <a:lstStyle/>
        <a:p>
          <a:endParaRPr lang="tr-TR"/>
        </a:p>
      </dgm:t>
    </dgm:pt>
    <dgm:pt modelId="{982425CF-BF11-4B8E-91E2-46B17D0583D0}">
      <dgm:prSet phldrT="[Metin]" custT="1"/>
      <dgm:spPr/>
      <dgm:t>
        <a:bodyPr/>
        <a:lstStyle/>
        <a:p>
          <a:r>
            <a:rPr lang="tr-TR" sz="2800" dirty="0"/>
            <a:t>Neden/Sonuç</a:t>
          </a:r>
        </a:p>
      </dgm:t>
    </dgm:pt>
    <dgm:pt modelId="{A967B8CB-48DD-4029-9A0A-0DBAD1111920}" type="parTrans" cxnId="{075EC902-79F4-491E-A2DF-9A3014D3A4DB}">
      <dgm:prSet/>
      <dgm:spPr/>
      <dgm:t>
        <a:bodyPr/>
        <a:lstStyle/>
        <a:p>
          <a:endParaRPr lang="tr-TR"/>
        </a:p>
      </dgm:t>
    </dgm:pt>
    <dgm:pt modelId="{608A29E3-3D31-4DD6-992A-6726A246D074}" type="sibTrans" cxnId="{075EC902-79F4-491E-A2DF-9A3014D3A4DB}">
      <dgm:prSet/>
      <dgm:spPr/>
      <dgm:t>
        <a:bodyPr/>
        <a:lstStyle/>
        <a:p>
          <a:endParaRPr lang="tr-TR"/>
        </a:p>
      </dgm:t>
    </dgm:pt>
    <dgm:pt modelId="{7900761F-DC0E-4FC7-B68A-4384A9E7E7A6}">
      <dgm:prSet phldrT="[Metin]" custT="1"/>
      <dgm:spPr/>
      <dgm:t>
        <a:bodyPr/>
        <a:lstStyle/>
        <a:p>
          <a:r>
            <a:rPr lang="tr-TR" sz="2800" dirty="0"/>
            <a:t>Bağımlı</a:t>
          </a:r>
        </a:p>
      </dgm:t>
    </dgm:pt>
    <dgm:pt modelId="{30E4090A-FD3A-4275-87E8-7BB5C58A6077}" type="parTrans" cxnId="{F9145EF6-76AD-481D-81FE-3F0F53F84D18}">
      <dgm:prSet/>
      <dgm:spPr/>
      <dgm:t>
        <a:bodyPr/>
        <a:lstStyle/>
        <a:p>
          <a:endParaRPr lang="tr-TR"/>
        </a:p>
      </dgm:t>
    </dgm:pt>
    <dgm:pt modelId="{8AF7785E-8940-4AE2-B5E3-98A4B2CEA309}" type="sibTrans" cxnId="{F9145EF6-76AD-481D-81FE-3F0F53F84D18}">
      <dgm:prSet/>
      <dgm:spPr/>
      <dgm:t>
        <a:bodyPr/>
        <a:lstStyle/>
        <a:p>
          <a:endParaRPr lang="tr-TR"/>
        </a:p>
      </dgm:t>
    </dgm:pt>
    <dgm:pt modelId="{0DF0E0A8-E304-4E23-9EB1-14631349D2DC}">
      <dgm:prSet phldrT="[Metin]" custT="1"/>
      <dgm:spPr/>
      <dgm:t>
        <a:bodyPr/>
        <a:lstStyle/>
        <a:p>
          <a:r>
            <a:rPr lang="tr-TR" sz="2800" dirty="0"/>
            <a:t>Bağımsız</a:t>
          </a:r>
          <a:endParaRPr lang="tr-TR" sz="3300" dirty="0"/>
        </a:p>
      </dgm:t>
    </dgm:pt>
    <dgm:pt modelId="{FD17EEB2-3FCE-417E-87FA-DDF448F35A83}" type="parTrans" cxnId="{05161FDB-8922-4520-A053-502482F04115}">
      <dgm:prSet/>
      <dgm:spPr/>
      <dgm:t>
        <a:bodyPr/>
        <a:lstStyle/>
        <a:p>
          <a:endParaRPr lang="tr-TR"/>
        </a:p>
      </dgm:t>
    </dgm:pt>
    <dgm:pt modelId="{14C808B5-B99F-4ED5-BBFC-7C2057875F7F}" type="sibTrans" cxnId="{05161FDB-8922-4520-A053-502482F04115}">
      <dgm:prSet/>
      <dgm:spPr/>
      <dgm:t>
        <a:bodyPr/>
        <a:lstStyle/>
        <a:p>
          <a:endParaRPr lang="tr-TR"/>
        </a:p>
      </dgm:t>
    </dgm:pt>
    <dgm:pt modelId="{7646B0EA-3DB0-480C-9B68-D79351129021}">
      <dgm:prSet phldrT="[Metin]" custT="1"/>
      <dgm:spPr/>
      <dgm:t>
        <a:bodyPr/>
        <a:lstStyle/>
        <a:p>
          <a:r>
            <a:rPr lang="tr-TR" sz="2800" dirty="0"/>
            <a:t>Kesikli</a:t>
          </a:r>
        </a:p>
      </dgm:t>
    </dgm:pt>
    <dgm:pt modelId="{1F19EFB5-578A-4A3E-A8EB-F0DB843F58CA}" type="parTrans" cxnId="{D65CED15-6153-4CE2-98BC-D0EC7C4B61BF}">
      <dgm:prSet/>
      <dgm:spPr/>
      <dgm:t>
        <a:bodyPr/>
        <a:lstStyle/>
        <a:p>
          <a:endParaRPr lang="tr-TR"/>
        </a:p>
      </dgm:t>
    </dgm:pt>
    <dgm:pt modelId="{D05D90F1-641E-45F6-B41D-3F757409D264}" type="sibTrans" cxnId="{D65CED15-6153-4CE2-98BC-D0EC7C4B61BF}">
      <dgm:prSet/>
      <dgm:spPr/>
      <dgm:t>
        <a:bodyPr/>
        <a:lstStyle/>
        <a:p>
          <a:endParaRPr lang="tr-TR"/>
        </a:p>
      </dgm:t>
    </dgm:pt>
    <dgm:pt modelId="{855996A6-0AC1-41C4-B84C-1FC41FDE1C52}" type="pres">
      <dgm:prSet presAssocID="{F2A69F99-ECB1-4E75-9C02-B69CEACADF86}" presName="Name0" presStyleCnt="0">
        <dgm:presLayoutVars>
          <dgm:dir/>
          <dgm:animLvl val="lvl"/>
          <dgm:resizeHandles val="exact"/>
        </dgm:presLayoutVars>
      </dgm:prSet>
      <dgm:spPr/>
    </dgm:pt>
    <dgm:pt modelId="{63578A9F-3BB3-488E-B544-44B2B312A36F}" type="pres">
      <dgm:prSet presAssocID="{3FB1E526-32B2-476A-BB72-B317F55BA396}" presName="composite" presStyleCnt="0"/>
      <dgm:spPr/>
    </dgm:pt>
    <dgm:pt modelId="{7144EF61-04EC-4467-A95A-CA41BBC6D47F}" type="pres">
      <dgm:prSet presAssocID="{3FB1E526-32B2-476A-BB72-B317F55BA396}" presName="parTx" presStyleLbl="alignNode1" presStyleIdx="0" presStyleCnt="3">
        <dgm:presLayoutVars>
          <dgm:chMax val="0"/>
          <dgm:chPref val="0"/>
          <dgm:bulletEnabled val="1"/>
        </dgm:presLayoutVars>
      </dgm:prSet>
      <dgm:spPr/>
    </dgm:pt>
    <dgm:pt modelId="{833D563D-C085-455B-93B2-169A56652493}" type="pres">
      <dgm:prSet presAssocID="{3FB1E526-32B2-476A-BB72-B317F55BA396}" presName="desTx" presStyleLbl="alignAccFollowNode1" presStyleIdx="0" presStyleCnt="3">
        <dgm:presLayoutVars>
          <dgm:bulletEnabled val="1"/>
        </dgm:presLayoutVars>
      </dgm:prSet>
      <dgm:spPr/>
    </dgm:pt>
    <dgm:pt modelId="{6309ECB9-2522-400D-8E5E-530965A70793}" type="pres">
      <dgm:prSet presAssocID="{2785A4D4-A80D-4BCF-A260-C2C11986B68E}" presName="space" presStyleCnt="0"/>
      <dgm:spPr/>
    </dgm:pt>
    <dgm:pt modelId="{30D43EAA-7610-43CE-B080-69D94A23A049}" type="pres">
      <dgm:prSet presAssocID="{BFE15851-4267-48F5-B84C-06E05EB23BE2}" presName="composite" presStyleCnt="0"/>
      <dgm:spPr/>
    </dgm:pt>
    <dgm:pt modelId="{EE353978-A35D-4919-B293-634ECADFE0D1}" type="pres">
      <dgm:prSet presAssocID="{BFE15851-4267-48F5-B84C-06E05EB23BE2}" presName="parTx" presStyleLbl="alignNode1" presStyleIdx="1" presStyleCnt="3">
        <dgm:presLayoutVars>
          <dgm:chMax val="0"/>
          <dgm:chPref val="0"/>
          <dgm:bulletEnabled val="1"/>
        </dgm:presLayoutVars>
      </dgm:prSet>
      <dgm:spPr/>
    </dgm:pt>
    <dgm:pt modelId="{5C6FD1E7-B79F-4EE6-8DA4-8DE0DA081DB7}" type="pres">
      <dgm:prSet presAssocID="{BFE15851-4267-48F5-B84C-06E05EB23BE2}" presName="desTx" presStyleLbl="alignAccFollowNode1" presStyleIdx="1" presStyleCnt="3">
        <dgm:presLayoutVars>
          <dgm:bulletEnabled val="1"/>
        </dgm:presLayoutVars>
      </dgm:prSet>
      <dgm:spPr/>
    </dgm:pt>
    <dgm:pt modelId="{42530970-81A6-45C4-B982-74AA4A488626}" type="pres">
      <dgm:prSet presAssocID="{8935DA1E-4372-483D-93AD-7F7A60C1108D}" presName="space" presStyleCnt="0"/>
      <dgm:spPr/>
    </dgm:pt>
    <dgm:pt modelId="{2ADD5334-C51F-4644-A442-90CDE189BE33}" type="pres">
      <dgm:prSet presAssocID="{982425CF-BF11-4B8E-91E2-46B17D0583D0}" presName="composite" presStyleCnt="0"/>
      <dgm:spPr/>
    </dgm:pt>
    <dgm:pt modelId="{7890A217-E1D0-41CC-9F4F-2DB61872BCEA}" type="pres">
      <dgm:prSet presAssocID="{982425CF-BF11-4B8E-91E2-46B17D0583D0}" presName="parTx" presStyleLbl="alignNode1" presStyleIdx="2" presStyleCnt="3">
        <dgm:presLayoutVars>
          <dgm:chMax val="0"/>
          <dgm:chPref val="0"/>
          <dgm:bulletEnabled val="1"/>
        </dgm:presLayoutVars>
      </dgm:prSet>
      <dgm:spPr/>
    </dgm:pt>
    <dgm:pt modelId="{042FC899-8CBF-49D7-B2FF-0E574190A12F}" type="pres">
      <dgm:prSet presAssocID="{982425CF-BF11-4B8E-91E2-46B17D0583D0}" presName="desTx" presStyleLbl="alignAccFollowNode1" presStyleIdx="2" presStyleCnt="3">
        <dgm:presLayoutVars>
          <dgm:bulletEnabled val="1"/>
        </dgm:presLayoutVars>
      </dgm:prSet>
      <dgm:spPr/>
    </dgm:pt>
  </dgm:ptLst>
  <dgm:cxnLst>
    <dgm:cxn modelId="{075EC902-79F4-491E-A2DF-9A3014D3A4DB}" srcId="{F2A69F99-ECB1-4E75-9C02-B69CEACADF86}" destId="{982425CF-BF11-4B8E-91E2-46B17D0583D0}" srcOrd="2" destOrd="0" parTransId="{A967B8CB-48DD-4029-9A0A-0DBAD1111920}" sibTransId="{608A29E3-3D31-4DD6-992A-6726A246D074}"/>
    <dgm:cxn modelId="{4582E40A-4C14-4678-8039-E6EAD576B9BE}" type="presOf" srcId="{294DAFA8-54B1-4F7F-883E-53C9431F9D63}" destId="{5C6FD1E7-B79F-4EE6-8DA4-8DE0DA081DB7}" srcOrd="0" destOrd="0" presId="urn:microsoft.com/office/officeart/2005/8/layout/hList1"/>
    <dgm:cxn modelId="{35B5940C-D3CB-4D21-8DE6-5FE00DC9FC4D}" type="presOf" srcId="{0DF0E0A8-E304-4E23-9EB1-14631349D2DC}" destId="{042FC899-8CBF-49D7-B2FF-0E574190A12F}" srcOrd="0" destOrd="1" presId="urn:microsoft.com/office/officeart/2005/8/layout/hList1"/>
    <dgm:cxn modelId="{5720920E-630F-4533-8C5A-38716F261730}" type="presOf" srcId="{4F851EA4-BFE5-448C-8E8F-BCDE2FE7E08F}" destId="{833D563D-C085-455B-93B2-169A56652493}" srcOrd="0" destOrd="1" presId="urn:microsoft.com/office/officeart/2005/8/layout/hList1"/>
    <dgm:cxn modelId="{D65CED15-6153-4CE2-98BC-D0EC7C4B61BF}" srcId="{BFE15851-4267-48F5-B84C-06E05EB23BE2}" destId="{7646B0EA-3DB0-480C-9B68-D79351129021}" srcOrd="1" destOrd="0" parTransId="{1F19EFB5-578A-4A3E-A8EB-F0DB843F58CA}" sibTransId="{D05D90F1-641E-45F6-B41D-3F757409D264}"/>
    <dgm:cxn modelId="{674F9044-E2A9-472C-A8ED-C892296C2209}" type="presOf" srcId="{982425CF-BF11-4B8E-91E2-46B17D0583D0}" destId="{7890A217-E1D0-41CC-9F4F-2DB61872BCEA}" srcOrd="0" destOrd="0" presId="urn:microsoft.com/office/officeart/2005/8/layout/hList1"/>
    <dgm:cxn modelId="{4D0B4572-2294-4DB8-BE8E-313BAD954435}" type="presOf" srcId="{CF4F3458-B378-4F88-8926-436933471353}" destId="{5C6FD1E7-B79F-4EE6-8DA4-8DE0DA081DB7}" srcOrd="0" destOrd="2" presId="urn:microsoft.com/office/officeart/2005/8/layout/hList1"/>
    <dgm:cxn modelId="{C6149657-4EBB-4545-B6C5-F070D154277A}" type="presOf" srcId="{3FB1E526-32B2-476A-BB72-B317F55BA396}" destId="{7144EF61-04EC-4467-A95A-CA41BBC6D47F}" srcOrd="0" destOrd="0" presId="urn:microsoft.com/office/officeart/2005/8/layout/hList1"/>
    <dgm:cxn modelId="{6FC8D779-9A66-4FA3-924A-D0C690F63B55}" srcId="{3FB1E526-32B2-476A-BB72-B317F55BA396}" destId="{4F851EA4-BFE5-448C-8E8F-BCDE2FE7E08F}" srcOrd="1" destOrd="0" parTransId="{7EC239AD-BA9F-4ABA-90C4-86679C60140A}" sibTransId="{929F4CEC-3FE3-4666-B4BD-361A417C4E49}"/>
    <dgm:cxn modelId="{9B861B8A-7A9B-42F1-B07F-A1DA0A152B3E}" srcId="{3FB1E526-32B2-476A-BB72-B317F55BA396}" destId="{181733BD-69CD-4096-8D05-C6C4A222D3F6}" srcOrd="0" destOrd="0" parTransId="{953D096A-93E0-424D-802E-2D3DE7C40B7C}" sibTransId="{8CE35C79-3663-4FDD-9277-0553D2E99D14}"/>
    <dgm:cxn modelId="{3C4FA4A0-99EB-4184-BA47-F60837DF531B}" type="presOf" srcId="{F2A69F99-ECB1-4E75-9C02-B69CEACADF86}" destId="{855996A6-0AC1-41C4-B84C-1FC41FDE1C52}" srcOrd="0" destOrd="0" presId="urn:microsoft.com/office/officeart/2005/8/layout/hList1"/>
    <dgm:cxn modelId="{0C7DD9B7-5930-4A21-8CEE-52117AD0EAFF}" type="presOf" srcId="{181733BD-69CD-4096-8D05-C6C4A222D3F6}" destId="{833D563D-C085-455B-93B2-169A56652493}" srcOrd="0" destOrd="0" presId="urn:microsoft.com/office/officeart/2005/8/layout/hList1"/>
    <dgm:cxn modelId="{66FA22BB-3E9E-4F1D-B342-36E8BC5EF853}" srcId="{F2A69F99-ECB1-4E75-9C02-B69CEACADF86}" destId="{3FB1E526-32B2-476A-BB72-B317F55BA396}" srcOrd="0" destOrd="0" parTransId="{27597785-DB50-4422-9297-1848D709C837}" sibTransId="{2785A4D4-A80D-4BCF-A260-C2C11986B68E}"/>
    <dgm:cxn modelId="{36ABACBB-5050-4EEB-B171-E797ECDD5779}" srcId="{F2A69F99-ECB1-4E75-9C02-B69CEACADF86}" destId="{BFE15851-4267-48F5-B84C-06E05EB23BE2}" srcOrd="1" destOrd="0" parTransId="{DC5AB335-2CD7-48C7-ABDB-38B9A388EDC0}" sibTransId="{8935DA1E-4372-483D-93AD-7F7A60C1108D}"/>
    <dgm:cxn modelId="{6F3D9FC4-EA5B-4EFB-A169-D08009A59F38}" type="presOf" srcId="{7900761F-DC0E-4FC7-B68A-4384A9E7E7A6}" destId="{042FC899-8CBF-49D7-B2FF-0E574190A12F}" srcOrd="0" destOrd="0" presId="urn:microsoft.com/office/officeart/2005/8/layout/hList1"/>
    <dgm:cxn modelId="{A02EAEDA-67C0-4A39-AED8-8761127ED1C9}" type="presOf" srcId="{7646B0EA-3DB0-480C-9B68-D79351129021}" destId="{5C6FD1E7-B79F-4EE6-8DA4-8DE0DA081DB7}" srcOrd="0" destOrd="1" presId="urn:microsoft.com/office/officeart/2005/8/layout/hList1"/>
    <dgm:cxn modelId="{05161FDB-8922-4520-A053-502482F04115}" srcId="{982425CF-BF11-4B8E-91E2-46B17D0583D0}" destId="{0DF0E0A8-E304-4E23-9EB1-14631349D2DC}" srcOrd="1" destOrd="0" parTransId="{FD17EEB2-3FCE-417E-87FA-DDF448F35A83}" sibTransId="{14C808B5-B99F-4ED5-BBFC-7C2057875F7F}"/>
    <dgm:cxn modelId="{60FD5BE3-732B-428D-9663-80E508A8CF21}" srcId="{BFE15851-4267-48F5-B84C-06E05EB23BE2}" destId="{CF4F3458-B378-4F88-8926-436933471353}" srcOrd="2" destOrd="0" parTransId="{AD5570B0-7BAB-4679-B7C8-A03EA8BA3D97}" sibTransId="{8B4F8ADD-6E36-4D64-862B-8EB9B3BE7CD7}"/>
    <dgm:cxn modelId="{1EF4F5E5-86F9-4911-B8F9-21DA9E29B7B8}" srcId="{BFE15851-4267-48F5-B84C-06E05EB23BE2}" destId="{294DAFA8-54B1-4F7F-883E-53C9431F9D63}" srcOrd="0" destOrd="0" parTransId="{C4230F52-B43E-41F3-8A37-F40677247022}" sibTransId="{F473AB00-0428-4622-B619-8BAB58734B66}"/>
    <dgm:cxn modelId="{A2E0B5E9-FEBA-4516-A9B7-BB6D8FB65313}" type="presOf" srcId="{BFE15851-4267-48F5-B84C-06E05EB23BE2}" destId="{EE353978-A35D-4919-B293-634ECADFE0D1}" srcOrd="0" destOrd="0" presId="urn:microsoft.com/office/officeart/2005/8/layout/hList1"/>
    <dgm:cxn modelId="{F9145EF6-76AD-481D-81FE-3F0F53F84D18}" srcId="{982425CF-BF11-4B8E-91E2-46B17D0583D0}" destId="{7900761F-DC0E-4FC7-B68A-4384A9E7E7A6}" srcOrd="0" destOrd="0" parTransId="{30E4090A-FD3A-4275-87E8-7BB5C58A6077}" sibTransId="{8AF7785E-8940-4AE2-B5E3-98A4B2CEA309}"/>
    <dgm:cxn modelId="{EB96C417-6AE0-4453-9029-F339A2B2603D}" type="presParOf" srcId="{855996A6-0AC1-41C4-B84C-1FC41FDE1C52}" destId="{63578A9F-3BB3-488E-B544-44B2B312A36F}" srcOrd="0" destOrd="0" presId="urn:microsoft.com/office/officeart/2005/8/layout/hList1"/>
    <dgm:cxn modelId="{4C95E111-768A-42C7-9809-C9B2315BD88C}" type="presParOf" srcId="{63578A9F-3BB3-488E-B544-44B2B312A36F}" destId="{7144EF61-04EC-4467-A95A-CA41BBC6D47F}" srcOrd="0" destOrd="0" presId="urn:microsoft.com/office/officeart/2005/8/layout/hList1"/>
    <dgm:cxn modelId="{6F4FDCDD-9210-4BB3-BB9F-146D51571BB0}" type="presParOf" srcId="{63578A9F-3BB3-488E-B544-44B2B312A36F}" destId="{833D563D-C085-455B-93B2-169A56652493}" srcOrd="1" destOrd="0" presId="urn:microsoft.com/office/officeart/2005/8/layout/hList1"/>
    <dgm:cxn modelId="{AFD0CD01-52F6-452B-8F90-FEEDE69CC628}" type="presParOf" srcId="{855996A6-0AC1-41C4-B84C-1FC41FDE1C52}" destId="{6309ECB9-2522-400D-8E5E-530965A70793}" srcOrd="1" destOrd="0" presId="urn:microsoft.com/office/officeart/2005/8/layout/hList1"/>
    <dgm:cxn modelId="{C9118BC8-714C-4F8A-AF6B-21ECAF20386B}" type="presParOf" srcId="{855996A6-0AC1-41C4-B84C-1FC41FDE1C52}" destId="{30D43EAA-7610-43CE-B080-69D94A23A049}" srcOrd="2" destOrd="0" presId="urn:microsoft.com/office/officeart/2005/8/layout/hList1"/>
    <dgm:cxn modelId="{05065D09-80D6-42BA-A725-EF42B04F4955}" type="presParOf" srcId="{30D43EAA-7610-43CE-B080-69D94A23A049}" destId="{EE353978-A35D-4919-B293-634ECADFE0D1}" srcOrd="0" destOrd="0" presId="urn:microsoft.com/office/officeart/2005/8/layout/hList1"/>
    <dgm:cxn modelId="{1050B26B-D8AF-46D6-94B4-B7A81D929302}" type="presParOf" srcId="{30D43EAA-7610-43CE-B080-69D94A23A049}" destId="{5C6FD1E7-B79F-4EE6-8DA4-8DE0DA081DB7}" srcOrd="1" destOrd="0" presId="urn:microsoft.com/office/officeart/2005/8/layout/hList1"/>
    <dgm:cxn modelId="{A0D2A8EE-9246-45C2-A497-FEF93492B068}" type="presParOf" srcId="{855996A6-0AC1-41C4-B84C-1FC41FDE1C52}" destId="{42530970-81A6-45C4-B982-74AA4A488626}" srcOrd="3" destOrd="0" presId="urn:microsoft.com/office/officeart/2005/8/layout/hList1"/>
    <dgm:cxn modelId="{7753E23C-4AB4-43C3-8E4A-37F06B909BB6}" type="presParOf" srcId="{855996A6-0AC1-41C4-B84C-1FC41FDE1C52}" destId="{2ADD5334-C51F-4644-A442-90CDE189BE33}" srcOrd="4" destOrd="0" presId="urn:microsoft.com/office/officeart/2005/8/layout/hList1"/>
    <dgm:cxn modelId="{6B506402-B956-4070-9354-5EB74C639CA8}" type="presParOf" srcId="{2ADD5334-C51F-4644-A442-90CDE189BE33}" destId="{7890A217-E1D0-41CC-9F4F-2DB61872BCEA}" srcOrd="0" destOrd="0" presId="urn:microsoft.com/office/officeart/2005/8/layout/hList1"/>
    <dgm:cxn modelId="{1CF762AD-520E-4975-A0F8-7F66C75E30A0}" type="presParOf" srcId="{2ADD5334-C51F-4644-A442-90CDE189BE33}" destId="{042FC899-8CBF-49D7-B2FF-0E574190A1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6D7210-EFE7-418F-8903-C881B5D2411F}"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tr-TR"/>
        </a:p>
      </dgm:t>
    </dgm:pt>
    <dgm:pt modelId="{4FC01FFC-1051-45C2-A4D9-330318A49B83}">
      <dgm:prSet phldrT="[Metin]" custT="1"/>
      <dgm:spPr/>
      <dgm:t>
        <a:bodyPr/>
        <a:lstStyle/>
        <a:p>
          <a:r>
            <a:rPr lang="tr-TR" sz="2000" b="1"/>
            <a:t>Verilerin </a:t>
          </a:r>
          <a:r>
            <a:rPr lang="tr-TR" sz="2000" b="1" u="sng"/>
            <a:t>tek tek</a:t>
          </a:r>
          <a:r>
            <a:rPr lang="tr-TR" sz="2000" b="1" u="none"/>
            <a:t> </a:t>
          </a:r>
          <a:r>
            <a:rPr lang="tr-TR" sz="2000" b="1"/>
            <a:t>kontrolü ve analize hazırlama</a:t>
          </a:r>
          <a:endParaRPr lang="tr-TR" sz="2000" b="1" dirty="0"/>
        </a:p>
      </dgm:t>
    </dgm:pt>
    <dgm:pt modelId="{3BDA7600-14EC-4B18-8D33-EEC02E76BB5A}" type="parTrans" cxnId="{186ED18C-7AA3-4957-AD1C-4B48BC97CAFC}">
      <dgm:prSet/>
      <dgm:spPr/>
      <dgm:t>
        <a:bodyPr/>
        <a:lstStyle/>
        <a:p>
          <a:endParaRPr lang="tr-TR" sz="2000">
            <a:solidFill>
              <a:schemeClr val="tx1"/>
            </a:solidFill>
          </a:endParaRPr>
        </a:p>
      </dgm:t>
    </dgm:pt>
    <dgm:pt modelId="{ABD85DFC-1859-4377-8B27-84CD39524CFB}" type="sibTrans" cxnId="{186ED18C-7AA3-4957-AD1C-4B48BC97CAFC}">
      <dgm:prSet/>
      <dgm:spPr/>
      <dgm:t>
        <a:bodyPr/>
        <a:lstStyle/>
        <a:p>
          <a:endParaRPr lang="tr-TR" sz="2000">
            <a:solidFill>
              <a:schemeClr val="tx1"/>
            </a:solidFill>
          </a:endParaRPr>
        </a:p>
      </dgm:t>
    </dgm:pt>
    <dgm:pt modelId="{5920AFC6-54B9-4420-BD2D-51673E0A2BE9}">
      <dgm:prSet phldrT="[Metin]" custT="1"/>
      <dgm:spPr/>
      <dgm:t>
        <a:bodyPr/>
        <a:lstStyle/>
        <a:p>
          <a:r>
            <a:rPr lang="tr-TR" sz="2000" b="1"/>
            <a:t>Uygun analiz yöntemine karar verme</a:t>
          </a:r>
          <a:endParaRPr lang="tr-TR" sz="2000" b="1" dirty="0"/>
        </a:p>
      </dgm:t>
    </dgm:pt>
    <dgm:pt modelId="{1DD9392B-F60F-495C-888F-C2AE324827DD}" type="parTrans" cxnId="{BFDFA76E-E063-4930-9E5D-EB2F4D67F4FD}">
      <dgm:prSet/>
      <dgm:spPr/>
      <dgm:t>
        <a:bodyPr/>
        <a:lstStyle/>
        <a:p>
          <a:endParaRPr lang="tr-TR" sz="2000">
            <a:solidFill>
              <a:schemeClr val="tx1"/>
            </a:solidFill>
          </a:endParaRPr>
        </a:p>
      </dgm:t>
    </dgm:pt>
    <dgm:pt modelId="{4B3A6A93-A09F-4BAF-938F-3AA2E282FF3C}" type="sibTrans" cxnId="{BFDFA76E-E063-4930-9E5D-EB2F4D67F4FD}">
      <dgm:prSet/>
      <dgm:spPr/>
      <dgm:t>
        <a:bodyPr/>
        <a:lstStyle/>
        <a:p>
          <a:endParaRPr lang="tr-TR" sz="2000">
            <a:solidFill>
              <a:schemeClr val="tx1"/>
            </a:solidFill>
          </a:endParaRPr>
        </a:p>
      </dgm:t>
    </dgm:pt>
    <dgm:pt modelId="{ACB45634-8E85-4AF0-8878-5302C7DA7126}">
      <dgm:prSet custT="1"/>
      <dgm:spPr/>
      <dgm:t>
        <a:bodyPr/>
        <a:lstStyle/>
        <a:p>
          <a:r>
            <a:rPr lang="tr-TR" sz="2000" b="1"/>
            <a:t>İstatistik Analiz</a:t>
          </a:r>
          <a:endParaRPr lang="tr-TR" sz="2000" b="1" dirty="0"/>
        </a:p>
      </dgm:t>
    </dgm:pt>
    <dgm:pt modelId="{6351C09A-62E9-4AB1-A86D-B67A2204CE08}" type="parTrans" cxnId="{846F3195-CC24-49EC-9864-183B8D8C2B2F}">
      <dgm:prSet/>
      <dgm:spPr/>
      <dgm:t>
        <a:bodyPr/>
        <a:lstStyle/>
        <a:p>
          <a:endParaRPr lang="tr-TR" sz="2000">
            <a:solidFill>
              <a:schemeClr val="tx1"/>
            </a:solidFill>
          </a:endParaRPr>
        </a:p>
      </dgm:t>
    </dgm:pt>
    <dgm:pt modelId="{9E7A3EF3-898A-4824-BAE4-5D51374D6442}" type="sibTrans" cxnId="{846F3195-CC24-49EC-9864-183B8D8C2B2F}">
      <dgm:prSet/>
      <dgm:spPr/>
      <dgm:t>
        <a:bodyPr/>
        <a:lstStyle/>
        <a:p>
          <a:endParaRPr lang="tr-TR" sz="2000">
            <a:solidFill>
              <a:schemeClr val="tx1"/>
            </a:solidFill>
          </a:endParaRPr>
        </a:p>
      </dgm:t>
    </dgm:pt>
    <dgm:pt modelId="{D3C53106-C284-41D2-B92E-6FC642692AEE}">
      <dgm:prSet phldrT="[Metin]" custT="1"/>
      <dgm:spPr/>
      <dgm:t>
        <a:bodyPr/>
        <a:lstStyle/>
        <a:p>
          <a:r>
            <a:rPr lang="tr-TR" sz="2000" b="1" dirty="0"/>
            <a:t>Hazırlık (Literatür-Amaç-Hipotez)</a:t>
          </a:r>
        </a:p>
      </dgm:t>
    </dgm:pt>
    <dgm:pt modelId="{AFE11FB9-91EB-4B4D-95E8-65A08A906923}" type="sibTrans" cxnId="{E5C798BD-64DC-41D4-AD72-38AA6E5CD2C9}">
      <dgm:prSet/>
      <dgm:spPr/>
      <dgm:t>
        <a:bodyPr/>
        <a:lstStyle/>
        <a:p>
          <a:endParaRPr lang="tr-TR" sz="2000">
            <a:solidFill>
              <a:schemeClr val="tx1"/>
            </a:solidFill>
          </a:endParaRPr>
        </a:p>
      </dgm:t>
    </dgm:pt>
    <dgm:pt modelId="{E3BA9D11-4DBB-48D3-921C-15F42F815F97}" type="parTrans" cxnId="{E5C798BD-64DC-41D4-AD72-38AA6E5CD2C9}">
      <dgm:prSet/>
      <dgm:spPr/>
      <dgm:t>
        <a:bodyPr/>
        <a:lstStyle/>
        <a:p>
          <a:endParaRPr lang="tr-TR" sz="2000">
            <a:solidFill>
              <a:schemeClr val="tx1"/>
            </a:solidFill>
          </a:endParaRPr>
        </a:p>
      </dgm:t>
    </dgm:pt>
    <dgm:pt modelId="{065A486C-D340-4574-B9B7-A8E5A6F8AFA2}">
      <dgm:prSet phldrT="[Metin]" custT="1"/>
      <dgm:spPr/>
      <dgm:t>
        <a:bodyPr/>
        <a:lstStyle/>
        <a:p>
          <a:r>
            <a:rPr lang="tr-TR" sz="2000" b="1"/>
            <a:t>Veri formu oluşturma</a:t>
          </a:r>
          <a:endParaRPr lang="tr-TR" sz="2000" b="1" dirty="0"/>
        </a:p>
      </dgm:t>
    </dgm:pt>
    <dgm:pt modelId="{BBD2DDC0-A57F-42D2-B0B7-07BA026FDDF5}" type="parTrans" cxnId="{64AB460E-E854-438F-8AC1-2B37375E5787}">
      <dgm:prSet/>
      <dgm:spPr/>
      <dgm:t>
        <a:bodyPr/>
        <a:lstStyle/>
        <a:p>
          <a:endParaRPr lang="tr-TR" sz="2000"/>
        </a:p>
      </dgm:t>
    </dgm:pt>
    <dgm:pt modelId="{51F40D77-C5C4-4497-A302-E09D46ADA463}" type="sibTrans" cxnId="{64AB460E-E854-438F-8AC1-2B37375E5787}">
      <dgm:prSet/>
      <dgm:spPr/>
      <dgm:t>
        <a:bodyPr/>
        <a:lstStyle/>
        <a:p>
          <a:endParaRPr lang="tr-TR" sz="2000"/>
        </a:p>
      </dgm:t>
    </dgm:pt>
    <dgm:pt modelId="{37DD0B26-9038-4307-8999-2D4A818A3C1F}">
      <dgm:prSet phldrT="[Metin]" custT="1"/>
      <dgm:spPr/>
      <dgm:t>
        <a:bodyPr/>
        <a:lstStyle/>
        <a:p>
          <a:r>
            <a:rPr lang="tr-TR" sz="2000" b="1"/>
            <a:t>Veri girişi yapma</a:t>
          </a:r>
          <a:endParaRPr lang="tr-TR" sz="2000" b="1" dirty="0"/>
        </a:p>
      </dgm:t>
    </dgm:pt>
    <dgm:pt modelId="{935DB2F9-F5B7-44B8-9D10-C8A0DE9B7333}" type="parTrans" cxnId="{F85BA2C8-DCE8-4076-8A19-4FE65D8D4DB3}">
      <dgm:prSet/>
      <dgm:spPr/>
      <dgm:t>
        <a:bodyPr/>
        <a:lstStyle/>
        <a:p>
          <a:endParaRPr lang="tr-TR" sz="2000"/>
        </a:p>
      </dgm:t>
    </dgm:pt>
    <dgm:pt modelId="{049C8E05-D9F9-4F93-9F8E-14D5352D5CF1}" type="sibTrans" cxnId="{F85BA2C8-DCE8-4076-8A19-4FE65D8D4DB3}">
      <dgm:prSet/>
      <dgm:spPr/>
      <dgm:t>
        <a:bodyPr/>
        <a:lstStyle/>
        <a:p>
          <a:endParaRPr lang="tr-TR" sz="2000"/>
        </a:p>
      </dgm:t>
    </dgm:pt>
    <dgm:pt modelId="{8F39534A-5FBD-4605-B83D-D6452847AE8F}">
      <dgm:prSet custT="1"/>
      <dgm:spPr/>
      <dgm:t>
        <a:bodyPr/>
        <a:lstStyle/>
        <a:p>
          <a:r>
            <a:rPr lang="tr-TR" sz="2000" b="1" dirty="0"/>
            <a:t>Uygun örneklem sayısı belirleme</a:t>
          </a:r>
        </a:p>
      </dgm:t>
    </dgm:pt>
    <dgm:pt modelId="{CA772CD0-003B-4D3E-9AAC-E6C9FC2C3F74}" type="parTrans" cxnId="{913C1065-0FB5-4BF3-AD44-6E224EDDCCC2}">
      <dgm:prSet/>
      <dgm:spPr/>
      <dgm:t>
        <a:bodyPr/>
        <a:lstStyle/>
        <a:p>
          <a:endParaRPr lang="tr-TR"/>
        </a:p>
      </dgm:t>
    </dgm:pt>
    <dgm:pt modelId="{350DBF28-2D02-4EDF-8363-EC2693567AA1}" type="sibTrans" cxnId="{913C1065-0FB5-4BF3-AD44-6E224EDDCCC2}">
      <dgm:prSet/>
      <dgm:spPr/>
      <dgm:t>
        <a:bodyPr/>
        <a:lstStyle/>
        <a:p>
          <a:endParaRPr lang="tr-TR"/>
        </a:p>
      </dgm:t>
    </dgm:pt>
    <dgm:pt modelId="{839EDBE9-A99F-44F6-9F32-3F08A65CB8E3}" type="pres">
      <dgm:prSet presAssocID="{856D7210-EFE7-418F-8903-C881B5D2411F}" presName="Name0" presStyleCnt="0">
        <dgm:presLayoutVars>
          <dgm:dir/>
          <dgm:animLvl val="lvl"/>
          <dgm:resizeHandles val="exact"/>
        </dgm:presLayoutVars>
      </dgm:prSet>
      <dgm:spPr/>
    </dgm:pt>
    <dgm:pt modelId="{21267466-98B8-4BDC-A519-BF1F2EAB9614}" type="pres">
      <dgm:prSet presAssocID="{ACB45634-8E85-4AF0-8878-5302C7DA7126}" presName="boxAndChildren" presStyleCnt="0"/>
      <dgm:spPr/>
    </dgm:pt>
    <dgm:pt modelId="{2ED5422E-E254-4FD6-A80B-45CFA1228AAB}" type="pres">
      <dgm:prSet presAssocID="{ACB45634-8E85-4AF0-8878-5302C7DA7126}" presName="parentTextBox" presStyleLbl="node1" presStyleIdx="0" presStyleCnt="7"/>
      <dgm:spPr/>
    </dgm:pt>
    <dgm:pt modelId="{DC598F68-7754-4DD0-A346-932E4F8F9E4C}" type="pres">
      <dgm:prSet presAssocID="{4B3A6A93-A09F-4BAF-938F-3AA2E282FF3C}" presName="sp" presStyleCnt="0"/>
      <dgm:spPr/>
    </dgm:pt>
    <dgm:pt modelId="{2C68AB02-0164-4906-92FF-DFE482838EC1}" type="pres">
      <dgm:prSet presAssocID="{5920AFC6-54B9-4420-BD2D-51673E0A2BE9}" presName="arrowAndChildren" presStyleCnt="0"/>
      <dgm:spPr/>
    </dgm:pt>
    <dgm:pt modelId="{63798A2E-9D9C-4DF1-B6CC-7B82F6773B6B}" type="pres">
      <dgm:prSet presAssocID="{5920AFC6-54B9-4420-BD2D-51673E0A2BE9}" presName="parentTextArrow" presStyleLbl="node1" presStyleIdx="1" presStyleCnt="7"/>
      <dgm:spPr/>
    </dgm:pt>
    <dgm:pt modelId="{7CCC77E9-782E-4359-A11F-DA65C8CC7327}" type="pres">
      <dgm:prSet presAssocID="{ABD85DFC-1859-4377-8B27-84CD39524CFB}" presName="sp" presStyleCnt="0"/>
      <dgm:spPr/>
    </dgm:pt>
    <dgm:pt modelId="{4A0C48FD-184D-4A54-803E-0B8192E0738E}" type="pres">
      <dgm:prSet presAssocID="{4FC01FFC-1051-45C2-A4D9-330318A49B83}" presName="arrowAndChildren" presStyleCnt="0"/>
      <dgm:spPr/>
    </dgm:pt>
    <dgm:pt modelId="{5628D953-1466-4944-8C2E-7F446AAC3A6A}" type="pres">
      <dgm:prSet presAssocID="{4FC01FFC-1051-45C2-A4D9-330318A49B83}" presName="parentTextArrow" presStyleLbl="node1" presStyleIdx="2" presStyleCnt="7"/>
      <dgm:spPr/>
    </dgm:pt>
    <dgm:pt modelId="{8FF45C1B-5E31-4129-B007-B962B77D3646}" type="pres">
      <dgm:prSet presAssocID="{049C8E05-D9F9-4F93-9F8E-14D5352D5CF1}" presName="sp" presStyleCnt="0"/>
      <dgm:spPr/>
    </dgm:pt>
    <dgm:pt modelId="{6654A8E4-1815-4A4A-AFFD-BE375C6C4814}" type="pres">
      <dgm:prSet presAssocID="{37DD0B26-9038-4307-8999-2D4A818A3C1F}" presName="arrowAndChildren" presStyleCnt="0"/>
      <dgm:spPr/>
    </dgm:pt>
    <dgm:pt modelId="{245FD79A-7AE1-4225-A10B-0094B0E13DD7}" type="pres">
      <dgm:prSet presAssocID="{37DD0B26-9038-4307-8999-2D4A818A3C1F}" presName="parentTextArrow" presStyleLbl="node1" presStyleIdx="3" presStyleCnt="7"/>
      <dgm:spPr/>
    </dgm:pt>
    <dgm:pt modelId="{6F1B7242-02C2-4CD2-B908-6812F355553B}" type="pres">
      <dgm:prSet presAssocID="{51F40D77-C5C4-4497-A302-E09D46ADA463}" presName="sp" presStyleCnt="0"/>
      <dgm:spPr/>
    </dgm:pt>
    <dgm:pt modelId="{DB6CFAC0-CE6F-419B-8335-6A72205AE00F}" type="pres">
      <dgm:prSet presAssocID="{065A486C-D340-4574-B9B7-A8E5A6F8AFA2}" presName="arrowAndChildren" presStyleCnt="0"/>
      <dgm:spPr/>
    </dgm:pt>
    <dgm:pt modelId="{3E9C64B8-8CC2-4411-96BC-3552082C39E0}" type="pres">
      <dgm:prSet presAssocID="{065A486C-D340-4574-B9B7-A8E5A6F8AFA2}" presName="parentTextArrow" presStyleLbl="node1" presStyleIdx="4" presStyleCnt="7"/>
      <dgm:spPr/>
    </dgm:pt>
    <dgm:pt modelId="{365A8188-520E-4A13-88D2-EFE7AC7D16EA}" type="pres">
      <dgm:prSet presAssocID="{350DBF28-2D02-4EDF-8363-EC2693567AA1}" presName="sp" presStyleCnt="0"/>
      <dgm:spPr/>
    </dgm:pt>
    <dgm:pt modelId="{7AFAB71D-551D-4E08-8B67-CD40AD2B98CE}" type="pres">
      <dgm:prSet presAssocID="{8F39534A-5FBD-4605-B83D-D6452847AE8F}" presName="arrowAndChildren" presStyleCnt="0"/>
      <dgm:spPr/>
    </dgm:pt>
    <dgm:pt modelId="{E70DC463-AEB0-47AD-B46E-DBA5E73DF109}" type="pres">
      <dgm:prSet presAssocID="{8F39534A-5FBD-4605-B83D-D6452847AE8F}" presName="parentTextArrow" presStyleLbl="node1" presStyleIdx="5" presStyleCnt="7"/>
      <dgm:spPr/>
    </dgm:pt>
    <dgm:pt modelId="{480C5BE3-3DDA-440E-B20A-12AEBBC5F4EE}" type="pres">
      <dgm:prSet presAssocID="{AFE11FB9-91EB-4B4D-95E8-65A08A906923}" presName="sp" presStyleCnt="0"/>
      <dgm:spPr/>
    </dgm:pt>
    <dgm:pt modelId="{805797EA-D7D4-4139-B6A5-F54F41E76433}" type="pres">
      <dgm:prSet presAssocID="{D3C53106-C284-41D2-B92E-6FC642692AEE}" presName="arrowAndChildren" presStyleCnt="0"/>
      <dgm:spPr/>
    </dgm:pt>
    <dgm:pt modelId="{7AC168C0-BA9B-492A-93D8-56B7EFA2E351}" type="pres">
      <dgm:prSet presAssocID="{D3C53106-C284-41D2-B92E-6FC642692AEE}" presName="parentTextArrow" presStyleLbl="node1" presStyleIdx="6" presStyleCnt="7" custLinFactNeighborX="22389" custLinFactNeighborY="-265"/>
      <dgm:spPr/>
    </dgm:pt>
  </dgm:ptLst>
  <dgm:cxnLst>
    <dgm:cxn modelId="{E3B8F202-F074-49F7-946F-0A37D8BE6066}" type="presOf" srcId="{4FC01FFC-1051-45C2-A4D9-330318A49B83}" destId="{5628D953-1466-4944-8C2E-7F446AAC3A6A}" srcOrd="0" destOrd="0" presId="urn:microsoft.com/office/officeart/2005/8/layout/process4"/>
    <dgm:cxn modelId="{64AB460E-E854-438F-8AC1-2B37375E5787}" srcId="{856D7210-EFE7-418F-8903-C881B5D2411F}" destId="{065A486C-D340-4574-B9B7-A8E5A6F8AFA2}" srcOrd="2" destOrd="0" parTransId="{BBD2DDC0-A57F-42D2-B0B7-07BA026FDDF5}" sibTransId="{51F40D77-C5C4-4497-A302-E09D46ADA463}"/>
    <dgm:cxn modelId="{913C1065-0FB5-4BF3-AD44-6E224EDDCCC2}" srcId="{856D7210-EFE7-418F-8903-C881B5D2411F}" destId="{8F39534A-5FBD-4605-B83D-D6452847AE8F}" srcOrd="1" destOrd="0" parTransId="{CA772CD0-003B-4D3E-9AAC-E6C9FC2C3F74}" sibTransId="{350DBF28-2D02-4EDF-8363-EC2693567AA1}"/>
    <dgm:cxn modelId="{09886268-DDB3-4589-8C7B-07FDFD1C6F69}" type="presOf" srcId="{065A486C-D340-4574-B9B7-A8E5A6F8AFA2}" destId="{3E9C64B8-8CC2-4411-96BC-3552082C39E0}" srcOrd="0" destOrd="0" presId="urn:microsoft.com/office/officeart/2005/8/layout/process4"/>
    <dgm:cxn modelId="{BFDFA76E-E063-4930-9E5D-EB2F4D67F4FD}" srcId="{856D7210-EFE7-418F-8903-C881B5D2411F}" destId="{5920AFC6-54B9-4420-BD2D-51673E0A2BE9}" srcOrd="5" destOrd="0" parTransId="{1DD9392B-F60F-495C-888F-C2AE324827DD}" sibTransId="{4B3A6A93-A09F-4BAF-938F-3AA2E282FF3C}"/>
    <dgm:cxn modelId="{338D8C6F-0EFA-4FB6-AB3B-47B764719009}" type="presOf" srcId="{37DD0B26-9038-4307-8999-2D4A818A3C1F}" destId="{245FD79A-7AE1-4225-A10B-0094B0E13DD7}" srcOrd="0" destOrd="0" presId="urn:microsoft.com/office/officeart/2005/8/layout/process4"/>
    <dgm:cxn modelId="{186ED18C-7AA3-4957-AD1C-4B48BC97CAFC}" srcId="{856D7210-EFE7-418F-8903-C881B5D2411F}" destId="{4FC01FFC-1051-45C2-A4D9-330318A49B83}" srcOrd="4" destOrd="0" parTransId="{3BDA7600-14EC-4B18-8D33-EEC02E76BB5A}" sibTransId="{ABD85DFC-1859-4377-8B27-84CD39524CFB}"/>
    <dgm:cxn modelId="{846F3195-CC24-49EC-9864-183B8D8C2B2F}" srcId="{856D7210-EFE7-418F-8903-C881B5D2411F}" destId="{ACB45634-8E85-4AF0-8878-5302C7DA7126}" srcOrd="6" destOrd="0" parTransId="{6351C09A-62E9-4AB1-A86D-B67A2204CE08}" sibTransId="{9E7A3EF3-898A-4824-BAE4-5D51374D6442}"/>
    <dgm:cxn modelId="{7725D998-6FC6-42B4-AA1C-D0CF0443DCED}" type="presOf" srcId="{8F39534A-5FBD-4605-B83D-D6452847AE8F}" destId="{E70DC463-AEB0-47AD-B46E-DBA5E73DF109}" srcOrd="0" destOrd="0" presId="urn:microsoft.com/office/officeart/2005/8/layout/process4"/>
    <dgm:cxn modelId="{B5205DA9-8B95-42E3-9623-C10469CC6D19}" type="presOf" srcId="{856D7210-EFE7-418F-8903-C881B5D2411F}" destId="{839EDBE9-A99F-44F6-9F32-3F08A65CB8E3}" srcOrd="0" destOrd="0" presId="urn:microsoft.com/office/officeart/2005/8/layout/process4"/>
    <dgm:cxn modelId="{E5C798BD-64DC-41D4-AD72-38AA6E5CD2C9}" srcId="{856D7210-EFE7-418F-8903-C881B5D2411F}" destId="{D3C53106-C284-41D2-B92E-6FC642692AEE}" srcOrd="0" destOrd="0" parTransId="{E3BA9D11-4DBB-48D3-921C-15F42F815F97}" sibTransId="{AFE11FB9-91EB-4B4D-95E8-65A08A906923}"/>
    <dgm:cxn modelId="{F85BA2C8-DCE8-4076-8A19-4FE65D8D4DB3}" srcId="{856D7210-EFE7-418F-8903-C881B5D2411F}" destId="{37DD0B26-9038-4307-8999-2D4A818A3C1F}" srcOrd="3" destOrd="0" parTransId="{935DB2F9-F5B7-44B8-9D10-C8A0DE9B7333}" sibTransId="{049C8E05-D9F9-4F93-9F8E-14D5352D5CF1}"/>
    <dgm:cxn modelId="{3AE9F7C9-C388-478D-84CE-E66C6E637B27}" type="presOf" srcId="{5920AFC6-54B9-4420-BD2D-51673E0A2BE9}" destId="{63798A2E-9D9C-4DF1-B6CC-7B82F6773B6B}" srcOrd="0" destOrd="0" presId="urn:microsoft.com/office/officeart/2005/8/layout/process4"/>
    <dgm:cxn modelId="{090595CD-5653-418F-A22B-458016854CC9}" type="presOf" srcId="{D3C53106-C284-41D2-B92E-6FC642692AEE}" destId="{7AC168C0-BA9B-492A-93D8-56B7EFA2E351}" srcOrd="0" destOrd="0" presId="urn:microsoft.com/office/officeart/2005/8/layout/process4"/>
    <dgm:cxn modelId="{961D68F8-F4FF-4169-A01A-04C94BEA3723}" type="presOf" srcId="{ACB45634-8E85-4AF0-8878-5302C7DA7126}" destId="{2ED5422E-E254-4FD6-A80B-45CFA1228AAB}" srcOrd="0" destOrd="0" presId="urn:microsoft.com/office/officeart/2005/8/layout/process4"/>
    <dgm:cxn modelId="{A249DAF0-4257-4FB4-8AE0-69A64601601B}" type="presParOf" srcId="{839EDBE9-A99F-44F6-9F32-3F08A65CB8E3}" destId="{21267466-98B8-4BDC-A519-BF1F2EAB9614}" srcOrd="0" destOrd="0" presId="urn:microsoft.com/office/officeart/2005/8/layout/process4"/>
    <dgm:cxn modelId="{45D99CAE-AC34-402D-8A27-9DD00444303D}" type="presParOf" srcId="{21267466-98B8-4BDC-A519-BF1F2EAB9614}" destId="{2ED5422E-E254-4FD6-A80B-45CFA1228AAB}" srcOrd="0" destOrd="0" presId="urn:microsoft.com/office/officeart/2005/8/layout/process4"/>
    <dgm:cxn modelId="{28E983DA-2633-4720-A957-498755C88E9D}" type="presParOf" srcId="{839EDBE9-A99F-44F6-9F32-3F08A65CB8E3}" destId="{DC598F68-7754-4DD0-A346-932E4F8F9E4C}" srcOrd="1" destOrd="0" presId="urn:microsoft.com/office/officeart/2005/8/layout/process4"/>
    <dgm:cxn modelId="{1433871F-27B1-4275-87FE-F768504DD244}" type="presParOf" srcId="{839EDBE9-A99F-44F6-9F32-3F08A65CB8E3}" destId="{2C68AB02-0164-4906-92FF-DFE482838EC1}" srcOrd="2" destOrd="0" presId="urn:microsoft.com/office/officeart/2005/8/layout/process4"/>
    <dgm:cxn modelId="{62120DEA-5E3F-4996-AF12-8BA31B08735F}" type="presParOf" srcId="{2C68AB02-0164-4906-92FF-DFE482838EC1}" destId="{63798A2E-9D9C-4DF1-B6CC-7B82F6773B6B}" srcOrd="0" destOrd="0" presId="urn:microsoft.com/office/officeart/2005/8/layout/process4"/>
    <dgm:cxn modelId="{93A65E4F-3064-493C-98EA-F9B73D9F6F93}" type="presParOf" srcId="{839EDBE9-A99F-44F6-9F32-3F08A65CB8E3}" destId="{7CCC77E9-782E-4359-A11F-DA65C8CC7327}" srcOrd="3" destOrd="0" presId="urn:microsoft.com/office/officeart/2005/8/layout/process4"/>
    <dgm:cxn modelId="{85F47039-15FC-4CF5-8434-57FF4967E376}" type="presParOf" srcId="{839EDBE9-A99F-44F6-9F32-3F08A65CB8E3}" destId="{4A0C48FD-184D-4A54-803E-0B8192E0738E}" srcOrd="4" destOrd="0" presId="urn:microsoft.com/office/officeart/2005/8/layout/process4"/>
    <dgm:cxn modelId="{1FF00D2A-2D53-4873-80F4-18088D365790}" type="presParOf" srcId="{4A0C48FD-184D-4A54-803E-0B8192E0738E}" destId="{5628D953-1466-4944-8C2E-7F446AAC3A6A}" srcOrd="0" destOrd="0" presId="urn:microsoft.com/office/officeart/2005/8/layout/process4"/>
    <dgm:cxn modelId="{BA9A9790-ABA1-4053-B0FC-5C7A51876244}" type="presParOf" srcId="{839EDBE9-A99F-44F6-9F32-3F08A65CB8E3}" destId="{8FF45C1B-5E31-4129-B007-B962B77D3646}" srcOrd="5" destOrd="0" presId="urn:microsoft.com/office/officeart/2005/8/layout/process4"/>
    <dgm:cxn modelId="{BC717779-F74B-45D7-8A57-4A9EA7A81FEE}" type="presParOf" srcId="{839EDBE9-A99F-44F6-9F32-3F08A65CB8E3}" destId="{6654A8E4-1815-4A4A-AFFD-BE375C6C4814}" srcOrd="6" destOrd="0" presId="urn:microsoft.com/office/officeart/2005/8/layout/process4"/>
    <dgm:cxn modelId="{8C12D78E-0EEF-46F9-87F4-8E483F15ADD7}" type="presParOf" srcId="{6654A8E4-1815-4A4A-AFFD-BE375C6C4814}" destId="{245FD79A-7AE1-4225-A10B-0094B0E13DD7}" srcOrd="0" destOrd="0" presId="urn:microsoft.com/office/officeart/2005/8/layout/process4"/>
    <dgm:cxn modelId="{D50057AD-18A0-496E-A9C5-178B0BA7F8B2}" type="presParOf" srcId="{839EDBE9-A99F-44F6-9F32-3F08A65CB8E3}" destId="{6F1B7242-02C2-4CD2-B908-6812F355553B}" srcOrd="7" destOrd="0" presId="urn:microsoft.com/office/officeart/2005/8/layout/process4"/>
    <dgm:cxn modelId="{62C55A01-0DD9-4589-9513-F3F77DEB93C2}" type="presParOf" srcId="{839EDBE9-A99F-44F6-9F32-3F08A65CB8E3}" destId="{DB6CFAC0-CE6F-419B-8335-6A72205AE00F}" srcOrd="8" destOrd="0" presId="urn:microsoft.com/office/officeart/2005/8/layout/process4"/>
    <dgm:cxn modelId="{D0F24546-BA10-4777-B352-2454777C9899}" type="presParOf" srcId="{DB6CFAC0-CE6F-419B-8335-6A72205AE00F}" destId="{3E9C64B8-8CC2-4411-96BC-3552082C39E0}" srcOrd="0" destOrd="0" presId="urn:microsoft.com/office/officeart/2005/8/layout/process4"/>
    <dgm:cxn modelId="{50075D68-1553-410A-A61C-6FAB0080F6DE}" type="presParOf" srcId="{839EDBE9-A99F-44F6-9F32-3F08A65CB8E3}" destId="{365A8188-520E-4A13-88D2-EFE7AC7D16EA}" srcOrd="9" destOrd="0" presId="urn:microsoft.com/office/officeart/2005/8/layout/process4"/>
    <dgm:cxn modelId="{E9433CF4-1BDE-478B-855D-FE2266592374}" type="presParOf" srcId="{839EDBE9-A99F-44F6-9F32-3F08A65CB8E3}" destId="{7AFAB71D-551D-4E08-8B67-CD40AD2B98CE}" srcOrd="10" destOrd="0" presId="urn:microsoft.com/office/officeart/2005/8/layout/process4"/>
    <dgm:cxn modelId="{4D443FB3-DE11-41F7-B2C7-FB32824DF0A3}" type="presParOf" srcId="{7AFAB71D-551D-4E08-8B67-CD40AD2B98CE}" destId="{E70DC463-AEB0-47AD-B46E-DBA5E73DF109}" srcOrd="0" destOrd="0" presId="urn:microsoft.com/office/officeart/2005/8/layout/process4"/>
    <dgm:cxn modelId="{0ED0299B-5385-4F7E-A1DA-4994622FC392}" type="presParOf" srcId="{839EDBE9-A99F-44F6-9F32-3F08A65CB8E3}" destId="{480C5BE3-3DDA-440E-B20A-12AEBBC5F4EE}" srcOrd="11" destOrd="0" presId="urn:microsoft.com/office/officeart/2005/8/layout/process4"/>
    <dgm:cxn modelId="{24ACB3F9-E599-4E38-B58E-850A01706B5F}" type="presParOf" srcId="{839EDBE9-A99F-44F6-9F32-3F08A65CB8E3}" destId="{805797EA-D7D4-4139-B6A5-F54F41E76433}" srcOrd="12" destOrd="0" presId="urn:microsoft.com/office/officeart/2005/8/layout/process4"/>
    <dgm:cxn modelId="{3BE2E057-2B3E-4077-8A39-8DC6FE21B130}" type="presParOf" srcId="{805797EA-D7D4-4139-B6A5-F54F41E76433}" destId="{7AC168C0-BA9B-492A-93D8-56B7EFA2E35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34BD50-6BD6-4D88-A202-10A5316FB44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75C89700-E675-4041-8D67-331EE6666A99}">
      <dgm:prSet phldrT="[Metin]" custT="1"/>
      <dgm:spPr/>
      <dgm:t>
        <a:bodyPr/>
        <a:lstStyle/>
        <a:p>
          <a:r>
            <a:rPr lang="tr-TR" sz="3600" dirty="0">
              <a:solidFill>
                <a:srgbClr val="FF0000"/>
              </a:solidFill>
            </a:rPr>
            <a:t>Hata kontrolü</a:t>
          </a:r>
        </a:p>
      </dgm:t>
    </dgm:pt>
    <dgm:pt modelId="{67EDDBFC-8A2B-460A-99D9-DE58EF163309}" type="parTrans" cxnId="{20C87C6F-3C16-4098-B429-F08915496752}">
      <dgm:prSet/>
      <dgm:spPr/>
      <dgm:t>
        <a:bodyPr/>
        <a:lstStyle/>
        <a:p>
          <a:endParaRPr lang="tr-TR" sz="1800">
            <a:solidFill>
              <a:srgbClr val="FF0000"/>
            </a:solidFill>
          </a:endParaRPr>
        </a:p>
      </dgm:t>
    </dgm:pt>
    <dgm:pt modelId="{1FB65D6F-3B12-426D-B259-9C22B214416E}" type="sibTrans" cxnId="{20C87C6F-3C16-4098-B429-F08915496752}">
      <dgm:prSet/>
      <dgm:spPr/>
      <dgm:t>
        <a:bodyPr/>
        <a:lstStyle/>
        <a:p>
          <a:endParaRPr lang="tr-TR" sz="1800">
            <a:solidFill>
              <a:srgbClr val="FF0000"/>
            </a:solidFill>
          </a:endParaRPr>
        </a:p>
      </dgm:t>
    </dgm:pt>
    <dgm:pt modelId="{50484174-2746-4A21-AA6F-691725B0F5B4}">
      <dgm:prSet phldrT="[Metin]" custT="1"/>
      <dgm:spPr/>
      <dgm:t>
        <a:bodyPr/>
        <a:lstStyle/>
        <a:p>
          <a:r>
            <a:rPr lang="tr-TR" sz="2000" dirty="0">
              <a:solidFill>
                <a:srgbClr val="FF0000"/>
              </a:solidFill>
            </a:rPr>
            <a:t>Uç değerler</a:t>
          </a:r>
        </a:p>
      </dgm:t>
    </dgm:pt>
    <dgm:pt modelId="{81C6BFD1-F0F9-4FB3-B6DA-0759A67EFCDE}" type="parTrans" cxnId="{5F7D6F4C-216A-4BC4-A900-E53DFD4C20AC}">
      <dgm:prSet/>
      <dgm:spPr/>
      <dgm:t>
        <a:bodyPr/>
        <a:lstStyle/>
        <a:p>
          <a:endParaRPr lang="tr-TR" sz="1800">
            <a:solidFill>
              <a:srgbClr val="FF0000"/>
            </a:solidFill>
          </a:endParaRPr>
        </a:p>
      </dgm:t>
    </dgm:pt>
    <dgm:pt modelId="{20BE7881-2801-4684-A7CA-F18042999A28}" type="sibTrans" cxnId="{5F7D6F4C-216A-4BC4-A900-E53DFD4C20AC}">
      <dgm:prSet/>
      <dgm:spPr/>
      <dgm:t>
        <a:bodyPr/>
        <a:lstStyle/>
        <a:p>
          <a:endParaRPr lang="tr-TR" sz="1800">
            <a:solidFill>
              <a:srgbClr val="FF0000"/>
            </a:solidFill>
          </a:endParaRPr>
        </a:p>
      </dgm:t>
    </dgm:pt>
    <dgm:pt modelId="{794F0EE3-9797-42A1-A2E1-9EC55DE56F03}">
      <dgm:prSet phldrT="[Metin]" custT="1"/>
      <dgm:spPr/>
      <dgm:t>
        <a:bodyPr/>
        <a:lstStyle/>
        <a:p>
          <a:r>
            <a:rPr lang="tr-TR" sz="2000" dirty="0">
              <a:solidFill>
                <a:srgbClr val="FF0000"/>
              </a:solidFill>
            </a:rPr>
            <a:t>Eksik/hatalı veriler</a:t>
          </a:r>
        </a:p>
      </dgm:t>
    </dgm:pt>
    <dgm:pt modelId="{4827E2E4-8929-4F95-AD43-0964ED679946}" type="parTrans" cxnId="{A3E25A4E-2790-4BC4-A7B4-8AF6D58EE02E}">
      <dgm:prSet/>
      <dgm:spPr/>
      <dgm:t>
        <a:bodyPr/>
        <a:lstStyle/>
        <a:p>
          <a:endParaRPr lang="tr-TR" sz="1800">
            <a:solidFill>
              <a:srgbClr val="FF0000"/>
            </a:solidFill>
          </a:endParaRPr>
        </a:p>
      </dgm:t>
    </dgm:pt>
    <dgm:pt modelId="{EDF43940-7CED-40C7-86C7-8C8D5E5E2523}" type="sibTrans" cxnId="{A3E25A4E-2790-4BC4-A7B4-8AF6D58EE02E}">
      <dgm:prSet/>
      <dgm:spPr/>
      <dgm:t>
        <a:bodyPr/>
        <a:lstStyle/>
        <a:p>
          <a:endParaRPr lang="tr-TR" sz="1800">
            <a:solidFill>
              <a:srgbClr val="FF0000"/>
            </a:solidFill>
          </a:endParaRPr>
        </a:p>
      </dgm:t>
    </dgm:pt>
    <dgm:pt modelId="{3FFAB248-310D-45DE-AB4B-9B9C627308D3}">
      <dgm:prSet phldrT="[Metin]" custT="1"/>
      <dgm:spPr/>
      <dgm:t>
        <a:bodyPr/>
        <a:lstStyle/>
        <a:p>
          <a:r>
            <a:rPr lang="tr-TR" sz="2000" dirty="0">
              <a:solidFill>
                <a:srgbClr val="FF0000"/>
              </a:solidFill>
            </a:rPr>
            <a:t>Analitik hesaplar</a:t>
          </a:r>
        </a:p>
      </dgm:t>
    </dgm:pt>
    <dgm:pt modelId="{D77DDF5A-C321-4B15-AB41-7E3925F8487A}" type="parTrans" cxnId="{B15DE2AA-4576-438E-93B8-7481E61CD880}">
      <dgm:prSet/>
      <dgm:spPr/>
      <dgm:t>
        <a:bodyPr/>
        <a:lstStyle/>
        <a:p>
          <a:endParaRPr lang="tr-TR" sz="1800">
            <a:solidFill>
              <a:srgbClr val="FF0000"/>
            </a:solidFill>
          </a:endParaRPr>
        </a:p>
      </dgm:t>
    </dgm:pt>
    <dgm:pt modelId="{4200D967-3BBC-4C09-9305-0EC6F4D1AA5B}" type="sibTrans" cxnId="{B15DE2AA-4576-438E-93B8-7481E61CD880}">
      <dgm:prSet/>
      <dgm:spPr/>
      <dgm:t>
        <a:bodyPr/>
        <a:lstStyle/>
        <a:p>
          <a:endParaRPr lang="tr-TR" sz="1800">
            <a:solidFill>
              <a:srgbClr val="FF0000"/>
            </a:solidFill>
          </a:endParaRPr>
        </a:p>
      </dgm:t>
    </dgm:pt>
    <dgm:pt modelId="{D9B99632-43DC-467B-B852-15FFAD30E00E}">
      <dgm:prSet phldrT="[Metin]" custT="1"/>
      <dgm:spPr/>
      <dgm:t>
        <a:bodyPr/>
        <a:lstStyle/>
        <a:p>
          <a:r>
            <a:rPr lang="tr-TR" sz="2000" dirty="0">
              <a:solidFill>
                <a:srgbClr val="FF0000"/>
              </a:solidFill>
            </a:rPr>
            <a:t>Yeni kategoriler</a:t>
          </a:r>
        </a:p>
      </dgm:t>
    </dgm:pt>
    <dgm:pt modelId="{31419CE8-7F76-4930-BED2-30BFEF89E3FC}" type="parTrans" cxnId="{5778D070-42C0-4580-AAF6-75AAD73E1874}">
      <dgm:prSet/>
      <dgm:spPr/>
      <dgm:t>
        <a:bodyPr/>
        <a:lstStyle/>
        <a:p>
          <a:endParaRPr lang="tr-TR" sz="1800">
            <a:solidFill>
              <a:srgbClr val="FF0000"/>
            </a:solidFill>
          </a:endParaRPr>
        </a:p>
      </dgm:t>
    </dgm:pt>
    <dgm:pt modelId="{40F2514B-0039-41D8-87ED-5E0BAF3D51B3}" type="sibTrans" cxnId="{5778D070-42C0-4580-AAF6-75AAD73E1874}">
      <dgm:prSet/>
      <dgm:spPr/>
      <dgm:t>
        <a:bodyPr/>
        <a:lstStyle/>
        <a:p>
          <a:endParaRPr lang="tr-TR" sz="1800">
            <a:solidFill>
              <a:srgbClr val="FF0000"/>
            </a:solidFill>
          </a:endParaRPr>
        </a:p>
      </dgm:t>
    </dgm:pt>
    <dgm:pt modelId="{BD943C01-5826-44A3-B858-6E37A7506B49}">
      <dgm:prSet phldrT="[Metin]" custT="1"/>
      <dgm:spPr/>
      <dgm:t>
        <a:bodyPr/>
        <a:lstStyle/>
        <a:p>
          <a:r>
            <a:rPr lang="tr-TR" sz="2000" dirty="0">
              <a:solidFill>
                <a:srgbClr val="FF0000"/>
              </a:solidFill>
            </a:rPr>
            <a:t>Karşılaştırılacak gruplar</a:t>
          </a:r>
        </a:p>
      </dgm:t>
    </dgm:pt>
    <dgm:pt modelId="{72B208F7-A5EF-4BCC-9D74-FFAB69BBCE49}" type="parTrans" cxnId="{3A6D696F-5017-46B1-A7A4-F4B19805308E}">
      <dgm:prSet/>
      <dgm:spPr/>
      <dgm:t>
        <a:bodyPr/>
        <a:lstStyle/>
        <a:p>
          <a:endParaRPr lang="tr-TR" sz="1800">
            <a:solidFill>
              <a:srgbClr val="FF0000"/>
            </a:solidFill>
          </a:endParaRPr>
        </a:p>
      </dgm:t>
    </dgm:pt>
    <dgm:pt modelId="{B9CB2870-4608-4246-B3E6-4ACED98CF91F}" type="sibTrans" cxnId="{3A6D696F-5017-46B1-A7A4-F4B19805308E}">
      <dgm:prSet/>
      <dgm:spPr/>
      <dgm:t>
        <a:bodyPr/>
        <a:lstStyle/>
        <a:p>
          <a:endParaRPr lang="tr-TR" sz="1800">
            <a:solidFill>
              <a:srgbClr val="FF0000"/>
            </a:solidFill>
          </a:endParaRPr>
        </a:p>
      </dgm:t>
    </dgm:pt>
    <dgm:pt modelId="{1E144840-49C8-4861-A7C0-DE7E0B814511}" type="pres">
      <dgm:prSet presAssocID="{3034BD50-6BD6-4D88-A202-10A5316FB44F}" presName="composite" presStyleCnt="0">
        <dgm:presLayoutVars>
          <dgm:chMax val="1"/>
          <dgm:dir/>
          <dgm:resizeHandles val="exact"/>
        </dgm:presLayoutVars>
      </dgm:prSet>
      <dgm:spPr/>
    </dgm:pt>
    <dgm:pt modelId="{E71F64C6-DC94-4BF8-AE52-30A6BEFFC3B5}" type="pres">
      <dgm:prSet presAssocID="{3034BD50-6BD6-4D88-A202-10A5316FB44F}" presName="radial" presStyleCnt="0">
        <dgm:presLayoutVars>
          <dgm:animLvl val="ctr"/>
        </dgm:presLayoutVars>
      </dgm:prSet>
      <dgm:spPr/>
    </dgm:pt>
    <dgm:pt modelId="{D71FECAB-E2E4-4D0D-ABA4-EA1C607D2D47}" type="pres">
      <dgm:prSet presAssocID="{75C89700-E675-4041-8D67-331EE6666A99}" presName="centerShape" presStyleLbl="vennNode1" presStyleIdx="0" presStyleCnt="6"/>
      <dgm:spPr/>
    </dgm:pt>
    <dgm:pt modelId="{92455341-51DB-4E9B-A742-7AF0386678ED}" type="pres">
      <dgm:prSet presAssocID="{50484174-2746-4A21-AA6F-691725B0F5B4}" presName="node" presStyleLbl="vennNode1" presStyleIdx="1" presStyleCnt="6" custScaleX="144783" custScaleY="103416">
        <dgm:presLayoutVars>
          <dgm:bulletEnabled val="1"/>
        </dgm:presLayoutVars>
      </dgm:prSet>
      <dgm:spPr/>
    </dgm:pt>
    <dgm:pt modelId="{5B5B0A1F-87A4-4480-B06C-D1A3D0ABD172}" type="pres">
      <dgm:prSet presAssocID="{794F0EE3-9797-42A1-A2E1-9EC55DE56F03}" presName="node" presStyleLbl="vennNode1" presStyleIdx="2" presStyleCnt="6" custScaleX="144783" custScaleY="103416">
        <dgm:presLayoutVars>
          <dgm:bulletEnabled val="1"/>
        </dgm:presLayoutVars>
      </dgm:prSet>
      <dgm:spPr/>
    </dgm:pt>
    <dgm:pt modelId="{28BEDA78-04E3-4920-AFF2-F18B0EBD055C}" type="pres">
      <dgm:prSet presAssocID="{3FFAB248-310D-45DE-AB4B-9B9C627308D3}" presName="node" presStyleLbl="vennNode1" presStyleIdx="3" presStyleCnt="6" custScaleX="144783" custScaleY="103416">
        <dgm:presLayoutVars>
          <dgm:bulletEnabled val="1"/>
        </dgm:presLayoutVars>
      </dgm:prSet>
      <dgm:spPr/>
    </dgm:pt>
    <dgm:pt modelId="{CD9B3A36-A416-4FE7-B88A-D588594CBE00}" type="pres">
      <dgm:prSet presAssocID="{D9B99632-43DC-467B-B852-15FFAD30E00E}" presName="node" presStyleLbl="vennNode1" presStyleIdx="4" presStyleCnt="6" custScaleX="144783" custScaleY="103416">
        <dgm:presLayoutVars>
          <dgm:bulletEnabled val="1"/>
        </dgm:presLayoutVars>
      </dgm:prSet>
      <dgm:spPr/>
    </dgm:pt>
    <dgm:pt modelId="{09870BC1-2642-4ADA-AF9B-4F5600357F1F}" type="pres">
      <dgm:prSet presAssocID="{BD943C01-5826-44A3-B858-6E37A7506B49}" presName="node" presStyleLbl="vennNode1" presStyleIdx="5" presStyleCnt="6" custScaleX="144783" custScaleY="103416">
        <dgm:presLayoutVars>
          <dgm:bulletEnabled val="1"/>
        </dgm:presLayoutVars>
      </dgm:prSet>
      <dgm:spPr/>
    </dgm:pt>
  </dgm:ptLst>
  <dgm:cxnLst>
    <dgm:cxn modelId="{741B3604-3718-49B2-84DE-331EDF076A1D}" type="presOf" srcId="{D9B99632-43DC-467B-B852-15FFAD30E00E}" destId="{CD9B3A36-A416-4FE7-B88A-D588594CBE00}" srcOrd="0" destOrd="0" presId="urn:microsoft.com/office/officeart/2005/8/layout/radial3"/>
    <dgm:cxn modelId="{727D3023-6F40-440B-A694-9633DEB73677}" type="presOf" srcId="{794F0EE3-9797-42A1-A2E1-9EC55DE56F03}" destId="{5B5B0A1F-87A4-4480-B06C-D1A3D0ABD172}" srcOrd="0" destOrd="0" presId="urn:microsoft.com/office/officeart/2005/8/layout/radial3"/>
    <dgm:cxn modelId="{5F7D6F4C-216A-4BC4-A900-E53DFD4C20AC}" srcId="{75C89700-E675-4041-8D67-331EE6666A99}" destId="{50484174-2746-4A21-AA6F-691725B0F5B4}" srcOrd="0" destOrd="0" parTransId="{81C6BFD1-F0F9-4FB3-B6DA-0759A67EFCDE}" sibTransId="{20BE7881-2801-4684-A7CA-F18042999A28}"/>
    <dgm:cxn modelId="{A3E25A4E-2790-4BC4-A7B4-8AF6D58EE02E}" srcId="{75C89700-E675-4041-8D67-331EE6666A99}" destId="{794F0EE3-9797-42A1-A2E1-9EC55DE56F03}" srcOrd="1" destOrd="0" parTransId="{4827E2E4-8929-4F95-AD43-0964ED679946}" sibTransId="{EDF43940-7CED-40C7-86C7-8C8D5E5E2523}"/>
    <dgm:cxn modelId="{3A6D696F-5017-46B1-A7A4-F4B19805308E}" srcId="{75C89700-E675-4041-8D67-331EE6666A99}" destId="{BD943C01-5826-44A3-B858-6E37A7506B49}" srcOrd="4" destOrd="0" parTransId="{72B208F7-A5EF-4BCC-9D74-FFAB69BBCE49}" sibTransId="{B9CB2870-4608-4246-B3E6-4ACED98CF91F}"/>
    <dgm:cxn modelId="{20C87C6F-3C16-4098-B429-F08915496752}" srcId="{3034BD50-6BD6-4D88-A202-10A5316FB44F}" destId="{75C89700-E675-4041-8D67-331EE6666A99}" srcOrd="0" destOrd="0" parTransId="{67EDDBFC-8A2B-460A-99D9-DE58EF163309}" sibTransId="{1FB65D6F-3B12-426D-B259-9C22B214416E}"/>
    <dgm:cxn modelId="{5778D070-42C0-4580-AAF6-75AAD73E1874}" srcId="{75C89700-E675-4041-8D67-331EE6666A99}" destId="{D9B99632-43DC-467B-B852-15FFAD30E00E}" srcOrd="3" destOrd="0" parTransId="{31419CE8-7F76-4930-BED2-30BFEF89E3FC}" sibTransId="{40F2514B-0039-41D8-87ED-5E0BAF3D51B3}"/>
    <dgm:cxn modelId="{39D4C6A8-4E07-4B22-9814-07DA82608A2D}" type="presOf" srcId="{75C89700-E675-4041-8D67-331EE6666A99}" destId="{D71FECAB-E2E4-4D0D-ABA4-EA1C607D2D47}" srcOrd="0" destOrd="0" presId="urn:microsoft.com/office/officeart/2005/8/layout/radial3"/>
    <dgm:cxn modelId="{736A8AA9-13D9-476E-88F6-C7D5D2B2E9D4}" type="presOf" srcId="{50484174-2746-4A21-AA6F-691725B0F5B4}" destId="{92455341-51DB-4E9B-A742-7AF0386678ED}" srcOrd="0" destOrd="0" presId="urn:microsoft.com/office/officeart/2005/8/layout/radial3"/>
    <dgm:cxn modelId="{B15DE2AA-4576-438E-93B8-7481E61CD880}" srcId="{75C89700-E675-4041-8D67-331EE6666A99}" destId="{3FFAB248-310D-45DE-AB4B-9B9C627308D3}" srcOrd="2" destOrd="0" parTransId="{D77DDF5A-C321-4B15-AB41-7E3925F8487A}" sibTransId="{4200D967-3BBC-4C09-9305-0EC6F4D1AA5B}"/>
    <dgm:cxn modelId="{4DC5D1B5-69B9-4112-99DA-0B46DF30F8E3}" type="presOf" srcId="{3FFAB248-310D-45DE-AB4B-9B9C627308D3}" destId="{28BEDA78-04E3-4920-AFF2-F18B0EBD055C}" srcOrd="0" destOrd="0" presId="urn:microsoft.com/office/officeart/2005/8/layout/radial3"/>
    <dgm:cxn modelId="{47857CD3-E0D8-460A-886B-23042BD1FEB8}" type="presOf" srcId="{BD943C01-5826-44A3-B858-6E37A7506B49}" destId="{09870BC1-2642-4ADA-AF9B-4F5600357F1F}" srcOrd="0" destOrd="0" presId="urn:microsoft.com/office/officeart/2005/8/layout/radial3"/>
    <dgm:cxn modelId="{0D3698F7-4D04-4FED-8CE6-F930ABD74D6F}" type="presOf" srcId="{3034BD50-6BD6-4D88-A202-10A5316FB44F}" destId="{1E144840-49C8-4861-A7C0-DE7E0B814511}" srcOrd="0" destOrd="0" presId="urn:microsoft.com/office/officeart/2005/8/layout/radial3"/>
    <dgm:cxn modelId="{83C46C03-D9BB-408C-85AD-CC8728381DD9}" type="presParOf" srcId="{1E144840-49C8-4861-A7C0-DE7E0B814511}" destId="{E71F64C6-DC94-4BF8-AE52-30A6BEFFC3B5}" srcOrd="0" destOrd="0" presId="urn:microsoft.com/office/officeart/2005/8/layout/radial3"/>
    <dgm:cxn modelId="{1385F2BE-57A7-4FDA-B293-25CB4AC086F4}" type="presParOf" srcId="{E71F64C6-DC94-4BF8-AE52-30A6BEFFC3B5}" destId="{D71FECAB-E2E4-4D0D-ABA4-EA1C607D2D47}" srcOrd="0" destOrd="0" presId="urn:microsoft.com/office/officeart/2005/8/layout/radial3"/>
    <dgm:cxn modelId="{9C1AD150-B56D-48CE-BA39-3FF204427C52}" type="presParOf" srcId="{E71F64C6-DC94-4BF8-AE52-30A6BEFFC3B5}" destId="{92455341-51DB-4E9B-A742-7AF0386678ED}" srcOrd="1" destOrd="0" presId="urn:microsoft.com/office/officeart/2005/8/layout/radial3"/>
    <dgm:cxn modelId="{107687AA-832A-4362-9E4B-8999939738EC}" type="presParOf" srcId="{E71F64C6-DC94-4BF8-AE52-30A6BEFFC3B5}" destId="{5B5B0A1F-87A4-4480-B06C-D1A3D0ABD172}" srcOrd="2" destOrd="0" presId="urn:microsoft.com/office/officeart/2005/8/layout/radial3"/>
    <dgm:cxn modelId="{014EBADB-E71C-44A5-98AE-821A41C7C5E4}" type="presParOf" srcId="{E71F64C6-DC94-4BF8-AE52-30A6BEFFC3B5}" destId="{28BEDA78-04E3-4920-AFF2-F18B0EBD055C}" srcOrd="3" destOrd="0" presId="urn:microsoft.com/office/officeart/2005/8/layout/radial3"/>
    <dgm:cxn modelId="{64A00FDC-962C-420F-9501-B5C6BBD4D688}" type="presParOf" srcId="{E71F64C6-DC94-4BF8-AE52-30A6BEFFC3B5}" destId="{CD9B3A36-A416-4FE7-B88A-D588594CBE00}" srcOrd="4" destOrd="0" presId="urn:microsoft.com/office/officeart/2005/8/layout/radial3"/>
    <dgm:cxn modelId="{36B04E2B-8ED7-4C61-BC72-46F5D70F24A7}" type="presParOf" srcId="{E71F64C6-DC94-4BF8-AE52-30A6BEFFC3B5}" destId="{09870BC1-2642-4ADA-AF9B-4F5600357F1F}"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B043A6-A556-4659-97AD-D097BAD1345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tr-TR"/>
        </a:p>
      </dgm:t>
    </dgm:pt>
    <dgm:pt modelId="{1C8C1D46-DCB1-43B9-8871-B14B270BC7CA}">
      <dgm:prSet phldrT="[Metin]" custT="1"/>
      <dgm:spPr/>
      <dgm:t>
        <a:bodyPr/>
        <a:lstStyle/>
        <a:p>
          <a:r>
            <a:rPr lang="tr-TR" sz="2000" b="1"/>
            <a:t>Veri toplama yönteminin amaca uygun seçilmesi</a:t>
          </a:r>
          <a:endParaRPr lang="tr-TR" sz="2000" b="1" dirty="0"/>
        </a:p>
      </dgm:t>
    </dgm:pt>
    <dgm:pt modelId="{35D22BEE-22A2-4E5C-AB54-DFC5FACBF02C}" type="parTrans" cxnId="{751D73D7-4684-4B7E-A208-A54069BD1FFC}">
      <dgm:prSet/>
      <dgm:spPr/>
      <dgm:t>
        <a:bodyPr/>
        <a:lstStyle/>
        <a:p>
          <a:endParaRPr lang="tr-TR" sz="2000" b="1">
            <a:solidFill>
              <a:schemeClr val="tx1">
                <a:lumMod val="95000"/>
                <a:lumOff val="5000"/>
              </a:schemeClr>
            </a:solidFill>
          </a:endParaRPr>
        </a:p>
      </dgm:t>
    </dgm:pt>
    <dgm:pt modelId="{2D278067-2A47-49DB-94C2-DED04CEA5307}" type="sibTrans" cxnId="{751D73D7-4684-4B7E-A208-A54069BD1FFC}">
      <dgm:prSet/>
      <dgm:spPr/>
      <dgm:t>
        <a:bodyPr/>
        <a:lstStyle/>
        <a:p>
          <a:endParaRPr lang="tr-TR" sz="2000" b="1">
            <a:solidFill>
              <a:schemeClr val="tx1">
                <a:lumMod val="95000"/>
                <a:lumOff val="5000"/>
              </a:schemeClr>
            </a:solidFill>
          </a:endParaRPr>
        </a:p>
      </dgm:t>
    </dgm:pt>
    <dgm:pt modelId="{137D794B-182A-4473-A8B6-32A488E1D6BC}">
      <dgm:prSet phldrT="[Metin]" custT="1"/>
      <dgm:spPr/>
      <dgm:t>
        <a:bodyPr/>
        <a:lstStyle/>
        <a:p>
          <a:r>
            <a:rPr lang="tr-TR" sz="2000" b="1"/>
            <a:t>Veri toplarken dikkatli ve sistematik olma</a:t>
          </a:r>
          <a:endParaRPr lang="tr-TR" sz="2000" b="1" dirty="0"/>
        </a:p>
      </dgm:t>
    </dgm:pt>
    <dgm:pt modelId="{493BF23E-2842-443A-80FA-C1575910417A}" type="parTrans" cxnId="{4A710065-0BD6-4E25-84A4-829A469E215C}">
      <dgm:prSet/>
      <dgm:spPr/>
      <dgm:t>
        <a:bodyPr/>
        <a:lstStyle/>
        <a:p>
          <a:endParaRPr lang="tr-TR" sz="2000" b="1">
            <a:solidFill>
              <a:schemeClr val="tx1">
                <a:lumMod val="95000"/>
                <a:lumOff val="5000"/>
              </a:schemeClr>
            </a:solidFill>
          </a:endParaRPr>
        </a:p>
      </dgm:t>
    </dgm:pt>
    <dgm:pt modelId="{1D323851-AC67-43DE-84B7-73A02E050144}" type="sibTrans" cxnId="{4A710065-0BD6-4E25-84A4-829A469E215C}">
      <dgm:prSet/>
      <dgm:spPr/>
      <dgm:t>
        <a:bodyPr/>
        <a:lstStyle/>
        <a:p>
          <a:endParaRPr lang="tr-TR" sz="2000" b="1">
            <a:solidFill>
              <a:schemeClr val="tx1">
                <a:lumMod val="95000"/>
                <a:lumOff val="5000"/>
              </a:schemeClr>
            </a:solidFill>
          </a:endParaRPr>
        </a:p>
      </dgm:t>
    </dgm:pt>
    <dgm:pt modelId="{1348A7E2-96AB-4917-A03C-B3E39F5898A2}">
      <dgm:prSet phldrT="[Metin]" custT="1"/>
      <dgm:spPr/>
      <dgm:t>
        <a:bodyPr/>
        <a:lstStyle/>
        <a:p>
          <a:r>
            <a:rPr lang="tr-TR" sz="2000" b="1" dirty="0"/>
            <a:t>Verilerin veri tabanına doğru şekilde aktarıldığına emin olma</a:t>
          </a:r>
        </a:p>
      </dgm:t>
    </dgm:pt>
    <dgm:pt modelId="{768F51FA-8942-49C4-89C8-F51C704C491C}" type="parTrans" cxnId="{FC61E7BB-5A85-49AA-8652-98516847D6FF}">
      <dgm:prSet/>
      <dgm:spPr/>
      <dgm:t>
        <a:bodyPr/>
        <a:lstStyle/>
        <a:p>
          <a:endParaRPr lang="tr-TR" sz="2000" b="1">
            <a:solidFill>
              <a:schemeClr val="tx1">
                <a:lumMod val="95000"/>
                <a:lumOff val="5000"/>
              </a:schemeClr>
            </a:solidFill>
          </a:endParaRPr>
        </a:p>
      </dgm:t>
    </dgm:pt>
    <dgm:pt modelId="{FD4D5ABB-B4BA-4976-98A4-DE9C544B0AA9}" type="sibTrans" cxnId="{FC61E7BB-5A85-49AA-8652-98516847D6FF}">
      <dgm:prSet/>
      <dgm:spPr/>
      <dgm:t>
        <a:bodyPr/>
        <a:lstStyle/>
        <a:p>
          <a:endParaRPr lang="tr-TR" sz="2000" b="1">
            <a:solidFill>
              <a:schemeClr val="tx1">
                <a:lumMod val="95000"/>
                <a:lumOff val="5000"/>
              </a:schemeClr>
            </a:solidFill>
          </a:endParaRPr>
        </a:p>
      </dgm:t>
    </dgm:pt>
    <dgm:pt modelId="{2906E123-7276-4EAB-8A79-73CE7208A628}">
      <dgm:prSet phldrT="[Metin]" custT="1"/>
      <dgm:spPr/>
      <dgm:t>
        <a:bodyPr/>
        <a:lstStyle/>
        <a:p>
          <a:r>
            <a:rPr lang="tr-TR" sz="2000" b="1" dirty="0"/>
            <a:t>Verileri toplarken veya topladıktan sonra uygun dönüşümler yapma</a:t>
          </a:r>
        </a:p>
      </dgm:t>
    </dgm:pt>
    <dgm:pt modelId="{F5715FF3-DB7C-4B6C-8799-1BD7B9423B12}" type="parTrans" cxnId="{B2948FA2-BF56-461B-928C-373C863B5316}">
      <dgm:prSet/>
      <dgm:spPr/>
      <dgm:t>
        <a:bodyPr/>
        <a:lstStyle/>
        <a:p>
          <a:endParaRPr lang="tr-TR" sz="2000" b="1">
            <a:solidFill>
              <a:schemeClr val="tx1">
                <a:lumMod val="95000"/>
                <a:lumOff val="5000"/>
              </a:schemeClr>
            </a:solidFill>
          </a:endParaRPr>
        </a:p>
      </dgm:t>
    </dgm:pt>
    <dgm:pt modelId="{EC6C1858-5D8B-44AE-B596-A9D6A88B47CF}" type="sibTrans" cxnId="{B2948FA2-BF56-461B-928C-373C863B5316}">
      <dgm:prSet/>
      <dgm:spPr/>
      <dgm:t>
        <a:bodyPr/>
        <a:lstStyle/>
        <a:p>
          <a:endParaRPr lang="tr-TR" sz="2000" b="1">
            <a:solidFill>
              <a:schemeClr val="tx1">
                <a:lumMod val="95000"/>
                <a:lumOff val="5000"/>
              </a:schemeClr>
            </a:solidFill>
          </a:endParaRPr>
        </a:p>
      </dgm:t>
    </dgm:pt>
    <dgm:pt modelId="{866FF91D-6995-457C-9AEE-4F648DB25B1B}">
      <dgm:prSet phldrT="[Metin]" custT="1"/>
      <dgm:spPr/>
      <dgm:t>
        <a:bodyPr/>
        <a:lstStyle/>
        <a:p>
          <a:r>
            <a:rPr lang="tr-TR" sz="2000" b="1" dirty="0"/>
            <a:t>Değişken tipini ve analizi düşünerek veri girişi yapmak </a:t>
          </a:r>
        </a:p>
      </dgm:t>
    </dgm:pt>
    <dgm:pt modelId="{B4BD85D6-41A8-4B4C-B40A-9BCE1627804D}" type="parTrans" cxnId="{A3FBA636-1AB9-41F5-BCF2-95C8E29B494D}">
      <dgm:prSet/>
      <dgm:spPr/>
      <dgm:t>
        <a:bodyPr/>
        <a:lstStyle/>
        <a:p>
          <a:endParaRPr lang="tr-TR" sz="2000" b="1">
            <a:solidFill>
              <a:schemeClr val="tx1">
                <a:lumMod val="95000"/>
                <a:lumOff val="5000"/>
              </a:schemeClr>
            </a:solidFill>
          </a:endParaRPr>
        </a:p>
      </dgm:t>
    </dgm:pt>
    <dgm:pt modelId="{F2D1633D-E29C-45DE-A9E0-BCB6C263FACD}" type="sibTrans" cxnId="{A3FBA636-1AB9-41F5-BCF2-95C8E29B494D}">
      <dgm:prSet/>
      <dgm:spPr/>
      <dgm:t>
        <a:bodyPr/>
        <a:lstStyle/>
        <a:p>
          <a:endParaRPr lang="tr-TR" sz="2000" b="1">
            <a:solidFill>
              <a:schemeClr val="tx1">
                <a:lumMod val="95000"/>
                <a:lumOff val="5000"/>
              </a:schemeClr>
            </a:solidFill>
          </a:endParaRPr>
        </a:p>
      </dgm:t>
    </dgm:pt>
    <dgm:pt modelId="{8F921B5F-E9C0-4825-BD3B-3E4A3F78290B}">
      <dgm:prSet phldrT="[Metin]" custT="1"/>
      <dgm:spPr/>
      <dgm:t>
        <a:bodyPr/>
        <a:lstStyle/>
        <a:p>
          <a:r>
            <a:rPr lang="tr-TR" sz="2000" b="1"/>
            <a:t>El ile hesap yapmaktan kaçınmak</a:t>
          </a:r>
          <a:endParaRPr lang="tr-TR" sz="2000" b="1" dirty="0"/>
        </a:p>
      </dgm:t>
    </dgm:pt>
    <dgm:pt modelId="{4BF3C2DA-F361-4B96-B817-1A89392CC066}" type="parTrans" cxnId="{E6195864-5D99-44AD-B4EF-7DCBDAF680EB}">
      <dgm:prSet/>
      <dgm:spPr/>
      <dgm:t>
        <a:bodyPr/>
        <a:lstStyle/>
        <a:p>
          <a:endParaRPr lang="tr-TR" sz="2000" b="1">
            <a:solidFill>
              <a:schemeClr val="tx1">
                <a:lumMod val="95000"/>
                <a:lumOff val="5000"/>
              </a:schemeClr>
            </a:solidFill>
          </a:endParaRPr>
        </a:p>
      </dgm:t>
    </dgm:pt>
    <dgm:pt modelId="{97420764-BC81-42B9-9E6F-DD6AFB9EC7E8}" type="sibTrans" cxnId="{E6195864-5D99-44AD-B4EF-7DCBDAF680EB}">
      <dgm:prSet/>
      <dgm:spPr/>
      <dgm:t>
        <a:bodyPr/>
        <a:lstStyle/>
        <a:p>
          <a:endParaRPr lang="tr-TR" sz="2000" b="1">
            <a:solidFill>
              <a:schemeClr val="tx1">
                <a:lumMod val="95000"/>
                <a:lumOff val="5000"/>
              </a:schemeClr>
            </a:solidFill>
          </a:endParaRPr>
        </a:p>
      </dgm:t>
    </dgm:pt>
    <dgm:pt modelId="{A5FBB869-F88C-4299-AEFB-3E5AA3B5B0E8}" type="pres">
      <dgm:prSet presAssocID="{85B043A6-A556-4659-97AD-D097BAD1345A}" presName="diagram" presStyleCnt="0">
        <dgm:presLayoutVars>
          <dgm:dir/>
          <dgm:resizeHandles val="exact"/>
        </dgm:presLayoutVars>
      </dgm:prSet>
      <dgm:spPr/>
    </dgm:pt>
    <dgm:pt modelId="{6935219A-DF1C-4EA2-86F0-6A25C58500D4}" type="pres">
      <dgm:prSet presAssocID="{1C8C1D46-DCB1-43B9-8871-B14B270BC7CA}" presName="node" presStyleLbl="node1" presStyleIdx="0" presStyleCnt="6" custScaleX="55684" custScaleY="64251" custLinFactNeighborX="-6471" custLinFactNeighborY="2707">
        <dgm:presLayoutVars>
          <dgm:bulletEnabled val="1"/>
        </dgm:presLayoutVars>
      </dgm:prSet>
      <dgm:spPr/>
    </dgm:pt>
    <dgm:pt modelId="{18315938-2544-4BAD-8489-D6F6FB3ABCFF}" type="pres">
      <dgm:prSet presAssocID="{2D278067-2A47-49DB-94C2-DED04CEA5307}" presName="sibTrans" presStyleCnt="0"/>
      <dgm:spPr/>
    </dgm:pt>
    <dgm:pt modelId="{BE469E90-3A9A-41AE-8D13-A3DA0CF601EB}" type="pres">
      <dgm:prSet presAssocID="{137D794B-182A-4473-A8B6-32A488E1D6BC}" presName="node" presStyleLbl="node1" presStyleIdx="1" presStyleCnt="6" custScaleX="55684" custScaleY="64251" custLinFactNeighborX="-197" custLinFactNeighborY="-23155">
        <dgm:presLayoutVars>
          <dgm:bulletEnabled val="1"/>
        </dgm:presLayoutVars>
      </dgm:prSet>
      <dgm:spPr/>
    </dgm:pt>
    <dgm:pt modelId="{8A2D24BF-4D6D-4331-A1EA-DA726AD4FC02}" type="pres">
      <dgm:prSet presAssocID="{1D323851-AC67-43DE-84B7-73A02E050144}" presName="sibTrans" presStyleCnt="0"/>
      <dgm:spPr/>
    </dgm:pt>
    <dgm:pt modelId="{06173412-850B-4960-B8B9-108C6CC01E52}" type="pres">
      <dgm:prSet presAssocID="{1348A7E2-96AB-4917-A03C-B3E39F5898A2}" presName="node" presStyleLbl="node1" presStyleIdx="2" presStyleCnt="6" custScaleX="55684" custScaleY="64251" custLinFactX="-38296" custLinFactNeighborX="-100000" custLinFactNeighborY="77228">
        <dgm:presLayoutVars>
          <dgm:bulletEnabled val="1"/>
        </dgm:presLayoutVars>
      </dgm:prSet>
      <dgm:spPr/>
    </dgm:pt>
    <dgm:pt modelId="{6606051C-7052-4B97-B0DE-793ACF9AE59A}" type="pres">
      <dgm:prSet presAssocID="{FD4D5ABB-B4BA-4976-98A4-DE9C544B0AA9}" presName="sibTrans" presStyleCnt="0"/>
      <dgm:spPr/>
    </dgm:pt>
    <dgm:pt modelId="{BF625CD9-D7B9-4B2E-B0B9-728C421E9B34}" type="pres">
      <dgm:prSet presAssocID="{866FF91D-6995-457C-9AEE-4F648DB25B1B}" presName="node" presStyleLbl="node1" presStyleIdx="3" presStyleCnt="6" custScaleX="55684" custScaleY="64251" custLinFactX="33818" custLinFactNeighborX="100000" custLinFactNeighborY="-80986">
        <dgm:presLayoutVars>
          <dgm:bulletEnabled val="1"/>
        </dgm:presLayoutVars>
      </dgm:prSet>
      <dgm:spPr/>
    </dgm:pt>
    <dgm:pt modelId="{A4A03A05-A362-468E-806F-1CC8336D11E9}" type="pres">
      <dgm:prSet presAssocID="{F2D1633D-E29C-45DE-A9E0-BCB6C263FACD}" presName="sibTrans" presStyleCnt="0"/>
      <dgm:spPr/>
    </dgm:pt>
    <dgm:pt modelId="{4A1C4E57-2A45-4267-BEF0-153A793A7C7D}" type="pres">
      <dgm:prSet presAssocID="{2906E123-7276-4EAB-8A79-73CE7208A628}" presName="node" presStyleLbl="node1" presStyleIdx="4" presStyleCnt="6" custScaleX="55684" custScaleY="64251" custLinFactNeighborX="-1315" custLinFactNeighborY="-1610">
        <dgm:presLayoutVars>
          <dgm:bulletEnabled val="1"/>
        </dgm:presLayoutVars>
      </dgm:prSet>
      <dgm:spPr/>
    </dgm:pt>
    <dgm:pt modelId="{0871AD29-999E-4910-BA22-FBE22CEC57E6}" type="pres">
      <dgm:prSet presAssocID="{EC6C1858-5D8B-44AE-B596-A9D6A88B47CF}" presName="sibTrans" presStyleCnt="0"/>
      <dgm:spPr/>
    </dgm:pt>
    <dgm:pt modelId="{BA8EB832-605C-4BB4-B9CA-5FD4FCF619A3}" type="pres">
      <dgm:prSet presAssocID="{8F921B5F-E9C0-4825-BD3B-3E4A3F78290B}" presName="node" presStyleLbl="node1" presStyleIdx="5" presStyleCnt="6" custScaleX="55684" custScaleY="64251" custLinFactNeighborX="3041" custLinFactNeighborY="-2550">
        <dgm:presLayoutVars>
          <dgm:bulletEnabled val="1"/>
        </dgm:presLayoutVars>
      </dgm:prSet>
      <dgm:spPr/>
    </dgm:pt>
  </dgm:ptLst>
  <dgm:cxnLst>
    <dgm:cxn modelId="{CEBED812-582B-4664-976C-188288817426}" type="presOf" srcId="{866FF91D-6995-457C-9AEE-4F648DB25B1B}" destId="{BF625CD9-D7B9-4B2E-B0B9-728C421E9B34}" srcOrd="0" destOrd="0" presId="urn:microsoft.com/office/officeart/2005/8/layout/default"/>
    <dgm:cxn modelId="{3E6D6925-B563-4249-8EB6-74537091070B}" type="presOf" srcId="{85B043A6-A556-4659-97AD-D097BAD1345A}" destId="{A5FBB869-F88C-4299-AEFB-3E5AA3B5B0E8}" srcOrd="0" destOrd="0" presId="urn:microsoft.com/office/officeart/2005/8/layout/default"/>
    <dgm:cxn modelId="{A3FBA636-1AB9-41F5-BCF2-95C8E29B494D}" srcId="{85B043A6-A556-4659-97AD-D097BAD1345A}" destId="{866FF91D-6995-457C-9AEE-4F648DB25B1B}" srcOrd="3" destOrd="0" parTransId="{B4BD85D6-41A8-4B4C-B40A-9BCE1627804D}" sibTransId="{F2D1633D-E29C-45DE-A9E0-BCB6C263FACD}"/>
    <dgm:cxn modelId="{E6195864-5D99-44AD-B4EF-7DCBDAF680EB}" srcId="{85B043A6-A556-4659-97AD-D097BAD1345A}" destId="{8F921B5F-E9C0-4825-BD3B-3E4A3F78290B}" srcOrd="5" destOrd="0" parTransId="{4BF3C2DA-F361-4B96-B817-1A89392CC066}" sibTransId="{97420764-BC81-42B9-9E6F-DD6AFB9EC7E8}"/>
    <dgm:cxn modelId="{4A710065-0BD6-4E25-84A4-829A469E215C}" srcId="{85B043A6-A556-4659-97AD-D097BAD1345A}" destId="{137D794B-182A-4473-A8B6-32A488E1D6BC}" srcOrd="1" destOrd="0" parTransId="{493BF23E-2842-443A-80FA-C1575910417A}" sibTransId="{1D323851-AC67-43DE-84B7-73A02E050144}"/>
    <dgm:cxn modelId="{749D0E4A-93C6-465C-8B8E-2CEAC6DFB178}" type="presOf" srcId="{137D794B-182A-4473-A8B6-32A488E1D6BC}" destId="{BE469E90-3A9A-41AE-8D13-A3DA0CF601EB}" srcOrd="0" destOrd="0" presId="urn:microsoft.com/office/officeart/2005/8/layout/default"/>
    <dgm:cxn modelId="{045BAA4F-71D1-418E-BA95-2BF959AC5D58}" type="presOf" srcId="{1C8C1D46-DCB1-43B9-8871-B14B270BC7CA}" destId="{6935219A-DF1C-4EA2-86F0-6A25C58500D4}" srcOrd="0" destOrd="0" presId="urn:microsoft.com/office/officeart/2005/8/layout/default"/>
    <dgm:cxn modelId="{B2948FA2-BF56-461B-928C-373C863B5316}" srcId="{85B043A6-A556-4659-97AD-D097BAD1345A}" destId="{2906E123-7276-4EAB-8A79-73CE7208A628}" srcOrd="4" destOrd="0" parTransId="{F5715FF3-DB7C-4B6C-8799-1BD7B9423B12}" sibTransId="{EC6C1858-5D8B-44AE-B596-A9D6A88B47CF}"/>
    <dgm:cxn modelId="{619452AF-DF2B-400C-9B0A-C370D5BDAF3E}" type="presOf" srcId="{1348A7E2-96AB-4917-A03C-B3E39F5898A2}" destId="{06173412-850B-4960-B8B9-108C6CC01E52}" srcOrd="0" destOrd="0" presId="urn:microsoft.com/office/officeart/2005/8/layout/default"/>
    <dgm:cxn modelId="{52C24AB1-6B46-464C-B1DD-0AC31E0C98E5}" type="presOf" srcId="{8F921B5F-E9C0-4825-BD3B-3E4A3F78290B}" destId="{BA8EB832-605C-4BB4-B9CA-5FD4FCF619A3}" srcOrd="0" destOrd="0" presId="urn:microsoft.com/office/officeart/2005/8/layout/default"/>
    <dgm:cxn modelId="{FC61E7BB-5A85-49AA-8652-98516847D6FF}" srcId="{85B043A6-A556-4659-97AD-D097BAD1345A}" destId="{1348A7E2-96AB-4917-A03C-B3E39F5898A2}" srcOrd="2" destOrd="0" parTransId="{768F51FA-8942-49C4-89C8-F51C704C491C}" sibTransId="{FD4D5ABB-B4BA-4976-98A4-DE9C544B0AA9}"/>
    <dgm:cxn modelId="{751D73D7-4684-4B7E-A208-A54069BD1FFC}" srcId="{85B043A6-A556-4659-97AD-D097BAD1345A}" destId="{1C8C1D46-DCB1-43B9-8871-B14B270BC7CA}" srcOrd="0" destOrd="0" parTransId="{35D22BEE-22A2-4E5C-AB54-DFC5FACBF02C}" sibTransId="{2D278067-2A47-49DB-94C2-DED04CEA5307}"/>
    <dgm:cxn modelId="{3A91D8E2-97AB-45BD-9B41-661BAB62DB7A}" type="presOf" srcId="{2906E123-7276-4EAB-8A79-73CE7208A628}" destId="{4A1C4E57-2A45-4267-BEF0-153A793A7C7D}" srcOrd="0" destOrd="0" presId="urn:microsoft.com/office/officeart/2005/8/layout/default"/>
    <dgm:cxn modelId="{BEB77BE4-869E-4776-8935-D24B18CED00B}" type="presParOf" srcId="{A5FBB869-F88C-4299-AEFB-3E5AA3B5B0E8}" destId="{6935219A-DF1C-4EA2-86F0-6A25C58500D4}" srcOrd="0" destOrd="0" presId="urn:microsoft.com/office/officeart/2005/8/layout/default"/>
    <dgm:cxn modelId="{981299D7-317F-4267-9411-BFCC4ABAF979}" type="presParOf" srcId="{A5FBB869-F88C-4299-AEFB-3E5AA3B5B0E8}" destId="{18315938-2544-4BAD-8489-D6F6FB3ABCFF}" srcOrd="1" destOrd="0" presId="urn:microsoft.com/office/officeart/2005/8/layout/default"/>
    <dgm:cxn modelId="{7D39D851-E5C8-4FEA-B49A-FB8FD2BF715C}" type="presParOf" srcId="{A5FBB869-F88C-4299-AEFB-3E5AA3B5B0E8}" destId="{BE469E90-3A9A-41AE-8D13-A3DA0CF601EB}" srcOrd="2" destOrd="0" presId="urn:microsoft.com/office/officeart/2005/8/layout/default"/>
    <dgm:cxn modelId="{AAE304E3-CD6D-4FCB-BB08-2E2CD2D5636B}" type="presParOf" srcId="{A5FBB869-F88C-4299-AEFB-3E5AA3B5B0E8}" destId="{8A2D24BF-4D6D-4331-A1EA-DA726AD4FC02}" srcOrd="3" destOrd="0" presId="urn:microsoft.com/office/officeart/2005/8/layout/default"/>
    <dgm:cxn modelId="{C9F7F2E5-4293-4598-917A-8790DD8618FF}" type="presParOf" srcId="{A5FBB869-F88C-4299-AEFB-3E5AA3B5B0E8}" destId="{06173412-850B-4960-B8B9-108C6CC01E52}" srcOrd="4" destOrd="0" presId="urn:microsoft.com/office/officeart/2005/8/layout/default"/>
    <dgm:cxn modelId="{273CD6BD-4CC1-48A3-B4ED-5CCEC30A04ED}" type="presParOf" srcId="{A5FBB869-F88C-4299-AEFB-3E5AA3B5B0E8}" destId="{6606051C-7052-4B97-B0DE-793ACF9AE59A}" srcOrd="5" destOrd="0" presId="urn:microsoft.com/office/officeart/2005/8/layout/default"/>
    <dgm:cxn modelId="{242FCD7C-CC39-457C-9BBF-B22B32FF8439}" type="presParOf" srcId="{A5FBB869-F88C-4299-AEFB-3E5AA3B5B0E8}" destId="{BF625CD9-D7B9-4B2E-B0B9-728C421E9B34}" srcOrd="6" destOrd="0" presId="urn:microsoft.com/office/officeart/2005/8/layout/default"/>
    <dgm:cxn modelId="{1F728607-B1CB-46A8-885C-0CEC0F7DC5F0}" type="presParOf" srcId="{A5FBB869-F88C-4299-AEFB-3E5AA3B5B0E8}" destId="{A4A03A05-A362-468E-806F-1CC8336D11E9}" srcOrd="7" destOrd="0" presId="urn:microsoft.com/office/officeart/2005/8/layout/default"/>
    <dgm:cxn modelId="{C65E0462-4B3C-4DCC-BD4C-8EC55BC4604D}" type="presParOf" srcId="{A5FBB869-F88C-4299-AEFB-3E5AA3B5B0E8}" destId="{4A1C4E57-2A45-4267-BEF0-153A793A7C7D}" srcOrd="8" destOrd="0" presId="urn:microsoft.com/office/officeart/2005/8/layout/default"/>
    <dgm:cxn modelId="{9185E6B5-4D0A-4330-8F0A-81B57AAD78BF}" type="presParOf" srcId="{A5FBB869-F88C-4299-AEFB-3E5AA3B5B0E8}" destId="{0871AD29-999E-4910-BA22-FBE22CEC57E6}" srcOrd="9" destOrd="0" presId="urn:microsoft.com/office/officeart/2005/8/layout/default"/>
    <dgm:cxn modelId="{933E6B94-9028-4C15-9732-BCE5169ED800}" type="presParOf" srcId="{A5FBB869-F88C-4299-AEFB-3E5AA3B5B0E8}" destId="{BA8EB832-605C-4BB4-B9CA-5FD4FCF619A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EF61-04EC-4467-A95A-CA41BBC6D47F}">
      <dsp:nvSpPr>
        <dsp:cNvPr id="0" name=""/>
        <dsp:cNvSpPr/>
      </dsp:nvSpPr>
      <dsp:spPr>
        <a:xfrm>
          <a:off x="2903" y="17548"/>
          <a:ext cx="2830949" cy="1065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t>Yapı/Özellik</a:t>
          </a:r>
        </a:p>
      </dsp:txBody>
      <dsp:txXfrm>
        <a:off x="2903" y="17548"/>
        <a:ext cx="2830949" cy="1065600"/>
      </dsp:txXfrm>
    </dsp:sp>
    <dsp:sp modelId="{833D563D-C085-455B-93B2-169A56652493}">
      <dsp:nvSpPr>
        <dsp:cNvPr id="0" name=""/>
        <dsp:cNvSpPr/>
      </dsp:nvSpPr>
      <dsp:spPr>
        <a:xfrm>
          <a:off x="2903" y="1083148"/>
          <a:ext cx="2830949" cy="16250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a:t>Nitel</a:t>
          </a:r>
        </a:p>
        <a:p>
          <a:pPr marL="285750" lvl="1" indent="-285750" algn="l" defTabSz="1244600">
            <a:lnSpc>
              <a:spcPct val="90000"/>
            </a:lnSpc>
            <a:spcBef>
              <a:spcPct val="0"/>
            </a:spcBef>
            <a:spcAft>
              <a:spcPct val="15000"/>
            </a:spcAft>
            <a:buChar char="•"/>
          </a:pPr>
          <a:r>
            <a:rPr lang="tr-TR" sz="2800" kern="1200" dirty="0"/>
            <a:t>Nicel</a:t>
          </a:r>
        </a:p>
      </dsp:txBody>
      <dsp:txXfrm>
        <a:off x="2903" y="1083148"/>
        <a:ext cx="2830949" cy="1625040"/>
      </dsp:txXfrm>
    </dsp:sp>
    <dsp:sp modelId="{EE353978-A35D-4919-B293-634ECADFE0D1}">
      <dsp:nvSpPr>
        <dsp:cNvPr id="0" name=""/>
        <dsp:cNvSpPr/>
      </dsp:nvSpPr>
      <dsp:spPr>
        <a:xfrm>
          <a:off x="3230185" y="17548"/>
          <a:ext cx="2830949" cy="1065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t>Değer</a:t>
          </a:r>
          <a:endParaRPr lang="tr-TR" sz="3200" kern="1200" dirty="0"/>
        </a:p>
      </dsp:txBody>
      <dsp:txXfrm>
        <a:off x="3230185" y="17548"/>
        <a:ext cx="2830949" cy="1065600"/>
      </dsp:txXfrm>
    </dsp:sp>
    <dsp:sp modelId="{5C6FD1E7-B79F-4EE6-8DA4-8DE0DA081DB7}">
      <dsp:nvSpPr>
        <dsp:cNvPr id="0" name=""/>
        <dsp:cNvSpPr/>
      </dsp:nvSpPr>
      <dsp:spPr>
        <a:xfrm>
          <a:off x="3230185" y="1083148"/>
          <a:ext cx="2830949" cy="16250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a:t>Kategorik</a:t>
          </a:r>
        </a:p>
        <a:p>
          <a:pPr marL="285750" lvl="1" indent="-285750" algn="l" defTabSz="1244600">
            <a:lnSpc>
              <a:spcPct val="90000"/>
            </a:lnSpc>
            <a:spcBef>
              <a:spcPct val="0"/>
            </a:spcBef>
            <a:spcAft>
              <a:spcPct val="15000"/>
            </a:spcAft>
            <a:buChar char="•"/>
          </a:pPr>
          <a:r>
            <a:rPr lang="tr-TR" sz="2800" kern="1200" dirty="0"/>
            <a:t>Kesikli</a:t>
          </a:r>
        </a:p>
        <a:p>
          <a:pPr marL="285750" lvl="1" indent="-285750" algn="l" defTabSz="1244600">
            <a:lnSpc>
              <a:spcPct val="90000"/>
            </a:lnSpc>
            <a:spcBef>
              <a:spcPct val="0"/>
            </a:spcBef>
            <a:spcAft>
              <a:spcPct val="15000"/>
            </a:spcAft>
            <a:buChar char="•"/>
          </a:pPr>
          <a:r>
            <a:rPr lang="tr-TR" sz="2800" kern="1200" dirty="0"/>
            <a:t>Sürekli</a:t>
          </a:r>
        </a:p>
      </dsp:txBody>
      <dsp:txXfrm>
        <a:off x="3230185" y="1083148"/>
        <a:ext cx="2830949" cy="1625040"/>
      </dsp:txXfrm>
    </dsp:sp>
    <dsp:sp modelId="{7890A217-E1D0-41CC-9F4F-2DB61872BCEA}">
      <dsp:nvSpPr>
        <dsp:cNvPr id="0" name=""/>
        <dsp:cNvSpPr/>
      </dsp:nvSpPr>
      <dsp:spPr>
        <a:xfrm>
          <a:off x="6457467" y="17548"/>
          <a:ext cx="2830949" cy="1065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tr-TR" sz="2800" kern="1200" dirty="0"/>
            <a:t>Neden/Sonuç</a:t>
          </a:r>
        </a:p>
      </dsp:txBody>
      <dsp:txXfrm>
        <a:off x="6457467" y="17548"/>
        <a:ext cx="2830949" cy="1065600"/>
      </dsp:txXfrm>
    </dsp:sp>
    <dsp:sp modelId="{042FC899-8CBF-49D7-B2FF-0E574190A12F}">
      <dsp:nvSpPr>
        <dsp:cNvPr id="0" name=""/>
        <dsp:cNvSpPr/>
      </dsp:nvSpPr>
      <dsp:spPr>
        <a:xfrm>
          <a:off x="6457467" y="1083148"/>
          <a:ext cx="2830949" cy="16250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a:t>Bağımlı</a:t>
          </a:r>
        </a:p>
        <a:p>
          <a:pPr marL="285750" lvl="1" indent="-285750" algn="l" defTabSz="1244600">
            <a:lnSpc>
              <a:spcPct val="90000"/>
            </a:lnSpc>
            <a:spcBef>
              <a:spcPct val="0"/>
            </a:spcBef>
            <a:spcAft>
              <a:spcPct val="15000"/>
            </a:spcAft>
            <a:buChar char="•"/>
          </a:pPr>
          <a:r>
            <a:rPr lang="tr-TR" sz="2800" kern="1200" dirty="0"/>
            <a:t>Bağımsız</a:t>
          </a:r>
          <a:endParaRPr lang="tr-TR" sz="3300" kern="1200" dirty="0"/>
        </a:p>
      </dsp:txBody>
      <dsp:txXfrm>
        <a:off x="6457467" y="1083148"/>
        <a:ext cx="2830949" cy="1625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422E-E254-4FD6-A80B-45CFA1228AAB}">
      <dsp:nvSpPr>
        <dsp:cNvPr id="0" name=""/>
        <dsp:cNvSpPr/>
      </dsp:nvSpPr>
      <dsp:spPr>
        <a:xfrm>
          <a:off x="0" y="3818998"/>
          <a:ext cx="7436476" cy="41791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a:t>İstatistik Analiz</a:t>
          </a:r>
          <a:endParaRPr lang="tr-TR" sz="2000" b="1" kern="1200" dirty="0"/>
        </a:p>
      </dsp:txBody>
      <dsp:txXfrm>
        <a:off x="0" y="3818998"/>
        <a:ext cx="7436476" cy="417910"/>
      </dsp:txXfrm>
    </dsp:sp>
    <dsp:sp modelId="{63798A2E-9D9C-4DF1-B6CC-7B82F6773B6B}">
      <dsp:nvSpPr>
        <dsp:cNvPr id="0" name=""/>
        <dsp:cNvSpPr/>
      </dsp:nvSpPr>
      <dsp:spPr>
        <a:xfrm rot="10800000">
          <a:off x="0" y="3182520"/>
          <a:ext cx="7436476" cy="642747"/>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a:t>Uygun analiz yöntemine karar verme</a:t>
          </a:r>
          <a:endParaRPr lang="tr-TR" sz="2000" b="1" kern="1200" dirty="0"/>
        </a:p>
      </dsp:txBody>
      <dsp:txXfrm rot="10800000">
        <a:off x="0" y="3182520"/>
        <a:ext cx="7436476" cy="417638"/>
      </dsp:txXfrm>
    </dsp:sp>
    <dsp:sp modelId="{5628D953-1466-4944-8C2E-7F446AAC3A6A}">
      <dsp:nvSpPr>
        <dsp:cNvPr id="0" name=""/>
        <dsp:cNvSpPr/>
      </dsp:nvSpPr>
      <dsp:spPr>
        <a:xfrm rot="10800000">
          <a:off x="0" y="2546041"/>
          <a:ext cx="7436476" cy="642747"/>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a:t>Verilerin </a:t>
          </a:r>
          <a:r>
            <a:rPr lang="tr-TR" sz="2000" b="1" u="sng" kern="1200"/>
            <a:t>tek tek</a:t>
          </a:r>
          <a:r>
            <a:rPr lang="tr-TR" sz="2000" b="1" u="none" kern="1200"/>
            <a:t> </a:t>
          </a:r>
          <a:r>
            <a:rPr lang="tr-TR" sz="2000" b="1" kern="1200"/>
            <a:t>kontrolü ve analize hazırlama</a:t>
          </a:r>
          <a:endParaRPr lang="tr-TR" sz="2000" b="1" kern="1200" dirty="0"/>
        </a:p>
      </dsp:txBody>
      <dsp:txXfrm rot="10800000">
        <a:off x="0" y="2546041"/>
        <a:ext cx="7436476" cy="417638"/>
      </dsp:txXfrm>
    </dsp:sp>
    <dsp:sp modelId="{245FD79A-7AE1-4225-A10B-0094B0E13DD7}">
      <dsp:nvSpPr>
        <dsp:cNvPr id="0" name=""/>
        <dsp:cNvSpPr/>
      </dsp:nvSpPr>
      <dsp:spPr>
        <a:xfrm rot="10800000">
          <a:off x="0" y="1909563"/>
          <a:ext cx="7436476" cy="642747"/>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a:t>Veri girişi yapma</a:t>
          </a:r>
          <a:endParaRPr lang="tr-TR" sz="2000" b="1" kern="1200" dirty="0"/>
        </a:p>
      </dsp:txBody>
      <dsp:txXfrm rot="10800000">
        <a:off x="0" y="1909563"/>
        <a:ext cx="7436476" cy="417638"/>
      </dsp:txXfrm>
    </dsp:sp>
    <dsp:sp modelId="{3E9C64B8-8CC2-4411-96BC-3552082C39E0}">
      <dsp:nvSpPr>
        <dsp:cNvPr id="0" name=""/>
        <dsp:cNvSpPr/>
      </dsp:nvSpPr>
      <dsp:spPr>
        <a:xfrm rot="10800000">
          <a:off x="0" y="1273085"/>
          <a:ext cx="7436476" cy="642747"/>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a:t>Veri formu oluşturma</a:t>
          </a:r>
          <a:endParaRPr lang="tr-TR" sz="2000" b="1" kern="1200" dirty="0"/>
        </a:p>
      </dsp:txBody>
      <dsp:txXfrm rot="10800000">
        <a:off x="0" y="1273085"/>
        <a:ext cx="7436476" cy="417638"/>
      </dsp:txXfrm>
    </dsp:sp>
    <dsp:sp modelId="{E70DC463-AEB0-47AD-B46E-DBA5E73DF109}">
      <dsp:nvSpPr>
        <dsp:cNvPr id="0" name=""/>
        <dsp:cNvSpPr/>
      </dsp:nvSpPr>
      <dsp:spPr>
        <a:xfrm rot="10800000">
          <a:off x="0" y="636606"/>
          <a:ext cx="7436476" cy="642747"/>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t>Uygun örneklem sayısı belirleme</a:t>
          </a:r>
        </a:p>
      </dsp:txBody>
      <dsp:txXfrm rot="10800000">
        <a:off x="0" y="636606"/>
        <a:ext cx="7436476" cy="417638"/>
      </dsp:txXfrm>
    </dsp:sp>
    <dsp:sp modelId="{7AC168C0-BA9B-492A-93D8-56B7EFA2E351}">
      <dsp:nvSpPr>
        <dsp:cNvPr id="0" name=""/>
        <dsp:cNvSpPr/>
      </dsp:nvSpPr>
      <dsp:spPr>
        <a:xfrm rot="10800000">
          <a:off x="0" y="0"/>
          <a:ext cx="7436476" cy="642747"/>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t>Hazırlık (Literatür-Amaç-Hipotez)</a:t>
          </a:r>
        </a:p>
      </dsp:txBody>
      <dsp:txXfrm rot="10800000">
        <a:off x="0" y="0"/>
        <a:ext cx="7436476" cy="417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ECAB-E2E4-4D0D-ABA4-EA1C607D2D47}">
      <dsp:nvSpPr>
        <dsp:cNvPr id="0" name=""/>
        <dsp:cNvSpPr/>
      </dsp:nvSpPr>
      <dsp:spPr>
        <a:xfrm>
          <a:off x="2210315" y="1351531"/>
          <a:ext cx="3132963" cy="313296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kern="1200" dirty="0">
              <a:solidFill>
                <a:srgbClr val="FF0000"/>
              </a:solidFill>
            </a:rPr>
            <a:t>Hata kontrolü</a:t>
          </a:r>
        </a:p>
      </dsp:txBody>
      <dsp:txXfrm>
        <a:off x="2669127" y="1810343"/>
        <a:ext cx="2215339" cy="2215339"/>
      </dsp:txXfrm>
    </dsp:sp>
    <dsp:sp modelId="{92455341-51DB-4E9B-A742-7AF0386678ED}">
      <dsp:nvSpPr>
        <dsp:cNvPr id="0" name=""/>
        <dsp:cNvSpPr/>
      </dsp:nvSpPr>
      <dsp:spPr>
        <a:xfrm>
          <a:off x="2642797" y="69903"/>
          <a:ext cx="2267999" cy="161999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rgbClr val="FF0000"/>
              </a:solidFill>
            </a:rPr>
            <a:t>Uç değerler</a:t>
          </a:r>
        </a:p>
      </dsp:txBody>
      <dsp:txXfrm>
        <a:off x="2974938" y="307145"/>
        <a:ext cx="1603717" cy="1145508"/>
      </dsp:txXfrm>
    </dsp:sp>
    <dsp:sp modelId="{5B5B0A1F-87A4-4480-B06C-D1A3D0ABD172}">
      <dsp:nvSpPr>
        <dsp:cNvPr id="0" name=""/>
        <dsp:cNvSpPr/>
      </dsp:nvSpPr>
      <dsp:spPr>
        <a:xfrm>
          <a:off x="4581158" y="1478205"/>
          <a:ext cx="2267999" cy="161999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rgbClr val="FF0000"/>
              </a:solidFill>
            </a:rPr>
            <a:t>Eksik/hatalı veriler</a:t>
          </a:r>
        </a:p>
      </dsp:txBody>
      <dsp:txXfrm>
        <a:off x="4913299" y="1715447"/>
        <a:ext cx="1603717" cy="1145508"/>
      </dsp:txXfrm>
    </dsp:sp>
    <dsp:sp modelId="{28BEDA78-04E3-4920-AFF2-F18B0EBD055C}">
      <dsp:nvSpPr>
        <dsp:cNvPr id="0" name=""/>
        <dsp:cNvSpPr/>
      </dsp:nvSpPr>
      <dsp:spPr>
        <a:xfrm>
          <a:off x="3840770" y="3756885"/>
          <a:ext cx="2267999" cy="161999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rgbClr val="FF0000"/>
              </a:solidFill>
            </a:rPr>
            <a:t>Analitik hesaplar</a:t>
          </a:r>
        </a:p>
      </dsp:txBody>
      <dsp:txXfrm>
        <a:off x="4172911" y="3994127"/>
        <a:ext cx="1603717" cy="1145508"/>
      </dsp:txXfrm>
    </dsp:sp>
    <dsp:sp modelId="{CD9B3A36-A416-4FE7-B88A-D588594CBE00}">
      <dsp:nvSpPr>
        <dsp:cNvPr id="0" name=""/>
        <dsp:cNvSpPr/>
      </dsp:nvSpPr>
      <dsp:spPr>
        <a:xfrm>
          <a:off x="1444824" y="3756885"/>
          <a:ext cx="2267999" cy="161999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rgbClr val="FF0000"/>
              </a:solidFill>
            </a:rPr>
            <a:t>Yeni kategoriler</a:t>
          </a:r>
        </a:p>
      </dsp:txBody>
      <dsp:txXfrm>
        <a:off x="1776965" y="3994127"/>
        <a:ext cx="1603717" cy="1145508"/>
      </dsp:txXfrm>
    </dsp:sp>
    <dsp:sp modelId="{09870BC1-2642-4ADA-AF9B-4F5600357F1F}">
      <dsp:nvSpPr>
        <dsp:cNvPr id="0" name=""/>
        <dsp:cNvSpPr/>
      </dsp:nvSpPr>
      <dsp:spPr>
        <a:xfrm>
          <a:off x="704436" y="1478205"/>
          <a:ext cx="2267999" cy="161999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rgbClr val="FF0000"/>
              </a:solidFill>
            </a:rPr>
            <a:t>Karşılaştırılacak gruplar</a:t>
          </a:r>
        </a:p>
      </dsp:txBody>
      <dsp:txXfrm>
        <a:off x="1036577" y="1715447"/>
        <a:ext cx="1603717" cy="1145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5219A-DF1C-4EA2-86F0-6A25C58500D4}">
      <dsp:nvSpPr>
        <dsp:cNvPr id="0" name=""/>
        <dsp:cNvSpPr/>
      </dsp:nvSpPr>
      <dsp:spPr>
        <a:xfrm>
          <a:off x="57012" y="86025"/>
          <a:ext cx="2915541" cy="2018459"/>
        </a:xfrm>
        <a:prstGeom prst="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a:t>Veri toplama yönteminin amaca uygun seçilmesi</a:t>
          </a:r>
          <a:endParaRPr lang="tr-TR" sz="2000" b="1" kern="1200" dirty="0"/>
        </a:p>
      </dsp:txBody>
      <dsp:txXfrm>
        <a:off x="57012" y="86025"/>
        <a:ext cx="2915541" cy="2018459"/>
      </dsp:txXfrm>
    </dsp:sp>
    <dsp:sp modelId="{BE469E90-3A9A-41AE-8D13-A3DA0CF601EB}">
      <dsp:nvSpPr>
        <dsp:cNvPr id="0" name=""/>
        <dsp:cNvSpPr/>
      </dsp:nvSpPr>
      <dsp:spPr>
        <a:xfrm>
          <a:off x="3824639" y="0"/>
          <a:ext cx="2915541" cy="2018459"/>
        </a:xfrm>
        <a:prstGeom prst="rect">
          <a:avLst/>
        </a:prstGeom>
        <a:gradFill rotWithShape="0">
          <a:gsLst>
            <a:gs pos="0">
              <a:schemeClr val="accent5">
                <a:hueOff val="198633"/>
                <a:satOff val="115"/>
                <a:lumOff val="1137"/>
                <a:alphaOff val="0"/>
                <a:tint val="60000"/>
                <a:lumMod val="110000"/>
              </a:schemeClr>
            </a:gs>
            <a:gs pos="100000">
              <a:schemeClr val="accent5">
                <a:hueOff val="198633"/>
                <a:satOff val="115"/>
                <a:lumOff val="1137"/>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a:t>Veri toplarken dikkatli ve sistematik olma</a:t>
          </a:r>
          <a:endParaRPr lang="tr-TR" sz="2000" b="1" kern="1200" dirty="0"/>
        </a:p>
      </dsp:txBody>
      <dsp:txXfrm>
        <a:off x="3824639" y="0"/>
        <a:ext cx="2915541" cy="2018459"/>
      </dsp:txXfrm>
    </dsp:sp>
    <dsp:sp modelId="{06173412-850B-4960-B8B9-108C6CC01E52}">
      <dsp:nvSpPr>
        <dsp:cNvPr id="0" name=""/>
        <dsp:cNvSpPr/>
      </dsp:nvSpPr>
      <dsp:spPr>
        <a:xfrm>
          <a:off x="33084" y="2427119"/>
          <a:ext cx="2915541" cy="2018459"/>
        </a:xfrm>
        <a:prstGeom prst="rect">
          <a:avLst/>
        </a:prstGeom>
        <a:gradFill rotWithShape="0">
          <a:gsLst>
            <a:gs pos="0">
              <a:schemeClr val="accent5">
                <a:hueOff val="397266"/>
                <a:satOff val="230"/>
                <a:lumOff val="2274"/>
                <a:alphaOff val="0"/>
                <a:tint val="60000"/>
                <a:lumMod val="110000"/>
              </a:schemeClr>
            </a:gs>
            <a:gs pos="100000">
              <a:schemeClr val="accent5">
                <a:hueOff val="397266"/>
                <a:satOff val="230"/>
                <a:lumOff val="2274"/>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Verilerin veri tabanına doğru şekilde aktarıldığına emin olma</a:t>
          </a:r>
        </a:p>
      </dsp:txBody>
      <dsp:txXfrm>
        <a:off x="33084" y="2427119"/>
        <a:ext cx="2915541" cy="2018459"/>
      </dsp:txXfrm>
    </dsp:sp>
    <dsp:sp modelId="{BF625CD9-D7B9-4B2E-B0B9-728C421E9B34}">
      <dsp:nvSpPr>
        <dsp:cNvPr id="0" name=""/>
        <dsp:cNvSpPr/>
      </dsp:nvSpPr>
      <dsp:spPr>
        <a:xfrm>
          <a:off x="7402361" y="0"/>
          <a:ext cx="2915541" cy="2018459"/>
        </a:xfrm>
        <a:prstGeom prst="rect">
          <a:avLst/>
        </a:prstGeom>
        <a:gradFill rotWithShape="0">
          <a:gsLst>
            <a:gs pos="0">
              <a:schemeClr val="accent5">
                <a:hueOff val="595899"/>
                <a:satOff val="346"/>
                <a:lumOff val="3412"/>
                <a:alphaOff val="0"/>
                <a:tint val="60000"/>
                <a:lumMod val="110000"/>
              </a:schemeClr>
            </a:gs>
            <a:gs pos="100000">
              <a:schemeClr val="accent5">
                <a:hueOff val="595899"/>
                <a:satOff val="346"/>
                <a:lumOff val="3412"/>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Değişken tipini ve analizi düşünerek veri girişi yapmak </a:t>
          </a:r>
        </a:p>
      </dsp:txBody>
      <dsp:txXfrm>
        <a:off x="7402361" y="0"/>
        <a:ext cx="2915541" cy="2018459"/>
      </dsp:txXfrm>
    </dsp:sp>
    <dsp:sp modelId="{4A1C4E57-2A45-4267-BEF0-153A793A7C7D}">
      <dsp:nvSpPr>
        <dsp:cNvPr id="0" name=""/>
        <dsp:cNvSpPr/>
      </dsp:nvSpPr>
      <dsp:spPr>
        <a:xfrm>
          <a:off x="3766102" y="2492452"/>
          <a:ext cx="2915541" cy="2018459"/>
        </a:xfrm>
        <a:prstGeom prst="rect">
          <a:avLst/>
        </a:prstGeom>
        <a:gradFill rotWithShape="0">
          <a:gsLst>
            <a:gs pos="0">
              <a:schemeClr val="accent5">
                <a:hueOff val="794532"/>
                <a:satOff val="461"/>
                <a:lumOff val="4549"/>
                <a:alphaOff val="0"/>
                <a:tint val="60000"/>
                <a:lumMod val="110000"/>
              </a:schemeClr>
            </a:gs>
            <a:gs pos="100000">
              <a:schemeClr val="accent5">
                <a:hueOff val="794532"/>
                <a:satOff val="461"/>
                <a:lumOff val="4549"/>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Verileri toplarken veya topladıktan sonra uygun dönüşümler yapma</a:t>
          </a:r>
        </a:p>
      </dsp:txBody>
      <dsp:txXfrm>
        <a:off x="3766102" y="2492452"/>
        <a:ext cx="2915541" cy="2018459"/>
      </dsp:txXfrm>
    </dsp:sp>
    <dsp:sp modelId="{BA8EB832-605C-4BB4-B9CA-5FD4FCF619A3}">
      <dsp:nvSpPr>
        <dsp:cNvPr id="0" name=""/>
        <dsp:cNvSpPr/>
      </dsp:nvSpPr>
      <dsp:spPr>
        <a:xfrm>
          <a:off x="7433305" y="2462922"/>
          <a:ext cx="2915541" cy="2018459"/>
        </a:xfrm>
        <a:prstGeom prst="rect">
          <a:avLst/>
        </a:prstGeom>
        <a:gradFill rotWithShape="0">
          <a:gsLst>
            <a:gs pos="0">
              <a:schemeClr val="accent5">
                <a:hueOff val="993165"/>
                <a:satOff val="576"/>
                <a:lumOff val="5686"/>
                <a:alphaOff val="0"/>
                <a:tint val="60000"/>
                <a:lumMod val="110000"/>
              </a:schemeClr>
            </a:gs>
            <a:gs pos="100000">
              <a:schemeClr val="accent5">
                <a:hueOff val="993165"/>
                <a:satOff val="576"/>
                <a:lumOff val="5686"/>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a:t>El ile hesap yapmaktan kaçınmak</a:t>
          </a:r>
          <a:endParaRPr lang="tr-TR" sz="2000" b="1" kern="1200" dirty="0"/>
        </a:p>
      </dsp:txBody>
      <dsp:txXfrm>
        <a:off x="7433305" y="2462922"/>
        <a:ext cx="2915541" cy="20184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8FB72-DEC9-406C-816C-531030485CDD}" type="datetimeFigureOut">
              <a:rPr lang="tr-TR" smtClean="0"/>
              <a:t>31.01.2023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3AC92-0EEF-4A56-8B89-0763F4ADBF01}" type="slidenum">
              <a:rPr lang="tr-TR" smtClean="0"/>
              <a:t>‹#›</a:t>
            </a:fld>
            <a:endParaRPr lang="tr-TR"/>
          </a:p>
        </p:txBody>
      </p:sp>
    </p:spTree>
    <p:extLst>
      <p:ext uri="{BB962C8B-B14F-4D97-AF65-F5344CB8AC3E}">
        <p14:creationId xmlns:p14="http://schemas.microsoft.com/office/powerpoint/2010/main" val="394406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science/article/pii/S0747563213000873#b006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sciencedirect.com/science/article/pii/S0747563213000873#b00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Reklamlardan sıkça duyarız: kirlenmek güzeldir sloganını. Çocuklarımız aşırı hijyenik ortamda büyümesinler, doğada özlerini bulsunlar isteriz. Ancak bilimsel verinin hijyenik olmaması onu özünden</a:t>
            </a:r>
            <a:r>
              <a:rPr lang="tr-TR" sz="1200" kern="1200" baseline="0" dirty="0">
                <a:solidFill>
                  <a:schemeClr val="tx1"/>
                </a:solidFill>
                <a:effectLst/>
                <a:latin typeface="+mn-lt"/>
                <a:ea typeface="+mn-ea"/>
                <a:cs typeface="+mn-cs"/>
              </a:rPr>
              <a:t> uzaklaştırır</a:t>
            </a:r>
            <a:r>
              <a:rPr lang="tr-TR" sz="1200" kern="1200" dirty="0">
                <a:solidFill>
                  <a:schemeClr val="tx1"/>
                </a:solidFill>
                <a:effectLst/>
                <a:latin typeface="+mn-lt"/>
                <a:ea typeface="+mn-ea"/>
                <a:cs typeface="+mn-cs"/>
              </a:rPr>
              <a:t>.</a:t>
            </a:r>
            <a:r>
              <a:rPr lang="tr-TR" sz="1200" kern="1200" baseline="0" dirty="0">
                <a:solidFill>
                  <a:schemeClr val="tx1"/>
                </a:solidFill>
                <a:effectLst/>
                <a:latin typeface="+mn-lt"/>
                <a:ea typeface="+mn-ea"/>
                <a:cs typeface="+mn-cs"/>
              </a:rPr>
              <a:t> Bu nedenle v</a:t>
            </a:r>
            <a:r>
              <a:rPr lang="tr-TR" sz="1200" kern="1200" dirty="0">
                <a:solidFill>
                  <a:schemeClr val="tx1"/>
                </a:solidFill>
                <a:effectLst/>
                <a:latin typeface="+mn-lt"/>
                <a:ea typeface="+mn-ea"/>
                <a:cs typeface="+mn-cs"/>
              </a:rPr>
              <a:t>erinin en doğru şekilde toplanması</a:t>
            </a:r>
            <a:r>
              <a:rPr lang="tr-TR" sz="1200" kern="1200" baseline="0" dirty="0">
                <a:solidFill>
                  <a:schemeClr val="tx1"/>
                </a:solidFill>
                <a:effectLst/>
                <a:latin typeface="+mn-lt"/>
                <a:ea typeface="+mn-ea"/>
                <a:cs typeface="+mn-cs"/>
              </a:rPr>
              <a:t> ve </a:t>
            </a:r>
            <a:r>
              <a:rPr lang="tr-TR" sz="1200" kern="1200" dirty="0">
                <a:solidFill>
                  <a:schemeClr val="tx1"/>
                </a:solidFill>
                <a:effectLst/>
                <a:latin typeface="+mn-lt"/>
                <a:ea typeface="+mn-ea"/>
                <a:cs typeface="+mn-cs"/>
              </a:rPr>
              <a:t>girilmesi beklenir. Nasıl ki komplikasyona veya</a:t>
            </a:r>
            <a:r>
              <a:rPr lang="tr-TR" sz="1200" kern="1200" baseline="0" dirty="0">
                <a:solidFill>
                  <a:schemeClr val="tx1"/>
                </a:solidFill>
                <a:effectLst/>
                <a:latin typeface="+mn-lt"/>
                <a:ea typeface="+mn-ea"/>
                <a:cs typeface="+mn-cs"/>
              </a:rPr>
              <a:t> enfeksiyona </a:t>
            </a:r>
            <a:r>
              <a:rPr lang="tr-TR" sz="1200" kern="1200" dirty="0">
                <a:solidFill>
                  <a:schemeClr val="tx1"/>
                </a:solidFill>
                <a:effectLst/>
                <a:latin typeface="+mn-lt"/>
                <a:ea typeface="+mn-ea"/>
                <a:cs typeface="+mn-cs"/>
              </a:rPr>
              <a:t>sebebiyet vermemek adına hijyene özen gösteriyorsak, aynı özeni bin bir emekle topladığımız verimize de göstermeliyiz.</a:t>
            </a:r>
          </a:p>
          <a:p>
            <a:endParaRPr lang="tr-TR" dirty="0"/>
          </a:p>
        </p:txBody>
      </p:sp>
      <p:sp>
        <p:nvSpPr>
          <p:cNvPr id="4" name="Slayt Numarası Yer Tutucusu 3"/>
          <p:cNvSpPr>
            <a:spLocks noGrp="1"/>
          </p:cNvSpPr>
          <p:nvPr>
            <p:ph type="sldNum" sz="quarter" idx="10"/>
          </p:nvPr>
        </p:nvSpPr>
        <p:spPr/>
        <p:txBody>
          <a:bodyPr/>
          <a:lstStyle/>
          <a:p>
            <a:fld id="{1C03AC92-0EEF-4A56-8B89-0763F4ADBF01}" type="slidenum">
              <a:rPr lang="tr-TR" smtClean="0"/>
              <a:t>1</a:t>
            </a:fld>
            <a:endParaRPr lang="tr-TR"/>
          </a:p>
        </p:txBody>
      </p:sp>
    </p:spTree>
    <p:extLst>
      <p:ext uri="{BB962C8B-B14F-4D97-AF65-F5344CB8AC3E}">
        <p14:creationId xmlns:p14="http://schemas.microsoft.com/office/powerpoint/2010/main" val="332109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 araştırmanın heyecan duyulacak bir tarafı vardır ve olması gerekir.  Ancak doğru veri ile çalışmanın her zaman daha fazla heyecan verici olduğunu itiraf edebilirim. Ünlü istatistik profesörü Edward </a:t>
            </a:r>
            <a:r>
              <a:rPr lang="tr-TR" dirty="0" err="1"/>
              <a:t>Taft’ın</a:t>
            </a:r>
            <a:r>
              <a:rPr lang="tr-TR" dirty="0"/>
              <a:t> da vurguladığı gibi eğer analizde işler beklediğiniz gibi gitmiyorsa belki de yanlış veriyle çalışıyorsunuz demektir.</a:t>
            </a:r>
          </a:p>
        </p:txBody>
      </p:sp>
      <p:sp>
        <p:nvSpPr>
          <p:cNvPr id="4" name="Slayt Numarası Yer Tutucusu 3"/>
          <p:cNvSpPr>
            <a:spLocks noGrp="1"/>
          </p:cNvSpPr>
          <p:nvPr>
            <p:ph type="sldNum" sz="quarter" idx="10"/>
          </p:nvPr>
        </p:nvSpPr>
        <p:spPr/>
        <p:txBody>
          <a:bodyPr/>
          <a:lstStyle/>
          <a:p>
            <a:fld id="{1C03AC92-0EEF-4A56-8B89-0763F4ADBF01}" type="slidenum">
              <a:rPr lang="tr-TR" smtClean="0"/>
              <a:t>3</a:t>
            </a:fld>
            <a:endParaRPr lang="tr-TR"/>
          </a:p>
        </p:txBody>
      </p:sp>
    </p:spTree>
    <p:extLst>
      <p:ext uri="{BB962C8B-B14F-4D97-AF65-F5344CB8AC3E}">
        <p14:creationId xmlns:p14="http://schemas.microsoft.com/office/powerpoint/2010/main" val="306217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Peki bilimsel araştırmaların reddedilmesinde verinin nasıl bir önemi vardır sizce?</a:t>
            </a:r>
          </a:p>
        </p:txBody>
      </p:sp>
      <p:sp>
        <p:nvSpPr>
          <p:cNvPr id="4" name="Slayt Numarası Yer Tutucusu 3"/>
          <p:cNvSpPr>
            <a:spLocks noGrp="1"/>
          </p:cNvSpPr>
          <p:nvPr>
            <p:ph type="sldNum" sz="quarter" idx="10"/>
          </p:nvPr>
        </p:nvSpPr>
        <p:spPr/>
        <p:txBody>
          <a:bodyPr/>
          <a:lstStyle/>
          <a:p>
            <a:fld id="{1C03AC92-0EEF-4A56-8B89-0763F4ADBF01}" type="slidenum">
              <a:rPr lang="tr-TR" smtClean="0"/>
              <a:t>4</a:t>
            </a:fld>
            <a:endParaRPr lang="tr-TR"/>
          </a:p>
        </p:txBody>
      </p:sp>
    </p:spTree>
    <p:extLst>
      <p:ext uri="{BB962C8B-B14F-4D97-AF65-F5344CB8AC3E}">
        <p14:creationId xmlns:p14="http://schemas.microsoft.com/office/powerpoint/2010/main" val="188137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Mesleki tecrübeme göre bilimsel araştırmalardaki veri hatalarının, kurgulama aşamasındaki sorunlardan kaynaklandığını gözlemliyorum. Genellikle araştırmanın heyecanıyla en önemli kısımları atlayabiliyoruz.</a:t>
            </a:r>
          </a:p>
        </p:txBody>
      </p:sp>
      <p:sp>
        <p:nvSpPr>
          <p:cNvPr id="4" name="Slayt Numarası Yer Tutucusu 3"/>
          <p:cNvSpPr>
            <a:spLocks noGrp="1"/>
          </p:cNvSpPr>
          <p:nvPr>
            <p:ph type="sldNum" sz="quarter" idx="10"/>
          </p:nvPr>
        </p:nvSpPr>
        <p:spPr/>
        <p:txBody>
          <a:bodyPr/>
          <a:lstStyle/>
          <a:p>
            <a:fld id="{1C03AC92-0EEF-4A56-8B89-0763F4ADBF01}" type="slidenum">
              <a:rPr lang="tr-TR" smtClean="0"/>
              <a:t>7</a:t>
            </a:fld>
            <a:endParaRPr lang="tr-TR"/>
          </a:p>
        </p:txBody>
      </p:sp>
    </p:spTree>
    <p:extLst>
      <p:ext uri="{BB962C8B-B14F-4D97-AF65-F5344CB8AC3E}">
        <p14:creationId xmlns:p14="http://schemas.microsoft.com/office/powerpoint/2010/main" val="9190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A secondary purpose of this study was to determine if the errors that were left in the data sets could be detected using holistic methods such as histograms and frequency tables. These methods will detect out-of-range errors (e.g., the number seven is out of range if allowable values are between 1 and 5) but will not detect in-range errors. It is well known that out-of-range errors (e.g., outliers) can have a large influence on statistical results (</a:t>
            </a:r>
            <a:r>
              <a:rPr lang="en-US" sz="1200" b="0" i="0" u="none" strike="noStrike" kern="1200" dirty="0" err="1">
                <a:solidFill>
                  <a:schemeClr val="tx1"/>
                </a:solidFill>
                <a:effectLst/>
                <a:latin typeface="+mn-lt"/>
                <a:ea typeface="+mn-ea"/>
                <a:cs typeface="+mn-cs"/>
                <a:hlinkClick r:id="rId3"/>
              </a:rPr>
              <a:t>Kruskal</a:t>
            </a:r>
            <a:r>
              <a:rPr lang="en-US" sz="1200" b="0" i="0" u="none" strike="noStrike" kern="1200" dirty="0">
                <a:solidFill>
                  <a:schemeClr val="tx1"/>
                </a:solidFill>
                <a:effectLst/>
                <a:latin typeface="+mn-lt"/>
                <a:ea typeface="+mn-ea"/>
                <a:cs typeface="+mn-cs"/>
                <a:hlinkClick r:id="rId3"/>
              </a:rPr>
              <a:t>, 1960; Osborne &amp; </a:t>
            </a:r>
            <a:r>
              <a:rPr lang="en-US" sz="1200" b="0" i="0" u="none" strike="noStrike" kern="1200" dirty="0" err="1">
                <a:solidFill>
                  <a:schemeClr val="tx1"/>
                </a:solidFill>
                <a:effectLst/>
                <a:latin typeface="+mn-lt"/>
                <a:ea typeface="+mn-ea"/>
                <a:cs typeface="+mn-cs"/>
                <a:hlinkClick r:id="rId3"/>
              </a:rPr>
              <a:t>Overbay</a:t>
            </a:r>
            <a:r>
              <a:rPr lang="en-US" sz="1200" b="0" i="0" u="none" strike="noStrike" kern="1200" dirty="0">
                <a:solidFill>
                  <a:schemeClr val="tx1"/>
                </a:solidFill>
                <a:effectLst/>
                <a:latin typeface="+mn-lt"/>
                <a:ea typeface="+mn-ea"/>
                <a:cs typeface="+mn-cs"/>
                <a:hlinkClick r:id="rId3"/>
              </a:rPr>
              <a:t>, 2004</a:t>
            </a:r>
            <a:r>
              <a:rPr lang="en-US" sz="1200" b="0" i="0" kern="1200" dirty="0">
                <a:solidFill>
                  <a:schemeClr val="tx1"/>
                </a:solidFill>
                <a:effectLst/>
                <a:latin typeface="+mn-lt"/>
                <a:ea typeface="+mn-ea"/>
                <a:cs typeface="+mn-cs"/>
              </a:rPr>
              <a:t>). However, in-range errors can also have devastating effects on the statistical results of a study (</a:t>
            </a:r>
            <a:r>
              <a:rPr lang="en-US" sz="1200" b="0" i="0" u="none" strike="noStrike" kern="1200" dirty="0" err="1">
                <a:solidFill>
                  <a:schemeClr val="tx1"/>
                </a:solidFill>
                <a:effectLst/>
                <a:latin typeface="+mn-lt"/>
                <a:ea typeface="+mn-ea"/>
                <a:cs typeface="+mn-cs"/>
                <a:hlinkClick r:id="rId4"/>
              </a:rPr>
              <a:t>Barchard</a:t>
            </a:r>
            <a:r>
              <a:rPr lang="en-US" sz="1200" b="0" i="0" u="none" strike="noStrike" kern="1200" dirty="0">
                <a:solidFill>
                  <a:schemeClr val="tx1"/>
                </a:solidFill>
                <a:effectLst/>
                <a:latin typeface="+mn-lt"/>
                <a:ea typeface="+mn-ea"/>
                <a:cs typeface="+mn-cs"/>
                <a:hlinkClick r:id="rId4"/>
              </a:rPr>
              <a:t> &amp; Pace, 2011</a:t>
            </a:r>
            <a:r>
              <a:rPr lang="en-US" sz="1200" b="0" i="0" kern="1200" dirty="0">
                <a:solidFill>
                  <a:schemeClr val="tx1"/>
                </a:solidFill>
                <a:effectLst/>
                <a:latin typeface="+mn-lt"/>
                <a:ea typeface="+mn-ea"/>
                <a:cs typeface="+mn-cs"/>
              </a:rPr>
              <a:t>), and so it is important to detect both types of errors. In this study, we examined the specific errors that were left in the data sets after participants had completed data checking. The majority of the errors that were left in the data sets were in-range: They would not be detected by holistic methods such as histograms. We conclude that holistic methods cannot be used as a substitute for entry-by-entry checking.</a:t>
            </a:r>
            <a:endParaRPr lang="tr-TR" dirty="0"/>
          </a:p>
        </p:txBody>
      </p:sp>
      <p:sp>
        <p:nvSpPr>
          <p:cNvPr id="4" name="Slayt Numarası Yer Tutucusu 3"/>
          <p:cNvSpPr>
            <a:spLocks noGrp="1"/>
          </p:cNvSpPr>
          <p:nvPr>
            <p:ph type="sldNum" sz="quarter" idx="10"/>
          </p:nvPr>
        </p:nvSpPr>
        <p:spPr/>
        <p:txBody>
          <a:bodyPr/>
          <a:lstStyle/>
          <a:p>
            <a:fld id="{1C03AC92-0EEF-4A56-8B89-0763F4ADBF01}" type="slidenum">
              <a:rPr lang="tr-TR" smtClean="0"/>
              <a:t>25</a:t>
            </a:fld>
            <a:endParaRPr lang="tr-TR"/>
          </a:p>
        </p:txBody>
      </p:sp>
    </p:spTree>
    <p:extLst>
      <p:ext uri="{BB962C8B-B14F-4D97-AF65-F5344CB8AC3E}">
        <p14:creationId xmlns:p14="http://schemas.microsoft.com/office/powerpoint/2010/main" val="324840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examined each of the 516 errors individually. We found that the vast majority of them (461 or 89%) were within the allowable ranges for the variables and would be invisible on histograms and frequency tables. In terms of leaving errors, we found that participants sometimes left out-of-range errors in the Excel sheet, but most of the errors they left were in-range. In terms of introducing new errors, we found that participants usually typed the wrong number or misspelled the word, and so those errors were also in-range and would be invisible on histograms and frequency tables.</a:t>
            </a:r>
            <a:endParaRPr lang="tr-TR" dirty="0"/>
          </a:p>
          <a:p>
            <a:endParaRPr lang="tr-TR" dirty="0"/>
          </a:p>
        </p:txBody>
      </p:sp>
      <p:sp>
        <p:nvSpPr>
          <p:cNvPr id="4" name="Slayt Numarası Yer Tutucusu 3"/>
          <p:cNvSpPr>
            <a:spLocks noGrp="1"/>
          </p:cNvSpPr>
          <p:nvPr>
            <p:ph type="sldNum" sz="quarter" idx="10"/>
          </p:nvPr>
        </p:nvSpPr>
        <p:spPr/>
        <p:txBody>
          <a:bodyPr/>
          <a:lstStyle/>
          <a:p>
            <a:fld id="{1C03AC92-0EEF-4A56-8B89-0763F4ADBF01}" type="slidenum">
              <a:rPr lang="tr-TR" smtClean="0"/>
              <a:t>26</a:t>
            </a:fld>
            <a:endParaRPr lang="tr-TR"/>
          </a:p>
        </p:txBody>
      </p:sp>
    </p:spTree>
    <p:extLst>
      <p:ext uri="{BB962C8B-B14F-4D97-AF65-F5344CB8AC3E}">
        <p14:creationId xmlns:p14="http://schemas.microsoft.com/office/powerpoint/2010/main" val="404328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C03AC92-0EEF-4A56-8B89-0763F4ADBF01}" type="slidenum">
              <a:rPr lang="tr-TR" smtClean="0"/>
              <a:t>44</a:t>
            </a:fld>
            <a:endParaRPr lang="tr-TR"/>
          </a:p>
        </p:txBody>
      </p:sp>
    </p:spTree>
    <p:extLst>
      <p:ext uri="{BB962C8B-B14F-4D97-AF65-F5344CB8AC3E}">
        <p14:creationId xmlns:p14="http://schemas.microsoft.com/office/powerpoint/2010/main" val="246892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C03AC92-0EEF-4A56-8B89-0763F4ADBF01}" type="slidenum">
              <a:rPr lang="tr-TR" smtClean="0"/>
              <a:t>50</a:t>
            </a:fld>
            <a:endParaRPr lang="tr-TR"/>
          </a:p>
        </p:txBody>
      </p:sp>
    </p:spTree>
    <p:extLst>
      <p:ext uri="{BB962C8B-B14F-4D97-AF65-F5344CB8AC3E}">
        <p14:creationId xmlns:p14="http://schemas.microsoft.com/office/powerpoint/2010/main" val="4164757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FCF45D-D4D4-456C-A19B-03F0A94B2B08}" type="datetime1">
              <a:rPr lang="tr-TR" smtClean="0"/>
              <a:t>31.01.2023</a:t>
            </a:fld>
            <a:endParaRPr lang="tr-TR"/>
          </a:p>
        </p:txBody>
      </p:sp>
      <p:sp>
        <p:nvSpPr>
          <p:cNvPr id="5" name="Footer Placeholder 4"/>
          <p:cNvSpPr>
            <a:spLocks noGrp="1"/>
          </p:cNvSpPr>
          <p:nvPr>
            <p:ph type="ftr" sz="quarter" idx="11"/>
          </p:nvPr>
        </p:nvSpPr>
        <p:spPr>
          <a:xfrm>
            <a:off x="2692397" y="5037663"/>
            <a:ext cx="5214635" cy="279400"/>
          </a:xfrm>
        </p:spPr>
        <p:txBody>
          <a:bodyPr/>
          <a:lstStyle/>
          <a:p>
            <a:r>
              <a:rPr lang="sv-SE"/>
              <a:t>Dr. Deniz Özel</a:t>
            </a:r>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41982CC6-8475-4F97-B3AB-6E1D837138A2}"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01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BB0839E-6447-473C-B6DB-48D44AF67F75}" type="datetime1">
              <a:rPr lang="tr-TR" smtClean="0"/>
              <a:t>31.01.2023</a:t>
            </a:fld>
            <a:endParaRPr lang="tr-TR"/>
          </a:p>
        </p:txBody>
      </p:sp>
      <p:sp>
        <p:nvSpPr>
          <p:cNvPr id="6" name="Footer Placeholder 5"/>
          <p:cNvSpPr>
            <a:spLocks noGrp="1"/>
          </p:cNvSpPr>
          <p:nvPr>
            <p:ph type="ftr" sz="quarter" idx="11"/>
          </p:nvPr>
        </p:nvSpPr>
        <p:spPr/>
        <p:txBody>
          <a:bodyPr/>
          <a:lstStyle/>
          <a:p>
            <a:r>
              <a:rPr lang="sv-SE"/>
              <a:t>Dr. Deniz Özel</a:t>
            </a:r>
            <a:endParaRPr lang="tr-TR"/>
          </a:p>
        </p:txBody>
      </p:sp>
      <p:sp>
        <p:nvSpPr>
          <p:cNvPr id="7" name="Slide Number Placeholder 6"/>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425025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0205B952-0B01-442A-A667-5AB092B03BBD}"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99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2AA8AA1-3E79-42D1-8FC9-53C1995A2865}"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30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5B4E70C-F9A6-4762-B3EF-4D3E5899242F}"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18594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F79BADE-A11E-400D-AAF3-D079EB73997D}"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518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72FA135D-B1DC-4989-B2BF-D472F1E0E2AD}"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33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A57000-A488-4567-9130-DAEF7992DC57}"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1892C38-71BD-4C85-BA4D-0FF120DD7094}" type="datetime1">
              <a:rPr lang="tr-TR" smtClean="0"/>
              <a:t>31.01.2023</a:t>
            </a:fld>
            <a:endParaRPr lang="tr-TR"/>
          </a:p>
        </p:txBody>
      </p:sp>
      <p:sp>
        <p:nvSpPr>
          <p:cNvPr id="5" name="Footer Placeholder 4"/>
          <p:cNvSpPr>
            <a:spLocks noGrp="1"/>
          </p:cNvSpPr>
          <p:nvPr>
            <p:ph type="ftr" sz="quarter" idx="11"/>
          </p:nvPr>
        </p:nvSpPr>
        <p:spPr/>
        <p:txBody>
          <a:bodyPr/>
          <a:lstStyle/>
          <a:p>
            <a:r>
              <a:rPr lang="sv-SE"/>
              <a:t>Dr. Deniz Özel</a:t>
            </a:r>
            <a:endParaRPr lang="tr-TR"/>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41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E1E73FE-7477-4562-BF0E-6A066C78F7D2}" type="datetime1">
              <a:rPr lang="tr-TR" smtClean="0"/>
              <a:t>31.01.2023</a:t>
            </a:fld>
            <a:endParaRPr lang="tr-TR"/>
          </a:p>
        </p:txBody>
      </p:sp>
      <p:sp>
        <p:nvSpPr>
          <p:cNvPr id="5" name="Altbilgi Yer Tutucusu 4"/>
          <p:cNvSpPr>
            <a:spLocks noGrp="1"/>
          </p:cNvSpPr>
          <p:nvPr>
            <p:ph type="ftr" sz="quarter" idx="11"/>
          </p:nvPr>
        </p:nvSpPr>
        <p:spPr/>
        <p:txBody>
          <a:bodyPr/>
          <a:lstStyle/>
          <a:p>
            <a:r>
              <a:rPr lang="sv-SE"/>
              <a:t>Dr. Deniz Özel</a:t>
            </a:r>
            <a:endParaRPr lang="tr-TR"/>
          </a:p>
        </p:txBody>
      </p:sp>
      <p:sp>
        <p:nvSpPr>
          <p:cNvPr id="6" name="Slayt Numarası Yer Tutucusu 5"/>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68782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6BE5E9-CACB-4FAF-94B9-8C418808A738}" type="datetime1">
              <a:rPr lang="tr-TR" smtClean="0"/>
              <a:t>31.01.2023</a:t>
            </a:fld>
            <a:endParaRPr lang="tr-TR"/>
          </a:p>
        </p:txBody>
      </p:sp>
      <p:sp>
        <p:nvSpPr>
          <p:cNvPr id="5" name="Altbilgi Yer Tutucusu 4"/>
          <p:cNvSpPr>
            <a:spLocks noGrp="1"/>
          </p:cNvSpPr>
          <p:nvPr>
            <p:ph type="ftr" sz="quarter" idx="11"/>
          </p:nvPr>
        </p:nvSpPr>
        <p:spPr/>
        <p:txBody>
          <a:bodyPr/>
          <a:lstStyle/>
          <a:p>
            <a:r>
              <a:rPr lang="tr-TR"/>
              <a:t>Dr. Deniz Özel</a:t>
            </a:r>
            <a:endParaRPr lang="tr-TR" dirty="0"/>
          </a:p>
        </p:txBody>
      </p:sp>
      <p:sp>
        <p:nvSpPr>
          <p:cNvPr id="6" name="Slayt Numarası Yer Tutucusu 5"/>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4948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8EC7D95-E3C6-4FCB-AEAB-814CFF4BD56E}" type="datetime1">
              <a:rPr lang="tr-TR" smtClean="0"/>
              <a:t>31.01.2023</a:t>
            </a:fld>
            <a:endParaRPr lang="tr-TR"/>
          </a:p>
        </p:txBody>
      </p:sp>
      <p:sp>
        <p:nvSpPr>
          <p:cNvPr id="5" name="Footer Placeholder 4"/>
          <p:cNvSpPr>
            <a:spLocks noGrp="1"/>
          </p:cNvSpPr>
          <p:nvPr>
            <p:ph type="ftr" sz="quarter" idx="11"/>
          </p:nvPr>
        </p:nvSpPr>
        <p:spPr>
          <a:xfrm>
            <a:off x="622301" y="5969000"/>
            <a:ext cx="7305900" cy="279400"/>
          </a:xfrm>
        </p:spPr>
        <p:txBody>
          <a:bodyPr/>
          <a:lstStyle/>
          <a:p>
            <a:r>
              <a:rPr lang="tr-TR"/>
              <a:t>Dr. Deniz Özel</a:t>
            </a:r>
            <a:endParaRPr lang="tr-TR" dirty="0"/>
          </a:p>
        </p:txBody>
      </p:sp>
      <p:sp>
        <p:nvSpPr>
          <p:cNvPr id="6" name="Slide Number Placeholder 5"/>
          <p:cNvSpPr>
            <a:spLocks noGrp="1"/>
          </p:cNvSpPr>
          <p:nvPr>
            <p:ph type="sldNum" sz="quarter" idx="12"/>
          </p:nvPr>
        </p:nvSpPr>
        <p:spPr>
          <a:xfrm>
            <a:off x="11027001" y="5969000"/>
            <a:ext cx="542697" cy="279400"/>
          </a:xfrm>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67516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D42BEBF-1468-42EA-8A73-AB70ADCC2F03}" type="datetime1">
              <a:rPr lang="tr-TR" smtClean="0"/>
              <a:t>31.01.2023</a:t>
            </a:fld>
            <a:endParaRPr lang="tr-TR"/>
          </a:p>
        </p:txBody>
      </p:sp>
      <p:sp>
        <p:nvSpPr>
          <p:cNvPr id="5" name="Altbilgi Yer Tutucusu 4"/>
          <p:cNvSpPr>
            <a:spLocks noGrp="1"/>
          </p:cNvSpPr>
          <p:nvPr>
            <p:ph type="ftr" sz="quarter" idx="11"/>
          </p:nvPr>
        </p:nvSpPr>
        <p:spPr/>
        <p:txBody>
          <a:bodyPr/>
          <a:lstStyle/>
          <a:p>
            <a:r>
              <a:rPr lang="tr-TR"/>
              <a:t>Dr. Deniz Özel</a:t>
            </a:r>
            <a:endParaRPr lang="tr-TR" dirty="0"/>
          </a:p>
        </p:txBody>
      </p:sp>
      <p:sp>
        <p:nvSpPr>
          <p:cNvPr id="6" name="Slayt Numarası Yer Tutucusu 5"/>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692815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8684896-7537-4C9A-88A8-8E225F7A2C45}" type="datetime1">
              <a:rPr lang="tr-TR" smtClean="0"/>
              <a:t>31.01.2023</a:t>
            </a:fld>
            <a:endParaRPr lang="tr-TR"/>
          </a:p>
        </p:txBody>
      </p:sp>
      <p:sp>
        <p:nvSpPr>
          <p:cNvPr id="6" name="Altbilgi Yer Tutucusu 5"/>
          <p:cNvSpPr>
            <a:spLocks noGrp="1"/>
          </p:cNvSpPr>
          <p:nvPr>
            <p:ph type="ftr" sz="quarter" idx="11"/>
          </p:nvPr>
        </p:nvSpPr>
        <p:spPr/>
        <p:txBody>
          <a:bodyPr/>
          <a:lstStyle/>
          <a:p>
            <a:r>
              <a:rPr lang="sv-SE"/>
              <a:t>Dr. Deniz Özel</a:t>
            </a:r>
            <a:endParaRPr lang="tr-TR"/>
          </a:p>
        </p:txBody>
      </p:sp>
      <p:sp>
        <p:nvSpPr>
          <p:cNvPr id="7" name="Slayt Numarası Yer Tutucusu 6"/>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72486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8DB22AD-7C83-438A-A528-ACA7463FC6B0}" type="datetime1">
              <a:rPr lang="tr-TR" smtClean="0"/>
              <a:t>31.01.2023</a:t>
            </a:fld>
            <a:endParaRPr lang="tr-TR"/>
          </a:p>
        </p:txBody>
      </p:sp>
      <p:sp>
        <p:nvSpPr>
          <p:cNvPr id="8" name="Altbilgi Yer Tutucusu 7"/>
          <p:cNvSpPr>
            <a:spLocks noGrp="1"/>
          </p:cNvSpPr>
          <p:nvPr>
            <p:ph type="ftr" sz="quarter" idx="11"/>
          </p:nvPr>
        </p:nvSpPr>
        <p:spPr/>
        <p:txBody>
          <a:bodyPr/>
          <a:lstStyle/>
          <a:p>
            <a:r>
              <a:rPr lang="sv-SE"/>
              <a:t>Dr. Deniz Özel</a:t>
            </a:r>
            <a:endParaRPr lang="tr-TR"/>
          </a:p>
        </p:txBody>
      </p:sp>
      <p:sp>
        <p:nvSpPr>
          <p:cNvPr id="9" name="Slayt Numarası Yer Tutucusu 8"/>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063438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0A91CA2-CB1D-4B56-86C3-C1971CC79B8E}" type="datetime1">
              <a:rPr lang="tr-TR" smtClean="0"/>
              <a:t>31.01.2023</a:t>
            </a:fld>
            <a:endParaRPr lang="tr-TR"/>
          </a:p>
        </p:txBody>
      </p:sp>
      <p:sp>
        <p:nvSpPr>
          <p:cNvPr id="4" name="Altbilgi Yer Tutucusu 3"/>
          <p:cNvSpPr>
            <a:spLocks noGrp="1"/>
          </p:cNvSpPr>
          <p:nvPr>
            <p:ph type="ftr" sz="quarter" idx="11"/>
          </p:nvPr>
        </p:nvSpPr>
        <p:spPr/>
        <p:txBody>
          <a:bodyPr/>
          <a:lstStyle/>
          <a:p>
            <a:r>
              <a:rPr lang="tr-TR"/>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91256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75020C6-58DF-447E-898F-79F5B735964B}" type="datetime1">
              <a:rPr lang="tr-TR" smtClean="0"/>
              <a:t>31.01.2023</a:t>
            </a:fld>
            <a:endParaRPr lang="tr-TR"/>
          </a:p>
        </p:txBody>
      </p:sp>
      <p:sp>
        <p:nvSpPr>
          <p:cNvPr id="3" name="Altbilgi Yer Tutucusu 2"/>
          <p:cNvSpPr>
            <a:spLocks noGrp="1"/>
          </p:cNvSpPr>
          <p:nvPr>
            <p:ph type="ftr" sz="quarter" idx="11"/>
          </p:nvPr>
        </p:nvSpPr>
        <p:spPr/>
        <p:txBody>
          <a:bodyPr/>
          <a:lstStyle/>
          <a:p>
            <a:r>
              <a:rPr lang="sv-SE"/>
              <a:t>Dr. Deniz Özel</a:t>
            </a:r>
            <a:endParaRPr lang="tr-TR" dirty="0"/>
          </a:p>
        </p:txBody>
      </p:sp>
      <p:sp>
        <p:nvSpPr>
          <p:cNvPr id="4" name="Slayt Numarası Yer Tutucusu 3"/>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444939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2FC78EB-0C6D-40ED-B282-063354603DF0}" type="datetime1">
              <a:rPr lang="tr-TR" smtClean="0"/>
              <a:t>31.01.2023</a:t>
            </a:fld>
            <a:endParaRPr lang="tr-TR"/>
          </a:p>
        </p:txBody>
      </p:sp>
      <p:sp>
        <p:nvSpPr>
          <p:cNvPr id="6" name="Altbilgi Yer Tutucusu 5"/>
          <p:cNvSpPr>
            <a:spLocks noGrp="1"/>
          </p:cNvSpPr>
          <p:nvPr>
            <p:ph type="ftr" sz="quarter" idx="11"/>
          </p:nvPr>
        </p:nvSpPr>
        <p:spPr/>
        <p:txBody>
          <a:bodyPr/>
          <a:lstStyle/>
          <a:p>
            <a:r>
              <a:rPr lang="sv-SE"/>
              <a:t>Dr. Deniz Özel</a:t>
            </a:r>
            <a:endParaRPr lang="tr-TR"/>
          </a:p>
        </p:txBody>
      </p:sp>
      <p:sp>
        <p:nvSpPr>
          <p:cNvPr id="7" name="Slayt Numarası Yer Tutucusu 6"/>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391052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2AD8D40-5732-4AC0-86DF-7BEF922A56BA}" type="datetime1">
              <a:rPr lang="tr-TR" smtClean="0"/>
              <a:t>31.01.2023</a:t>
            </a:fld>
            <a:endParaRPr lang="tr-TR"/>
          </a:p>
        </p:txBody>
      </p:sp>
      <p:sp>
        <p:nvSpPr>
          <p:cNvPr id="6" name="Altbilgi Yer Tutucusu 5"/>
          <p:cNvSpPr>
            <a:spLocks noGrp="1"/>
          </p:cNvSpPr>
          <p:nvPr>
            <p:ph type="ftr" sz="quarter" idx="11"/>
          </p:nvPr>
        </p:nvSpPr>
        <p:spPr/>
        <p:txBody>
          <a:bodyPr/>
          <a:lstStyle/>
          <a:p>
            <a:r>
              <a:rPr lang="sv-SE"/>
              <a:t>Dr. Deniz Özel</a:t>
            </a:r>
            <a:endParaRPr lang="tr-TR"/>
          </a:p>
        </p:txBody>
      </p:sp>
      <p:sp>
        <p:nvSpPr>
          <p:cNvPr id="7" name="Slayt Numarası Yer Tutucusu 6"/>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818199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95CFA2A-D16D-431F-8166-9A71390521F2}" type="datetime1">
              <a:rPr lang="tr-TR" smtClean="0"/>
              <a:t>31.01.2023</a:t>
            </a:fld>
            <a:endParaRPr lang="tr-TR"/>
          </a:p>
        </p:txBody>
      </p:sp>
      <p:sp>
        <p:nvSpPr>
          <p:cNvPr id="5" name="Altbilgi Yer Tutucusu 4"/>
          <p:cNvSpPr>
            <a:spLocks noGrp="1"/>
          </p:cNvSpPr>
          <p:nvPr>
            <p:ph type="ftr" sz="quarter" idx="11"/>
          </p:nvPr>
        </p:nvSpPr>
        <p:spPr/>
        <p:txBody>
          <a:bodyPr/>
          <a:lstStyle/>
          <a:p>
            <a:r>
              <a:rPr lang="sv-SE"/>
              <a:t>Dr. Deniz Özel</a:t>
            </a:r>
            <a:endParaRPr lang="tr-TR"/>
          </a:p>
        </p:txBody>
      </p:sp>
      <p:sp>
        <p:nvSpPr>
          <p:cNvPr id="6" name="Slayt Numarası Yer Tutucusu 5"/>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306893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2D7696-4D19-41AA-83C6-A8CCA1AD8D12}" type="datetime1">
              <a:rPr lang="tr-TR" smtClean="0"/>
              <a:t>31.01.2023</a:t>
            </a:fld>
            <a:endParaRPr lang="tr-TR"/>
          </a:p>
        </p:txBody>
      </p:sp>
      <p:sp>
        <p:nvSpPr>
          <p:cNvPr id="5" name="Altbilgi Yer Tutucusu 4"/>
          <p:cNvSpPr>
            <a:spLocks noGrp="1"/>
          </p:cNvSpPr>
          <p:nvPr>
            <p:ph type="ftr" sz="quarter" idx="11"/>
          </p:nvPr>
        </p:nvSpPr>
        <p:spPr/>
        <p:txBody>
          <a:bodyPr/>
          <a:lstStyle/>
          <a:p>
            <a:r>
              <a:rPr lang="sv-SE"/>
              <a:t>Dr. Deniz Özel</a:t>
            </a:r>
            <a:endParaRPr lang="tr-TR"/>
          </a:p>
        </p:txBody>
      </p:sp>
      <p:sp>
        <p:nvSpPr>
          <p:cNvPr id="6" name="Slayt Numarası Yer Tutucusu 5"/>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241426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994CA7-F383-48ED-8B4B-1FD7AB5C24F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DF34E7-ED47-4E69-BD98-A9356F0BDB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66D1A65-3A39-4206-8938-B2C012F64C5B}"/>
              </a:ext>
            </a:extLst>
          </p:cNvPr>
          <p:cNvSpPr>
            <a:spLocks noGrp="1"/>
          </p:cNvSpPr>
          <p:nvPr>
            <p:ph type="dt" sz="half" idx="10"/>
          </p:nvPr>
        </p:nvSpPr>
        <p:spPr/>
        <p:txBody>
          <a:bodyPr/>
          <a:lstStyle/>
          <a:p>
            <a:fld id="{B2F3082A-35CD-4310-B467-8508D33AF6E9}" type="datetime1">
              <a:rPr lang="tr-TR" smtClean="0"/>
              <a:t>31.01.2023</a:t>
            </a:fld>
            <a:endParaRPr lang="tr-TR"/>
          </a:p>
        </p:txBody>
      </p:sp>
      <p:sp>
        <p:nvSpPr>
          <p:cNvPr id="5" name="Alt Bilgi Yer Tutucusu 4">
            <a:extLst>
              <a:ext uri="{FF2B5EF4-FFF2-40B4-BE49-F238E27FC236}">
                <a16:creationId xmlns:a16="http://schemas.microsoft.com/office/drawing/2014/main" id="{7730E1A9-A8FD-4DB0-B403-D7CE701B0102}"/>
              </a:ext>
            </a:extLst>
          </p:cNvPr>
          <p:cNvSpPr>
            <a:spLocks noGrp="1"/>
          </p:cNvSpPr>
          <p:nvPr>
            <p:ph type="ftr" sz="quarter" idx="11"/>
          </p:nvPr>
        </p:nvSpPr>
        <p:spPr/>
        <p:txBody>
          <a:bodyPr/>
          <a:lstStyle/>
          <a:p>
            <a:r>
              <a:rPr lang="sv-SE"/>
              <a:t>Dr. Deniz Özel</a:t>
            </a:r>
            <a:endParaRPr lang="tr-TR"/>
          </a:p>
        </p:txBody>
      </p:sp>
      <p:sp>
        <p:nvSpPr>
          <p:cNvPr id="6" name="Slayt Numarası Yer Tutucusu 5">
            <a:extLst>
              <a:ext uri="{FF2B5EF4-FFF2-40B4-BE49-F238E27FC236}">
                <a16:creationId xmlns:a16="http://schemas.microsoft.com/office/drawing/2014/main" id="{70FE5C8D-D039-448B-9EB4-414DAB3BFF85}"/>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36952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9653C4F-A394-465B-A020-C976E02658B8}" type="datetime1">
              <a:rPr lang="tr-TR" smtClean="0"/>
              <a:t>31.01.2023</a:t>
            </a:fld>
            <a:endParaRPr lang="tr-TR"/>
          </a:p>
        </p:txBody>
      </p:sp>
      <p:sp>
        <p:nvSpPr>
          <p:cNvPr id="5" name="Footer Placeholder 4"/>
          <p:cNvSpPr>
            <a:spLocks noGrp="1"/>
          </p:cNvSpPr>
          <p:nvPr>
            <p:ph type="ftr" sz="quarter" idx="11"/>
          </p:nvPr>
        </p:nvSpPr>
        <p:spPr/>
        <p:txBody>
          <a:bodyPr/>
          <a:lstStyle/>
          <a:p>
            <a:r>
              <a:rPr lang="tr-TR"/>
              <a:t>Dr. Deniz Özel</a:t>
            </a:r>
            <a:endParaRPr lang="tr-TR" dirty="0"/>
          </a:p>
        </p:txBody>
      </p:sp>
      <p:sp>
        <p:nvSpPr>
          <p:cNvPr id="6" name="Slide Number Placeholder 5"/>
          <p:cNvSpPr>
            <a:spLocks noGrp="1"/>
          </p:cNvSpPr>
          <p:nvPr>
            <p:ph type="sldNum" sz="quarter" idx="12"/>
          </p:nvPr>
        </p:nvSpPr>
        <p:spPr/>
        <p:txBody>
          <a:bodyPr/>
          <a:lstStyle/>
          <a:p>
            <a:fld id="{41982CC6-8475-4F97-B3AB-6E1D837138A2}"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603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6D0054-0B59-4365-A9C9-509E0BDD593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17EF2BB-A889-4BC5-B201-A8C663FB643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981E2EA-3A3F-495A-BABE-124D74A47EE0}"/>
              </a:ext>
            </a:extLst>
          </p:cNvPr>
          <p:cNvSpPr>
            <a:spLocks noGrp="1"/>
          </p:cNvSpPr>
          <p:nvPr>
            <p:ph type="dt" sz="half" idx="10"/>
          </p:nvPr>
        </p:nvSpPr>
        <p:spPr/>
        <p:txBody>
          <a:bodyPr/>
          <a:lstStyle/>
          <a:p>
            <a:fld id="{DE9FEA11-5049-479D-A604-D361B6AB5376}" type="datetime1">
              <a:rPr lang="tr-TR" smtClean="0"/>
              <a:t>31.01.2023</a:t>
            </a:fld>
            <a:endParaRPr lang="tr-TR"/>
          </a:p>
        </p:txBody>
      </p:sp>
      <p:sp>
        <p:nvSpPr>
          <p:cNvPr id="5" name="Alt Bilgi Yer Tutucusu 4">
            <a:extLst>
              <a:ext uri="{FF2B5EF4-FFF2-40B4-BE49-F238E27FC236}">
                <a16:creationId xmlns:a16="http://schemas.microsoft.com/office/drawing/2014/main" id="{A6E594E2-A9F0-4779-9148-D0E1733CDC69}"/>
              </a:ext>
            </a:extLst>
          </p:cNvPr>
          <p:cNvSpPr>
            <a:spLocks noGrp="1"/>
          </p:cNvSpPr>
          <p:nvPr>
            <p:ph type="ftr" sz="quarter" idx="11"/>
          </p:nvPr>
        </p:nvSpPr>
        <p:spPr/>
        <p:txBody>
          <a:bodyPr/>
          <a:lstStyle/>
          <a:p>
            <a:r>
              <a:rPr lang="tr-TR"/>
              <a:t>Dr. Deniz Özel</a:t>
            </a:r>
            <a:endParaRPr lang="tr-TR" dirty="0"/>
          </a:p>
        </p:txBody>
      </p:sp>
      <p:sp>
        <p:nvSpPr>
          <p:cNvPr id="6" name="Slayt Numarası Yer Tutucusu 5">
            <a:extLst>
              <a:ext uri="{FF2B5EF4-FFF2-40B4-BE49-F238E27FC236}">
                <a16:creationId xmlns:a16="http://schemas.microsoft.com/office/drawing/2014/main" id="{2DE3C2FA-25E3-415A-9E6D-1F16C231A6CB}"/>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240692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658232-0A12-4CC8-A47D-F19C442FF4E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C8B474F-4EF8-4916-8770-2856532EFA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1F8E9D1-BF79-4EA8-8F72-047A00298896}"/>
              </a:ext>
            </a:extLst>
          </p:cNvPr>
          <p:cNvSpPr>
            <a:spLocks noGrp="1"/>
          </p:cNvSpPr>
          <p:nvPr>
            <p:ph type="dt" sz="half" idx="10"/>
          </p:nvPr>
        </p:nvSpPr>
        <p:spPr/>
        <p:txBody>
          <a:bodyPr/>
          <a:lstStyle/>
          <a:p>
            <a:fld id="{C428EECD-74D1-4A97-A50B-C0211EB48631}" type="datetime1">
              <a:rPr lang="tr-TR" smtClean="0"/>
              <a:t>31.01.2023</a:t>
            </a:fld>
            <a:endParaRPr lang="tr-TR"/>
          </a:p>
        </p:txBody>
      </p:sp>
      <p:sp>
        <p:nvSpPr>
          <p:cNvPr id="5" name="Alt Bilgi Yer Tutucusu 4">
            <a:extLst>
              <a:ext uri="{FF2B5EF4-FFF2-40B4-BE49-F238E27FC236}">
                <a16:creationId xmlns:a16="http://schemas.microsoft.com/office/drawing/2014/main" id="{1242423F-9AB7-48D8-9137-94CB694855D6}"/>
              </a:ext>
            </a:extLst>
          </p:cNvPr>
          <p:cNvSpPr>
            <a:spLocks noGrp="1"/>
          </p:cNvSpPr>
          <p:nvPr>
            <p:ph type="ftr" sz="quarter" idx="11"/>
          </p:nvPr>
        </p:nvSpPr>
        <p:spPr/>
        <p:txBody>
          <a:bodyPr/>
          <a:lstStyle/>
          <a:p>
            <a:r>
              <a:rPr lang="sv-SE"/>
              <a:t>Dr. Deniz Özel</a:t>
            </a:r>
            <a:endParaRPr lang="tr-TR"/>
          </a:p>
        </p:txBody>
      </p:sp>
      <p:sp>
        <p:nvSpPr>
          <p:cNvPr id="6" name="Slayt Numarası Yer Tutucusu 5">
            <a:extLst>
              <a:ext uri="{FF2B5EF4-FFF2-40B4-BE49-F238E27FC236}">
                <a16:creationId xmlns:a16="http://schemas.microsoft.com/office/drawing/2014/main" id="{1E0CC363-A3FC-4CF3-843E-CA5B3D1C39AB}"/>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216752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ED9693-E240-4399-864A-3EA19996053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B0EC5EA-D0D4-46C5-A10E-09C4DAD06F6E}"/>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20F04CD-73D6-42A3-A05F-BA3D4DB34CE7}"/>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67C65F2-C588-4271-951F-8DAF4C930FB7}"/>
              </a:ext>
            </a:extLst>
          </p:cNvPr>
          <p:cNvSpPr>
            <a:spLocks noGrp="1"/>
          </p:cNvSpPr>
          <p:nvPr>
            <p:ph type="dt" sz="half" idx="10"/>
          </p:nvPr>
        </p:nvSpPr>
        <p:spPr/>
        <p:txBody>
          <a:bodyPr/>
          <a:lstStyle/>
          <a:p>
            <a:fld id="{B58C00C7-B9F3-4261-8773-39370CD8E72D}" type="datetime1">
              <a:rPr lang="tr-TR" smtClean="0"/>
              <a:t>31.01.2023</a:t>
            </a:fld>
            <a:endParaRPr lang="tr-TR"/>
          </a:p>
        </p:txBody>
      </p:sp>
      <p:sp>
        <p:nvSpPr>
          <p:cNvPr id="6" name="Alt Bilgi Yer Tutucusu 5">
            <a:extLst>
              <a:ext uri="{FF2B5EF4-FFF2-40B4-BE49-F238E27FC236}">
                <a16:creationId xmlns:a16="http://schemas.microsoft.com/office/drawing/2014/main" id="{71A63FA3-35DF-4236-B439-6A21F9FE36F6}"/>
              </a:ext>
            </a:extLst>
          </p:cNvPr>
          <p:cNvSpPr>
            <a:spLocks noGrp="1"/>
          </p:cNvSpPr>
          <p:nvPr>
            <p:ph type="ftr" sz="quarter" idx="11"/>
          </p:nvPr>
        </p:nvSpPr>
        <p:spPr/>
        <p:txBody>
          <a:bodyPr/>
          <a:lstStyle/>
          <a:p>
            <a:r>
              <a:rPr lang="sv-SE"/>
              <a:t>Dr. Deniz Özel</a:t>
            </a:r>
            <a:endParaRPr lang="tr-TR"/>
          </a:p>
        </p:txBody>
      </p:sp>
      <p:sp>
        <p:nvSpPr>
          <p:cNvPr id="7" name="Slayt Numarası Yer Tutucusu 6">
            <a:extLst>
              <a:ext uri="{FF2B5EF4-FFF2-40B4-BE49-F238E27FC236}">
                <a16:creationId xmlns:a16="http://schemas.microsoft.com/office/drawing/2014/main" id="{96C00DB6-8ADB-42F7-B423-202B68D1B114}"/>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512910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DE812F-1189-46FA-AC0B-18D09719C1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5836745-30F1-4576-8550-5477715A64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1D7B4949-94EB-46B2-B65F-24F46D3B8B83}"/>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A10B1EF-CB9E-44D9-BD1A-291B18B8C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7764A0F-FFE9-4FB8-9FA9-66518D8379C0}"/>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49A1A19-0F5C-4427-A5E3-1C31607D9400}"/>
              </a:ext>
            </a:extLst>
          </p:cNvPr>
          <p:cNvSpPr>
            <a:spLocks noGrp="1"/>
          </p:cNvSpPr>
          <p:nvPr>
            <p:ph type="dt" sz="half" idx="10"/>
          </p:nvPr>
        </p:nvSpPr>
        <p:spPr/>
        <p:txBody>
          <a:bodyPr/>
          <a:lstStyle/>
          <a:p>
            <a:fld id="{9AB6A172-9A59-46AD-8F85-A4336BDC9B83}" type="datetime1">
              <a:rPr lang="tr-TR" smtClean="0"/>
              <a:t>31.01.2023</a:t>
            </a:fld>
            <a:endParaRPr lang="tr-TR"/>
          </a:p>
        </p:txBody>
      </p:sp>
      <p:sp>
        <p:nvSpPr>
          <p:cNvPr id="8" name="Alt Bilgi Yer Tutucusu 7">
            <a:extLst>
              <a:ext uri="{FF2B5EF4-FFF2-40B4-BE49-F238E27FC236}">
                <a16:creationId xmlns:a16="http://schemas.microsoft.com/office/drawing/2014/main" id="{EB1A26BB-37DF-430A-86D5-C2F1C037F8FC}"/>
              </a:ext>
            </a:extLst>
          </p:cNvPr>
          <p:cNvSpPr>
            <a:spLocks noGrp="1"/>
          </p:cNvSpPr>
          <p:nvPr>
            <p:ph type="ftr" sz="quarter" idx="11"/>
          </p:nvPr>
        </p:nvSpPr>
        <p:spPr/>
        <p:txBody>
          <a:bodyPr/>
          <a:lstStyle/>
          <a:p>
            <a:r>
              <a:rPr lang="sv-SE"/>
              <a:t>Dr. Deniz Özel</a:t>
            </a:r>
            <a:endParaRPr lang="tr-TR"/>
          </a:p>
        </p:txBody>
      </p:sp>
      <p:sp>
        <p:nvSpPr>
          <p:cNvPr id="9" name="Slayt Numarası Yer Tutucusu 8">
            <a:extLst>
              <a:ext uri="{FF2B5EF4-FFF2-40B4-BE49-F238E27FC236}">
                <a16:creationId xmlns:a16="http://schemas.microsoft.com/office/drawing/2014/main" id="{CBE7A09A-D77E-4051-95C7-61135AF48421}"/>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775811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0C3096-17CB-4940-9928-01D4CEAB840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627D43B-F6BE-47AB-A6F0-5FED60647B56}"/>
              </a:ext>
            </a:extLst>
          </p:cNvPr>
          <p:cNvSpPr>
            <a:spLocks noGrp="1"/>
          </p:cNvSpPr>
          <p:nvPr>
            <p:ph type="dt" sz="half" idx="10"/>
          </p:nvPr>
        </p:nvSpPr>
        <p:spPr/>
        <p:txBody>
          <a:bodyPr/>
          <a:lstStyle/>
          <a:p>
            <a:fld id="{B972AD89-3B36-43E0-AD7E-F2BF6CF475CB}" type="datetime1">
              <a:rPr lang="tr-TR" smtClean="0"/>
              <a:t>31.01.2023</a:t>
            </a:fld>
            <a:endParaRPr lang="tr-TR"/>
          </a:p>
        </p:txBody>
      </p:sp>
      <p:sp>
        <p:nvSpPr>
          <p:cNvPr id="4" name="Alt Bilgi Yer Tutucusu 3">
            <a:extLst>
              <a:ext uri="{FF2B5EF4-FFF2-40B4-BE49-F238E27FC236}">
                <a16:creationId xmlns:a16="http://schemas.microsoft.com/office/drawing/2014/main" id="{F4B6D871-D7DB-4966-AA1D-DAC0FD99324A}"/>
              </a:ext>
            </a:extLst>
          </p:cNvPr>
          <p:cNvSpPr>
            <a:spLocks noGrp="1"/>
          </p:cNvSpPr>
          <p:nvPr>
            <p:ph type="ftr" sz="quarter" idx="11"/>
          </p:nvPr>
        </p:nvSpPr>
        <p:spPr/>
        <p:txBody>
          <a:bodyPr/>
          <a:lstStyle/>
          <a:p>
            <a:r>
              <a:rPr lang="tr-TR"/>
              <a:t>Dr. Deniz Özel</a:t>
            </a:r>
            <a:endParaRPr lang="tr-TR" dirty="0"/>
          </a:p>
        </p:txBody>
      </p:sp>
      <p:sp>
        <p:nvSpPr>
          <p:cNvPr id="5" name="Slayt Numarası Yer Tutucusu 4">
            <a:extLst>
              <a:ext uri="{FF2B5EF4-FFF2-40B4-BE49-F238E27FC236}">
                <a16:creationId xmlns:a16="http://schemas.microsoft.com/office/drawing/2014/main" id="{93BB8605-FE35-4DDA-A3A8-EA2D8400F387}"/>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878128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9105CC7-524E-40FE-926C-4E71767D416C}"/>
              </a:ext>
            </a:extLst>
          </p:cNvPr>
          <p:cNvSpPr>
            <a:spLocks noGrp="1"/>
          </p:cNvSpPr>
          <p:nvPr>
            <p:ph type="dt" sz="half" idx="10"/>
          </p:nvPr>
        </p:nvSpPr>
        <p:spPr/>
        <p:txBody>
          <a:bodyPr/>
          <a:lstStyle/>
          <a:p>
            <a:fld id="{75E0F808-3BB8-4F0E-B9AD-18D38F235898}" type="datetime1">
              <a:rPr lang="tr-TR" smtClean="0"/>
              <a:t>31.01.2023</a:t>
            </a:fld>
            <a:endParaRPr lang="tr-TR"/>
          </a:p>
        </p:txBody>
      </p:sp>
      <p:sp>
        <p:nvSpPr>
          <p:cNvPr id="3" name="Alt Bilgi Yer Tutucusu 2">
            <a:extLst>
              <a:ext uri="{FF2B5EF4-FFF2-40B4-BE49-F238E27FC236}">
                <a16:creationId xmlns:a16="http://schemas.microsoft.com/office/drawing/2014/main" id="{7A81DBDA-37C7-4A34-93AC-E2EF7C44B3A8}"/>
              </a:ext>
            </a:extLst>
          </p:cNvPr>
          <p:cNvSpPr>
            <a:spLocks noGrp="1"/>
          </p:cNvSpPr>
          <p:nvPr>
            <p:ph type="ftr" sz="quarter" idx="11"/>
          </p:nvPr>
        </p:nvSpPr>
        <p:spPr/>
        <p:txBody>
          <a:bodyPr/>
          <a:lstStyle/>
          <a:p>
            <a:r>
              <a:rPr lang="sv-SE"/>
              <a:t>Dr. Deniz Özel</a:t>
            </a:r>
            <a:endParaRPr lang="tr-TR" dirty="0"/>
          </a:p>
        </p:txBody>
      </p:sp>
      <p:sp>
        <p:nvSpPr>
          <p:cNvPr id="4" name="Slayt Numarası Yer Tutucusu 3">
            <a:extLst>
              <a:ext uri="{FF2B5EF4-FFF2-40B4-BE49-F238E27FC236}">
                <a16:creationId xmlns:a16="http://schemas.microsoft.com/office/drawing/2014/main" id="{A387547F-83B0-426B-84B9-7A0170F4A2CD}"/>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351217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433251-2332-4015-92C6-251BB0C543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A1295A8-662E-44D6-80A1-6E356147A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B36F2EA-85E6-40DE-925E-C1C3642B5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9F273260-1E3A-4D8B-83EB-0F4BFEBADB8C}"/>
              </a:ext>
            </a:extLst>
          </p:cNvPr>
          <p:cNvSpPr>
            <a:spLocks noGrp="1"/>
          </p:cNvSpPr>
          <p:nvPr>
            <p:ph type="dt" sz="half" idx="10"/>
          </p:nvPr>
        </p:nvSpPr>
        <p:spPr/>
        <p:txBody>
          <a:bodyPr/>
          <a:lstStyle/>
          <a:p>
            <a:fld id="{D74BB998-7164-49F7-899E-0FC9B54F93A3}" type="datetime1">
              <a:rPr lang="tr-TR" smtClean="0"/>
              <a:t>31.01.2023</a:t>
            </a:fld>
            <a:endParaRPr lang="tr-TR"/>
          </a:p>
        </p:txBody>
      </p:sp>
      <p:sp>
        <p:nvSpPr>
          <p:cNvPr id="6" name="Alt Bilgi Yer Tutucusu 5">
            <a:extLst>
              <a:ext uri="{FF2B5EF4-FFF2-40B4-BE49-F238E27FC236}">
                <a16:creationId xmlns:a16="http://schemas.microsoft.com/office/drawing/2014/main" id="{FD9260C7-3336-4568-93D2-2D6F9FD0CF8C}"/>
              </a:ext>
            </a:extLst>
          </p:cNvPr>
          <p:cNvSpPr>
            <a:spLocks noGrp="1"/>
          </p:cNvSpPr>
          <p:nvPr>
            <p:ph type="ftr" sz="quarter" idx="11"/>
          </p:nvPr>
        </p:nvSpPr>
        <p:spPr/>
        <p:txBody>
          <a:bodyPr/>
          <a:lstStyle/>
          <a:p>
            <a:r>
              <a:rPr lang="sv-SE"/>
              <a:t>Dr. Deniz Özel</a:t>
            </a:r>
            <a:endParaRPr lang="tr-TR"/>
          </a:p>
        </p:txBody>
      </p:sp>
      <p:sp>
        <p:nvSpPr>
          <p:cNvPr id="7" name="Slayt Numarası Yer Tutucusu 6">
            <a:extLst>
              <a:ext uri="{FF2B5EF4-FFF2-40B4-BE49-F238E27FC236}">
                <a16:creationId xmlns:a16="http://schemas.microsoft.com/office/drawing/2014/main" id="{EA6853FB-F904-4B69-8C13-FD4C9C746554}"/>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921043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61AB06-97F1-4CEA-B466-0F2B084CB20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211F444-0ED3-45CF-9F8E-4DA56C27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99AE43B-FD2E-4863-931A-0636EA0FF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FD8BF6D-A1B4-4782-A235-D16C48B5B9DB}"/>
              </a:ext>
            </a:extLst>
          </p:cNvPr>
          <p:cNvSpPr>
            <a:spLocks noGrp="1"/>
          </p:cNvSpPr>
          <p:nvPr>
            <p:ph type="dt" sz="half" idx="10"/>
          </p:nvPr>
        </p:nvSpPr>
        <p:spPr/>
        <p:txBody>
          <a:bodyPr/>
          <a:lstStyle/>
          <a:p>
            <a:fld id="{E7F658C6-9B75-44ED-B993-6E6D985DF49E}" type="datetime1">
              <a:rPr lang="tr-TR" smtClean="0"/>
              <a:t>31.01.2023</a:t>
            </a:fld>
            <a:endParaRPr lang="tr-TR"/>
          </a:p>
        </p:txBody>
      </p:sp>
      <p:sp>
        <p:nvSpPr>
          <p:cNvPr id="6" name="Alt Bilgi Yer Tutucusu 5">
            <a:extLst>
              <a:ext uri="{FF2B5EF4-FFF2-40B4-BE49-F238E27FC236}">
                <a16:creationId xmlns:a16="http://schemas.microsoft.com/office/drawing/2014/main" id="{5985AFD2-69E1-4CCD-A227-A4BF4D7622B7}"/>
              </a:ext>
            </a:extLst>
          </p:cNvPr>
          <p:cNvSpPr>
            <a:spLocks noGrp="1"/>
          </p:cNvSpPr>
          <p:nvPr>
            <p:ph type="ftr" sz="quarter" idx="11"/>
          </p:nvPr>
        </p:nvSpPr>
        <p:spPr/>
        <p:txBody>
          <a:bodyPr/>
          <a:lstStyle/>
          <a:p>
            <a:r>
              <a:rPr lang="sv-SE"/>
              <a:t>Dr. Deniz Özel</a:t>
            </a:r>
            <a:endParaRPr lang="tr-TR"/>
          </a:p>
        </p:txBody>
      </p:sp>
      <p:sp>
        <p:nvSpPr>
          <p:cNvPr id="7" name="Slayt Numarası Yer Tutucusu 6">
            <a:extLst>
              <a:ext uri="{FF2B5EF4-FFF2-40B4-BE49-F238E27FC236}">
                <a16:creationId xmlns:a16="http://schemas.microsoft.com/office/drawing/2014/main" id="{3EC304B9-A1F1-4168-B910-A6CB3EEEBDD8}"/>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1314640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5DF3EF6-79F8-488A-9487-B2785480291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D3A40E7-1F60-40D8-8879-9C35FD28B34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9F592A-1936-46FF-A6AC-692FC6348AD5}"/>
              </a:ext>
            </a:extLst>
          </p:cNvPr>
          <p:cNvSpPr>
            <a:spLocks noGrp="1"/>
          </p:cNvSpPr>
          <p:nvPr>
            <p:ph type="dt" sz="half" idx="10"/>
          </p:nvPr>
        </p:nvSpPr>
        <p:spPr/>
        <p:txBody>
          <a:bodyPr/>
          <a:lstStyle/>
          <a:p>
            <a:fld id="{63687939-3E92-4A61-A58A-33B0D0B440A7}" type="datetime1">
              <a:rPr lang="tr-TR" smtClean="0"/>
              <a:t>31.01.2023</a:t>
            </a:fld>
            <a:endParaRPr lang="tr-TR"/>
          </a:p>
        </p:txBody>
      </p:sp>
      <p:sp>
        <p:nvSpPr>
          <p:cNvPr id="5" name="Alt Bilgi Yer Tutucusu 4">
            <a:extLst>
              <a:ext uri="{FF2B5EF4-FFF2-40B4-BE49-F238E27FC236}">
                <a16:creationId xmlns:a16="http://schemas.microsoft.com/office/drawing/2014/main" id="{5EF1D750-BA9D-4F31-B2E0-99B67A014819}"/>
              </a:ext>
            </a:extLst>
          </p:cNvPr>
          <p:cNvSpPr>
            <a:spLocks noGrp="1"/>
          </p:cNvSpPr>
          <p:nvPr>
            <p:ph type="ftr" sz="quarter" idx="11"/>
          </p:nvPr>
        </p:nvSpPr>
        <p:spPr/>
        <p:txBody>
          <a:bodyPr/>
          <a:lstStyle/>
          <a:p>
            <a:r>
              <a:rPr lang="sv-SE"/>
              <a:t>Dr. Deniz Özel</a:t>
            </a:r>
            <a:endParaRPr lang="tr-TR"/>
          </a:p>
        </p:txBody>
      </p:sp>
      <p:sp>
        <p:nvSpPr>
          <p:cNvPr id="6" name="Slayt Numarası Yer Tutucusu 5">
            <a:extLst>
              <a:ext uri="{FF2B5EF4-FFF2-40B4-BE49-F238E27FC236}">
                <a16:creationId xmlns:a16="http://schemas.microsoft.com/office/drawing/2014/main" id="{FD31C9B8-9503-4795-A272-5C82DA71770D}"/>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122429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8B62F34-6B01-4031-9063-A1381D31FB8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E6C943D-8800-404B-97EF-7E4096B37FB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E36DC6-2348-4093-84B9-94F871E9B9FA}"/>
              </a:ext>
            </a:extLst>
          </p:cNvPr>
          <p:cNvSpPr>
            <a:spLocks noGrp="1"/>
          </p:cNvSpPr>
          <p:nvPr>
            <p:ph type="dt" sz="half" idx="10"/>
          </p:nvPr>
        </p:nvSpPr>
        <p:spPr/>
        <p:txBody>
          <a:bodyPr/>
          <a:lstStyle/>
          <a:p>
            <a:fld id="{BE6754B9-6EA6-4DB1-BE82-CA69C8B37D7B}" type="datetime1">
              <a:rPr lang="tr-TR" smtClean="0"/>
              <a:t>31.01.2023</a:t>
            </a:fld>
            <a:endParaRPr lang="tr-TR"/>
          </a:p>
        </p:txBody>
      </p:sp>
      <p:sp>
        <p:nvSpPr>
          <p:cNvPr id="5" name="Alt Bilgi Yer Tutucusu 4">
            <a:extLst>
              <a:ext uri="{FF2B5EF4-FFF2-40B4-BE49-F238E27FC236}">
                <a16:creationId xmlns:a16="http://schemas.microsoft.com/office/drawing/2014/main" id="{8A9353DC-049C-468B-8376-E1E6175F1B6C}"/>
              </a:ext>
            </a:extLst>
          </p:cNvPr>
          <p:cNvSpPr>
            <a:spLocks noGrp="1"/>
          </p:cNvSpPr>
          <p:nvPr>
            <p:ph type="ftr" sz="quarter" idx="11"/>
          </p:nvPr>
        </p:nvSpPr>
        <p:spPr/>
        <p:txBody>
          <a:bodyPr/>
          <a:lstStyle/>
          <a:p>
            <a:r>
              <a:rPr lang="sv-SE"/>
              <a:t>Dr. Deniz Özel</a:t>
            </a:r>
            <a:endParaRPr lang="tr-TR"/>
          </a:p>
        </p:txBody>
      </p:sp>
      <p:sp>
        <p:nvSpPr>
          <p:cNvPr id="6" name="Slayt Numarası Yer Tutucusu 5">
            <a:extLst>
              <a:ext uri="{FF2B5EF4-FFF2-40B4-BE49-F238E27FC236}">
                <a16:creationId xmlns:a16="http://schemas.microsoft.com/office/drawing/2014/main" id="{A94CB85A-8EFE-4B0A-B73D-1E7EC996221F}"/>
              </a:ext>
            </a:extLst>
          </p:cNvPr>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96209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B812B94-ED77-44F5-860B-F9AAAD542755}" type="datetime1">
              <a:rPr lang="tr-TR" smtClean="0"/>
              <a:t>31.01.2023</a:t>
            </a:fld>
            <a:endParaRPr lang="tr-TR"/>
          </a:p>
        </p:txBody>
      </p:sp>
      <p:sp>
        <p:nvSpPr>
          <p:cNvPr id="6" name="Footer Placeholder 5"/>
          <p:cNvSpPr>
            <a:spLocks noGrp="1"/>
          </p:cNvSpPr>
          <p:nvPr>
            <p:ph type="ftr" sz="quarter" idx="11"/>
          </p:nvPr>
        </p:nvSpPr>
        <p:spPr/>
        <p:txBody>
          <a:bodyPr/>
          <a:lstStyle/>
          <a:p>
            <a:r>
              <a:rPr lang="sv-SE"/>
              <a:t>Dr. Deniz Özel</a:t>
            </a:r>
            <a:endParaRPr lang="tr-TR"/>
          </a:p>
        </p:txBody>
      </p:sp>
      <p:sp>
        <p:nvSpPr>
          <p:cNvPr id="7" name="Slide Number Placeholder 6"/>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8501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CA4CDF8-D422-4A00-8D10-8435184E8463}" type="datetime1">
              <a:rPr lang="tr-TR" smtClean="0"/>
              <a:t>31.01.2023</a:t>
            </a:fld>
            <a:endParaRPr lang="tr-TR"/>
          </a:p>
        </p:txBody>
      </p:sp>
      <p:sp>
        <p:nvSpPr>
          <p:cNvPr id="8" name="Footer Placeholder 7"/>
          <p:cNvSpPr>
            <a:spLocks noGrp="1"/>
          </p:cNvSpPr>
          <p:nvPr>
            <p:ph type="ftr" sz="quarter" idx="11"/>
          </p:nvPr>
        </p:nvSpPr>
        <p:spPr/>
        <p:txBody>
          <a:bodyPr/>
          <a:lstStyle/>
          <a:p>
            <a:r>
              <a:rPr lang="sv-SE"/>
              <a:t>Dr. Deniz Özel</a:t>
            </a:r>
            <a:endParaRPr lang="tr-TR"/>
          </a:p>
        </p:txBody>
      </p:sp>
      <p:sp>
        <p:nvSpPr>
          <p:cNvPr id="9" name="Slide Number Placeholder 8"/>
          <p:cNvSpPr>
            <a:spLocks noGrp="1"/>
          </p:cNvSpPr>
          <p:nvPr>
            <p:ph type="sldNum" sz="quarter" idx="12"/>
          </p:nvPr>
        </p:nvSpPr>
        <p:spPr/>
        <p:txBody>
          <a:bodyPr/>
          <a:lstStyle/>
          <a:p>
            <a:fld id="{41982CC6-8475-4F97-B3AB-6E1D837138A2}"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13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88C29C5-8A1A-4FC6-A9CB-4676ED714690}" type="datetime1">
              <a:rPr lang="tr-TR" smtClean="0"/>
              <a:t>31.01.2023</a:t>
            </a:fld>
            <a:endParaRPr lang="tr-TR"/>
          </a:p>
        </p:txBody>
      </p:sp>
      <p:sp>
        <p:nvSpPr>
          <p:cNvPr id="4" name="Footer Placeholder 3"/>
          <p:cNvSpPr>
            <a:spLocks noGrp="1"/>
          </p:cNvSpPr>
          <p:nvPr>
            <p:ph type="ftr" sz="quarter" idx="11"/>
          </p:nvPr>
        </p:nvSpPr>
        <p:spPr/>
        <p:txBody>
          <a:bodyPr/>
          <a:lstStyle/>
          <a:p>
            <a:r>
              <a:rPr lang="tr-TR"/>
              <a:t>Dr. Deniz Özel</a:t>
            </a:r>
            <a:endParaRPr lang="tr-TR" dirty="0"/>
          </a:p>
        </p:txBody>
      </p:sp>
      <p:sp>
        <p:nvSpPr>
          <p:cNvPr id="5" name="Slide Number Placeholder 4"/>
          <p:cNvSpPr>
            <a:spLocks noGrp="1"/>
          </p:cNvSpPr>
          <p:nvPr>
            <p:ph type="sldNum" sz="quarter" idx="12"/>
          </p:nvPr>
        </p:nvSpPr>
        <p:spPr/>
        <p:txBody>
          <a:bodyPr/>
          <a:lstStyle/>
          <a:p>
            <a:fld id="{41982CC6-8475-4F97-B3AB-6E1D837138A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1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DBE42-1D23-4D37-A7AA-1FFF6E50AD5B}" type="datetime1">
              <a:rPr lang="tr-TR" smtClean="0"/>
              <a:t>31.01.2023</a:t>
            </a:fld>
            <a:endParaRPr lang="tr-TR"/>
          </a:p>
        </p:txBody>
      </p:sp>
      <p:sp>
        <p:nvSpPr>
          <p:cNvPr id="3" name="Footer Placeholder 2"/>
          <p:cNvSpPr>
            <a:spLocks noGrp="1"/>
          </p:cNvSpPr>
          <p:nvPr>
            <p:ph type="ftr" sz="quarter" idx="11"/>
          </p:nvPr>
        </p:nvSpPr>
        <p:spPr/>
        <p:txBody>
          <a:bodyPr/>
          <a:lstStyle/>
          <a:p>
            <a:r>
              <a:rPr lang="sv-SE"/>
              <a:t>Dr. Deniz Özel</a:t>
            </a:r>
            <a:endParaRPr lang="tr-TR" dirty="0"/>
          </a:p>
        </p:txBody>
      </p:sp>
      <p:sp>
        <p:nvSpPr>
          <p:cNvPr id="4" name="Slide Number Placeholder 3"/>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339223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5046BDF-0ADF-46FD-BA77-CE300800FA69}" type="datetime1">
              <a:rPr lang="tr-TR" smtClean="0"/>
              <a:t>31.01.2023</a:t>
            </a:fld>
            <a:endParaRPr lang="tr-TR"/>
          </a:p>
        </p:txBody>
      </p:sp>
      <p:sp>
        <p:nvSpPr>
          <p:cNvPr id="6" name="Footer Placeholder 5"/>
          <p:cNvSpPr>
            <a:spLocks noGrp="1"/>
          </p:cNvSpPr>
          <p:nvPr>
            <p:ph type="ftr" sz="quarter" idx="11"/>
          </p:nvPr>
        </p:nvSpPr>
        <p:spPr/>
        <p:txBody>
          <a:bodyPr/>
          <a:lstStyle/>
          <a:p>
            <a:r>
              <a:rPr lang="sv-SE"/>
              <a:t>Dr. Deniz Özel</a:t>
            </a:r>
            <a:endParaRPr lang="tr-TR"/>
          </a:p>
        </p:txBody>
      </p:sp>
      <p:sp>
        <p:nvSpPr>
          <p:cNvPr id="7" name="Slide Number Placeholder 6"/>
          <p:cNvSpPr>
            <a:spLocks noGrp="1"/>
          </p:cNvSpPr>
          <p:nvPr>
            <p:ph type="sldNum" sz="quarter" idx="12"/>
          </p:nvPr>
        </p:nvSpPr>
        <p:spPr/>
        <p:txBody>
          <a:bodyPr/>
          <a:lstStyle/>
          <a:p>
            <a:fld id="{41982CC6-8475-4F97-B3AB-6E1D837138A2}"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59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D35FC47-B939-40D1-B001-BB3A2FDFF578}" type="datetime1">
              <a:rPr lang="tr-TR" smtClean="0"/>
              <a:t>31.01.2023</a:t>
            </a:fld>
            <a:endParaRPr lang="tr-TR"/>
          </a:p>
        </p:txBody>
      </p:sp>
      <p:sp>
        <p:nvSpPr>
          <p:cNvPr id="6" name="Footer Placeholder 5"/>
          <p:cNvSpPr>
            <a:spLocks noGrp="1"/>
          </p:cNvSpPr>
          <p:nvPr>
            <p:ph type="ftr" sz="quarter" idx="11"/>
          </p:nvPr>
        </p:nvSpPr>
        <p:spPr/>
        <p:txBody>
          <a:bodyPr/>
          <a:lstStyle/>
          <a:p>
            <a:r>
              <a:rPr lang="sv-SE"/>
              <a:t>Dr. Deniz Özel</a:t>
            </a:r>
            <a:endParaRPr lang="tr-TR"/>
          </a:p>
        </p:txBody>
      </p:sp>
      <p:sp>
        <p:nvSpPr>
          <p:cNvPr id="7" name="Slide Number Placeholder 6"/>
          <p:cNvSpPr>
            <a:spLocks noGrp="1"/>
          </p:cNvSpPr>
          <p:nvPr>
            <p:ph type="sldNum" sz="quarter" idx="12"/>
          </p:nvPr>
        </p:nvSpPr>
        <p:spPr/>
        <p:txBody>
          <a:bodyPr/>
          <a:lstStyle/>
          <a:p>
            <a:fld id="{41982CC6-8475-4F97-B3AB-6E1D837138A2}" type="slidenum">
              <a:rPr lang="tr-TR" smtClean="0"/>
              <a:t>‹#›</a:t>
            </a:fld>
            <a:endParaRPr lang="tr-TR"/>
          </a:p>
        </p:txBody>
      </p:sp>
    </p:spTree>
    <p:extLst>
      <p:ext uri="{BB962C8B-B14F-4D97-AF65-F5344CB8AC3E}">
        <p14:creationId xmlns:p14="http://schemas.microsoft.com/office/powerpoint/2010/main" val="226573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A501B5-DDDA-4B59-BDBA-098429BF97F4}" type="datetime1">
              <a:rPr lang="tr-TR" smtClean="0"/>
              <a:t>31.01.2023</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sv-SE"/>
              <a:t>Dr. Deniz Özel</a:t>
            </a:r>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982CC6-8475-4F97-B3AB-6E1D837138A2}" type="slidenum">
              <a:rPr lang="tr-TR" smtClean="0"/>
              <a:t>‹#›</a:t>
            </a:fld>
            <a:endParaRPr lang="tr-TR"/>
          </a:p>
        </p:txBody>
      </p:sp>
    </p:spTree>
    <p:extLst>
      <p:ext uri="{BB962C8B-B14F-4D97-AF65-F5344CB8AC3E}">
        <p14:creationId xmlns:p14="http://schemas.microsoft.com/office/powerpoint/2010/main" val="11057870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59238-0A36-405B-A28A-00EFA102D8A5}" type="datetime1">
              <a:rPr lang="tr-TR" smtClean="0"/>
              <a:t>31.01.2023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Dr. Deniz Özel</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82CC6-8475-4F97-B3AB-6E1D837138A2}" type="slidenum">
              <a:rPr lang="tr-TR" smtClean="0"/>
              <a:t>‹#›</a:t>
            </a:fld>
            <a:endParaRPr lang="tr-TR"/>
          </a:p>
        </p:txBody>
      </p:sp>
    </p:spTree>
    <p:extLst>
      <p:ext uri="{BB962C8B-B14F-4D97-AF65-F5344CB8AC3E}">
        <p14:creationId xmlns:p14="http://schemas.microsoft.com/office/powerpoint/2010/main" val="427794762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3ABBF73-58CF-432A-B19E-8589AC171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3EEBC7C-216C-44FF-8675-ADB5493AC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DD0DBB-E3BF-404D-9FE0-980177965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B35D6-2A49-4103-8AA2-329E33CDF4A9}" type="datetime1">
              <a:rPr lang="tr-TR" smtClean="0"/>
              <a:t>31.01.2023</a:t>
            </a:fld>
            <a:endParaRPr lang="tr-TR"/>
          </a:p>
        </p:txBody>
      </p:sp>
      <p:sp>
        <p:nvSpPr>
          <p:cNvPr id="5" name="Alt Bilgi Yer Tutucusu 4">
            <a:extLst>
              <a:ext uri="{FF2B5EF4-FFF2-40B4-BE49-F238E27FC236}">
                <a16:creationId xmlns:a16="http://schemas.microsoft.com/office/drawing/2014/main" id="{0F5CA639-E62F-434A-9B2B-0A4B8FBE0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Dr. Deniz Özel</a:t>
            </a:r>
            <a:endParaRPr lang="tr-TR"/>
          </a:p>
        </p:txBody>
      </p:sp>
      <p:sp>
        <p:nvSpPr>
          <p:cNvPr id="6" name="Slayt Numarası Yer Tutucusu 5">
            <a:extLst>
              <a:ext uri="{FF2B5EF4-FFF2-40B4-BE49-F238E27FC236}">
                <a16:creationId xmlns:a16="http://schemas.microsoft.com/office/drawing/2014/main" id="{37DF97C7-35B3-4A59-BE63-55FC48CEF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82CC6-8475-4F97-B3AB-6E1D837138A2}" type="slidenum">
              <a:rPr lang="tr-TR" smtClean="0"/>
              <a:t>‹#›</a:t>
            </a:fld>
            <a:endParaRPr lang="tr-TR"/>
          </a:p>
        </p:txBody>
      </p:sp>
    </p:spTree>
    <p:extLst>
      <p:ext uri="{BB962C8B-B14F-4D97-AF65-F5344CB8AC3E}">
        <p14:creationId xmlns:p14="http://schemas.microsoft.com/office/powerpoint/2010/main" val="242195146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3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Resim 4" descr="kişi, ağaç, açık hava içeren bir resim&#10;&#10;Çok yüksek güvenilirlikle oluşturulmuş açıklama">
            <a:extLst>
              <a:ext uri="{FF2B5EF4-FFF2-40B4-BE49-F238E27FC236}">
                <a16:creationId xmlns:a16="http://schemas.microsoft.com/office/drawing/2014/main" id="{EB303416-F823-49F0-BED6-034B826AD428}"/>
              </a:ext>
            </a:extLst>
          </p:cNvPr>
          <p:cNvPicPr>
            <a:picLocks noChangeAspect="1"/>
          </p:cNvPicPr>
          <p:nvPr/>
        </p:nvPicPr>
        <p:blipFill rotWithShape="1">
          <a:blip r:embed="rId4">
            <a:extLst>
              <a:ext uri="{28A0092B-C50C-407E-A947-70E740481C1C}">
                <a14:useLocalDpi xmlns:a14="http://schemas.microsoft.com/office/drawing/2010/main" val="0"/>
              </a:ext>
            </a:extLst>
          </a:blip>
          <a:srcRect t="9089" b="549"/>
          <a:stretch/>
        </p:blipFill>
        <p:spPr>
          <a:xfrm>
            <a:off x="-20071" y="10"/>
            <a:ext cx="12240000" cy="6885001"/>
          </a:xfrm>
          <a:prstGeom prst="rect">
            <a:avLst/>
          </a:prstGeom>
        </p:spPr>
      </p:pic>
      <p:sp>
        <p:nvSpPr>
          <p:cNvPr id="24" name="Rectangle 23">
            <a:extLst>
              <a:ext uri="{FF2B5EF4-FFF2-40B4-BE49-F238E27FC236}">
                <a16:creationId xmlns:a16="http://schemas.microsoft.com/office/drawing/2014/main" id="{C9D262D4-AE8B-4620-949A-609FC366FC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05853C-E63A-49E2-84A4-4B7DD77A56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8" name="Group 27">
            <a:extLst>
              <a:ext uri="{FF2B5EF4-FFF2-40B4-BE49-F238E27FC236}">
                <a16:creationId xmlns:a16="http://schemas.microsoft.com/office/drawing/2014/main" id="{9500549F-5B68-400C-A605-BDF102BDBB0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9" name="Rounded Rectangle 17">
              <a:extLst>
                <a:ext uri="{FF2B5EF4-FFF2-40B4-BE49-F238E27FC236}">
                  <a16:creationId xmlns:a16="http://schemas.microsoft.com/office/drawing/2014/main" id="{CE12C213-76C6-4953-849D-69BD0C0740F0}"/>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ina içeren bir resim&#10;&#10;Yüksek güvenilirlikle oluşturulmuş açıklama">
              <a:extLst>
                <a:ext uri="{FF2B5EF4-FFF2-40B4-BE49-F238E27FC236}">
                  <a16:creationId xmlns:a16="http://schemas.microsoft.com/office/drawing/2014/main" id="{85D5C439-F0A9-41AB-BF38-FB38EB00B7C2}"/>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1" name="Rounded Rectangle 20">
              <a:extLst>
                <a:ext uri="{FF2B5EF4-FFF2-40B4-BE49-F238E27FC236}">
                  <a16:creationId xmlns:a16="http://schemas.microsoft.com/office/drawing/2014/main" id="{CE714C63-2EB2-4CE0-8982-994E7A37AA8A}"/>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bina içeren bir resim&#10;&#10;Yüksek güvenilirlikle oluşturulmuş açıklama">
              <a:extLst>
                <a:ext uri="{FF2B5EF4-FFF2-40B4-BE49-F238E27FC236}">
                  <a16:creationId xmlns:a16="http://schemas.microsoft.com/office/drawing/2014/main" id="{CE568286-7D0B-4E62-BC33-A99A0FD743D3}"/>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cxnSp>
        <p:nvCxnSpPr>
          <p:cNvPr id="34" name="Straight Connector 33">
            <a:extLst>
              <a:ext uri="{FF2B5EF4-FFF2-40B4-BE49-F238E27FC236}">
                <a16:creationId xmlns:a16="http://schemas.microsoft.com/office/drawing/2014/main" id="{1E22DAF0-5C05-4D01-A6C7-28326657739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Unvan 1"/>
          <p:cNvSpPr>
            <a:spLocks noGrp="1"/>
          </p:cNvSpPr>
          <p:nvPr>
            <p:ph type="ctrTitle"/>
          </p:nvPr>
        </p:nvSpPr>
        <p:spPr>
          <a:xfrm>
            <a:off x="2692398" y="1871131"/>
            <a:ext cx="6815669" cy="1515533"/>
          </a:xfrm>
        </p:spPr>
        <p:txBody>
          <a:bodyPr>
            <a:normAutofit/>
          </a:bodyPr>
          <a:lstStyle/>
          <a:p>
            <a:pPr>
              <a:lnSpc>
                <a:spcPct val="90000"/>
              </a:lnSpc>
            </a:pPr>
            <a:br>
              <a:rPr lang="tr-TR" sz="3400" dirty="0">
                <a:ln w="0"/>
                <a:effectLst>
                  <a:outerShdw blurRad="38100" dist="19050" dir="2700000" algn="tl" rotWithShape="0">
                    <a:schemeClr val="dk1">
                      <a:alpha val="40000"/>
                    </a:schemeClr>
                  </a:outerShdw>
                </a:effectLst>
              </a:rPr>
            </a:br>
            <a:r>
              <a:rPr lang="tr-TR" sz="3400" dirty="0">
                <a:ln w="0"/>
                <a:effectLst>
                  <a:outerShdw blurRad="38100" dist="19050" dir="2700000" algn="tl" rotWithShape="0">
                    <a:schemeClr val="dk1">
                      <a:alpha val="40000"/>
                    </a:schemeClr>
                  </a:outerShdw>
                </a:effectLst>
              </a:rPr>
              <a:t>«</a:t>
            </a:r>
            <a:r>
              <a:rPr lang="tr-TR" sz="3400" dirty="0" err="1">
                <a:ln w="0"/>
                <a:effectLst>
                  <a:outerShdw blurRad="38100" dist="19050" dir="2700000" algn="tl" rotWithShape="0">
                    <a:schemeClr val="dk1">
                      <a:alpha val="40000"/>
                    </a:schemeClr>
                  </a:outerShdw>
                </a:effectLst>
              </a:rPr>
              <a:t>Keşkesiz</a:t>
            </a:r>
            <a:r>
              <a:rPr lang="tr-TR" sz="3400" dirty="0">
                <a:ln w="0"/>
                <a:effectLst>
                  <a:outerShdw blurRad="38100" dist="19050" dir="2700000" algn="tl" rotWithShape="0">
                    <a:schemeClr val="dk1">
                      <a:alpha val="40000"/>
                    </a:schemeClr>
                  </a:outerShdw>
                </a:effectLst>
              </a:rPr>
              <a:t>» Veri Yönetimi</a:t>
            </a:r>
          </a:p>
        </p:txBody>
      </p:sp>
      <p:sp>
        <p:nvSpPr>
          <p:cNvPr id="3" name="Alt Başlık 2"/>
          <p:cNvSpPr>
            <a:spLocks noGrp="1"/>
          </p:cNvSpPr>
          <p:nvPr>
            <p:ph type="subTitle" idx="1"/>
          </p:nvPr>
        </p:nvSpPr>
        <p:spPr>
          <a:xfrm>
            <a:off x="2720300" y="3676686"/>
            <a:ext cx="6708880" cy="2168490"/>
          </a:xfrm>
        </p:spPr>
        <p:txBody>
          <a:bodyPr>
            <a:normAutofit/>
          </a:bodyPr>
          <a:lstStyle/>
          <a:p>
            <a:r>
              <a:rPr lang="tr-TR" sz="1800" dirty="0" err="1"/>
              <a:t>Öğr</a:t>
            </a:r>
            <a:r>
              <a:rPr lang="tr-TR" sz="1800" dirty="0"/>
              <a:t>. Gör. Dr. Deniz ÖZEL</a:t>
            </a:r>
          </a:p>
          <a:p>
            <a:r>
              <a:rPr lang="tr-TR" sz="1400" dirty="0"/>
              <a:t>Akdeniz Üniversitesi</a:t>
            </a:r>
          </a:p>
          <a:p>
            <a:r>
              <a:rPr lang="tr-TR" sz="1400" dirty="0"/>
              <a:t>İstatistik Danışmanlık Uygulama ve Araştırma Merkezi / AKİDUAM</a:t>
            </a:r>
          </a:p>
          <a:p>
            <a:r>
              <a:rPr lang="tr-TR" sz="1400" dirty="0"/>
              <a:t>http://idb.akdeniz.edu.tr; @akiduam YouTube-Instagram</a:t>
            </a:r>
          </a:p>
          <a:p>
            <a:r>
              <a:rPr lang="tr-TR" sz="1400" dirty="0"/>
              <a:t>@verinihisset, @denizeozel</a:t>
            </a:r>
          </a:p>
        </p:txBody>
      </p:sp>
      <p:pic>
        <p:nvPicPr>
          <p:cNvPr id="13" name="Resim 12">
            <a:extLst>
              <a:ext uri="{FF2B5EF4-FFF2-40B4-BE49-F238E27FC236}">
                <a16:creationId xmlns:a16="http://schemas.microsoft.com/office/drawing/2014/main" id="{1434961C-B82F-4BCA-AE68-BAB264BBCD5C}"/>
              </a:ext>
            </a:extLst>
          </p:cNvPr>
          <p:cNvPicPr>
            <a:picLocks noChangeAspect="1"/>
          </p:cNvPicPr>
          <p:nvPr/>
        </p:nvPicPr>
        <p:blipFill>
          <a:blip r:embed="rId7"/>
          <a:stretch>
            <a:fillRect/>
          </a:stretch>
        </p:blipFill>
        <p:spPr>
          <a:xfrm>
            <a:off x="2328331" y="1512142"/>
            <a:ext cx="1533335" cy="1533335"/>
          </a:xfrm>
          <a:prstGeom prst="rect">
            <a:avLst/>
          </a:prstGeom>
        </p:spPr>
      </p:pic>
    </p:spTree>
    <p:extLst>
      <p:ext uri="{BB962C8B-B14F-4D97-AF65-F5344CB8AC3E}">
        <p14:creationId xmlns:p14="http://schemas.microsoft.com/office/powerpoint/2010/main" val="400917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5C1FA76-2013-BCD9-A9ED-30D10C0291A7}"/>
              </a:ext>
            </a:extLst>
          </p:cNvPr>
          <p:cNvSpPr>
            <a:spLocks noGrp="1"/>
          </p:cNvSpPr>
          <p:nvPr>
            <p:ph type="ftr" sz="quarter" idx="11"/>
          </p:nvPr>
        </p:nvSpPr>
        <p:spPr/>
        <p:txBody>
          <a:bodyPr/>
          <a:lstStyle/>
          <a:p>
            <a:r>
              <a:rPr lang="sv-SE"/>
              <a:t>Dr. Deniz Özel</a:t>
            </a:r>
            <a:endParaRPr lang="tr-TR" dirty="0"/>
          </a:p>
        </p:txBody>
      </p:sp>
      <p:sp>
        <p:nvSpPr>
          <p:cNvPr id="3" name="Slayt Numarası Yer Tutucusu 2">
            <a:extLst>
              <a:ext uri="{FF2B5EF4-FFF2-40B4-BE49-F238E27FC236}">
                <a16:creationId xmlns:a16="http://schemas.microsoft.com/office/drawing/2014/main" id="{7B05C4DF-B3CA-25E6-4F6C-91169B5082B3}"/>
              </a:ext>
            </a:extLst>
          </p:cNvPr>
          <p:cNvSpPr>
            <a:spLocks noGrp="1"/>
          </p:cNvSpPr>
          <p:nvPr>
            <p:ph type="sldNum" sz="quarter" idx="12"/>
          </p:nvPr>
        </p:nvSpPr>
        <p:spPr/>
        <p:txBody>
          <a:bodyPr/>
          <a:lstStyle/>
          <a:p>
            <a:fld id="{41982CC6-8475-4F97-B3AB-6E1D837138A2}" type="slidenum">
              <a:rPr lang="tr-TR" smtClean="0"/>
              <a:t>10</a:t>
            </a:fld>
            <a:endParaRPr lang="tr-TR"/>
          </a:p>
        </p:txBody>
      </p:sp>
      <p:pic>
        <p:nvPicPr>
          <p:cNvPr id="5" name="Resim 4">
            <a:extLst>
              <a:ext uri="{FF2B5EF4-FFF2-40B4-BE49-F238E27FC236}">
                <a16:creationId xmlns:a16="http://schemas.microsoft.com/office/drawing/2014/main" id="{5BD776C6-7271-3802-3D09-24B06A4C5A4F}"/>
              </a:ext>
            </a:extLst>
          </p:cNvPr>
          <p:cNvPicPr>
            <a:picLocks noChangeAspect="1"/>
          </p:cNvPicPr>
          <p:nvPr/>
        </p:nvPicPr>
        <p:blipFill>
          <a:blip r:embed="rId2"/>
          <a:stretch>
            <a:fillRect/>
          </a:stretch>
        </p:blipFill>
        <p:spPr>
          <a:xfrm>
            <a:off x="2692163" y="530825"/>
            <a:ext cx="6807674" cy="5271527"/>
          </a:xfrm>
          <a:prstGeom prst="rect">
            <a:avLst/>
          </a:prstGeom>
        </p:spPr>
      </p:pic>
      <p:sp>
        <p:nvSpPr>
          <p:cNvPr id="7" name="Metin kutusu 6">
            <a:extLst>
              <a:ext uri="{FF2B5EF4-FFF2-40B4-BE49-F238E27FC236}">
                <a16:creationId xmlns:a16="http://schemas.microsoft.com/office/drawing/2014/main" id="{E76D1E1D-AD12-E8FB-F238-B3F58698CF45}"/>
              </a:ext>
            </a:extLst>
          </p:cNvPr>
          <p:cNvSpPr txBox="1"/>
          <p:nvPr/>
        </p:nvSpPr>
        <p:spPr>
          <a:xfrm>
            <a:off x="4221139" y="5987018"/>
            <a:ext cx="3749722" cy="369332"/>
          </a:xfrm>
          <a:prstGeom prst="rect">
            <a:avLst/>
          </a:prstGeom>
          <a:noFill/>
        </p:spPr>
        <p:txBody>
          <a:bodyPr wrap="square">
            <a:spAutoFit/>
          </a:bodyPr>
          <a:lstStyle/>
          <a:p>
            <a:r>
              <a:rPr lang="tr-TR" dirty="0"/>
              <a:t>https://www.equator-network.org/</a:t>
            </a:r>
          </a:p>
        </p:txBody>
      </p:sp>
      <p:sp>
        <p:nvSpPr>
          <p:cNvPr id="4" name="Metin kutusu 3">
            <a:extLst>
              <a:ext uri="{FF2B5EF4-FFF2-40B4-BE49-F238E27FC236}">
                <a16:creationId xmlns:a16="http://schemas.microsoft.com/office/drawing/2014/main" id="{BCCCEFC9-7E20-4B6C-5CD8-5186B62346F0}"/>
              </a:ext>
            </a:extLst>
          </p:cNvPr>
          <p:cNvSpPr txBox="1"/>
          <p:nvPr/>
        </p:nvSpPr>
        <p:spPr>
          <a:xfrm>
            <a:off x="4892890" y="161493"/>
            <a:ext cx="3749722" cy="369332"/>
          </a:xfrm>
          <a:prstGeom prst="rect">
            <a:avLst/>
          </a:prstGeom>
          <a:noFill/>
        </p:spPr>
        <p:txBody>
          <a:bodyPr wrap="square">
            <a:spAutoFit/>
          </a:bodyPr>
          <a:lstStyle/>
          <a:p>
            <a:r>
              <a:rPr lang="tr-TR" dirty="0"/>
              <a:t>En güzel yol haritaları </a:t>
            </a:r>
            <a:r>
              <a:rPr lang="tr-TR" dirty="0">
                <a:sym typeface="Wingdings" panose="05000000000000000000" pitchFamily="2" charset="2"/>
              </a:rPr>
              <a:t></a:t>
            </a:r>
            <a:endParaRPr lang="tr-TR" dirty="0"/>
          </a:p>
        </p:txBody>
      </p:sp>
    </p:spTree>
    <p:extLst>
      <p:ext uri="{BB962C8B-B14F-4D97-AF65-F5344CB8AC3E}">
        <p14:creationId xmlns:p14="http://schemas.microsoft.com/office/powerpoint/2010/main" val="287569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669949" y="386080"/>
            <a:ext cx="8896451" cy="5659121"/>
            <a:chOff x="30" y="119"/>
            <a:chExt cx="5890" cy="4008"/>
          </a:xfrm>
          <a:solidFill>
            <a:schemeClr val="accent5">
              <a:lumMod val="40000"/>
              <a:lumOff val="60000"/>
            </a:schemeClr>
          </a:solidFill>
        </p:grpSpPr>
        <p:grpSp>
          <p:nvGrpSpPr>
            <p:cNvPr id="5" name="Group 4"/>
            <p:cNvGrpSpPr>
              <a:grpSpLocks/>
            </p:cNvGrpSpPr>
            <p:nvPr/>
          </p:nvGrpSpPr>
          <p:grpSpPr bwMode="auto">
            <a:xfrm>
              <a:off x="279" y="119"/>
              <a:ext cx="5641" cy="4005"/>
              <a:chOff x="188" y="119"/>
              <a:chExt cx="5641" cy="4005"/>
            </a:xfrm>
            <a:grpFill/>
          </p:grpSpPr>
          <p:sp>
            <p:nvSpPr>
              <p:cNvPr id="10" name="Line 5"/>
              <p:cNvSpPr>
                <a:spLocks noChangeShapeType="1"/>
              </p:cNvSpPr>
              <p:nvPr/>
            </p:nvSpPr>
            <p:spPr bwMode="auto">
              <a:xfrm flipH="1">
                <a:off x="1066" y="1752"/>
                <a:ext cx="1814" cy="0"/>
              </a:xfrm>
              <a:prstGeom prst="line">
                <a:avLst/>
              </a:prstGeom>
              <a:grpFill/>
              <a:ln w="9525">
                <a:solidFill>
                  <a:schemeClr val="tx1"/>
                </a:solidFill>
                <a:round/>
                <a:headEnd/>
                <a:tailEnd/>
              </a:ln>
            </p:spPr>
            <p:txBody>
              <a:bodyPr/>
              <a:lstStyle/>
              <a:p>
                <a:endParaRPr lang="tr-TR"/>
              </a:p>
            </p:txBody>
          </p:sp>
          <p:grpSp>
            <p:nvGrpSpPr>
              <p:cNvPr id="11" name="Group 6"/>
              <p:cNvGrpSpPr>
                <a:grpSpLocks/>
              </p:cNvGrpSpPr>
              <p:nvPr/>
            </p:nvGrpSpPr>
            <p:grpSpPr bwMode="auto">
              <a:xfrm>
                <a:off x="188" y="119"/>
                <a:ext cx="5641" cy="4005"/>
                <a:chOff x="188" y="119"/>
                <a:chExt cx="5641" cy="4005"/>
              </a:xfrm>
              <a:grpFill/>
            </p:grpSpPr>
            <p:grpSp>
              <p:nvGrpSpPr>
                <p:cNvPr id="12" name="Group 7"/>
                <p:cNvGrpSpPr>
                  <a:grpSpLocks/>
                </p:cNvGrpSpPr>
                <p:nvPr/>
              </p:nvGrpSpPr>
              <p:grpSpPr bwMode="auto">
                <a:xfrm>
                  <a:off x="1066" y="2633"/>
                  <a:ext cx="3674" cy="901"/>
                  <a:chOff x="1066" y="2633"/>
                  <a:chExt cx="3674" cy="901"/>
                </a:xfrm>
                <a:grpFill/>
              </p:grpSpPr>
              <p:sp>
                <p:nvSpPr>
                  <p:cNvPr id="47" name="Line 8"/>
                  <p:cNvSpPr>
                    <a:spLocks noChangeShapeType="1"/>
                  </p:cNvSpPr>
                  <p:nvPr/>
                </p:nvSpPr>
                <p:spPr bwMode="auto">
                  <a:xfrm>
                    <a:off x="1066" y="2633"/>
                    <a:ext cx="0" cy="181"/>
                  </a:xfrm>
                  <a:prstGeom prst="line">
                    <a:avLst/>
                  </a:prstGeom>
                  <a:grpFill/>
                  <a:ln w="9525">
                    <a:solidFill>
                      <a:schemeClr val="tx1"/>
                    </a:solidFill>
                    <a:round/>
                    <a:headEnd/>
                    <a:tailEnd type="triangle" w="med" len="med"/>
                  </a:ln>
                </p:spPr>
                <p:txBody>
                  <a:bodyPr/>
                  <a:lstStyle/>
                  <a:p>
                    <a:endParaRPr lang="tr-TR"/>
                  </a:p>
                </p:txBody>
              </p:sp>
              <p:sp>
                <p:nvSpPr>
                  <p:cNvPr id="48" name="Line 9"/>
                  <p:cNvSpPr>
                    <a:spLocks noChangeShapeType="1"/>
                  </p:cNvSpPr>
                  <p:nvPr/>
                </p:nvSpPr>
                <p:spPr bwMode="auto">
                  <a:xfrm>
                    <a:off x="4740" y="2659"/>
                    <a:ext cx="0" cy="181"/>
                  </a:xfrm>
                  <a:prstGeom prst="line">
                    <a:avLst/>
                  </a:prstGeom>
                  <a:grpFill/>
                  <a:ln w="9525">
                    <a:solidFill>
                      <a:schemeClr val="tx1"/>
                    </a:solidFill>
                    <a:round/>
                    <a:headEnd/>
                    <a:tailEnd type="triangle" w="med" len="med"/>
                  </a:ln>
                </p:spPr>
                <p:txBody>
                  <a:bodyPr/>
                  <a:lstStyle/>
                  <a:p>
                    <a:endParaRPr lang="tr-TR"/>
                  </a:p>
                </p:txBody>
              </p:sp>
              <p:sp>
                <p:nvSpPr>
                  <p:cNvPr id="49" name="Line 10"/>
                  <p:cNvSpPr>
                    <a:spLocks noChangeShapeType="1"/>
                  </p:cNvSpPr>
                  <p:nvPr/>
                </p:nvSpPr>
                <p:spPr bwMode="auto">
                  <a:xfrm>
                    <a:off x="1066" y="3365"/>
                    <a:ext cx="0" cy="169"/>
                  </a:xfrm>
                  <a:prstGeom prst="line">
                    <a:avLst/>
                  </a:prstGeom>
                  <a:grpFill/>
                  <a:ln w="9525">
                    <a:solidFill>
                      <a:schemeClr val="tx1"/>
                    </a:solidFill>
                    <a:round/>
                    <a:headEnd/>
                    <a:tailEnd type="triangle" w="med" len="med"/>
                  </a:ln>
                </p:spPr>
                <p:txBody>
                  <a:bodyPr/>
                  <a:lstStyle/>
                  <a:p>
                    <a:endParaRPr lang="tr-TR"/>
                  </a:p>
                </p:txBody>
              </p:sp>
              <p:sp>
                <p:nvSpPr>
                  <p:cNvPr id="50" name="Line 11"/>
                  <p:cNvSpPr>
                    <a:spLocks noChangeShapeType="1"/>
                  </p:cNvSpPr>
                  <p:nvPr/>
                </p:nvSpPr>
                <p:spPr bwMode="auto">
                  <a:xfrm>
                    <a:off x="4740" y="3378"/>
                    <a:ext cx="0" cy="145"/>
                  </a:xfrm>
                  <a:prstGeom prst="line">
                    <a:avLst/>
                  </a:prstGeom>
                  <a:grpFill/>
                  <a:ln w="9525">
                    <a:solidFill>
                      <a:schemeClr val="tx1"/>
                    </a:solidFill>
                    <a:round/>
                    <a:headEnd/>
                    <a:tailEnd type="triangle" w="med" len="med"/>
                  </a:ln>
                </p:spPr>
                <p:txBody>
                  <a:bodyPr/>
                  <a:lstStyle/>
                  <a:p>
                    <a:endParaRPr lang="tr-TR"/>
                  </a:p>
                </p:txBody>
              </p:sp>
            </p:grpSp>
            <p:grpSp>
              <p:nvGrpSpPr>
                <p:cNvPr id="13" name="Group 12"/>
                <p:cNvGrpSpPr>
                  <a:grpSpLocks/>
                </p:cNvGrpSpPr>
                <p:nvPr/>
              </p:nvGrpSpPr>
              <p:grpSpPr bwMode="auto">
                <a:xfrm>
                  <a:off x="188" y="119"/>
                  <a:ext cx="5641" cy="4005"/>
                  <a:chOff x="188" y="119"/>
                  <a:chExt cx="5641" cy="4005"/>
                </a:xfrm>
                <a:grpFill/>
              </p:grpSpPr>
              <p:grpSp>
                <p:nvGrpSpPr>
                  <p:cNvPr id="14" name="Group 13"/>
                  <p:cNvGrpSpPr>
                    <a:grpSpLocks/>
                  </p:cNvGrpSpPr>
                  <p:nvPr/>
                </p:nvGrpSpPr>
                <p:grpSpPr bwMode="auto">
                  <a:xfrm>
                    <a:off x="2154" y="119"/>
                    <a:ext cx="1406" cy="635"/>
                    <a:chOff x="2154" y="119"/>
                    <a:chExt cx="1406" cy="635"/>
                  </a:xfrm>
                  <a:grpFill/>
                </p:grpSpPr>
                <p:sp>
                  <p:nvSpPr>
                    <p:cNvPr id="45" name="Rectangle 14"/>
                    <p:cNvSpPr>
                      <a:spLocks noChangeArrowheads="1"/>
                    </p:cNvSpPr>
                    <p:nvPr/>
                  </p:nvSpPr>
                  <p:spPr bwMode="auto">
                    <a:xfrm>
                      <a:off x="2154" y="119"/>
                      <a:ext cx="1406" cy="635"/>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46" name="Text Box 15"/>
                    <p:cNvSpPr txBox="1">
                      <a:spLocks noChangeArrowheads="1"/>
                    </p:cNvSpPr>
                    <p:nvPr/>
                  </p:nvSpPr>
                  <p:spPr bwMode="auto">
                    <a:xfrm>
                      <a:off x="2245" y="203"/>
                      <a:ext cx="1270" cy="4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1400" b="1" dirty="0">
                          <a:latin typeface="+mn-lt"/>
                        </a:rPr>
                        <a:t>Seçim için değerlendirilen kişiler (n=…)</a:t>
                      </a:r>
                    </a:p>
                  </p:txBody>
                </p:sp>
              </p:grpSp>
              <p:sp>
                <p:nvSpPr>
                  <p:cNvPr id="15" name="Line 16"/>
                  <p:cNvSpPr>
                    <a:spLocks noChangeShapeType="1"/>
                  </p:cNvSpPr>
                  <p:nvPr/>
                </p:nvSpPr>
                <p:spPr bwMode="auto">
                  <a:xfrm>
                    <a:off x="2880" y="754"/>
                    <a:ext cx="0" cy="453"/>
                  </a:xfrm>
                  <a:prstGeom prst="line">
                    <a:avLst/>
                  </a:prstGeom>
                  <a:grpFill/>
                  <a:ln w="9525">
                    <a:solidFill>
                      <a:schemeClr val="tx1"/>
                    </a:solidFill>
                    <a:round/>
                    <a:headEnd/>
                    <a:tailEnd type="triangle" w="med" len="med"/>
                  </a:ln>
                </p:spPr>
                <p:txBody>
                  <a:bodyPr/>
                  <a:lstStyle/>
                  <a:p>
                    <a:endParaRPr lang="tr-TR"/>
                  </a:p>
                </p:txBody>
              </p:sp>
              <p:sp>
                <p:nvSpPr>
                  <p:cNvPr id="16" name="Line 17"/>
                  <p:cNvSpPr>
                    <a:spLocks noChangeShapeType="1"/>
                  </p:cNvSpPr>
                  <p:nvPr/>
                </p:nvSpPr>
                <p:spPr bwMode="auto">
                  <a:xfrm>
                    <a:off x="2880" y="981"/>
                    <a:ext cx="1134" cy="0"/>
                  </a:xfrm>
                  <a:prstGeom prst="line">
                    <a:avLst/>
                  </a:prstGeom>
                  <a:grpFill/>
                  <a:ln w="9525">
                    <a:solidFill>
                      <a:schemeClr val="tx1"/>
                    </a:solidFill>
                    <a:round/>
                    <a:headEnd/>
                    <a:tailEnd type="triangle" w="med" len="med"/>
                  </a:ln>
                </p:spPr>
                <p:txBody>
                  <a:bodyPr/>
                  <a:lstStyle/>
                  <a:p>
                    <a:endParaRPr lang="tr-TR"/>
                  </a:p>
                </p:txBody>
              </p:sp>
              <p:sp>
                <p:nvSpPr>
                  <p:cNvPr id="17" name="Text Box 18"/>
                  <p:cNvSpPr txBox="1">
                    <a:spLocks noChangeArrowheads="1"/>
                  </p:cNvSpPr>
                  <p:nvPr/>
                </p:nvSpPr>
                <p:spPr bwMode="auto">
                  <a:xfrm>
                    <a:off x="4014" y="663"/>
                    <a:ext cx="1815" cy="7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Çıkarılanlar (n=..)</a:t>
                    </a:r>
                  </a:p>
                  <a:p>
                    <a:pPr marL="171450" indent="-171450" eaLnBrk="1" hangingPunct="1">
                      <a:spcBef>
                        <a:spcPct val="50000"/>
                      </a:spcBef>
                      <a:buFont typeface="Arial" panose="020B0604020202020204" pitchFamily="34" charset="0"/>
                      <a:buChar char="•"/>
                    </a:pPr>
                    <a:r>
                      <a:rPr lang="tr-TR" altLang="tr-TR" sz="1200" dirty="0">
                        <a:latin typeface="+mn-lt"/>
                      </a:rPr>
                      <a:t>Katılma kriterine uymayanlar (n=..)</a:t>
                    </a:r>
                  </a:p>
                  <a:p>
                    <a:pPr marL="171450" indent="-171450" eaLnBrk="1" hangingPunct="1">
                      <a:spcBef>
                        <a:spcPct val="50000"/>
                      </a:spcBef>
                      <a:buFont typeface="Arial" panose="020B0604020202020204" pitchFamily="34" charset="0"/>
                      <a:buChar char="•"/>
                    </a:pPr>
                    <a:r>
                      <a:rPr lang="tr-TR" altLang="tr-TR" sz="1200" dirty="0">
                        <a:latin typeface="+mn-lt"/>
                      </a:rPr>
                      <a:t>Katılmayı reddedenler (n=…)</a:t>
                    </a:r>
                  </a:p>
                  <a:p>
                    <a:pPr marL="171450" indent="-171450" eaLnBrk="1" hangingPunct="1">
                      <a:spcBef>
                        <a:spcPct val="50000"/>
                      </a:spcBef>
                      <a:buFont typeface="Arial" panose="020B0604020202020204" pitchFamily="34" charset="0"/>
                      <a:buChar char="•"/>
                    </a:pPr>
                    <a:r>
                      <a:rPr lang="tr-TR" altLang="tr-TR" sz="1200" dirty="0">
                        <a:latin typeface="+mn-lt"/>
                      </a:rPr>
                      <a:t>Diğer sebepler (n=..)</a:t>
                    </a:r>
                  </a:p>
                </p:txBody>
              </p:sp>
              <p:grpSp>
                <p:nvGrpSpPr>
                  <p:cNvPr id="18" name="Group 19"/>
                  <p:cNvGrpSpPr>
                    <a:grpSpLocks/>
                  </p:cNvGrpSpPr>
                  <p:nvPr/>
                </p:nvGrpSpPr>
                <p:grpSpPr bwMode="auto">
                  <a:xfrm>
                    <a:off x="1066" y="1211"/>
                    <a:ext cx="3628" cy="722"/>
                    <a:chOff x="1066" y="1211"/>
                    <a:chExt cx="3628" cy="722"/>
                  </a:xfrm>
                  <a:grpFill/>
                </p:grpSpPr>
                <p:grpSp>
                  <p:nvGrpSpPr>
                    <p:cNvPr id="37" name="Group 20"/>
                    <p:cNvGrpSpPr>
                      <a:grpSpLocks/>
                    </p:cNvGrpSpPr>
                    <p:nvPr/>
                  </p:nvGrpSpPr>
                  <p:grpSpPr bwMode="auto">
                    <a:xfrm>
                      <a:off x="2127" y="1211"/>
                      <a:ext cx="1496" cy="541"/>
                      <a:chOff x="2127" y="1211"/>
                      <a:chExt cx="1496" cy="541"/>
                    </a:xfrm>
                    <a:grpFill/>
                  </p:grpSpPr>
                  <p:sp>
                    <p:nvSpPr>
                      <p:cNvPr id="44" name="Text Box 23"/>
                      <p:cNvSpPr txBox="1">
                        <a:spLocks noChangeArrowheads="1"/>
                      </p:cNvSpPr>
                      <p:nvPr/>
                    </p:nvSpPr>
                    <p:spPr bwMode="auto">
                      <a:xfrm>
                        <a:off x="2127" y="1211"/>
                        <a:ext cx="1496" cy="362"/>
                      </a:xfrm>
                      <a:prstGeom prst="rect">
                        <a:avLst/>
                      </a:prstGeom>
                      <a:grp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1400" b="1" dirty="0" err="1">
                            <a:latin typeface="+mn-lt"/>
                          </a:rPr>
                          <a:t>Randomize</a:t>
                        </a:r>
                        <a:r>
                          <a:rPr lang="tr-TR" altLang="tr-TR" sz="1400" b="1" dirty="0">
                            <a:latin typeface="+mn-lt"/>
                          </a:rPr>
                          <a:t> edilen kişiler (n=..)</a:t>
                        </a:r>
                      </a:p>
                    </p:txBody>
                  </p:sp>
                  <p:sp>
                    <p:nvSpPr>
                      <p:cNvPr id="42" name="Line 24"/>
                      <p:cNvSpPr>
                        <a:spLocks noChangeShapeType="1"/>
                      </p:cNvSpPr>
                      <p:nvPr/>
                    </p:nvSpPr>
                    <p:spPr bwMode="auto">
                      <a:xfrm>
                        <a:off x="2880" y="1570"/>
                        <a:ext cx="0" cy="182"/>
                      </a:xfrm>
                      <a:prstGeom prst="line">
                        <a:avLst/>
                      </a:prstGeom>
                      <a:grpFill/>
                      <a:ln w="9525">
                        <a:solidFill>
                          <a:schemeClr val="tx1"/>
                        </a:solidFill>
                        <a:round/>
                        <a:headEnd/>
                        <a:tailEnd type="triangle" w="med" len="med"/>
                      </a:ln>
                    </p:spPr>
                    <p:txBody>
                      <a:bodyPr/>
                      <a:lstStyle/>
                      <a:p>
                        <a:endParaRPr lang="tr-TR"/>
                      </a:p>
                    </p:txBody>
                  </p:sp>
                </p:grpSp>
                <p:sp>
                  <p:nvSpPr>
                    <p:cNvPr id="38" name="Line 25"/>
                    <p:cNvSpPr>
                      <a:spLocks noChangeShapeType="1"/>
                    </p:cNvSpPr>
                    <p:nvPr/>
                  </p:nvSpPr>
                  <p:spPr bwMode="auto">
                    <a:xfrm>
                      <a:off x="2880" y="1752"/>
                      <a:ext cx="1814" cy="0"/>
                    </a:xfrm>
                    <a:prstGeom prst="line">
                      <a:avLst/>
                    </a:prstGeom>
                    <a:grpFill/>
                    <a:ln w="9525">
                      <a:solidFill>
                        <a:schemeClr val="tx1"/>
                      </a:solidFill>
                      <a:round/>
                      <a:headEnd/>
                      <a:tailEnd/>
                    </a:ln>
                  </p:spPr>
                  <p:txBody>
                    <a:bodyPr/>
                    <a:lstStyle/>
                    <a:p>
                      <a:endParaRPr lang="tr-TR"/>
                    </a:p>
                  </p:txBody>
                </p:sp>
                <p:sp>
                  <p:nvSpPr>
                    <p:cNvPr id="39" name="Line 26"/>
                    <p:cNvSpPr>
                      <a:spLocks noChangeShapeType="1"/>
                    </p:cNvSpPr>
                    <p:nvPr/>
                  </p:nvSpPr>
                  <p:spPr bwMode="auto">
                    <a:xfrm>
                      <a:off x="1066" y="1752"/>
                      <a:ext cx="0" cy="181"/>
                    </a:xfrm>
                    <a:prstGeom prst="line">
                      <a:avLst/>
                    </a:prstGeom>
                    <a:grpFill/>
                    <a:ln w="9525">
                      <a:solidFill>
                        <a:schemeClr val="tx1"/>
                      </a:solidFill>
                      <a:round/>
                      <a:headEnd/>
                      <a:tailEnd type="triangle" w="med" len="med"/>
                    </a:ln>
                  </p:spPr>
                  <p:txBody>
                    <a:bodyPr/>
                    <a:lstStyle/>
                    <a:p>
                      <a:endParaRPr lang="tr-TR"/>
                    </a:p>
                  </p:txBody>
                </p:sp>
                <p:sp>
                  <p:nvSpPr>
                    <p:cNvPr id="40" name="Line 27"/>
                    <p:cNvSpPr>
                      <a:spLocks noChangeShapeType="1"/>
                    </p:cNvSpPr>
                    <p:nvPr/>
                  </p:nvSpPr>
                  <p:spPr bwMode="auto">
                    <a:xfrm>
                      <a:off x="4694" y="1752"/>
                      <a:ext cx="0" cy="181"/>
                    </a:xfrm>
                    <a:prstGeom prst="line">
                      <a:avLst/>
                    </a:prstGeom>
                    <a:grpFill/>
                    <a:ln w="9525">
                      <a:solidFill>
                        <a:schemeClr val="tx1"/>
                      </a:solidFill>
                      <a:round/>
                      <a:headEnd/>
                      <a:tailEnd type="triangle" w="med" len="med"/>
                    </a:ln>
                  </p:spPr>
                  <p:txBody>
                    <a:bodyPr/>
                    <a:lstStyle/>
                    <a:p>
                      <a:endParaRPr lang="tr-TR"/>
                    </a:p>
                  </p:txBody>
                </p:sp>
              </p:grpSp>
              <p:grpSp>
                <p:nvGrpSpPr>
                  <p:cNvPr id="19" name="Group 28"/>
                  <p:cNvGrpSpPr>
                    <a:grpSpLocks/>
                  </p:cNvGrpSpPr>
                  <p:nvPr/>
                </p:nvGrpSpPr>
                <p:grpSpPr bwMode="auto">
                  <a:xfrm>
                    <a:off x="188" y="1937"/>
                    <a:ext cx="1943" cy="726"/>
                    <a:chOff x="188" y="1937"/>
                    <a:chExt cx="1943" cy="726"/>
                  </a:xfrm>
                  <a:grpFill/>
                </p:grpSpPr>
                <p:sp>
                  <p:nvSpPr>
                    <p:cNvPr id="35" name="Rectangle 29"/>
                    <p:cNvSpPr>
                      <a:spLocks noChangeArrowheads="1"/>
                    </p:cNvSpPr>
                    <p:nvPr/>
                  </p:nvSpPr>
                  <p:spPr bwMode="auto">
                    <a:xfrm>
                      <a:off x="188" y="1937"/>
                      <a:ext cx="1943" cy="726"/>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36" name="Text Box 30"/>
                    <p:cNvSpPr txBox="1">
                      <a:spLocks noChangeArrowheads="1"/>
                    </p:cNvSpPr>
                    <p:nvPr/>
                  </p:nvSpPr>
                  <p:spPr bwMode="auto">
                    <a:xfrm>
                      <a:off x="246" y="1957"/>
                      <a:ext cx="1875" cy="6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Uygulamaya dahil edilenler (n=..)</a:t>
                      </a:r>
                    </a:p>
                    <a:p>
                      <a:pPr marL="171450" indent="-171450" eaLnBrk="1" hangingPunct="1">
                        <a:spcBef>
                          <a:spcPct val="50000"/>
                        </a:spcBef>
                        <a:buFont typeface="Arial" panose="020B0604020202020204" pitchFamily="34" charset="0"/>
                        <a:buChar char="•"/>
                      </a:pPr>
                      <a:r>
                        <a:rPr lang="tr-TR" altLang="tr-TR" sz="1200" dirty="0">
                          <a:latin typeface="+mn-lt"/>
                        </a:rPr>
                        <a:t>Uygulamaya alınanlar (n=..)</a:t>
                      </a:r>
                    </a:p>
                    <a:p>
                      <a:pPr marL="171450" indent="-171450" eaLnBrk="1" hangingPunct="1">
                        <a:spcBef>
                          <a:spcPct val="50000"/>
                        </a:spcBef>
                        <a:buFont typeface="Arial" panose="020B0604020202020204" pitchFamily="34" charset="0"/>
                        <a:buChar char="•"/>
                      </a:pPr>
                      <a:r>
                        <a:rPr lang="tr-TR" altLang="tr-TR" sz="1200" dirty="0">
                          <a:latin typeface="+mn-lt"/>
                        </a:rPr>
                        <a:t>Uygulamaya alınamayanlar, sebepleri ile birlikte (n=..)</a:t>
                      </a:r>
                    </a:p>
                  </p:txBody>
                </p:sp>
              </p:grpSp>
              <p:grpSp>
                <p:nvGrpSpPr>
                  <p:cNvPr id="20" name="Group 31"/>
                  <p:cNvGrpSpPr>
                    <a:grpSpLocks/>
                  </p:cNvGrpSpPr>
                  <p:nvPr/>
                </p:nvGrpSpPr>
                <p:grpSpPr bwMode="auto">
                  <a:xfrm>
                    <a:off x="3787" y="1933"/>
                    <a:ext cx="1920" cy="726"/>
                    <a:chOff x="204" y="1933"/>
                    <a:chExt cx="1920" cy="726"/>
                  </a:xfrm>
                  <a:grpFill/>
                </p:grpSpPr>
                <p:sp>
                  <p:nvSpPr>
                    <p:cNvPr id="33" name="Rectangle 32"/>
                    <p:cNvSpPr>
                      <a:spLocks noChangeArrowheads="1"/>
                    </p:cNvSpPr>
                    <p:nvPr/>
                  </p:nvSpPr>
                  <p:spPr bwMode="auto">
                    <a:xfrm>
                      <a:off x="204" y="1933"/>
                      <a:ext cx="1920" cy="726"/>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34" name="Text Box 33"/>
                    <p:cNvSpPr txBox="1">
                      <a:spLocks noChangeArrowheads="1"/>
                    </p:cNvSpPr>
                    <p:nvPr/>
                  </p:nvSpPr>
                  <p:spPr bwMode="auto">
                    <a:xfrm>
                      <a:off x="261" y="1979"/>
                      <a:ext cx="1757" cy="6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Uygulamaya dahil edilenler (n=..)</a:t>
                      </a:r>
                    </a:p>
                    <a:p>
                      <a:pPr marL="171450" indent="-171450" eaLnBrk="1" hangingPunct="1">
                        <a:spcBef>
                          <a:spcPct val="50000"/>
                        </a:spcBef>
                        <a:buFont typeface="Arial" panose="020B0604020202020204" pitchFamily="34" charset="0"/>
                        <a:buChar char="•"/>
                      </a:pPr>
                      <a:r>
                        <a:rPr lang="tr-TR" altLang="tr-TR" sz="1200" dirty="0">
                          <a:latin typeface="+mn-lt"/>
                        </a:rPr>
                        <a:t>Uygulamaya alınanlar (n=..)</a:t>
                      </a:r>
                    </a:p>
                    <a:p>
                      <a:pPr marL="171450" indent="-171450" eaLnBrk="1" hangingPunct="1">
                        <a:spcBef>
                          <a:spcPct val="50000"/>
                        </a:spcBef>
                        <a:buFont typeface="Arial" panose="020B0604020202020204" pitchFamily="34" charset="0"/>
                        <a:buChar char="•"/>
                      </a:pPr>
                      <a:r>
                        <a:rPr lang="tr-TR" altLang="tr-TR" sz="1200" dirty="0">
                          <a:latin typeface="+mn-lt"/>
                        </a:rPr>
                        <a:t>Uygulamaya alınamayanlar, sebepleri ile birlikte (n=..)</a:t>
                      </a:r>
                    </a:p>
                  </p:txBody>
                </p:sp>
              </p:grpSp>
              <p:grpSp>
                <p:nvGrpSpPr>
                  <p:cNvPr id="21" name="Group 34"/>
                  <p:cNvGrpSpPr>
                    <a:grpSpLocks/>
                  </p:cNvGrpSpPr>
                  <p:nvPr/>
                </p:nvGrpSpPr>
                <p:grpSpPr bwMode="auto">
                  <a:xfrm>
                    <a:off x="192" y="2808"/>
                    <a:ext cx="1920" cy="544"/>
                    <a:chOff x="192" y="2808"/>
                    <a:chExt cx="1920" cy="544"/>
                  </a:xfrm>
                  <a:grpFill/>
                </p:grpSpPr>
                <p:sp>
                  <p:nvSpPr>
                    <p:cNvPr id="31" name="Rectangle 35"/>
                    <p:cNvSpPr>
                      <a:spLocks noChangeArrowheads="1"/>
                    </p:cNvSpPr>
                    <p:nvPr/>
                  </p:nvSpPr>
                  <p:spPr bwMode="auto">
                    <a:xfrm>
                      <a:off x="192" y="2808"/>
                      <a:ext cx="1920" cy="54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32" name="Text Box 36"/>
                    <p:cNvSpPr txBox="1">
                      <a:spLocks noChangeArrowheads="1"/>
                    </p:cNvSpPr>
                    <p:nvPr/>
                  </p:nvSpPr>
                  <p:spPr bwMode="auto">
                    <a:xfrm>
                      <a:off x="246" y="2831"/>
                      <a:ext cx="1725" cy="4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İzlem sırasında çıkanlar (n=..)</a:t>
                      </a:r>
                    </a:p>
                    <a:p>
                      <a:pPr marL="171450" indent="-171450" eaLnBrk="1" hangingPunct="1">
                        <a:spcBef>
                          <a:spcPct val="50000"/>
                        </a:spcBef>
                        <a:buFont typeface="Arial" panose="020B0604020202020204" pitchFamily="34" charset="0"/>
                        <a:buChar char="•"/>
                      </a:pPr>
                      <a:r>
                        <a:rPr lang="tr-TR" altLang="tr-TR" sz="1200" dirty="0">
                          <a:latin typeface="+mn-lt"/>
                        </a:rPr>
                        <a:t>Uygulamadan çıkarılanlar, sebepleri ile birlikte (n=..)</a:t>
                      </a:r>
                    </a:p>
                  </p:txBody>
                </p:sp>
              </p:grpSp>
              <p:grpSp>
                <p:nvGrpSpPr>
                  <p:cNvPr id="22" name="Group 37"/>
                  <p:cNvGrpSpPr>
                    <a:grpSpLocks/>
                  </p:cNvGrpSpPr>
                  <p:nvPr/>
                </p:nvGrpSpPr>
                <p:grpSpPr bwMode="auto">
                  <a:xfrm>
                    <a:off x="3787" y="2834"/>
                    <a:ext cx="1920" cy="544"/>
                    <a:chOff x="204" y="2834"/>
                    <a:chExt cx="1920" cy="544"/>
                  </a:xfrm>
                  <a:grpFill/>
                </p:grpSpPr>
                <p:sp>
                  <p:nvSpPr>
                    <p:cNvPr id="29" name="Rectangle 38"/>
                    <p:cNvSpPr>
                      <a:spLocks noChangeArrowheads="1"/>
                    </p:cNvSpPr>
                    <p:nvPr/>
                  </p:nvSpPr>
                  <p:spPr bwMode="auto">
                    <a:xfrm>
                      <a:off x="204" y="2834"/>
                      <a:ext cx="1920" cy="54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30" name="Text Box 39"/>
                    <p:cNvSpPr txBox="1">
                      <a:spLocks noChangeArrowheads="1"/>
                    </p:cNvSpPr>
                    <p:nvPr/>
                  </p:nvSpPr>
                  <p:spPr bwMode="auto">
                    <a:xfrm>
                      <a:off x="261" y="2853"/>
                      <a:ext cx="1817" cy="4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İzlem sırasında çıkanlar (n=..)</a:t>
                      </a:r>
                    </a:p>
                    <a:p>
                      <a:pPr marL="171450" indent="-171450" eaLnBrk="1" hangingPunct="1">
                        <a:spcBef>
                          <a:spcPct val="50000"/>
                        </a:spcBef>
                        <a:buFont typeface="Arial" panose="020B0604020202020204" pitchFamily="34" charset="0"/>
                        <a:buChar char="•"/>
                      </a:pPr>
                      <a:r>
                        <a:rPr lang="tr-TR" altLang="tr-TR" sz="1200" dirty="0">
                          <a:latin typeface="+mn-lt"/>
                        </a:rPr>
                        <a:t>Uygulamadan çıkarılanlar, sebepleri ile birlikte (n=..)</a:t>
                      </a:r>
                    </a:p>
                  </p:txBody>
                </p:sp>
              </p:grpSp>
              <p:grpSp>
                <p:nvGrpSpPr>
                  <p:cNvPr id="23" name="Group 40"/>
                  <p:cNvGrpSpPr>
                    <a:grpSpLocks/>
                  </p:cNvGrpSpPr>
                  <p:nvPr/>
                </p:nvGrpSpPr>
                <p:grpSpPr bwMode="auto">
                  <a:xfrm>
                    <a:off x="204" y="3521"/>
                    <a:ext cx="1920" cy="603"/>
                    <a:chOff x="204" y="3521"/>
                    <a:chExt cx="1920" cy="603"/>
                  </a:xfrm>
                  <a:grpFill/>
                </p:grpSpPr>
                <p:sp>
                  <p:nvSpPr>
                    <p:cNvPr id="27" name="Rectangle 41"/>
                    <p:cNvSpPr>
                      <a:spLocks noChangeArrowheads="1"/>
                    </p:cNvSpPr>
                    <p:nvPr/>
                  </p:nvSpPr>
                  <p:spPr bwMode="auto">
                    <a:xfrm>
                      <a:off x="204" y="3521"/>
                      <a:ext cx="1920" cy="603"/>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28" name="Text Box 42"/>
                    <p:cNvSpPr txBox="1">
                      <a:spLocks noChangeArrowheads="1"/>
                    </p:cNvSpPr>
                    <p:nvPr/>
                  </p:nvSpPr>
                  <p:spPr bwMode="auto">
                    <a:xfrm>
                      <a:off x="246" y="3566"/>
                      <a:ext cx="1863" cy="4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Analize dahil edilenler (n=..)</a:t>
                      </a:r>
                    </a:p>
                    <a:p>
                      <a:pPr marL="171450" indent="-171450" eaLnBrk="1" hangingPunct="1">
                        <a:spcBef>
                          <a:spcPct val="50000"/>
                        </a:spcBef>
                        <a:buFont typeface="Arial" panose="020B0604020202020204" pitchFamily="34" charset="0"/>
                        <a:buChar char="•"/>
                      </a:pPr>
                      <a:r>
                        <a:rPr lang="tr-TR" altLang="tr-TR" sz="1200" dirty="0">
                          <a:latin typeface="+mn-lt"/>
                        </a:rPr>
                        <a:t>Analiz dışı bırakılanlar, sebepleri ile birlikte (n=..)</a:t>
                      </a:r>
                    </a:p>
                  </p:txBody>
                </p:sp>
              </p:grpSp>
              <p:grpSp>
                <p:nvGrpSpPr>
                  <p:cNvPr id="24" name="Group 43"/>
                  <p:cNvGrpSpPr>
                    <a:grpSpLocks/>
                  </p:cNvGrpSpPr>
                  <p:nvPr/>
                </p:nvGrpSpPr>
                <p:grpSpPr bwMode="auto">
                  <a:xfrm>
                    <a:off x="3787" y="3521"/>
                    <a:ext cx="1920" cy="603"/>
                    <a:chOff x="249" y="3521"/>
                    <a:chExt cx="1920" cy="603"/>
                  </a:xfrm>
                  <a:grpFill/>
                </p:grpSpPr>
                <p:sp>
                  <p:nvSpPr>
                    <p:cNvPr id="25" name="Rectangle 44"/>
                    <p:cNvSpPr>
                      <a:spLocks noChangeArrowheads="1"/>
                    </p:cNvSpPr>
                    <p:nvPr/>
                  </p:nvSpPr>
                  <p:spPr bwMode="auto">
                    <a:xfrm>
                      <a:off x="249" y="3521"/>
                      <a:ext cx="1920" cy="603"/>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mn-lt"/>
                      </a:endParaRPr>
                    </a:p>
                  </p:txBody>
                </p:sp>
                <p:sp>
                  <p:nvSpPr>
                    <p:cNvPr id="26" name="Text Box 45"/>
                    <p:cNvSpPr txBox="1">
                      <a:spLocks noChangeArrowheads="1"/>
                    </p:cNvSpPr>
                    <p:nvPr/>
                  </p:nvSpPr>
                  <p:spPr bwMode="auto">
                    <a:xfrm>
                      <a:off x="306" y="3566"/>
                      <a:ext cx="1803" cy="4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1200" b="1" dirty="0">
                          <a:latin typeface="+mn-lt"/>
                        </a:rPr>
                        <a:t>Analize dahil edilenler (n=..)</a:t>
                      </a:r>
                    </a:p>
                    <a:p>
                      <a:pPr marL="171450" indent="-171450" eaLnBrk="1" hangingPunct="1">
                        <a:spcBef>
                          <a:spcPct val="50000"/>
                        </a:spcBef>
                        <a:buFont typeface="Arial" panose="020B0604020202020204" pitchFamily="34" charset="0"/>
                        <a:buChar char="•"/>
                      </a:pPr>
                      <a:r>
                        <a:rPr lang="tr-TR" altLang="tr-TR" sz="1200" dirty="0">
                          <a:latin typeface="+mn-lt"/>
                        </a:rPr>
                        <a:t>Analiz dışı bırakılanlar, sebepleri ile birlikte (n=..)</a:t>
                      </a:r>
                    </a:p>
                  </p:txBody>
                </p:sp>
              </p:grpSp>
            </p:grpSp>
          </p:grpSp>
        </p:grpSp>
        <p:sp>
          <p:nvSpPr>
            <p:cNvPr id="6" name="Text Box 46"/>
            <p:cNvSpPr txBox="1">
              <a:spLocks noChangeArrowheads="1"/>
            </p:cNvSpPr>
            <p:nvPr/>
          </p:nvSpPr>
          <p:spPr bwMode="auto">
            <a:xfrm rot="16200000">
              <a:off x="-168" y="3723"/>
              <a:ext cx="603" cy="206"/>
            </a:xfrm>
            <a:prstGeom prst="rect">
              <a:avLst/>
            </a:prstGeom>
            <a:grp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1400" dirty="0">
                  <a:latin typeface="+mn-lt"/>
                  <a:cs typeface="Arial" panose="020B0604020202020204" pitchFamily="34" charset="0"/>
                </a:rPr>
                <a:t>ANALİZ</a:t>
              </a:r>
            </a:p>
          </p:txBody>
        </p:sp>
        <p:sp>
          <p:nvSpPr>
            <p:cNvPr id="7" name="Text Box 47"/>
            <p:cNvSpPr txBox="1">
              <a:spLocks noChangeArrowheads="1"/>
            </p:cNvSpPr>
            <p:nvPr/>
          </p:nvSpPr>
          <p:spPr bwMode="auto">
            <a:xfrm rot="16200000">
              <a:off x="-132" y="2982"/>
              <a:ext cx="530" cy="206"/>
            </a:xfrm>
            <a:prstGeom prst="rect">
              <a:avLst/>
            </a:prstGeom>
            <a:grp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1400" dirty="0">
                  <a:latin typeface="+mn-lt"/>
                  <a:cs typeface="Arial" panose="020B0604020202020204" pitchFamily="34" charset="0"/>
                </a:rPr>
                <a:t>İZLEM</a:t>
              </a:r>
            </a:p>
          </p:txBody>
        </p:sp>
        <p:sp>
          <p:nvSpPr>
            <p:cNvPr id="8" name="Text Box 48"/>
            <p:cNvSpPr txBox="1">
              <a:spLocks noChangeArrowheads="1"/>
            </p:cNvSpPr>
            <p:nvPr/>
          </p:nvSpPr>
          <p:spPr bwMode="auto">
            <a:xfrm rot="16200000">
              <a:off x="-240" y="2217"/>
              <a:ext cx="723" cy="183"/>
            </a:xfrm>
            <a:prstGeom prst="rect">
              <a:avLst/>
            </a:prstGeom>
            <a:grp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1400" dirty="0">
                  <a:latin typeface="+mn-lt"/>
                  <a:cs typeface="Arial" panose="020B0604020202020204" pitchFamily="34" charset="0"/>
                </a:rPr>
                <a:t>AYIRMA</a:t>
              </a:r>
            </a:p>
          </p:txBody>
        </p:sp>
        <p:sp>
          <p:nvSpPr>
            <p:cNvPr id="9" name="Text Box 49"/>
            <p:cNvSpPr txBox="1">
              <a:spLocks noChangeArrowheads="1"/>
            </p:cNvSpPr>
            <p:nvPr/>
          </p:nvSpPr>
          <p:spPr bwMode="auto">
            <a:xfrm rot="16200000">
              <a:off x="-187" y="700"/>
              <a:ext cx="630" cy="195"/>
            </a:xfrm>
            <a:prstGeom prst="rect">
              <a:avLst/>
            </a:prstGeom>
            <a:grpFill/>
            <a:ln w="9525">
              <a:solidFill>
                <a:srgbClr val="0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1400" dirty="0">
                  <a:latin typeface="+mn-lt"/>
                  <a:cs typeface="Arial" panose="020B0604020202020204" pitchFamily="34" charset="0"/>
                </a:rPr>
                <a:t>KAYIT</a:t>
              </a:r>
            </a:p>
          </p:txBody>
        </p:sp>
      </p:grpSp>
      <p:sp>
        <p:nvSpPr>
          <p:cNvPr id="2" name="Altbilgi Yer Tutucusu 1"/>
          <p:cNvSpPr>
            <a:spLocks noGrp="1"/>
          </p:cNvSpPr>
          <p:nvPr>
            <p:ph type="ftr" sz="quarter" idx="11"/>
          </p:nvPr>
        </p:nvSpPr>
        <p:spPr>
          <a:xfrm>
            <a:off x="531830" y="6177584"/>
            <a:ext cx="7305900" cy="279400"/>
          </a:xfrm>
        </p:spPr>
        <p:txBody>
          <a:bodyPr/>
          <a:lstStyle/>
          <a:p>
            <a:r>
              <a:rPr lang="sv-SE"/>
              <a:t>Dr. Deniz Özel</a:t>
            </a:r>
            <a:endParaRPr lang="tr-TR" dirty="0"/>
          </a:p>
        </p:txBody>
      </p:sp>
      <p:sp>
        <p:nvSpPr>
          <p:cNvPr id="3" name="Slayt Numarası Yer Tutucusu 2"/>
          <p:cNvSpPr>
            <a:spLocks noGrp="1"/>
          </p:cNvSpPr>
          <p:nvPr>
            <p:ph type="sldNum" sz="quarter" idx="12"/>
          </p:nvPr>
        </p:nvSpPr>
        <p:spPr>
          <a:xfrm>
            <a:off x="10844095" y="6169370"/>
            <a:ext cx="542697" cy="279400"/>
          </a:xfrm>
        </p:spPr>
        <p:txBody>
          <a:bodyPr/>
          <a:lstStyle/>
          <a:p>
            <a:fld id="{41982CC6-8475-4F97-B3AB-6E1D837138A2}" type="slidenum">
              <a:rPr lang="tr-TR" smtClean="0"/>
              <a:t>11</a:t>
            </a:fld>
            <a:endParaRPr lang="tr-TR" dirty="0"/>
          </a:p>
        </p:txBody>
      </p:sp>
    </p:spTree>
    <p:extLst>
      <p:ext uri="{BB962C8B-B14F-4D97-AF65-F5344CB8AC3E}">
        <p14:creationId xmlns:p14="http://schemas.microsoft.com/office/powerpoint/2010/main" val="25111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 name="Resim 5"/>
          <p:cNvPicPr>
            <a:picLocks noChangeAspect="1"/>
          </p:cNvPicPr>
          <p:nvPr/>
        </p:nvPicPr>
        <p:blipFill rotWithShape="1">
          <a:blip r:embed="rId2"/>
          <a:srcRect t="-1311" r="20680" b="7795"/>
          <a:stretch/>
        </p:blipFill>
        <p:spPr>
          <a:xfrm>
            <a:off x="927058" y="0"/>
            <a:ext cx="10320491" cy="6752492"/>
          </a:xfrm>
          <a:prstGeom prst="rect">
            <a:avLst/>
          </a:prstGeom>
        </p:spPr>
      </p:pic>
      <p:sp>
        <p:nvSpPr>
          <p:cNvPr id="5" name="Slayt Numarası Yer Tutucusu 4">
            <a:extLst>
              <a:ext uri="{FF2B5EF4-FFF2-40B4-BE49-F238E27FC236}">
                <a16:creationId xmlns:a16="http://schemas.microsoft.com/office/drawing/2014/main" id="{B4FB0611-4E40-477C-B798-844E50528B4E}"/>
              </a:ext>
            </a:extLst>
          </p:cNvPr>
          <p:cNvSpPr>
            <a:spLocks noGrp="1"/>
          </p:cNvSpPr>
          <p:nvPr>
            <p:ph type="sldNum" sz="quarter" idx="12"/>
          </p:nvPr>
        </p:nvSpPr>
        <p:spPr/>
        <p:txBody>
          <a:bodyPr/>
          <a:lstStyle/>
          <a:p>
            <a:fld id="{41982CC6-8475-4F97-B3AB-6E1D837138A2}" type="slidenum">
              <a:rPr lang="tr-TR" smtClean="0"/>
              <a:t>12</a:t>
            </a:fld>
            <a:endParaRPr lang="tr-TR"/>
          </a:p>
        </p:txBody>
      </p:sp>
    </p:spTree>
    <p:extLst>
      <p:ext uri="{BB962C8B-B14F-4D97-AF65-F5344CB8AC3E}">
        <p14:creationId xmlns:p14="http://schemas.microsoft.com/office/powerpoint/2010/main" val="254714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Değişken Sınıflaması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99011457"/>
              </p:ext>
            </p:extLst>
          </p:nvPr>
        </p:nvGraphicFramePr>
        <p:xfrm>
          <a:off x="1450340" y="2760663"/>
          <a:ext cx="9291320" cy="272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13</a:t>
            </a:fld>
            <a:endParaRPr lang="tr-TR"/>
          </a:p>
        </p:txBody>
      </p:sp>
    </p:spTree>
    <p:extLst>
      <p:ext uri="{BB962C8B-B14F-4D97-AF65-F5344CB8AC3E}">
        <p14:creationId xmlns:p14="http://schemas.microsoft.com/office/powerpoint/2010/main" val="133418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95460"/>
            <a:ext cx="9601196" cy="1036748"/>
          </a:xfrm>
        </p:spPr>
        <p:txBody>
          <a:bodyPr/>
          <a:lstStyle/>
          <a:p>
            <a:r>
              <a:rPr lang="tr-TR" dirty="0"/>
              <a:t> Değişken Türleri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14014405"/>
              </p:ext>
            </p:extLst>
          </p:nvPr>
        </p:nvGraphicFramePr>
        <p:xfrm>
          <a:off x="1153734" y="1732208"/>
          <a:ext cx="9709009" cy="4130111"/>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20000"/>
                    </a:ext>
                  </a:extLst>
                </a:gridCol>
                <a:gridCol w="2252117">
                  <a:extLst>
                    <a:ext uri="{9D8B030D-6E8A-4147-A177-3AD203B41FA5}">
                      <a16:colId xmlns:a16="http://schemas.microsoft.com/office/drawing/2014/main" val="20001"/>
                    </a:ext>
                  </a:extLst>
                </a:gridCol>
                <a:gridCol w="2356593">
                  <a:extLst>
                    <a:ext uri="{9D8B030D-6E8A-4147-A177-3AD203B41FA5}">
                      <a16:colId xmlns:a16="http://schemas.microsoft.com/office/drawing/2014/main" val="20002"/>
                    </a:ext>
                  </a:extLst>
                </a:gridCol>
                <a:gridCol w="2400299">
                  <a:extLst>
                    <a:ext uri="{9D8B030D-6E8A-4147-A177-3AD203B41FA5}">
                      <a16:colId xmlns:a16="http://schemas.microsoft.com/office/drawing/2014/main" val="20003"/>
                    </a:ext>
                  </a:extLst>
                </a:gridCol>
              </a:tblGrid>
              <a:tr h="966959">
                <a:tc>
                  <a:txBody>
                    <a:bodyPr/>
                    <a:lstStyle/>
                    <a:p>
                      <a:pPr algn="ctr"/>
                      <a:r>
                        <a:rPr lang="tr-TR" sz="2200" dirty="0"/>
                        <a:t>Değişken Türü</a:t>
                      </a:r>
                    </a:p>
                  </a:txBody>
                  <a:tcPr anchor="ctr"/>
                </a:tc>
                <a:tc>
                  <a:txBody>
                    <a:bodyPr/>
                    <a:lstStyle/>
                    <a:p>
                      <a:pPr algn="ctr"/>
                      <a:r>
                        <a:rPr lang="tr-TR" sz="2200" dirty="0"/>
                        <a:t>Sayıların sırası</a:t>
                      </a:r>
                    </a:p>
                  </a:txBody>
                  <a:tcPr anchor="ctr"/>
                </a:tc>
                <a:tc>
                  <a:txBody>
                    <a:bodyPr/>
                    <a:lstStyle/>
                    <a:p>
                      <a:pPr algn="ctr"/>
                      <a:r>
                        <a:rPr lang="tr-TR" sz="2200" dirty="0"/>
                        <a:t>Sayılar arasındaki uzaklık</a:t>
                      </a:r>
                    </a:p>
                  </a:txBody>
                  <a:tcPr anchor="ctr"/>
                </a:tc>
                <a:tc>
                  <a:txBody>
                    <a:bodyPr/>
                    <a:lstStyle/>
                    <a:p>
                      <a:pPr algn="ctr"/>
                      <a:r>
                        <a:rPr lang="tr-TR" sz="2200" dirty="0"/>
                        <a:t>Mutlak sıfır noktası</a:t>
                      </a:r>
                    </a:p>
                  </a:txBody>
                  <a:tcPr anchor="ctr"/>
                </a:tc>
                <a:extLst>
                  <a:ext uri="{0D108BD9-81ED-4DB2-BD59-A6C34878D82A}">
                    <a16:rowId xmlns:a16="http://schemas.microsoft.com/office/drawing/2014/main" val="10000"/>
                  </a:ext>
                </a:extLst>
              </a:tr>
              <a:tr h="790788">
                <a:tc>
                  <a:txBody>
                    <a:bodyPr/>
                    <a:lstStyle/>
                    <a:p>
                      <a:r>
                        <a:rPr lang="tr-TR" sz="2200" b="1" dirty="0"/>
                        <a:t>Nominal</a:t>
                      </a:r>
                      <a:r>
                        <a:rPr lang="tr-TR" sz="2200" b="1" baseline="0" dirty="0"/>
                        <a:t> (</a:t>
                      </a:r>
                      <a:r>
                        <a:rPr lang="tr-TR" sz="2200" b="1" baseline="0" dirty="0" err="1"/>
                        <a:t>Sınıflayıcı</a:t>
                      </a:r>
                      <a:r>
                        <a:rPr lang="tr-TR" sz="2200" b="1" baseline="0" dirty="0"/>
                        <a:t>)</a:t>
                      </a:r>
                      <a:endParaRPr lang="tr-TR" sz="2200" b="1" dirty="0"/>
                    </a:p>
                  </a:txBody>
                  <a:tcPr anchor="ctr"/>
                </a:tc>
                <a:tc>
                  <a:txBody>
                    <a:bodyPr/>
                    <a:lstStyle/>
                    <a:p>
                      <a:pPr algn="ctr"/>
                      <a:r>
                        <a:rPr lang="tr-TR" sz="2200" dirty="0"/>
                        <a:t>Yok</a:t>
                      </a:r>
                    </a:p>
                  </a:txBody>
                  <a:tcPr anchor="ctr"/>
                </a:tc>
                <a:tc>
                  <a:txBody>
                    <a:bodyPr/>
                    <a:lstStyle/>
                    <a:p>
                      <a:pPr algn="ctr"/>
                      <a:r>
                        <a:rPr lang="tr-TR" sz="2200" dirty="0"/>
                        <a:t>Yok</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dirty="0"/>
                        <a:t>Yok</a:t>
                      </a:r>
                    </a:p>
                  </a:txBody>
                  <a:tcPr anchor="ctr"/>
                </a:tc>
                <a:extLst>
                  <a:ext uri="{0D108BD9-81ED-4DB2-BD59-A6C34878D82A}">
                    <a16:rowId xmlns:a16="http://schemas.microsoft.com/office/drawing/2014/main" val="10001"/>
                  </a:ext>
                </a:extLst>
              </a:tr>
              <a:tr h="790788">
                <a:tc>
                  <a:txBody>
                    <a:bodyPr/>
                    <a:lstStyle/>
                    <a:p>
                      <a:r>
                        <a:rPr lang="tr-TR" sz="2200" b="1" dirty="0" err="1"/>
                        <a:t>Ordinal</a:t>
                      </a:r>
                      <a:r>
                        <a:rPr lang="tr-TR" sz="2200" b="1" dirty="0"/>
                        <a:t> (Sıralayıcı)</a:t>
                      </a:r>
                    </a:p>
                  </a:txBody>
                  <a:tcPr anchor="ctr"/>
                </a:tc>
                <a:tc>
                  <a:txBody>
                    <a:bodyPr/>
                    <a:lstStyle/>
                    <a:p>
                      <a:pPr algn="ctr"/>
                      <a:r>
                        <a:rPr lang="tr-TR" sz="2200" b="1" dirty="0"/>
                        <a:t>Var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dirty="0"/>
                        <a:t>Yok</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dirty="0"/>
                        <a:t>Yok</a:t>
                      </a:r>
                    </a:p>
                  </a:txBody>
                  <a:tcPr anchor="ctr"/>
                </a:tc>
                <a:extLst>
                  <a:ext uri="{0D108BD9-81ED-4DB2-BD59-A6C34878D82A}">
                    <a16:rowId xmlns:a16="http://schemas.microsoft.com/office/drawing/2014/main" val="10002"/>
                  </a:ext>
                </a:extLst>
              </a:tr>
              <a:tr h="790788">
                <a:tc>
                  <a:txBody>
                    <a:bodyPr/>
                    <a:lstStyle/>
                    <a:p>
                      <a:r>
                        <a:rPr lang="tr-TR" sz="2200" b="1" dirty="0" err="1"/>
                        <a:t>İnterval</a:t>
                      </a:r>
                      <a:r>
                        <a:rPr lang="tr-TR" sz="2200" b="1" baseline="0" dirty="0"/>
                        <a:t> (Aralık)</a:t>
                      </a:r>
                      <a:endParaRPr lang="tr-TR" sz="22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b="1" dirty="0"/>
                        <a:t>Var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b="1" dirty="0"/>
                        <a:t>Var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dirty="0"/>
                        <a:t>Yok</a:t>
                      </a:r>
                    </a:p>
                  </a:txBody>
                  <a:tcPr anchor="ctr"/>
                </a:tc>
                <a:extLst>
                  <a:ext uri="{0D108BD9-81ED-4DB2-BD59-A6C34878D82A}">
                    <a16:rowId xmlns:a16="http://schemas.microsoft.com/office/drawing/2014/main" val="10003"/>
                  </a:ext>
                </a:extLst>
              </a:tr>
              <a:tr h="790788">
                <a:tc>
                  <a:txBody>
                    <a:bodyPr/>
                    <a:lstStyle/>
                    <a:p>
                      <a:r>
                        <a:rPr lang="tr-TR" sz="2200" b="1" dirty="0" err="1"/>
                        <a:t>Ratio</a:t>
                      </a:r>
                      <a:r>
                        <a:rPr lang="tr-TR" sz="2200" b="1" baseline="0" dirty="0"/>
                        <a:t> (Oran)</a:t>
                      </a:r>
                      <a:endParaRPr lang="tr-TR" sz="22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b="1" dirty="0"/>
                        <a:t>Var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b="1" dirty="0"/>
                        <a:t>Var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200" b="1" dirty="0"/>
                        <a:t>Var</a:t>
                      </a:r>
                    </a:p>
                  </a:txBody>
                  <a:tcPr anchor="ctr"/>
                </a:tc>
                <a:extLst>
                  <a:ext uri="{0D108BD9-81ED-4DB2-BD59-A6C34878D82A}">
                    <a16:rowId xmlns:a16="http://schemas.microsoft.com/office/drawing/2014/main" val="10004"/>
                  </a:ext>
                </a:extLst>
              </a:tr>
            </a:tbl>
          </a:graphicData>
        </a:graphic>
      </p:graphicFrame>
      <p:sp>
        <p:nvSpPr>
          <p:cNvPr id="3" name="Altbilgi Yer Tutucusu 2"/>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14</a:t>
            </a:fld>
            <a:endParaRPr lang="tr-TR"/>
          </a:p>
        </p:txBody>
      </p:sp>
    </p:spTree>
    <p:extLst>
      <p:ext uri="{BB962C8B-B14F-4D97-AF65-F5344CB8AC3E}">
        <p14:creationId xmlns:p14="http://schemas.microsoft.com/office/powerpoint/2010/main" val="25022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9C594B4F-9E4D-43CD-8E5E-52DDA8E582B6}"/>
              </a:ext>
            </a:extLst>
          </p:cNvPr>
          <p:cNvSpPr>
            <a:spLocks noGrp="1"/>
          </p:cNvSpPr>
          <p:nvPr>
            <p:ph type="title"/>
          </p:nvPr>
        </p:nvSpPr>
        <p:spPr/>
        <p:txBody>
          <a:bodyPr/>
          <a:lstStyle/>
          <a:p>
            <a:r>
              <a:rPr lang="tr-TR" dirty="0"/>
              <a:t>Aslında hepsi birer sayı! </a:t>
            </a:r>
            <a:r>
              <a:rPr lang="tr-TR" dirty="0">
                <a:sym typeface="Wingdings" panose="05000000000000000000" pitchFamily="2" charset="2"/>
              </a:rPr>
              <a:t> </a:t>
            </a:r>
            <a:endParaRPr lang="tr-TR" dirty="0"/>
          </a:p>
        </p:txBody>
      </p:sp>
      <p:sp>
        <p:nvSpPr>
          <p:cNvPr id="7" name="Metin Yer Tutucusu 6">
            <a:extLst>
              <a:ext uri="{FF2B5EF4-FFF2-40B4-BE49-F238E27FC236}">
                <a16:creationId xmlns:a16="http://schemas.microsoft.com/office/drawing/2014/main" id="{0A0DD045-08AC-44BF-8678-802726846CD5}"/>
              </a:ext>
            </a:extLst>
          </p:cNvPr>
          <p:cNvSpPr>
            <a:spLocks noGrp="1"/>
          </p:cNvSpPr>
          <p:nvPr>
            <p:ph type="body" idx="1"/>
          </p:nvPr>
        </p:nvSpPr>
        <p:spPr/>
        <p:txBody>
          <a:bodyPr/>
          <a:lstStyle/>
          <a:p>
            <a:endParaRPr lang="tr-TR"/>
          </a:p>
        </p:txBody>
      </p:sp>
      <p:sp>
        <p:nvSpPr>
          <p:cNvPr id="5" name="Slayt Numarası Yer Tutucusu 4">
            <a:extLst>
              <a:ext uri="{FF2B5EF4-FFF2-40B4-BE49-F238E27FC236}">
                <a16:creationId xmlns:a16="http://schemas.microsoft.com/office/drawing/2014/main" id="{58B69B5A-7E70-441A-B488-43D6D7E30E58}"/>
              </a:ext>
            </a:extLst>
          </p:cNvPr>
          <p:cNvSpPr>
            <a:spLocks noGrp="1"/>
          </p:cNvSpPr>
          <p:nvPr>
            <p:ph type="sldNum" sz="quarter" idx="12"/>
          </p:nvPr>
        </p:nvSpPr>
        <p:spPr/>
        <p:txBody>
          <a:bodyPr/>
          <a:lstStyle/>
          <a:p>
            <a:fld id="{41982CC6-8475-4F97-B3AB-6E1D837138A2}" type="slidenum">
              <a:rPr lang="tr-TR" smtClean="0"/>
              <a:t>15</a:t>
            </a:fld>
            <a:endParaRPr lang="tr-TR"/>
          </a:p>
        </p:txBody>
      </p:sp>
    </p:spTree>
    <p:extLst>
      <p:ext uri="{BB962C8B-B14F-4D97-AF65-F5344CB8AC3E}">
        <p14:creationId xmlns:p14="http://schemas.microsoft.com/office/powerpoint/2010/main" val="131682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graphicFrame>
        <p:nvGraphicFramePr>
          <p:cNvPr id="4" name="İçerik Yer Tutucusu 3"/>
          <p:cNvGraphicFramePr>
            <a:graphicFrameLocks/>
          </p:cNvGraphicFramePr>
          <p:nvPr>
            <p:extLst>
              <p:ext uri="{D42A27DB-BD31-4B8C-83A1-F6EECF244321}">
                <p14:modId xmlns:p14="http://schemas.microsoft.com/office/powerpoint/2010/main" val="2254385109"/>
              </p:ext>
            </p:extLst>
          </p:nvPr>
        </p:nvGraphicFramePr>
        <p:xfrm>
          <a:off x="782036" y="764693"/>
          <a:ext cx="10627926" cy="5146950"/>
        </p:xfrm>
        <a:graphic>
          <a:graphicData uri="http://schemas.openxmlformats.org/drawingml/2006/table">
            <a:tbl>
              <a:tblPr firstRow="1" bandRow="1">
                <a:tableStyleId>{5C22544A-7EE6-4342-B048-85BDC9FD1C3A}</a:tableStyleId>
              </a:tblPr>
              <a:tblGrid>
                <a:gridCol w="1329380">
                  <a:extLst>
                    <a:ext uri="{9D8B030D-6E8A-4147-A177-3AD203B41FA5}">
                      <a16:colId xmlns:a16="http://schemas.microsoft.com/office/drawing/2014/main" val="20000"/>
                    </a:ext>
                  </a:extLst>
                </a:gridCol>
                <a:gridCol w="1970468">
                  <a:extLst>
                    <a:ext uri="{9D8B030D-6E8A-4147-A177-3AD203B41FA5}">
                      <a16:colId xmlns:a16="http://schemas.microsoft.com/office/drawing/2014/main" val="20001"/>
                    </a:ext>
                  </a:extLst>
                </a:gridCol>
                <a:gridCol w="3541689">
                  <a:extLst>
                    <a:ext uri="{9D8B030D-6E8A-4147-A177-3AD203B41FA5}">
                      <a16:colId xmlns:a16="http://schemas.microsoft.com/office/drawing/2014/main" val="20002"/>
                    </a:ext>
                  </a:extLst>
                </a:gridCol>
                <a:gridCol w="3786389">
                  <a:extLst>
                    <a:ext uri="{9D8B030D-6E8A-4147-A177-3AD203B41FA5}">
                      <a16:colId xmlns:a16="http://schemas.microsoft.com/office/drawing/2014/main" val="20003"/>
                    </a:ext>
                  </a:extLst>
                </a:gridCol>
              </a:tblGrid>
              <a:tr h="541998">
                <a:tc>
                  <a:txBody>
                    <a:bodyPr/>
                    <a:lstStyle/>
                    <a:p>
                      <a:pPr algn="ctr"/>
                      <a:endParaRPr lang="tr-TR" sz="1600" dirty="0"/>
                    </a:p>
                  </a:txBody>
                  <a:tcPr anchor="ctr"/>
                </a:tc>
                <a:tc>
                  <a:txBody>
                    <a:bodyPr/>
                    <a:lstStyle/>
                    <a:p>
                      <a:pPr algn="ctr"/>
                      <a:r>
                        <a:rPr lang="tr-TR" sz="1800" dirty="0"/>
                        <a:t>Değişken Türü</a:t>
                      </a:r>
                    </a:p>
                  </a:txBody>
                  <a:tcPr anchor="ctr"/>
                </a:tc>
                <a:tc>
                  <a:txBody>
                    <a:bodyPr/>
                    <a:lstStyle/>
                    <a:p>
                      <a:pPr algn="ctr"/>
                      <a:r>
                        <a:rPr lang="tr-TR" sz="1800" dirty="0"/>
                        <a:t>Örnek</a:t>
                      </a:r>
                    </a:p>
                  </a:txBody>
                  <a:tcPr anchor="ctr"/>
                </a:tc>
                <a:tc>
                  <a:txBody>
                    <a:bodyPr/>
                    <a:lstStyle/>
                    <a:p>
                      <a:pPr algn="ctr"/>
                      <a:r>
                        <a:rPr lang="tr-TR" sz="1800" dirty="0"/>
                        <a:t>Örnek </a:t>
                      </a:r>
                    </a:p>
                  </a:txBody>
                  <a:tcPr anchor="ctr"/>
                </a:tc>
                <a:extLst>
                  <a:ext uri="{0D108BD9-81ED-4DB2-BD59-A6C34878D82A}">
                    <a16:rowId xmlns:a16="http://schemas.microsoft.com/office/drawing/2014/main" val="10000"/>
                  </a:ext>
                </a:extLst>
              </a:tr>
              <a:tr h="724614">
                <a:tc rowSpan="2">
                  <a:txBody>
                    <a:bodyPr/>
                    <a:lstStyle/>
                    <a:p>
                      <a:pPr algn="ctr"/>
                      <a:r>
                        <a:rPr lang="tr-TR" sz="2000" b="1" dirty="0"/>
                        <a:t>Nitel</a:t>
                      </a:r>
                    </a:p>
                    <a:p>
                      <a:pPr algn="ctr"/>
                      <a:r>
                        <a:rPr lang="tr-TR" sz="2000" b="1" dirty="0"/>
                        <a:t>Kategorik</a:t>
                      </a:r>
                    </a:p>
                  </a:txBody>
                  <a:tcPr anchor="ctr"/>
                </a:tc>
                <a:tc>
                  <a:txBody>
                    <a:bodyPr/>
                    <a:lstStyle/>
                    <a:p>
                      <a:pPr algn="ctr"/>
                      <a:r>
                        <a:rPr lang="tr-TR" sz="1600" b="1" dirty="0"/>
                        <a:t>Nominal</a:t>
                      </a:r>
                      <a:r>
                        <a:rPr lang="tr-TR" sz="1600" b="1" baseline="0" dirty="0"/>
                        <a:t> (</a:t>
                      </a:r>
                      <a:r>
                        <a:rPr lang="tr-TR" sz="1600" b="1" baseline="0" dirty="0" err="1"/>
                        <a:t>Sınıflayıcı</a:t>
                      </a:r>
                      <a:r>
                        <a:rPr lang="tr-TR" sz="1600" b="1" baseline="0" dirty="0"/>
                        <a:t>)</a:t>
                      </a:r>
                      <a:endParaRPr lang="tr-TR" sz="1600" b="1" dirty="0"/>
                    </a:p>
                  </a:txBody>
                  <a:tcPr anchor="ctr"/>
                </a:tc>
                <a:tc>
                  <a:txBody>
                    <a:bodyPr/>
                    <a:lstStyle/>
                    <a:p>
                      <a:pPr algn="l"/>
                      <a:r>
                        <a:rPr lang="tr-TR" sz="1600" b="1" dirty="0"/>
                        <a:t>Cinsiyet</a:t>
                      </a:r>
                    </a:p>
                    <a:p>
                      <a:pPr algn="l"/>
                      <a:r>
                        <a:rPr lang="tr-TR" sz="1600" b="1" dirty="0"/>
                        <a:t>1</a:t>
                      </a:r>
                      <a:r>
                        <a:rPr lang="tr-TR" sz="1600" dirty="0"/>
                        <a:t>:</a:t>
                      </a:r>
                      <a:r>
                        <a:rPr lang="tr-TR" sz="1600" baseline="0" dirty="0"/>
                        <a:t> Kadın; </a:t>
                      </a:r>
                      <a:r>
                        <a:rPr lang="tr-TR" sz="1600" b="1" baseline="0" dirty="0"/>
                        <a:t>2</a:t>
                      </a:r>
                      <a:r>
                        <a:rPr lang="tr-TR" sz="1600" baseline="0" dirty="0"/>
                        <a:t>: Erkek</a:t>
                      </a:r>
                    </a:p>
                    <a:p>
                      <a:pPr algn="l"/>
                      <a:r>
                        <a:rPr lang="tr-TR" sz="1600" b="1" dirty="0"/>
                        <a:t>Grup</a:t>
                      </a:r>
                    </a:p>
                    <a:p>
                      <a:pPr algn="l"/>
                      <a:r>
                        <a:rPr lang="tr-TR" sz="1600" b="1" dirty="0"/>
                        <a:t>0</a:t>
                      </a:r>
                      <a:r>
                        <a:rPr lang="tr-TR" sz="1600" dirty="0"/>
                        <a:t>: Kontrol; </a:t>
                      </a:r>
                      <a:r>
                        <a:rPr lang="tr-TR" sz="1600" b="1" dirty="0"/>
                        <a:t>1</a:t>
                      </a:r>
                      <a:r>
                        <a:rPr lang="tr-TR" sz="1600" dirty="0"/>
                        <a:t>: Hasta</a:t>
                      </a:r>
                    </a:p>
                  </a:txBody>
                  <a:tcPr anchor="ctr"/>
                </a:tc>
                <a:tc>
                  <a:txBody>
                    <a:bodyPr/>
                    <a:lstStyle/>
                    <a:p>
                      <a:pPr algn="l"/>
                      <a:r>
                        <a:rPr lang="tr-TR" sz="1600" b="1" dirty="0">
                          <a:solidFill>
                            <a:srgbClr val="FF0000"/>
                          </a:solidFill>
                        </a:rPr>
                        <a:t>Kardeş durumu</a:t>
                      </a:r>
                    </a:p>
                    <a:p>
                      <a:pPr algn="l"/>
                      <a:r>
                        <a:rPr lang="tr-TR" sz="1600" b="1" baseline="0" dirty="0"/>
                        <a:t>0</a:t>
                      </a:r>
                      <a:r>
                        <a:rPr lang="tr-TR" sz="1600" baseline="0" dirty="0"/>
                        <a:t>: Yok; </a:t>
                      </a:r>
                      <a:r>
                        <a:rPr lang="tr-TR" sz="1600" b="1" baseline="0" dirty="0"/>
                        <a:t>1</a:t>
                      </a:r>
                      <a:r>
                        <a:rPr lang="tr-TR" sz="1600" baseline="0" dirty="0"/>
                        <a:t>: Var</a:t>
                      </a:r>
                    </a:p>
                    <a:p>
                      <a:pPr algn="l"/>
                      <a:r>
                        <a:rPr lang="tr-TR" sz="1600" b="1" baseline="0" dirty="0"/>
                        <a:t>Anestezi türü</a:t>
                      </a:r>
                    </a:p>
                    <a:p>
                      <a:pPr algn="l"/>
                      <a:r>
                        <a:rPr lang="tr-TR" sz="1600" b="1" baseline="0" dirty="0"/>
                        <a:t>1: </a:t>
                      </a:r>
                      <a:r>
                        <a:rPr lang="tr-TR" sz="1600" baseline="0" dirty="0" err="1"/>
                        <a:t>Spinal</a:t>
                      </a:r>
                      <a:r>
                        <a:rPr lang="tr-TR" sz="1600" baseline="0" dirty="0"/>
                        <a:t>; </a:t>
                      </a:r>
                      <a:r>
                        <a:rPr lang="tr-TR" sz="1600" b="1" baseline="0" dirty="0"/>
                        <a:t>2: </a:t>
                      </a:r>
                      <a:r>
                        <a:rPr lang="tr-TR" sz="1600" baseline="0" dirty="0" err="1"/>
                        <a:t>Epidural</a:t>
                      </a:r>
                      <a:r>
                        <a:rPr lang="tr-TR" sz="1600" baseline="0" dirty="0"/>
                        <a:t>; </a:t>
                      </a:r>
                      <a:r>
                        <a:rPr lang="tr-TR" sz="1600" b="1" baseline="0" dirty="0"/>
                        <a:t>3: </a:t>
                      </a:r>
                      <a:r>
                        <a:rPr lang="tr-TR" sz="1600" baseline="0" dirty="0"/>
                        <a:t>Genel</a:t>
                      </a:r>
                    </a:p>
                  </a:txBody>
                  <a:tcPr anchor="ctr"/>
                </a:tc>
                <a:extLst>
                  <a:ext uri="{0D108BD9-81ED-4DB2-BD59-A6C34878D82A}">
                    <a16:rowId xmlns:a16="http://schemas.microsoft.com/office/drawing/2014/main" val="10001"/>
                  </a:ext>
                </a:extLst>
              </a:tr>
              <a:tr h="933351">
                <a:tc vMerge="1">
                  <a:txBody>
                    <a:bodyPr/>
                    <a:lstStyle/>
                    <a:p>
                      <a:endParaRPr lang="tr-TR" sz="1600" dirty="0"/>
                    </a:p>
                  </a:txBody>
                  <a:tcPr anchor="ctr"/>
                </a:tc>
                <a:tc>
                  <a:txBody>
                    <a:bodyPr/>
                    <a:lstStyle/>
                    <a:p>
                      <a:r>
                        <a:rPr lang="tr-TR" sz="1600" b="1" dirty="0" err="1"/>
                        <a:t>Ordinal</a:t>
                      </a:r>
                      <a:r>
                        <a:rPr lang="tr-TR" sz="1600" b="1" dirty="0"/>
                        <a:t> (Sıralayıcı)</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b="1" dirty="0"/>
                        <a:t>Eğitim Durumu</a:t>
                      </a:r>
                    </a:p>
                    <a:p>
                      <a:pPr marL="0" marR="0" indent="0" algn="l" defTabSz="457200" rtl="0" eaLnBrk="1" fontAlgn="auto" latinLnBrk="0" hangingPunct="1">
                        <a:lnSpc>
                          <a:spcPct val="100000"/>
                        </a:lnSpc>
                        <a:spcBef>
                          <a:spcPts val="0"/>
                        </a:spcBef>
                        <a:spcAft>
                          <a:spcPts val="0"/>
                        </a:spcAft>
                        <a:buClrTx/>
                        <a:buSzTx/>
                        <a:buFontTx/>
                        <a:buNone/>
                        <a:tabLst/>
                        <a:defRPr/>
                      </a:pPr>
                      <a:r>
                        <a:rPr lang="tr-TR" sz="1600" b="1" dirty="0"/>
                        <a:t>1</a:t>
                      </a:r>
                      <a:r>
                        <a:rPr lang="tr-TR" sz="1600" dirty="0"/>
                        <a:t>: İlköğretim;</a:t>
                      </a:r>
                      <a:r>
                        <a:rPr lang="tr-TR" sz="1600" baseline="0" dirty="0"/>
                        <a:t> </a:t>
                      </a:r>
                      <a:r>
                        <a:rPr lang="tr-TR" sz="1600" b="1" baseline="0" dirty="0"/>
                        <a:t>2</a:t>
                      </a:r>
                      <a:r>
                        <a:rPr lang="tr-TR" sz="1600" baseline="0" dirty="0"/>
                        <a:t>: Lise; </a:t>
                      </a:r>
                      <a:r>
                        <a:rPr lang="tr-TR" sz="1600" b="1" baseline="0" dirty="0"/>
                        <a:t>3</a:t>
                      </a:r>
                      <a:r>
                        <a:rPr lang="tr-TR" sz="1600" baseline="0" dirty="0"/>
                        <a:t>: Lisans; </a:t>
                      </a:r>
                      <a:r>
                        <a:rPr lang="tr-TR" sz="1600" b="1" baseline="0" dirty="0"/>
                        <a:t>4</a:t>
                      </a:r>
                      <a:r>
                        <a:rPr lang="tr-TR" sz="1600" baseline="0" dirty="0"/>
                        <a:t>: Lisansüstü</a:t>
                      </a:r>
                    </a:p>
                    <a:p>
                      <a:pPr marL="0" marR="0" indent="0" algn="l" defTabSz="457200" rtl="0" eaLnBrk="1" fontAlgn="auto" latinLnBrk="0" hangingPunct="1">
                        <a:lnSpc>
                          <a:spcPct val="100000"/>
                        </a:lnSpc>
                        <a:spcBef>
                          <a:spcPts val="0"/>
                        </a:spcBef>
                        <a:spcAft>
                          <a:spcPts val="0"/>
                        </a:spcAft>
                        <a:buClrTx/>
                        <a:buSzTx/>
                        <a:buFontTx/>
                        <a:buNone/>
                        <a:tabLst/>
                        <a:defRPr/>
                      </a:pPr>
                      <a:r>
                        <a:rPr lang="tr-TR" sz="1600" b="1" baseline="0" dirty="0"/>
                        <a:t>Yaşanılan yer</a:t>
                      </a:r>
                    </a:p>
                    <a:p>
                      <a:pPr marL="0" marR="0" indent="0" algn="l" defTabSz="457200" rtl="0" eaLnBrk="1" fontAlgn="auto" latinLnBrk="0" hangingPunct="1">
                        <a:lnSpc>
                          <a:spcPct val="100000"/>
                        </a:lnSpc>
                        <a:spcBef>
                          <a:spcPts val="0"/>
                        </a:spcBef>
                        <a:spcAft>
                          <a:spcPts val="0"/>
                        </a:spcAft>
                        <a:buClrTx/>
                        <a:buSzTx/>
                        <a:buFontTx/>
                        <a:buNone/>
                        <a:tabLst/>
                        <a:defRPr/>
                      </a:pPr>
                      <a:r>
                        <a:rPr lang="tr-TR" sz="1600" b="1" baseline="0" dirty="0"/>
                        <a:t>1</a:t>
                      </a:r>
                      <a:r>
                        <a:rPr lang="tr-TR" sz="1600" baseline="0" dirty="0"/>
                        <a:t>: Köy; </a:t>
                      </a:r>
                      <a:r>
                        <a:rPr lang="tr-TR" sz="1600" b="1" baseline="0" dirty="0"/>
                        <a:t>2</a:t>
                      </a:r>
                      <a:r>
                        <a:rPr lang="tr-TR" sz="1600" baseline="0" dirty="0"/>
                        <a:t>: Belde; </a:t>
                      </a:r>
                      <a:r>
                        <a:rPr lang="tr-TR" sz="1600" b="1" baseline="0" dirty="0"/>
                        <a:t>3</a:t>
                      </a:r>
                      <a:r>
                        <a:rPr lang="tr-TR" sz="1600" baseline="0" dirty="0"/>
                        <a:t>: İlçe; </a:t>
                      </a:r>
                      <a:r>
                        <a:rPr lang="tr-TR" sz="1600" b="1" baseline="0" dirty="0"/>
                        <a:t>4</a:t>
                      </a:r>
                      <a:r>
                        <a:rPr lang="tr-TR" sz="1600" baseline="0" dirty="0"/>
                        <a:t>: Şehir merkezi</a:t>
                      </a:r>
                      <a:endParaRPr lang="tr-TR" sz="1600" dirty="0"/>
                    </a:p>
                  </a:txBody>
                  <a:tcPr anchor="ctr"/>
                </a:tc>
                <a:tc>
                  <a:txBody>
                    <a:bodyPr/>
                    <a:lstStyle/>
                    <a:p>
                      <a:pPr algn="l"/>
                      <a:r>
                        <a:rPr lang="tr-TR" sz="1600" b="1" dirty="0">
                          <a:solidFill>
                            <a:srgbClr val="FF0000"/>
                          </a:solidFill>
                        </a:rPr>
                        <a:t>BMI</a:t>
                      </a:r>
                    </a:p>
                    <a:p>
                      <a:pPr algn="l"/>
                      <a:r>
                        <a:rPr lang="tr-TR" sz="1600" b="1" dirty="0"/>
                        <a:t>1</a:t>
                      </a:r>
                      <a:r>
                        <a:rPr lang="tr-TR" sz="1600" dirty="0"/>
                        <a:t>:</a:t>
                      </a:r>
                      <a:r>
                        <a:rPr lang="tr-TR" sz="1600" baseline="0" dirty="0"/>
                        <a:t> Normal; </a:t>
                      </a:r>
                      <a:r>
                        <a:rPr lang="tr-TR" sz="1600" b="1" baseline="0" dirty="0"/>
                        <a:t>2</a:t>
                      </a:r>
                      <a:r>
                        <a:rPr lang="tr-TR" sz="1600" baseline="0" dirty="0"/>
                        <a:t>: Kilolu; </a:t>
                      </a:r>
                      <a:r>
                        <a:rPr lang="tr-TR" sz="1600" b="1" baseline="0" dirty="0"/>
                        <a:t>3</a:t>
                      </a:r>
                      <a:r>
                        <a:rPr lang="tr-TR" sz="1600" baseline="0" dirty="0"/>
                        <a:t>: </a:t>
                      </a:r>
                      <a:r>
                        <a:rPr lang="tr-TR" sz="1600" baseline="0" dirty="0" err="1"/>
                        <a:t>Obez</a:t>
                      </a:r>
                      <a:endParaRPr lang="tr-TR" sz="1600" baseline="0" dirty="0"/>
                    </a:p>
                    <a:p>
                      <a:pPr algn="l"/>
                      <a:r>
                        <a:rPr lang="tr-TR" sz="1600" b="1" baseline="0" dirty="0"/>
                        <a:t>Tümör </a:t>
                      </a:r>
                      <a:r>
                        <a:rPr lang="tr-TR" sz="1600" b="1" baseline="0" dirty="0" err="1"/>
                        <a:t>grade</a:t>
                      </a:r>
                      <a:endParaRPr lang="tr-TR" sz="1600" b="1" baseline="0" dirty="0"/>
                    </a:p>
                    <a:p>
                      <a:pPr algn="l"/>
                      <a:r>
                        <a:rPr lang="tr-TR" sz="1600" b="1" baseline="0" dirty="0"/>
                        <a:t>1</a:t>
                      </a:r>
                      <a:r>
                        <a:rPr lang="tr-TR" sz="1600" baseline="0" dirty="0"/>
                        <a:t>: 1A; </a:t>
                      </a:r>
                      <a:r>
                        <a:rPr lang="tr-TR" sz="1600" b="1" baseline="0" dirty="0"/>
                        <a:t>2</a:t>
                      </a:r>
                      <a:r>
                        <a:rPr lang="tr-TR" sz="1600" baseline="0" dirty="0"/>
                        <a:t>: 1B; </a:t>
                      </a:r>
                      <a:r>
                        <a:rPr lang="tr-TR" sz="1600" b="1" baseline="0" dirty="0"/>
                        <a:t>3</a:t>
                      </a:r>
                      <a:r>
                        <a:rPr lang="tr-TR" sz="1600" baseline="0" dirty="0"/>
                        <a:t>: 2A; </a:t>
                      </a:r>
                      <a:r>
                        <a:rPr lang="tr-TR" sz="1600" b="1" baseline="0" dirty="0"/>
                        <a:t>4:</a:t>
                      </a:r>
                      <a:r>
                        <a:rPr lang="tr-TR" sz="1600" baseline="0" dirty="0"/>
                        <a:t> 2B</a:t>
                      </a:r>
                    </a:p>
                    <a:p>
                      <a:pPr algn="l"/>
                      <a:r>
                        <a:rPr lang="tr-TR" sz="1600" b="1" baseline="0" dirty="0">
                          <a:solidFill>
                            <a:srgbClr val="FF0000"/>
                          </a:solidFill>
                        </a:rPr>
                        <a:t>Kardeş sayısı</a:t>
                      </a:r>
                    </a:p>
                    <a:p>
                      <a:pPr algn="l"/>
                      <a:r>
                        <a:rPr lang="tr-TR" sz="1600" b="1" baseline="0" dirty="0"/>
                        <a:t>0</a:t>
                      </a:r>
                      <a:r>
                        <a:rPr lang="tr-TR" sz="1600" baseline="0" dirty="0"/>
                        <a:t>: Yok; </a:t>
                      </a:r>
                      <a:r>
                        <a:rPr lang="tr-TR" sz="1600" b="1" baseline="0" dirty="0"/>
                        <a:t>1</a:t>
                      </a:r>
                      <a:r>
                        <a:rPr lang="tr-TR" sz="1600" baseline="0" dirty="0"/>
                        <a:t>: 1 kardeş; </a:t>
                      </a:r>
                      <a:r>
                        <a:rPr lang="tr-TR" sz="1600" b="1" baseline="0" dirty="0"/>
                        <a:t>2</a:t>
                      </a:r>
                      <a:r>
                        <a:rPr lang="tr-TR" sz="1600" baseline="0" dirty="0"/>
                        <a:t>: 2 ve üzeri kardeş</a:t>
                      </a:r>
                      <a:endParaRPr lang="tr-TR" sz="1600" dirty="0"/>
                    </a:p>
                  </a:txBody>
                  <a:tcPr anchor="ctr"/>
                </a:tc>
                <a:extLst>
                  <a:ext uri="{0D108BD9-81ED-4DB2-BD59-A6C34878D82A}">
                    <a16:rowId xmlns:a16="http://schemas.microsoft.com/office/drawing/2014/main" val="10002"/>
                  </a:ext>
                </a:extLst>
              </a:tr>
              <a:tr h="1015818">
                <a:tc rowSpan="2">
                  <a:txBody>
                    <a:bodyPr/>
                    <a:lstStyle/>
                    <a:p>
                      <a:pPr algn="ctr"/>
                      <a:r>
                        <a:rPr lang="tr-TR" sz="2000" b="1" dirty="0"/>
                        <a:t>Nicel</a:t>
                      </a:r>
                    </a:p>
                    <a:p>
                      <a:pPr algn="ctr"/>
                      <a:r>
                        <a:rPr lang="tr-TR" sz="2000" b="1" dirty="0"/>
                        <a:t>Sayısal</a:t>
                      </a:r>
                    </a:p>
                  </a:txBody>
                  <a:tcPr anchor="ctr"/>
                </a:tc>
                <a:tc>
                  <a:txBody>
                    <a:bodyPr/>
                    <a:lstStyle/>
                    <a:p>
                      <a:pPr algn="ctr"/>
                      <a:r>
                        <a:rPr lang="tr-TR" sz="1600" b="1" dirty="0"/>
                        <a:t>Sayısal</a:t>
                      </a:r>
                      <a:r>
                        <a:rPr lang="tr-TR" sz="1600" b="1" baseline="0" dirty="0"/>
                        <a:t>-Kesikli</a:t>
                      </a:r>
                      <a:endParaRPr lang="tr-TR" sz="1600"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baseline="0" dirty="0" err="1"/>
                        <a:t>Gravida</a:t>
                      </a:r>
                      <a:r>
                        <a:rPr lang="tr-TR" sz="1600" baseline="0" dirty="0"/>
                        <a:t>, parite, </a:t>
                      </a:r>
                      <a:r>
                        <a:rPr lang="tr-TR" sz="1600" b="1" baseline="0" dirty="0">
                          <a:solidFill>
                            <a:srgbClr val="FF0000"/>
                          </a:solidFill>
                        </a:rPr>
                        <a:t>kardeş sayısı</a:t>
                      </a:r>
                      <a:endParaRPr lang="tr-TR" sz="1600" b="0" i="1" dirty="0">
                        <a:solidFill>
                          <a:schemeClr val="tx1"/>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600" dirty="0"/>
                    </a:p>
                  </a:txBody>
                  <a:tcPr anchor="ctr"/>
                </a:tc>
                <a:extLst>
                  <a:ext uri="{0D108BD9-81ED-4DB2-BD59-A6C34878D82A}">
                    <a16:rowId xmlns:a16="http://schemas.microsoft.com/office/drawing/2014/main" val="10003"/>
                  </a:ext>
                </a:extLst>
              </a:tr>
              <a:tr h="967854">
                <a:tc vMerge="1">
                  <a:txBody>
                    <a:bodyPr/>
                    <a:lstStyle/>
                    <a:p>
                      <a:endParaRPr lang="tr-TR" sz="1600" dirty="0"/>
                    </a:p>
                  </a:txBody>
                  <a:tcPr anchor="ctr"/>
                </a:tc>
                <a:tc>
                  <a:txBody>
                    <a:bodyPr/>
                    <a:lstStyle/>
                    <a:p>
                      <a:pPr algn="ctr"/>
                      <a:r>
                        <a:rPr lang="tr-TR" sz="1600" b="1" dirty="0"/>
                        <a:t>Sayısal</a:t>
                      </a:r>
                      <a:r>
                        <a:rPr lang="tr-TR" sz="1600" b="1" baseline="0" dirty="0"/>
                        <a:t>-Sürekli</a:t>
                      </a:r>
                      <a:endParaRPr lang="tr-TR" sz="1600"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dirty="0"/>
                        <a:t>Yaş,</a:t>
                      </a:r>
                      <a:r>
                        <a:rPr lang="tr-TR" sz="1600" baseline="0" dirty="0"/>
                        <a:t> </a:t>
                      </a:r>
                      <a:r>
                        <a:rPr lang="tr-TR" sz="1600" b="1" baseline="0" dirty="0">
                          <a:solidFill>
                            <a:srgbClr val="FF0000"/>
                          </a:solidFill>
                        </a:rPr>
                        <a:t>BMI</a:t>
                      </a:r>
                      <a:r>
                        <a:rPr lang="tr-TR" sz="1600" baseline="0" dirty="0"/>
                        <a:t>, </a:t>
                      </a:r>
                      <a:r>
                        <a:rPr lang="tr-TR" sz="1600" baseline="0" dirty="0" err="1"/>
                        <a:t>Pre</a:t>
                      </a:r>
                      <a:r>
                        <a:rPr lang="tr-TR" sz="1600" baseline="0" dirty="0"/>
                        <a:t> op </a:t>
                      </a:r>
                      <a:r>
                        <a:rPr lang="tr-TR" sz="1600" baseline="0" dirty="0" err="1"/>
                        <a:t>Hgb</a:t>
                      </a:r>
                      <a:r>
                        <a:rPr lang="tr-TR" sz="1600" baseline="0" dirty="0"/>
                        <a:t>, ALT, AST, Post op </a:t>
                      </a:r>
                      <a:r>
                        <a:rPr lang="tr-TR" sz="1600" baseline="0" dirty="0" err="1"/>
                        <a:t>Kreatinin</a:t>
                      </a:r>
                      <a:endParaRPr lang="tr-TR" sz="16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dirty="0"/>
                        <a:t>Benlik</a:t>
                      </a:r>
                      <a:r>
                        <a:rPr lang="tr-TR" sz="1600" baseline="0" dirty="0"/>
                        <a:t> saygısı ölçek puanı, tükenmişlik puanı gibi tüm ölçek veya test skorları</a:t>
                      </a:r>
                      <a:endParaRPr lang="tr-TR" sz="1600" dirty="0"/>
                    </a:p>
                  </a:txBody>
                  <a:tcPr anchor="ctr"/>
                </a:tc>
                <a:extLst>
                  <a:ext uri="{0D108BD9-81ED-4DB2-BD59-A6C34878D82A}">
                    <a16:rowId xmlns:a16="http://schemas.microsoft.com/office/drawing/2014/main" val="10004"/>
                  </a:ext>
                </a:extLst>
              </a:tr>
            </a:tbl>
          </a:graphicData>
        </a:graphic>
      </p:graphicFrame>
      <p:sp>
        <p:nvSpPr>
          <p:cNvPr id="5" name="Altbilgi Yer Tutucusu 4"/>
          <p:cNvSpPr>
            <a:spLocks noGrp="1"/>
          </p:cNvSpPr>
          <p:nvPr>
            <p:ph type="ftr" sz="quarter" idx="11"/>
          </p:nvPr>
        </p:nvSpPr>
        <p:spPr/>
        <p:txBody>
          <a:bodyPr/>
          <a:lstStyle/>
          <a:p>
            <a:r>
              <a:rPr lang="sv-SE"/>
              <a:t>Dr. Deniz Özel</a:t>
            </a:r>
            <a:endParaRPr lang="tr-TR"/>
          </a:p>
        </p:txBody>
      </p:sp>
      <p:sp>
        <p:nvSpPr>
          <p:cNvPr id="6" name="Slayt Numarası Yer Tutucusu 5"/>
          <p:cNvSpPr>
            <a:spLocks noGrp="1"/>
          </p:cNvSpPr>
          <p:nvPr>
            <p:ph type="sldNum" sz="quarter" idx="12"/>
          </p:nvPr>
        </p:nvSpPr>
        <p:spPr/>
        <p:txBody>
          <a:bodyPr/>
          <a:lstStyle/>
          <a:p>
            <a:fld id="{41982CC6-8475-4F97-B3AB-6E1D837138A2}" type="slidenum">
              <a:rPr lang="tr-TR" smtClean="0"/>
              <a:t>16</a:t>
            </a:fld>
            <a:endParaRPr lang="tr-TR"/>
          </a:p>
        </p:txBody>
      </p:sp>
    </p:spTree>
    <p:extLst>
      <p:ext uri="{BB962C8B-B14F-4D97-AF65-F5344CB8AC3E}">
        <p14:creationId xmlns:p14="http://schemas.microsoft.com/office/powerpoint/2010/main" val="280175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Değişken türü neden önemli?</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ü"/>
            </a:pPr>
            <a:r>
              <a:rPr lang="tr-TR" dirty="0"/>
              <a:t>Çalışma tasarımını ve örneklem sayısının tahminini doğru yapmamızı sağlar.</a:t>
            </a:r>
          </a:p>
          <a:p>
            <a:pPr>
              <a:buFont typeface="Wingdings" panose="05000000000000000000" pitchFamily="2" charset="2"/>
              <a:buChar char="ü"/>
            </a:pPr>
            <a:r>
              <a:rPr lang="tr-TR" dirty="0"/>
              <a:t>Veri girişini daha bilinçli ve hatasız yapmamızı sağlar.</a:t>
            </a:r>
          </a:p>
          <a:p>
            <a:pPr>
              <a:buFont typeface="Wingdings" panose="05000000000000000000" pitchFamily="2" charset="2"/>
              <a:buChar char="ü"/>
            </a:pPr>
            <a:r>
              <a:rPr lang="tr-TR" dirty="0"/>
              <a:t>Doğru şekilde hipotez kurmamızda yardımcı olur.</a:t>
            </a:r>
          </a:p>
          <a:p>
            <a:pPr>
              <a:buFont typeface="Wingdings" panose="05000000000000000000" pitchFamily="2" charset="2"/>
              <a:buChar char="ü"/>
            </a:pPr>
            <a:r>
              <a:rPr lang="tr-TR" dirty="0"/>
              <a:t>Doğru analiz yöntemini seçmemizi sağlar.</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17</a:t>
            </a:fld>
            <a:endParaRPr lang="tr-TR"/>
          </a:p>
        </p:txBody>
      </p:sp>
    </p:spTree>
    <p:extLst>
      <p:ext uri="{BB962C8B-B14F-4D97-AF65-F5344CB8AC3E}">
        <p14:creationId xmlns:p14="http://schemas.microsoft.com/office/powerpoint/2010/main" val="284778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18</a:t>
            </a:fld>
            <a:endParaRPr lang="tr-TR"/>
          </a:p>
        </p:txBody>
      </p:sp>
      <p:sp>
        <p:nvSpPr>
          <p:cNvPr id="10" name="Unvan 1"/>
          <p:cNvSpPr>
            <a:spLocks noGrp="1"/>
          </p:cNvSpPr>
          <p:nvPr>
            <p:ph type="title" idx="4294967295"/>
          </p:nvPr>
        </p:nvSpPr>
        <p:spPr>
          <a:xfrm>
            <a:off x="1114559" y="850687"/>
            <a:ext cx="9601200" cy="574675"/>
          </a:xfrm>
        </p:spPr>
        <p:txBody>
          <a:bodyPr>
            <a:normAutofit fontScale="90000"/>
          </a:bodyPr>
          <a:lstStyle/>
          <a:p>
            <a:r>
              <a:rPr lang="tr-TR" dirty="0"/>
              <a:t>İstatistik süreci</a:t>
            </a:r>
          </a:p>
        </p:txBody>
      </p:sp>
      <p:graphicFrame>
        <p:nvGraphicFramePr>
          <p:cNvPr id="9" name="İçerik Yer Tutucusu 3"/>
          <p:cNvGraphicFramePr>
            <a:graphicFrameLocks/>
          </p:cNvGraphicFramePr>
          <p:nvPr>
            <p:extLst>
              <p:ext uri="{D42A27DB-BD31-4B8C-83A1-F6EECF244321}">
                <p14:modId xmlns:p14="http://schemas.microsoft.com/office/powerpoint/2010/main" val="617279287"/>
              </p:ext>
            </p:extLst>
          </p:nvPr>
        </p:nvGraphicFramePr>
        <p:xfrm>
          <a:off x="2196921" y="1651180"/>
          <a:ext cx="7436476" cy="423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k: Sağ 1">
            <a:extLst>
              <a:ext uri="{FF2B5EF4-FFF2-40B4-BE49-F238E27FC236}">
                <a16:creationId xmlns:a16="http://schemas.microsoft.com/office/drawing/2014/main" id="{237EBCB6-5F84-4D75-8CC2-592EFE82B7F0}"/>
              </a:ext>
            </a:extLst>
          </p:cNvPr>
          <p:cNvSpPr/>
          <p:nvPr/>
        </p:nvSpPr>
        <p:spPr>
          <a:xfrm rot="20481192">
            <a:off x="1345164" y="4378324"/>
            <a:ext cx="765041" cy="436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42FBC89A-1D6D-499F-8E09-08830DAA424B}"/>
              </a:ext>
            </a:extLst>
          </p:cNvPr>
          <p:cNvPicPr>
            <a:picLocks noChangeAspect="1"/>
          </p:cNvPicPr>
          <p:nvPr/>
        </p:nvPicPr>
        <p:blipFill>
          <a:blip r:embed="rId7"/>
          <a:stretch>
            <a:fillRect/>
          </a:stretch>
        </p:blipFill>
        <p:spPr>
          <a:xfrm rot="13183562">
            <a:off x="9745154" y="4337661"/>
            <a:ext cx="786452" cy="518205"/>
          </a:xfrm>
          <a:prstGeom prst="rect">
            <a:avLst/>
          </a:prstGeom>
        </p:spPr>
      </p:pic>
    </p:spTree>
    <p:extLst>
      <p:ext uri="{BB962C8B-B14F-4D97-AF65-F5344CB8AC3E}">
        <p14:creationId xmlns:p14="http://schemas.microsoft.com/office/powerpoint/2010/main" val="36317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HAZIRLIK-veri girişi</a:t>
            </a:r>
          </a:p>
        </p:txBody>
      </p:sp>
      <p:sp>
        <p:nvSpPr>
          <p:cNvPr id="3" name="İçerik Yer Tutucusu 2"/>
          <p:cNvSpPr>
            <a:spLocks noGrp="1"/>
          </p:cNvSpPr>
          <p:nvPr>
            <p:ph idx="1"/>
          </p:nvPr>
        </p:nvSpPr>
        <p:spPr>
          <a:xfrm>
            <a:off x="1295402" y="2441295"/>
            <a:ext cx="9809374" cy="3667405"/>
          </a:xfrm>
        </p:spPr>
        <p:txBody>
          <a:bodyPr>
            <a:normAutofit lnSpcReduction="10000"/>
          </a:bodyPr>
          <a:lstStyle/>
          <a:p>
            <a:r>
              <a:rPr lang="tr-TR" dirty="0"/>
              <a:t>Verileri kodlayın ve bilgisayar ortamına aktarın. (</a:t>
            </a:r>
            <a:r>
              <a:rPr lang="tr-TR" dirty="0">
                <a:solidFill>
                  <a:schemeClr val="tx1"/>
                </a:solidFill>
              </a:rPr>
              <a:t>Açık uçlu sorular hariç) </a:t>
            </a:r>
          </a:p>
          <a:p>
            <a:r>
              <a:rPr lang="tr-TR" dirty="0"/>
              <a:t>Katılımcılara/hastalara/deneklere numara verin.</a:t>
            </a:r>
          </a:p>
          <a:p>
            <a:r>
              <a:rPr lang="tr-TR" dirty="0"/>
              <a:t>Küsuratları virgülle ayırın. </a:t>
            </a:r>
          </a:p>
          <a:p>
            <a:r>
              <a:rPr lang="tr-TR" dirty="0"/>
              <a:t>Yarısından fazla verisi eksik olan veya en önemli bulguları eksik olan denekleri çıkarın.</a:t>
            </a:r>
          </a:p>
          <a:p>
            <a:r>
              <a:rPr lang="tr-TR" dirty="0"/>
              <a:t>0 girilecek veri ile boş bırakılacak verileri ayırt edin. </a:t>
            </a:r>
          </a:p>
          <a:p>
            <a:r>
              <a:rPr lang="tr-TR" dirty="0"/>
              <a:t>Birden fazla seçim yapılan durumları ayrı sütunlara 0-yok, 1-var olarak girin.</a:t>
            </a:r>
          </a:p>
          <a:p>
            <a:r>
              <a:rPr lang="tr-TR" dirty="0"/>
              <a:t>n&lt;5-10 olan grupları en yakın gruba dahil edin veya ilgili analizden hariç tutun.</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19</a:t>
            </a:fld>
            <a:endParaRPr lang="tr-TR"/>
          </a:p>
        </p:txBody>
      </p:sp>
    </p:spTree>
    <p:extLst>
      <p:ext uri="{BB962C8B-B14F-4D97-AF65-F5344CB8AC3E}">
        <p14:creationId xmlns:p14="http://schemas.microsoft.com/office/powerpoint/2010/main" val="180955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9B6E9-B8EA-9442-4176-EB8BBFE8DECA}"/>
              </a:ext>
            </a:extLst>
          </p:cNvPr>
          <p:cNvSpPr>
            <a:spLocks noGrp="1"/>
          </p:cNvSpPr>
          <p:nvPr>
            <p:ph type="title"/>
          </p:nvPr>
        </p:nvSpPr>
        <p:spPr/>
        <p:txBody>
          <a:bodyPr/>
          <a:lstStyle/>
          <a:p>
            <a:r>
              <a:rPr lang="tr-TR" dirty="0"/>
              <a:t>Sunum Planı</a:t>
            </a:r>
          </a:p>
        </p:txBody>
      </p:sp>
      <p:sp>
        <p:nvSpPr>
          <p:cNvPr id="3" name="İçerik Yer Tutucusu 2">
            <a:extLst>
              <a:ext uri="{FF2B5EF4-FFF2-40B4-BE49-F238E27FC236}">
                <a16:creationId xmlns:a16="http://schemas.microsoft.com/office/drawing/2014/main" id="{4083EF96-F849-0D10-1468-0116E02A24D1}"/>
              </a:ext>
            </a:extLst>
          </p:cNvPr>
          <p:cNvSpPr>
            <a:spLocks noGrp="1"/>
          </p:cNvSpPr>
          <p:nvPr>
            <p:ph idx="1"/>
          </p:nvPr>
        </p:nvSpPr>
        <p:spPr/>
        <p:txBody>
          <a:bodyPr>
            <a:normAutofit fontScale="85000" lnSpcReduction="20000"/>
          </a:bodyPr>
          <a:lstStyle/>
          <a:p>
            <a:r>
              <a:rPr lang="tr-TR" dirty="0"/>
              <a:t>Makale ret nedenlerinde veri doğruluğunun önemi</a:t>
            </a:r>
          </a:p>
          <a:p>
            <a:r>
              <a:rPr lang="tr-TR" dirty="0"/>
              <a:t>Araştırma planlamada veri yönetimini etkileyen hatalar</a:t>
            </a:r>
          </a:p>
          <a:p>
            <a:r>
              <a:rPr lang="tr-TR" dirty="0"/>
              <a:t>Değişken türleri ve veri yönetimindeki önemi</a:t>
            </a:r>
          </a:p>
          <a:p>
            <a:r>
              <a:rPr lang="tr-TR" dirty="0"/>
              <a:t>Veriyi analize hazırlamak için yapılması gerekenler (Uygulamalı)</a:t>
            </a:r>
          </a:p>
          <a:p>
            <a:pPr lvl="1"/>
            <a:r>
              <a:rPr lang="tr-TR" dirty="0" err="1"/>
              <a:t>SPSS’e</a:t>
            </a:r>
            <a:r>
              <a:rPr lang="tr-TR" dirty="0"/>
              <a:t> veri girişi/Excel’den </a:t>
            </a:r>
            <a:r>
              <a:rPr lang="tr-TR" dirty="0" err="1"/>
              <a:t>SPSS’e</a:t>
            </a:r>
            <a:r>
              <a:rPr lang="tr-TR" dirty="0"/>
              <a:t> veri aktarma</a:t>
            </a:r>
          </a:p>
          <a:p>
            <a:pPr lvl="1"/>
            <a:r>
              <a:rPr lang="tr-TR" dirty="0" err="1"/>
              <a:t>SPSS’te</a:t>
            </a:r>
            <a:r>
              <a:rPr lang="tr-TR" dirty="0"/>
              <a:t> kategorik değişkenleri kodlama ve etiketlerini tanımlama</a:t>
            </a:r>
          </a:p>
          <a:p>
            <a:pPr lvl="1"/>
            <a:r>
              <a:rPr lang="tr-TR" dirty="0"/>
              <a:t>Kayıp veri ve aralık dışı veri kontrolü</a:t>
            </a:r>
          </a:p>
          <a:p>
            <a:pPr lvl="1"/>
            <a:r>
              <a:rPr lang="tr-TR" dirty="0"/>
              <a:t>Aralık içi olup tutarsız olan verinin kontrolü (çapraz kontrol)</a:t>
            </a:r>
          </a:p>
          <a:p>
            <a:pPr lvl="1"/>
            <a:r>
              <a:rPr lang="tr-TR" dirty="0"/>
              <a:t>Çeşitli hesaplamalar (toplama, bölme, formül), kategori oluşturma, kategori birleştirme</a:t>
            </a:r>
          </a:p>
          <a:p>
            <a:endParaRPr lang="tr-TR" dirty="0"/>
          </a:p>
          <a:p>
            <a:endParaRPr lang="tr-TR" dirty="0"/>
          </a:p>
          <a:p>
            <a:endParaRPr lang="tr-TR" dirty="0"/>
          </a:p>
        </p:txBody>
      </p:sp>
      <p:sp>
        <p:nvSpPr>
          <p:cNvPr id="4" name="Alt Bilgi Yer Tutucusu 3">
            <a:extLst>
              <a:ext uri="{FF2B5EF4-FFF2-40B4-BE49-F238E27FC236}">
                <a16:creationId xmlns:a16="http://schemas.microsoft.com/office/drawing/2014/main" id="{861750B1-986D-73FA-0950-0CDAC35B0AB5}"/>
              </a:ext>
            </a:extLst>
          </p:cNvPr>
          <p:cNvSpPr>
            <a:spLocks noGrp="1"/>
          </p:cNvSpPr>
          <p:nvPr>
            <p:ph type="ftr" sz="quarter" idx="11"/>
          </p:nvPr>
        </p:nvSpPr>
        <p:spPr/>
        <p:txBody>
          <a:bodyPr/>
          <a:lstStyle/>
          <a:p>
            <a:r>
              <a:rPr lang="tr-TR"/>
              <a:t>Dr. Deniz Özel</a:t>
            </a:r>
            <a:endParaRPr lang="tr-TR" dirty="0"/>
          </a:p>
        </p:txBody>
      </p:sp>
      <p:sp>
        <p:nvSpPr>
          <p:cNvPr id="5" name="Slayt Numarası Yer Tutucusu 4">
            <a:extLst>
              <a:ext uri="{FF2B5EF4-FFF2-40B4-BE49-F238E27FC236}">
                <a16:creationId xmlns:a16="http://schemas.microsoft.com/office/drawing/2014/main" id="{ABD411BA-8CDD-F5F6-9F9B-DE317A58D143}"/>
              </a:ext>
            </a:extLst>
          </p:cNvPr>
          <p:cNvSpPr>
            <a:spLocks noGrp="1"/>
          </p:cNvSpPr>
          <p:nvPr>
            <p:ph type="sldNum" sz="quarter" idx="12"/>
          </p:nvPr>
        </p:nvSpPr>
        <p:spPr/>
        <p:txBody>
          <a:bodyPr/>
          <a:lstStyle/>
          <a:p>
            <a:fld id="{41982CC6-8475-4F97-B3AB-6E1D837138A2}" type="slidenum">
              <a:rPr lang="tr-TR" smtClean="0"/>
              <a:t>2</a:t>
            </a:fld>
            <a:endParaRPr lang="tr-TR"/>
          </a:p>
        </p:txBody>
      </p:sp>
    </p:spTree>
    <p:extLst>
      <p:ext uri="{BB962C8B-B14F-4D97-AF65-F5344CB8AC3E}">
        <p14:creationId xmlns:p14="http://schemas.microsoft.com/office/powerpoint/2010/main" val="42902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20</a:t>
            </a:fld>
            <a:endParaRPr lang="tr-TR"/>
          </a:p>
        </p:txBody>
      </p:sp>
      <p:pic>
        <p:nvPicPr>
          <p:cNvPr id="7" name="Resim 6"/>
          <p:cNvPicPr>
            <a:picLocks noChangeAspect="1"/>
          </p:cNvPicPr>
          <p:nvPr/>
        </p:nvPicPr>
        <p:blipFill rotWithShape="1">
          <a:blip r:embed="rId2"/>
          <a:srcRect t="-1109" b="7186"/>
          <a:stretch/>
        </p:blipFill>
        <p:spPr>
          <a:xfrm>
            <a:off x="203834" y="0"/>
            <a:ext cx="11784330" cy="6832290"/>
          </a:xfrm>
          <a:prstGeom prst="rect">
            <a:avLst/>
          </a:prstGeom>
        </p:spPr>
      </p:pic>
      <p:sp>
        <p:nvSpPr>
          <p:cNvPr id="6" name="Dikdörtgen 5">
            <a:extLst>
              <a:ext uri="{FF2B5EF4-FFF2-40B4-BE49-F238E27FC236}">
                <a16:creationId xmlns:a16="http://schemas.microsoft.com/office/drawing/2014/main" id="{638F7D76-6BF3-9E37-9C31-D48809F598D4}"/>
              </a:ext>
            </a:extLst>
          </p:cNvPr>
          <p:cNvSpPr/>
          <p:nvPr/>
        </p:nvSpPr>
        <p:spPr>
          <a:xfrm>
            <a:off x="1681612" y="4842931"/>
            <a:ext cx="8926923"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800" b="1" cap="none" spc="0" dirty="0">
                <a:ln/>
                <a:solidFill>
                  <a:schemeClr val="accent4"/>
                </a:solidFill>
                <a:effectLst/>
              </a:rPr>
              <a:t>DİKKAT!!! </a:t>
            </a:r>
          </a:p>
          <a:p>
            <a:pPr algn="ctr"/>
            <a:r>
              <a:rPr lang="tr-TR" sz="2800" b="1" cap="none" spc="0" dirty="0">
                <a:ln/>
                <a:solidFill>
                  <a:schemeClr val="accent4"/>
                </a:solidFill>
                <a:effectLst/>
              </a:rPr>
              <a:t>VERİ GİRİŞİNİ EXCEL İLE YAPMAK</a:t>
            </a:r>
          </a:p>
          <a:p>
            <a:pPr algn="ctr"/>
            <a:r>
              <a:rPr lang="tr-TR" sz="2800" b="1" cap="none" spc="0" dirty="0">
                <a:ln/>
                <a:solidFill>
                  <a:schemeClr val="accent4"/>
                </a:solidFill>
                <a:effectLst/>
              </a:rPr>
              <a:t>«KEŞKE» DEDİRTEBİLİR.</a:t>
            </a:r>
          </a:p>
        </p:txBody>
      </p:sp>
    </p:spTree>
    <p:extLst>
      <p:ext uri="{BB962C8B-B14F-4D97-AF65-F5344CB8AC3E}">
        <p14:creationId xmlns:p14="http://schemas.microsoft.com/office/powerpoint/2010/main" val="4222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09601"/>
            <a:ext cx="9601196" cy="457252"/>
          </a:xfrm>
        </p:spPr>
        <p:txBody>
          <a:bodyPr>
            <a:noAutofit/>
          </a:bodyPr>
          <a:lstStyle/>
          <a:p>
            <a:r>
              <a:rPr lang="tr-TR" sz="2800" dirty="0"/>
              <a:t>Birden fazla seçenek</a:t>
            </a:r>
            <a:endParaRPr lang="tr-TR" sz="3200"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rotWithShape="1">
          <a:blip r:embed="rId2"/>
          <a:srcRect t="15960" r="21026" b="12191"/>
          <a:stretch/>
        </p:blipFill>
        <p:spPr>
          <a:xfrm>
            <a:off x="884128" y="1159983"/>
            <a:ext cx="10142873" cy="4715886"/>
          </a:xfrm>
          <a:prstGeom prst="rect">
            <a:avLst/>
          </a:prstGeom>
        </p:spPr>
      </p:pic>
      <p:sp>
        <p:nvSpPr>
          <p:cNvPr id="4" name="Altbilgi Yer Tutucusu 3"/>
          <p:cNvSpPr>
            <a:spLocks noGrp="1"/>
          </p:cNvSpPr>
          <p:nvPr>
            <p:ph type="ftr" sz="quarter" idx="11"/>
          </p:nvPr>
        </p:nvSpPr>
        <p:spPr/>
        <p:txBody>
          <a:bodyPr/>
          <a:lstStyle/>
          <a:p>
            <a:r>
              <a:rPr lang="sv-SE"/>
              <a:t>Dr. Deniz Özel</a:t>
            </a:r>
            <a:endParaRPr lang="tr-TR" dirty="0"/>
          </a:p>
        </p:txBody>
      </p:sp>
      <p:sp>
        <p:nvSpPr>
          <p:cNvPr id="6" name="Slayt Numarası Yer Tutucusu 5"/>
          <p:cNvSpPr>
            <a:spLocks noGrp="1"/>
          </p:cNvSpPr>
          <p:nvPr>
            <p:ph type="sldNum" sz="quarter" idx="12"/>
          </p:nvPr>
        </p:nvSpPr>
        <p:spPr/>
        <p:txBody>
          <a:bodyPr/>
          <a:lstStyle/>
          <a:p>
            <a:fld id="{41982CC6-8475-4F97-B3AB-6E1D837138A2}" type="slidenum">
              <a:rPr lang="tr-TR" smtClean="0"/>
              <a:t>21</a:t>
            </a:fld>
            <a:endParaRPr lang="tr-TR"/>
          </a:p>
        </p:txBody>
      </p:sp>
    </p:spTree>
    <p:extLst>
      <p:ext uri="{BB962C8B-B14F-4D97-AF65-F5344CB8AC3E}">
        <p14:creationId xmlns:p14="http://schemas.microsoft.com/office/powerpoint/2010/main" val="192701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614" t="15844" r="32985" b="12665"/>
          <a:stretch/>
        </p:blipFill>
        <p:spPr>
          <a:xfrm>
            <a:off x="1295401" y="982132"/>
            <a:ext cx="9601196" cy="4986868"/>
          </a:xfrm>
          <a:prstGeom prst="rect">
            <a:avLst/>
          </a:prstGeom>
        </p:spPr>
      </p:pic>
      <p:sp>
        <p:nvSpPr>
          <p:cNvPr id="5" name="Altbilgi Yer Tutucusu 4"/>
          <p:cNvSpPr>
            <a:spLocks noGrp="1"/>
          </p:cNvSpPr>
          <p:nvPr>
            <p:ph type="ftr" sz="quarter" idx="11"/>
          </p:nvPr>
        </p:nvSpPr>
        <p:spPr/>
        <p:txBody>
          <a:bodyPr/>
          <a:lstStyle/>
          <a:p>
            <a:r>
              <a:rPr lang="sv-SE"/>
              <a:t>Dr. Deniz Özel</a:t>
            </a:r>
            <a:endParaRPr lang="tr-TR"/>
          </a:p>
        </p:txBody>
      </p:sp>
      <p:sp>
        <p:nvSpPr>
          <p:cNvPr id="6" name="Slayt Numarası Yer Tutucusu 5"/>
          <p:cNvSpPr>
            <a:spLocks noGrp="1"/>
          </p:cNvSpPr>
          <p:nvPr>
            <p:ph type="sldNum" sz="quarter" idx="12"/>
          </p:nvPr>
        </p:nvSpPr>
        <p:spPr/>
        <p:txBody>
          <a:bodyPr/>
          <a:lstStyle/>
          <a:p>
            <a:fld id="{41982CC6-8475-4F97-B3AB-6E1D837138A2}" type="slidenum">
              <a:rPr lang="tr-TR" smtClean="0"/>
              <a:t>22</a:t>
            </a:fld>
            <a:endParaRPr lang="tr-TR"/>
          </a:p>
        </p:txBody>
      </p:sp>
      <p:sp>
        <p:nvSpPr>
          <p:cNvPr id="7" name="Unvan 1">
            <a:extLst>
              <a:ext uri="{FF2B5EF4-FFF2-40B4-BE49-F238E27FC236}">
                <a16:creationId xmlns:a16="http://schemas.microsoft.com/office/drawing/2014/main" id="{AD350DF1-62A7-4B29-98B7-DD8844E9F691}"/>
              </a:ext>
            </a:extLst>
          </p:cNvPr>
          <p:cNvSpPr txBox="1">
            <a:spLocks/>
          </p:cNvSpPr>
          <p:nvPr/>
        </p:nvSpPr>
        <p:spPr>
          <a:xfrm>
            <a:off x="1295401" y="609601"/>
            <a:ext cx="9601196" cy="2794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36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a:t>Bağımlı ölçümler</a:t>
            </a:r>
          </a:p>
        </p:txBody>
      </p:sp>
    </p:spTree>
    <p:extLst>
      <p:ext uri="{BB962C8B-B14F-4D97-AF65-F5344CB8AC3E}">
        <p14:creationId xmlns:p14="http://schemas.microsoft.com/office/powerpoint/2010/main" val="360144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015069" y="2767489"/>
            <a:ext cx="8158688" cy="1822514"/>
          </a:xfrm>
        </p:spPr>
        <p:txBody>
          <a:bodyPr/>
          <a:lstStyle/>
          <a:p>
            <a:r>
              <a:rPr lang="tr-TR" dirty="0"/>
              <a:t>Analizden önce neler yapılmalı?</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23</a:t>
            </a:fld>
            <a:endParaRPr lang="tr-TR"/>
          </a:p>
        </p:txBody>
      </p:sp>
      <p:pic>
        <p:nvPicPr>
          <p:cNvPr id="8" name="Picture 2" descr="https://thumbs.dreamstime.com/z/statistical-check-1793695.jpg">
            <a:extLst>
              <a:ext uri="{FF2B5EF4-FFF2-40B4-BE49-F238E27FC236}">
                <a16:creationId xmlns:a16="http://schemas.microsoft.com/office/drawing/2014/main" id="{0A9C0366-0267-4F74-9E85-9D6F417DE8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33"/>
          <a:stretch/>
        </p:blipFill>
        <p:spPr bwMode="auto">
          <a:xfrm>
            <a:off x="4320264" y="1416625"/>
            <a:ext cx="3548296" cy="218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3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a:srcRect l="18439" t="9584" r="18359" b="10000"/>
          <a:stretch/>
        </p:blipFill>
        <p:spPr>
          <a:xfrm>
            <a:off x="2479249" y="657225"/>
            <a:ext cx="7474376" cy="5311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Metin kutusu 7"/>
          <p:cNvSpPr txBox="1"/>
          <p:nvPr/>
        </p:nvSpPr>
        <p:spPr>
          <a:xfrm>
            <a:off x="4824094" y="935355"/>
            <a:ext cx="1457326" cy="923330"/>
          </a:xfrm>
          <a:prstGeom prst="rect">
            <a:avLst/>
          </a:prstGeom>
          <a:noFill/>
        </p:spPr>
        <p:txBody>
          <a:bodyPr wrap="square" rtlCol="0">
            <a:spAutoFit/>
          </a:bodyPr>
          <a:lstStyle/>
          <a:p>
            <a:pPr algn="ctr"/>
            <a:r>
              <a:rPr lang="tr-TR" b="1" dirty="0">
                <a:solidFill>
                  <a:schemeClr val="bg1"/>
                </a:solidFill>
              </a:rPr>
              <a:t>Verileri kontrol ettiniz mi?</a:t>
            </a:r>
          </a:p>
        </p:txBody>
      </p:sp>
      <p:sp>
        <p:nvSpPr>
          <p:cNvPr id="9" name="Metin kutusu 8"/>
          <p:cNvSpPr txBox="1"/>
          <p:nvPr/>
        </p:nvSpPr>
        <p:spPr>
          <a:xfrm>
            <a:off x="6524411" y="985560"/>
            <a:ext cx="1457326" cy="923330"/>
          </a:xfrm>
          <a:prstGeom prst="rect">
            <a:avLst/>
          </a:prstGeom>
          <a:noFill/>
        </p:spPr>
        <p:txBody>
          <a:bodyPr wrap="square" rtlCol="0">
            <a:spAutoFit/>
          </a:bodyPr>
          <a:lstStyle/>
          <a:p>
            <a:pPr algn="ctr"/>
            <a:r>
              <a:rPr lang="tr-TR" b="1" dirty="0">
                <a:solidFill>
                  <a:schemeClr val="bg1"/>
                </a:solidFill>
              </a:rPr>
              <a:t>Evet, birkaç kez kontrol ettim.</a:t>
            </a:r>
          </a:p>
        </p:txBody>
      </p:sp>
      <p:sp>
        <p:nvSpPr>
          <p:cNvPr id="2" name="Düşünce Balonu: Bulut 1">
            <a:extLst>
              <a:ext uri="{FF2B5EF4-FFF2-40B4-BE49-F238E27FC236}">
                <a16:creationId xmlns:a16="http://schemas.microsoft.com/office/drawing/2014/main" id="{9F7E24CA-F144-40D0-B413-4039136A1E01}"/>
              </a:ext>
            </a:extLst>
          </p:cNvPr>
          <p:cNvSpPr/>
          <p:nvPr/>
        </p:nvSpPr>
        <p:spPr>
          <a:xfrm>
            <a:off x="2511745" y="625037"/>
            <a:ext cx="1229360" cy="1035725"/>
          </a:xfrm>
          <a:prstGeom prst="cloudCallout">
            <a:avLst>
              <a:gd name="adj1" fmla="val 48179"/>
              <a:gd name="adj2" fmla="val 5794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a:solidFill>
                  <a:srgbClr val="FF0000"/>
                </a:solidFill>
              </a:rPr>
              <a:t>Acaba nasıl?..</a:t>
            </a:r>
          </a:p>
        </p:txBody>
      </p:sp>
      <p:pic>
        <p:nvPicPr>
          <p:cNvPr id="11" name="Resim 10"/>
          <p:cNvPicPr>
            <a:picLocks noChangeAspect="1"/>
          </p:cNvPicPr>
          <p:nvPr/>
        </p:nvPicPr>
        <p:blipFill rotWithShape="1">
          <a:blip r:embed="rId3"/>
          <a:srcRect l="28798" t="4767" r="3485" b="12342"/>
          <a:stretch/>
        </p:blipFill>
        <p:spPr>
          <a:xfrm>
            <a:off x="3850640" y="1660762"/>
            <a:ext cx="842026" cy="950463"/>
          </a:xfrm>
          <a:prstGeom prst="ellipse">
            <a:avLst/>
          </a:prstGeom>
          <a:ln>
            <a:noFill/>
          </a:ln>
          <a:effectLst>
            <a:softEdge rad="112500"/>
          </a:effectLst>
        </p:spPr>
      </p:pic>
      <p:sp>
        <p:nvSpPr>
          <p:cNvPr id="3" name="Alt Bilgi Yer Tutucusu 2">
            <a:extLst>
              <a:ext uri="{FF2B5EF4-FFF2-40B4-BE49-F238E27FC236}">
                <a16:creationId xmlns:a16="http://schemas.microsoft.com/office/drawing/2014/main" id="{1460AECE-B25E-4E62-AAC4-5BFF327C6BDC}"/>
              </a:ext>
            </a:extLst>
          </p:cNvPr>
          <p:cNvSpPr>
            <a:spLocks noGrp="1"/>
          </p:cNvSpPr>
          <p:nvPr>
            <p:ph type="ftr" sz="quarter" idx="11"/>
          </p:nvPr>
        </p:nvSpPr>
        <p:spPr/>
        <p:txBody>
          <a:bodyPr/>
          <a:lstStyle/>
          <a:p>
            <a:r>
              <a:rPr lang="sv-SE"/>
              <a:t>Dr. Deniz Özel</a:t>
            </a:r>
            <a:endParaRPr lang="tr-TR" dirty="0"/>
          </a:p>
        </p:txBody>
      </p:sp>
      <p:sp>
        <p:nvSpPr>
          <p:cNvPr id="4" name="Slayt Numarası Yer Tutucusu 3">
            <a:extLst>
              <a:ext uri="{FF2B5EF4-FFF2-40B4-BE49-F238E27FC236}">
                <a16:creationId xmlns:a16="http://schemas.microsoft.com/office/drawing/2014/main" id="{75D6D61C-B865-4E98-90CB-F60C85658663}"/>
              </a:ext>
            </a:extLst>
          </p:cNvPr>
          <p:cNvSpPr>
            <a:spLocks noGrp="1"/>
          </p:cNvSpPr>
          <p:nvPr>
            <p:ph type="sldNum" sz="quarter" idx="12"/>
          </p:nvPr>
        </p:nvSpPr>
        <p:spPr/>
        <p:txBody>
          <a:bodyPr/>
          <a:lstStyle/>
          <a:p>
            <a:fld id="{41982CC6-8475-4F97-B3AB-6E1D837138A2}" type="slidenum">
              <a:rPr lang="tr-TR" smtClean="0"/>
              <a:t>24</a:t>
            </a:fld>
            <a:endParaRPr lang="tr-TR"/>
          </a:p>
        </p:txBody>
      </p:sp>
    </p:spTree>
    <p:extLst>
      <p:ext uri="{BB962C8B-B14F-4D97-AF65-F5344CB8AC3E}">
        <p14:creationId xmlns:p14="http://schemas.microsoft.com/office/powerpoint/2010/main" val="374247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 name="Picture 4" descr="https://ars.els-cdn.com/content/image/1-s2.0-S0747563211000707-gr3.jpg">
            <a:extLst>
              <a:ext uri="{FF2B5EF4-FFF2-40B4-BE49-F238E27FC236}">
                <a16:creationId xmlns:a16="http://schemas.microsoft.com/office/drawing/2014/main" id="{1FD0E882-946D-47BD-B290-86BC7CDDC4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58199" y="1759795"/>
            <a:ext cx="4686203" cy="33384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rs.els-cdn.com/content/image/1-s2.0-S0747563211000707-gr2.jpg">
            <a:extLst>
              <a:ext uri="{FF2B5EF4-FFF2-40B4-BE49-F238E27FC236}">
                <a16:creationId xmlns:a16="http://schemas.microsoft.com/office/drawing/2014/main" id="{E57EAA52-7FD8-48E6-A23B-40687B70FB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106510" y="1759795"/>
            <a:ext cx="4584543" cy="333840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a:extLst>
              <a:ext uri="{FF2B5EF4-FFF2-40B4-BE49-F238E27FC236}">
                <a16:creationId xmlns:a16="http://schemas.microsoft.com/office/drawing/2014/main" id="{EDE06500-A0A2-403A-934E-3E4791A211BD}"/>
              </a:ext>
            </a:extLst>
          </p:cNvPr>
          <p:cNvSpPr/>
          <p:nvPr/>
        </p:nvSpPr>
        <p:spPr>
          <a:xfrm>
            <a:off x="1373275" y="5666027"/>
            <a:ext cx="9445450" cy="430887"/>
          </a:xfrm>
          <a:prstGeom prst="rect">
            <a:avLst/>
          </a:prstGeom>
        </p:spPr>
        <p:txBody>
          <a:bodyPr wrap="square">
            <a:spAutoFit/>
          </a:bodyPr>
          <a:lstStyle/>
          <a:p>
            <a:r>
              <a:rPr lang="en-US" sz="1050" dirty="0" err="1">
                <a:solidFill>
                  <a:srgbClr val="222222"/>
                </a:solidFill>
                <a:latin typeface="Arial" panose="020B0604020202020204" pitchFamily="34" charset="0"/>
              </a:rPr>
              <a:t>Barchard</a:t>
            </a:r>
            <a:r>
              <a:rPr lang="en-US" sz="1050" dirty="0">
                <a:solidFill>
                  <a:srgbClr val="222222"/>
                </a:solidFill>
                <a:latin typeface="Arial" panose="020B0604020202020204" pitchFamily="34" charset="0"/>
              </a:rPr>
              <a:t>, K. A., &amp; Pace, L. A. (2011). Preventing human error: </a:t>
            </a:r>
            <a:r>
              <a:rPr lang="en-US" sz="1050" b="1" dirty="0">
                <a:solidFill>
                  <a:srgbClr val="222222"/>
                </a:solidFill>
                <a:latin typeface="Arial" panose="020B0604020202020204" pitchFamily="34" charset="0"/>
              </a:rPr>
              <a:t>The impact of data entry methods on data accuracy and statistical</a:t>
            </a:r>
            <a:r>
              <a:rPr lang="tr-TR" sz="1050" b="1" dirty="0">
                <a:solidFill>
                  <a:srgbClr val="222222"/>
                </a:solidFill>
                <a:latin typeface="Arial" panose="020B0604020202020204" pitchFamily="34" charset="0"/>
              </a:rPr>
              <a:t> </a:t>
            </a:r>
            <a:r>
              <a:rPr lang="en-US" sz="1050" b="1" dirty="0">
                <a:solidFill>
                  <a:srgbClr val="222222"/>
                </a:solidFill>
                <a:latin typeface="Arial" panose="020B0604020202020204" pitchFamily="34" charset="0"/>
              </a:rPr>
              <a:t>results.</a:t>
            </a:r>
            <a:r>
              <a:rPr lang="en-US" sz="1050" dirty="0">
                <a:solidFill>
                  <a:srgbClr val="222222"/>
                </a:solidFill>
                <a:latin typeface="Arial" panose="020B0604020202020204" pitchFamily="34" charset="0"/>
              </a:rPr>
              <a:t> </a:t>
            </a:r>
            <a:r>
              <a:rPr lang="en-US" sz="1050" i="1" dirty="0">
                <a:solidFill>
                  <a:srgbClr val="222222"/>
                </a:solidFill>
                <a:latin typeface="Arial" panose="020B0604020202020204" pitchFamily="34" charset="0"/>
              </a:rPr>
              <a:t>Computers in Human Behavior</a:t>
            </a:r>
            <a:r>
              <a:rPr lang="en-US" sz="1050" dirty="0">
                <a:solidFill>
                  <a:srgbClr val="222222"/>
                </a:solidFill>
                <a:latin typeface="Arial" panose="020B0604020202020204" pitchFamily="34" charset="0"/>
              </a:rPr>
              <a:t>, </a:t>
            </a:r>
            <a:r>
              <a:rPr lang="en-US" sz="1050" i="1" dirty="0">
                <a:solidFill>
                  <a:srgbClr val="222222"/>
                </a:solidFill>
                <a:latin typeface="Arial" panose="020B0604020202020204" pitchFamily="34" charset="0"/>
              </a:rPr>
              <a:t>27</a:t>
            </a:r>
            <a:r>
              <a:rPr lang="en-US" sz="1050" dirty="0">
                <a:solidFill>
                  <a:srgbClr val="222222"/>
                </a:solidFill>
                <a:latin typeface="Arial" panose="020B0604020202020204" pitchFamily="34" charset="0"/>
              </a:rPr>
              <a:t>(5), 1834-1839.</a:t>
            </a:r>
            <a:endParaRPr lang="tr-TR" sz="1050" dirty="0"/>
          </a:p>
        </p:txBody>
      </p:sp>
      <p:sp>
        <p:nvSpPr>
          <p:cNvPr id="9" name="Dikdörtgen 8">
            <a:extLst>
              <a:ext uri="{FF2B5EF4-FFF2-40B4-BE49-F238E27FC236}">
                <a16:creationId xmlns:a16="http://schemas.microsoft.com/office/drawing/2014/main" id="{66CC1FBF-4135-4FAA-B577-C27148ECDB84}"/>
              </a:ext>
            </a:extLst>
          </p:cNvPr>
          <p:cNvSpPr/>
          <p:nvPr/>
        </p:nvSpPr>
        <p:spPr>
          <a:xfrm>
            <a:off x="6444800" y="5243616"/>
            <a:ext cx="4180449" cy="276999"/>
          </a:xfrm>
          <a:prstGeom prst="rect">
            <a:avLst/>
          </a:prstGeom>
        </p:spPr>
        <p:txBody>
          <a:bodyPr wrap="square">
            <a:spAutoFit/>
          </a:bodyPr>
          <a:lstStyle/>
          <a:p>
            <a:r>
              <a:rPr lang="tr-TR" sz="1200" dirty="0">
                <a:latin typeface="+mj-lt"/>
              </a:rPr>
              <a:t>Katılımcıların her yöntem için doğru istatistiği elde etme yüzdesi</a:t>
            </a:r>
          </a:p>
        </p:txBody>
      </p:sp>
      <p:sp>
        <p:nvSpPr>
          <p:cNvPr id="3" name="Slayt Numarası Yer Tutucusu 2">
            <a:extLst>
              <a:ext uri="{FF2B5EF4-FFF2-40B4-BE49-F238E27FC236}">
                <a16:creationId xmlns:a16="http://schemas.microsoft.com/office/drawing/2014/main" id="{47575FE7-55C4-4555-AF49-D9B26BC6C2F8}"/>
              </a:ext>
            </a:extLst>
          </p:cNvPr>
          <p:cNvSpPr>
            <a:spLocks noGrp="1"/>
          </p:cNvSpPr>
          <p:nvPr>
            <p:ph type="sldNum" sz="quarter" idx="12"/>
          </p:nvPr>
        </p:nvSpPr>
        <p:spPr/>
        <p:txBody>
          <a:bodyPr/>
          <a:lstStyle/>
          <a:p>
            <a:fld id="{41982CC6-8475-4F97-B3AB-6E1D837138A2}" type="slidenum">
              <a:rPr lang="tr-TR" smtClean="0"/>
              <a:t>25</a:t>
            </a:fld>
            <a:endParaRPr lang="tr-TR"/>
          </a:p>
        </p:txBody>
      </p:sp>
    </p:spTree>
    <p:extLst>
      <p:ext uri="{BB962C8B-B14F-4D97-AF65-F5344CB8AC3E}">
        <p14:creationId xmlns:p14="http://schemas.microsoft.com/office/powerpoint/2010/main" val="3414503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295402" y="982133"/>
            <a:ext cx="9601196" cy="563864"/>
          </a:xfrm>
        </p:spPr>
        <p:txBody>
          <a:bodyPr>
            <a:normAutofit fontScale="90000"/>
          </a:bodyPr>
          <a:lstStyle/>
          <a:p>
            <a:r>
              <a:rPr lang="tr-TR" dirty="0"/>
              <a:t>Veri girişinde en sık yapılan hatalar</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26</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126183671"/>
              </p:ext>
            </p:extLst>
          </p:nvPr>
        </p:nvGraphicFramePr>
        <p:xfrm>
          <a:off x="1352482" y="1659113"/>
          <a:ext cx="9601197" cy="432816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20000"/>
                    </a:ext>
                  </a:extLst>
                </a:gridCol>
                <a:gridCol w="3200399">
                  <a:extLst>
                    <a:ext uri="{9D8B030D-6E8A-4147-A177-3AD203B41FA5}">
                      <a16:colId xmlns:a16="http://schemas.microsoft.com/office/drawing/2014/main" val="20002"/>
                    </a:ext>
                  </a:extLst>
                </a:gridCol>
                <a:gridCol w="3200399">
                  <a:extLst>
                    <a:ext uri="{9D8B030D-6E8A-4147-A177-3AD203B41FA5}">
                      <a16:colId xmlns:a16="http://schemas.microsoft.com/office/drawing/2014/main" val="2565003484"/>
                    </a:ext>
                  </a:extLst>
                </a:gridCol>
              </a:tblGrid>
              <a:tr h="0">
                <a:tc>
                  <a:txBody>
                    <a:bodyPr/>
                    <a:lstStyle/>
                    <a:p>
                      <a:pPr algn="ctr"/>
                      <a:r>
                        <a:rPr lang="tr-TR" sz="1400" dirty="0"/>
                        <a:t>Bilgi eksikliği</a:t>
                      </a:r>
                    </a:p>
                  </a:txBody>
                  <a:tcPr anchor="ctr"/>
                </a:tc>
                <a:tc>
                  <a:txBody>
                    <a:bodyPr/>
                    <a:lstStyle/>
                    <a:p>
                      <a:pPr algn="ctr"/>
                      <a:r>
                        <a:rPr lang="tr-TR" sz="1400" baseline="0" dirty="0"/>
                        <a:t>A</a:t>
                      </a:r>
                      <a:r>
                        <a:rPr lang="tr-TR" sz="1400" dirty="0"/>
                        <a:t>ralık dışı (</a:t>
                      </a:r>
                      <a:r>
                        <a:rPr lang="tr-TR" sz="1400" dirty="0" err="1"/>
                        <a:t>out</a:t>
                      </a:r>
                      <a:r>
                        <a:rPr lang="tr-TR" sz="1400" dirty="0"/>
                        <a:t>-of-</a:t>
                      </a:r>
                      <a:r>
                        <a:rPr lang="tr-TR" sz="1400" dirty="0" err="1"/>
                        <a:t>range</a:t>
                      </a:r>
                      <a:r>
                        <a:rPr lang="tr-TR" sz="1400" dirty="0"/>
                        <a:t>)</a:t>
                      </a:r>
                    </a:p>
                  </a:txBody>
                  <a:tcPr anchor="ctr"/>
                </a:tc>
                <a:tc>
                  <a:txBody>
                    <a:bodyPr/>
                    <a:lstStyle/>
                    <a:p>
                      <a:pPr algn="ctr"/>
                      <a:r>
                        <a:rPr lang="tr-TR" sz="1400" dirty="0"/>
                        <a:t>Aralık içi</a:t>
                      </a:r>
                      <a:r>
                        <a:rPr lang="tr-TR" sz="1400" baseline="0" dirty="0"/>
                        <a:t> (in-</a:t>
                      </a:r>
                      <a:r>
                        <a:rPr lang="tr-TR" sz="1400" baseline="0" dirty="0" err="1"/>
                        <a:t>range</a:t>
                      </a:r>
                      <a:r>
                        <a:rPr lang="tr-TR" sz="1400" baseline="0" dirty="0"/>
                        <a:t>)</a:t>
                      </a:r>
                      <a:endParaRPr lang="tr-TR" sz="1400" dirty="0"/>
                    </a:p>
                  </a:txBody>
                  <a:tcPr anchor="ctr"/>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Kodlamamak</a:t>
                      </a:r>
                      <a:r>
                        <a:rPr lang="tr-TR" sz="1400" baseline="0" dirty="0">
                          <a:sym typeface="Wingdings" panose="05000000000000000000" pitchFamily="2" charset="2"/>
                        </a:rPr>
                        <a:t> (k, e)</a:t>
                      </a:r>
                      <a:endParaRPr lang="tr-TR" sz="1400" dirty="0">
                        <a:sym typeface="Wingdings" panose="05000000000000000000" pitchFamily="2" charset="2"/>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mn-lt"/>
                          <a:ea typeface="+mn-ea"/>
                          <a:cs typeface="+mn-cs"/>
                        </a:rPr>
                        <a:t>Dolu olan hücreyi boş bırakmak</a:t>
                      </a:r>
                    </a:p>
                  </a:txBody>
                  <a:tcPr anchor="ctr"/>
                </a:tc>
                <a:tc>
                  <a:txBody>
                    <a:bodyPr/>
                    <a:lstStyle/>
                    <a:p>
                      <a:r>
                        <a:rPr lang="tr-TR" sz="1400" dirty="0"/>
                        <a:t>Sayıların sırasını değiştirme (125 yerine 152)</a:t>
                      </a:r>
                    </a:p>
                  </a:txBody>
                  <a:tcPr anchor="ctr"/>
                </a:tc>
                <a:extLst>
                  <a:ext uri="{0D108BD9-81ED-4DB2-BD59-A6C34878D82A}">
                    <a16:rowId xmlns:a16="http://schemas.microsoft.com/office/drawing/2014/main" val="10001"/>
                  </a:ext>
                </a:extLst>
              </a:tr>
              <a:tr h="0">
                <a:tc>
                  <a:txBody>
                    <a:bodyPr/>
                    <a:lstStyle/>
                    <a:p>
                      <a:r>
                        <a:rPr lang="tr-TR" sz="1400" dirty="0"/>
                        <a:t>Boş veriyi 0 veya «ölçülmedi» olarak girmek</a:t>
                      </a:r>
                    </a:p>
                  </a:txBody>
                  <a:tcPr anchor="ctr"/>
                </a:tc>
                <a:tc>
                  <a:txBody>
                    <a:bodyPr/>
                    <a:lstStyle/>
                    <a:p>
                      <a:r>
                        <a:rPr lang="tr-TR" sz="1400" dirty="0"/>
                        <a:t>Boş veri</a:t>
                      </a:r>
                      <a:r>
                        <a:rPr lang="tr-TR" sz="1400" baseline="0" dirty="0"/>
                        <a:t> için </a:t>
                      </a:r>
                      <a:r>
                        <a:rPr lang="tr-TR" sz="1400" dirty="0"/>
                        <a:t>bir değer girmek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t>Yanlış rakamı tekrarlama</a:t>
                      </a:r>
                      <a:r>
                        <a:rPr lang="tr-TR" sz="1400" baseline="0" dirty="0"/>
                        <a:t> (</a:t>
                      </a:r>
                      <a:r>
                        <a:rPr lang="en-US" sz="1400" dirty="0">
                          <a:effectLst/>
                        </a:rPr>
                        <a:t>496991</a:t>
                      </a:r>
                      <a:r>
                        <a:rPr lang="tr-TR" sz="1400" baseline="0" dirty="0">
                          <a:effectLst/>
                        </a:rPr>
                        <a:t> y</a:t>
                      </a:r>
                      <a:r>
                        <a:rPr lang="tr-TR" sz="1400" dirty="0">
                          <a:effectLst/>
                        </a:rPr>
                        <a:t>erine </a:t>
                      </a:r>
                      <a:r>
                        <a:rPr lang="en-US" sz="1400" dirty="0">
                          <a:effectLst/>
                        </a:rPr>
                        <a:t>49669</a:t>
                      </a:r>
                      <a:r>
                        <a:rPr lang="tr-TR" sz="1400" dirty="0">
                          <a:effectLst/>
                        </a:rPr>
                        <a:t>1)</a:t>
                      </a:r>
                      <a:endParaRPr lang="tr-TR" sz="1400" dirty="0"/>
                    </a:p>
                  </a:txBody>
                  <a:tcPr anchor="ctr"/>
                </a:tc>
                <a:extLst>
                  <a:ext uri="{0D108BD9-81ED-4DB2-BD59-A6C34878D82A}">
                    <a16:rowId xmlns:a16="http://schemas.microsoft.com/office/drawing/2014/main" val="1000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Farklı birimlerle veri girmek (Süre:</a:t>
                      </a:r>
                      <a:r>
                        <a:rPr lang="tr-TR" sz="1400" baseline="0" dirty="0">
                          <a:sym typeface="Wingdings" panose="05000000000000000000" pitchFamily="2" charset="2"/>
                        </a:rPr>
                        <a:t> </a:t>
                      </a:r>
                      <a:r>
                        <a:rPr lang="tr-TR" sz="1400" dirty="0">
                          <a:sym typeface="Wingdings" panose="05000000000000000000" pitchFamily="2" charset="2"/>
                        </a:rPr>
                        <a:t>1 ay-1 yıl)</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2 yerine 7 girmek (aralık 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2 yerine 5 girmek (aralık 1-5)</a:t>
                      </a:r>
                    </a:p>
                  </a:txBody>
                  <a:tcPr anchor="ctr"/>
                </a:tc>
                <a:extLst>
                  <a:ext uri="{0D108BD9-81ED-4DB2-BD59-A6C34878D82A}">
                    <a16:rowId xmlns:a16="http://schemas.microsoft.com/office/drawing/2014/main" val="1000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Verileri birleşik girmek (TA:</a:t>
                      </a:r>
                      <a:r>
                        <a:rPr lang="tr-TR" sz="1400" baseline="0" dirty="0">
                          <a:sym typeface="Wingdings" panose="05000000000000000000" pitchFamily="2" charset="2"/>
                        </a:rPr>
                        <a:t> </a:t>
                      </a:r>
                      <a:r>
                        <a:rPr lang="tr-TR" sz="1400" dirty="0">
                          <a:sym typeface="Wingdings" panose="05000000000000000000" pitchFamily="2" charset="2"/>
                        </a:rPr>
                        <a:t>125/85)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Bir</a:t>
                      </a:r>
                      <a:r>
                        <a:rPr lang="tr-TR" sz="1400" baseline="0" dirty="0">
                          <a:sym typeface="Wingdings" panose="05000000000000000000" pitchFamily="2" charset="2"/>
                        </a:rPr>
                        <a:t> hücreye iki yanıt (290 yerine </a:t>
                      </a:r>
                      <a:r>
                        <a:rPr lang="en-US" sz="1400" dirty="0">
                          <a:effectLst/>
                        </a:rPr>
                        <a:t>290384</a:t>
                      </a:r>
                      <a:r>
                        <a:rPr lang="tr-TR" sz="1400" dirty="0">
                          <a:effectLst/>
                        </a:rPr>
                        <a:t>)</a:t>
                      </a:r>
                      <a:endParaRPr lang="tr-TR" sz="1400" dirty="0">
                        <a:sym typeface="Wingdings" panose="05000000000000000000" pitchFamily="2" charset="2"/>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Hesap gerektiren değerleri manuel hesaplamak (BMI)</a:t>
                      </a:r>
                    </a:p>
                  </a:txBody>
                  <a:tcPr anchor="ctr"/>
                </a:tc>
                <a:extLst>
                  <a:ext uri="{0D108BD9-81ED-4DB2-BD59-A6C34878D82A}">
                    <a16:rowId xmlns:a16="http://schemas.microsoft.com/office/drawing/2014/main" val="1000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Birden fazla seçenek girmek (1,2,6)</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Aynı tuşa birden fazla basma (2 yerine 22</a:t>
                      </a:r>
                      <a:r>
                        <a:rPr lang="tr-TR" sz="1400" baseline="0" dirty="0">
                          <a:sym typeface="Wingdings" panose="05000000000000000000" pitchFamily="2" charset="2"/>
                        </a:rPr>
                        <a:t>)</a:t>
                      </a:r>
                      <a:endParaRPr lang="tr-TR" sz="1400" dirty="0">
                        <a:sym typeface="Wingdings" panose="05000000000000000000" pitchFamily="2" charset="2"/>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Virgülden sonraki basamakları ihmal etmek</a:t>
                      </a:r>
                    </a:p>
                  </a:txBody>
                  <a:tcPr anchor="ctr"/>
                </a:tc>
                <a:extLst>
                  <a:ext uri="{0D108BD9-81ED-4DB2-BD59-A6C34878D82A}">
                    <a16:rowId xmlns:a16="http://schemas.microsoft.com/office/drawing/2014/main" val="1000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err="1">
                          <a:sym typeface="Wingdings" panose="05000000000000000000" pitchFamily="2" charset="2"/>
                        </a:rPr>
                        <a:t>Ordinal</a:t>
                      </a:r>
                      <a:r>
                        <a:rPr lang="tr-TR" sz="1400" dirty="0">
                          <a:sym typeface="Wingdings" panose="05000000000000000000" pitchFamily="2" charset="2"/>
                        </a:rPr>
                        <a:t> veriyi</a:t>
                      </a:r>
                      <a:r>
                        <a:rPr lang="tr-TR" sz="1400" baseline="0" dirty="0">
                          <a:sym typeface="Wingdings" panose="05000000000000000000" pitchFamily="2" charset="2"/>
                        </a:rPr>
                        <a:t> sıra gözetmeden girmek (normal:1-obez:2-kilolu:3)</a:t>
                      </a:r>
                      <a:endParaRPr lang="tr-TR" sz="1400" dirty="0">
                        <a:sym typeface="Wingdings" panose="05000000000000000000" pitchFamily="2" charset="2"/>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Uç değer ile aralık dışını ayırt edememek</a:t>
                      </a:r>
                    </a:p>
                  </a:txBody>
                  <a:tcPr anchor="ctr"/>
                </a:tc>
                <a:tc>
                  <a:txBody>
                    <a:bodyPr/>
                    <a:lstStyle/>
                    <a:p>
                      <a:r>
                        <a:rPr lang="tr-TR" sz="1400" dirty="0"/>
                        <a:t>Kadını</a:t>
                      </a:r>
                      <a:r>
                        <a:rPr lang="tr-TR" sz="1400" baseline="0" dirty="0"/>
                        <a:t> erkek olarak girmek</a:t>
                      </a:r>
                      <a:endParaRPr lang="tr-TR" sz="1400" dirty="0"/>
                    </a:p>
                  </a:txBody>
                  <a:tcPr anchor="ctr"/>
                </a:tc>
                <a:extLst>
                  <a:ext uri="{0D108BD9-81ED-4DB2-BD59-A6C34878D82A}">
                    <a16:rowId xmlns:a16="http://schemas.microsoft.com/office/drawing/2014/main" val="10006"/>
                  </a:ext>
                </a:extLst>
              </a:tr>
              <a:tr h="0">
                <a:tc>
                  <a:txBody>
                    <a:bodyPr/>
                    <a:lstStyle/>
                    <a:p>
                      <a:r>
                        <a:rPr lang="tr-TR" sz="1400" dirty="0"/>
                        <a:t>Üst</a:t>
                      </a:r>
                      <a:r>
                        <a:rPr lang="tr-TR" sz="1400" baseline="0" dirty="0"/>
                        <a:t> sınırı geçen verileri &gt;2 olarak girmek</a:t>
                      </a:r>
                      <a:endParaRPr lang="tr-TR"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Kaydırma yapmak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Kaydırma yapmak</a:t>
                      </a:r>
                    </a:p>
                  </a:txBody>
                  <a:tcPr anchor="ctr"/>
                </a:tc>
                <a:extLst>
                  <a:ext uri="{0D108BD9-81ED-4DB2-BD59-A6C34878D82A}">
                    <a16:rowId xmlns:a16="http://schemas.microsoft.com/office/drawing/2014/main" val="1000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Birden fazla veri tabanı oluşturmak</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a:sym typeface="Wingdings" panose="05000000000000000000" pitchFamily="2" charset="2"/>
                        </a:rPr>
                        <a:t>Tarih </a:t>
                      </a:r>
                      <a:r>
                        <a:rPr lang="tr-TR" sz="1400" dirty="0">
                          <a:sym typeface="Wingdings" panose="05000000000000000000" pitchFamily="2" charset="2"/>
                        </a:rPr>
                        <a:t>farkı alırken negatif çıkması</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Farklı</a:t>
                      </a:r>
                      <a:r>
                        <a:rPr lang="tr-TR" sz="1400" baseline="0" dirty="0">
                          <a:sym typeface="Wingdings" panose="05000000000000000000" pitchFamily="2" charset="2"/>
                        </a:rPr>
                        <a:t> değişkenlerde uyumsuz veriler</a:t>
                      </a:r>
                      <a:endParaRPr lang="tr-TR" sz="1400" dirty="0">
                        <a:sym typeface="Wingdings" panose="05000000000000000000" pitchFamily="2" charset="2"/>
                      </a:endParaRPr>
                    </a:p>
                  </a:txBody>
                  <a:tcPr anchor="ctr"/>
                </a:tc>
                <a:extLst>
                  <a:ext uri="{0D108BD9-81ED-4DB2-BD59-A6C34878D82A}">
                    <a16:rowId xmlns:a16="http://schemas.microsoft.com/office/drawing/2014/main" val="1000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Farklı kişilerin veri girişi yapması ve farklı şekilde girmesi</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tr-TR" sz="1400" dirty="0">
                        <a:sym typeface="Wingdings" panose="05000000000000000000" pitchFamily="2" charset="2"/>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400" dirty="0">
                          <a:sym typeface="Wingdings" panose="05000000000000000000" pitchFamily="2" charset="2"/>
                        </a:rPr>
                        <a:t>Mükerrer veri girişi</a:t>
                      </a:r>
                    </a:p>
                  </a:txBody>
                  <a:tcPr anchor="ctr"/>
                </a:tc>
                <a:extLst>
                  <a:ext uri="{0D108BD9-81ED-4DB2-BD59-A6C34878D82A}">
                    <a16:rowId xmlns:a16="http://schemas.microsoft.com/office/drawing/2014/main" val="10009"/>
                  </a:ext>
                </a:extLst>
              </a:tr>
            </a:tbl>
          </a:graphicData>
        </a:graphic>
      </p:graphicFrame>
      <p:sp>
        <p:nvSpPr>
          <p:cNvPr id="3" name="6-Noktalı Yıldız 2"/>
          <p:cNvSpPr/>
          <p:nvPr/>
        </p:nvSpPr>
        <p:spPr>
          <a:xfrm>
            <a:off x="10196818" y="1461148"/>
            <a:ext cx="936000" cy="39593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%89</a:t>
            </a:r>
          </a:p>
        </p:txBody>
      </p:sp>
      <p:sp>
        <p:nvSpPr>
          <p:cNvPr id="7" name="6-Noktalı Yıldız 6"/>
          <p:cNvSpPr/>
          <p:nvPr/>
        </p:nvSpPr>
        <p:spPr>
          <a:xfrm>
            <a:off x="6903667" y="1397986"/>
            <a:ext cx="936000" cy="39593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%11</a:t>
            </a:r>
          </a:p>
        </p:txBody>
      </p:sp>
      <p:sp>
        <p:nvSpPr>
          <p:cNvPr id="8" name="Metin kutusu 7">
            <a:extLst>
              <a:ext uri="{FF2B5EF4-FFF2-40B4-BE49-F238E27FC236}">
                <a16:creationId xmlns:a16="http://schemas.microsoft.com/office/drawing/2014/main" id="{37F44042-9FCF-6097-5B8A-B6B10799AC12}"/>
              </a:ext>
            </a:extLst>
          </p:cNvPr>
          <p:cNvSpPr txBox="1"/>
          <p:nvPr/>
        </p:nvSpPr>
        <p:spPr>
          <a:xfrm>
            <a:off x="5187821" y="721006"/>
            <a:ext cx="1632857" cy="369332"/>
          </a:xfrm>
          <a:prstGeom prst="rect">
            <a:avLst/>
          </a:prstGeom>
          <a:noFill/>
        </p:spPr>
        <p:txBody>
          <a:bodyPr wrap="square" rtlCol="0">
            <a:spAutoFit/>
          </a:bodyPr>
          <a:lstStyle/>
          <a:p>
            <a:r>
              <a:rPr lang="tr-TR" b="1" dirty="0"/>
              <a:t>#verihijyeni</a:t>
            </a:r>
          </a:p>
        </p:txBody>
      </p:sp>
    </p:spTree>
    <p:extLst>
      <p:ext uri="{BB962C8B-B14F-4D97-AF65-F5344CB8AC3E}">
        <p14:creationId xmlns:p14="http://schemas.microsoft.com/office/powerpoint/2010/main" val="15068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dirty="0"/>
              <a:t>SPSS’E VERİ GİRİŞİ YAPMA VE VERİ YÖNETİMİ</a:t>
            </a:r>
            <a:br>
              <a:rPr lang="tr-TR" dirty="0"/>
            </a:br>
            <a:r>
              <a:rPr lang="tr-TR" dirty="0"/>
              <a:t>UYGULAMASI</a:t>
            </a:r>
          </a:p>
        </p:txBody>
      </p:sp>
      <p:pic>
        <p:nvPicPr>
          <p:cNvPr id="7" name="Picture 2" descr="data hygiene stat ile ilgili gÃ¶rsel sonucu">
            <a:extLst>
              <a:ext uri="{FF2B5EF4-FFF2-40B4-BE49-F238E27FC236}">
                <a16:creationId xmlns:a16="http://schemas.microsoft.com/office/drawing/2014/main" id="{17B72FDB-8B8F-4D0D-A528-A02B6A97D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903" y="3818374"/>
            <a:ext cx="3384620" cy="2146726"/>
          </a:xfrm>
          <a:prstGeom prst="rect">
            <a:avLst/>
          </a:prstGeom>
          <a:noFill/>
          <a:extLst>
            <a:ext uri="{909E8E84-426E-40DD-AFC4-6F175D3DCCD1}">
              <a14:hiddenFill xmlns:a14="http://schemas.microsoft.com/office/drawing/2010/main">
                <a:solidFill>
                  <a:srgbClr val="FFFFFF"/>
                </a:solidFill>
              </a14:hiddenFill>
            </a:ext>
          </a:extLst>
        </p:spPr>
      </p:pic>
      <p:sp>
        <p:nvSpPr>
          <p:cNvPr id="2" name="Alt Bilgi Yer Tutucusu 1">
            <a:extLst>
              <a:ext uri="{FF2B5EF4-FFF2-40B4-BE49-F238E27FC236}">
                <a16:creationId xmlns:a16="http://schemas.microsoft.com/office/drawing/2014/main" id="{731FD990-810D-4F84-9D92-1BE10737905A}"/>
              </a:ext>
            </a:extLst>
          </p:cNvPr>
          <p:cNvSpPr>
            <a:spLocks noGrp="1"/>
          </p:cNvSpPr>
          <p:nvPr>
            <p:ph type="ftr" sz="quarter" idx="11"/>
          </p:nvPr>
        </p:nvSpPr>
        <p:spPr/>
        <p:txBody>
          <a:bodyPr/>
          <a:lstStyle/>
          <a:p>
            <a:r>
              <a:rPr lang="tr-TR"/>
              <a:t>Dr. Deniz Özel</a:t>
            </a:r>
            <a:endParaRPr lang="tr-TR" dirty="0"/>
          </a:p>
        </p:txBody>
      </p:sp>
      <p:sp>
        <p:nvSpPr>
          <p:cNvPr id="3" name="Slayt Numarası Yer Tutucusu 2">
            <a:extLst>
              <a:ext uri="{FF2B5EF4-FFF2-40B4-BE49-F238E27FC236}">
                <a16:creationId xmlns:a16="http://schemas.microsoft.com/office/drawing/2014/main" id="{D7A43EE2-C6D3-451F-B2E6-58085EA5ACC5}"/>
              </a:ext>
            </a:extLst>
          </p:cNvPr>
          <p:cNvSpPr>
            <a:spLocks noGrp="1"/>
          </p:cNvSpPr>
          <p:nvPr>
            <p:ph type="sldNum" sz="quarter" idx="12"/>
          </p:nvPr>
        </p:nvSpPr>
        <p:spPr/>
        <p:txBody>
          <a:bodyPr/>
          <a:lstStyle/>
          <a:p>
            <a:fld id="{41982CC6-8475-4F97-B3AB-6E1D837138A2}" type="slidenum">
              <a:rPr lang="tr-TR" smtClean="0"/>
              <a:t>27</a:t>
            </a:fld>
            <a:endParaRPr lang="tr-TR"/>
          </a:p>
        </p:txBody>
      </p:sp>
    </p:spTree>
    <p:extLst>
      <p:ext uri="{BB962C8B-B14F-4D97-AF65-F5344CB8AC3E}">
        <p14:creationId xmlns:p14="http://schemas.microsoft.com/office/powerpoint/2010/main" val="149332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457200" indent="-457200"/>
            <a:r>
              <a:rPr lang="tr-TR" dirty="0"/>
              <a:t>1. Minimum ve maksimum değerlere bak</a:t>
            </a:r>
          </a:p>
        </p:txBody>
      </p:sp>
      <p:sp>
        <p:nvSpPr>
          <p:cNvPr id="3" name="İçerik Yer Tutucusu 2"/>
          <p:cNvSpPr>
            <a:spLocks noGrp="1"/>
          </p:cNvSpPr>
          <p:nvPr>
            <p:ph idx="1"/>
          </p:nvPr>
        </p:nvSpPr>
        <p:spPr/>
        <p:txBody>
          <a:bodyPr/>
          <a:lstStyle/>
          <a:p>
            <a:pPr marL="0" indent="0">
              <a:buNone/>
            </a:pPr>
            <a:endParaRPr lang="tr-TR" dirty="0"/>
          </a:p>
          <a:p>
            <a:pPr marL="0" indent="0">
              <a:buNone/>
            </a:pPr>
            <a:endParaRPr lang="tr-TR" dirty="0"/>
          </a:p>
        </p:txBody>
      </p:sp>
      <p:pic>
        <p:nvPicPr>
          <p:cNvPr id="10" name="Resim 9"/>
          <p:cNvPicPr>
            <a:picLocks noChangeAspect="1"/>
          </p:cNvPicPr>
          <p:nvPr/>
        </p:nvPicPr>
        <p:blipFill>
          <a:blip r:embed="rId2"/>
          <a:stretch>
            <a:fillRect/>
          </a:stretch>
        </p:blipFill>
        <p:spPr>
          <a:xfrm>
            <a:off x="5885647" y="2586956"/>
            <a:ext cx="5394344" cy="2895306"/>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Resim 11"/>
          <p:cNvPicPr>
            <a:picLocks noChangeAspect="1"/>
          </p:cNvPicPr>
          <p:nvPr/>
        </p:nvPicPr>
        <p:blipFill rotWithShape="1">
          <a:blip r:embed="rId3"/>
          <a:srcRect b="70815"/>
          <a:stretch/>
        </p:blipFill>
        <p:spPr>
          <a:xfrm>
            <a:off x="808437" y="2556932"/>
            <a:ext cx="4911002" cy="3279379"/>
          </a:xfrm>
          <a:prstGeom prst="rect">
            <a:avLst/>
          </a:prstGeom>
          <a:solidFill>
            <a:srgbClr val="FFFFFF">
              <a:shade val="85000"/>
            </a:srgbClr>
          </a:solidFill>
          <a:ln w="635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Resim 12"/>
          <p:cNvPicPr>
            <a:picLocks noChangeAspect="1"/>
          </p:cNvPicPr>
          <p:nvPr/>
        </p:nvPicPr>
        <p:blipFill>
          <a:blip r:embed="rId4"/>
          <a:stretch>
            <a:fillRect/>
          </a:stretch>
        </p:blipFill>
        <p:spPr>
          <a:xfrm>
            <a:off x="1354393" y="3340664"/>
            <a:ext cx="561949" cy="360000"/>
          </a:xfrm>
          <a:prstGeom prst="rect">
            <a:avLst/>
          </a:prstGeom>
        </p:spPr>
      </p:pic>
      <p:pic>
        <p:nvPicPr>
          <p:cNvPr id="14" name="Resim 13"/>
          <p:cNvPicPr>
            <a:picLocks noChangeAspect="1"/>
          </p:cNvPicPr>
          <p:nvPr/>
        </p:nvPicPr>
        <p:blipFill>
          <a:blip r:embed="rId5"/>
          <a:stretch>
            <a:fillRect/>
          </a:stretch>
        </p:blipFill>
        <p:spPr>
          <a:xfrm>
            <a:off x="6482455" y="4656012"/>
            <a:ext cx="576000" cy="367807"/>
          </a:xfrm>
          <a:prstGeom prst="rect">
            <a:avLst/>
          </a:prstGeom>
        </p:spPr>
      </p:pic>
      <p:pic>
        <p:nvPicPr>
          <p:cNvPr id="15" name="Resim 14"/>
          <p:cNvPicPr>
            <a:picLocks noChangeAspect="1"/>
          </p:cNvPicPr>
          <p:nvPr/>
        </p:nvPicPr>
        <p:blipFill>
          <a:blip r:embed="rId5"/>
          <a:stretch>
            <a:fillRect/>
          </a:stretch>
        </p:blipFill>
        <p:spPr>
          <a:xfrm>
            <a:off x="6470322" y="4280736"/>
            <a:ext cx="575048" cy="367200"/>
          </a:xfrm>
          <a:prstGeom prst="rect">
            <a:avLst/>
          </a:prstGeom>
        </p:spPr>
      </p:pic>
      <p:sp>
        <p:nvSpPr>
          <p:cNvPr id="4" name="Altbilgi Yer Tutucusu 3"/>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28</a:t>
            </a:fld>
            <a:endParaRPr lang="tr-TR"/>
          </a:p>
        </p:txBody>
      </p:sp>
      <p:grpSp>
        <p:nvGrpSpPr>
          <p:cNvPr id="8" name="Grup 7"/>
          <p:cNvGrpSpPr/>
          <p:nvPr/>
        </p:nvGrpSpPr>
        <p:grpSpPr>
          <a:xfrm>
            <a:off x="2843422" y="1971173"/>
            <a:ext cx="6505154" cy="4354213"/>
            <a:chOff x="2403306" y="1980966"/>
            <a:chExt cx="6505154" cy="4450895"/>
          </a:xfrm>
        </p:grpSpPr>
        <p:pic>
          <p:nvPicPr>
            <p:cNvPr id="6" name="Resim 5"/>
            <p:cNvPicPr>
              <a:picLocks noChangeAspect="1"/>
            </p:cNvPicPr>
            <p:nvPr/>
          </p:nvPicPr>
          <p:blipFill rotWithShape="1">
            <a:blip r:embed="rId6"/>
            <a:srcRect l="16933" t="14708" r="28712" b="19175"/>
            <a:stretch/>
          </p:blipFill>
          <p:spPr>
            <a:xfrm>
              <a:off x="2403306" y="1980966"/>
              <a:ext cx="6505154" cy="4450895"/>
            </a:xfrm>
            <a:prstGeom prst="rect">
              <a:avLst/>
            </a:prstGeom>
          </p:spPr>
        </p:pic>
        <p:pic>
          <p:nvPicPr>
            <p:cNvPr id="7" name="Resim 6"/>
            <p:cNvPicPr>
              <a:picLocks noChangeAspect="1"/>
            </p:cNvPicPr>
            <p:nvPr/>
          </p:nvPicPr>
          <p:blipFill rotWithShape="1">
            <a:blip r:embed="rId7"/>
            <a:srcRect l="37963" t="34502" r="37990" b="38694"/>
            <a:stretch/>
          </p:blipFill>
          <p:spPr>
            <a:xfrm>
              <a:off x="6206403" y="2841517"/>
              <a:ext cx="2601290" cy="1631034"/>
            </a:xfrm>
            <a:prstGeom prst="rect">
              <a:avLst/>
            </a:prstGeom>
          </p:spPr>
        </p:pic>
      </p:grpSp>
    </p:spTree>
    <p:extLst>
      <p:ext uri="{BB962C8B-B14F-4D97-AF65-F5344CB8AC3E}">
        <p14:creationId xmlns:p14="http://schemas.microsoft.com/office/powerpoint/2010/main" val="27274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3133369" y="2609250"/>
            <a:ext cx="5478886" cy="3537551"/>
          </a:xfrm>
          <a:prstGeom prst="rect">
            <a:avLst/>
          </a:prstGeom>
          <a:solidFill>
            <a:schemeClr val="bg1"/>
          </a:solidFill>
        </p:spPr>
      </p:pic>
      <p:sp>
        <p:nvSpPr>
          <p:cNvPr id="5" name="Oval 4"/>
          <p:cNvSpPr/>
          <p:nvPr/>
        </p:nvSpPr>
        <p:spPr>
          <a:xfrm>
            <a:off x="5175082" y="5579580"/>
            <a:ext cx="360000" cy="216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3902442" y="5044758"/>
            <a:ext cx="466410" cy="293387"/>
          </a:xfrm>
          <a:prstGeom prst="rect">
            <a:avLst/>
          </a:prstGeom>
        </p:spPr>
      </p:pic>
      <p:sp>
        <p:nvSpPr>
          <p:cNvPr id="7" name="Metin kutusu 6"/>
          <p:cNvSpPr txBox="1"/>
          <p:nvPr/>
        </p:nvSpPr>
        <p:spPr>
          <a:xfrm>
            <a:off x="3627763" y="5009710"/>
            <a:ext cx="257575" cy="338554"/>
          </a:xfrm>
          <a:prstGeom prst="rect">
            <a:avLst/>
          </a:prstGeom>
          <a:noFill/>
        </p:spPr>
        <p:txBody>
          <a:bodyPr wrap="square" rtlCol="0">
            <a:spAutoFit/>
          </a:bodyPr>
          <a:lstStyle/>
          <a:p>
            <a:r>
              <a:rPr lang="tr-TR" sz="1600" b="1" dirty="0">
                <a:solidFill>
                  <a:srgbClr val="FF0000"/>
                </a:solidFill>
                <a:latin typeface="Arial" panose="020B0604020202020204" pitchFamily="34" charset="0"/>
                <a:cs typeface="Arial" panose="020B0604020202020204" pitchFamily="34" charset="0"/>
              </a:rPr>
              <a:t>?</a:t>
            </a:r>
          </a:p>
        </p:txBody>
      </p:sp>
      <p:pic>
        <p:nvPicPr>
          <p:cNvPr id="9" name="Resim 8"/>
          <p:cNvPicPr>
            <a:picLocks noChangeAspect="1"/>
          </p:cNvPicPr>
          <p:nvPr/>
        </p:nvPicPr>
        <p:blipFill>
          <a:blip r:embed="rId4"/>
          <a:stretch>
            <a:fillRect/>
          </a:stretch>
        </p:blipFill>
        <p:spPr>
          <a:xfrm>
            <a:off x="2780087" y="824695"/>
            <a:ext cx="5996913" cy="1784555"/>
          </a:xfrm>
          <a:prstGeom prst="rect">
            <a:avLst/>
          </a:prstGeom>
          <a:solidFill>
            <a:schemeClr val="bg1"/>
          </a:solidFill>
        </p:spPr>
      </p:pic>
      <p:sp>
        <p:nvSpPr>
          <p:cNvPr id="10" name="Oval 9"/>
          <p:cNvSpPr/>
          <p:nvPr/>
        </p:nvSpPr>
        <p:spPr>
          <a:xfrm>
            <a:off x="3352457" y="2036846"/>
            <a:ext cx="360000" cy="216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1" name="Oval 10"/>
          <p:cNvSpPr/>
          <p:nvPr/>
        </p:nvSpPr>
        <p:spPr>
          <a:xfrm>
            <a:off x="5274181" y="2033602"/>
            <a:ext cx="360000" cy="216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Altbilgi Yer Tutucusu 7"/>
          <p:cNvSpPr>
            <a:spLocks noGrp="1"/>
          </p:cNvSpPr>
          <p:nvPr>
            <p:ph type="ftr" sz="quarter" idx="11"/>
          </p:nvPr>
        </p:nvSpPr>
        <p:spPr/>
        <p:txBody>
          <a:bodyPr/>
          <a:lstStyle/>
          <a:p>
            <a:r>
              <a:rPr lang="sv-SE"/>
              <a:t>Dr. Deniz Özel</a:t>
            </a:r>
            <a:endParaRPr lang="tr-TR"/>
          </a:p>
        </p:txBody>
      </p:sp>
      <p:sp>
        <p:nvSpPr>
          <p:cNvPr id="12" name="Slayt Numarası Yer Tutucusu 11"/>
          <p:cNvSpPr>
            <a:spLocks noGrp="1"/>
          </p:cNvSpPr>
          <p:nvPr>
            <p:ph type="sldNum" sz="quarter" idx="12"/>
          </p:nvPr>
        </p:nvSpPr>
        <p:spPr/>
        <p:txBody>
          <a:bodyPr/>
          <a:lstStyle/>
          <a:p>
            <a:fld id="{41982CC6-8475-4F97-B3AB-6E1D837138A2}" type="slidenum">
              <a:rPr lang="tr-TR" smtClean="0"/>
              <a:t>29</a:t>
            </a:fld>
            <a:endParaRPr lang="tr-TR"/>
          </a:p>
        </p:txBody>
      </p:sp>
    </p:spTree>
    <p:extLst>
      <p:ext uri="{BB962C8B-B14F-4D97-AF65-F5344CB8AC3E}">
        <p14:creationId xmlns:p14="http://schemas.microsoft.com/office/powerpoint/2010/main" val="139804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descr="kişi, adam, oturma içeren bir resim&#10;&#10;Yüksek güvenilirlikle oluşturulmuş açıklama">
            <a:extLst>
              <a:ext uri="{FF2B5EF4-FFF2-40B4-BE49-F238E27FC236}">
                <a16:creationId xmlns:a16="http://schemas.microsoft.com/office/drawing/2014/main" id="{6109C9DE-41E0-443E-9DD4-326E736B2EB9}"/>
              </a:ext>
            </a:extLst>
          </p:cNvPr>
          <p:cNvPicPr>
            <a:picLocks noChangeAspect="1"/>
          </p:cNvPicPr>
          <p:nvPr/>
        </p:nvPicPr>
        <p:blipFill rotWithShape="1">
          <a:blip r:embed="rId3">
            <a:extLst>
              <a:ext uri="{28A0092B-C50C-407E-A947-70E740481C1C}">
                <a14:useLocalDpi xmlns:a14="http://schemas.microsoft.com/office/drawing/2010/main" val="0"/>
              </a:ext>
            </a:extLst>
          </a:blip>
          <a:srcRect b="6216"/>
          <a:stretch/>
        </p:blipFill>
        <p:spPr>
          <a:xfrm>
            <a:off x="1805156" y="693708"/>
            <a:ext cx="8441010" cy="5224771"/>
          </a:xfrm>
          <a:prstGeom prst="rect">
            <a:avLst/>
          </a:prstGeom>
        </p:spPr>
      </p:pic>
      <p:sp>
        <p:nvSpPr>
          <p:cNvPr id="2" name="Alt Bilgi Yer Tutucusu 1">
            <a:extLst>
              <a:ext uri="{FF2B5EF4-FFF2-40B4-BE49-F238E27FC236}">
                <a16:creationId xmlns:a16="http://schemas.microsoft.com/office/drawing/2014/main" id="{B53FDF4B-94B4-4FCE-B8FC-FECCBDEFE8E1}"/>
              </a:ext>
            </a:extLst>
          </p:cNvPr>
          <p:cNvSpPr>
            <a:spLocks noGrp="1"/>
          </p:cNvSpPr>
          <p:nvPr>
            <p:ph type="ftr" sz="quarter" idx="11"/>
          </p:nvPr>
        </p:nvSpPr>
        <p:spPr/>
        <p:txBody>
          <a:bodyPr/>
          <a:lstStyle/>
          <a:p>
            <a:r>
              <a:rPr lang="sv-SE"/>
              <a:t>Dr. Deniz Özel</a:t>
            </a:r>
            <a:endParaRPr lang="tr-TR" dirty="0"/>
          </a:p>
        </p:txBody>
      </p:sp>
      <p:sp>
        <p:nvSpPr>
          <p:cNvPr id="3" name="Slayt Numarası Yer Tutucusu 2">
            <a:extLst>
              <a:ext uri="{FF2B5EF4-FFF2-40B4-BE49-F238E27FC236}">
                <a16:creationId xmlns:a16="http://schemas.microsoft.com/office/drawing/2014/main" id="{BDAF076F-835D-4D23-BCD4-0FAA8B769114}"/>
              </a:ext>
            </a:extLst>
          </p:cNvPr>
          <p:cNvSpPr>
            <a:spLocks noGrp="1"/>
          </p:cNvSpPr>
          <p:nvPr>
            <p:ph type="sldNum" sz="quarter" idx="12"/>
          </p:nvPr>
        </p:nvSpPr>
        <p:spPr/>
        <p:txBody>
          <a:bodyPr/>
          <a:lstStyle/>
          <a:p>
            <a:fld id="{41982CC6-8475-4F97-B3AB-6E1D837138A2}" type="slidenum">
              <a:rPr lang="tr-TR" smtClean="0"/>
              <a:t>3</a:t>
            </a:fld>
            <a:endParaRPr lang="tr-TR"/>
          </a:p>
        </p:txBody>
      </p:sp>
    </p:spTree>
    <p:extLst>
      <p:ext uri="{BB962C8B-B14F-4D97-AF65-F5344CB8AC3E}">
        <p14:creationId xmlns:p14="http://schemas.microsoft.com/office/powerpoint/2010/main" val="197993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9245" t="12104" r="29679" b="13424"/>
          <a:stretch/>
        </p:blipFill>
        <p:spPr>
          <a:xfrm>
            <a:off x="888643" y="1120461"/>
            <a:ext cx="5404377" cy="4430333"/>
          </a:xfrm>
          <a:prstGeom prst="rect">
            <a:avLst/>
          </a:prstGeom>
        </p:spPr>
      </p:pic>
      <p:pic>
        <p:nvPicPr>
          <p:cNvPr id="5" name="Resim 4"/>
          <p:cNvPicPr>
            <a:picLocks noChangeAspect="1"/>
          </p:cNvPicPr>
          <p:nvPr/>
        </p:nvPicPr>
        <p:blipFill>
          <a:blip r:embed="rId3"/>
          <a:stretch>
            <a:fillRect/>
          </a:stretch>
        </p:blipFill>
        <p:spPr>
          <a:xfrm>
            <a:off x="6525217" y="850007"/>
            <a:ext cx="4713745" cy="4700787"/>
          </a:xfrm>
          <a:prstGeom prst="rect">
            <a:avLst/>
          </a:prstGeom>
          <a:solidFill>
            <a:schemeClr val="bg1"/>
          </a:solidFill>
        </p:spPr>
      </p:pic>
      <p:pic>
        <p:nvPicPr>
          <p:cNvPr id="6" name="Resim 5"/>
          <p:cNvPicPr>
            <a:picLocks noChangeAspect="1"/>
          </p:cNvPicPr>
          <p:nvPr/>
        </p:nvPicPr>
        <p:blipFill>
          <a:blip r:embed="rId4"/>
          <a:stretch>
            <a:fillRect/>
          </a:stretch>
        </p:blipFill>
        <p:spPr>
          <a:xfrm>
            <a:off x="7060007" y="1500976"/>
            <a:ext cx="612000" cy="392064"/>
          </a:xfrm>
          <a:prstGeom prst="rect">
            <a:avLst/>
          </a:prstGeom>
        </p:spPr>
      </p:pic>
      <p:pic>
        <p:nvPicPr>
          <p:cNvPr id="7" name="Resim 6"/>
          <p:cNvPicPr>
            <a:picLocks noChangeAspect="1"/>
          </p:cNvPicPr>
          <p:nvPr/>
        </p:nvPicPr>
        <p:blipFill>
          <a:blip r:embed="rId4"/>
          <a:stretch>
            <a:fillRect/>
          </a:stretch>
        </p:blipFill>
        <p:spPr>
          <a:xfrm>
            <a:off x="7069084" y="1797036"/>
            <a:ext cx="612000" cy="392064"/>
          </a:xfrm>
          <a:prstGeom prst="rect">
            <a:avLst/>
          </a:prstGeom>
        </p:spPr>
      </p:pic>
      <p:pic>
        <p:nvPicPr>
          <p:cNvPr id="8" name="Resim 7"/>
          <p:cNvPicPr>
            <a:picLocks noChangeAspect="1"/>
          </p:cNvPicPr>
          <p:nvPr/>
        </p:nvPicPr>
        <p:blipFill>
          <a:blip r:embed="rId4"/>
          <a:stretch>
            <a:fillRect/>
          </a:stretch>
        </p:blipFill>
        <p:spPr>
          <a:xfrm>
            <a:off x="7034249" y="4873094"/>
            <a:ext cx="612000" cy="392064"/>
          </a:xfrm>
          <a:prstGeom prst="rect">
            <a:avLst/>
          </a:prstGeom>
        </p:spPr>
      </p:pic>
      <p:sp>
        <p:nvSpPr>
          <p:cNvPr id="9" name="Dikdörtgen 8"/>
          <p:cNvSpPr/>
          <p:nvPr/>
        </p:nvSpPr>
        <p:spPr>
          <a:xfrm>
            <a:off x="2550017" y="1596980"/>
            <a:ext cx="1596980" cy="2960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ltbilgi Yer Tutucusu 1"/>
          <p:cNvSpPr>
            <a:spLocks noGrp="1"/>
          </p:cNvSpPr>
          <p:nvPr>
            <p:ph type="ftr" sz="quarter" idx="11"/>
          </p:nvPr>
        </p:nvSpPr>
        <p:spPr/>
        <p:txBody>
          <a:bodyPr/>
          <a:lstStyle/>
          <a:p>
            <a:r>
              <a:rPr lang="sv-SE"/>
              <a:t>Dr. Deniz Özel</a:t>
            </a:r>
            <a:endParaRPr lang="tr-TR"/>
          </a:p>
        </p:txBody>
      </p:sp>
      <p:sp>
        <p:nvSpPr>
          <p:cNvPr id="3" name="Slayt Numarası Yer Tutucusu 2"/>
          <p:cNvSpPr>
            <a:spLocks noGrp="1"/>
          </p:cNvSpPr>
          <p:nvPr>
            <p:ph type="sldNum" sz="quarter" idx="12"/>
          </p:nvPr>
        </p:nvSpPr>
        <p:spPr/>
        <p:txBody>
          <a:bodyPr/>
          <a:lstStyle/>
          <a:p>
            <a:fld id="{41982CC6-8475-4F97-B3AB-6E1D837138A2}" type="slidenum">
              <a:rPr lang="tr-TR" smtClean="0"/>
              <a:t>30</a:t>
            </a:fld>
            <a:endParaRPr lang="tr-TR"/>
          </a:p>
        </p:txBody>
      </p:sp>
    </p:spTree>
    <p:extLst>
      <p:ext uri="{BB962C8B-B14F-4D97-AF65-F5344CB8AC3E}">
        <p14:creationId xmlns:p14="http://schemas.microsoft.com/office/powerpoint/2010/main" val="9560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838986" y="982132"/>
            <a:ext cx="10057612" cy="1303867"/>
          </a:xfrm>
        </p:spPr>
        <p:txBody>
          <a:bodyPr/>
          <a:lstStyle/>
          <a:p>
            <a:pPr algn="l"/>
            <a:r>
              <a:rPr lang="tr-TR" dirty="0"/>
              <a:t>2. Çapraz Kontrol</a:t>
            </a:r>
            <a:br>
              <a:rPr lang="tr-TR" dirty="0"/>
            </a:br>
            <a:r>
              <a:rPr lang="tr-TR" sz="2400" i="1" dirty="0"/>
              <a:t>Sütunları yan yana getir, seç ve sırala</a:t>
            </a:r>
            <a:endParaRPr lang="tr-TR" i="1" dirty="0"/>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rotWithShape="1">
          <a:blip r:embed="rId2"/>
          <a:srcRect l="18588" t="16299" r="69236" b="64282"/>
          <a:stretch/>
        </p:blipFill>
        <p:spPr>
          <a:xfrm>
            <a:off x="1295401" y="2556932"/>
            <a:ext cx="3090930" cy="2772000"/>
          </a:xfrm>
          <a:prstGeom prst="rect">
            <a:avLst/>
          </a:prstGeom>
        </p:spPr>
      </p:pic>
      <p:pic>
        <p:nvPicPr>
          <p:cNvPr id="7" name="Resim 6"/>
          <p:cNvPicPr>
            <a:picLocks noChangeAspect="1"/>
          </p:cNvPicPr>
          <p:nvPr/>
        </p:nvPicPr>
        <p:blipFill rotWithShape="1">
          <a:blip r:embed="rId3"/>
          <a:srcRect l="28587" t="16154" r="50378" b="21472"/>
          <a:stretch/>
        </p:blipFill>
        <p:spPr>
          <a:xfrm>
            <a:off x="5627312" y="1161520"/>
            <a:ext cx="2736970" cy="4562861"/>
          </a:xfrm>
          <a:prstGeom prst="rect">
            <a:avLst/>
          </a:prstGeom>
        </p:spPr>
      </p:pic>
      <p:pic>
        <p:nvPicPr>
          <p:cNvPr id="9" name="Resim 8"/>
          <p:cNvPicPr>
            <a:picLocks noChangeAspect="1"/>
          </p:cNvPicPr>
          <p:nvPr/>
        </p:nvPicPr>
        <p:blipFill rotWithShape="1">
          <a:blip r:embed="rId4"/>
          <a:srcRect l="28539" t="16028" r="50038" b="21270"/>
          <a:stretch/>
        </p:blipFill>
        <p:spPr>
          <a:xfrm>
            <a:off x="8536523" y="1173978"/>
            <a:ext cx="2787445" cy="4586748"/>
          </a:xfrm>
          <a:prstGeom prst="rect">
            <a:avLst/>
          </a:prstGeom>
        </p:spPr>
      </p:pic>
      <p:sp>
        <p:nvSpPr>
          <p:cNvPr id="5" name="Altbilgi Yer Tutucusu 4"/>
          <p:cNvSpPr>
            <a:spLocks noGrp="1"/>
          </p:cNvSpPr>
          <p:nvPr>
            <p:ph type="ftr" sz="quarter" idx="11"/>
          </p:nvPr>
        </p:nvSpPr>
        <p:spPr/>
        <p:txBody>
          <a:bodyPr/>
          <a:lstStyle/>
          <a:p>
            <a:r>
              <a:rPr lang="sv-SE"/>
              <a:t>Dr. Deniz Özel</a:t>
            </a:r>
            <a:endParaRPr lang="tr-TR"/>
          </a:p>
        </p:txBody>
      </p:sp>
      <p:sp>
        <p:nvSpPr>
          <p:cNvPr id="6" name="Slayt Numarası Yer Tutucusu 5"/>
          <p:cNvSpPr>
            <a:spLocks noGrp="1"/>
          </p:cNvSpPr>
          <p:nvPr>
            <p:ph type="sldNum" sz="quarter" idx="12"/>
          </p:nvPr>
        </p:nvSpPr>
        <p:spPr/>
        <p:txBody>
          <a:bodyPr/>
          <a:lstStyle/>
          <a:p>
            <a:fld id="{41982CC6-8475-4F97-B3AB-6E1D837138A2}" type="slidenum">
              <a:rPr lang="tr-TR" smtClean="0"/>
              <a:t>31</a:t>
            </a:fld>
            <a:endParaRPr lang="tr-TR"/>
          </a:p>
        </p:txBody>
      </p:sp>
      <p:sp>
        <p:nvSpPr>
          <p:cNvPr id="8" name="Dikdörtgen 7"/>
          <p:cNvSpPr/>
          <p:nvPr/>
        </p:nvSpPr>
        <p:spPr>
          <a:xfrm>
            <a:off x="1946455" y="4513006"/>
            <a:ext cx="2439876" cy="41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41398" y="3610384"/>
            <a:ext cx="2338597" cy="266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9235440" y="3623104"/>
            <a:ext cx="2175243" cy="254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6169662" y="2152579"/>
            <a:ext cx="2338597" cy="266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188400" y="2184905"/>
            <a:ext cx="2175243" cy="254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id="{5159440C-0416-42B4-A46B-971E660FFF6B}"/>
              </a:ext>
            </a:extLst>
          </p:cNvPr>
          <p:cNvSpPr/>
          <p:nvPr/>
        </p:nvSpPr>
        <p:spPr>
          <a:xfrm>
            <a:off x="1953366" y="4920969"/>
            <a:ext cx="2439876" cy="41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769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VEYA</a:t>
            </a:r>
          </a:p>
        </p:txBody>
      </p:sp>
      <p:pic>
        <p:nvPicPr>
          <p:cNvPr id="5" name="Resim 4"/>
          <p:cNvPicPr>
            <a:picLocks noChangeAspect="1"/>
          </p:cNvPicPr>
          <p:nvPr/>
        </p:nvPicPr>
        <p:blipFill>
          <a:blip r:embed="rId2"/>
          <a:stretch>
            <a:fillRect/>
          </a:stretch>
        </p:blipFill>
        <p:spPr>
          <a:xfrm>
            <a:off x="1197364" y="2654709"/>
            <a:ext cx="9699234" cy="3097162"/>
          </a:xfrm>
          <a:prstGeom prst="rect">
            <a:avLst/>
          </a:prstGeom>
          <a:solidFill>
            <a:schemeClr val="bg1"/>
          </a:solidFill>
        </p:spPr>
      </p:pic>
      <p:pic>
        <p:nvPicPr>
          <p:cNvPr id="6" name="Resim 5"/>
          <p:cNvPicPr>
            <a:picLocks noChangeAspect="1"/>
          </p:cNvPicPr>
          <p:nvPr/>
        </p:nvPicPr>
        <p:blipFill>
          <a:blip r:embed="rId3"/>
          <a:stretch>
            <a:fillRect/>
          </a:stretch>
        </p:blipFill>
        <p:spPr>
          <a:xfrm>
            <a:off x="9015871" y="4466494"/>
            <a:ext cx="612000" cy="392064"/>
          </a:xfrm>
          <a:prstGeom prst="rect">
            <a:avLst/>
          </a:prstGeom>
        </p:spPr>
      </p:pic>
      <p:pic>
        <p:nvPicPr>
          <p:cNvPr id="7" name="Resim 6"/>
          <p:cNvPicPr>
            <a:picLocks noChangeAspect="1"/>
          </p:cNvPicPr>
          <p:nvPr/>
        </p:nvPicPr>
        <p:blipFill>
          <a:blip r:embed="rId3"/>
          <a:stretch>
            <a:fillRect/>
          </a:stretch>
        </p:blipFill>
        <p:spPr>
          <a:xfrm>
            <a:off x="5434981" y="4873306"/>
            <a:ext cx="612000" cy="392064"/>
          </a:xfrm>
          <a:prstGeom prst="rect">
            <a:avLst/>
          </a:prstGeom>
        </p:spPr>
      </p:pic>
      <p:sp>
        <p:nvSpPr>
          <p:cNvPr id="3" name="Altbilgi Yer Tutucusu 2"/>
          <p:cNvSpPr>
            <a:spLocks noGrp="1"/>
          </p:cNvSpPr>
          <p:nvPr>
            <p:ph type="ftr" sz="quarter" idx="11"/>
          </p:nvPr>
        </p:nvSpPr>
        <p:spPr/>
        <p:txBody>
          <a:bodyPr/>
          <a:lstStyle/>
          <a:p>
            <a:r>
              <a:rPr lang="sv-SE"/>
              <a:t>Dr. Deniz Özel</a:t>
            </a:r>
            <a:endParaRPr lang="tr-TR"/>
          </a:p>
        </p:txBody>
      </p:sp>
      <p:sp>
        <p:nvSpPr>
          <p:cNvPr id="4" name="Slayt Numarası Yer Tutucusu 3"/>
          <p:cNvSpPr>
            <a:spLocks noGrp="1"/>
          </p:cNvSpPr>
          <p:nvPr>
            <p:ph type="sldNum" sz="quarter" idx="12"/>
          </p:nvPr>
        </p:nvSpPr>
        <p:spPr/>
        <p:txBody>
          <a:bodyPr/>
          <a:lstStyle/>
          <a:p>
            <a:fld id="{41982CC6-8475-4F97-B3AB-6E1D837138A2}" type="slidenum">
              <a:rPr lang="tr-TR" smtClean="0"/>
              <a:t>32</a:t>
            </a:fld>
            <a:endParaRPr lang="tr-TR"/>
          </a:p>
        </p:txBody>
      </p:sp>
    </p:spTree>
    <p:extLst>
      <p:ext uri="{BB962C8B-B14F-4D97-AF65-F5344CB8AC3E}">
        <p14:creationId xmlns:p14="http://schemas.microsoft.com/office/powerpoint/2010/main" val="6708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575187"/>
            <a:ext cx="9601196" cy="796413"/>
          </a:xfrm>
        </p:spPr>
        <p:txBody>
          <a:bodyPr/>
          <a:lstStyle/>
          <a:p>
            <a:r>
              <a:rPr lang="tr-TR" dirty="0"/>
              <a:t>3- Mükerrer veri girişi</a:t>
            </a: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33</a:t>
            </a:fld>
            <a:endParaRPr lang="tr-TR"/>
          </a:p>
        </p:txBody>
      </p:sp>
      <p:pic>
        <p:nvPicPr>
          <p:cNvPr id="6" name="Resim 5"/>
          <p:cNvPicPr>
            <a:picLocks noChangeAspect="1"/>
          </p:cNvPicPr>
          <p:nvPr/>
        </p:nvPicPr>
        <p:blipFill rotWithShape="1">
          <a:blip r:embed="rId2"/>
          <a:srcRect l="25592" t="9980" r="35075" b="16835"/>
          <a:stretch/>
        </p:blipFill>
        <p:spPr>
          <a:xfrm>
            <a:off x="2905431" y="1386345"/>
            <a:ext cx="6282813" cy="4700639"/>
          </a:xfrm>
          <a:prstGeom prst="rect">
            <a:avLst/>
          </a:prstGeom>
        </p:spPr>
      </p:pic>
    </p:spTree>
    <p:extLst>
      <p:ext uri="{BB962C8B-B14F-4D97-AF65-F5344CB8AC3E}">
        <p14:creationId xmlns:p14="http://schemas.microsoft.com/office/powerpoint/2010/main" val="2293957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VERİLERİN DÜZENLENMESİ</a:t>
            </a:r>
          </a:p>
        </p:txBody>
      </p:sp>
      <p:sp>
        <p:nvSpPr>
          <p:cNvPr id="3" name="İçerik Yer Tutucusu 2"/>
          <p:cNvSpPr>
            <a:spLocks noGrp="1"/>
          </p:cNvSpPr>
          <p:nvPr>
            <p:ph idx="1"/>
          </p:nvPr>
        </p:nvSpPr>
        <p:spPr>
          <a:xfrm>
            <a:off x="1295401" y="2556932"/>
            <a:ext cx="9601196" cy="3607894"/>
          </a:xfrm>
        </p:spPr>
        <p:txBody>
          <a:bodyPr>
            <a:normAutofit/>
          </a:bodyPr>
          <a:lstStyle/>
          <a:p>
            <a:r>
              <a:rPr lang="tr-TR" dirty="0"/>
              <a:t>Tanımlayıcı istatistik (</a:t>
            </a:r>
            <a:r>
              <a:rPr lang="tr-TR" dirty="0" err="1"/>
              <a:t>Analyze</a:t>
            </a:r>
            <a:r>
              <a:rPr lang="tr-TR" dirty="0" err="1">
                <a:sym typeface="Wingdings" panose="05000000000000000000" pitchFamily="2" charset="2"/>
              </a:rPr>
              <a:t>Descriptive</a:t>
            </a:r>
            <a:r>
              <a:rPr lang="tr-TR" dirty="0">
                <a:sym typeface="Wingdings" panose="05000000000000000000" pitchFamily="2" charset="2"/>
              </a:rPr>
              <a:t> </a:t>
            </a:r>
            <a:r>
              <a:rPr lang="tr-TR" dirty="0" err="1">
                <a:sym typeface="Wingdings" panose="05000000000000000000" pitchFamily="2" charset="2"/>
              </a:rPr>
              <a:t>statisticsFrequencies</a:t>
            </a:r>
            <a:r>
              <a:rPr lang="tr-TR" dirty="0">
                <a:sym typeface="Wingdings" panose="05000000000000000000" pitchFamily="2" charset="2"/>
              </a:rPr>
              <a:t>)</a:t>
            </a:r>
            <a:endParaRPr lang="tr-TR" dirty="0"/>
          </a:p>
          <a:p>
            <a:r>
              <a:rPr lang="tr-TR" dirty="0"/>
              <a:t>Yeni kategoriler </a:t>
            </a:r>
          </a:p>
          <a:p>
            <a:pPr lvl="1"/>
            <a:r>
              <a:rPr lang="tr-TR" dirty="0"/>
              <a:t>Kategorik veriden</a:t>
            </a:r>
          </a:p>
          <a:p>
            <a:pPr lvl="1"/>
            <a:r>
              <a:rPr lang="tr-TR" dirty="0"/>
              <a:t>Sayısal veriden. Kesim noktaları üste mi dahil alta mı???</a:t>
            </a:r>
          </a:p>
          <a:p>
            <a:r>
              <a:rPr lang="tr-TR" dirty="0"/>
              <a:t>Hesaplamalar</a:t>
            </a:r>
          </a:p>
          <a:p>
            <a:r>
              <a:rPr lang="tr-TR" dirty="0"/>
              <a:t>Eksik veriler </a:t>
            </a:r>
          </a:p>
          <a:p>
            <a:r>
              <a:rPr lang="tr-TR" dirty="0"/>
              <a:t>Hatalı veriler </a:t>
            </a:r>
          </a:p>
        </p:txBody>
      </p:sp>
      <p:sp>
        <p:nvSpPr>
          <p:cNvPr id="4" name="Altbilgi Yer Tutucusu 3"/>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34</a:t>
            </a:fld>
            <a:endParaRPr lang="tr-TR"/>
          </a:p>
        </p:txBody>
      </p:sp>
    </p:spTree>
    <p:extLst>
      <p:ext uri="{BB962C8B-B14F-4D97-AF65-F5344CB8AC3E}">
        <p14:creationId xmlns:p14="http://schemas.microsoft.com/office/powerpoint/2010/main" val="331921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35</a:t>
            </a:fld>
            <a:endParaRPr lang="tr-TR"/>
          </a:p>
        </p:txBody>
      </p:sp>
      <p:pic>
        <p:nvPicPr>
          <p:cNvPr id="8" name="Resim 7"/>
          <p:cNvPicPr>
            <a:picLocks noChangeAspect="1"/>
          </p:cNvPicPr>
          <p:nvPr/>
        </p:nvPicPr>
        <p:blipFill>
          <a:blip r:embed="rId2"/>
          <a:stretch>
            <a:fillRect/>
          </a:stretch>
        </p:blipFill>
        <p:spPr>
          <a:xfrm>
            <a:off x="1006472" y="788988"/>
            <a:ext cx="10109200" cy="5180012"/>
          </a:xfrm>
          <a:prstGeom prst="rect">
            <a:avLst/>
          </a:prstGeom>
        </p:spPr>
      </p:pic>
      <p:sp>
        <p:nvSpPr>
          <p:cNvPr id="9" name="5-Nokta Yıldız 8"/>
          <p:cNvSpPr/>
          <p:nvPr/>
        </p:nvSpPr>
        <p:spPr>
          <a:xfrm>
            <a:off x="4522785" y="3752850"/>
            <a:ext cx="3076575" cy="1209675"/>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solidFill>
                  <a:schemeClr val="tx1">
                    <a:lumMod val="95000"/>
                    <a:lumOff val="5000"/>
                  </a:schemeClr>
                </a:solidFill>
              </a:rPr>
              <a:t>CTRL+H</a:t>
            </a:r>
          </a:p>
        </p:txBody>
      </p:sp>
    </p:spTree>
    <p:extLst>
      <p:ext uri="{BB962C8B-B14F-4D97-AF65-F5344CB8AC3E}">
        <p14:creationId xmlns:p14="http://schemas.microsoft.com/office/powerpoint/2010/main" val="351464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Kategorik (çok grup) </a:t>
            </a:r>
            <a:r>
              <a:rPr lang="tr-TR" dirty="0">
                <a:sym typeface="Wingdings" panose="05000000000000000000" pitchFamily="2" charset="2"/>
              </a:rPr>
              <a:t> Kategorik (az grup)</a:t>
            </a:r>
            <a:endParaRPr lang="tr-TR" dirty="0"/>
          </a:p>
        </p:txBody>
      </p:sp>
      <p:pic>
        <p:nvPicPr>
          <p:cNvPr id="5" name="Resim 4"/>
          <p:cNvPicPr>
            <a:picLocks noChangeAspect="1"/>
          </p:cNvPicPr>
          <p:nvPr/>
        </p:nvPicPr>
        <p:blipFill>
          <a:blip r:embed="rId2"/>
          <a:stretch>
            <a:fillRect/>
          </a:stretch>
        </p:blipFill>
        <p:spPr>
          <a:xfrm>
            <a:off x="545691" y="2064775"/>
            <a:ext cx="5250426" cy="3958578"/>
          </a:xfrm>
          <a:prstGeom prst="rect">
            <a:avLst/>
          </a:prstGeom>
          <a:solidFill>
            <a:schemeClr val="bg1"/>
          </a:solidFill>
        </p:spPr>
      </p:pic>
      <p:pic>
        <p:nvPicPr>
          <p:cNvPr id="7" name="Resim 6"/>
          <p:cNvPicPr>
            <a:picLocks noChangeAspect="1"/>
          </p:cNvPicPr>
          <p:nvPr/>
        </p:nvPicPr>
        <p:blipFill>
          <a:blip r:embed="rId3"/>
          <a:stretch>
            <a:fillRect/>
          </a:stretch>
        </p:blipFill>
        <p:spPr>
          <a:xfrm>
            <a:off x="5899356" y="3100864"/>
            <a:ext cx="5529922" cy="1410504"/>
          </a:xfrm>
          <a:prstGeom prst="rect">
            <a:avLst/>
          </a:prstGeom>
          <a:solidFill>
            <a:schemeClr val="bg1"/>
          </a:solidFill>
        </p:spPr>
      </p:pic>
      <p:sp>
        <p:nvSpPr>
          <p:cNvPr id="3" name="Altbilgi Yer Tutucusu 2"/>
          <p:cNvSpPr>
            <a:spLocks noGrp="1"/>
          </p:cNvSpPr>
          <p:nvPr>
            <p:ph type="ftr" sz="quarter" idx="11"/>
          </p:nvPr>
        </p:nvSpPr>
        <p:spPr/>
        <p:txBody>
          <a:bodyPr/>
          <a:lstStyle/>
          <a:p>
            <a:r>
              <a:rPr lang="sv-SE"/>
              <a:t>Dr. Deniz Özel</a:t>
            </a:r>
            <a:endParaRPr lang="tr-TR"/>
          </a:p>
        </p:txBody>
      </p:sp>
      <p:sp>
        <p:nvSpPr>
          <p:cNvPr id="4" name="Slayt Numarası Yer Tutucusu 3"/>
          <p:cNvSpPr>
            <a:spLocks noGrp="1"/>
          </p:cNvSpPr>
          <p:nvPr>
            <p:ph type="sldNum" sz="quarter" idx="12"/>
          </p:nvPr>
        </p:nvSpPr>
        <p:spPr/>
        <p:txBody>
          <a:bodyPr/>
          <a:lstStyle/>
          <a:p>
            <a:fld id="{41982CC6-8475-4F97-B3AB-6E1D837138A2}" type="slidenum">
              <a:rPr lang="tr-TR" smtClean="0"/>
              <a:t>36</a:t>
            </a:fld>
            <a:endParaRPr lang="tr-TR"/>
          </a:p>
        </p:txBody>
      </p:sp>
      <p:sp>
        <p:nvSpPr>
          <p:cNvPr id="6" name="Oval 5"/>
          <p:cNvSpPr/>
          <p:nvPr/>
        </p:nvSpPr>
        <p:spPr>
          <a:xfrm>
            <a:off x="2907486" y="2836425"/>
            <a:ext cx="449825" cy="10474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2916913" y="3883843"/>
            <a:ext cx="449825" cy="17352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93483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&lt;&lt;&lt;</a:t>
            </a:r>
          </a:p>
        </p:txBody>
      </p:sp>
      <p:pic>
        <p:nvPicPr>
          <p:cNvPr id="4" name="İçerik Yer Tutucusu 3"/>
          <p:cNvPicPr>
            <a:picLocks noGrp="1" noChangeAspect="1"/>
          </p:cNvPicPr>
          <p:nvPr>
            <p:ph idx="1"/>
          </p:nvPr>
        </p:nvPicPr>
        <p:blipFill rotWithShape="1">
          <a:blip r:embed="rId2"/>
          <a:srcRect l="19747" t="19214" r="33535" b="32602"/>
          <a:stretch/>
        </p:blipFill>
        <p:spPr>
          <a:xfrm>
            <a:off x="324464" y="368708"/>
            <a:ext cx="6612930" cy="3834581"/>
          </a:xfrm>
          <a:prstGeom prst="rect">
            <a:avLst/>
          </a:prstGeom>
        </p:spPr>
      </p:pic>
      <p:pic>
        <p:nvPicPr>
          <p:cNvPr id="7" name="Resim 6"/>
          <p:cNvPicPr>
            <a:picLocks noChangeAspect="1"/>
          </p:cNvPicPr>
          <p:nvPr/>
        </p:nvPicPr>
        <p:blipFill rotWithShape="1">
          <a:blip r:embed="rId3"/>
          <a:srcRect l="21851" t="19052" r="26801" b="28327"/>
          <a:stretch/>
        </p:blipFill>
        <p:spPr>
          <a:xfrm>
            <a:off x="5030797" y="2700319"/>
            <a:ext cx="6681019" cy="3849330"/>
          </a:xfrm>
          <a:prstGeom prst="rect">
            <a:avLst/>
          </a:prstGeom>
        </p:spPr>
      </p:pic>
      <p:sp>
        <p:nvSpPr>
          <p:cNvPr id="3" name="Altbilgi Yer Tutucusu 2"/>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37</a:t>
            </a:fld>
            <a:endParaRPr lang="tr-TR"/>
          </a:p>
        </p:txBody>
      </p:sp>
    </p:spTree>
    <p:extLst>
      <p:ext uri="{BB962C8B-B14F-4D97-AF65-F5344CB8AC3E}">
        <p14:creationId xmlns:p14="http://schemas.microsoft.com/office/powerpoint/2010/main" val="2475118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a:stretch>
            <a:fillRect/>
          </a:stretch>
        </p:blipFill>
        <p:spPr>
          <a:xfrm>
            <a:off x="6195236" y="2572391"/>
            <a:ext cx="5429688" cy="1720100"/>
          </a:xfrm>
          <a:prstGeom prst="rect">
            <a:avLst/>
          </a:prstGeom>
          <a:solidFill>
            <a:schemeClr val="bg1"/>
          </a:solidFill>
        </p:spPr>
      </p:pic>
      <p:pic>
        <p:nvPicPr>
          <p:cNvPr id="5" name="Resim 4"/>
          <p:cNvPicPr>
            <a:picLocks noChangeAspect="1"/>
          </p:cNvPicPr>
          <p:nvPr/>
        </p:nvPicPr>
        <p:blipFill>
          <a:blip r:embed="rId3"/>
          <a:stretch>
            <a:fillRect/>
          </a:stretch>
        </p:blipFill>
        <p:spPr>
          <a:xfrm>
            <a:off x="29492" y="2165290"/>
            <a:ext cx="6097336" cy="2413594"/>
          </a:xfrm>
          <a:prstGeom prst="rect">
            <a:avLst/>
          </a:prstGeom>
          <a:solidFill>
            <a:schemeClr val="bg1"/>
          </a:solidFill>
        </p:spPr>
      </p:pic>
      <p:pic>
        <p:nvPicPr>
          <p:cNvPr id="9" name="Resim 8"/>
          <p:cNvPicPr>
            <a:picLocks noChangeAspect="1"/>
          </p:cNvPicPr>
          <p:nvPr/>
        </p:nvPicPr>
        <p:blipFill>
          <a:blip r:embed="rId4"/>
          <a:stretch>
            <a:fillRect/>
          </a:stretch>
        </p:blipFill>
        <p:spPr>
          <a:xfrm>
            <a:off x="6126828" y="491907"/>
            <a:ext cx="5498096" cy="1794092"/>
          </a:xfrm>
          <a:prstGeom prst="rect">
            <a:avLst/>
          </a:prstGeom>
          <a:solidFill>
            <a:schemeClr val="bg1"/>
          </a:solidFill>
        </p:spPr>
      </p:pic>
      <p:pic>
        <p:nvPicPr>
          <p:cNvPr id="13" name="Resim 12"/>
          <p:cNvPicPr>
            <a:picLocks noChangeAspect="1"/>
          </p:cNvPicPr>
          <p:nvPr/>
        </p:nvPicPr>
        <p:blipFill>
          <a:blip r:embed="rId5"/>
          <a:stretch>
            <a:fillRect/>
          </a:stretch>
        </p:blipFill>
        <p:spPr>
          <a:xfrm>
            <a:off x="6195236" y="4395020"/>
            <a:ext cx="5429688" cy="1659684"/>
          </a:xfrm>
          <a:prstGeom prst="rect">
            <a:avLst/>
          </a:prstGeom>
          <a:solidFill>
            <a:schemeClr val="bg1"/>
          </a:solidFill>
        </p:spPr>
      </p:pic>
      <p:sp>
        <p:nvSpPr>
          <p:cNvPr id="3" name="Altbilgi Yer Tutucusu 2"/>
          <p:cNvSpPr>
            <a:spLocks noGrp="1"/>
          </p:cNvSpPr>
          <p:nvPr>
            <p:ph type="ftr" sz="quarter" idx="11"/>
          </p:nvPr>
        </p:nvSpPr>
        <p:spPr/>
        <p:txBody>
          <a:bodyPr/>
          <a:lstStyle/>
          <a:p>
            <a:r>
              <a:rPr lang="sv-SE"/>
              <a:t>Dr. Deniz Özel</a:t>
            </a:r>
            <a:endParaRPr lang="tr-TR"/>
          </a:p>
        </p:txBody>
      </p:sp>
      <p:sp>
        <p:nvSpPr>
          <p:cNvPr id="4" name="Slayt Numarası Yer Tutucusu 3"/>
          <p:cNvSpPr>
            <a:spLocks noGrp="1"/>
          </p:cNvSpPr>
          <p:nvPr>
            <p:ph type="sldNum" sz="quarter" idx="12"/>
          </p:nvPr>
        </p:nvSpPr>
        <p:spPr/>
        <p:txBody>
          <a:bodyPr/>
          <a:lstStyle/>
          <a:p>
            <a:fld id="{41982CC6-8475-4F97-B3AB-6E1D837138A2}" type="slidenum">
              <a:rPr lang="tr-TR" smtClean="0"/>
              <a:t>38</a:t>
            </a:fld>
            <a:endParaRPr lang="tr-TR"/>
          </a:p>
        </p:txBody>
      </p:sp>
    </p:spTree>
    <p:extLst>
      <p:ext uri="{BB962C8B-B14F-4D97-AF65-F5344CB8AC3E}">
        <p14:creationId xmlns:p14="http://schemas.microsoft.com/office/powerpoint/2010/main" val="129483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Sayısal </a:t>
            </a:r>
            <a:r>
              <a:rPr lang="tr-TR" dirty="0">
                <a:sym typeface="Wingdings" panose="05000000000000000000" pitchFamily="2" charset="2"/>
              </a:rPr>
              <a:t> Kategorik</a:t>
            </a:r>
            <a:endParaRPr lang="tr-TR"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763377" y="1988711"/>
            <a:ext cx="5906794" cy="2413594"/>
          </a:xfrm>
          <a:prstGeom prst="rect">
            <a:avLst/>
          </a:prstGeom>
          <a:solidFill>
            <a:schemeClr val="bg1"/>
          </a:solidFill>
        </p:spPr>
      </p:pic>
      <p:pic>
        <p:nvPicPr>
          <p:cNvPr id="6" name="Resim 5"/>
          <p:cNvPicPr>
            <a:picLocks noChangeAspect="1"/>
          </p:cNvPicPr>
          <p:nvPr/>
        </p:nvPicPr>
        <p:blipFill>
          <a:blip r:embed="rId3"/>
          <a:stretch>
            <a:fillRect/>
          </a:stretch>
        </p:blipFill>
        <p:spPr>
          <a:xfrm>
            <a:off x="5438614" y="3733582"/>
            <a:ext cx="6122742" cy="2680360"/>
          </a:xfrm>
          <a:prstGeom prst="rect">
            <a:avLst/>
          </a:prstGeom>
          <a:solidFill>
            <a:schemeClr val="bg1"/>
          </a:solidFill>
        </p:spPr>
      </p:pic>
      <p:sp>
        <p:nvSpPr>
          <p:cNvPr id="4" name="Altbilgi Yer Tutucusu 3"/>
          <p:cNvSpPr>
            <a:spLocks noGrp="1"/>
          </p:cNvSpPr>
          <p:nvPr>
            <p:ph type="ftr" sz="quarter" idx="11"/>
          </p:nvPr>
        </p:nvSpPr>
        <p:spPr/>
        <p:txBody>
          <a:bodyPr/>
          <a:lstStyle/>
          <a:p>
            <a:r>
              <a:rPr lang="sv-SE"/>
              <a:t>Dr. Deniz Özel</a:t>
            </a:r>
            <a:endParaRPr lang="tr-TR"/>
          </a:p>
        </p:txBody>
      </p:sp>
      <p:sp>
        <p:nvSpPr>
          <p:cNvPr id="7" name="Slayt Numarası Yer Tutucusu 6"/>
          <p:cNvSpPr>
            <a:spLocks noGrp="1"/>
          </p:cNvSpPr>
          <p:nvPr>
            <p:ph type="sldNum" sz="quarter" idx="12"/>
          </p:nvPr>
        </p:nvSpPr>
        <p:spPr/>
        <p:txBody>
          <a:bodyPr/>
          <a:lstStyle/>
          <a:p>
            <a:fld id="{41982CC6-8475-4F97-B3AB-6E1D837138A2}" type="slidenum">
              <a:rPr lang="tr-TR" smtClean="0"/>
              <a:t>39</a:t>
            </a:fld>
            <a:endParaRPr lang="tr-TR"/>
          </a:p>
        </p:txBody>
      </p:sp>
    </p:spTree>
    <p:extLst>
      <p:ext uri="{BB962C8B-B14F-4D97-AF65-F5344CB8AC3E}">
        <p14:creationId xmlns:p14="http://schemas.microsoft.com/office/powerpoint/2010/main" val="299040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0BD01E76-F631-4DD8-A66C-7C3D6F230128}"/>
              </a:ext>
            </a:extLst>
          </p:cNvPr>
          <p:cNvSpPr>
            <a:spLocks noGrp="1"/>
          </p:cNvSpPr>
          <p:nvPr>
            <p:ph type="ftr" sz="quarter" idx="11"/>
          </p:nvPr>
        </p:nvSpPr>
        <p:spPr/>
        <p:txBody>
          <a:bodyPr/>
          <a:lstStyle/>
          <a:p>
            <a:r>
              <a:rPr lang="sv-SE"/>
              <a:t>Dr. Deniz Özel</a:t>
            </a:r>
            <a:endParaRPr lang="tr-TR" dirty="0"/>
          </a:p>
        </p:txBody>
      </p:sp>
      <p:sp>
        <p:nvSpPr>
          <p:cNvPr id="3" name="Slayt Numarası Yer Tutucusu 2">
            <a:extLst>
              <a:ext uri="{FF2B5EF4-FFF2-40B4-BE49-F238E27FC236}">
                <a16:creationId xmlns:a16="http://schemas.microsoft.com/office/drawing/2014/main" id="{EEAACA7B-F532-43F7-80A7-B82D9B27E94D}"/>
              </a:ext>
            </a:extLst>
          </p:cNvPr>
          <p:cNvSpPr>
            <a:spLocks noGrp="1"/>
          </p:cNvSpPr>
          <p:nvPr>
            <p:ph type="sldNum" sz="quarter" idx="12"/>
          </p:nvPr>
        </p:nvSpPr>
        <p:spPr/>
        <p:txBody>
          <a:bodyPr/>
          <a:lstStyle/>
          <a:p>
            <a:fld id="{41982CC6-8475-4F97-B3AB-6E1D837138A2}" type="slidenum">
              <a:rPr lang="tr-TR" smtClean="0"/>
              <a:t>4</a:t>
            </a:fld>
            <a:endParaRPr lang="tr-TR"/>
          </a:p>
        </p:txBody>
      </p:sp>
      <p:pic>
        <p:nvPicPr>
          <p:cNvPr id="2050" name="Picture 2" descr="http://www.cdnsciencepub.com/files/Images/blog/crumpled-ball.jpg">
            <a:extLst>
              <a:ext uri="{FF2B5EF4-FFF2-40B4-BE49-F238E27FC236}">
                <a16:creationId xmlns:a16="http://schemas.microsoft.com/office/drawing/2014/main" id="{F084CF1D-1A8A-40FE-AC00-ADD4A25FD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65" y="516169"/>
            <a:ext cx="3065231" cy="306523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3632C06E-91ED-49A6-B568-6E8B05F6720E}"/>
              </a:ext>
            </a:extLst>
          </p:cNvPr>
          <p:cNvSpPr/>
          <p:nvPr/>
        </p:nvSpPr>
        <p:spPr>
          <a:xfrm>
            <a:off x="4505652" y="2781935"/>
            <a:ext cx="2994671" cy="3939540"/>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tr-TR" sz="25000" b="1" dirty="0">
                <a:ln w="13462">
                  <a:solidFill>
                    <a:schemeClr val="bg1"/>
                  </a:solidFill>
                  <a:prstDash val="solid"/>
                </a:ln>
                <a:solidFill>
                  <a:schemeClr val="tx1">
                    <a:lumMod val="85000"/>
                    <a:lumOff val="15000"/>
                  </a:schemeClr>
                </a:solidFill>
                <a:effectLst>
                  <a:glow rad="63500">
                    <a:schemeClr val="accent2">
                      <a:satMod val="175000"/>
                      <a:alpha val="40000"/>
                    </a:schemeClr>
                  </a:glow>
                  <a:outerShdw dist="38100" dir="2700000" algn="bl" rotWithShape="0">
                    <a:schemeClr val="accent5"/>
                  </a:outerShdw>
                </a:effectLst>
                <a:cs typeface="Times New Roman" panose="02020603050405020304" pitchFamily="18" charset="0"/>
              </a:rPr>
              <a:t>?</a:t>
            </a:r>
          </a:p>
        </p:txBody>
      </p:sp>
      <p:pic>
        <p:nvPicPr>
          <p:cNvPr id="4" name="Resim 3"/>
          <p:cNvPicPr>
            <a:picLocks noChangeAspect="1"/>
          </p:cNvPicPr>
          <p:nvPr/>
        </p:nvPicPr>
        <p:blipFill>
          <a:blip r:embed="rId4"/>
          <a:stretch>
            <a:fillRect/>
          </a:stretch>
        </p:blipFill>
        <p:spPr>
          <a:xfrm>
            <a:off x="7214108" y="587289"/>
            <a:ext cx="4139692" cy="3184378"/>
          </a:xfrm>
          <a:prstGeom prst="rect">
            <a:avLst/>
          </a:prstGeom>
        </p:spPr>
      </p:pic>
    </p:spTree>
    <p:extLst>
      <p:ext uri="{BB962C8B-B14F-4D97-AF65-F5344CB8AC3E}">
        <p14:creationId xmlns:p14="http://schemas.microsoft.com/office/powerpoint/2010/main" val="37987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Uç değer</a:t>
            </a:r>
          </a:p>
        </p:txBody>
      </p:sp>
      <p:sp>
        <p:nvSpPr>
          <p:cNvPr id="3" name="İçerik Yer Tutucusu 2"/>
          <p:cNvSpPr>
            <a:spLocks noGrp="1"/>
          </p:cNvSpPr>
          <p:nvPr>
            <p:ph idx="1"/>
          </p:nvPr>
        </p:nvSpPr>
        <p:spPr/>
        <p:txBody>
          <a:bodyPr/>
          <a:lstStyle/>
          <a:p>
            <a:r>
              <a:rPr lang="tr-TR" b="1" dirty="0"/>
              <a:t>Uç değerler</a:t>
            </a:r>
            <a:r>
              <a:rPr lang="tr-TR" dirty="0"/>
              <a:t>, diğer verilerle karşılaştırıldığında veri setine uygun olmadığı düşünülen aşırı değerlerdir. </a:t>
            </a:r>
          </a:p>
          <a:p>
            <a:r>
              <a:rPr lang="tr-TR" dirty="0"/>
              <a:t>Bu aşırı değerler hatalı olabileceği gibi gerçeği de yansıtabilir.</a:t>
            </a:r>
          </a:p>
          <a:p>
            <a:r>
              <a:rPr lang="tr-TR" dirty="0"/>
              <a:t>Hata ayıklaması yapılmalı ve doğruluğu kontrol edilmelidir</a:t>
            </a:r>
          </a:p>
          <a:p>
            <a:r>
              <a:rPr lang="tr-TR" dirty="0"/>
              <a:t>190 cm bir kadın verisi uç değerdir. Ancak, nadir de olsa mümkündür.</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40</a:t>
            </a:fld>
            <a:endParaRPr lang="tr-TR"/>
          </a:p>
        </p:txBody>
      </p:sp>
    </p:spTree>
    <p:extLst>
      <p:ext uri="{BB962C8B-B14F-4D97-AF65-F5344CB8AC3E}">
        <p14:creationId xmlns:p14="http://schemas.microsoft.com/office/powerpoint/2010/main" val="2152628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41</a:t>
            </a:fld>
            <a:endParaRPr lang="tr-T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50" y="957660"/>
            <a:ext cx="6428580" cy="515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04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Eksik veri I</a:t>
            </a:r>
          </a:p>
        </p:txBody>
      </p:sp>
      <p:sp>
        <p:nvSpPr>
          <p:cNvPr id="3" name="İçerik Yer Tutucusu 2"/>
          <p:cNvSpPr>
            <a:spLocks noGrp="1"/>
          </p:cNvSpPr>
          <p:nvPr>
            <p:ph idx="1"/>
          </p:nvPr>
        </p:nvSpPr>
        <p:spPr/>
        <p:txBody>
          <a:bodyPr>
            <a:normAutofit/>
          </a:bodyPr>
          <a:lstStyle/>
          <a:p>
            <a:pPr algn="just">
              <a:spcAft>
                <a:spcPts val="1200"/>
              </a:spcAft>
            </a:pPr>
            <a:r>
              <a:rPr lang="tr-TR" dirty="0"/>
              <a:t>Nedenleri: </a:t>
            </a:r>
          </a:p>
          <a:p>
            <a:pPr marL="320040" lvl="1" indent="0" algn="just">
              <a:spcAft>
                <a:spcPts val="1200"/>
              </a:spcAft>
              <a:buNone/>
            </a:pPr>
            <a:r>
              <a:rPr lang="tr-TR" b="1" dirty="0"/>
              <a:t>1-</a:t>
            </a:r>
            <a:r>
              <a:rPr lang="tr-TR" dirty="0"/>
              <a:t> Birey reddettiği için (örneğin, birey alkol kullanma durumunu belirtmek istemeyebilir) </a:t>
            </a:r>
          </a:p>
          <a:p>
            <a:pPr marL="320040" lvl="1" indent="0" algn="just">
              <a:spcAft>
                <a:spcPts val="1200"/>
              </a:spcAft>
              <a:buNone/>
            </a:pPr>
            <a:r>
              <a:rPr lang="tr-TR" b="1" dirty="0"/>
              <a:t>2-</a:t>
            </a:r>
            <a:r>
              <a:rPr lang="tr-TR" dirty="0"/>
              <a:t> Bireye uygun olmadığı için (</a:t>
            </a:r>
            <a:r>
              <a:rPr lang="tr-TR" dirty="0" err="1"/>
              <a:t>örn</a:t>
            </a:r>
            <a:r>
              <a:rPr lang="tr-TR" dirty="0"/>
              <a:t>. Kontrol grubunun </a:t>
            </a:r>
            <a:r>
              <a:rPr lang="tr-TR" dirty="0" err="1"/>
              <a:t>postop</a:t>
            </a:r>
            <a:r>
              <a:rPr lang="tr-TR" dirty="0"/>
              <a:t> değerleri) </a:t>
            </a:r>
          </a:p>
          <a:p>
            <a:pPr marL="320040" lvl="1" indent="0" algn="just">
              <a:spcAft>
                <a:spcPts val="1200"/>
              </a:spcAft>
              <a:buNone/>
            </a:pPr>
            <a:r>
              <a:rPr lang="tr-TR" b="1" dirty="0"/>
              <a:t>3-</a:t>
            </a:r>
            <a:r>
              <a:rPr lang="tr-TR" dirty="0"/>
              <a:t> Veri alınmıştır ama bilgisayara girilmemiştir (sekreter hatası). </a:t>
            </a:r>
          </a:p>
          <a:p>
            <a:pPr algn="just">
              <a:spcAft>
                <a:spcPts val="1200"/>
              </a:spcAft>
            </a:pPr>
            <a:r>
              <a:rPr lang="tr-TR" dirty="0"/>
              <a:t>Sebebi ne olursa olsun istenmeyen bir durumdur. </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42</a:t>
            </a:fld>
            <a:endParaRPr lang="tr-TR"/>
          </a:p>
        </p:txBody>
      </p:sp>
      <p:pic>
        <p:nvPicPr>
          <p:cNvPr id="6" name="Picture 2" descr="Mutsuz eden meslekler! ">
            <a:extLst>
              <a:ext uri="{FF2B5EF4-FFF2-40B4-BE49-F238E27FC236}">
                <a16:creationId xmlns:a16="http://schemas.microsoft.com/office/drawing/2014/main" id="{25AEB638-1C2A-47D6-BC22-1F7195CF74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612" y="696273"/>
            <a:ext cx="2386513" cy="158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40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Eksik Veri II</a:t>
            </a:r>
          </a:p>
        </p:txBody>
      </p:sp>
      <p:sp>
        <p:nvSpPr>
          <p:cNvPr id="3" name="İçerik Yer Tutucusu 2"/>
          <p:cNvSpPr>
            <a:spLocks noGrp="1"/>
          </p:cNvSpPr>
          <p:nvPr>
            <p:ph idx="1"/>
          </p:nvPr>
        </p:nvSpPr>
        <p:spPr/>
        <p:txBody>
          <a:bodyPr>
            <a:normAutofit/>
          </a:bodyPr>
          <a:lstStyle/>
          <a:p>
            <a:r>
              <a:rPr lang="tr-TR" dirty="0"/>
              <a:t>Öncelikle eksik veriler anketlere/dosyalara ulaşılarak kontrol edilir.</a:t>
            </a:r>
          </a:p>
          <a:p>
            <a:r>
              <a:rPr lang="tr-TR" dirty="0"/>
              <a:t>Katılımcıya/dosyaya ulaşmak kolay ise eksikler doldurulmaya çalışılır.</a:t>
            </a:r>
          </a:p>
          <a:p>
            <a:r>
              <a:rPr lang="tr-TR" dirty="0"/>
              <a:t>Bir deneğin çoğu verisi eksikse veya önemli verileri eksikse o denek çalışmadan çıkarılır (satır silme işlemi).</a:t>
            </a:r>
          </a:p>
          <a:p>
            <a:r>
              <a:rPr lang="tr-TR" dirty="0"/>
              <a:t>Ölçeklerde alt boyut ortalamasında yanıt verilen sorular hesaba katılır.</a:t>
            </a:r>
          </a:p>
        </p:txBody>
      </p:sp>
      <p:sp>
        <p:nvSpPr>
          <p:cNvPr id="4" name="Altbilgi Yer Tutucusu 3"/>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43</a:t>
            </a:fld>
            <a:endParaRPr lang="tr-TR"/>
          </a:p>
        </p:txBody>
      </p:sp>
    </p:spTree>
    <p:extLst>
      <p:ext uri="{BB962C8B-B14F-4D97-AF65-F5344CB8AC3E}">
        <p14:creationId xmlns:p14="http://schemas.microsoft.com/office/powerpoint/2010/main" val="2821894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Eksik veri III</a:t>
            </a:r>
          </a:p>
        </p:txBody>
      </p:sp>
      <p:sp>
        <p:nvSpPr>
          <p:cNvPr id="3" name="İçerik Yer Tutucusu 2"/>
          <p:cNvSpPr>
            <a:spLocks noGrp="1"/>
          </p:cNvSpPr>
          <p:nvPr>
            <p:ph idx="1"/>
          </p:nvPr>
        </p:nvSpPr>
        <p:spPr>
          <a:xfrm>
            <a:off x="1295401" y="2556932"/>
            <a:ext cx="8055076" cy="3318936"/>
          </a:xfrm>
        </p:spPr>
        <p:txBody>
          <a:bodyPr>
            <a:normAutofit fontScale="77500" lnSpcReduction="20000"/>
          </a:bodyPr>
          <a:lstStyle/>
          <a:p>
            <a:r>
              <a:rPr lang="tr-TR" dirty="0"/>
              <a:t>Eksik veri 0 olarak mı girilecek, boş mu bırakılacak?</a:t>
            </a:r>
          </a:p>
          <a:p>
            <a:pPr marL="0" indent="0">
              <a:buNone/>
            </a:pPr>
            <a:r>
              <a:rPr lang="tr-TR" dirty="0"/>
              <a:t>	Dikkat: Verinin 0 olarak girilmesi ortalamayı düşürür. </a:t>
            </a:r>
          </a:p>
          <a:p>
            <a:r>
              <a:rPr lang="tr-TR" dirty="0"/>
              <a:t>Klinik verilerde eksik varsa hastanın diğer bulgularından eksik olan veri tahmin edilmeye çalışılabilir.</a:t>
            </a:r>
          </a:p>
          <a:p>
            <a:r>
              <a:rPr lang="tr-TR" dirty="0"/>
              <a:t>Veri sayısı fazla ise eksik verilere medyan/ortalama değeri atanabilir.</a:t>
            </a:r>
          </a:p>
          <a:p>
            <a:r>
              <a:rPr lang="tr-TR" dirty="0" err="1"/>
              <a:t>Multiple</a:t>
            </a:r>
            <a:r>
              <a:rPr lang="tr-TR" dirty="0"/>
              <a:t> </a:t>
            </a:r>
            <a:r>
              <a:rPr lang="tr-TR" dirty="0" err="1"/>
              <a:t>Imputation</a:t>
            </a:r>
            <a:r>
              <a:rPr lang="tr-TR" dirty="0"/>
              <a:t>, </a:t>
            </a:r>
            <a:r>
              <a:rPr lang="tr-TR" dirty="0" err="1"/>
              <a:t>Expectation</a:t>
            </a:r>
            <a:r>
              <a:rPr lang="tr-TR" dirty="0"/>
              <a:t> </a:t>
            </a:r>
            <a:r>
              <a:rPr lang="tr-TR" dirty="0" err="1"/>
              <a:t>Maximization</a:t>
            </a:r>
            <a:r>
              <a:rPr lang="tr-TR" dirty="0"/>
              <a:t> gibi yöntemlerle ile eksik veri tahmini</a:t>
            </a:r>
          </a:p>
          <a:p>
            <a:r>
              <a:rPr lang="tr-TR" dirty="0"/>
              <a:t>Çalışmaya katılmayan denekler, katılan deneklerden farklı özellikte ise güvenilirlik azalır. </a:t>
            </a:r>
          </a:p>
          <a:p>
            <a:r>
              <a:rPr lang="tr-TR" dirty="0"/>
              <a:t>ITT (</a:t>
            </a:r>
            <a:r>
              <a:rPr lang="tr-TR" dirty="0" err="1"/>
              <a:t>Intention</a:t>
            </a:r>
            <a:r>
              <a:rPr lang="tr-TR" dirty="0"/>
              <a:t> </a:t>
            </a:r>
            <a:r>
              <a:rPr lang="tr-TR" dirty="0" err="1"/>
              <a:t>to</a:t>
            </a:r>
            <a:r>
              <a:rPr lang="tr-TR" dirty="0"/>
              <a:t> </a:t>
            </a:r>
            <a:r>
              <a:rPr lang="tr-TR" dirty="0" err="1"/>
              <a:t>Threat</a:t>
            </a:r>
            <a:r>
              <a:rPr lang="tr-TR" dirty="0"/>
              <a:t>)</a:t>
            </a:r>
          </a:p>
          <a:p>
            <a:pPr marL="0" indent="0">
              <a:buNone/>
            </a:pPr>
            <a:endParaRPr lang="tr-TR" dirty="0"/>
          </a:p>
          <a:p>
            <a:endParaRPr lang="tr-TR" dirty="0"/>
          </a:p>
          <a:p>
            <a:endParaRPr lang="tr-TR" dirty="0"/>
          </a:p>
        </p:txBody>
      </p:sp>
      <p:pic>
        <p:nvPicPr>
          <p:cNvPr id="5" name="Resim 4"/>
          <p:cNvPicPr>
            <a:picLocks noChangeAspect="1"/>
          </p:cNvPicPr>
          <p:nvPr/>
        </p:nvPicPr>
        <p:blipFill rotWithShape="1">
          <a:blip r:embed="rId3"/>
          <a:srcRect l="18563" t="14636" r="66361" b="44667"/>
          <a:stretch/>
        </p:blipFill>
        <p:spPr>
          <a:xfrm>
            <a:off x="9234457" y="2463800"/>
            <a:ext cx="2138515" cy="3253385"/>
          </a:xfrm>
          <a:prstGeom prst="rect">
            <a:avLst/>
          </a:prstGeom>
        </p:spPr>
      </p:pic>
      <p:sp>
        <p:nvSpPr>
          <p:cNvPr id="6" name="Altbilgi Yer Tutucusu 5"/>
          <p:cNvSpPr>
            <a:spLocks noGrp="1"/>
          </p:cNvSpPr>
          <p:nvPr>
            <p:ph type="ftr" sz="quarter" idx="11"/>
          </p:nvPr>
        </p:nvSpPr>
        <p:spPr/>
        <p:txBody>
          <a:bodyPr/>
          <a:lstStyle/>
          <a:p>
            <a:r>
              <a:rPr lang="sv-SE"/>
              <a:t>Dr. Deniz Özel</a:t>
            </a:r>
            <a:endParaRPr lang="tr-TR"/>
          </a:p>
        </p:txBody>
      </p:sp>
      <p:sp>
        <p:nvSpPr>
          <p:cNvPr id="7" name="Slayt Numarası Yer Tutucusu 6"/>
          <p:cNvSpPr>
            <a:spLocks noGrp="1"/>
          </p:cNvSpPr>
          <p:nvPr>
            <p:ph type="sldNum" sz="quarter" idx="12"/>
          </p:nvPr>
        </p:nvSpPr>
        <p:spPr/>
        <p:txBody>
          <a:bodyPr/>
          <a:lstStyle/>
          <a:p>
            <a:fld id="{41982CC6-8475-4F97-B3AB-6E1D837138A2}" type="slidenum">
              <a:rPr lang="tr-TR" smtClean="0"/>
              <a:t>44</a:t>
            </a:fld>
            <a:endParaRPr lang="tr-TR"/>
          </a:p>
        </p:txBody>
      </p:sp>
    </p:spTree>
    <p:extLst>
      <p:ext uri="{BB962C8B-B14F-4D97-AF65-F5344CB8AC3E}">
        <p14:creationId xmlns:p14="http://schemas.microsoft.com/office/powerpoint/2010/main" val="1259289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45</a:t>
            </a:fld>
            <a:endParaRPr lang="tr-TR"/>
          </a:p>
        </p:txBody>
      </p:sp>
      <p:graphicFrame>
        <p:nvGraphicFramePr>
          <p:cNvPr id="9" name="Diyagram 8"/>
          <p:cNvGraphicFramePr/>
          <p:nvPr>
            <p:extLst>
              <p:ext uri="{D42A27DB-BD31-4B8C-83A1-F6EECF244321}">
                <p14:modId xmlns:p14="http://schemas.microsoft.com/office/powerpoint/2010/main" val="2163153980"/>
              </p:ext>
            </p:extLst>
          </p:nvPr>
        </p:nvGraphicFramePr>
        <p:xfrm>
          <a:off x="2484486" y="689858"/>
          <a:ext cx="7553594" cy="5446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84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sv-SE"/>
              <a:t>Dr. Deniz Özel</a:t>
            </a:r>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46</a:t>
            </a:fld>
            <a:endParaRPr lang="tr-TR"/>
          </a:p>
        </p:txBody>
      </p:sp>
      <p:sp>
        <p:nvSpPr>
          <p:cNvPr id="2" name="Unvan 1"/>
          <p:cNvSpPr>
            <a:spLocks noGrp="1"/>
          </p:cNvSpPr>
          <p:nvPr>
            <p:ph type="title" idx="4294967295"/>
          </p:nvPr>
        </p:nvSpPr>
        <p:spPr>
          <a:xfrm>
            <a:off x="1219200" y="678215"/>
            <a:ext cx="9601200" cy="566738"/>
          </a:xfrm>
        </p:spPr>
        <p:txBody>
          <a:bodyPr>
            <a:normAutofit fontScale="90000"/>
          </a:bodyPr>
          <a:lstStyle/>
          <a:p>
            <a:r>
              <a:rPr lang="tr-TR" dirty="0"/>
              <a:t>Sonuç olarak</a:t>
            </a:r>
          </a:p>
        </p:txBody>
      </p:sp>
      <p:graphicFrame>
        <p:nvGraphicFramePr>
          <p:cNvPr id="6" name="İçerik Yer Tutucusu 5"/>
          <p:cNvGraphicFramePr>
            <a:graphicFrameLocks noGrp="1"/>
          </p:cNvGraphicFramePr>
          <p:nvPr>
            <p:ph idx="4294967295"/>
            <p:extLst>
              <p:ext uri="{D42A27DB-BD31-4B8C-83A1-F6EECF244321}">
                <p14:modId xmlns:p14="http://schemas.microsoft.com/office/powerpoint/2010/main" val="1230765748"/>
              </p:ext>
            </p:extLst>
          </p:nvPr>
        </p:nvGraphicFramePr>
        <p:xfrm>
          <a:off x="942975" y="1685925"/>
          <a:ext cx="10585450" cy="456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tı 6"/>
          <p:cNvSpPr/>
          <p:nvPr/>
        </p:nvSpPr>
        <p:spPr>
          <a:xfrm>
            <a:off x="4134564" y="2567869"/>
            <a:ext cx="360000" cy="54000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11" name="Artı 10"/>
          <p:cNvSpPr/>
          <p:nvPr/>
        </p:nvSpPr>
        <p:spPr>
          <a:xfrm>
            <a:off x="7831494" y="2563988"/>
            <a:ext cx="360000" cy="54000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12" name="Artı 11"/>
          <p:cNvSpPr/>
          <p:nvPr/>
        </p:nvSpPr>
        <p:spPr>
          <a:xfrm>
            <a:off x="4134564" y="4834065"/>
            <a:ext cx="360000" cy="54000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13" name="Artı 12"/>
          <p:cNvSpPr/>
          <p:nvPr/>
        </p:nvSpPr>
        <p:spPr>
          <a:xfrm>
            <a:off x="7831494" y="4834065"/>
            <a:ext cx="360000" cy="54000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555977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47</a:t>
            </a:fld>
            <a:endParaRPr lang="tr-TR"/>
          </a:p>
        </p:txBody>
      </p:sp>
      <p:grpSp>
        <p:nvGrpSpPr>
          <p:cNvPr id="6" name="Grup 5"/>
          <p:cNvGrpSpPr/>
          <p:nvPr/>
        </p:nvGrpSpPr>
        <p:grpSpPr>
          <a:xfrm>
            <a:off x="3428999" y="2992260"/>
            <a:ext cx="4822723" cy="1921263"/>
            <a:chOff x="7419541" y="2462968"/>
            <a:chExt cx="2914231" cy="2017552"/>
          </a:xfrm>
        </p:grpSpPr>
        <p:sp>
          <p:nvSpPr>
            <p:cNvPr id="7" name="Dikdörtgen 6"/>
            <p:cNvSpPr/>
            <p:nvPr/>
          </p:nvSpPr>
          <p:spPr>
            <a:xfrm>
              <a:off x="7419541" y="2462968"/>
              <a:ext cx="2914231" cy="2017552"/>
            </a:xfrm>
            <a:prstGeom prst="rect">
              <a:avLst/>
            </a:prstGeom>
          </p:spPr>
          <p:style>
            <a:lnRef idx="1">
              <a:schemeClr val="accent5"/>
            </a:lnRef>
            <a:fillRef idx="2">
              <a:schemeClr val="accent5"/>
            </a:fillRef>
            <a:effectRef idx="1">
              <a:schemeClr val="accent5"/>
            </a:effectRef>
            <a:fontRef idx="minor">
              <a:schemeClr val="dk1"/>
            </a:fontRef>
          </p:style>
        </p:sp>
        <p:sp>
          <p:nvSpPr>
            <p:cNvPr id="8" name="Dikdörtgen 7"/>
            <p:cNvSpPr/>
            <p:nvPr/>
          </p:nvSpPr>
          <p:spPr>
            <a:xfrm>
              <a:off x="7419541" y="2462968"/>
              <a:ext cx="2914231" cy="201755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a:ln w="0"/>
                  <a:solidFill>
                    <a:schemeClr val="tx1"/>
                  </a:solidFill>
                  <a:effectLst>
                    <a:outerShdw blurRad="38100" dist="19050" dir="2700000" algn="tl" rotWithShape="0">
                      <a:schemeClr val="dk1">
                        <a:alpha val="40000"/>
                      </a:schemeClr>
                    </a:outerShdw>
                  </a:effectLst>
                </a:rPr>
                <a:t>DOĞRU VERİ ANALİZİ</a:t>
              </a:r>
            </a:p>
          </p:txBody>
        </p:sp>
      </p:grpSp>
      <p:sp>
        <p:nvSpPr>
          <p:cNvPr id="9" name="Eşittir 8"/>
          <p:cNvSpPr/>
          <p:nvPr/>
        </p:nvSpPr>
        <p:spPr>
          <a:xfrm>
            <a:off x="4350774" y="1268362"/>
            <a:ext cx="2979175" cy="1179976"/>
          </a:xfrm>
          <a:prstGeom prst="math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Altbilgi Yer Tutucusu 3"/>
          <p:cNvSpPr>
            <a:spLocks noGrp="1"/>
          </p:cNvSpPr>
          <p:nvPr>
            <p:ph type="ftr" sz="quarter" idx="11"/>
          </p:nvPr>
        </p:nvSpPr>
        <p:spPr/>
        <p:txBody>
          <a:bodyPr/>
          <a:lstStyle/>
          <a:p>
            <a:r>
              <a:rPr lang="tr-TR"/>
              <a:t>Dr. Deniz Özel</a:t>
            </a:r>
            <a:endParaRPr lang="tr-TR" dirty="0"/>
          </a:p>
        </p:txBody>
      </p:sp>
    </p:spTree>
    <p:extLst>
      <p:ext uri="{BB962C8B-B14F-4D97-AF65-F5344CB8AC3E}">
        <p14:creationId xmlns:p14="http://schemas.microsoft.com/office/powerpoint/2010/main" val="108065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Unvan 5"/>
          <p:cNvSpPr>
            <a:spLocks noGrp="1"/>
          </p:cNvSpPr>
          <p:nvPr>
            <p:ph type="title"/>
          </p:nvPr>
        </p:nvSpPr>
        <p:spPr>
          <a:xfrm>
            <a:off x="1693524" y="1752606"/>
            <a:ext cx="8676000" cy="1822514"/>
          </a:xfrm>
        </p:spPr>
        <p:txBody>
          <a:bodyPr>
            <a:normAutofit/>
          </a:bodyPr>
          <a:lstStyle/>
          <a:p>
            <a:r>
              <a:rPr lang="tr-TR" sz="2800" i="1" dirty="0">
                <a:latin typeface="Cambria Math" panose="02040503050406030204" pitchFamily="18" charset="0"/>
                <a:ea typeface="Cambria Math" panose="02040503050406030204" pitchFamily="18" charset="0"/>
              </a:rPr>
              <a:t>«Doğru analizin İLK koşulu, doğru veriyle çalışmaktır…»</a:t>
            </a:r>
          </a:p>
        </p:txBody>
      </p:sp>
      <p:sp>
        <p:nvSpPr>
          <p:cNvPr id="7" name="Metin Yer Tutucusu 6"/>
          <p:cNvSpPr>
            <a:spLocks noGrp="1"/>
          </p:cNvSpPr>
          <p:nvPr>
            <p:ph type="body" idx="1"/>
          </p:nvPr>
        </p:nvSpPr>
        <p:spPr/>
        <p:txBody>
          <a:bodyPr/>
          <a:lstStyle/>
          <a:p>
            <a:r>
              <a:rPr lang="tr-TR" dirty="0"/>
              <a:t>DÖ</a:t>
            </a:r>
          </a:p>
        </p:txBody>
      </p:sp>
      <p:sp>
        <p:nvSpPr>
          <p:cNvPr id="4" name="Altbilgi Yer Tutucusu 3"/>
          <p:cNvSpPr>
            <a:spLocks noGrp="1"/>
          </p:cNvSpPr>
          <p:nvPr>
            <p:ph type="ftr" sz="quarter" idx="11"/>
          </p:nvPr>
        </p:nvSpPr>
        <p:spPr/>
        <p:txBody>
          <a:bodyPr/>
          <a:lstStyle/>
          <a:p>
            <a:r>
              <a:rPr lang="sv-SE"/>
              <a:t>Dr. Deniz Özel</a:t>
            </a:r>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48</a:t>
            </a:fld>
            <a:endParaRPr lang="tr-TR"/>
          </a:p>
        </p:txBody>
      </p:sp>
    </p:spTree>
    <p:extLst>
      <p:ext uri="{BB962C8B-B14F-4D97-AF65-F5344CB8AC3E}">
        <p14:creationId xmlns:p14="http://schemas.microsoft.com/office/powerpoint/2010/main" val="1102944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3D18E-38EA-4E26-AA4B-9E4C6EE62B12}"/>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502ECC74-1740-4641-9B58-C4463B7CE80C}"/>
              </a:ext>
            </a:extLst>
          </p:cNvPr>
          <p:cNvSpPr>
            <a:spLocks noGrp="1"/>
          </p:cNvSpPr>
          <p:nvPr>
            <p:ph type="body" idx="1"/>
          </p:nvPr>
        </p:nvSpPr>
        <p:spPr/>
        <p:txBody>
          <a:bodyPr/>
          <a:lstStyle/>
          <a:p>
            <a:endParaRPr lang="tr-TR"/>
          </a:p>
        </p:txBody>
      </p:sp>
      <p:sp>
        <p:nvSpPr>
          <p:cNvPr id="4" name="Alt Bilgi Yer Tutucusu 3">
            <a:extLst>
              <a:ext uri="{FF2B5EF4-FFF2-40B4-BE49-F238E27FC236}">
                <a16:creationId xmlns:a16="http://schemas.microsoft.com/office/drawing/2014/main" id="{3AB8E910-F081-4870-B0E1-4A42BB65A14A}"/>
              </a:ext>
            </a:extLst>
          </p:cNvPr>
          <p:cNvSpPr>
            <a:spLocks noGrp="1"/>
          </p:cNvSpPr>
          <p:nvPr>
            <p:ph type="ftr" sz="quarter" idx="11"/>
          </p:nvPr>
        </p:nvSpPr>
        <p:spPr/>
        <p:txBody>
          <a:bodyPr/>
          <a:lstStyle/>
          <a:p>
            <a:r>
              <a:rPr lang="tr-TR"/>
              <a:t>Dr. Deniz Özel</a:t>
            </a:r>
            <a:endParaRPr lang="tr-TR" dirty="0"/>
          </a:p>
        </p:txBody>
      </p:sp>
      <p:sp>
        <p:nvSpPr>
          <p:cNvPr id="5" name="Slayt Numarası Yer Tutucusu 4">
            <a:extLst>
              <a:ext uri="{FF2B5EF4-FFF2-40B4-BE49-F238E27FC236}">
                <a16:creationId xmlns:a16="http://schemas.microsoft.com/office/drawing/2014/main" id="{3D075912-54CB-4E99-A51C-532B78C05FE9}"/>
              </a:ext>
            </a:extLst>
          </p:cNvPr>
          <p:cNvSpPr>
            <a:spLocks noGrp="1"/>
          </p:cNvSpPr>
          <p:nvPr>
            <p:ph type="sldNum" sz="quarter" idx="12"/>
          </p:nvPr>
        </p:nvSpPr>
        <p:spPr/>
        <p:txBody>
          <a:bodyPr/>
          <a:lstStyle/>
          <a:p>
            <a:fld id="{41982CC6-8475-4F97-B3AB-6E1D837138A2}" type="slidenum">
              <a:rPr lang="tr-TR" smtClean="0"/>
              <a:t>49</a:t>
            </a:fld>
            <a:endParaRPr lang="tr-TR"/>
          </a:p>
        </p:txBody>
      </p:sp>
      <p:pic>
        <p:nvPicPr>
          <p:cNvPr id="9" name="Resim 8">
            <a:extLst>
              <a:ext uri="{FF2B5EF4-FFF2-40B4-BE49-F238E27FC236}">
                <a16:creationId xmlns:a16="http://schemas.microsoft.com/office/drawing/2014/main" id="{4BDEEC24-D844-4290-8125-337D328FF290}"/>
              </a:ext>
            </a:extLst>
          </p:cNvPr>
          <p:cNvPicPr>
            <a:picLocks noChangeAspect="1"/>
          </p:cNvPicPr>
          <p:nvPr/>
        </p:nvPicPr>
        <p:blipFill>
          <a:blip r:embed="rId2"/>
          <a:stretch>
            <a:fillRect/>
          </a:stretch>
        </p:blipFill>
        <p:spPr>
          <a:xfrm>
            <a:off x="1504944" y="1100849"/>
            <a:ext cx="9023904" cy="4712677"/>
          </a:xfrm>
          <a:prstGeom prst="rect">
            <a:avLst/>
          </a:prstGeom>
        </p:spPr>
      </p:pic>
      <p:sp>
        <p:nvSpPr>
          <p:cNvPr id="10" name="Oval 9">
            <a:extLst>
              <a:ext uri="{FF2B5EF4-FFF2-40B4-BE49-F238E27FC236}">
                <a16:creationId xmlns:a16="http://schemas.microsoft.com/office/drawing/2014/main" id="{562F0BA9-C637-422A-A8BE-E2F646C02760}"/>
              </a:ext>
            </a:extLst>
          </p:cNvPr>
          <p:cNvSpPr/>
          <p:nvPr/>
        </p:nvSpPr>
        <p:spPr>
          <a:xfrm>
            <a:off x="8036560" y="1228518"/>
            <a:ext cx="1960880" cy="777246"/>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7593F78F-4A11-484C-A03B-9915DE2FB1C2}"/>
              </a:ext>
            </a:extLst>
          </p:cNvPr>
          <p:cNvSpPr txBox="1"/>
          <p:nvPr/>
        </p:nvSpPr>
        <p:spPr>
          <a:xfrm>
            <a:off x="3432492" y="693976"/>
            <a:ext cx="5168809" cy="369332"/>
          </a:xfrm>
          <a:prstGeom prst="rect">
            <a:avLst/>
          </a:prstGeom>
          <a:noFill/>
        </p:spPr>
        <p:txBody>
          <a:bodyPr wrap="square" rtlCol="0">
            <a:spAutoFit/>
          </a:bodyPr>
          <a:lstStyle/>
          <a:p>
            <a:r>
              <a:rPr lang="tr-TR" b="1" dirty="0">
                <a:solidFill>
                  <a:srgbClr val="FF0000"/>
                </a:solidFill>
              </a:rPr>
              <a:t>YOUTUBE KANALIMIZI GÖRDÜNÜZ MÜ? </a:t>
            </a:r>
            <a:r>
              <a:rPr lang="tr-TR" b="1" dirty="0">
                <a:solidFill>
                  <a:srgbClr val="FF0000"/>
                </a:solidFill>
                <a:sym typeface="Wingdings" panose="05000000000000000000" pitchFamily="2" charset="2"/>
              </a:rPr>
              <a:t></a:t>
            </a:r>
            <a:endParaRPr lang="tr-TR" b="1" dirty="0">
              <a:solidFill>
                <a:srgbClr val="FF0000"/>
              </a:solidFill>
            </a:endParaRPr>
          </a:p>
        </p:txBody>
      </p:sp>
    </p:spTree>
    <p:extLst>
      <p:ext uri="{BB962C8B-B14F-4D97-AF65-F5344CB8AC3E}">
        <p14:creationId xmlns:p14="http://schemas.microsoft.com/office/powerpoint/2010/main" val="279815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713434"/>
            <a:ext cx="9601196" cy="330672"/>
          </a:xfrm>
        </p:spPr>
        <p:txBody>
          <a:bodyPr>
            <a:normAutofit fontScale="90000"/>
          </a:bodyPr>
          <a:lstStyle/>
          <a:p>
            <a:r>
              <a:rPr lang="tr-TR" dirty="0"/>
              <a:t>En çok sunulan 10 ret nedeni</a:t>
            </a:r>
          </a:p>
        </p:txBody>
      </p:sp>
      <p:sp>
        <p:nvSpPr>
          <p:cNvPr id="3" name="İçerik Yer Tutucusu 2"/>
          <p:cNvSpPr>
            <a:spLocks noGrp="1"/>
          </p:cNvSpPr>
          <p:nvPr>
            <p:ph idx="1"/>
          </p:nvPr>
        </p:nvSpPr>
        <p:spPr/>
        <p:txBody>
          <a:bodyPr/>
          <a:lstStyle/>
          <a:p>
            <a:endParaRPr lang="tr-TR"/>
          </a:p>
        </p:txBody>
      </p:sp>
      <p:sp>
        <p:nvSpPr>
          <p:cNvPr id="5" name="Slayt Numarası Yer Tutucusu 4"/>
          <p:cNvSpPr>
            <a:spLocks noGrp="1"/>
          </p:cNvSpPr>
          <p:nvPr>
            <p:ph type="sldNum" sz="quarter" idx="12"/>
          </p:nvPr>
        </p:nvSpPr>
        <p:spPr/>
        <p:txBody>
          <a:bodyPr/>
          <a:lstStyle/>
          <a:p>
            <a:fld id="{41982CC6-8475-4F97-B3AB-6E1D837138A2}" type="slidenum">
              <a:rPr lang="tr-TR" smtClean="0"/>
              <a:t>5</a:t>
            </a:fld>
            <a:endParaRPr lang="tr-TR"/>
          </a:p>
        </p:txBody>
      </p:sp>
      <p:pic>
        <p:nvPicPr>
          <p:cNvPr id="13" name="Resim 12"/>
          <p:cNvPicPr>
            <a:picLocks noChangeAspect="1"/>
          </p:cNvPicPr>
          <p:nvPr/>
        </p:nvPicPr>
        <p:blipFill rotWithShape="1">
          <a:blip r:embed="rId2"/>
          <a:srcRect t="11612"/>
          <a:stretch/>
        </p:blipFill>
        <p:spPr>
          <a:xfrm>
            <a:off x="831715" y="1326382"/>
            <a:ext cx="10528567" cy="4642618"/>
          </a:xfrm>
          <a:prstGeom prst="rect">
            <a:avLst/>
          </a:prstGeom>
        </p:spPr>
      </p:pic>
      <p:cxnSp>
        <p:nvCxnSpPr>
          <p:cNvPr id="15" name="Düz Bağlayıcı 14"/>
          <p:cNvCxnSpPr/>
          <p:nvPr/>
        </p:nvCxnSpPr>
        <p:spPr>
          <a:xfrm flipV="1">
            <a:off x="961534" y="1800518"/>
            <a:ext cx="49113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V="1">
            <a:off x="2670925" y="5008775"/>
            <a:ext cx="32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V="1">
            <a:off x="4330043" y="4180788"/>
            <a:ext cx="151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1672683" y="5986790"/>
            <a:ext cx="9884448" cy="246221"/>
          </a:xfrm>
          <a:prstGeom prst="rect">
            <a:avLst/>
          </a:prstGeom>
        </p:spPr>
        <p:txBody>
          <a:bodyPr wrap="square">
            <a:spAutoFit/>
          </a:bodyPr>
          <a:lstStyle/>
          <a:p>
            <a:r>
              <a:rPr lang="en-US" sz="1000" dirty="0" err="1">
                <a:solidFill>
                  <a:srgbClr val="222222"/>
                </a:solidFill>
                <a:latin typeface="Arial" panose="020B0604020202020204" pitchFamily="34" charset="0"/>
              </a:rPr>
              <a:t>Bordage</a:t>
            </a:r>
            <a:r>
              <a:rPr lang="en-US" sz="1000" dirty="0">
                <a:solidFill>
                  <a:srgbClr val="222222"/>
                </a:solidFill>
                <a:latin typeface="Arial" panose="020B0604020202020204" pitchFamily="34" charset="0"/>
              </a:rPr>
              <a:t>, G. (2001). </a:t>
            </a:r>
            <a:r>
              <a:rPr lang="en-US" sz="1000" i="1" dirty="0">
                <a:solidFill>
                  <a:srgbClr val="222222"/>
                </a:solidFill>
                <a:latin typeface="Arial" panose="020B0604020202020204" pitchFamily="34" charset="0"/>
              </a:rPr>
              <a:t>Reasons reviewers reject and accept manuscripts: the strengths and weaknesses in medical education reports</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Academic Medicine</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76</a:t>
            </a:r>
            <a:r>
              <a:rPr lang="en-US" sz="1000" dirty="0">
                <a:solidFill>
                  <a:srgbClr val="222222"/>
                </a:solidFill>
                <a:latin typeface="Arial" panose="020B0604020202020204" pitchFamily="34" charset="0"/>
              </a:rPr>
              <a:t>(9), 889-896.</a:t>
            </a:r>
            <a:endParaRPr lang="tr-TR" sz="1000" dirty="0"/>
          </a:p>
        </p:txBody>
      </p:sp>
    </p:spTree>
    <p:extLst>
      <p:ext uri="{BB962C8B-B14F-4D97-AF65-F5344CB8AC3E}">
        <p14:creationId xmlns:p14="http://schemas.microsoft.com/office/powerpoint/2010/main" val="160742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blipFill>
          <a:blip r:embed="rId3"/>
          <a:stretch/>
        </a:blipFill>
        <a:effectLst/>
      </p:bgPr>
    </p:bg>
    <p:spTree>
      <p:nvGrpSpPr>
        <p:cNvPr id="1" name=""/>
        <p:cNvGrpSpPr/>
        <p:nvPr/>
      </p:nvGrpSpPr>
      <p:grpSpPr>
        <a:xfrm>
          <a:off x="0" y="0"/>
          <a:ext cx="0" cy="0"/>
          <a:chOff x="0" y="0"/>
          <a:chExt cx="0" cy="0"/>
        </a:xfrm>
      </p:grpSpPr>
      <p:pic>
        <p:nvPicPr>
          <p:cNvPr id="5" name="Resim 4" descr="kişi, ağaç, açık hava içeren bir resim&#10;&#10;Çok yüksek güvenilirlikle oluşturulmuş açıklama">
            <a:extLst>
              <a:ext uri="{FF2B5EF4-FFF2-40B4-BE49-F238E27FC236}">
                <a16:creationId xmlns:a16="http://schemas.microsoft.com/office/drawing/2014/main" id="{EB303416-F823-49F0-BED6-034B826AD428}"/>
              </a:ext>
            </a:extLst>
          </p:cNvPr>
          <p:cNvPicPr>
            <a:picLocks noChangeAspect="1"/>
          </p:cNvPicPr>
          <p:nvPr/>
        </p:nvPicPr>
        <p:blipFill rotWithShape="1">
          <a:blip r:embed="rId4">
            <a:extLst>
              <a:ext uri="{28A0092B-C50C-407E-A947-70E740481C1C}">
                <a14:useLocalDpi xmlns:a14="http://schemas.microsoft.com/office/drawing/2010/main" val="0"/>
              </a:ext>
            </a:extLst>
          </a:blip>
          <a:srcRect t="9089" b="54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C9D262D4-AE8B-4620-949A-609FC366FC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05853C-E63A-49E2-84A4-4B7DD77A56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5" name="Group 14">
            <a:extLst>
              <a:ext uri="{FF2B5EF4-FFF2-40B4-BE49-F238E27FC236}">
                <a16:creationId xmlns:a16="http://schemas.microsoft.com/office/drawing/2014/main" id="{9500549F-5B68-400C-A605-BDF102BDBB0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6" name="Rounded Rectangle 17">
              <a:extLst>
                <a:ext uri="{FF2B5EF4-FFF2-40B4-BE49-F238E27FC236}">
                  <a16:creationId xmlns:a16="http://schemas.microsoft.com/office/drawing/2014/main" id="{CE12C213-76C6-4953-849D-69BD0C0740F0}"/>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6">
              <a:extLst>
                <a:ext uri="{FF2B5EF4-FFF2-40B4-BE49-F238E27FC236}">
                  <a16:creationId xmlns:a16="http://schemas.microsoft.com/office/drawing/2014/main" id="{85D5C439-F0A9-41AB-BF38-FB38EB00B7C2}"/>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8" name="Rounded Rectangle 20">
              <a:extLst>
                <a:ext uri="{FF2B5EF4-FFF2-40B4-BE49-F238E27FC236}">
                  <a16:creationId xmlns:a16="http://schemas.microsoft.com/office/drawing/2014/main" id="{CE714C63-2EB2-4CE0-8982-994E7A37AA8A}"/>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8">
              <a:extLst>
                <a:ext uri="{FF2B5EF4-FFF2-40B4-BE49-F238E27FC236}">
                  <a16:creationId xmlns:a16="http://schemas.microsoft.com/office/drawing/2014/main" id="{CE568286-7D0B-4E62-BC33-A99A0FD743D3}"/>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cxnSp>
        <p:nvCxnSpPr>
          <p:cNvPr id="21" name="Straight Connector 20">
            <a:extLst>
              <a:ext uri="{FF2B5EF4-FFF2-40B4-BE49-F238E27FC236}">
                <a16:creationId xmlns:a16="http://schemas.microsoft.com/office/drawing/2014/main" id="{1E22DAF0-5C05-4D01-A6C7-28326657739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Unvan 1"/>
          <p:cNvSpPr>
            <a:spLocks noGrp="1"/>
          </p:cNvSpPr>
          <p:nvPr>
            <p:ph type="ctrTitle"/>
          </p:nvPr>
        </p:nvSpPr>
        <p:spPr>
          <a:xfrm>
            <a:off x="2720300" y="2003421"/>
            <a:ext cx="6815669" cy="1515533"/>
          </a:xfrm>
        </p:spPr>
        <p:txBody>
          <a:bodyPr>
            <a:normAutofit/>
          </a:bodyPr>
          <a:lstStyle/>
          <a:p>
            <a:pPr>
              <a:lnSpc>
                <a:spcPct val="90000"/>
              </a:lnSpc>
            </a:pPr>
            <a:br>
              <a:rPr lang="tr-TR" sz="3400" dirty="0">
                <a:ln w="0"/>
                <a:effectLst>
                  <a:outerShdw blurRad="38100" dist="19050" dir="2700000" algn="tl" rotWithShape="0">
                    <a:schemeClr val="dk1">
                      <a:alpha val="40000"/>
                    </a:schemeClr>
                  </a:outerShdw>
                </a:effectLst>
              </a:rPr>
            </a:br>
            <a:r>
              <a:rPr lang="tr-TR" sz="3400" b="1" dirty="0">
                <a:ln w="12700">
                  <a:solidFill>
                    <a:schemeClr val="accent3">
                      <a:lumMod val="50000"/>
                    </a:schemeClr>
                  </a:solidFill>
                  <a:prstDash val="solid"/>
                </a:ln>
                <a:effectLst>
                  <a:innerShdw blurRad="177800">
                    <a:schemeClr val="accent3">
                      <a:lumMod val="50000"/>
                    </a:schemeClr>
                  </a:innerShdw>
                </a:effectLst>
              </a:rPr>
              <a:t>TEŞEKKÜRLER</a:t>
            </a:r>
            <a:endParaRPr lang="tr-TR" sz="3400" dirty="0">
              <a:ln w="0"/>
              <a:effectLst>
                <a:outerShdw blurRad="38100" dist="19050" dir="2700000" algn="tl" rotWithShape="0">
                  <a:schemeClr val="dk1">
                    <a:alpha val="40000"/>
                  </a:schemeClr>
                </a:outerShdw>
              </a:effectLst>
            </a:endParaRPr>
          </a:p>
        </p:txBody>
      </p:sp>
      <p:sp>
        <p:nvSpPr>
          <p:cNvPr id="6" name="Alt Başlık 5">
            <a:extLst>
              <a:ext uri="{FF2B5EF4-FFF2-40B4-BE49-F238E27FC236}">
                <a16:creationId xmlns:a16="http://schemas.microsoft.com/office/drawing/2014/main" id="{3726D8CC-CD72-4D80-9F54-CB2E6EC3F82B}"/>
              </a:ext>
            </a:extLst>
          </p:cNvPr>
          <p:cNvSpPr>
            <a:spLocks noGrp="1"/>
          </p:cNvSpPr>
          <p:nvPr>
            <p:ph type="subTitle" idx="1"/>
          </p:nvPr>
        </p:nvSpPr>
        <p:spPr>
          <a:xfrm>
            <a:off x="2692398" y="3657597"/>
            <a:ext cx="6815669" cy="1320802"/>
          </a:xfrm>
        </p:spPr>
        <p:txBody>
          <a:bodyPr>
            <a:normAutofit/>
          </a:bodyPr>
          <a:lstStyle/>
          <a:p>
            <a:r>
              <a:rPr lang="tr-TR" dirty="0"/>
              <a:t>Sorular? Katkılar?</a:t>
            </a:r>
          </a:p>
        </p:txBody>
      </p:sp>
    </p:spTree>
    <p:extLst>
      <p:ext uri="{BB962C8B-B14F-4D97-AF65-F5344CB8AC3E}">
        <p14:creationId xmlns:p14="http://schemas.microsoft.com/office/powerpoint/2010/main" val="25712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1982CC6-8475-4F97-B3AB-6E1D837138A2}" type="slidenum">
              <a:rPr lang="tr-TR" smtClean="0"/>
              <a:t>6</a:t>
            </a:fld>
            <a:endParaRPr lang="tr-TR"/>
          </a:p>
        </p:txBody>
      </p:sp>
      <p:pic>
        <p:nvPicPr>
          <p:cNvPr id="6" name="Resim 5"/>
          <p:cNvPicPr>
            <a:picLocks noChangeAspect="1"/>
          </p:cNvPicPr>
          <p:nvPr/>
        </p:nvPicPr>
        <p:blipFill>
          <a:blip r:embed="rId2"/>
          <a:stretch>
            <a:fillRect/>
          </a:stretch>
        </p:blipFill>
        <p:spPr>
          <a:xfrm>
            <a:off x="2245609" y="1204332"/>
            <a:ext cx="8291087" cy="4671536"/>
          </a:xfrm>
          <a:prstGeom prst="rect">
            <a:avLst/>
          </a:prstGeom>
        </p:spPr>
      </p:pic>
      <p:sp>
        <p:nvSpPr>
          <p:cNvPr id="7" name="Dikdörtgen 6"/>
          <p:cNvSpPr/>
          <p:nvPr/>
        </p:nvSpPr>
        <p:spPr>
          <a:xfrm>
            <a:off x="1639160" y="5972433"/>
            <a:ext cx="10136279" cy="246221"/>
          </a:xfrm>
          <a:prstGeom prst="rect">
            <a:avLst/>
          </a:prstGeom>
        </p:spPr>
        <p:txBody>
          <a:bodyPr wrap="square">
            <a:spAutoFit/>
          </a:bodyPr>
          <a:lstStyle/>
          <a:p>
            <a:r>
              <a:rPr lang="en-US" sz="1000" dirty="0" err="1">
                <a:solidFill>
                  <a:srgbClr val="222222"/>
                </a:solidFill>
                <a:latin typeface="Arial" panose="020B0604020202020204" pitchFamily="34" charset="0"/>
              </a:rPr>
              <a:t>Khadilkar</a:t>
            </a:r>
            <a:r>
              <a:rPr lang="en-US" sz="1000" dirty="0">
                <a:solidFill>
                  <a:srgbClr val="222222"/>
                </a:solidFill>
                <a:latin typeface="Arial" panose="020B0604020202020204" pitchFamily="34" charset="0"/>
              </a:rPr>
              <a:t>, S. S. (2018). Rejection blues: why do research papers get rejected?. </a:t>
            </a:r>
            <a:r>
              <a:rPr lang="en-US" sz="1000" i="1" dirty="0">
                <a:solidFill>
                  <a:srgbClr val="222222"/>
                </a:solidFill>
                <a:latin typeface="Arial" panose="020B0604020202020204" pitchFamily="34" charset="0"/>
              </a:rPr>
              <a:t>The Journal of Obstetrics and Gynecology of India</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68</a:t>
            </a:r>
            <a:r>
              <a:rPr lang="en-US" sz="1000" dirty="0">
                <a:solidFill>
                  <a:srgbClr val="222222"/>
                </a:solidFill>
                <a:latin typeface="Arial" panose="020B0604020202020204" pitchFamily="34" charset="0"/>
              </a:rPr>
              <a:t>, 239-241.</a:t>
            </a:r>
            <a:endParaRPr lang="tr-TR" sz="1000" dirty="0"/>
          </a:p>
        </p:txBody>
      </p:sp>
      <p:sp>
        <p:nvSpPr>
          <p:cNvPr id="8" name="Dikdörtgen 7">
            <a:extLst>
              <a:ext uri="{FF2B5EF4-FFF2-40B4-BE49-F238E27FC236}">
                <a16:creationId xmlns:a16="http://schemas.microsoft.com/office/drawing/2014/main" id="{C3DEBF43-2BA9-4842-5553-C20E7613467B}"/>
              </a:ext>
            </a:extLst>
          </p:cNvPr>
          <p:cNvSpPr/>
          <p:nvPr/>
        </p:nvSpPr>
        <p:spPr>
          <a:xfrm>
            <a:off x="2832410" y="3429000"/>
            <a:ext cx="1349297" cy="306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CA5E5EAA-9949-CBE5-C539-71E2BC68A4C5}"/>
              </a:ext>
            </a:extLst>
          </p:cNvPr>
          <p:cNvSpPr/>
          <p:nvPr/>
        </p:nvSpPr>
        <p:spPr>
          <a:xfrm>
            <a:off x="2627971" y="4728634"/>
            <a:ext cx="1553736" cy="306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8068E971-1D01-8FB8-307B-0E5494FAED5F}"/>
              </a:ext>
            </a:extLst>
          </p:cNvPr>
          <p:cNvSpPr/>
          <p:nvPr/>
        </p:nvSpPr>
        <p:spPr>
          <a:xfrm>
            <a:off x="2627971" y="5257493"/>
            <a:ext cx="1553736" cy="306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1D1DBFA6-B656-11AE-FD57-A1BC728B9515}"/>
              </a:ext>
            </a:extLst>
          </p:cNvPr>
          <p:cNvSpPr/>
          <p:nvPr/>
        </p:nvSpPr>
        <p:spPr>
          <a:xfrm>
            <a:off x="2832410" y="2114806"/>
            <a:ext cx="1349297" cy="306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8753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6" name="Picture 2" descr="Plan Ahea d Bad Planning Plans Idea Ideas Planner Mistake Error Play On Words Pun Puns Funny SGAL6 Women's Racerback Tank">
            <a:extLst>
              <a:ext uri="{FF2B5EF4-FFF2-40B4-BE49-F238E27FC236}">
                <a16:creationId xmlns:a16="http://schemas.microsoft.com/office/drawing/2014/main" id="{1C790B53-5EFA-4596-828E-971787EBE9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8965" y="2921488"/>
            <a:ext cx="2109004" cy="2109004"/>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1295402" y="982132"/>
            <a:ext cx="9601196" cy="1303867"/>
          </a:xfrm>
        </p:spPr>
        <p:txBody>
          <a:bodyPr>
            <a:normAutofit/>
          </a:bodyPr>
          <a:lstStyle/>
          <a:p>
            <a:r>
              <a:rPr lang="tr-TR" dirty="0">
                <a:solidFill>
                  <a:srgbClr val="262626"/>
                </a:solidFill>
              </a:rPr>
              <a:t>Veriyi ve Analizi Etkileyen Planlama Hataları</a:t>
            </a:r>
            <a:br>
              <a:rPr lang="tr-TR" dirty="0">
                <a:solidFill>
                  <a:srgbClr val="262626"/>
                </a:solidFill>
              </a:rPr>
            </a:br>
            <a:r>
              <a:rPr lang="tr-TR" dirty="0">
                <a:solidFill>
                  <a:srgbClr val="262626"/>
                </a:solidFill>
              </a:rPr>
              <a:t>«</a:t>
            </a:r>
            <a:r>
              <a:rPr lang="tr-TR" dirty="0" err="1">
                <a:solidFill>
                  <a:srgbClr val="262626"/>
                </a:solidFill>
              </a:rPr>
              <a:t>Keşke»ler</a:t>
            </a:r>
            <a:endParaRPr lang="tr-TR" dirty="0">
              <a:solidFill>
                <a:srgbClr val="262626"/>
              </a:solidFill>
            </a:endParaRPr>
          </a:p>
        </p:txBody>
      </p:sp>
      <p:sp>
        <p:nvSpPr>
          <p:cNvPr id="3" name="İçerik Yer Tutucusu 2"/>
          <p:cNvSpPr>
            <a:spLocks noGrp="1"/>
          </p:cNvSpPr>
          <p:nvPr>
            <p:ph idx="1"/>
          </p:nvPr>
        </p:nvSpPr>
        <p:spPr>
          <a:xfrm>
            <a:off x="1295401" y="2462661"/>
            <a:ext cx="7393564" cy="3958459"/>
          </a:xfrm>
        </p:spPr>
        <p:txBody>
          <a:bodyPr>
            <a:noAutofit/>
          </a:bodyPr>
          <a:lstStyle/>
          <a:p>
            <a:pPr>
              <a:buBlip>
                <a:blip r:embed="rId5"/>
              </a:buBlip>
            </a:pPr>
            <a:r>
              <a:rPr lang="tr-TR" sz="1800" dirty="0">
                <a:solidFill>
                  <a:srgbClr val="262626"/>
                </a:solidFill>
              </a:rPr>
              <a:t>Hipotez ve araştırma sorularını verileri topladıktan sonra belirleme.         Hatta belirlememe!</a:t>
            </a:r>
          </a:p>
          <a:p>
            <a:pPr>
              <a:buBlip>
                <a:blip r:embed="rId5"/>
              </a:buBlip>
            </a:pPr>
            <a:r>
              <a:rPr lang="tr-TR" sz="1800" dirty="0">
                <a:solidFill>
                  <a:srgbClr val="262626"/>
                </a:solidFill>
              </a:rPr>
              <a:t>Literatüre hakim olmadan çalışmaya başlama/Yetersiz istatistik okur yazarlığı</a:t>
            </a:r>
          </a:p>
          <a:p>
            <a:pPr>
              <a:buBlip>
                <a:blip r:embed="rId5"/>
              </a:buBlip>
            </a:pPr>
            <a:r>
              <a:rPr lang="tr-TR" sz="1800" dirty="0">
                <a:solidFill>
                  <a:srgbClr val="262626"/>
                </a:solidFill>
              </a:rPr>
              <a:t>Kritik değişkenleri dahil etmeme</a:t>
            </a:r>
          </a:p>
          <a:p>
            <a:pPr>
              <a:buBlip>
                <a:blip r:embed="rId5"/>
              </a:buBlip>
            </a:pPr>
            <a:r>
              <a:rPr lang="tr-TR" sz="1800" dirty="0">
                <a:solidFill>
                  <a:srgbClr val="262626"/>
                </a:solidFill>
              </a:rPr>
              <a:t>Uygun araştırma yöntemini seçmeme</a:t>
            </a:r>
          </a:p>
          <a:p>
            <a:pPr>
              <a:buBlip>
                <a:blip r:embed="rId5"/>
              </a:buBlip>
            </a:pPr>
            <a:r>
              <a:rPr lang="tr-TR" sz="1800" dirty="0">
                <a:solidFill>
                  <a:srgbClr val="262626"/>
                </a:solidFill>
              </a:rPr>
              <a:t>Kontrol grubu almama/Uygun kontrol grubu almama</a:t>
            </a:r>
          </a:p>
          <a:p>
            <a:pPr>
              <a:buBlip>
                <a:blip r:embed="rId5"/>
              </a:buBlip>
            </a:pPr>
            <a:r>
              <a:rPr lang="tr-TR" sz="1800" dirty="0">
                <a:solidFill>
                  <a:srgbClr val="262626"/>
                </a:solidFill>
              </a:rPr>
              <a:t>Deney ve kontrol gruplarının benzer olmaması</a:t>
            </a:r>
          </a:p>
          <a:p>
            <a:pPr>
              <a:buBlip>
                <a:blip r:embed="rId5"/>
              </a:buBlip>
            </a:pPr>
            <a:r>
              <a:rPr lang="tr-TR" sz="1800" dirty="0">
                <a:solidFill>
                  <a:srgbClr val="262626"/>
                </a:solidFill>
              </a:rPr>
              <a:t>Uygun olmayan örneklem genişliği (güç analizi yapmama)/örnekleme yöntemi</a:t>
            </a:r>
          </a:p>
        </p:txBody>
      </p:sp>
      <p:sp>
        <p:nvSpPr>
          <p:cNvPr id="4" name="Altbilgi Yer Tutucusu 3"/>
          <p:cNvSpPr>
            <a:spLocks noGrp="1"/>
          </p:cNvSpPr>
          <p:nvPr>
            <p:ph type="ftr" sz="quarter" idx="11"/>
          </p:nvPr>
        </p:nvSpPr>
        <p:spPr>
          <a:xfrm>
            <a:off x="1203818" y="5923280"/>
            <a:ext cx="9398591" cy="325120"/>
          </a:xfrm>
        </p:spPr>
        <p:txBody>
          <a:bodyPr>
            <a:normAutofit/>
          </a:bodyPr>
          <a:lstStyle/>
          <a:p>
            <a:pPr algn="ctr">
              <a:spcAft>
                <a:spcPts val="600"/>
              </a:spcAft>
            </a:pPr>
            <a:r>
              <a:rPr lang="sv-SE" dirty="0">
                <a:solidFill>
                  <a:srgbClr val="000000"/>
                </a:solidFill>
              </a:rPr>
              <a:t>Dr. Deniz Özel</a:t>
            </a:r>
            <a:endParaRPr lang="tr-TR" dirty="0">
              <a:solidFill>
                <a:srgbClr val="000000"/>
              </a:solidFill>
            </a:endParaRPr>
          </a:p>
        </p:txBody>
      </p:sp>
      <p:sp>
        <p:nvSpPr>
          <p:cNvPr id="5" name="Slayt Numarası Yer Tutucusu 4"/>
          <p:cNvSpPr>
            <a:spLocks noGrp="1"/>
          </p:cNvSpPr>
          <p:nvPr>
            <p:ph type="sldNum" sz="quarter" idx="12"/>
          </p:nvPr>
        </p:nvSpPr>
        <p:spPr>
          <a:xfrm>
            <a:off x="10353901" y="5969000"/>
            <a:ext cx="542697" cy="279400"/>
          </a:xfrm>
        </p:spPr>
        <p:txBody>
          <a:bodyPr>
            <a:normAutofit/>
          </a:bodyPr>
          <a:lstStyle/>
          <a:p>
            <a:pPr>
              <a:spcAft>
                <a:spcPts val="600"/>
              </a:spcAft>
            </a:pPr>
            <a:fld id="{41982CC6-8475-4F97-B3AB-6E1D837138A2}" type="slidenum">
              <a:rPr lang="tr-TR">
                <a:solidFill>
                  <a:srgbClr val="000000"/>
                </a:solidFill>
              </a:rPr>
              <a:pPr>
                <a:spcAft>
                  <a:spcPts val="600"/>
                </a:spcAft>
              </a:pPr>
              <a:t>7</a:t>
            </a:fld>
            <a:endParaRPr lang="tr-TR">
              <a:solidFill>
                <a:srgbClr val="000000"/>
              </a:solidFill>
            </a:endParaRPr>
          </a:p>
        </p:txBody>
      </p:sp>
    </p:spTree>
    <p:extLst>
      <p:ext uri="{BB962C8B-B14F-4D97-AF65-F5344CB8AC3E}">
        <p14:creationId xmlns:p14="http://schemas.microsoft.com/office/powerpoint/2010/main" val="177111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fishing ile ilgili görsel sonucu">
            <a:extLst>
              <a:ext uri="{FF2B5EF4-FFF2-40B4-BE49-F238E27FC236}">
                <a16:creationId xmlns:a16="http://schemas.microsoft.com/office/drawing/2014/main" id="{18B582E0-6B48-468D-A057-F15B91F8F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58" y="3234402"/>
            <a:ext cx="2739728" cy="1541097"/>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986C01F0-10AF-4668-A58F-2FAD7A244650}"/>
              </a:ext>
            </a:extLst>
          </p:cNvPr>
          <p:cNvSpPr>
            <a:spLocks noGrp="1"/>
          </p:cNvSpPr>
          <p:nvPr>
            <p:ph type="title"/>
          </p:nvPr>
        </p:nvSpPr>
        <p:spPr>
          <a:xfrm>
            <a:off x="1295402" y="982132"/>
            <a:ext cx="9601196" cy="1303867"/>
          </a:xfrm>
        </p:spPr>
        <p:txBody>
          <a:bodyPr>
            <a:normAutofit/>
          </a:bodyPr>
          <a:lstStyle/>
          <a:p>
            <a:r>
              <a:rPr lang="tr-TR" dirty="0">
                <a:solidFill>
                  <a:srgbClr val="262626"/>
                </a:solidFill>
              </a:rPr>
              <a:t>«</a:t>
            </a:r>
            <a:r>
              <a:rPr lang="tr-TR" dirty="0" err="1">
                <a:solidFill>
                  <a:srgbClr val="262626"/>
                </a:solidFill>
              </a:rPr>
              <a:t>Keşke»ler</a:t>
            </a:r>
            <a:r>
              <a:rPr lang="tr-TR" dirty="0">
                <a:solidFill>
                  <a:srgbClr val="262626"/>
                </a:solidFill>
              </a:rPr>
              <a:t> (devam)</a:t>
            </a:r>
          </a:p>
        </p:txBody>
      </p:sp>
      <p:sp>
        <p:nvSpPr>
          <p:cNvPr id="3" name="İçerik Yer Tutucusu 2">
            <a:extLst>
              <a:ext uri="{FF2B5EF4-FFF2-40B4-BE49-F238E27FC236}">
                <a16:creationId xmlns:a16="http://schemas.microsoft.com/office/drawing/2014/main" id="{8C50E89E-2A43-4C08-9E2D-425D05FD13A3}"/>
              </a:ext>
            </a:extLst>
          </p:cNvPr>
          <p:cNvSpPr>
            <a:spLocks noGrp="1"/>
          </p:cNvSpPr>
          <p:nvPr>
            <p:ph idx="1"/>
          </p:nvPr>
        </p:nvSpPr>
        <p:spPr>
          <a:xfrm>
            <a:off x="1295402" y="2556932"/>
            <a:ext cx="6256866" cy="3318936"/>
          </a:xfrm>
        </p:spPr>
        <p:txBody>
          <a:bodyPr>
            <a:normAutofit lnSpcReduction="10000"/>
          </a:bodyPr>
          <a:lstStyle/>
          <a:p>
            <a:pPr>
              <a:buBlip>
                <a:blip r:embed="rId4"/>
              </a:buBlip>
            </a:pPr>
            <a:r>
              <a:rPr lang="tr-TR" sz="1800" dirty="0">
                <a:solidFill>
                  <a:srgbClr val="262626"/>
                </a:solidFill>
              </a:rPr>
              <a:t>«Her şeyi toplayalım, gerekirse kullanırız» mantığı - Fishing - Fazla test yapma (Tip 1 hata artışı)</a:t>
            </a:r>
          </a:p>
          <a:p>
            <a:pPr>
              <a:buBlip>
                <a:blip r:embed="rId4"/>
              </a:buBlip>
            </a:pPr>
            <a:r>
              <a:rPr lang="tr-TR" sz="1800" dirty="0">
                <a:solidFill>
                  <a:srgbClr val="262626"/>
                </a:solidFill>
              </a:rPr>
              <a:t>Veriyi ham hali yerine özet haliyle toplama (ortalama, frekans)</a:t>
            </a:r>
          </a:p>
          <a:p>
            <a:pPr>
              <a:buBlip>
                <a:blip r:embed="rId4"/>
              </a:buBlip>
            </a:pPr>
            <a:r>
              <a:rPr lang="tr-TR" sz="1800" dirty="0">
                <a:solidFill>
                  <a:srgbClr val="262626"/>
                </a:solidFill>
              </a:rPr>
              <a:t>Verileri bilinçsiz olarak sınıflandırma (çakışan kategoriler)</a:t>
            </a:r>
          </a:p>
          <a:p>
            <a:pPr>
              <a:buBlip>
                <a:blip r:embed="rId4"/>
              </a:buBlip>
            </a:pPr>
            <a:r>
              <a:rPr lang="tr-TR" sz="1800" dirty="0">
                <a:solidFill>
                  <a:srgbClr val="262626"/>
                </a:solidFill>
              </a:rPr>
              <a:t>Yanlış anlaşılmaya açık sorular belirleme (pilot çalışma yapmama)</a:t>
            </a:r>
          </a:p>
          <a:p>
            <a:pPr>
              <a:buBlip>
                <a:blip r:embed="rId4"/>
              </a:buBlip>
            </a:pPr>
            <a:r>
              <a:rPr lang="tr-TR" sz="1800" dirty="0">
                <a:solidFill>
                  <a:srgbClr val="262626"/>
                </a:solidFill>
              </a:rPr>
              <a:t>Veri formunu birden fazla kişinin oluşturması nedeniyle standardizasyon hataları</a:t>
            </a:r>
          </a:p>
          <a:p>
            <a:pPr>
              <a:buBlip>
                <a:blip r:embed="rId4"/>
              </a:buBlip>
            </a:pPr>
            <a:r>
              <a:rPr lang="tr-TR" sz="1800" dirty="0">
                <a:solidFill>
                  <a:srgbClr val="262626"/>
                </a:solidFill>
              </a:rPr>
              <a:t>Veriye yapılan işlemleri raporlamama (</a:t>
            </a:r>
            <a:r>
              <a:rPr lang="tr-TR" sz="1800" dirty="0" err="1">
                <a:solidFill>
                  <a:srgbClr val="262626"/>
                </a:solidFill>
              </a:rPr>
              <a:t>tekrarlanabilirlikte</a:t>
            </a:r>
            <a:r>
              <a:rPr lang="tr-TR" sz="1800" dirty="0">
                <a:solidFill>
                  <a:srgbClr val="262626"/>
                </a:solidFill>
              </a:rPr>
              <a:t> azalma)</a:t>
            </a:r>
          </a:p>
          <a:p>
            <a:pPr>
              <a:buBlip>
                <a:blip r:embed="rId4"/>
              </a:buBlip>
            </a:pPr>
            <a:r>
              <a:rPr lang="tr-TR" sz="1800" dirty="0">
                <a:solidFill>
                  <a:srgbClr val="262626"/>
                </a:solidFill>
              </a:rPr>
              <a:t>Bilgisayarın yapacağı işi elle yapmak </a:t>
            </a:r>
            <a:r>
              <a:rPr lang="tr-TR" sz="1800" dirty="0">
                <a:solidFill>
                  <a:srgbClr val="262626"/>
                </a:solidFill>
                <a:sym typeface="Wingdings" panose="05000000000000000000" pitchFamily="2" charset="2"/>
              </a:rPr>
              <a:t> </a:t>
            </a:r>
            <a:endParaRPr lang="tr-TR" sz="1800" dirty="0">
              <a:solidFill>
                <a:srgbClr val="262626"/>
              </a:solidFill>
            </a:endParaRPr>
          </a:p>
        </p:txBody>
      </p:sp>
      <p:sp>
        <p:nvSpPr>
          <p:cNvPr id="4" name="Alt Bilgi Yer Tutucusu 3">
            <a:extLst>
              <a:ext uri="{FF2B5EF4-FFF2-40B4-BE49-F238E27FC236}">
                <a16:creationId xmlns:a16="http://schemas.microsoft.com/office/drawing/2014/main" id="{03E4A2DA-D892-4A18-92A1-3ECC72081ECA}"/>
              </a:ext>
            </a:extLst>
          </p:cNvPr>
          <p:cNvSpPr>
            <a:spLocks noGrp="1"/>
          </p:cNvSpPr>
          <p:nvPr>
            <p:ph type="ftr" sz="quarter" idx="11"/>
          </p:nvPr>
        </p:nvSpPr>
        <p:spPr>
          <a:xfrm>
            <a:off x="1295400" y="5969000"/>
            <a:ext cx="9435085" cy="279400"/>
          </a:xfrm>
        </p:spPr>
        <p:txBody>
          <a:bodyPr>
            <a:normAutofit/>
          </a:bodyPr>
          <a:lstStyle/>
          <a:p>
            <a:pPr algn="ctr">
              <a:spcAft>
                <a:spcPts val="600"/>
              </a:spcAft>
            </a:pPr>
            <a:r>
              <a:rPr lang="sv-SE" dirty="0">
                <a:solidFill>
                  <a:srgbClr val="000000"/>
                </a:solidFill>
              </a:rPr>
              <a:t>Dr. Deniz Özel</a:t>
            </a:r>
            <a:endParaRPr lang="tr-TR" dirty="0">
              <a:solidFill>
                <a:srgbClr val="000000"/>
              </a:solidFill>
            </a:endParaRPr>
          </a:p>
        </p:txBody>
      </p:sp>
      <p:sp>
        <p:nvSpPr>
          <p:cNvPr id="5" name="Slayt Numarası Yer Tutucusu 4">
            <a:extLst>
              <a:ext uri="{FF2B5EF4-FFF2-40B4-BE49-F238E27FC236}">
                <a16:creationId xmlns:a16="http://schemas.microsoft.com/office/drawing/2014/main" id="{BAD19D0B-29FC-4FF7-8A31-58C53393F19F}"/>
              </a:ext>
            </a:extLst>
          </p:cNvPr>
          <p:cNvSpPr>
            <a:spLocks noGrp="1"/>
          </p:cNvSpPr>
          <p:nvPr>
            <p:ph type="sldNum" sz="quarter" idx="12"/>
          </p:nvPr>
        </p:nvSpPr>
        <p:spPr>
          <a:xfrm>
            <a:off x="10353901" y="5969000"/>
            <a:ext cx="542697" cy="279400"/>
          </a:xfrm>
        </p:spPr>
        <p:txBody>
          <a:bodyPr>
            <a:normAutofit/>
          </a:bodyPr>
          <a:lstStyle/>
          <a:p>
            <a:pPr>
              <a:spcAft>
                <a:spcPts val="600"/>
              </a:spcAft>
            </a:pPr>
            <a:fld id="{41982CC6-8475-4F97-B3AB-6E1D837138A2}" type="slidenum">
              <a:rPr lang="tr-TR" smtClean="0">
                <a:solidFill>
                  <a:srgbClr val="000000"/>
                </a:solidFill>
              </a:rPr>
              <a:pPr>
                <a:spcAft>
                  <a:spcPts val="600"/>
                </a:spcAft>
              </a:pPr>
              <a:t>8</a:t>
            </a:fld>
            <a:endParaRPr lang="tr-TR">
              <a:solidFill>
                <a:srgbClr val="000000"/>
              </a:solidFill>
            </a:endParaRPr>
          </a:p>
        </p:txBody>
      </p:sp>
    </p:spTree>
    <p:extLst>
      <p:ext uri="{BB962C8B-B14F-4D97-AF65-F5344CB8AC3E}">
        <p14:creationId xmlns:p14="http://schemas.microsoft.com/office/powerpoint/2010/main" val="143852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çerik Yer Tutucusu 5"/>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6364" b="17386"/>
          <a:stretch/>
        </p:blipFill>
        <p:spPr>
          <a:xfrm>
            <a:off x="0" y="-1336422"/>
            <a:ext cx="12191980" cy="8194421"/>
          </a:xfrm>
          <a:prstGeom prst="rect">
            <a:avLst/>
          </a:prstGeom>
        </p:spPr>
      </p:pic>
      <p:sp>
        <p:nvSpPr>
          <p:cNvPr id="3" name="Slayt Numarası Yer Tutucusu 2">
            <a:extLst>
              <a:ext uri="{FF2B5EF4-FFF2-40B4-BE49-F238E27FC236}">
                <a16:creationId xmlns:a16="http://schemas.microsoft.com/office/drawing/2014/main" id="{29ED4BF6-7B94-4846-BD05-DB9E0C21D9F9}"/>
              </a:ext>
            </a:extLst>
          </p:cNvPr>
          <p:cNvSpPr>
            <a:spLocks noGrp="1"/>
          </p:cNvSpPr>
          <p:nvPr>
            <p:ph type="sldNum" sz="quarter" idx="12"/>
          </p:nvPr>
        </p:nvSpPr>
        <p:spPr/>
        <p:txBody>
          <a:bodyPr/>
          <a:lstStyle/>
          <a:p>
            <a:fld id="{41982CC6-8475-4F97-B3AB-6E1D837138A2}" type="slidenum">
              <a:rPr lang="tr-TR" smtClean="0"/>
              <a:t>9</a:t>
            </a:fld>
            <a:endParaRPr lang="tr-TR"/>
          </a:p>
        </p:txBody>
      </p:sp>
    </p:spTree>
    <p:extLst>
      <p:ext uri="{BB962C8B-B14F-4D97-AF65-F5344CB8AC3E}">
        <p14:creationId xmlns:p14="http://schemas.microsoft.com/office/powerpoint/2010/main" val="15108091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D274393F845DB54A89C1E202234F6811" ma:contentTypeVersion="2" ma:contentTypeDescription="Yeni belge oluşturun." ma:contentTypeScope="" ma:versionID="7f4353a9955200fe1d2fa05715bdd431">
  <xsd:schema xmlns:xsd="http://www.w3.org/2001/XMLSchema" xmlns:xs="http://www.w3.org/2001/XMLSchema" xmlns:p="http://schemas.microsoft.com/office/2006/metadata/properties" xmlns:ns2="1d156eba-2b6c-40ee-9665-bf0c903fe6b0" targetNamespace="http://schemas.microsoft.com/office/2006/metadata/properties" ma:root="true" ma:fieldsID="c90bc57a6c022fd84a6b635ef5fc1dbe" ns2:_="">
    <xsd:import namespace="1d156eba-2b6c-40ee-9665-bf0c903fe6b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56eba-2b6c-40ee-9665-bf0c903fe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9E91F5-BB1D-4338-A5E1-F93166165218}">
  <ds:schemaRefs>
    <ds:schemaRef ds:uri="http://schemas.microsoft.com/sharepoint/v3/contenttype/forms"/>
  </ds:schemaRefs>
</ds:datastoreItem>
</file>

<file path=customXml/itemProps2.xml><?xml version="1.0" encoding="utf-8"?>
<ds:datastoreItem xmlns:ds="http://schemas.openxmlformats.org/officeDocument/2006/customXml" ds:itemID="{448D39CF-F067-4F78-9210-0DE4A4CD8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56eba-2b6c-40ee-9665-bf0c903fe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A99DDD-2D7F-426D-A9F1-4B5417F3A8D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d156eba-2b6c-40ee-9665-bf0c903fe6b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12209</TotalTime>
  <Words>2226</Words>
  <Application>Microsoft Office PowerPoint</Application>
  <PresentationFormat>Geniş ekran</PresentationFormat>
  <Paragraphs>359</Paragraphs>
  <Slides>50</Slides>
  <Notes>8</Notes>
  <HiddenSlides>23</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50</vt:i4>
      </vt:variant>
    </vt:vector>
  </HeadingPairs>
  <TitlesOfParts>
    <vt:vector size="59" baseType="lpstr">
      <vt:lpstr>Arial</vt:lpstr>
      <vt:lpstr>Calibri</vt:lpstr>
      <vt:lpstr>Calibri Light</vt:lpstr>
      <vt:lpstr>Cambria Math</vt:lpstr>
      <vt:lpstr>Garamond</vt:lpstr>
      <vt:lpstr>Wingdings</vt:lpstr>
      <vt:lpstr>Organik</vt:lpstr>
      <vt:lpstr>Office Teması</vt:lpstr>
      <vt:lpstr>1_Office Teması</vt:lpstr>
      <vt:lpstr> «Keşkesiz» Veri Yönetimi</vt:lpstr>
      <vt:lpstr>Sunum Planı</vt:lpstr>
      <vt:lpstr>PowerPoint Sunusu</vt:lpstr>
      <vt:lpstr>PowerPoint Sunusu</vt:lpstr>
      <vt:lpstr>En çok sunulan 10 ret nedeni</vt:lpstr>
      <vt:lpstr>PowerPoint Sunusu</vt:lpstr>
      <vt:lpstr>Veriyi ve Analizi Etkileyen Planlama Hataları «Keşke»ler</vt:lpstr>
      <vt:lpstr>«Keşke»ler (devam)</vt:lpstr>
      <vt:lpstr>PowerPoint Sunusu</vt:lpstr>
      <vt:lpstr>PowerPoint Sunusu</vt:lpstr>
      <vt:lpstr>PowerPoint Sunusu</vt:lpstr>
      <vt:lpstr>PowerPoint Sunusu</vt:lpstr>
      <vt:lpstr>Değişken Sınıflaması</vt:lpstr>
      <vt:lpstr> Değişken Türleri</vt:lpstr>
      <vt:lpstr>Aslında hepsi birer sayı!  </vt:lpstr>
      <vt:lpstr>PowerPoint Sunusu</vt:lpstr>
      <vt:lpstr>Değişken türü neden önemli?</vt:lpstr>
      <vt:lpstr>İstatistik süreci</vt:lpstr>
      <vt:lpstr>HAZIRLIK-veri girişi</vt:lpstr>
      <vt:lpstr>PowerPoint Sunusu</vt:lpstr>
      <vt:lpstr>Birden fazla seçenek</vt:lpstr>
      <vt:lpstr>PowerPoint Sunusu</vt:lpstr>
      <vt:lpstr>Analizden önce neler yapılmalı?</vt:lpstr>
      <vt:lpstr>PowerPoint Sunusu</vt:lpstr>
      <vt:lpstr>PowerPoint Sunusu</vt:lpstr>
      <vt:lpstr>Veri girişinde en sık yapılan hatalar</vt:lpstr>
      <vt:lpstr>SPSS’E VERİ GİRİŞİ YAPMA VE VERİ YÖNETİMİ UYGULAMASI</vt:lpstr>
      <vt:lpstr>1. Minimum ve maksimum değerlere bak</vt:lpstr>
      <vt:lpstr>PowerPoint Sunusu</vt:lpstr>
      <vt:lpstr>PowerPoint Sunusu</vt:lpstr>
      <vt:lpstr>2. Çapraz Kontrol Sütunları yan yana getir, seç ve sırala</vt:lpstr>
      <vt:lpstr>VEYA</vt:lpstr>
      <vt:lpstr>3- Mükerrer veri girişi</vt:lpstr>
      <vt:lpstr>VERİLERİN DÜZENLENMESİ</vt:lpstr>
      <vt:lpstr>PowerPoint Sunusu</vt:lpstr>
      <vt:lpstr>Kategorik (çok grup)  Kategorik (az grup)</vt:lpstr>
      <vt:lpstr>&lt;&lt;&lt;</vt:lpstr>
      <vt:lpstr>PowerPoint Sunusu</vt:lpstr>
      <vt:lpstr>Sayısal  Kategorik</vt:lpstr>
      <vt:lpstr>Uç değer</vt:lpstr>
      <vt:lpstr>PowerPoint Sunusu</vt:lpstr>
      <vt:lpstr>Eksik veri I</vt:lpstr>
      <vt:lpstr>Eksik Veri II</vt:lpstr>
      <vt:lpstr>Eksik veri III</vt:lpstr>
      <vt:lpstr>PowerPoint Sunusu</vt:lpstr>
      <vt:lpstr>Sonuç olarak</vt:lpstr>
      <vt:lpstr>PowerPoint Sunusu</vt:lpstr>
      <vt:lpstr>«Doğru analizin İLK koşulu, doğru veriyle çalışmaktır…»</vt:lpstr>
      <vt:lpstr>PowerPoint Sunusu</vt:lpstr>
      <vt:lpstr>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Araştırmada Veri Tabanı Oluşturma ve Analize Uygun Hale Getirme</dc:title>
  <dc:creator>deniz</dc:creator>
  <cp:lastModifiedBy>İstatistik Danışma Birimi</cp:lastModifiedBy>
  <cp:revision>478</cp:revision>
  <dcterms:created xsi:type="dcterms:W3CDTF">2016-04-19T08:26:50Z</dcterms:created>
  <dcterms:modified xsi:type="dcterms:W3CDTF">2023-01-31T06:57:15Z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0x010100D274393F845DB54A89C1E202234F6811</vt:lpwstr>
  </property>
</Properties>
</file>