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7" r:id="rId2"/>
    <p:sldId id="283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</p:sldIdLst>
  <p:sldSz cx="12192000" cy="6858000"/>
  <p:notesSz cx="9942513" cy="6761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EB2"/>
    <a:srgbClr val="FDF4CD"/>
    <a:srgbClr val="FF6600"/>
    <a:srgbClr val="CC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AE3D57-A943-46AF-8BA7-5AFB2DC28C95}" v="65" dt="2021-12-16T16:18:13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3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30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ve yılmaz" userId="46517ec9ba4f41cd" providerId="LiveId" clId="{6AAE3D57-A943-46AF-8BA7-5AFB2DC28C95}"/>
    <pc:docChg chg="custSel addSld delSld modSld">
      <pc:chgData name="merve yılmaz" userId="46517ec9ba4f41cd" providerId="LiveId" clId="{6AAE3D57-A943-46AF-8BA7-5AFB2DC28C95}" dt="2021-12-16T16:18:13.903" v="321"/>
      <pc:docMkLst>
        <pc:docMk/>
      </pc:docMkLst>
      <pc:sldChg chg="addSp delSp modSp del mod">
        <pc:chgData name="merve yılmaz" userId="46517ec9ba4f41cd" providerId="LiveId" clId="{6AAE3D57-A943-46AF-8BA7-5AFB2DC28C95}" dt="2021-12-16T16:17:16.796" v="303" actId="2696"/>
        <pc:sldMkLst>
          <pc:docMk/>
          <pc:sldMk cId="3618373484" sldId="256"/>
        </pc:sldMkLst>
        <pc:spChg chg="add mod">
          <ac:chgData name="merve yılmaz" userId="46517ec9ba4f41cd" providerId="LiveId" clId="{6AAE3D57-A943-46AF-8BA7-5AFB2DC28C95}" dt="2021-12-16T13:42:52.534" v="260" actId="1076"/>
          <ac:spMkLst>
            <pc:docMk/>
            <pc:sldMk cId="3618373484" sldId="256"/>
            <ac:spMk id="2" creationId="{BC1A7468-0104-430E-B9FB-00B8D2DFFD3E}"/>
          </ac:spMkLst>
        </pc:spChg>
        <pc:spChg chg="del mod">
          <ac:chgData name="merve yılmaz" userId="46517ec9ba4f41cd" providerId="LiveId" clId="{6AAE3D57-A943-46AF-8BA7-5AFB2DC28C95}" dt="2021-12-16T13:42:58.073" v="262" actId="478"/>
          <ac:spMkLst>
            <pc:docMk/>
            <pc:sldMk cId="3618373484" sldId="256"/>
            <ac:spMk id="7" creationId="{00000000-0000-0000-0000-000000000000}"/>
          </ac:spMkLst>
        </pc:spChg>
        <pc:spChg chg="mod">
          <ac:chgData name="merve yılmaz" userId="46517ec9ba4f41cd" providerId="LiveId" clId="{6AAE3D57-A943-46AF-8BA7-5AFB2DC28C95}" dt="2021-12-16T13:44:47.367" v="270" actId="207"/>
          <ac:spMkLst>
            <pc:docMk/>
            <pc:sldMk cId="3618373484" sldId="256"/>
            <ac:spMk id="9" creationId="{00000000-0000-0000-0000-000000000000}"/>
          </ac:spMkLst>
        </pc:spChg>
        <pc:spChg chg="add mod">
          <ac:chgData name="merve yılmaz" userId="46517ec9ba4f41cd" providerId="LiveId" clId="{6AAE3D57-A943-46AF-8BA7-5AFB2DC28C95}" dt="2021-12-16T13:43:05.575" v="264" actId="1076"/>
          <ac:spMkLst>
            <pc:docMk/>
            <pc:sldMk cId="3618373484" sldId="256"/>
            <ac:spMk id="10" creationId="{1AB0B47F-EAE6-474A-8847-84DF0CAFAC03}"/>
          </ac:spMkLst>
        </pc:spChg>
        <pc:spChg chg="mod">
          <ac:chgData name="merve yılmaz" userId="46517ec9ba4f41cd" providerId="LiveId" clId="{6AAE3D57-A943-46AF-8BA7-5AFB2DC28C95}" dt="2021-12-16T16:16:25.578" v="301" actId="20577"/>
          <ac:spMkLst>
            <pc:docMk/>
            <pc:sldMk cId="3618373484" sldId="256"/>
            <ac:spMk id="11" creationId="{00000000-0000-0000-0000-000000000000}"/>
          </ac:spMkLst>
        </pc:spChg>
        <pc:spChg chg="add mod">
          <ac:chgData name="merve yılmaz" userId="46517ec9ba4f41cd" providerId="LiveId" clId="{6AAE3D57-A943-46AF-8BA7-5AFB2DC28C95}" dt="2021-12-16T13:43:10.934" v="265" actId="1076"/>
          <ac:spMkLst>
            <pc:docMk/>
            <pc:sldMk cId="3618373484" sldId="256"/>
            <ac:spMk id="13" creationId="{976E058B-234B-483F-99A0-3638B2C44306}"/>
          </ac:spMkLst>
        </pc:spChg>
        <pc:graphicFrameChg chg="mod modGraphic">
          <ac:chgData name="merve yılmaz" userId="46517ec9ba4f41cd" providerId="LiveId" clId="{6AAE3D57-A943-46AF-8BA7-5AFB2DC28C95}" dt="2021-12-16T13:45:41.970" v="277" actId="14100"/>
          <ac:graphicFrameMkLst>
            <pc:docMk/>
            <pc:sldMk cId="3618373484" sldId="256"/>
            <ac:graphicFrameMk id="4" creationId="{00000000-0000-0000-0000-000000000000}"/>
          </ac:graphicFrameMkLst>
        </pc:graphicFrameChg>
        <pc:graphicFrameChg chg="del mod">
          <ac:chgData name="merve yılmaz" userId="46517ec9ba4f41cd" providerId="LiveId" clId="{6AAE3D57-A943-46AF-8BA7-5AFB2DC28C95}" dt="2021-12-16T13:42:29.428" v="257" actId="478"/>
          <ac:graphicFrameMkLst>
            <pc:docMk/>
            <pc:sldMk cId="3618373484" sldId="256"/>
            <ac:graphicFrameMk id="5" creationId="{00000000-0000-0000-0000-000000000000}"/>
          </ac:graphicFrameMkLst>
        </pc:graphicFrameChg>
        <pc:picChg chg="del">
          <ac:chgData name="merve yılmaz" userId="46517ec9ba4f41cd" providerId="LiveId" clId="{6AAE3D57-A943-46AF-8BA7-5AFB2DC28C95}" dt="2021-12-16T11:41:45.242" v="11" actId="478"/>
          <ac:picMkLst>
            <pc:docMk/>
            <pc:sldMk cId="3618373484" sldId="256"/>
            <ac:picMk id="10" creationId="{00000000-0000-0000-0000-000000000000}"/>
          </ac:picMkLst>
        </pc:picChg>
        <pc:picChg chg="add del mod">
          <ac:chgData name="merve yılmaz" userId="46517ec9ba4f41cd" providerId="LiveId" clId="{6AAE3D57-A943-46AF-8BA7-5AFB2DC28C95}" dt="2021-12-16T11:42:01.276" v="16" actId="478"/>
          <ac:picMkLst>
            <pc:docMk/>
            <pc:sldMk cId="3618373484" sldId="256"/>
            <ac:picMk id="12" creationId="{6CCF3AE6-1857-456F-A836-D7BAD3BA6199}"/>
          </ac:picMkLst>
        </pc:picChg>
        <pc:picChg chg="del">
          <ac:chgData name="merve yılmaz" userId="46517ec9ba4f41cd" providerId="LiveId" clId="{6AAE3D57-A943-46AF-8BA7-5AFB2DC28C95}" dt="2021-12-16T11:41:58.369" v="14" actId="478"/>
          <ac:picMkLst>
            <pc:docMk/>
            <pc:sldMk cId="3618373484" sldId="256"/>
            <ac:picMk id="1026" creationId="{00000000-0000-0000-0000-000000000000}"/>
          </ac:picMkLst>
        </pc:picChg>
      </pc:sldChg>
      <pc:sldChg chg="addSp delSp modSp mod">
        <pc:chgData name="merve yılmaz" userId="46517ec9ba4f41cd" providerId="LiveId" clId="{6AAE3D57-A943-46AF-8BA7-5AFB2DC28C95}" dt="2021-12-16T16:17:33.192" v="305"/>
        <pc:sldMkLst>
          <pc:docMk/>
          <pc:sldMk cId="3725842555" sldId="276"/>
        </pc:sldMkLst>
        <pc:spChg chg="del mod">
          <ac:chgData name="merve yılmaz" userId="46517ec9ba4f41cd" providerId="LiveId" clId="{6AAE3D57-A943-46AF-8BA7-5AFB2DC28C95}" dt="2021-12-16T16:17:31.987" v="304" actId="478"/>
          <ac:spMkLst>
            <pc:docMk/>
            <pc:sldMk cId="3725842555" sldId="276"/>
            <ac:spMk id="6" creationId="{00000000-0000-0000-0000-000000000000}"/>
          </ac:spMkLst>
        </pc:spChg>
        <pc:spChg chg="add mod">
          <ac:chgData name="merve yılmaz" userId="46517ec9ba4f41cd" providerId="LiveId" clId="{6AAE3D57-A943-46AF-8BA7-5AFB2DC28C95}" dt="2021-12-16T16:17:33.192" v="305"/>
          <ac:spMkLst>
            <pc:docMk/>
            <pc:sldMk cId="3725842555" sldId="276"/>
            <ac:spMk id="7" creationId="{A83D6F7A-2164-4DFB-92C8-35ADFB3A8545}"/>
          </ac:spMkLst>
        </pc:spChg>
        <pc:picChg chg="del">
          <ac:chgData name="merve yılmaz" userId="46517ec9ba4f41cd" providerId="LiveId" clId="{6AAE3D57-A943-46AF-8BA7-5AFB2DC28C95}" dt="2021-12-16T11:42:32.838" v="34" actId="478"/>
          <ac:picMkLst>
            <pc:docMk/>
            <pc:sldMk cId="3725842555" sldId="276"/>
            <ac:picMk id="1027" creationId="{00000000-0000-0000-0000-000000000000}"/>
          </ac:picMkLst>
        </pc:picChg>
      </pc:sldChg>
      <pc:sldChg chg="addSp delSp modSp add mod">
        <pc:chgData name="merve yılmaz" userId="46517ec9ba4f41cd" providerId="LiveId" clId="{6AAE3D57-A943-46AF-8BA7-5AFB2DC28C95}" dt="2021-12-16T16:17:41.573" v="309"/>
        <pc:sldMkLst>
          <pc:docMk/>
          <pc:sldMk cId="512393355" sldId="277"/>
        </pc:sldMkLst>
        <pc:spChg chg="del mod">
          <ac:chgData name="merve yılmaz" userId="46517ec9ba4f41cd" providerId="LiveId" clId="{6AAE3D57-A943-46AF-8BA7-5AFB2DC28C95}" dt="2021-12-16T16:17:40.673" v="308" actId="478"/>
          <ac:spMkLst>
            <pc:docMk/>
            <pc:sldMk cId="512393355" sldId="277"/>
            <ac:spMk id="6" creationId="{00000000-0000-0000-0000-000000000000}"/>
          </ac:spMkLst>
        </pc:spChg>
        <pc:spChg chg="add mod">
          <ac:chgData name="merve yılmaz" userId="46517ec9ba4f41cd" providerId="LiveId" clId="{6AAE3D57-A943-46AF-8BA7-5AFB2DC28C95}" dt="2021-12-16T16:17:41.573" v="309"/>
          <ac:spMkLst>
            <pc:docMk/>
            <pc:sldMk cId="512393355" sldId="277"/>
            <ac:spMk id="7" creationId="{907A4CEB-E1BB-4628-B6AA-F8420DF02A9A}"/>
          </ac:spMkLst>
        </pc:spChg>
      </pc:sldChg>
      <pc:sldChg chg="delSp del">
        <pc:chgData name="merve yılmaz" userId="46517ec9ba4f41cd" providerId="LiveId" clId="{6AAE3D57-A943-46AF-8BA7-5AFB2DC28C95}" dt="2021-12-16T11:45:29.129" v="48" actId="47"/>
        <pc:sldMkLst>
          <pc:docMk/>
          <pc:sldMk cId="3594016380" sldId="277"/>
        </pc:sldMkLst>
        <pc:picChg chg="del">
          <ac:chgData name="merve yılmaz" userId="46517ec9ba4f41cd" providerId="LiveId" clId="{6AAE3D57-A943-46AF-8BA7-5AFB2DC28C95}" dt="2021-12-16T11:45:00.754" v="35" actId="478"/>
          <ac:picMkLst>
            <pc:docMk/>
            <pc:sldMk cId="3594016380" sldId="277"/>
            <ac:picMk id="1027" creationId="{00000000-0000-0000-0000-000000000000}"/>
          </ac:picMkLst>
        </pc:picChg>
      </pc:sldChg>
      <pc:sldChg chg="delSp del">
        <pc:chgData name="merve yılmaz" userId="46517ec9ba4f41cd" providerId="LiveId" clId="{6AAE3D57-A943-46AF-8BA7-5AFB2DC28C95}" dt="2021-12-16T11:45:29.811" v="49" actId="47"/>
        <pc:sldMkLst>
          <pc:docMk/>
          <pc:sldMk cId="1811336545" sldId="278"/>
        </pc:sldMkLst>
        <pc:picChg chg="del">
          <ac:chgData name="merve yılmaz" userId="46517ec9ba4f41cd" providerId="LiveId" clId="{6AAE3D57-A943-46AF-8BA7-5AFB2DC28C95}" dt="2021-12-16T11:45:03.652" v="36" actId="478"/>
          <ac:picMkLst>
            <pc:docMk/>
            <pc:sldMk cId="1811336545" sldId="278"/>
            <ac:picMk id="1027" creationId="{00000000-0000-0000-0000-000000000000}"/>
          </ac:picMkLst>
        </pc:picChg>
      </pc:sldChg>
      <pc:sldChg chg="addSp delSp modSp add mod">
        <pc:chgData name="merve yılmaz" userId="46517ec9ba4f41cd" providerId="LiveId" clId="{6AAE3D57-A943-46AF-8BA7-5AFB2DC28C95}" dt="2021-12-16T16:17:47.549" v="311"/>
        <pc:sldMkLst>
          <pc:docMk/>
          <pc:sldMk cId="2144315449" sldId="278"/>
        </pc:sldMkLst>
        <pc:spChg chg="del">
          <ac:chgData name="merve yılmaz" userId="46517ec9ba4f41cd" providerId="LiveId" clId="{6AAE3D57-A943-46AF-8BA7-5AFB2DC28C95}" dt="2021-12-16T16:17:46.662" v="310" actId="478"/>
          <ac:spMkLst>
            <pc:docMk/>
            <pc:sldMk cId="2144315449" sldId="278"/>
            <ac:spMk id="6" creationId="{00000000-0000-0000-0000-000000000000}"/>
          </ac:spMkLst>
        </pc:spChg>
        <pc:spChg chg="add mod">
          <ac:chgData name="merve yılmaz" userId="46517ec9ba4f41cd" providerId="LiveId" clId="{6AAE3D57-A943-46AF-8BA7-5AFB2DC28C95}" dt="2021-12-16T16:17:47.549" v="311"/>
          <ac:spMkLst>
            <pc:docMk/>
            <pc:sldMk cId="2144315449" sldId="278"/>
            <ac:spMk id="7" creationId="{FBBCD82A-ABA7-4B10-ADC2-B268B2740B71}"/>
          </ac:spMkLst>
        </pc:spChg>
      </pc:sldChg>
      <pc:sldChg chg="delSp del">
        <pc:chgData name="merve yılmaz" userId="46517ec9ba4f41cd" providerId="LiveId" clId="{6AAE3D57-A943-46AF-8BA7-5AFB2DC28C95}" dt="2021-12-16T11:45:30.322" v="50" actId="47"/>
        <pc:sldMkLst>
          <pc:docMk/>
          <pc:sldMk cId="3108290779" sldId="279"/>
        </pc:sldMkLst>
        <pc:picChg chg="del">
          <ac:chgData name="merve yılmaz" userId="46517ec9ba4f41cd" providerId="LiveId" clId="{6AAE3D57-A943-46AF-8BA7-5AFB2DC28C95}" dt="2021-12-16T11:45:06.437" v="37" actId="478"/>
          <ac:picMkLst>
            <pc:docMk/>
            <pc:sldMk cId="3108290779" sldId="279"/>
            <ac:picMk id="1027" creationId="{00000000-0000-0000-0000-000000000000}"/>
          </ac:picMkLst>
        </pc:picChg>
      </pc:sldChg>
      <pc:sldChg chg="addSp delSp modSp add mod">
        <pc:chgData name="merve yılmaz" userId="46517ec9ba4f41cd" providerId="LiveId" clId="{6AAE3D57-A943-46AF-8BA7-5AFB2DC28C95}" dt="2021-12-16T16:17:53.376" v="313"/>
        <pc:sldMkLst>
          <pc:docMk/>
          <pc:sldMk cId="3328624921" sldId="279"/>
        </pc:sldMkLst>
        <pc:spChg chg="del">
          <ac:chgData name="merve yılmaz" userId="46517ec9ba4f41cd" providerId="LiveId" clId="{6AAE3D57-A943-46AF-8BA7-5AFB2DC28C95}" dt="2021-12-16T16:17:52.607" v="312" actId="478"/>
          <ac:spMkLst>
            <pc:docMk/>
            <pc:sldMk cId="3328624921" sldId="279"/>
            <ac:spMk id="6" creationId="{00000000-0000-0000-0000-000000000000}"/>
          </ac:spMkLst>
        </pc:spChg>
        <pc:spChg chg="add mod">
          <ac:chgData name="merve yılmaz" userId="46517ec9ba4f41cd" providerId="LiveId" clId="{6AAE3D57-A943-46AF-8BA7-5AFB2DC28C95}" dt="2021-12-16T16:17:53.376" v="313"/>
          <ac:spMkLst>
            <pc:docMk/>
            <pc:sldMk cId="3328624921" sldId="279"/>
            <ac:spMk id="7" creationId="{1BF949BD-7CE4-46C0-AA73-B978E7D6D44B}"/>
          </ac:spMkLst>
        </pc:spChg>
      </pc:sldChg>
      <pc:sldChg chg="delSp del">
        <pc:chgData name="merve yılmaz" userId="46517ec9ba4f41cd" providerId="LiveId" clId="{6AAE3D57-A943-46AF-8BA7-5AFB2DC28C95}" dt="2021-12-16T11:45:30.823" v="51" actId="47"/>
        <pc:sldMkLst>
          <pc:docMk/>
          <pc:sldMk cId="2809522819" sldId="280"/>
        </pc:sldMkLst>
        <pc:picChg chg="del">
          <ac:chgData name="merve yılmaz" userId="46517ec9ba4f41cd" providerId="LiveId" clId="{6AAE3D57-A943-46AF-8BA7-5AFB2DC28C95}" dt="2021-12-16T11:45:10.434" v="38" actId="478"/>
          <ac:picMkLst>
            <pc:docMk/>
            <pc:sldMk cId="2809522819" sldId="280"/>
            <ac:picMk id="1027" creationId="{00000000-0000-0000-0000-000000000000}"/>
          </ac:picMkLst>
        </pc:picChg>
      </pc:sldChg>
      <pc:sldChg chg="addSp delSp modSp add mod">
        <pc:chgData name="merve yılmaz" userId="46517ec9ba4f41cd" providerId="LiveId" clId="{6AAE3D57-A943-46AF-8BA7-5AFB2DC28C95}" dt="2021-12-16T16:17:57.886" v="315"/>
        <pc:sldMkLst>
          <pc:docMk/>
          <pc:sldMk cId="3404071763" sldId="280"/>
        </pc:sldMkLst>
        <pc:spChg chg="del">
          <ac:chgData name="merve yılmaz" userId="46517ec9ba4f41cd" providerId="LiveId" clId="{6AAE3D57-A943-46AF-8BA7-5AFB2DC28C95}" dt="2021-12-16T16:17:57.100" v="314" actId="478"/>
          <ac:spMkLst>
            <pc:docMk/>
            <pc:sldMk cId="3404071763" sldId="280"/>
            <ac:spMk id="6" creationId="{00000000-0000-0000-0000-000000000000}"/>
          </ac:spMkLst>
        </pc:spChg>
        <pc:spChg chg="add mod">
          <ac:chgData name="merve yılmaz" userId="46517ec9ba4f41cd" providerId="LiveId" clId="{6AAE3D57-A943-46AF-8BA7-5AFB2DC28C95}" dt="2021-12-16T16:17:57.886" v="315"/>
          <ac:spMkLst>
            <pc:docMk/>
            <pc:sldMk cId="3404071763" sldId="280"/>
            <ac:spMk id="7" creationId="{FC2E5CC9-BC32-4CDE-9967-A2AE8B4912DF}"/>
          </ac:spMkLst>
        </pc:spChg>
      </pc:sldChg>
      <pc:sldChg chg="delSp del">
        <pc:chgData name="merve yılmaz" userId="46517ec9ba4f41cd" providerId="LiveId" clId="{6AAE3D57-A943-46AF-8BA7-5AFB2DC28C95}" dt="2021-12-16T11:45:31.460" v="52" actId="47"/>
        <pc:sldMkLst>
          <pc:docMk/>
          <pc:sldMk cId="513342836" sldId="281"/>
        </pc:sldMkLst>
        <pc:picChg chg="del">
          <ac:chgData name="merve yılmaz" userId="46517ec9ba4f41cd" providerId="LiveId" clId="{6AAE3D57-A943-46AF-8BA7-5AFB2DC28C95}" dt="2021-12-16T11:45:13.391" v="39" actId="478"/>
          <ac:picMkLst>
            <pc:docMk/>
            <pc:sldMk cId="513342836" sldId="281"/>
            <ac:picMk id="1027" creationId="{00000000-0000-0000-0000-000000000000}"/>
          </ac:picMkLst>
        </pc:picChg>
      </pc:sldChg>
      <pc:sldChg chg="addSp delSp modSp add mod">
        <pc:chgData name="merve yılmaz" userId="46517ec9ba4f41cd" providerId="LiveId" clId="{6AAE3D57-A943-46AF-8BA7-5AFB2DC28C95}" dt="2021-12-16T16:18:02.029" v="317"/>
        <pc:sldMkLst>
          <pc:docMk/>
          <pc:sldMk cId="1301321020" sldId="281"/>
        </pc:sldMkLst>
        <pc:spChg chg="del">
          <ac:chgData name="merve yılmaz" userId="46517ec9ba4f41cd" providerId="LiveId" clId="{6AAE3D57-A943-46AF-8BA7-5AFB2DC28C95}" dt="2021-12-16T16:18:01.344" v="316" actId="478"/>
          <ac:spMkLst>
            <pc:docMk/>
            <pc:sldMk cId="1301321020" sldId="281"/>
            <ac:spMk id="6" creationId="{00000000-0000-0000-0000-000000000000}"/>
          </ac:spMkLst>
        </pc:spChg>
        <pc:spChg chg="add mod">
          <ac:chgData name="merve yılmaz" userId="46517ec9ba4f41cd" providerId="LiveId" clId="{6AAE3D57-A943-46AF-8BA7-5AFB2DC28C95}" dt="2021-12-16T16:18:02.029" v="317"/>
          <ac:spMkLst>
            <pc:docMk/>
            <pc:sldMk cId="1301321020" sldId="281"/>
            <ac:spMk id="7" creationId="{682BDFDA-DA19-4314-91DE-F1A1A9D82E08}"/>
          </ac:spMkLst>
        </pc:spChg>
      </pc:sldChg>
      <pc:sldChg chg="addSp delSp modSp add mod">
        <pc:chgData name="merve yılmaz" userId="46517ec9ba4f41cd" providerId="LiveId" clId="{6AAE3D57-A943-46AF-8BA7-5AFB2DC28C95}" dt="2021-12-16T16:18:07.743" v="319"/>
        <pc:sldMkLst>
          <pc:docMk/>
          <pc:sldMk cId="411327014" sldId="282"/>
        </pc:sldMkLst>
        <pc:spChg chg="del">
          <ac:chgData name="merve yılmaz" userId="46517ec9ba4f41cd" providerId="LiveId" clId="{6AAE3D57-A943-46AF-8BA7-5AFB2DC28C95}" dt="2021-12-16T16:18:07.004" v="318" actId="478"/>
          <ac:spMkLst>
            <pc:docMk/>
            <pc:sldMk cId="411327014" sldId="282"/>
            <ac:spMk id="6" creationId="{00000000-0000-0000-0000-000000000000}"/>
          </ac:spMkLst>
        </pc:spChg>
        <pc:spChg chg="add mod">
          <ac:chgData name="merve yılmaz" userId="46517ec9ba4f41cd" providerId="LiveId" clId="{6AAE3D57-A943-46AF-8BA7-5AFB2DC28C95}" dt="2021-12-16T16:18:07.743" v="319"/>
          <ac:spMkLst>
            <pc:docMk/>
            <pc:sldMk cId="411327014" sldId="282"/>
            <ac:spMk id="7" creationId="{8064AE6C-CD1D-4C8E-A10A-4932C961D7F8}"/>
          </ac:spMkLst>
        </pc:spChg>
      </pc:sldChg>
      <pc:sldChg chg="addSp delSp modSp add mod">
        <pc:chgData name="merve yılmaz" userId="46517ec9ba4f41cd" providerId="LiveId" clId="{6AAE3D57-A943-46AF-8BA7-5AFB2DC28C95}" dt="2021-12-16T16:18:13.903" v="321"/>
        <pc:sldMkLst>
          <pc:docMk/>
          <pc:sldMk cId="1183615940" sldId="283"/>
        </pc:sldMkLst>
        <pc:spChg chg="del">
          <ac:chgData name="merve yılmaz" userId="46517ec9ba4f41cd" providerId="LiveId" clId="{6AAE3D57-A943-46AF-8BA7-5AFB2DC28C95}" dt="2021-12-16T16:18:13.248" v="320" actId="478"/>
          <ac:spMkLst>
            <pc:docMk/>
            <pc:sldMk cId="1183615940" sldId="283"/>
            <ac:spMk id="6" creationId="{00000000-0000-0000-0000-000000000000}"/>
          </ac:spMkLst>
        </pc:spChg>
        <pc:spChg chg="add mod">
          <ac:chgData name="merve yılmaz" userId="46517ec9ba4f41cd" providerId="LiveId" clId="{6AAE3D57-A943-46AF-8BA7-5AFB2DC28C95}" dt="2021-12-16T16:18:13.903" v="321"/>
          <ac:spMkLst>
            <pc:docMk/>
            <pc:sldMk cId="1183615940" sldId="283"/>
            <ac:spMk id="7" creationId="{053D32F0-17E1-4DF2-9CCF-06BE9E8CDD68}"/>
          </ac:spMkLst>
        </pc:spChg>
      </pc:sldChg>
      <pc:sldChg chg="add">
        <pc:chgData name="merve yılmaz" userId="46517ec9ba4f41cd" providerId="LiveId" clId="{6AAE3D57-A943-46AF-8BA7-5AFB2DC28C95}" dt="2021-12-16T16:17:04.749" v="302"/>
        <pc:sldMkLst>
          <pc:docMk/>
          <pc:sldMk cId="1535060507" sldId="32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30687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31F61-E93A-4EB1-A216-7A3784EABDB4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21646"/>
            <a:ext cx="4309506" cy="3384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30687" y="6421646"/>
            <a:ext cx="4309506" cy="3384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E45EF-E010-4649-90D7-D98742D3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121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31792" y="0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B96A8-D553-4EE3-AED4-17560D795AD6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846138"/>
            <a:ext cx="4052887" cy="2279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4253" y="3253810"/>
            <a:ext cx="7954010" cy="26622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2" y="6421932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31792" y="6421932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7CD9-313A-4253-9BD8-9BCF4AD97F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31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19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210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522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7601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204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77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74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303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52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590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279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285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648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578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23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167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68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12F6-9DB3-4887-89FA-E8A0297AAEFE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BEFF-A67E-4FC5-BC4E-8223A36F4D5E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4387-8C0C-4B53-8CF4-937AE16090CC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F71-2FB5-47D9-9E02-0A9C63BA794B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E4EF-D5CD-4981-B52B-508935E541CE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31E0-1724-4BA6-867E-7C9A2056681A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ED4C-46FA-4563-97B3-2A017B7DC7C5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FFB0-39C1-4EAA-A9D2-B0B215505B24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6A07-CF4B-482C-93BC-42565B3A6D9F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76D-72D9-4043-9108-E7666AD67EBA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9185-7A12-4719-9306-147F2421B8C3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A8AE-F4E3-47F2-81D5-70D30744D7EC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72D0-1361-4CC9-977C-BBFE1DDD389B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B57F-A51E-4053-B4E9-61D659B41950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ADFB-3C99-4172-80E6-AB50FD89F1A6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81D-2FB5-45AB-A899-812DADB28117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66C3F-B08B-4ABE-95B8-5D68ECFFC92F}" type="datetime1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497351"/>
              </p:ext>
            </p:extLst>
          </p:nvPr>
        </p:nvGraphicFramePr>
        <p:xfrm>
          <a:off x="2009444" y="3586529"/>
          <a:ext cx="9223847" cy="160430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61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2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076">
                <a:tc>
                  <a:txBody>
                    <a:bodyPr/>
                    <a:lstStyle/>
                    <a:p>
                      <a:pPr marL="720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3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Proje Başlığı</a:t>
                      </a:r>
                      <a:endParaRPr lang="en-GB" sz="13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 b="0" dirty="0">
                          <a:solidFill>
                            <a:schemeClr val="tx1"/>
                          </a:solidFill>
                        </a:rPr>
                        <a:t>     Türkiye’de Engellilere Yönelik Kamu Hizmetlerinde Kır Kent Ayrımı</a:t>
                      </a: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076">
                <a:tc>
                  <a:txBody>
                    <a:bodyPr/>
                    <a:lstStyle/>
                    <a:p>
                      <a:pPr marL="7200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3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Danışman</a:t>
                      </a:r>
                      <a:endParaRPr lang="en-GB" sz="13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Prof. Dr. Cengiz SAYIN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076">
                <a:tc>
                  <a:txBody>
                    <a:bodyPr/>
                    <a:lstStyle/>
                    <a:p>
                      <a:pPr marL="7200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3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Öğrenci</a:t>
                      </a:r>
                      <a:endParaRPr lang="en-GB" sz="13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Merve YILMAZ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06883"/>
                  </a:ext>
                </a:extLst>
              </a:tr>
              <a:tr h="401076">
                <a:tc>
                  <a:txBody>
                    <a:bodyPr/>
                    <a:lstStyle/>
                    <a:p>
                      <a:pPr marL="7200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3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Dönem - Tarih</a:t>
                      </a:r>
                      <a:endParaRPr lang="en-GB" sz="13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2022/23 Güz - 09.01.2023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592"/>
                  </a:ext>
                </a:extLst>
              </a:tr>
            </a:tbl>
          </a:graphicData>
        </a:graphic>
      </p:graphicFrame>
      <p:grpSp>
        <p:nvGrpSpPr>
          <p:cNvPr id="15" name="Grup 14"/>
          <p:cNvGrpSpPr/>
          <p:nvPr/>
        </p:nvGrpSpPr>
        <p:grpSpPr>
          <a:xfrm>
            <a:off x="2774036" y="1569306"/>
            <a:ext cx="7189114" cy="1573521"/>
            <a:chOff x="879006" y="-1"/>
            <a:chExt cx="6775762" cy="1573521"/>
          </a:xfrm>
        </p:grpSpPr>
        <p:sp>
          <p:nvSpPr>
            <p:cNvPr id="16" name="Beşgen 15"/>
            <p:cNvSpPr/>
            <p:nvPr/>
          </p:nvSpPr>
          <p:spPr>
            <a:xfrm rot="10800000">
              <a:off x="879006" y="0"/>
              <a:ext cx="6775762" cy="1469876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Beşgen 4"/>
            <p:cNvSpPr txBox="1"/>
            <p:nvPr/>
          </p:nvSpPr>
          <p:spPr>
            <a:xfrm>
              <a:off x="1131522" y="-1"/>
              <a:ext cx="6408293" cy="15735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8174" tIns="60960" rIns="113792" bIns="609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tr-TR" sz="2400" b="1" kern="1200" dirty="0"/>
                <a:t>TARIM EKONOMİSİ ANABİLİM DALI </a:t>
              </a:r>
            </a:p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tr-TR" sz="1600" b="1" kern="1200" dirty="0"/>
                <a:t>Uzaktan Eğitim / Tezsiz Yüksek Lisans Programı</a:t>
              </a:r>
            </a:p>
            <a:p>
              <a:pPr lvl="0" algn="ctr" defTabSz="711200" rtl="0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2400" b="1" dirty="0"/>
                <a:t>DÖNEM PROJESİ</a:t>
              </a:r>
              <a:endParaRPr lang="en-GB" sz="2400" b="1" kern="1200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2396520" y="1505675"/>
            <a:ext cx="1635111" cy="1650701"/>
          </a:xfrm>
          <a:prstGeom prst="ellipse">
            <a:avLst/>
          </a:prstGeom>
          <a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541486" y="1021960"/>
            <a:ext cx="6421664" cy="378835"/>
          </a:xfrm>
          <a:prstGeom prst="rect">
            <a:avLst/>
          </a:prstGeom>
          <a:solidFill>
            <a:srgbClr val="CC7900">
              <a:alpha val="79000"/>
            </a:srgbClr>
          </a:solidFill>
          <a:ln w="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 w="139700" prst="cross"/>
          </a:sp3d>
        </p:spPr>
        <p:txBody>
          <a:bodyPr wrap="square">
            <a:noAutofit/>
          </a:bodyPr>
          <a:lstStyle/>
          <a:p>
            <a:pPr algn="ctr" fontAlgn="base">
              <a:spcBef>
                <a:spcPts val="1200"/>
              </a:spcBef>
            </a:pPr>
            <a:r>
              <a:rPr lang="tr-TR" sz="1400" b="1" kern="1200" dirty="0">
                <a:ln w="0"/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T.C. Akdeniz Üniversitesi / </a:t>
            </a:r>
            <a:r>
              <a:rPr lang="tr-TR" sz="1400" b="1" dirty="0">
                <a:solidFill>
                  <a:schemeClr val="bg1"/>
                </a:solidFill>
                <a:latin typeface="+mj-lt"/>
              </a:rPr>
              <a:t>Fen Bilimleri Enstitüsü </a:t>
            </a:r>
          </a:p>
          <a:p>
            <a:pPr algn="ctr" fontAlgn="base">
              <a:spcBef>
                <a:spcPts val="600"/>
              </a:spcBef>
            </a:pPr>
            <a:endParaRPr lang="en-GB" b="1" dirty="0">
              <a:ln w="0"/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3506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10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57468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11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732506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12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13819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13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975013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14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565271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15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30598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16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824418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17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995344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18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44883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2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18361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3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35113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4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487287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5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87638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6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1683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7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1733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8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25466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538898" y="5001105"/>
            <a:ext cx="552261" cy="296378"/>
          </a:xfrm>
        </p:spPr>
        <p:txBody>
          <a:bodyPr/>
          <a:lstStyle/>
          <a:p>
            <a:pPr algn="ctr"/>
            <a:fld id="{A7F24597-5702-461B-9BD2-19FDE3B68E1F}" type="slidenum">
              <a:rPr lang="en-US" sz="1400" b="1" smtClean="0"/>
              <a:t>9</a:t>
            </a:fld>
            <a:endParaRPr lang="en-US" sz="1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372"/>
              </p:ext>
            </p:extLst>
          </p:nvPr>
        </p:nvGraphicFramePr>
        <p:xfrm>
          <a:off x="203200" y="479311"/>
          <a:ext cx="11988800" cy="4439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8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946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FCEEB2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Metin Yer Tutucusu 7"/>
          <p:cNvSpPr txBox="1">
            <a:spLocks/>
          </p:cNvSpPr>
          <p:nvPr/>
        </p:nvSpPr>
        <p:spPr>
          <a:xfrm>
            <a:off x="2327765" y="1151761"/>
            <a:ext cx="7735645" cy="4978006"/>
          </a:xfrm>
          <a:prstGeom prst="rect">
            <a:avLst/>
          </a:prstGeom>
        </p:spPr>
        <p:txBody>
          <a:bodyPr vert="horz" lIns="46800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tr-TR" sz="1400" b="1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GB" sz="1600" b="1" dirty="0"/>
          </a:p>
        </p:txBody>
      </p:sp>
      <p:sp>
        <p:nvSpPr>
          <p:cNvPr id="7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203200" y="6502400"/>
            <a:ext cx="11988800" cy="3556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8" name="Altbilgi Yer Tutucusu 3">
            <a:extLst>
              <a:ext uri="{FF2B5EF4-FFF2-40B4-BE49-F238E27FC236}">
                <a16:creationId xmlns:a16="http://schemas.microsoft.com/office/drawing/2014/main" id="{053D32F0-17E1-4DF2-9CCF-06BE9E8CDD68}"/>
              </a:ext>
            </a:extLst>
          </p:cNvPr>
          <p:cNvSpPr txBox="1">
            <a:spLocks/>
          </p:cNvSpPr>
          <p:nvPr/>
        </p:nvSpPr>
        <p:spPr>
          <a:xfrm>
            <a:off x="199176" y="-20417"/>
            <a:ext cx="11988800" cy="3556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tr-TR" sz="800" dirty="0"/>
          </a:p>
          <a:p>
            <a:pPr algn="ctr">
              <a:spcAft>
                <a:spcPts val="600"/>
              </a:spcAft>
            </a:pP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Fen Bilimleri Enstitüsü, TARIM EKONOMİSİ ANABİLİM DALI, Uzaktan Eğitim Tezsiz Yüksek Lisans Programı / Dönem Projesi /  tebuzak@akdeniz.edu.tr </a:t>
            </a:r>
          </a:p>
          <a:p>
            <a:pPr algn="ctr">
              <a:spcAft>
                <a:spcPts val="600"/>
              </a:spcAft>
            </a:pP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B0B47F-EAE6-474A-8847-84DF0CAFAC03}"/>
              </a:ext>
            </a:extLst>
          </p:cNvPr>
          <p:cNvSpPr/>
          <p:nvPr/>
        </p:nvSpPr>
        <p:spPr>
          <a:xfrm>
            <a:off x="191273" y="-28689"/>
            <a:ext cx="899886" cy="951946"/>
          </a:xfrm>
          <a:prstGeom prst="ellipse">
            <a:avLst/>
          </a:prstGeom>
          <a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61493789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1622</TotalTime>
  <Words>1002</Words>
  <Application>Microsoft Office PowerPoint</Application>
  <PresentationFormat>Geniş ekran</PresentationFormat>
  <Paragraphs>116</Paragraphs>
  <Slides>18</Slides>
  <Notes>17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Duman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OKAN</dc:creator>
  <cp:lastModifiedBy>Merve Yılmaz</cp:lastModifiedBy>
  <cp:revision>308</cp:revision>
  <cp:lastPrinted>2019-04-05T06:21:12Z</cp:lastPrinted>
  <dcterms:created xsi:type="dcterms:W3CDTF">2014-02-13T08:06:29Z</dcterms:created>
  <dcterms:modified xsi:type="dcterms:W3CDTF">2022-12-08T08:45:09Z</dcterms:modified>
</cp:coreProperties>
</file>