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4"/>
  </p:sldMasterIdLst>
  <p:sldIdLst>
    <p:sldId id="493" r:id="rId5"/>
    <p:sldId id="49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ilmaz KAPLAN" userId="77f71a93-490f-4f53-940c-3670c89580ed" providerId="ADAL" clId="{D06D7A02-1DE3-4A3E-8D7A-6A5FEE6D18C5}"/>
    <pc:docChg chg="undo custSel modSld">
      <pc:chgData name="Yilmaz KAPLAN" userId="77f71a93-490f-4f53-940c-3670c89580ed" providerId="ADAL" clId="{D06D7A02-1DE3-4A3E-8D7A-6A5FEE6D18C5}" dt="2022-03-20T17:49:52.913" v="305" actId="1038"/>
      <pc:docMkLst>
        <pc:docMk/>
      </pc:docMkLst>
      <pc:sldChg chg="addSp delSp modSp delAnim">
        <pc:chgData name="Yilmaz KAPLAN" userId="77f71a93-490f-4f53-940c-3670c89580ed" providerId="ADAL" clId="{D06D7A02-1DE3-4A3E-8D7A-6A5FEE6D18C5}" dt="2022-03-20T17:49:41.937" v="304" actId="1036"/>
        <pc:sldMkLst>
          <pc:docMk/>
          <pc:sldMk cId="1173892332" sldId="493"/>
        </pc:sldMkLst>
        <pc:picChg chg="del">
          <ac:chgData name="Yilmaz KAPLAN" userId="77f71a93-490f-4f53-940c-3670c89580ed" providerId="ADAL" clId="{D06D7A02-1DE3-4A3E-8D7A-6A5FEE6D18C5}" dt="2022-03-20T17:42:18.741" v="0" actId="478"/>
          <ac:picMkLst>
            <pc:docMk/>
            <pc:sldMk cId="1173892332" sldId="493"/>
            <ac:picMk id="5" creationId="{00000000-0000-0000-0000-000000000000}"/>
          </ac:picMkLst>
        </pc:picChg>
        <pc:picChg chg="add del mod">
          <ac:chgData name="Yilmaz KAPLAN" userId="77f71a93-490f-4f53-940c-3670c89580ed" providerId="ADAL" clId="{D06D7A02-1DE3-4A3E-8D7A-6A5FEE6D18C5}" dt="2022-03-20T17:44:44.738" v="132"/>
          <ac:picMkLst>
            <pc:docMk/>
            <pc:sldMk cId="1173892332" sldId="493"/>
            <ac:picMk id="6" creationId="{49C80052-F9FC-4ED2-825A-49417E5F5BCF}"/>
          </ac:picMkLst>
        </pc:picChg>
        <pc:picChg chg="add mod">
          <ac:chgData name="Yilmaz KAPLAN" userId="77f71a93-490f-4f53-940c-3670c89580ed" providerId="ADAL" clId="{D06D7A02-1DE3-4A3E-8D7A-6A5FEE6D18C5}" dt="2022-03-20T17:49:41.937" v="304" actId="1036"/>
          <ac:picMkLst>
            <pc:docMk/>
            <pc:sldMk cId="1173892332" sldId="493"/>
            <ac:picMk id="8" creationId="{140A16EA-13D7-4F81-BC87-9516BA465964}"/>
          </ac:picMkLst>
        </pc:picChg>
      </pc:sldChg>
      <pc:sldChg chg="addSp delSp modSp delAnim">
        <pc:chgData name="Yilmaz KAPLAN" userId="77f71a93-490f-4f53-940c-3670c89580ed" providerId="ADAL" clId="{D06D7A02-1DE3-4A3E-8D7A-6A5FEE6D18C5}" dt="2022-03-20T17:49:52.913" v="305" actId="1038"/>
        <pc:sldMkLst>
          <pc:docMk/>
          <pc:sldMk cId="2804727044" sldId="495"/>
        </pc:sldMkLst>
        <pc:picChg chg="del">
          <ac:chgData name="Yilmaz KAPLAN" userId="77f71a93-490f-4f53-940c-3670c89580ed" providerId="ADAL" clId="{D06D7A02-1DE3-4A3E-8D7A-6A5FEE6D18C5}" dt="2022-03-20T17:42:27.315" v="1" actId="478"/>
          <ac:picMkLst>
            <pc:docMk/>
            <pc:sldMk cId="2804727044" sldId="495"/>
            <ac:picMk id="5" creationId="{00000000-0000-0000-0000-000000000000}"/>
          </ac:picMkLst>
        </pc:picChg>
        <pc:picChg chg="add mod">
          <ac:chgData name="Yilmaz KAPLAN" userId="77f71a93-490f-4f53-940c-3670c89580ed" providerId="ADAL" clId="{D06D7A02-1DE3-4A3E-8D7A-6A5FEE6D18C5}" dt="2022-03-20T17:49:52.913" v="305" actId="1038"/>
          <ac:picMkLst>
            <pc:docMk/>
            <pc:sldMk cId="2804727044" sldId="495"/>
            <ac:picMk id="6" creationId="{9681EED1-5453-41BE-955C-D70D67D22DD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86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82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24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38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8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76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17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89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48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29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4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D9F9-55A0-4495-A218-3692DB03D806}" type="datetimeFigureOut">
              <a:rPr lang="tr-TR" smtClean="0"/>
              <a:t>20.03.2022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68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08410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Giderler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 Miktar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 Fiyatı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1. Ulaşım Giderleri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2.</a:t>
                      </a:r>
                      <a:r>
                        <a:rPr lang="tr-TR" baseline="0" dirty="0"/>
                        <a:t> </a:t>
                      </a:r>
                      <a:r>
                        <a:rPr lang="tr-TR" dirty="0"/>
                        <a:t>Eğitim</a:t>
                      </a:r>
                      <a:r>
                        <a:rPr lang="tr-TR" baseline="0" dirty="0"/>
                        <a:t>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/>
                        <a:t>Toplantı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/>
                        <a:t>Etkinlik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/>
                        <a:t>Ekipman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/>
                        <a:t>Ofis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7. Diğer…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  <p:pic>
        <p:nvPicPr>
          <p:cNvPr id="8" name="Resim 7">
            <a:extLst>
              <a:ext uri="{FF2B5EF4-FFF2-40B4-BE49-F238E27FC236}">
                <a16:creationId xmlns:a16="http://schemas.microsoft.com/office/drawing/2014/main" id="{140A16EA-13D7-4F81-BC87-9516BA465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751" y="5010531"/>
            <a:ext cx="1640144" cy="164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89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37319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Gelirler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7.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  <p:pic>
        <p:nvPicPr>
          <p:cNvPr id="6" name="Resim 5">
            <a:extLst>
              <a:ext uri="{FF2B5EF4-FFF2-40B4-BE49-F238E27FC236}">
                <a16:creationId xmlns:a16="http://schemas.microsoft.com/office/drawing/2014/main" id="{9681EED1-5453-41BE-955C-D70D67D22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751" y="5010531"/>
            <a:ext cx="1640144" cy="164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27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01A6D4236FCB04595C5DE4D24D43330" ma:contentTypeVersion="11" ma:contentTypeDescription="Yeni belge oluşturun." ma:contentTypeScope="" ma:versionID="b89de784f6491987673cd9fed9ef797b">
  <xsd:schema xmlns:xsd="http://www.w3.org/2001/XMLSchema" xmlns:xs="http://www.w3.org/2001/XMLSchema" xmlns:p="http://schemas.microsoft.com/office/2006/metadata/properties" xmlns:ns3="42607e19-0482-4ac9-aff8-3839ac835816" targetNamespace="http://schemas.microsoft.com/office/2006/metadata/properties" ma:root="true" ma:fieldsID="3701bb29e4fda3780215fc53150ce92d" ns3:_="">
    <xsd:import namespace="42607e19-0482-4ac9-aff8-3839ac83581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07e19-0482-4ac9-aff8-3839ac8358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593B49-DBB2-4691-96F3-74F5070B0F20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42607e19-0482-4ac9-aff8-3839ac835816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FB1C11A-EC5E-454C-B2E3-8996260F57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52BED6-4974-4E28-A6A6-3A23AC0CC0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07e19-0482-4ac9-aff8-3839ac8358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63</Words>
  <Application>Microsoft Office PowerPoint</Application>
  <PresentationFormat>Geniş ekran</PresentationFormat>
  <Paragraphs>29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 ŞİMŞEK</dc:creator>
  <cp:lastModifiedBy>Yilmaz KAPLAN</cp:lastModifiedBy>
  <cp:revision>9</cp:revision>
  <dcterms:created xsi:type="dcterms:W3CDTF">2021-12-19T15:31:09Z</dcterms:created>
  <dcterms:modified xsi:type="dcterms:W3CDTF">2022-03-20T17:50:13Z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0x010100901A6D4236FCB04595C5DE4D24D43330</vt:lpwstr>
  </property>
</Properties>
</file>