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0" r:id="rId17"/>
    <p:sldId id="274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CDC21-B7A9-45EF-A4CB-45762BD5C087}" type="doc">
      <dgm:prSet loTypeId="urn:microsoft.com/office/officeart/2005/8/layout/hProcess9" loCatId="process" qsTypeId="urn:microsoft.com/office/officeart/2005/8/quickstyle/simple1#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4282CA-5368-45F0-982B-6B51FCA11748}">
      <dgm:prSet phldrT="[Text]"/>
      <dgm:spPr/>
      <dgm:t>
        <a:bodyPr/>
        <a:lstStyle/>
        <a:p>
          <a:r>
            <a:rPr lang="tr-TR" dirty="0" smtClean="0"/>
            <a:t>Başlık sayfası</a:t>
          </a:r>
          <a:endParaRPr lang="en-US" dirty="0"/>
        </a:p>
      </dgm:t>
    </dgm:pt>
    <dgm:pt modelId="{7F67CAAD-777E-46D4-A473-199960B5E2BE}" type="parTrans" cxnId="{E32B3249-11F7-4420-8A79-73852CF3385A}">
      <dgm:prSet/>
      <dgm:spPr/>
      <dgm:t>
        <a:bodyPr/>
        <a:lstStyle/>
        <a:p>
          <a:endParaRPr lang="en-US"/>
        </a:p>
      </dgm:t>
    </dgm:pt>
    <dgm:pt modelId="{9B846514-CB33-438D-9987-B14E14B77618}" type="sibTrans" cxnId="{E32B3249-11F7-4420-8A79-73852CF3385A}">
      <dgm:prSet/>
      <dgm:spPr/>
      <dgm:t>
        <a:bodyPr/>
        <a:lstStyle/>
        <a:p>
          <a:endParaRPr lang="en-US"/>
        </a:p>
      </dgm:t>
    </dgm:pt>
    <dgm:pt modelId="{855FF29F-89AD-4334-93F1-E09B218093D6}">
      <dgm:prSet phldrT="[Text]"/>
      <dgm:spPr/>
      <dgm:t>
        <a:bodyPr/>
        <a:lstStyle/>
        <a:p>
          <a:r>
            <a:rPr lang="tr-TR" dirty="0" smtClean="0"/>
            <a:t>Özet</a:t>
          </a:r>
          <a:endParaRPr lang="en-US" dirty="0"/>
        </a:p>
      </dgm:t>
    </dgm:pt>
    <dgm:pt modelId="{3D3A594D-0F30-41E9-9CAF-E199BBD7E107}" type="parTrans" cxnId="{87C412DA-16FA-4A93-84DC-EF307C8CE67F}">
      <dgm:prSet/>
      <dgm:spPr/>
      <dgm:t>
        <a:bodyPr/>
        <a:lstStyle/>
        <a:p>
          <a:endParaRPr lang="en-US"/>
        </a:p>
      </dgm:t>
    </dgm:pt>
    <dgm:pt modelId="{02B53250-C014-4060-A7DB-C93DF154479E}" type="sibTrans" cxnId="{87C412DA-16FA-4A93-84DC-EF307C8CE67F}">
      <dgm:prSet/>
      <dgm:spPr/>
      <dgm:t>
        <a:bodyPr/>
        <a:lstStyle/>
        <a:p>
          <a:endParaRPr lang="en-US"/>
        </a:p>
      </dgm:t>
    </dgm:pt>
    <dgm:pt modelId="{8BDF2A17-A8E1-4404-9577-4BD219AF95F9}">
      <dgm:prSet phldrT="[Text]"/>
      <dgm:spPr/>
      <dgm:t>
        <a:bodyPr/>
        <a:lstStyle/>
        <a:p>
          <a:r>
            <a:rPr lang="tr-TR" dirty="0" smtClean="0"/>
            <a:t>Önsöz</a:t>
          </a:r>
          <a:endParaRPr lang="en-US" dirty="0"/>
        </a:p>
      </dgm:t>
    </dgm:pt>
    <dgm:pt modelId="{0FE7389F-0FE1-4731-827F-84E86D93B3A3}" type="parTrans" cxnId="{9DDBE66B-E975-4371-BDFB-C99D89663AF2}">
      <dgm:prSet/>
      <dgm:spPr/>
      <dgm:t>
        <a:bodyPr/>
        <a:lstStyle/>
        <a:p>
          <a:endParaRPr lang="en-US"/>
        </a:p>
      </dgm:t>
    </dgm:pt>
    <dgm:pt modelId="{49F89910-BD0D-4ABE-B045-CF2EE4F0E6FE}" type="sibTrans" cxnId="{9DDBE66B-E975-4371-BDFB-C99D89663AF2}">
      <dgm:prSet/>
      <dgm:spPr/>
      <dgm:t>
        <a:bodyPr/>
        <a:lstStyle/>
        <a:p>
          <a:endParaRPr lang="en-US"/>
        </a:p>
      </dgm:t>
    </dgm:pt>
    <dgm:pt modelId="{FE10C6C1-9236-4786-824E-6956C5A487F8}">
      <dgm:prSet phldrT="[Text]"/>
      <dgm:spPr/>
      <dgm:t>
        <a:bodyPr/>
        <a:lstStyle/>
        <a:p>
          <a:r>
            <a:rPr lang="tr-TR" dirty="0" smtClean="0"/>
            <a:t>İçindekiler</a:t>
          </a:r>
          <a:endParaRPr lang="en-US" dirty="0"/>
        </a:p>
      </dgm:t>
    </dgm:pt>
    <dgm:pt modelId="{36FDA759-397E-436F-B973-D2DEA4A5BC84}" type="parTrans" cxnId="{CEEC4174-6412-4D83-9546-707D7DFCC825}">
      <dgm:prSet/>
      <dgm:spPr/>
      <dgm:t>
        <a:bodyPr/>
        <a:lstStyle/>
        <a:p>
          <a:endParaRPr lang="tr-TR"/>
        </a:p>
      </dgm:t>
    </dgm:pt>
    <dgm:pt modelId="{5ABF38DD-7C73-43A7-8A38-780C07498CFE}" type="sibTrans" cxnId="{CEEC4174-6412-4D83-9546-707D7DFCC825}">
      <dgm:prSet/>
      <dgm:spPr/>
      <dgm:t>
        <a:bodyPr/>
        <a:lstStyle/>
        <a:p>
          <a:endParaRPr lang="tr-TR"/>
        </a:p>
      </dgm:t>
    </dgm:pt>
    <dgm:pt modelId="{FAD6115E-02C4-4782-87B7-AD8FFCCDDC0C}">
      <dgm:prSet phldrT="[Text]"/>
      <dgm:spPr/>
      <dgm:t>
        <a:bodyPr/>
        <a:lstStyle/>
        <a:p>
          <a:r>
            <a:rPr lang="tr-TR" dirty="0" smtClean="0"/>
            <a:t>Simgeler ve Kısaltmalar Dizini</a:t>
          </a:r>
          <a:endParaRPr lang="en-US" dirty="0"/>
        </a:p>
      </dgm:t>
    </dgm:pt>
    <dgm:pt modelId="{21BD0CEF-433A-400B-BC98-054DAA99DA01}" type="parTrans" cxnId="{88BA3D77-DF19-4A93-807E-21C7A3B5265E}">
      <dgm:prSet/>
      <dgm:spPr/>
      <dgm:t>
        <a:bodyPr/>
        <a:lstStyle/>
        <a:p>
          <a:endParaRPr lang="tr-TR"/>
        </a:p>
      </dgm:t>
    </dgm:pt>
    <dgm:pt modelId="{657FCE35-1504-4289-A312-9D224EC6D69C}" type="sibTrans" cxnId="{88BA3D77-DF19-4A93-807E-21C7A3B5265E}">
      <dgm:prSet/>
      <dgm:spPr/>
      <dgm:t>
        <a:bodyPr/>
        <a:lstStyle/>
        <a:p>
          <a:endParaRPr lang="tr-TR"/>
        </a:p>
      </dgm:t>
    </dgm:pt>
    <dgm:pt modelId="{81F7E0A2-CC23-498C-9F98-813A28874591}">
      <dgm:prSet phldrT="[Text]"/>
      <dgm:spPr/>
      <dgm:t>
        <a:bodyPr/>
        <a:lstStyle/>
        <a:p>
          <a:r>
            <a:rPr lang="tr-TR" dirty="0" smtClean="0"/>
            <a:t>Şekiller Dizini</a:t>
          </a:r>
          <a:endParaRPr lang="en-US" dirty="0"/>
        </a:p>
      </dgm:t>
    </dgm:pt>
    <dgm:pt modelId="{2FCB3238-F657-4BE1-BA58-CEE1FD922763}" type="parTrans" cxnId="{471D5857-4EC3-4E6C-8191-8E3F226D5FF0}">
      <dgm:prSet/>
      <dgm:spPr/>
      <dgm:t>
        <a:bodyPr/>
        <a:lstStyle/>
        <a:p>
          <a:endParaRPr lang="tr-TR"/>
        </a:p>
      </dgm:t>
    </dgm:pt>
    <dgm:pt modelId="{27DA345B-46CE-4514-BB0B-CA823C02A519}" type="sibTrans" cxnId="{471D5857-4EC3-4E6C-8191-8E3F226D5FF0}">
      <dgm:prSet/>
      <dgm:spPr/>
      <dgm:t>
        <a:bodyPr/>
        <a:lstStyle/>
        <a:p>
          <a:endParaRPr lang="tr-TR"/>
        </a:p>
      </dgm:t>
    </dgm:pt>
    <dgm:pt modelId="{2261E4BB-6A31-4105-8CDF-29F858D94B84}">
      <dgm:prSet phldrT="[Text]"/>
      <dgm:spPr/>
      <dgm:t>
        <a:bodyPr/>
        <a:lstStyle/>
        <a:p>
          <a:r>
            <a:rPr lang="tr-TR" dirty="0" smtClean="0"/>
            <a:t>Çizelgeler Dizini </a:t>
          </a:r>
          <a:endParaRPr lang="en-US" dirty="0"/>
        </a:p>
      </dgm:t>
    </dgm:pt>
    <dgm:pt modelId="{049D1408-FC7B-4492-9CE8-04F4A722804B}" type="parTrans" cxnId="{51A947B7-9DBF-44C7-9DCD-2C9CBBEA5AF5}">
      <dgm:prSet/>
      <dgm:spPr/>
      <dgm:t>
        <a:bodyPr/>
        <a:lstStyle/>
        <a:p>
          <a:endParaRPr lang="tr-TR"/>
        </a:p>
      </dgm:t>
    </dgm:pt>
    <dgm:pt modelId="{D948412F-D740-4AB7-AA19-F1067E051C76}" type="sibTrans" cxnId="{51A947B7-9DBF-44C7-9DCD-2C9CBBEA5AF5}">
      <dgm:prSet/>
      <dgm:spPr/>
      <dgm:t>
        <a:bodyPr/>
        <a:lstStyle/>
        <a:p>
          <a:endParaRPr lang="tr-TR"/>
        </a:p>
      </dgm:t>
    </dgm:pt>
    <dgm:pt modelId="{5434051E-7DF4-4D61-A198-F7EDD08DB9D8}" type="pres">
      <dgm:prSet presAssocID="{E6ECDC21-B7A9-45EF-A4CB-45762BD5C08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70AF24C-31DD-47C3-AF72-12312A97C259}" type="pres">
      <dgm:prSet presAssocID="{E6ECDC21-B7A9-45EF-A4CB-45762BD5C087}" presName="arrow" presStyleLbl="bgShp" presStyleIdx="0" presStyleCnt="1"/>
      <dgm:spPr/>
      <dgm:t>
        <a:bodyPr/>
        <a:lstStyle/>
        <a:p>
          <a:endParaRPr lang="tr-TR"/>
        </a:p>
      </dgm:t>
    </dgm:pt>
    <dgm:pt modelId="{D8DA0C30-2557-4F14-B0BD-0E7967A07B63}" type="pres">
      <dgm:prSet presAssocID="{E6ECDC21-B7A9-45EF-A4CB-45762BD5C087}" presName="linearProcess" presStyleCnt="0"/>
      <dgm:spPr/>
      <dgm:t>
        <a:bodyPr/>
        <a:lstStyle/>
        <a:p>
          <a:endParaRPr lang="tr-TR"/>
        </a:p>
      </dgm:t>
    </dgm:pt>
    <dgm:pt modelId="{4FD32DE5-EE2E-4396-88D2-ACD20A7EBBF7}" type="pres">
      <dgm:prSet presAssocID="{1D4282CA-5368-45F0-982B-6B51FCA11748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422FFB-8EAA-4B4B-A582-D1E08FA43ED8}" type="pres">
      <dgm:prSet presAssocID="{9B846514-CB33-438D-9987-B14E14B77618}" presName="sibTrans" presStyleCnt="0"/>
      <dgm:spPr/>
      <dgm:t>
        <a:bodyPr/>
        <a:lstStyle/>
        <a:p>
          <a:endParaRPr lang="tr-TR"/>
        </a:p>
      </dgm:t>
    </dgm:pt>
    <dgm:pt modelId="{D91233C3-DAF0-463D-8E71-08E7E29F8CF0}" type="pres">
      <dgm:prSet presAssocID="{855FF29F-89AD-4334-93F1-E09B218093D6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48EC63-57BE-4221-BA34-1E4F864D823E}" type="pres">
      <dgm:prSet presAssocID="{02B53250-C014-4060-A7DB-C93DF154479E}" presName="sibTrans" presStyleCnt="0"/>
      <dgm:spPr/>
      <dgm:t>
        <a:bodyPr/>
        <a:lstStyle/>
        <a:p>
          <a:endParaRPr lang="tr-TR"/>
        </a:p>
      </dgm:t>
    </dgm:pt>
    <dgm:pt modelId="{EAB6968C-CAB1-4567-8DF3-17930DB49F54}" type="pres">
      <dgm:prSet presAssocID="{8BDF2A17-A8E1-4404-9577-4BD219AF95F9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DDB481-148E-48EA-8041-EB5A9DAC60A2}" type="pres">
      <dgm:prSet presAssocID="{49F89910-BD0D-4ABE-B045-CF2EE4F0E6FE}" presName="sibTrans" presStyleCnt="0"/>
      <dgm:spPr/>
      <dgm:t>
        <a:bodyPr/>
        <a:lstStyle/>
        <a:p>
          <a:endParaRPr lang="tr-TR"/>
        </a:p>
      </dgm:t>
    </dgm:pt>
    <dgm:pt modelId="{46DDB7CA-3C0B-4D99-8CCD-863336C9A517}" type="pres">
      <dgm:prSet presAssocID="{FE10C6C1-9236-4786-824E-6956C5A487F8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FDB721-0AE1-47C8-ADB9-2875C31E216A}" type="pres">
      <dgm:prSet presAssocID="{5ABF38DD-7C73-43A7-8A38-780C07498CFE}" presName="sibTrans" presStyleCnt="0"/>
      <dgm:spPr/>
      <dgm:t>
        <a:bodyPr/>
        <a:lstStyle/>
        <a:p>
          <a:endParaRPr lang="tr-TR"/>
        </a:p>
      </dgm:t>
    </dgm:pt>
    <dgm:pt modelId="{5AD65352-2E19-4813-B7D5-EF3930C031B2}" type="pres">
      <dgm:prSet presAssocID="{FAD6115E-02C4-4782-87B7-AD8FFCCDDC0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01837C-66A1-42D6-9768-766FD0435E75}" type="pres">
      <dgm:prSet presAssocID="{657FCE35-1504-4289-A312-9D224EC6D69C}" presName="sibTrans" presStyleCnt="0"/>
      <dgm:spPr/>
      <dgm:t>
        <a:bodyPr/>
        <a:lstStyle/>
        <a:p>
          <a:endParaRPr lang="tr-TR"/>
        </a:p>
      </dgm:t>
    </dgm:pt>
    <dgm:pt modelId="{0AFA6D6E-7535-4279-9F14-DD7B534E99E7}" type="pres">
      <dgm:prSet presAssocID="{81F7E0A2-CC23-498C-9F98-813A28874591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6C6C75-010B-4390-8358-A41D2D390844}" type="pres">
      <dgm:prSet presAssocID="{27DA345B-46CE-4514-BB0B-CA823C02A519}" presName="sibTrans" presStyleCnt="0"/>
      <dgm:spPr/>
      <dgm:t>
        <a:bodyPr/>
        <a:lstStyle/>
        <a:p>
          <a:endParaRPr lang="tr-TR"/>
        </a:p>
      </dgm:t>
    </dgm:pt>
    <dgm:pt modelId="{AFD5DE43-A4B0-418C-8FC2-620D459A2840}" type="pres">
      <dgm:prSet presAssocID="{2261E4BB-6A31-4105-8CDF-29F858D94B84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2B3249-11F7-4420-8A79-73852CF3385A}" srcId="{E6ECDC21-B7A9-45EF-A4CB-45762BD5C087}" destId="{1D4282CA-5368-45F0-982B-6B51FCA11748}" srcOrd="0" destOrd="0" parTransId="{7F67CAAD-777E-46D4-A473-199960B5E2BE}" sibTransId="{9B846514-CB33-438D-9987-B14E14B77618}"/>
    <dgm:cxn modelId="{83449FF1-C352-4EEE-8523-CB6AD5EACBC1}" type="presOf" srcId="{1D4282CA-5368-45F0-982B-6B51FCA11748}" destId="{4FD32DE5-EE2E-4396-88D2-ACD20A7EBBF7}" srcOrd="0" destOrd="0" presId="urn:microsoft.com/office/officeart/2005/8/layout/hProcess9"/>
    <dgm:cxn modelId="{CCE0E5D8-FFF1-47E9-91E1-4C290F118807}" type="presOf" srcId="{8BDF2A17-A8E1-4404-9577-4BD219AF95F9}" destId="{EAB6968C-CAB1-4567-8DF3-17930DB49F54}" srcOrd="0" destOrd="0" presId="urn:microsoft.com/office/officeart/2005/8/layout/hProcess9"/>
    <dgm:cxn modelId="{E84DC7C3-A1D7-4A8A-8D99-73DC5CA74F86}" type="presOf" srcId="{2261E4BB-6A31-4105-8CDF-29F858D94B84}" destId="{AFD5DE43-A4B0-418C-8FC2-620D459A2840}" srcOrd="0" destOrd="0" presId="urn:microsoft.com/office/officeart/2005/8/layout/hProcess9"/>
    <dgm:cxn modelId="{CEEC4174-6412-4D83-9546-707D7DFCC825}" srcId="{E6ECDC21-B7A9-45EF-A4CB-45762BD5C087}" destId="{FE10C6C1-9236-4786-824E-6956C5A487F8}" srcOrd="3" destOrd="0" parTransId="{36FDA759-397E-436F-B973-D2DEA4A5BC84}" sibTransId="{5ABF38DD-7C73-43A7-8A38-780C07498CFE}"/>
    <dgm:cxn modelId="{87C412DA-16FA-4A93-84DC-EF307C8CE67F}" srcId="{E6ECDC21-B7A9-45EF-A4CB-45762BD5C087}" destId="{855FF29F-89AD-4334-93F1-E09B218093D6}" srcOrd="1" destOrd="0" parTransId="{3D3A594D-0F30-41E9-9CAF-E199BBD7E107}" sibTransId="{02B53250-C014-4060-A7DB-C93DF154479E}"/>
    <dgm:cxn modelId="{4E76E56D-7D03-4A35-BF10-17CDD7E53F90}" type="presOf" srcId="{FE10C6C1-9236-4786-824E-6956C5A487F8}" destId="{46DDB7CA-3C0B-4D99-8CCD-863336C9A517}" srcOrd="0" destOrd="0" presId="urn:microsoft.com/office/officeart/2005/8/layout/hProcess9"/>
    <dgm:cxn modelId="{471D5857-4EC3-4E6C-8191-8E3F226D5FF0}" srcId="{E6ECDC21-B7A9-45EF-A4CB-45762BD5C087}" destId="{81F7E0A2-CC23-498C-9F98-813A28874591}" srcOrd="5" destOrd="0" parTransId="{2FCB3238-F657-4BE1-BA58-CEE1FD922763}" sibTransId="{27DA345B-46CE-4514-BB0B-CA823C02A519}"/>
    <dgm:cxn modelId="{51A947B7-9DBF-44C7-9DCD-2C9CBBEA5AF5}" srcId="{E6ECDC21-B7A9-45EF-A4CB-45762BD5C087}" destId="{2261E4BB-6A31-4105-8CDF-29F858D94B84}" srcOrd="6" destOrd="0" parTransId="{049D1408-FC7B-4492-9CE8-04F4A722804B}" sibTransId="{D948412F-D740-4AB7-AA19-F1067E051C76}"/>
    <dgm:cxn modelId="{6AA1B954-B3CE-491C-836E-B2037C1CA36E}" type="presOf" srcId="{FAD6115E-02C4-4782-87B7-AD8FFCCDDC0C}" destId="{5AD65352-2E19-4813-B7D5-EF3930C031B2}" srcOrd="0" destOrd="0" presId="urn:microsoft.com/office/officeart/2005/8/layout/hProcess9"/>
    <dgm:cxn modelId="{B03B9C87-23D0-4CE6-BB6E-EDE18C09F26A}" type="presOf" srcId="{855FF29F-89AD-4334-93F1-E09B218093D6}" destId="{D91233C3-DAF0-463D-8E71-08E7E29F8CF0}" srcOrd="0" destOrd="0" presId="urn:microsoft.com/office/officeart/2005/8/layout/hProcess9"/>
    <dgm:cxn modelId="{7331ED6F-3DEC-46C2-81C7-ABDDBCD1AE7D}" type="presOf" srcId="{E6ECDC21-B7A9-45EF-A4CB-45762BD5C087}" destId="{5434051E-7DF4-4D61-A198-F7EDD08DB9D8}" srcOrd="0" destOrd="0" presId="urn:microsoft.com/office/officeart/2005/8/layout/hProcess9"/>
    <dgm:cxn modelId="{3CB2EB65-76EE-4BAD-9B06-A8FBF19117B6}" type="presOf" srcId="{81F7E0A2-CC23-498C-9F98-813A28874591}" destId="{0AFA6D6E-7535-4279-9F14-DD7B534E99E7}" srcOrd="0" destOrd="0" presId="urn:microsoft.com/office/officeart/2005/8/layout/hProcess9"/>
    <dgm:cxn modelId="{88BA3D77-DF19-4A93-807E-21C7A3B5265E}" srcId="{E6ECDC21-B7A9-45EF-A4CB-45762BD5C087}" destId="{FAD6115E-02C4-4782-87B7-AD8FFCCDDC0C}" srcOrd="4" destOrd="0" parTransId="{21BD0CEF-433A-400B-BC98-054DAA99DA01}" sibTransId="{657FCE35-1504-4289-A312-9D224EC6D69C}"/>
    <dgm:cxn modelId="{9DDBE66B-E975-4371-BDFB-C99D89663AF2}" srcId="{E6ECDC21-B7A9-45EF-A4CB-45762BD5C087}" destId="{8BDF2A17-A8E1-4404-9577-4BD219AF95F9}" srcOrd="2" destOrd="0" parTransId="{0FE7389F-0FE1-4731-827F-84E86D93B3A3}" sibTransId="{49F89910-BD0D-4ABE-B045-CF2EE4F0E6FE}"/>
    <dgm:cxn modelId="{49F24FCE-9E45-41D4-83B5-39B624192455}" type="presParOf" srcId="{5434051E-7DF4-4D61-A198-F7EDD08DB9D8}" destId="{C70AF24C-31DD-47C3-AF72-12312A97C259}" srcOrd="0" destOrd="0" presId="urn:microsoft.com/office/officeart/2005/8/layout/hProcess9"/>
    <dgm:cxn modelId="{D5644812-3041-4D6E-A79A-C325BB0BD4F7}" type="presParOf" srcId="{5434051E-7DF4-4D61-A198-F7EDD08DB9D8}" destId="{D8DA0C30-2557-4F14-B0BD-0E7967A07B63}" srcOrd="1" destOrd="0" presId="urn:microsoft.com/office/officeart/2005/8/layout/hProcess9"/>
    <dgm:cxn modelId="{162A8D73-370D-4FEE-96B1-3C638B511217}" type="presParOf" srcId="{D8DA0C30-2557-4F14-B0BD-0E7967A07B63}" destId="{4FD32DE5-EE2E-4396-88D2-ACD20A7EBBF7}" srcOrd="0" destOrd="0" presId="urn:microsoft.com/office/officeart/2005/8/layout/hProcess9"/>
    <dgm:cxn modelId="{A3BE733F-1F91-4474-A1C3-224DDDDAF22D}" type="presParOf" srcId="{D8DA0C30-2557-4F14-B0BD-0E7967A07B63}" destId="{3E422FFB-8EAA-4B4B-A582-D1E08FA43ED8}" srcOrd="1" destOrd="0" presId="urn:microsoft.com/office/officeart/2005/8/layout/hProcess9"/>
    <dgm:cxn modelId="{40EA2823-1603-4A58-A6FB-9F7AC18CF7C9}" type="presParOf" srcId="{D8DA0C30-2557-4F14-B0BD-0E7967A07B63}" destId="{D91233C3-DAF0-463D-8E71-08E7E29F8CF0}" srcOrd="2" destOrd="0" presId="urn:microsoft.com/office/officeart/2005/8/layout/hProcess9"/>
    <dgm:cxn modelId="{AECC9C44-A907-44B7-A921-2B3177930026}" type="presParOf" srcId="{D8DA0C30-2557-4F14-B0BD-0E7967A07B63}" destId="{4148EC63-57BE-4221-BA34-1E4F864D823E}" srcOrd="3" destOrd="0" presId="urn:microsoft.com/office/officeart/2005/8/layout/hProcess9"/>
    <dgm:cxn modelId="{8BA0018F-BC19-4B02-9EAA-93797655770E}" type="presParOf" srcId="{D8DA0C30-2557-4F14-B0BD-0E7967A07B63}" destId="{EAB6968C-CAB1-4567-8DF3-17930DB49F54}" srcOrd="4" destOrd="0" presId="urn:microsoft.com/office/officeart/2005/8/layout/hProcess9"/>
    <dgm:cxn modelId="{0EF329ED-B90C-46B0-8760-70C599F4DD9A}" type="presParOf" srcId="{D8DA0C30-2557-4F14-B0BD-0E7967A07B63}" destId="{22DDB481-148E-48EA-8041-EB5A9DAC60A2}" srcOrd="5" destOrd="0" presId="urn:microsoft.com/office/officeart/2005/8/layout/hProcess9"/>
    <dgm:cxn modelId="{A7EFCF48-CC5E-476F-A47C-6A23F746A7C4}" type="presParOf" srcId="{D8DA0C30-2557-4F14-B0BD-0E7967A07B63}" destId="{46DDB7CA-3C0B-4D99-8CCD-863336C9A517}" srcOrd="6" destOrd="0" presId="urn:microsoft.com/office/officeart/2005/8/layout/hProcess9"/>
    <dgm:cxn modelId="{58E44CC0-68D2-4B12-ABE9-4325F6E424C8}" type="presParOf" srcId="{D8DA0C30-2557-4F14-B0BD-0E7967A07B63}" destId="{AFFDB721-0AE1-47C8-ADB9-2875C31E216A}" srcOrd="7" destOrd="0" presId="urn:microsoft.com/office/officeart/2005/8/layout/hProcess9"/>
    <dgm:cxn modelId="{66914ADF-1F7E-4532-A6F8-518D2A2E99F7}" type="presParOf" srcId="{D8DA0C30-2557-4F14-B0BD-0E7967A07B63}" destId="{5AD65352-2E19-4813-B7D5-EF3930C031B2}" srcOrd="8" destOrd="0" presId="urn:microsoft.com/office/officeart/2005/8/layout/hProcess9"/>
    <dgm:cxn modelId="{61E462AE-710B-4EA2-AD34-A5908CF04F24}" type="presParOf" srcId="{D8DA0C30-2557-4F14-B0BD-0E7967A07B63}" destId="{9201837C-66A1-42D6-9768-766FD0435E75}" srcOrd="9" destOrd="0" presId="urn:microsoft.com/office/officeart/2005/8/layout/hProcess9"/>
    <dgm:cxn modelId="{D5C80D07-78A9-449C-8644-69CE07423353}" type="presParOf" srcId="{D8DA0C30-2557-4F14-B0BD-0E7967A07B63}" destId="{0AFA6D6E-7535-4279-9F14-DD7B534E99E7}" srcOrd="10" destOrd="0" presId="urn:microsoft.com/office/officeart/2005/8/layout/hProcess9"/>
    <dgm:cxn modelId="{37AF1F51-1924-40F1-9774-BBE29E8FE6AF}" type="presParOf" srcId="{D8DA0C30-2557-4F14-B0BD-0E7967A07B63}" destId="{C46C6C75-010B-4390-8358-A41D2D390844}" srcOrd="11" destOrd="0" presId="urn:microsoft.com/office/officeart/2005/8/layout/hProcess9"/>
    <dgm:cxn modelId="{27F747AC-6CE0-4923-8BAF-2207C6984125}" type="presParOf" srcId="{D8DA0C30-2557-4F14-B0BD-0E7967A07B63}" destId="{AFD5DE43-A4B0-418C-8FC2-620D459A284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ECDC21-B7A9-45EF-A4CB-45762BD5C087}" type="doc">
      <dgm:prSet loTypeId="urn:microsoft.com/office/officeart/2005/8/layout/vProcess5" loCatId="process" qsTypeId="urn:microsoft.com/office/officeart/2005/8/quickstyle/simple1#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4282CA-5368-45F0-982B-6B51FCA11748}">
      <dgm:prSet phldrT="[Text]"/>
      <dgm:spPr/>
      <dgm:t>
        <a:bodyPr/>
        <a:lstStyle/>
        <a:p>
          <a:r>
            <a:rPr lang="tr-TR" smtClean="0"/>
            <a:t>Giriş</a:t>
          </a:r>
          <a:endParaRPr lang="en-US" dirty="0"/>
        </a:p>
      </dgm:t>
    </dgm:pt>
    <dgm:pt modelId="{7F67CAAD-777E-46D4-A473-199960B5E2BE}" type="parTrans" cxnId="{E32B3249-11F7-4420-8A79-73852CF3385A}">
      <dgm:prSet/>
      <dgm:spPr/>
      <dgm:t>
        <a:bodyPr/>
        <a:lstStyle/>
        <a:p>
          <a:endParaRPr lang="en-US"/>
        </a:p>
      </dgm:t>
    </dgm:pt>
    <dgm:pt modelId="{9B846514-CB33-438D-9987-B14E14B77618}" type="sibTrans" cxnId="{E32B3249-11F7-4420-8A79-73852CF3385A}">
      <dgm:prSet/>
      <dgm:spPr/>
      <dgm:t>
        <a:bodyPr/>
        <a:lstStyle/>
        <a:p>
          <a:endParaRPr lang="en-US"/>
        </a:p>
      </dgm:t>
    </dgm:pt>
    <dgm:pt modelId="{855FF29F-89AD-4334-93F1-E09B218093D6}">
      <dgm:prSet phldrT="[Text]"/>
      <dgm:spPr/>
      <dgm:t>
        <a:bodyPr/>
        <a:lstStyle/>
        <a:p>
          <a:r>
            <a:rPr lang="tr-TR" dirty="0" smtClean="0"/>
            <a:t>Kuramsal bilgiler ve kaynak taramaları</a:t>
          </a:r>
          <a:endParaRPr lang="en-US" dirty="0"/>
        </a:p>
      </dgm:t>
    </dgm:pt>
    <dgm:pt modelId="{3D3A594D-0F30-41E9-9CAF-E199BBD7E107}" type="parTrans" cxnId="{87C412DA-16FA-4A93-84DC-EF307C8CE67F}">
      <dgm:prSet/>
      <dgm:spPr/>
      <dgm:t>
        <a:bodyPr/>
        <a:lstStyle/>
        <a:p>
          <a:endParaRPr lang="en-US"/>
        </a:p>
      </dgm:t>
    </dgm:pt>
    <dgm:pt modelId="{02B53250-C014-4060-A7DB-C93DF154479E}" type="sibTrans" cxnId="{87C412DA-16FA-4A93-84DC-EF307C8CE67F}">
      <dgm:prSet/>
      <dgm:spPr/>
      <dgm:t>
        <a:bodyPr/>
        <a:lstStyle/>
        <a:p>
          <a:endParaRPr lang="en-US"/>
        </a:p>
      </dgm:t>
    </dgm:pt>
    <dgm:pt modelId="{8BDF2A17-A8E1-4404-9577-4BD219AF95F9}">
      <dgm:prSet phldrT="[Text]"/>
      <dgm:spPr/>
      <dgm:t>
        <a:bodyPr/>
        <a:lstStyle/>
        <a:p>
          <a:r>
            <a:rPr lang="tr-TR" dirty="0" smtClean="0"/>
            <a:t>Materyal ve Metot</a:t>
          </a:r>
          <a:endParaRPr lang="en-US" dirty="0"/>
        </a:p>
      </dgm:t>
    </dgm:pt>
    <dgm:pt modelId="{0FE7389F-0FE1-4731-827F-84E86D93B3A3}" type="parTrans" cxnId="{9DDBE66B-E975-4371-BDFB-C99D89663AF2}">
      <dgm:prSet/>
      <dgm:spPr/>
      <dgm:t>
        <a:bodyPr/>
        <a:lstStyle/>
        <a:p>
          <a:endParaRPr lang="en-US"/>
        </a:p>
      </dgm:t>
    </dgm:pt>
    <dgm:pt modelId="{49F89910-BD0D-4ABE-B045-CF2EE4F0E6FE}" type="sibTrans" cxnId="{9DDBE66B-E975-4371-BDFB-C99D89663AF2}">
      <dgm:prSet/>
      <dgm:spPr/>
      <dgm:t>
        <a:bodyPr/>
        <a:lstStyle/>
        <a:p>
          <a:endParaRPr lang="en-US"/>
        </a:p>
      </dgm:t>
    </dgm:pt>
    <dgm:pt modelId="{FE10C6C1-9236-4786-824E-6956C5A487F8}">
      <dgm:prSet phldrT="[Text]"/>
      <dgm:spPr/>
      <dgm:t>
        <a:bodyPr/>
        <a:lstStyle/>
        <a:p>
          <a:r>
            <a:rPr lang="tr-TR" dirty="0" smtClean="0"/>
            <a:t>Bulgular ve Tartışma</a:t>
          </a:r>
          <a:endParaRPr lang="en-US" dirty="0"/>
        </a:p>
      </dgm:t>
    </dgm:pt>
    <dgm:pt modelId="{36FDA759-397E-436F-B973-D2DEA4A5BC84}" type="parTrans" cxnId="{CEEC4174-6412-4D83-9546-707D7DFCC825}">
      <dgm:prSet/>
      <dgm:spPr/>
      <dgm:t>
        <a:bodyPr/>
        <a:lstStyle/>
        <a:p>
          <a:endParaRPr lang="tr-TR"/>
        </a:p>
      </dgm:t>
    </dgm:pt>
    <dgm:pt modelId="{5ABF38DD-7C73-43A7-8A38-780C07498CFE}" type="sibTrans" cxnId="{CEEC4174-6412-4D83-9546-707D7DFCC825}">
      <dgm:prSet/>
      <dgm:spPr/>
      <dgm:t>
        <a:bodyPr/>
        <a:lstStyle/>
        <a:p>
          <a:endParaRPr lang="tr-TR"/>
        </a:p>
      </dgm:t>
    </dgm:pt>
    <dgm:pt modelId="{FAD6115E-02C4-4782-87B7-AD8FFCCDDC0C}">
      <dgm:prSet phldrT="[Text]"/>
      <dgm:spPr/>
      <dgm:t>
        <a:bodyPr/>
        <a:lstStyle/>
        <a:p>
          <a:r>
            <a:rPr lang="tr-TR" dirty="0" smtClean="0"/>
            <a:t>Sonuç</a:t>
          </a:r>
          <a:endParaRPr lang="en-US" dirty="0"/>
        </a:p>
      </dgm:t>
    </dgm:pt>
    <dgm:pt modelId="{21BD0CEF-433A-400B-BC98-054DAA99DA01}" type="parTrans" cxnId="{88BA3D77-DF19-4A93-807E-21C7A3B5265E}">
      <dgm:prSet/>
      <dgm:spPr/>
      <dgm:t>
        <a:bodyPr/>
        <a:lstStyle/>
        <a:p>
          <a:endParaRPr lang="tr-TR"/>
        </a:p>
      </dgm:t>
    </dgm:pt>
    <dgm:pt modelId="{657FCE35-1504-4289-A312-9D224EC6D69C}" type="sibTrans" cxnId="{88BA3D77-DF19-4A93-807E-21C7A3B5265E}">
      <dgm:prSet/>
      <dgm:spPr/>
      <dgm:t>
        <a:bodyPr/>
        <a:lstStyle/>
        <a:p>
          <a:endParaRPr lang="tr-TR"/>
        </a:p>
      </dgm:t>
    </dgm:pt>
    <dgm:pt modelId="{44642E27-6BEE-4B1F-8BF6-018D90560D4C}" type="pres">
      <dgm:prSet presAssocID="{E6ECDC21-B7A9-45EF-A4CB-45762BD5C08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3CD828-E290-40C8-ADF2-EE87F255A52D}" type="pres">
      <dgm:prSet presAssocID="{E6ECDC21-B7A9-45EF-A4CB-45762BD5C087}" presName="dummyMaxCanvas" presStyleCnt="0">
        <dgm:presLayoutVars/>
      </dgm:prSet>
      <dgm:spPr/>
      <dgm:t>
        <a:bodyPr/>
        <a:lstStyle/>
        <a:p>
          <a:endParaRPr lang="tr-TR"/>
        </a:p>
      </dgm:t>
    </dgm:pt>
    <dgm:pt modelId="{9BB8F004-0623-4B3A-A339-559374C0A624}" type="pres">
      <dgm:prSet presAssocID="{E6ECDC21-B7A9-45EF-A4CB-45762BD5C08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7F652C-7F4E-433C-BC14-756EAC6885DB}" type="pres">
      <dgm:prSet presAssocID="{E6ECDC21-B7A9-45EF-A4CB-45762BD5C08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6846EA-49F3-464B-8A44-6B432C8CAEF6}" type="pres">
      <dgm:prSet presAssocID="{E6ECDC21-B7A9-45EF-A4CB-45762BD5C08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02543F-980E-4629-B732-59BBBEDF02A6}" type="pres">
      <dgm:prSet presAssocID="{E6ECDC21-B7A9-45EF-A4CB-45762BD5C08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034BD4-BDDD-4489-96E5-D515AE931E69}" type="pres">
      <dgm:prSet presAssocID="{E6ECDC21-B7A9-45EF-A4CB-45762BD5C08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AE4B7E-9019-4D05-8651-79D98E18A682}" type="pres">
      <dgm:prSet presAssocID="{E6ECDC21-B7A9-45EF-A4CB-45762BD5C08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339AEE-B5CF-4841-9F48-D3A17AEB6CA2}" type="pres">
      <dgm:prSet presAssocID="{E6ECDC21-B7A9-45EF-A4CB-45762BD5C08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378961-8587-4A97-986A-D1D6B652F2EC}" type="pres">
      <dgm:prSet presAssocID="{E6ECDC21-B7A9-45EF-A4CB-45762BD5C08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67CA74-1470-40C0-BFB1-B2FB8F2B9DD6}" type="pres">
      <dgm:prSet presAssocID="{E6ECDC21-B7A9-45EF-A4CB-45762BD5C08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443C27-B0E4-4189-9369-15AD26066251}" type="pres">
      <dgm:prSet presAssocID="{E6ECDC21-B7A9-45EF-A4CB-45762BD5C08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02F9F0-912B-4240-8004-DC47C0AE9648}" type="pres">
      <dgm:prSet presAssocID="{E6ECDC21-B7A9-45EF-A4CB-45762BD5C08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397010-EE50-4233-ABD2-1D456E7FE151}" type="pres">
      <dgm:prSet presAssocID="{E6ECDC21-B7A9-45EF-A4CB-45762BD5C08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3D563C-237B-42EE-87F5-CD4907C8A43A}" type="pres">
      <dgm:prSet presAssocID="{E6ECDC21-B7A9-45EF-A4CB-45762BD5C08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F16977-45CD-4D61-A31F-590A34A718DE}" type="pres">
      <dgm:prSet presAssocID="{E6ECDC21-B7A9-45EF-A4CB-45762BD5C08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AC016A-14A3-4817-B90D-2835A3625612}" type="presOf" srcId="{5ABF38DD-7C73-43A7-8A38-780C07498CFE}" destId="{1F67CA74-1470-40C0-BFB1-B2FB8F2B9DD6}" srcOrd="0" destOrd="0" presId="urn:microsoft.com/office/officeart/2005/8/layout/vProcess5"/>
    <dgm:cxn modelId="{B5840217-D3A7-48EA-BE14-9C4A6D93D811}" type="presOf" srcId="{49F89910-BD0D-4ABE-B045-CF2EE4F0E6FE}" destId="{9A378961-8587-4A97-986A-D1D6B652F2EC}" srcOrd="0" destOrd="0" presId="urn:microsoft.com/office/officeart/2005/8/layout/vProcess5"/>
    <dgm:cxn modelId="{69AC4A57-1579-41CD-A623-EAA62751E7C2}" type="presOf" srcId="{8BDF2A17-A8E1-4404-9577-4BD219AF95F9}" destId="{06397010-EE50-4233-ABD2-1D456E7FE151}" srcOrd="1" destOrd="0" presId="urn:microsoft.com/office/officeart/2005/8/layout/vProcess5"/>
    <dgm:cxn modelId="{64C33584-0A67-4987-8C4F-5FE1E813D4D4}" type="presOf" srcId="{FE10C6C1-9236-4786-824E-6956C5A487F8}" destId="{7B02543F-980E-4629-B732-59BBBEDF02A6}" srcOrd="0" destOrd="0" presId="urn:microsoft.com/office/officeart/2005/8/layout/vProcess5"/>
    <dgm:cxn modelId="{D05E8A97-FED8-4EF2-9556-4FC5D4AF7C49}" type="presOf" srcId="{855FF29F-89AD-4334-93F1-E09B218093D6}" destId="{8D7F652C-7F4E-433C-BC14-756EAC6885DB}" srcOrd="0" destOrd="0" presId="urn:microsoft.com/office/officeart/2005/8/layout/vProcess5"/>
    <dgm:cxn modelId="{E32B3249-11F7-4420-8A79-73852CF3385A}" srcId="{E6ECDC21-B7A9-45EF-A4CB-45762BD5C087}" destId="{1D4282CA-5368-45F0-982B-6B51FCA11748}" srcOrd="0" destOrd="0" parTransId="{7F67CAAD-777E-46D4-A473-199960B5E2BE}" sibTransId="{9B846514-CB33-438D-9987-B14E14B77618}"/>
    <dgm:cxn modelId="{0A192741-88A8-4EB5-A36B-50B7C28129B6}" type="presOf" srcId="{FAD6115E-02C4-4782-87B7-AD8FFCCDDC0C}" destId="{3BF16977-45CD-4D61-A31F-590A34A718DE}" srcOrd="1" destOrd="0" presId="urn:microsoft.com/office/officeart/2005/8/layout/vProcess5"/>
    <dgm:cxn modelId="{7660A3FA-0E3C-4E7F-9D3A-F0C1458431A3}" type="presOf" srcId="{FAD6115E-02C4-4782-87B7-AD8FFCCDDC0C}" destId="{B5034BD4-BDDD-4489-96E5-D515AE931E69}" srcOrd="0" destOrd="0" presId="urn:microsoft.com/office/officeart/2005/8/layout/vProcess5"/>
    <dgm:cxn modelId="{787A5E44-B56A-45A9-876C-782C17538F69}" type="presOf" srcId="{855FF29F-89AD-4334-93F1-E09B218093D6}" destId="{9602F9F0-912B-4240-8004-DC47C0AE9648}" srcOrd="1" destOrd="0" presId="urn:microsoft.com/office/officeart/2005/8/layout/vProcess5"/>
    <dgm:cxn modelId="{F8C3B114-7ED0-4496-8A63-603FF12BA3A5}" type="presOf" srcId="{9B846514-CB33-438D-9987-B14E14B77618}" destId="{22AE4B7E-9019-4D05-8651-79D98E18A682}" srcOrd="0" destOrd="0" presId="urn:microsoft.com/office/officeart/2005/8/layout/vProcess5"/>
    <dgm:cxn modelId="{CEEC4174-6412-4D83-9546-707D7DFCC825}" srcId="{E6ECDC21-B7A9-45EF-A4CB-45762BD5C087}" destId="{FE10C6C1-9236-4786-824E-6956C5A487F8}" srcOrd="3" destOrd="0" parTransId="{36FDA759-397E-436F-B973-D2DEA4A5BC84}" sibTransId="{5ABF38DD-7C73-43A7-8A38-780C07498CFE}"/>
    <dgm:cxn modelId="{87C412DA-16FA-4A93-84DC-EF307C8CE67F}" srcId="{E6ECDC21-B7A9-45EF-A4CB-45762BD5C087}" destId="{855FF29F-89AD-4334-93F1-E09B218093D6}" srcOrd="1" destOrd="0" parTransId="{3D3A594D-0F30-41E9-9CAF-E199BBD7E107}" sibTransId="{02B53250-C014-4060-A7DB-C93DF154479E}"/>
    <dgm:cxn modelId="{D64A04C4-DB51-4952-914A-339B1B7FA409}" type="presOf" srcId="{8BDF2A17-A8E1-4404-9577-4BD219AF95F9}" destId="{406846EA-49F3-464B-8A44-6B432C8CAEF6}" srcOrd="0" destOrd="0" presId="urn:microsoft.com/office/officeart/2005/8/layout/vProcess5"/>
    <dgm:cxn modelId="{233697AA-2865-4B48-B7B9-4EF0C9800AF2}" type="presOf" srcId="{1D4282CA-5368-45F0-982B-6B51FCA11748}" destId="{81443C27-B0E4-4189-9369-15AD26066251}" srcOrd="1" destOrd="0" presId="urn:microsoft.com/office/officeart/2005/8/layout/vProcess5"/>
    <dgm:cxn modelId="{3A81F16B-8DA1-4BC7-AF73-2682EA2E03ED}" type="presOf" srcId="{E6ECDC21-B7A9-45EF-A4CB-45762BD5C087}" destId="{44642E27-6BEE-4B1F-8BF6-018D90560D4C}" srcOrd="0" destOrd="0" presId="urn:microsoft.com/office/officeart/2005/8/layout/vProcess5"/>
    <dgm:cxn modelId="{01A77194-FCFD-400B-89D2-CFE0E713CD88}" type="presOf" srcId="{FE10C6C1-9236-4786-824E-6956C5A487F8}" destId="{D53D563C-237B-42EE-87F5-CD4907C8A43A}" srcOrd="1" destOrd="0" presId="urn:microsoft.com/office/officeart/2005/8/layout/vProcess5"/>
    <dgm:cxn modelId="{6E6B2DC1-C640-42B5-8DE8-49EB12E8C3CF}" type="presOf" srcId="{1D4282CA-5368-45F0-982B-6B51FCA11748}" destId="{9BB8F004-0623-4B3A-A339-559374C0A624}" srcOrd="0" destOrd="0" presId="urn:microsoft.com/office/officeart/2005/8/layout/vProcess5"/>
    <dgm:cxn modelId="{D77E9DEC-924E-4591-AD32-4904E49D0F2C}" type="presOf" srcId="{02B53250-C014-4060-A7DB-C93DF154479E}" destId="{1B339AEE-B5CF-4841-9F48-D3A17AEB6CA2}" srcOrd="0" destOrd="0" presId="urn:microsoft.com/office/officeart/2005/8/layout/vProcess5"/>
    <dgm:cxn modelId="{88BA3D77-DF19-4A93-807E-21C7A3B5265E}" srcId="{E6ECDC21-B7A9-45EF-A4CB-45762BD5C087}" destId="{FAD6115E-02C4-4782-87B7-AD8FFCCDDC0C}" srcOrd="4" destOrd="0" parTransId="{21BD0CEF-433A-400B-BC98-054DAA99DA01}" sibTransId="{657FCE35-1504-4289-A312-9D224EC6D69C}"/>
    <dgm:cxn modelId="{9DDBE66B-E975-4371-BDFB-C99D89663AF2}" srcId="{E6ECDC21-B7A9-45EF-A4CB-45762BD5C087}" destId="{8BDF2A17-A8E1-4404-9577-4BD219AF95F9}" srcOrd="2" destOrd="0" parTransId="{0FE7389F-0FE1-4731-827F-84E86D93B3A3}" sibTransId="{49F89910-BD0D-4ABE-B045-CF2EE4F0E6FE}"/>
    <dgm:cxn modelId="{63BFE354-8670-4CBE-9141-C177FD5CAF0B}" type="presParOf" srcId="{44642E27-6BEE-4B1F-8BF6-018D90560D4C}" destId="{513CD828-E290-40C8-ADF2-EE87F255A52D}" srcOrd="0" destOrd="0" presId="urn:microsoft.com/office/officeart/2005/8/layout/vProcess5"/>
    <dgm:cxn modelId="{6BBB24DA-F3E5-4E28-AD0A-DE98BC20E66C}" type="presParOf" srcId="{44642E27-6BEE-4B1F-8BF6-018D90560D4C}" destId="{9BB8F004-0623-4B3A-A339-559374C0A624}" srcOrd="1" destOrd="0" presId="urn:microsoft.com/office/officeart/2005/8/layout/vProcess5"/>
    <dgm:cxn modelId="{E6C9C9D0-8659-4A7C-A8E0-7B8C314D9D68}" type="presParOf" srcId="{44642E27-6BEE-4B1F-8BF6-018D90560D4C}" destId="{8D7F652C-7F4E-433C-BC14-756EAC6885DB}" srcOrd="2" destOrd="0" presId="urn:microsoft.com/office/officeart/2005/8/layout/vProcess5"/>
    <dgm:cxn modelId="{702F3C09-4A0D-4226-97C9-C4725419314E}" type="presParOf" srcId="{44642E27-6BEE-4B1F-8BF6-018D90560D4C}" destId="{406846EA-49F3-464B-8A44-6B432C8CAEF6}" srcOrd="3" destOrd="0" presId="urn:microsoft.com/office/officeart/2005/8/layout/vProcess5"/>
    <dgm:cxn modelId="{659E9816-605F-4CE7-8FB0-6E704B1E7E2F}" type="presParOf" srcId="{44642E27-6BEE-4B1F-8BF6-018D90560D4C}" destId="{7B02543F-980E-4629-B732-59BBBEDF02A6}" srcOrd="4" destOrd="0" presId="urn:microsoft.com/office/officeart/2005/8/layout/vProcess5"/>
    <dgm:cxn modelId="{53F21DE3-3A1B-4263-8D7E-431A04FEA92D}" type="presParOf" srcId="{44642E27-6BEE-4B1F-8BF6-018D90560D4C}" destId="{B5034BD4-BDDD-4489-96E5-D515AE931E69}" srcOrd="5" destOrd="0" presId="urn:microsoft.com/office/officeart/2005/8/layout/vProcess5"/>
    <dgm:cxn modelId="{C594E777-F118-435A-87C4-DD9772708AF8}" type="presParOf" srcId="{44642E27-6BEE-4B1F-8BF6-018D90560D4C}" destId="{22AE4B7E-9019-4D05-8651-79D98E18A682}" srcOrd="6" destOrd="0" presId="urn:microsoft.com/office/officeart/2005/8/layout/vProcess5"/>
    <dgm:cxn modelId="{7F8FF146-DEEE-450A-BA60-AA666F0C8B76}" type="presParOf" srcId="{44642E27-6BEE-4B1F-8BF6-018D90560D4C}" destId="{1B339AEE-B5CF-4841-9F48-D3A17AEB6CA2}" srcOrd="7" destOrd="0" presId="urn:microsoft.com/office/officeart/2005/8/layout/vProcess5"/>
    <dgm:cxn modelId="{339B08DA-C4D2-4B75-9067-4CE0A7666EB7}" type="presParOf" srcId="{44642E27-6BEE-4B1F-8BF6-018D90560D4C}" destId="{9A378961-8587-4A97-986A-D1D6B652F2EC}" srcOrd="8" destOrd="0" presId="urn:microsoft.com/office/officeart/2005/8/layout/vProcess5"/>
    <dgm:cxn modelId="{19843680-984E-416B-8D31-FB462297A8FC}" type="presParOf" srcId="{44642E27-6BEE-4B1F-8BF6-018D90560D4C}" destId="{1F67CA74-1470-40C0-BFB1-B2FB8F2B9DD6}" srcOrd="9" destOrd="0" presId="urn:microsoft.com/office/officeart/2005/8/layout/vProcess5"/>
    <dgm:cxn modelId="{16DA6A47-FBC5-43C2-BA1B-FEAC63CD4F7B}" type="presParOf" srcId="{44642E27-6BEE-4B1F-8BF6-018D90560D4C}" destId="{81443C27-B0E4-4189-9369-15AD26066251}" srcOrd="10" destOrd="0" presId="urn:microsoft.com/office/officeart/2005/8/layout/vProcess5"/>
    <dgm:cxn modelId="{ABB0C9CF-A94E-4D4C-A1D4-1DD1B52D18CC}" type="presParOf" srcId="{44642E27-6BEE-4B1F-8BF6-018D90560D4C}" destId="{9602F9F0-912B-4240-8004-DC47C0AE9648}" srcOrd="11" destOrd="0" presId="urn:microsoft.com/office/officeart/2005/8/layout/vProcess5"/>
    <dgm:cxn modelId="{2892F168-DD26-435D-A9D5-08CB27FA7571}" type="presParOf" srcId="{44642E27-6BEE-4B1F-8BF6-018D90560D4C}" destId="{06397010-EE50-4233-ABD2-1D456E7FE151}" srcOrd="12" destOrd="0" presId="urn:microsoft.com/office/officeart/2005/8/layout/vProcess5"/>
    <dgm:cxn modelId="{ED9EC9DB-00C5-410B-896F-C943983816E7}" type="presParOf" srcId="{44642E27-6BEE-4B1F-8BF6-018D90560D4C}" destId="{D53D563C-237B-42EE-87F5-CD4907C8A43A}" srcOrd="13" destOrd="0" presId="urn:microsoft.com/office/officeart/2005/8/layout/vProcess5"/>
    <dgm:cxn modelId="{395C3985-99C4-4FA9-BEBD-F14C4F6A14F5}" type="presParOf" srcId="{44642E27-6BEE-4B1F-8BF6-018D90560D4C}" destId="{3BF16977-45CD-4D61-A31F-590A34A718D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ECDC21-B7A9-45EF-A4CB-45762BD5C087}" type="doc">
      <dgm:prSet loTypeId="urn:microsoft.com/office/officeart/2005/8/layout/hProcess9" loCatId="process" qsTypeId="urn:microsoft.com/office/officeart/2005/8/quickstyle/simple1#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4847BD3-3559-409C-90A5-07B97F39E554}">
      <dgm:prSet phldrT="[Text]"/>
      <dgm:spPr/>
      <dgm:t>
        <a:bodyPr/>
        <a:lstStyle/>
        <a:p>
          <a:r>
            <a:rPr lang="tr-TR" dirty="0" smtClean="0"/>
            <a:t>Referanslar</a:t>
          </a:r>
          <a:endParaRPr lang="en-US" dirty="0"/>
        </a:p>
      </dgm:t>
    </dgm:pt>
    <dgm:pt modelId="{6DBC7E34-B5D6-4EB9-B88F-12ADACD08DA3}" type="parTrans" cxnId="{5F5CC287-E76A-4294-86FC-666C8286C5B7}">
      <dgm:prSet/>
      <dgm:spPr/>
      <dgm:t>
        <a:bodyPr/>
        <a:lstStyle/>
        <a:p>
          <a:endParaRPr lang="tr-TR"/>
        </a:p>
      </dgm:t>
    </dgm:pt>
    <dgm:pt modelId="{3CFAB171-8B6A-438C-9930-2BF1D3C2F36F}" type="sibTrans" cxnId="{5F5CC287-E76A-4294-86FC-666C8286C5B7}">
      <dgm:prSet/>
      <dgm:spPr/>
      <dgm:t>
        <a:bodyPr/>
        <a:lstStyle/>
        <a:p>
          <a:endParaRPr lang="tr-TR"/>
        </a:p>
      </dgm:t>
    </dgm:pt>
    <dgm:pt modelId="{DEC50141-8CBB-49F8-A872-557AF09AA9E3}">
      <dgm:prSet phldrT="[Text]"/>
      <dgm:spPr/>
      <dgm:t>
        <a:bodyPr/>
        <a:lstStyle/>
        <a:p>
          <a:r>
            <a:rPr lang="tr-TR" dirty="0" smtClean="0"/>
            <a:t>Ekler </a:t>
          </a:r>
          <a:endParaRPr lang="en-US" dirty="0"/>
        </a:p>
      </dgm:t>
    </dgm:pt>
    <dgm:pt modelId="{567CD0EA-D40D-4F9E-BA19-A15C8984DA05}" type="parTrans" cxnId="{201519B9-86F2-403A-B6F2-A83CFD1D3352}">
      <dgm:prSet/>
      <dgm:spPr/>
      <dgm:t>
        <a:bodyPr/>
        <a:lstStyle/>
        <a:p>
          <a:endParaRPr lang="tr-TR"/>
        </a:p>
      </dgm:t>
    </dgm:pt>
    <dgm:pt modelId="{0D894C81-7F9D-4EB6-9184-8545DFCB46F1}" type="sibTrans" cxnId="{201519B9-86F2-403A-B6F2-A83CFD1D3352}">
      <dgm:prSet/>
      <dgm:spPr/>
      <dgm:t>
        <a:bodyPr/>
        <a:lstStyle/>
        <a:p>
          <a:endParaRPr lang="tr-TR"/>
        </a:p>
      </dgm:t>
    </dgm:pt>
    <dgm:pt modelId="{A46339A2-13D6-4313-BC58-68890D37826A}">
      <dgm:prSet phldrT="[Text]"/>
      <dgm:spPr/>
      <dgm:t>
        <a:bodyPr/>
        <a:lstStyle/>
        <a:p>
          <a:r>
            <a:rPr lang="tr-TR" dirty="0" smtClean="0"/>
            <a:t>Özgeçmiş</a:t>
          </a:r>
          <a:endParaRPr lang="en-US" dirty="0"/>
        </a:p>
      </dgm:t>
    </dgm:pt>
    <dgm:pt modelId="{8E0B207B-F00A-4037-954F-49070C88B949}" type="parTrans" cxnId="{9EDD10A8-6661-4496-AD37-A5CD10DEFCB4}">
      <dgm:prSet/>
      <dgm:spPr/>
      <dgm:t>
        <a:bodyPr/>
        <a:lstStyle/>
        <a:p>
          <a:endParaRPr lang="tr-TR"/>
        </a:p>
      </dgm:t>
    </dgm:pt>
    <dgm:pt modelId="{207D65FD-353C-487B-BD02-2E6C79672927}" type="sibTrans" cxnId="{9EDD10A8-6661-4496-AD37-A5CD10DEFCB4}">
      <dgm:prSet/>
      <dgm:spPr/>
      <dgm:t>
        <a:bodyPr/>
        <a:lstStyle/>
        <a:p>
          <a:endParaRPr lang="tr-TR"/>
        </a:p>
      </dgm:t>
    </dgm:pt>
    <dgm:pt modelId="{5434051E-7DF4-4D61-A198-F7EDD08DB9D8}" type="pres">
      <dgm:prSet presAssocID="{E6ECDC21-B7A9-45EF-A4CB-45762BD5C08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70AF24C-31DD-47C3-AF72-12312A97C259}" type="pres">
      <dgm:prSet presAssocID="{E6ECDC21-B7A9-45EF-A4CB-45762BD5C087}" presName="arrow" presStyleLbl="bgShp" presStyleIdx="0" presStyleCnt="1"/>
      <dgm:spPr/>
      <dgm:t>
        <a:bodyPr/>
        <a:lstStyle/>
        <a:p>
          <a:endParaRPr lang="tr-TR"/>
        </a:p>
      </dgm:t>
    </dgm:pt>
    <dgm:pt modelId="{D8DA0C30-2557-4F14-B0BD-0E7967A07B63}" type="pres">
      <dgm:prSet presAssocID="{E6ECDC21-B7A9-45EF-A4CB-45762BD5C087}" presName="linearProcess" presStyleCnt="0"/>
      <dgm:spPr/>
      <dgm:t>
        <a:bodyPr/>
        <a:lstStyle/>
        <a:p>
          <a:endParaRPr lang="tr-TR"/>
        </a:p>
      </dgm:t>
    </dgm:pt>
    <dgm:pt modelId="{9CB12424-E0A0-44A6-90E2-BDF2DFCF7C18}" type="pres">
      <dgm:prSet presAssocID="{04847BD3-3559-409C-90A5-07B97F39E55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CC5A2B-6207-4FFD-9565-3643D33B0FB1}" type="pres">
      <dgm:prSet presAssocID="{3CFAB171-8B6A-438C-9930-2BF1D3C2F36F}" presName="sibTrans" presStyleCnt="0"/>
      <dgm:spPr/>
    </dgm:pt>
    <dgm:pt modelId="{F23BA75F-9297-4A43-9112-C4016A2A91B4}" type="pres">
      <dgm:prSet presAssocID="{DEC50141-8CBB-49F8-A872-557AF09AA9E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08FD8A-49BE-47F4-9680-C417EC96A0AC}" type="pres">
      <dgm:prSet presAssocID="{0D894C81-7F9D-4EB6-9184-8545DFCB46F1}" presName="sibTrans" presStyleCnt="0"/>
      <dgm:spPr/>
    </dgm:pt>
    <dgm:pt modelId="{3FF83A75-E702-44AE-BFEA-8AACF3BEAA7D}" type="pres">
      <dgm:prSet presAssocID="{A46339A2-13D6-4313-BC58-68890D37826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F5CC287-E76A-4294-86FC-666C8286C5B7}" srcId="{E6ECDC21-B7A9-45EF-A4CB-45762BD5C087}" destId="{04847BD3-3559-409C-90A5-07B97F39E554}" srcOrd="0" destOrd="0" parTransId="{6DBC7E34-B5D6-4EB9-B88F-12ADACD08DA3}" sibTransId="{3CFAB171-8B6A-438C-9930-2BF1D3C2F36F}"/>
    <dgm:cxn modelId="{6B52E4C9-544D-43FF-BA9B-8ACD814D9F70}" type="presOf" srcId="{A46339A2-13D6-4313-BC58-68890D37826A}" destId="{3FF83A75-E702-44AE-BFEA-8AACF3BEAA7D}" srcOrd="0" destOrd="0" presId="urn:microsoft.com/office/officeart/2005/8/layout/hProcess9"/>
    <dgm:cxn modelId="{201519B9-86F2-403A-B6F2-A83CFD1D3352}" srcId="{E6ECDC21-B7A9-45EF-A4CB-45762BD5C087}" destId="{DEC50141-8CBB-49F8-A872-557AF09AA9E3}" srcOrd="1" destOrd="0" parTransId="{567CD0EA-D40D-4F9E-BA19-A15C8984DA05}" sibTransId="{0D894C81-7F9D-4EB6-9184-8545DFCB46F1}"/>
    <dgm:cxn modelId="{12637299-CA22-4941-91E3-80E40396339C}" type="presOf" srcId="{DEC50141-8CBB-49F8-A872-557AF09AA9E3}" destId="{F23BA75F-9297-4A43-9112-C4016A2A91B4}" srcOrd="0" destOrd="0" presId="urn:microsoft.com/office/officeart/2005/8/layout/hProcess9"/>
    <dgm:cxn modelId="{7331ED6F-3DEC-46C2-81C7-ABDDBCD1AE7D}" type="presOf" srcId="{E6ECDC21-B7A9-45EF-A4CB-45762BD5C087}" destId="{5434051E-7DF4-4D61-A198-F7EDD08DB9D8}" srcOrd="0" destOrd="0" presId="urn:microsoft.com/office/officeart/2005/8/layout/hProcess9"/>
    <dgm:cxn modelId="{9EDD10A8-6661-4496-AD37-A5CD10DEFCB4}" srcId="{E6ECDC21-B7A9-45EF-A4CB-45762BD5C087}" destId="{A46339A2-13D6-4313-BC58-68890D37826A}" srcOrd="2" destOrd="0" parTransId="{8E0B207B-F00A-4037-954F-49070C88B949}" sibTransId="{207D65FD-353C-487B-BD02-2E6C79672927}"/>
    <dgm:cxn modelId="{599F5CAE-5E27-4FCC-BCE6-214E8F672BC6}" type="presOf" srcId="{04847BD3-3559-409C-90A5-07B97F39E554}" destId="{9CB12424-E0A0-44A6-90E2-BDF2DFCF7C18}" srcOrd="0" destOrd="0" presId="urn:microsoft.com/office/officeart/2005/8/layout/hProcess9"/>
    <dgm:cxn modelId="{49F24FCE-9E45-41D4-83B5-39B624192455}" type="presParOf" srcId="{5434051E-7DF4-4D61-A198-F7EDD08DB9D8}" destId="{C70AF24C-31DD-47C3-AF72-12312A97C259}" srcOrd="0" destOrd="0" presId="urn:microsoft.com/office/officeart/2005/8/layout/hProcess9"/>
    <dgm:cxn modelId="{D5644812-3041-4D6E-A79A-C325BB0BD4F7}" type="presParOf" srcId="{5434051E-7DF4-4D61-A198-F7EDD08DB9D8}" destId="{D8DA0C30-2557-4F14-B0BD-0E7967A07B63}" srcOrd="1" destOrd="0" presId="urn:microsoft.com/office/officeart/2005/8/layout/hProcess9"/>
    <dgm:cxn modelId="{C129661D-040F-4661-B581-4202B65CFE09}" type="presParOf" srcId="{D8DA0C30-2557-4F14-B0BD-0E7967A07B63}" destId="{9CB12424-E0A0-44A6-90E2-BDF2DFCF7C18}" srcOrd="0" destOrd="0" presId="urn:microsoft.com/office/officeart/2005/8/layout/hProcess9"/>
    <dgm:cxn modelId="{7AB8ADB0-8D9E-4691-A872-F945880D3337}" type="presParOf" srcId="{D8DA0C30-2557-4F14-B0BD-0E7967A07B63}" destId="{71CC5A2B-6207-4FFD-9565-3643D33B0FB1}" srcOrd="1" destOrd="0" presId="urn:microsoft.com/office/officeart/2005/8/layout/hProcess9"/>
    <dgm:cxn modelId="{AAE8F33D-3F51-4C18-9068-B6AB8DE838CD}" type="presParOf" srcId="{D8DA0C30-2557-4F14-B0BD-0E7967A07B63}" destId="{F23BA75F-9297-4A43-9112-C4016A2A91B4}" srcOrd="2" destOrd="0" presId="urn:microsoft.com/office/officeart/2005/8/layout/hProcess9"/>
    <dgm:cxn modelId="{DD97F42E-49DE-4DE8-AF32-EDFCA69A8B20}" type="presParOf" srcId="{D8DA0C30-2557-4F14-B0BD-0E7967A07B63}" destId="{2C08FD8A-49BE-47F4-9680-C417EC96A0AC}" srcOrd="3" destOrd="0" presId="urn:microsoft.com/office/officeart/2005/8/layout/hProcess9"/>
    <dgm:cxn modelId="{1F59DF46-95E4-4200-95D5-39AF5B1E2E8E}" type="presParOf" srcId="{D8DA0C30-2557-4F14-B0BD-0E7967A07B63}" destId="{3FF83A75-E702-44AE-BFEA-8AACF3BEAA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02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32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6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42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04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59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49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31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7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93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5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787E-6150-4C7C-B9B4-228094E8C6DF}" type="datetimeFigureOut">
              <a:rPr lang="tr-TR" smtClean="0"/>
              <a:t>27.9.2017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84AE-A8EF-44BC-9D2A-ED428060FE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46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gidadergisi.org/" TargetMode="External"/><Relationship Id="rId2" Type="http://schemas.openxmlformats.org/officeDocument/2006/relationships/hyperlink" Target="https://tez.yok.gov.tr/UlusalTezMerkez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lar.google.com.tr/" TargetMode="External"/><Relationship Id="rId5" Type="http://schemas.openxmlformats.org/officeDocument/2006/relationships/hyperlink" Target="http://www.dunyagida.com.tr/" TargetMode="External"/><Relationship Id="rId4" Type="http://schemas.openxmlformats.org/officeDocument/2006/relationships/hyperlink" Target="http://www.academicfoodjournal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" TargetMode="External"/><Relationship Id="rId2" Type="http://schemas.openxmlformats.org/officeDocument/2006/relationships/hyperlink" Target="http://www.sciencedirec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um.akdeniz.edu.tr/kutuphane-ayarlari/" TargetMode="External"/><Relationship Id="rId5" Type="http://schemas.openxmlformats.org/officeDocument/2006/relationships/hyperlink" Target="http://www.webofknowledge.com/" TargetMode="External"/><Relationship Id="rId4" Type="http://schemas.openxmlformats.org/officeDocument/2006/relationships/hyperlink" Target="http://www.springerlink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ithenticate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enbilim.akdeniz.edu.tr/wp-content/uploads/2016/05/tez_yazim_kilavuzu_May2016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Bitirme tezi nasıl yazılır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3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Tarama - Türkçe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YÖK Tez Merkezi =&gt; </a:t>
            </a:r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://tez.yok.gov.tr/UlusalTezMerkezi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r>
              <a:rPr lang="tr-TR" dirty="0"/>
              <a:t>GIDA Dergisi =&gt; </a:t>
            </a:r>
            <a:r>
              <a:rPr lang="tr-TR" dirty="0">
                <a:hlinkClick r:id="rId3"/>
              </a:rPr>
              <a:t>http://www.trgidadergisi.org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r>
              <a:rPr lang="tr-TR" dirty="0" smtClean="0"/>
              <a:t>Akademik </a:t>
            </a:r>
            <a:r>
              <a:rPr lang="tr-TR" dirty="0"/>
              <a:t>Gıda Dergisi =&gt; </a:t>
            </a:r>
            <a:r>
              <a:rPr lang="tr-TR" dirty="0">
                <a:hlinkClick r:id="rId4"/>
              </a:rPr>
              <a:t>http://www.academicfoodjournal.com</a:t>
            </a:r>
            <a:r>
              <a:rPr lang="tr-TR" dirty="0" smtClean="0">
                <a:hlinkClick r:id="rId4"/>
              </a:rPr>
              <a:t>/</a:t>
            </a:r>
            <a:endParaRPr lang="tr-TR" dirty="0" smtClean="0"/>
          </a:p>
          <a:p>
            <a:r>
              <a:rPr lang="tr-TR" dirty="0" smtClean="0"/>
              <a:t>Dünya </a:t>
            </a:r>
            <a:r>
              <a:rPr lang="tr-TR" dirty="0"/>
              <a:t>Gıda Dergisi =&gt; </a:t>
            </a:r>
            <a:r>
              <a:rPr lang="tr-TR" dirty="0">
                <a:hlinkClick r:id="rId5"/>
              </a:rPr>
              <a:t>http://www.dunyagida.com.tr</a:t>
            </a:r>
            <a:r>
              <a:rPr lang="tr-TR" dirty="0" smtClean="0">
                <a:hlinkClick r:id="rId5"/>
              </a:rPr>
              <a:t>/</a:t>
            </a:r>
            <a:endParaRPr lang="tr-TR" dirty="0" smtClean="0"/>
          </a:p>
          <a:p>
            <a:r>
              <a:rPr lang="tr-TR" dirty="0"/>
              <a:t>Google Akademik =&gt; </a:t>
            </a:r>
            <a:r>
              <a:rPr lang="tr-TR" dirty="0">
                <a:hlinkClick r:id="rId6"/>
              </a:rPr>
              <a:t>http://scholar.google.com.tr</a:t>
            </a:r>
            <a:r>
              <a:rPr lang="tr-TR" dirty="0" smtClean="0">
                <a:hlinkClick r:id="rId6"/>
              </a:rPr>
              <a:t>/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39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 Tarama </a:t>
            </a:r>
            <a:r>
              <a:rPr lang="tr-TR" dirty="0" smtClean="0"/>
              <a:t>- İngilizce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Science</a:t>
            </a:r>
            <a:r>
              <a:rPr lang="tr-TR" dirty="0"/>
              <a:t> Direct =&gt; </a:t>
            </a:r>
            <a:r>
              <a:rPr lang="tr-TR" dirty="0">
                <a:hlinkClick r:id="rId2"/>
              </a:rPr>
              <a:t>http://www.sciencedirect.com/</a:t>
            </a:r>
            <a:endParaRPr lang="tr-TR" dirty="0"/>
          </a:p>
          <a:p>
            <a:r>
              <a:rPr lang="tr-TR" dirty="0" err="1"/>
              <a:t>Wiley</a:t>
            </a:r>
            <a:r>
              <a:rPr lang="tr-TR" dirty="0"/>
              <a:t> =&gt; </a:t>
            </a:r>
            <a:r>
              <a:rPr lang="tr-TR" dirty="0">
                <a:hlinkClick r:id="rId3"/>
              </a:rPr>
              <a:t>http://onlinelibrary.wiley.com/</a:t>
            </a:r>
            <a:endParaRPr lang="tr-TR" dirty="0"/>
          </a:p>
          <a:p>
            <a:r>
              <a:rPr lang="tr-TR" dirty="0" err="1"/>
              <a:t>Springerlink</a:t>
            </a:r>
            <a:r>
              <a:rPr lang="tr-TR" dirty="0"/>
              <a:t> =&gt; </a:t>
            </a:r>
            <a:r>
              <a:rPr lang="tr-TR" dirty="0">
                <a:hlinkClick r:id="rId4"/>
              </a:rPr>
              <a:t>http://www.springerlink.com/</a:t>
            </a:r>
            <a:endParaRPr lang="tr-TR" dirty="0"/>
          </a:p>
          <a:p>
            <a:r>
              <a:rPr lang="tr-TR" dirty="0"/>
              <a:t>Web of Knowledge =&gt; </a:t>
            </a:r>
            <a:r>
              <a:rPr lang="tr-TR" dirty="0">
                <a:hlinkClick r:id="rId5"/>
              </a:rPr>
              <a:t>http://www.webofknowledge.com/</a:t>
            </a: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dergilere yalnızca Üniversite IP’sinden erişilebilir. Üniversite dışından erişim için Bilgi İşlem Dairesinden kullanıcı adı ve şifre alınmalıdır.</a:t>
            </a:r>
          </a:p>
          <a:p>
            <a:pPr marL="0" indent="0">
              <a:buNone/>
            </a:pPr>
            <a:r>
              <a:rPr lang="tr-TR">
                <a:hlinkClick r:id="rId6"/>
              </a:rPr>
              <a:t>http://baum.akdeniz.edu.tr/kutuphane-ayarlari</a:t>
            </a:r>
            <a:r>
              <a:rPr lang="tr-TR" smtClean="0">
                <a:hlinkClick r:id="rId6"/>
              </a:rPr>
              <a:t>/</a:t>
            </a:r>
            <a:endParaRPr lang="tr-TR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9361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yazımında yapılan hatalar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Aşırma (İntihal)</a:t>
            </a:r>
          </a:p>
          <a:p>
            <a:r>
              <a:rPr lang="tr-TR" dirty="0" smtClean="0"/>
              <a:t>«bir </a:t>
            </a:r>
            <a:r>
              <a:rPr lang="tr-TR" dirty="0"/>
              <a:t>kişinin eserinde başka kişilerin ifade, buluş veya düşüncelerini kaynak göstermeksizin kendisine aitmiş gibi kullanması. İntihal bir tür sahtekârlık ve hırsızlıktır</a:t>
            </a:r>
            <a:r>
              <a:rPr lang="tr-TR" dirty="0" smtClean="0"/>
              <a:t>.»</a:t>
            </a:r>
          </a:p>
          <a:p>
            <a:r>
              <a:rPr lang="tr-TR" dirty="0"/>
              <a:t>İntihal bilinçli olarak veya kaza eseri oluşabilir.</a:t>
            </a:r>
          </a:p>
          <a:p>
            <a:r>
              <a:rPr lang="tr-TR" dirty="0"/>
              <a:t>Başkalarına ait fikirler alıntı yapılırken, yeni cümlelerle ifade edilseler bile kaynak gösterilmesi gerekir.</a:t>
            </a:r>
          </a:p>
          <a:p>
            <a:r>
              <a:rPr lang="tr-TR" dirty="0"/>
              <a:t>İntihal ciddi bir akademik suçtur. Cezaları öğrencilerin düşük not almasından akademik kariyerin silinmesine kadar değişebilir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>
                <a:hlinkClick r:id="rId2" action="ppaction://hlinkfile"/>
              </a:rPr>
              <a:t>ithenticate.com</a:t>
            </a:r>
            <a:r>
              <a:rPr lang="tr-TR" dirty="0" smtClean="0"/>
              <a:t>						(</a:t>
            </a:r>
            <a:r>
              <a:rPr lang="tr-TR" dirty="0" err="1" smtClean="0"/>
              <a:t>Wikipedia</a:t>
            </a:r>
            <a:r>
              <a:rPr lang="tr-TR" dirty="0" smtClean="0"/>
              <a:t> 2017)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34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Tez yazımında yapılan </a:t>
            </a:r>
            <a:r>
              <a:rPr lang="tr-TR" dirty="0" smtClean="0"/>
              <a:t>hatalar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Okuduğu bir kaynakta atıf yapılan çalışmaya okumadan atıf yapmak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453" y="2247474"/>
            <a:ext cx="6605446" cy="442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83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Tez yazımında yapılan </a:t>
            </a:r>
            <a:r>
              <a:rPr lang="tr-TR" dirty="0" smtClean="0"/>
              <a:t>hatalar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92800"/>
            <a:ext cx="3474493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İnternetten doğruluğu belli olmayan bilgiler kullanmak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smtClean="0"/>
              <a:t>Her zaman bilimsel kaynaklar kullanılmalıdır.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801" y="1269971"/>
            <a:ext cx="5722891" cy="54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Tez yazımında yapılan </a:t>
            </a:r>
            <a:r>
              <a:rPr lang="tr-TR" dirty="0" smtClean="0"/>
              <a:t>hatalar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8075" y="1690688"/>
            <a:ext cx="42387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Zaman kullanımı - YANLIŞ</a:t>
            </a:r>
          </a:p>
          <a:p>
            <a:r>
              <a:rPr lang="tr-TR" dirty="0" smtClean="0"/>
              <a:t>2 g örnek tarttım.   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Nar suyunun </a:t>
            </a:r>
            <a:r>
              <a:rPr lang="tr-TR" dirty="0" err="1" smtClean="0">
                <a:sym typeface="Wingdings" panose="05000000000000000000" pitchFamily="2" charset="2"/>
              </a:rPr>
              <a:t>pH’sını</a:t>
            </a:r>
            <a:r>
              <a:rPr lang="tr-TR" dirty="0" smtClean="0">
                <a:sym typeface="Wingdings" panose="05000000000000000000" pitchFamily="2" charset="2"/>
              </a:rPr>
              <a:t> 3.68 olarak ölçtük.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 smtClean="0">
              <a:sym typeface="Wingdings" panose="05000000000000000000" pitchFamily="2" charset="2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5587622" y="1690688"/>
            <a:ext cx="42387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/>
              <a:t>Zaman kullanımı - DOĞRU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2 g örnek tartıldı</a:t>
            </a:r>
          </a:p>
          <a:p>
            <a:r>
              <a:rPr lang="tr-TR" dirty="0">
                <a:sym typeface="Wingdings" panose="05000000000000000000" pitchFamily="2" charset="2"/>
              </a:rPr>
              <a:t>Nar suyunun </a:t>
            </a:r>
            <a:r>
              <a:rPr lang="tr-TR" dirty="0" err="1" smtClean="0">
                <a:sym typeface="Wingdings" panose="05000000000000000000" pitchFamily="2" charset="2"/>
              </a:rPr>
              <a:t>pH’sı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>
                <a:sym typeface="Wingdings" panose="05000000000000000000" pitchFamily="2" charset="2"/>
              </a:rPr>
              <a:t>3.68 olarak </a:t>
            </a:r>
            <a:r>
              <a:rPr lang="tr-TR" dirty="0" smtClean="0">
                <a:sym typeface="Wingdings" panose="05000000000000000000" pitchFamily="2" charset="2"/>
              </a:rPr>
              <a:t>belirlenmiştir.</a:t>
            </a:r>
            <a:endParaRPr lang="tr-TR" dirty="0">
              <a:sym typeface="Wingdings" panose="05000000000000000000" pitchFamily="2" charset="2"/>
            </a:endParaRPr>
          </a:p>
        </p:txBody>
      </p:sp>
      <p:sp>
        <p:nvSpPr>
          <p:cNvPr id="4" name="Yukarı Şerit 3"/>
          <p:cNvSpPr/>
          <p:nvPr/>
        </p:nvSpPr>
        <p:spPr>
          <a:xfrm>
            <a:off x="2279176" y="4176215"/>
            <a:ext cx="7151427" cy="2415654"/>
          </a:xfrm>
          <a:prstGeom prst="ribbon2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Edilgen kullanılmalı!!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61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Tez yazımında yapılan hatalar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kaynaktan yararlanmak</a:t>
            </a:r>
          </a:p>
          <a:p>
            <a:r>
              <a:rPr lang="tr-TR" dirty="0" smtClean="0"/>
              <a:t>Bir kaynaktan aldığı tabloyu doğrudan fotoğraf/resim olarak kullanmak</a:t>
            </a:r>
          </a:p>
          <a:p>
            <a:r>
              <a:rPr lang="tr-TR" dirty="0" err="1" smtClean="0"/>
              <a:t>Pdf</a:t>
            </a:r>
            <a:r>
              <a:rPr lang="tr-TR" dirty="0" smtClean="0"/>
              <a:t> dosyasından aşırma yapıp cümleyi düzenlememek</a:t>
            </a:r>
          </a:p>
          <a:p>
            <a:r>
              <a:rPr lang="tr-TR" dirty="0" smtClean="0"/>
              <a:t>Word kullanımını bilmemek</a:t>
            </a:r>
          </a:p>
          <a:p>
            <a:r>
              <a:rPr lang="tr-TR" dirty="0" smtClean="0"/>
              <a:t>Kaynak gösterimlerinde hatalar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605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bittiğinde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2 </a:t>
            </a:r>
            <a:r>
              <a:rPr lang="tr-TR" dirty="0"/>
              <a:t>n</a:t>
            </a:r>
            <a:r>
              <a:rPr lang="tr-TR" dirty="0" smtClean="0"/>
              <a:t>üsha ciltli kopya ve tezin içine kaydedildiği 2 CD/DVD danışman hocaya teslim edilmelidir.</a:t>
            </a:r>
          </a:p>
          <a:p>
            <a:r>
              <a:rPr lang="tr-TR" dirty="0" smtClean="0"/>
              <a:t>Şerit olmamalıdır. [Turuncu şerit YL, mavi şerit DK tezleri içindir.]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342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En kısa açıklaması ile </a:t>
            </a:r>
            <a:r>
              <a:rPr lang="tr-TR" sz="3600" dirty="0"/>
              <a:t>tez; tartışmaya, iddiaya dayanarak bir öneri, fikir ileri </a:t>
            </a:r>
            <a:r>
              <a:rPr lang="tr-TR" sz="3600" dirty="0" smtClean="0"/>
              <a:t>sürmek ve bu fikri test etmektir.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611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Tezin bölümleri – Ön sayfalar</a:t>
            </a:r>
            <a:endParaRPr lang="tr-TR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8685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6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Tezin bölümleri – araştırma tezleri</a:t>
            </a:r>
            <a:endParaRPr lang="tr-TR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4565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Tezin bölümleri – derleme tezler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</a:p>
          <a:p>
            <a:r>
              <a:rPr lang="tr-TR" dirty="0" smtClean="0"/>
              <a:t>Uygun şekilde sıralanmış başlıklar </a:t>
            </a:r>
          </a:p>
          <a:p>
            <a:r>
              <a:rPr lang="tr-TR" dirty="0" smtClean="0"/>
              <a:t>Sonuç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3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Tezin bölümleri – Son sayfalar</a:t>
            </a:r>
            <a:endParaRPr lang="tr-TR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5260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0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Yazım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Akdeniz Üniversitesi Fen </a:t>
            </a:r>
            <a:r>
              <a:rPr lang="tr-TR" dirty="0"/>
              <a:t>Bilimleri Enstitüsü Yüksek Lisans ve Doktora Tez Yazım </a:t>
            </a:r>
            <a:r>
              <a:rPr lang="tr-TR" dirty="0" smtClean="0"/>
              <a:t>Kılavuzu’na göre hazırlanmalıdır.</a:t>
            </a:r>
            <a:endParaRPr lang="tr-TR" dirty="0"/>
          </a:p>
          <a:p>
            <a:pPr algn="just"/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fenbilim.akdeniz.edu.tr/wp-content/uploads/2016/05/tez_yazim_kilavuzu_May2016.pdf</a:t>
            </a:r>
            <a:endParaRPr lang="tr-TR" dirty="0" smtClean="0"/>
          </a:p>
          <a:p>
            <a:pPr algn="just"/>
            <a:r>
              <a:rPr lang="tr-TR" dirty="0" smtClean="0"/>
              <a:t>Ancak kapak sayfasında Enstitü değil fakülte yazılmalıdır.</a:t>
            </a:r>
          </a:p>
          <a:p>
            <a:pPr algn="just"/>
            <a:r>
              <a:rPr lang="tr-TR" dirty="0"/>
              <a:t>Yazım bilgisayar ile yapılmalı, Times New Roman fontu kullanılmalı ve en </a:t>
            </a:r>
            <a:r>
              <a:rPr lang="tr-TR" dirty="0" smtClean="0"/>
              <a:t>baştaki </a:t>
            </a:r>
            <a:r>
              <a:rPr lang="tr-TR" dirty="0"/>
              <a:t>iç kapak sayfaları hariç bütün tez kâğıdın iki yüzüne yazdırılmalıdır. Her bir yeni Bölüm yeni bir sayfada </a:t>
            </a:r>
            <a:r>
              <a:rPr lang="tr-TR" dirty="0" smtClean="0"/>
              <a:t>başlamalıdır.</a:t>
            </a:r>
          </a:p>
          <a:p>
            <a:pPr algn="just"/>
            <a:r>
              <a:rPr lang="tr-TR" dirty="0" smtClean="0"/>
              <a:t>Dış </a:t>
            </a:r>
            <a:r>
              <a:rPr lang="tr-TR" dirty="0"/>
              <a:t>kapak ve cilt kapağı dahil, tezin tümünde harf büyüklüğü on iki (12) punto olmalıdır. Zorunlu durumlarda sadece çizelgelerde ve dipnotlarda dokuz (9) veya sekiz (8) punto karakter kullanılabilir. </a:t>
            </a:r>
          </a:p>
        </p:txBody>
      </p:sp>
    </p:spTree>
    <p:extLst>
      <p:ext uri="{BB962C8B-B14F-4D97-AF65-F5344CB8AC3E}">
        <p14:creationId xmlns:p14="http://schemas.microsoft.com/office/powerpoint/2010/main" val="36307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Yazım kuralları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3415" y="1811977"/>
            <a:ext cx="7064991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Yazımda, her sayfanın sol kenarında 4 cm, alt ve üst kenarlarda 3 cm, sağ kenarında ise 2 cm </a:t>
            </a:r>
            <a:r>
              <a:rPr lang="tr-TR" dirty="0" smtClean="0"/>
              <a:t>boşluk bırakılmalıdır.</a:t>
            </a:r>
          </a:p>
          <a:p>
            <a:pPr algn="just"/>
            <a:r>
              <a:rPr lang="tr-TR" dirty="0"/>
              <a:t>Sayfaların önlü arkalı çıktıları aldığında, sayfa kenarlarında aynı ölçüde </a:t>
            </a:r>
            <a:r>
              <a:rPr lang="tr-TR" dirty="0" smtClean="0"/>
              <a:t>boşluk </a:t>
            </a:r>
            <a:r>
              <a:rPr lang="tr-TR" dirty="0"/>
              <a:t>kalmasının sağlanabilmesi için; Sayfa Düzeni ana </a:t>
            </a:r>
            <a:r>
              <a:rPr lang="tr-TR" dirty="0" smtClean="0"/>
              <a:t>başlığı </a:t>
            </a:r>
            <a:r>
              <a:rPr lang="tr-TR" dirty="0"/>
              <a:t>altında Sayfa Yapısı seçilip açılan pencereden Kenar </a:t>
            </a:r>
            <a:r>
              <a:rPr lang="tr-TR" dirty="0" smtClean="0"/>
              <a:t>Boşlukları </a:t>
            </a:r>
            <a:r>
              <a:rPr lang="tr-TR" dirty="0"/>
              <a:t>sekmesi seçilerek Sayfalar alt </a:t>
            </a:r>
            <a:r>
              <a:rPr lang="tr-TR" dirty="0" smtClean="0"/>
              <a:t>başlığının </a:t>
            </a:r>
            <a:r>
              <a:rPr lang="tr-TR" dirty="0"/>
              <a:t>yan bölümünde yer alan açılır seçenek menüsünden “</a:t>
            </a:r>
            <a:r>
              <a:rPr lang="tr-TR" dirty="0" smtClean="0"/>
              <a:t>Karşılıklı </a:t>
            </a:r>
            <a:r>
              <a:rPr lang="tr-TR" dirty="0"/>
              <a:t>kenar </a:t>
            </a:r>
            <a:r>
              <a:rPr lang="tr-TR" dirty="0" smtClean="0"/>
              <a:t>boşlukları</a:t>
            </a:r>
            <a:r>
              <a:rPr lang="tr-TR" dirty="0"/>
              <a:t>” seçilmelidir.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406" y="1690688"/>
            <a:ext cx="4258651" cy="413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54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Yazım kuralları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Sayfaların üstünde solda ana bölüm adı solda öğrenci isim </a:t>
            </a:r>
            <a:r>
              <a:rPr lang="tr-TR" dirty="0" err="1"/>
              <a:t>soyisimi</a:t>
            </a:r>
            <a:r>
              <a:rPr lang="tr-TR" dirty="0"/>
              <a:t> olacak </a:t>
            </a:r>
            <a:r>
              <a:rPr lang="tr-TR" dirty="0" smtClean="0"/>
              <a:t>şekilde </a:t>
            </a:r>
            <a:r>
              <a:rPr lang="tr-TR" dirty="0"/>
              <a:t>üst bilgi olmalıdır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396" y="3128211"/>
            <a:ext cx="4591445" cy="32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6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568</Words>
  <Application>Microsoft Office PowerPoint</Application>
  <PresentationFormat>Geniş ekran</PresentationFormat>
  <Paragraphs>81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Bitirme tezi nasıl yazılır</vt:lpstr>
      <vt:lpstr>Tez nedir?</vt:lpstr>
      <vt:lpstr>Tezin bölümleri – Ön sayfalar</vt:lpstr>
      <vt:lpstr>Tezin bölümleri – araştırma tezleri</vt:lpstr>
      <vt:lpstr>Tezin bölümleri – derleme tezler</vt:lpstr>
      <vt:lpstr>Tezin bölümleri – Son sayfalar</vt:lpstr>
      <vt:lpstr>Yazım kuralları</vt:lpstr>
      <vt:lpstr>Yazım kuralları</vt:lpstr>
      <vt:lpstr>Yazım kuralları</vt:lpstr>
      <vt:lpstr>Kaynak Tarama - Türkçe</vt:lpstr>
      <vt:lpstr>Kaynak Tarama - İngilizce</vt:lpstr>
      <vt:lpstr>Tez yazımında yapılan hatalar </vt:lpstr>
      <vt:lpstr>Tez yazımında yapılan hatalar </vt:lpstr>
      <vt:lpstr>Tez yazımında yapılan hatalar </vt:lpstr>
      <vt:lpstr>Tez yazımında yapılan hatalar </vt:lpstr>
      <vt:lpstr>Tez yazımında yapılan hatalar </vt:lpstr>
      <vt:lpstr>Tez bittiğinde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Bitirme tezi nasıl yazılır</dc:title>
  <dc:creator>İsmail Tontul</dc:creator>
  <cp:lastModifiedBy>User</cp:lastModifiedBy>
  <cp:revision>15</cp:revision>
  <dcterms:created xsi:type="dcterms:W3CDTF">2017-03-04T14:17:07Z</dcterms:created>
  <dcterms:modified xsi:type="dcterms:W3CDTF">2017-09-27T07:59:22Z</dcterms:modified>
</cp:coreProperties>
</file>