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Duyusal Analiz Sonuçları</a:t>
            </a:r>
            <a:endParaRPr lang="en-US"/>
          </a:p>
        </c:rich>
      </c:tx>
      <c:layout>
        <c:manualLayout>
          <c:xMode val="edge"/>
          <c:yMode val="edge"/>
          <c:x val="0.13882385894880417"/>
          <c:y val="1.0833998878698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Sayfa1!$A$20</c:f>
              <c:strCache>
                <c:ptCount val="1"/>
                <c:pt idx="0">
                  <c:v>Sade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FE-4F9A-B727-8865556830B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403B471-622C-46D1-9C10-84A56FDBC6BD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8FE-4F9A-B727-8865556830B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3DA66CF-6F9A-49CA-BC4D-DD40820CF5A8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8FE-4F9A-B727-8865556830B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FE-4F9A-B727-8865556830B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FE-4F9A-B727-8865556830B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326A928-7BD9-4ABF-BB37-44D9AAA09B69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8FE-4F9A-B727-886555683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Sayfa1!$H$20:$M$20</c:f>
                <c:numCache>
                  <c:formatCode>General</c:formatCode>
                  <c:ptCount val="6"/>
                  <c:pt idx="0">
                    <c:v>0.21</c:v>
                  </c:pt>
                  <c:pt idx="1">
                    <c:v>0.5</c:v>
                  </c:pt>
                  <c:pt idx="2">
                    <c:v>0.15</c:v>
                  </c:pt>
                  <c:pt idx="3">
                    <c:v>0.28999999999999998</c:v>
                  </c:pt>
                  <c:pt idx="4">
                    <c:v>0.5</c:v>
                  </c:pt>
                  <c:pt idx="5">
                    <c:v>0.14000000000000001</c:v>
                  </c:pt>
                </c:numCache>
              </c:numRef>
            </c:plus>
            <c:minus>
              <c:numRef>
                <c:f>Sayfa1!$H$20:$M$20</c:f>
                <c:numCache>
                  <c:formatCode>General</c:formatCode>
                  <c:ptCount val="6"/>
                  <c:pt idx="0">
                    <c:v>0.21</c:v>
                  </c:pt>
                  <c:pt idx="1">
                    <c:v>0.5</c:v>
                  </c:pt>
                  <c:pt idx="2">
                    <c:v>0.15</c:v>
                  </c:pt>
                  <c:pt idx="3">
                    <c:v>0.28999999999999998</c:v>
                  </c:pt>
                  <c:pt idx="4">
                    <c:v>0.5</c:v>
                  </c:pt>
                  <c:pt idx="5">
                    <c:v>0.14000000000000001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Sayfa1!$B$19:$G$19</c:f>
              <c:strCache>
                <c:ptCount val="6"/>
                <c:pt idx="0">
                  <c:v>Sertlik</c:v>
                </c:pt>
                <c:pt idx="1">
                  <c:v>Esneklik</c:v>
                </c:pt>
                <c:pt idx="2">
                  <c:v>Yapışkanlık</c:v>
                </c:pt>
                <c:pt idx="3">
                  <c:v>Renk</c:v>
                </c:pt>
                <c:pt idx="4">
                  <c:v>Aroma</c:v>
                </c:pt>
                <c:pt idx="5">
                  <c:v>G. Beğeni</c:v>
                </c:pt>
              </c:strCache>
            </c:strRef>
          </c:cat>
          <c:val>
            <c:numRef>
              <c:f>Sayfa1!$B$20:$G$20</c:f>
              <c:numCache>
                <c:formatCode>General</c:formatCode>
                <c:ptCount val="6"/>
                <c:pt idx="0">
                  <c:v>3.21</c:v>
                </c:pt>
                <c:pt idx="1">
                  <c:v>3.64</c:v>
                </c:pt>
                <c:pt idx="2">
                  <c:v>3</c:v>
                </c:pt>
                <c:pt idx="3">
                  <c:v>3.43</c:v>
                </c:pt>
                <c:pt idx="4">
                  <c:v>3.21</c:v>
                </c:pt>
                <c:pt idx="5">
                  <c:v>3.28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Sayfa1!$N$20:$S$20</c15:f>
                <c15:dlblRangeCache>
                  <c:ptCount val="6"/>
                  <c:pt idx="0">
                    <c:v>a</c:v>
                  </c:pt>
                  <c:pt idx="1">
                    <c:v>ab</c:v>
                  </c:pt>
                  <c:pt idx="2">
                    <c:v>c</c:v>
                  </c:pt>
                  <c:pt idx="3">
                    <c:v>a</c:v>
                  </c:pt>
                  <c:pt idx="4">
                    <c:v>a</c:v>
                  </c:pt>
                  <c:pt idx="5">
                    <c:v>bc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48FE-4F9A-B727-8865556830B7}"/>
            </c:ext>
          </c:extLst>
        </c:ser>
        <c:ser>
          <c:idx val="1"/>
          <c:order val="1"/>
          <c:tx>
            <c:strRef>
              <c:f>Sayfa1!$A$21</c:f>
              <c:strCache>
                <c:ptCount val="1"/>
                <c:pt idx="0">
                  <c:v>Süt Tozu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FE-4F9A-B727-8865556830B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2D69904-EF0D-405D-9F07-0DCE33DC9B7F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8FE-4F9A-B727-8865556830B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3612657-C265-4D9C-A11B-9642C421080A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8FE-4F9A-B727-8865556830B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FE-4F9A-B727-8865556830B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FE-4F9A-B727-8865556830B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86D65CF-C06F-46AE-A07A-AE692D240621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8FE-4F9A-B727-886555683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Sayfa1!$H$21:$L$21</c:f>
                <c:numCache>
                  <c:formatCode>General</c:formatCode>
                  <c:ptCount val="5"/>
                  <c:pt idx="0">
                    <c:v>0.22</c:v>
                  </c:pt>
                  <c:pt idx="1">
                    <c:v>0.22</c:v>
                  </c:pt>
                  <c:pt idx="2">
                    <c:v>7.0000000000000007E-2</c:v>
                  </c:pt>
                  <c:pt idx="3">
                    <c:v>0.15</c:v>
                  </c:pt>
                  <c:pt idx="4">
                    <c:v>0.15</c:v>
                  </c:pt>
                </c:numCache>
              </c:numRef>
            </c:plus>
            <c:minus>
              <c:numRef>
                <c:f>Sayfa1!$H$21:$L$21</c:f>
                <c:numCache>
                  <c:formatCode>General</c:formatCode>
                  <c:ptCount val="5"/>
                  <c:pt idx="0">
                    <c:v>0.22</c:v>
                  </c:pt>
                  <c:pt idx="1">
                    <c:v>0.22</c:v>
                  </c:pt>
                  <c:pt idx="2">
                    <c:v>7.0000000000000007E-2</c:v>
                  </c:pt>
                  <c:pt idx="3">
                    <c:v>0.15</c:v>
                  </c:pt>
                  <c:pt idx="4">
                    <c:v>0.15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Sayfa1!$B$19:$G$19</c:f>
              <c:strCache>
                <c:ptCount val="6"/>
                <c:pt idx="0">
                  <c:v>Sertlik</c:v>
                </c:pt>
                <c:pt idx="1">
                  <c:v>Esneklik</c:v>
                </c:pt>
                <c:pt idx="2">
                  <c:v>Yapışkanlık</c:v>
                </c:pt>
                <c:pt idx="3">
                  <c:v>Renk</c:v>
                </c:pt>
                <c:pt idx="4">
                  <c:v>Aroma</c:v>
                </c:pt>
                <c:pt idx="5">
                  <c:v>G. Beğeni</c:v>
                </c:pt>
              </c:strCache>
            </c:strRef>
          </c:cat>
          <c:val>
            <c:numRef>
              <c:f>Sayfa1!$B$21:$G$21</c:f>
              <c:numCache>
                <c:formatCode>General</c:formatCode>
                <c:ptCount val="6"/>
                <c:pt idx="0">
                  <c:v>3.76</c:v>
                </c:pt>
                <c:pt idx="1">
                  <c:v>4.07</c:v>
                </c:pt>
                <c:pt idx="2">
                  <c:v>3.64</c:v>
                </c:pt>
                <c:pt idx="3">
                  <c:v>4</c:v>
                </c:pt>
                <c:pt idx="4">
                  <c:v>4</c:v>
                </c:pt>
                <c:pt idx="5">
                  <c:v>4.21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Sayfa1!$N$21:$S$21</c15:f>
                <c15:dlblRangeCache>
                  <c:ptCount val="6"/>
                  <c:pt idx="0">
                    <c:v>a</c:v>
                  </c:pt>
                  <c:pt idx="1">
                    <c:v>a</c:v>
                  </c:pt>
                  <c:pt idx="2">
                    <c:v>b</c:v>
                  </c:pt>
                  <c:pt idx="3">
                    <c:v>a</c:v>
                  </c:pt>
                  <c:pt idx="4">
                    <c:v>a</c:v>
                  </c:pt>
                  <c:pt idx="5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48FE-4F9A-B727-8865556830B7}"/>
            </c:ext>
          </c:extLst>
        </c:ser>
        <c:ser>
          <c:idx val="2"/>
          <c:order val="2"/>
          <c:tx>
            <c:strRef>
              <c:f>Sayfa1!$A$22</c:f>
              <c:strCache>
                <c:ptCount val="1"/>
                <c:pt idx="0">
                  <c:v>Çöven E.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8FE-4F9A-B727-8865556830B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E1EAA3A-58CD-4247-994C-6F1EE585FC26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8FE-4F9A-B727-8865556830B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AF1849E-DCE8-4E6A-8BAF-A779FD2B4C6D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8FE-4F9A-B727-8865556830B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FE-4F9A-B727-8865556830B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8FE-4F9A-B727-8865556830B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FDFEB73-E7B1-4A1F-97B0-AFDA5110DD5F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8FE-4F9A-B727-886555683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Sayfa1!$H$22:$M$22</c:f>
                <c:numCache>
                  <c:formatCode>General</c:formatCode>
                  <c:ptCount val="6"/>
                  <c:pt idx="0">
                    <c:v>0.43</c:v>
                  </c:pt>
                  <c:pt idx="1">
                    <c:v>0.28999999999999998</c:v>
                  </c:pt>
                  <c:pt idx="2">
                    <c:v>7.0000000000000007E-2</c:v>
                  </c:pt>
                  <c:pt idx="3">
                    <c:v>0.15</c:v>
                  </c:pt>
                  <c:pt idx="4">
                    <c:v>0.15</c:v>
                  </c:pt>
                  <c:pt idx="5">
                    <c:v>0.08</c:v>
                  </c:pt>
                </c:numCache>
              </c:numRef>
            </c:plus>
            <c:minus>
              <c:numRef>
                <c:f>Sayfa1!$H$22:$M$22</c:f>
                <c:numCache>
                  <c:formatCode>General</c:formatCode>
                  <c:ptCount val="6"/>
                  <c:pt idx="0">
                    <c:v>0.43</c:v>
                  </c:pt>
                  <c:pt idx="1">
                    <c:v>0.28999999999999998</c:v>
                  </c:pt>
                  <c:pt idx="2">
                    <c:v>7.0000000000000007E-2</c:v>
                  </c:pt>
                  <c:pt idx="3">
                    <c:v>0.15</c:v>
                  </c:pt>
                  <c:pt idx="4">
                    <c:v>0.15</c:v>
                  </c:pt>
                  <c:pt idx="5">
                    <c:v>0.08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Sayfa1!$B$19:$G$19</c:f>
              <c:strCache>
                <c:ptCount val="6"/>
                <c:pt idx="0">
                  <c:v>Sertlik</c:v>
                </c:pt>
                <c:pt idx="1">
                  <c:v>Esneklik</c:v>
                </c:pt>
                <c:pt idx="2">
                  <c:v>Yapışkanlık</c:v>
                </c:pt>
                <c:pt idx="3">
                  <c:v>Renk</c:v>
                </c:pt>
                <c:pt idx="4">
                  <c:v>Aroma</c:v>
                </c:pt>
                <c:pt idx="5">
                  <c:v>G. Beğeni</c:v>
                </c:pt>
              </c:strCache>
            </c:strRef>
          </c:cat>
          <c:val>
            <c:numRef>
              <c:f>Sayfa1!$B$22:$G$22</c:f>
              <c:numCache>
                <c:formatCode>General</c:formatCode>
                <c:ptCount val="6"/>
                <c:pt idx="0">
                  <c:v>3.71</c:v>
                </c:pt>
                <c:pt idx="1">
                  <c:v>3.57</c:v>
                </c:pt>
                <c:pt idx="2">
                  <c:v>4.07</c:v>
                </c:pt>
                <c:pt idx="3">
                  <c:v>4</c:v>
                </c:pt>
                <c:pt idx="4">
                  <c:v>3.43</c:v>
                </c:pt>
                <c:pt idx="5">
                  <c:v>3.93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Sayfa1!$N$22:$S$22</c15:f>
                <c15:dlblRangeCache>
                  <c:ptCount val="6"/>
                  <c:pt idx="0">
                    <c:v>a</c:v>
                  </c:pt>
                  <c:pt idx="1">
                    <c:v>ab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ba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48FE-4F9A-B727-8865556830B7}"/>
            </c:ext>
          </c:extLst>
        </c:ser>
        <c:ser>
          <c:idx val="3"/>
          <c:order val="3"/>
          <c:tx>
            <c:strRef>
              <c:f>Sayfa1!$A$23</c:f>
              <c:strCache>
                <c:ptCount val="1"/>
                <c:pt idx="0">
                  <c:v>Süt Tozu + Çöven E.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8FE-4F9A-B727-8865556830B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8713DC4-E3B5-4245-91E6-C2682BB60831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8FE-4F9A-B727-8865556830B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F978131-6FB7-4E82-8620-A0ACDFE77493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8FE-4F9A-B727-8865556830B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8FE-4F9A-B727-8865556830B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8FE-4F9A-B727-8865556830B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B5F1B8B-9479-47C8-85E3-17AA24A3C92F}" type="CELLRANGE">
                      <a:rPr lang="tr-TR"/>
                      <a:pPr/>
                      <a:t>[CELLRANGE]</a:t>
                    </a:fld>
                    <a:endParaRPr lang="tr-T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8FE-4F9A-B727-886555683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Sayfa1!$H$23:$M$23</c:f>
                <c:numCache>
                  <c:formatCode>General</c:formatCode>
                  <c:ptCount val="6"/>
                  <c:pt idx="0">
                    <c:v>7.0000000000000007E-2</c:v>
                  </c:pt>
                  <c:pt idx="1">
                    <c:v>0.36</c:v>
                  </c:pt>
                  <c:pt idx="2">
                    <c:v>7.0000000000000007E-2</c:v>
                  </c:pt>
                  <c:pt idx="3">
                    <c:v>0.14000000000000001</c:v>
                  </c:pt>
                  <c:pt idx="4">
                    <c:v>0.06</c:v>
                  </c:pt>
                  <c:pt idx="5">
                    <c:v>0.22</c:v>
                  </c:pt>
                </c:numCache>
              </c:numRef>
            </c:plus>
            <c:minus>
              <c:numRef>
                <c:f>Sayfa1!$H$23:$M$23</c:f>
                <c:numCache>
                  <c:formatCode>General</c:formatCode>
                  <c:ptCount val="6"/>
                  <c:pt idx="0">
                    <c:v>7.0000000000000007E-2</c:v>
                  </c:pt>
                  <c:pt idx="1">
                    <c:v>0.36</c:v>
                  </c:pt>
                  <c:pt idx="2">
                    <c:v>7.0000000000000007E-2</c:v>
                  </c:pt>
                  <c:pt idx="3">
                    <c:v>0.14000000000000001</c:v>
                  </c:pt>
                  <c:pt idx="4">
                    <c:v>0.06</c:v>
                  </c:pt>
                  <c:pt idx="5">
                    <c:v>0.22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Sayfa1!$B$19:$G$19</c:f>
              <c:strCache>
                <c:ptCount val="6"/>
                <c:pt idx="0">
                  <c:v>Sertlik</c:v>
                </c:pt>
                <c:pt idx="1">
                  <c:v>Esneklik</c:v>
                </c:pt>
                <c:pt idx="2">
                  <c:v>Yapışkanlık</c:v>
                </c:pt>
                <c:pt idx="3">
                  <c:v>Renk</c:v>
                </c:pt>
                <c:pt idx="4">
                  <c:v>Aroma</c:v>
                </c:pt>
                <c:pt idx="5">
                  <c:v>G. Beğeni</c:v>
                </c:pt>
              </c:strCache>
            </c:strRef>
          </c:cat>
          <c:val>
            <c:numRef>
              <c:f>Sayfa1!$B$23:$G$23</c:f>
              <c:numCache>
                <c:formatCode>General</c:formatCode>
                <c:ptCount val="6"/>
                <c:pt idx="0">
                  <c:v>3.07</c:v>
                </c:pt>
                <c:pt idx="1">
                  <c:v>2.5</c:v>
                </c:pt>
                <c:pt idx="2">
                  <c:v>3.35</c:v>
                </c:pt>
                <c:pt idx="3">
                  <c:v>3.28</c:v>
                </c:pt>
                <c:pt idx="4">
                  <c:v>2.93</c:v>
                </c:pt>
                <c:pt idx="5">
                  <c:v>2.76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Sayfa1!$N$23:$S$23</c15:f>
                <c15:dlblRangeCache>
                  <c:ptCount val="6"/>
                  <c:pt idx="0">
                    <c:v>a</c:v>
                  </c:pt>
                  <c:pt idx="1">
                    <c:v>b</c:v>
                  </c:pt>
                  <c:pt idx="2">
                    <c:v>bc</c:v>
                  </c:pt>
                  <c:pt idx="3">
                    <c:v>a</c:v>
                  </c:pt>
                  <c:pt idx="4">
                    <c:v>a</c:v>
                  </c:pt>
                  <c:pt idx="5">
                    <c:v>c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48FE-4F9A-B727-886555683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02261440"/>
        <c:axId val="402272920"/>
      </c:barChart>
      <c:catAx>
        <c:axId val="4022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402272920"/>
        <c:crosses val="autoZero"/>
        <c:auto val="1"/>
        <c:lblAlgn val="ctr"/>
        <c:lblOffset val="100"/>
        <c:noMultiLvlLbl val="0"/>
      </c:catAx>
      <c:valAx>
        <c:axId val="402272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4022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98D46-395D-45D1-B462-8DFE5147B471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171512C-09DA-4414-82E9-EA543022AFDF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 dirty="0"/>
            <a:t>  </a:t>
          </a:r>
        </a:p>
      </dgm:t>
    </dgm:pt>
    <dgm:pt modelId="{B451872D-1EC6-4530-A9CB-1BEC6CF9DF4D}" type="parTrans" cxnId="{F9328725-6AE8-4FA5-A162-129596F9BF92}">
      <dgm:prSet/>
      <dgm:spPr/>
      <dgm:t>
        <a:bodyPr/>
        <a:lstStyle/>
        <a:p>
          <a:endParaRPr lang="tr-TR"/>
        </a:p>
      </dgm:t>
    </dgm:pt>
    <dgm:pt modelId="{B39F8C54-41DC-49CA-B74C-9A45E1A5BEAC}" type="sibTrans" cxnId="{F9328725-6AE8-4FA5-A162-129596F9BF92}">
      <dgm:prSet/>
      <dgm:spPr/>
      <dgm:t>
        <a:bodyPr/>
        <a:lstStyle/>
        <a:p>
          <a:endParaRPr lang="tr-TR"/>
        </a:p>
      </dgm:t>
    </dgm:pt>
    <dgm:pt modelId="{EB8D76AA-2E41-4425-80F6-E4E141C5EE3E}">
      <dgm:prSet phldrT="[Metin]"/>
      <dgm:spPr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14" b="91635" l="6286" r="95429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tr-TR" dirty="0"/>
            <a:t>  </a:t>
          </a:r>
        </a:p>
      </dgm:t>
    </dgm:pt>
    <dgm:pt modelId="{6EA124EE-4574-48B4-B64B-4E8C637D211D}" type="parTrans" cxnId="{990DC78E-AE8B-438B-9FBF-50578B3E3F96}">
      <dgm:prSet/>
      <dgm:spPr/>
      <dgm:t>
        <a:bodyPr/>
        <a:lstStyle/>
        <a:p>
          <a:endParaRPr lang="tr-TR"/>
        </a:p>
      </dgm:t>
    </dgm:pt>
    <dgm:pt modelId="{4D6D2C52-C40D-4B7B-89EC-FF581C6FABA6}" type="sibTrans" cxnId="{990DC78E-AE8B-438B-9FBF-50578B3E3F96}">
      <dgm:prSet/>
      <dgm:spPr/>
      <dgm:t>
        <a:bodyPr/>
        <a:lstStyle/>
        <a:p>
          <a:endParaRPr lang="tr-TR"/>
        </a:p>
      </dgm:t>
    </dgm:pt>
    <dgm:pt modelId="{847FB63C-0E0E-44C8-BF17-2B2E571E433A}">
      <dgm:prSet phldrT="[Metin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tr-TR" dirty="0"/>
            <a:t>  </a:t>
          </a:r>
        </a:p>
      </dgm:t>
    </dgm:pt>
    <dgm:pt modelId="{4DE79260-397B-4F2F-BE3A-EEFB070984A7}" type="parTrans" cxnId="{7C4EFE8E-C7AD-4EFE-B219-713E314A1A05}">
      <dgm:prSet/>
      <dgm:spPr/>
      <dgm:t>
        <a:bodyPr/>
        <a:lstStyle/>
        <a:p>
          <a:endParaRPr lang="tr-TR"/>
        </a:p>
      </dgm:t>
    </dgm:pt>
    <dgm:pt modelId="{DDE1FCB1-D0FF-4A2A-9FC8-FCB224F0C5AD}" type="sibTrans" cxnId="{7C4EFE8E-C7AD-4EFE-B219-713E314A1A05}">
      <dgm:prSet/>
      <dgm:spPr/>
      <dgm:t>
        <a:bodyPr/>
        <a:lstStyle/>
        <a:p>
          <a:endParaRPr lang="tr-TR"/>
        </a:p>
      </dgm:t>
    </dgm:pt>
    <dgm:pt modelId="{480A9E64-0452-4093-B785-8DD107B7858E}" type="pres">
      <dgm:prSet presAssocID="{CEA98D46-395D-45D1-B462-8DFE5147B4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9AA463-71F0-4018-ADCE-BB84078EDEDF}" type="pres">
      <dgm:prSet presAssocID="{D171512C-09DA-4414-82E9-EA543022AFDF}" presName="node" presStyleLbl="node1" presStyleIdx="0" presStyleCnt="3" custScaleY="1688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76DD3E-CE96-49D1-9D35-CFB7B2FBBB40}" type="pres">
      <dgm:prSet presAssocID="{B39F8C54-41DC-49CA-B74C-9A45E1A5BEAC}" presName="sibTrans" presStyleLbl="sibTrans2D1" presStyleIdx="0" presStyleCnt="2"/>
      <dgm:spPr/>
      <dgm:t>
        <a:bodyPr/>
        <a:lstStyle/>
        <a:p>
          <a:endParaRPr lang="tr-TR"/>
        </a:p>
      </dgm:t>
    </dgm:pt>
    <dgm:pt modelId="{4DA35E7A-BA60-4AB6-9CBC-689E4A9A89AA}" type="pres">
      <dgm:prSet presAssocID="{B39F8C54-41DC-49CA-B74C-9A45E1A5BEAC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71C26A6B-C73C-400B-B436-73A179CF3E18}" type="pres">
      <dgm:prSet presAssocID="{EB8D76AA-2E41-4425-80F6-E4E141C5EE3E}" presName="node" presStyleLbl="node1" presStyleIdx="1" presStyleCnt="3" custScaleY="1688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BE422C-5209-4922-A27B-95BACB8DCAC8}" type="pres">
      <dgm:prSet presAssocID="{4D6D2C52-C40D-4B7B-89EC-FF581C6FABA6}" presName="sibTrans" presStyleLbl="sibTrans2D1" presStyleIdx="1" presStyleCnt="2"/>
      <dgm:spPr/>
      <dgm:t>
        <a:bodyPr/>
        <a:lstStyle/>
        <a:p>
          <a:endParaRPr lang="tr-TR"/>
        </a:p>
      </dgm:t>
    </dgm:pt>
    <dgm:pt modelId="{2D37187A-7893-4F5F-BB2D-1A37923EDA14}" type="pres">
      <dgm:prSet presAssocID="{4D6D2C52-C40D-4B7B-89EC-FF581C6FABA6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C29A23DC-272B-4ADC-9185-9514F3CBDC11}" type="pres">
      <dgm:prSet presAssocID="{847FB63C-0E0E-44C8-BF17-2B2E571E433A}" presName="node" presStyleLbl="node1" presStyleIdx="2" presStyleCnt="3" custScaleY="1688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BDD67E-DE92-4876-92EC-CBC1202030E1}" type="presOf" srcId="{847FB63C-0E0E-44C8-BF17-2B2E571E433A}" destId="{C29A23DC-272B-4ADC-9185-9514F3CBDC11}" srcOrd="0" destOrd="0" presId="urn:microsoft.com/office/officeart/2005/8/layout/process1"/>
    <dgm:cxn modelId="{11C42E86-E710-4483-A7EA-CCF57070B926}" type="presOf" srcId="{B39F8C54-41DC-49CA-B74C-9A45E1A5BEAC}" destId="{4DA35E7A-BA60-4AB6-9CBC-689E4A9A89AA}" srcOrd="1" destOrd="0" presId="urn:microsoft.com/office/officeart/2005/8/layout/process1"/>
    <dgm:cxn modelId="{7C4EFE8E-C7AD-4EFE-B219-713E314A1A05}" srcId="{CEA98D46-395D-45D1-B462-8DFE5147B471}" destId="{847FB63C-0E0E-44C8-BF17-2B2E571E433A}" srcOrd="2" destOrd="0" parTransId="{4DE79260-397B-4F2F-BE3A-EEFB070984A7}" sibTransId="{DDE1FCB1-D0FF-4A2A-9FC8-FCB224F0C5AD}"/>
    <dgm:cxn modelId="{30161E38-9D29-436F-A8F5-A08103972A43}" type="presOf" srcId="{B39F8C54-41DC-49CA-B74C-9A45E1A5BEAC}" destId="{C576DD3E-CE96-49D1-9D35-CFB7B2FBBB40}" srcOrd="0" destOrd="0" presId="urn:microsoft.com/office/officeart/2005/8/layout/process1"/>
    <dgm:cxn modelId="{28D16343-CDE6-40A5-8BC3-DDED82804FE6}" type="presOf" srcId="{EB8D76AA-2E41-4425-80F6-E4E141C5EE3E}" destId="{71C26A6B-C73C-400B-B436-73A179CF3E18}" srcOrd="0" destOrd="0" presId="urn:microsoft.com/office/officeart/2005/8/layout/process1"/>
    <dgm:cxn modelId="{608C22C5-1E85-4DB4-9200-2A55A953F0F1}" type="presOf" srcId="{4D6D2C52-C40D-4B7B-89EC-FF581C6FABA6}" destId="{E4BE422C-5209-4922-A27B-95BACB8DCAC8}" srcOrd="0" destOrd="0" presId="urn:microsoft.com/office/officeart/2005/8/layout/process1"/>
    <dgm:cxn modelId="{4DEB4B85-C11B-4A0E-8E9A-5A90470985FC}" type="presOf" srcId="{4D6D2C52-C40D-4B7B-89EC-FF581C6FABA6}" destId="{2D37187A-7893-4F5F-BB2D-1A37923EDA14}" srcOrd="1" destOrd="0" presId="urn:microsoft.com/office/officeart/2005/8/layout/process1"/>
    <dgm:cxn modelId="{F9328725-6AE8-4FA5-A162-129596F9BF92}" srcId="{CEA98D46-395D-45D1-B462-8DFE5147B471}" destId="{D171512C-09DA-4414-82E9-EA543022AFDF}" srcOrd="0" destOrd="0" parTransId="{B451872D-1EC6-4530-A9CB-1BEC6CF9DF4D}" sibTransId="{B39F8C54-41DC-49CA-B74C-9A45E1A5BEAC}"/>
    <dgm:cxn modelId="{990DC78E-AE8B-438B-9FBF-50578B3E3F96}" srcId="{CEA98D46-395D-45D1-B462-8DFE5147B471}" destId="{EB8D76AA-2E41-4425-80F6-E4E141C5EE3E}" srcOrd="1" destOrd="0" parTransId="{6EA124EE-4574-48B4-B64B-4E8C637D211D}" sibTransId="{4D6D2C52-C40D-4B7B-89EC-FF581C6FABA6}"/>
    <dgm:cxn modelId="{D5F1DEDE-6849-4C7F-AA93-7BA0BCCDDDDD}" type="presOf" srcId="{D171512C-09DA-4414-82E9-EA543022AFDF}" destId="{B89AA463-71F0-4018-ADCE-BB84078EDEDF}" srcOrd="0" destOrd="0" presId="urn:microsoft.com/office/officeart/2005/8/layout/process1"/>
    <dgm:cxn modelId="{3F3B7CD4-0EE3-4167-B7D0-2698A535202D}" type="presOf" srcId="{CEA98D46-395D-45D1-B462-8DFE5147B471}" destId="{480A9E64-0452-4093-B785-8DD107B7858E}" srcOrd="0" destOrd="0" presId="urn:microsoft.com/office/officeart/2005/8/layout/process1"/>
    <dgm:cxn modelId="{17D940BB-C47F-463D-BB29-FAE36B01A187}" type="presParOf" srcId="{480A9E64-0452-4093-B785-8DD107B7858E}" destId="{B89AA463-71F0-4018-ADCE-BB84078EDEDF}" srcOrd="0" destOrd="0" presId="urn:microsoft.com/office/officeart/2005/8/layout/process1"/>
    <dgm:cxn modelId="{9EA8D530-57C0-42A1-B70C-1043F3731036}" type="presParOf" srcId="{480A9E64-0452-4093-B785-8DD107B7858E}" destId="{C576DD3E-CE96-49D1-9D35-CFB7B2FBBB40}" srcOrd="1" destOrd="0" presId="urn:microsoft.com/office/officeart/2005/8/layout/process1"/>
    <dgm:cxn modelId="{C7CD6471-F426-43AD-A9C1-4D6E57D47309}" type="presParOf" srcId="{C576DD3E-CE96-49D1-9D35-CFB7B2FBBB40}" destId="{4DA35E7A-BA60-4AB6-9CBC-689E4A9A89AA}" srcOrd="0" destOrd="0" presId="urn:microsoft.com/office/officeart/2005/8/layout/process1"/>
    <dgm:cxn modelId="{17BBF7C7-5AC9-412A-A1D4-51190A365B81}" type="presParOf" srcId="{480A9E64-0452-4093-B785-8DD107B7858E}" destId="{71C26A6B-C73C-400B-B436-73A179CF3E18}" srcOrd="2" destOrd="0" presId="urn:microsoft.com/office/officeart/2005/8/layout/process1"/>
    <dgm:cxn modelId="{EF3E1B94-D864-485A-8E5E-7F0634B446C3}" type="presParOf" srcId="{480A9E64-0452-4093-B785-8DD107B7858E}" destId="{E4BE422C-5209-4922-A27B-95BACB8DCAC8}" srcOrd="3" destOrd="0" presId="urn:microsoft.com/office/officeart/2005/8/layout/process1"/>
    <dgm:cxn modelId="{E87C421F-860B-4FCC-9B79-D90553235ACC}" type="presParOf" srcId="{E4BE422C-5209-4922-A27B-95BACB8DCAC8}" destId="{2D37187A-7893-4F5F-BB2D-1A37923EDA14}" srcOrd="0" destOrd="0" presId="urn:microsoft.com/office/officeart/2005/8/layout/process1"/>
    <dgm:cxn modelId="{A3A1A138-7F97-4393-8A30-064BA6C1A478}" type="presParOf" srcId="{480A9E64-0452-4093-B785-8DD107B7858E}" destId="{C29A23DC-272B-4ADC-9185-9514F3CBDC1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AA463-71F0-4018-ADCE-BB84078EDEDF}">
      <dsp:nvSpPr>
        <dsp:cNvPr id="0" name=""/>
        <dsp:cNvSpPr/>
      </dsp:nvSpPr>
      <dsp:spPr>
        <a:xfrm>
          <a:off x="7305" y="1751227"/>
          <a:ext cx="2183508" cy="22125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dirty="0"/>
            <a:t>  </a:t>
          </a:r>
        </a:p>
      </dsp:txBody>
      <dsp:txXfrm>
        <a:off x="71258" y="1815180"/>
        <a:ext cx="2055602" cy="2084639"/>
      </dsp:txXfrm>
    </dsp:sp>
    <dsp:sp modelId="{C576DD3E-CE96-49D1-9D35-CFB7B2FBBB40}">
      <dsp:nvSpPr>
        <dsp:cNvPr id="0" name=""/>
        <dsp:cNvSpPr/>
      </dsp:nvSpPr>
      <dsp:spPr>
        <a:xfrm>
          <a:off x="2409165" y="2586744"/>
          <a:ext cx="462903" cy="5415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2409165" y="2695046"/>
        <a:ext cx="324032" cy="324906"/>
      </dsp:txXfrm>
    </dsp:sp>
    <dsp:sp modelId="{71C26A6B-C73C-400B-B436-73A179CF3E18}">
      <dsp:nvSpPr>
        <dsp:cNvPr id="0" name=""/>
        <dsp:cNvSpPr/>
      </dsp:nvSpPr>
      <dsp:spPr>
        <a:xfrm>
          <a:off x="3064218" y="1751227"/>
          <a:ext cx="2183508" cy="22125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14" b="91635" l="6286" r="95429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dirty="0"/>
            <a:t>  </a:t>
          </a:r>
        </a:p>
      </dsp:txBody>
      <dsp:txXfrm>
        <a:off x="3128171" y="1815180"/>
        <a:ext cx="2055602" cy="2084639"/>
      </dsp:txXfrm>
    </dsp:sp>
    <dsp:sp modelId="{E4BE422C-5209-4922-A27B-95BACB8DCAC8}">
      <dsp:nvSpPr>
        <dsp:cNvPr id="0" name=""/>
        <dsp:cNvSpPr/>
      </dsp:nvSpPr>
      <dsp:spPr>
        <a:xfrm>
          <a:off x="5466077" y="2586744"/>
          <a:ext cx="462903" cy="5415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5466077" y="2695046"/>
        <a:ext cx="324032" cy="324906"/>
      </dsp:txXfrm>
    </dsp:sp>
    <dsp:sp modelId="{C29A23DC-272B-4ADC-9185-9514F3CBDC11}">
      <dsp:nvSpPr>
        <dsp:cNvPr id="0" name=""/>
        <dsp:cNvSpPr/>
      </dsp:nvSpPr>
      <dsp:spPr>
        <a:xfrm>
          <a:off x="6121130" y="1751227"/>
          <a:ext cx="2183508" cy="22125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700" kern="1200" dirty="0"/>
            <a:t>  </a:t>
          </a:r>
        </a:p>
      </dsp:txBody>
      <dsp:txXfrm>
        <a:off x="6185083" y="1815180"/>
        <a:ext cx="2055602" cy="208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87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74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65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10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4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00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6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03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38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79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6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D0D5-0801-45D3-8E6B-B3FB71C33D0D}" type="datetimeFigureOut">
              <a:rPr lang="tr-TR" smtClean="0"/>
              <a:t>3.05.2017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84AF-F76E-4383-8CE8-06C64290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10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3851" r="14266" b="7661"/>
          <a:stretch/>
        </p:blipFill>
        <p:spPr>
          <a:xfrm>
            <a:off x="419100" y="235975"/>
            <a:ext cx="1800000" cy="1800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00000" y="235977"/>
            <a:ext cx="141872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BAŞLIK </a:t>
            </a:r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Adı Soyadı ve Numarası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19100" y="2313036"/>
            <a:ext cx="1714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elit.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egestas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convallis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feugiat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fringilla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Curabitur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fringilla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venenatis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rhoncus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tristique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egestas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lacinia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bibendum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Vestibulum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porta,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09268" y="5416145"/>
            <a:ext cx="8321777" cy="184358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faucibus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egestas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vehicula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massa.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pulvinar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feugiat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Vestibulum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faucibus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cubilia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sollicitudin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Vestibulum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sem erat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lacinia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pretium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accumsan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faucibus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eros elit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diam.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bibendum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venenatis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viverra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feugiat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bibendum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venenatis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sollicitudin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MATERYAL VE METOT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Materyal</a:t>
            </a:r>
          </a:p>
          <a:p>
            <a:pPr algn="just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pretium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pulvinar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Curabitur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lobortis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Yöntem 1</a:t>
            </a:r>
          </a:p>
          <a:p>
            <a:pPr algn="just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elit,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enim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Yöntem 2</a:t>
            </a:r>
          </a:p>
          <a:p>
            <a:pPr algn="just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Yöntem 3</a:t>
            </a:r>
          </a:p>
          <a:p>
            <a:pPr algn="just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faucibus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convallis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massa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feugiat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egestas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ullamcorper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viverra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egestas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rhoncus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/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202994" y="5416145"/>
            <a:ext cx="8361106" cy="64940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 VE TARTIŞMA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enim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Aenean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vestibulum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egestas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sollicitudin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Aenean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sollicitudin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bibendum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egestas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lacinia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feugiat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lacinia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tristique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lacinia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elit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pulvinar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vehicula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vestibulum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euismod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429255"/>
              </p:ext>
            </p:extLst>
          </p:nvPr>
        </p:nvGraphicFramePr>
        <p:xfrm>
          <a:off x="9202994" y="12055124"/>
          <a:ext cx="8361106" cy="558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102964911"/>
              </p:ext>
            </p:extLst>
          </p:nvPr>
        </p:nvGraphicFramePr>
        <p:xfrm>
          <a:off x="419100" y="20067636"/>
          <a:ext cx="831194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9202994" y="17643273"/>
            <a:ext cx="8361106" cy="47705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enim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Aenean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vestibulum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egestas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sollicitudin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Aenean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finibus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tincidunt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</a:t>
            </a:r>
          </a:p>
          <a:p>
            <a:pPr algn="just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9202994" y="22651632"/>
            <a:ext cx="8361106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Boz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H. 2012. PhD Thesis, Atatürk University, Erzurum.176 pp.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Fischer,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U.A.,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Carle,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R. &amp;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Kammerer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D.R. 2011. Food Chemistry, 127 (2): 807-821.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Ruiz,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N.A.Q.,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Demarchi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S.M. &amp;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Giner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S.A., 2011.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Procedings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of the 11th International Congress on Engineering and Food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tr-T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Suna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S.,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Tamer,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C.E.,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İnceday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B.,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Sinir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G.Ö. &amp;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Çopur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Ö.U. 2014. Indian Journal of Traditional Knowledge, 13 (1): 47-55.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Valenzuela,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C.&amp;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Aguilera,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J.M. 2013. Drying Technology, 31 (16): 1951-1959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Resim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252" y="235975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1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779</Words>
  <Application>Microsoft Office PowerPoint</Application>
  <PresentationFormat>Özel</PresentationFormat>
  <Paragraphs>42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Tontul</dc:creator>
  <cp:lastModifiedBy>İsmail Tontul</cp:lastModifiedBy>
  <cp:revision>5</cp:revision>
  <dcterms:created xsi:type="dcterms:W3CDTF">2017-05-03T08:25:05Z</dcterms:created>
  <dcterms:modified xsi:type="dcterms:W3CDTF">2017-05-03T09:11:44Z</dcterms:modified>
</cp:coreProperties>
</file>