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sldIdLst>
    <p:sldId id="256" r:id="rId2"/>
    <p:sldId id="259" r:id="rId3"/>
    <p:sldId id="260" r:id="rId4"/>
    <p:sldId id="261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982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8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36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0058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30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82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52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02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3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9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3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4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2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2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3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6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8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1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Turizm fakültesi</a:t>
            </a:r>
            <a:br>
              <a:rPr lang="tr-TR" dirty="0"/>
            </a:br>
            <a:r>
              <a:rPr lang="tr-TR" dirty="0"/>
              <a:t> ar-ge komisyonu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LİSANSÜSTÜ ÖĞRENCİLER sunumu</a:t>
            </a:r>
          </a:p>
        </p:txBody>
      </p:sp>
    </p:spTree>
    <p:extLst>
      <p:ext uri="{BB962C8B-B14F-4D97-AF65-F5344CB8AC3E}">
        <p14:creationId xmlns:p14="http://schemas.microsoft.com/office/powerpoint/2010/main" val="256457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yayın stratejisi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Uluslar arası yayınlar ağırlıklı olmak üzere yayın sayısının arttırılması,</a:t>
            </a:r>
          </a:p>
          <a:p>
            <a:r>
              <a:rPr lang="tr-TR" dirty="0"/>
              <a:t>Lisansüstü programlara odaklanılarak ve lisansüstü öğrencilerinin DE katılımı sağlanarak Yayın kalitesinin iyileştirilmesi,</a:t>
            </a:r>
          </a:p>
          <a:p>
            <a:r>
              <a:rPr lang="tr-TR" dirty="0"/>
              <a:t>Çok disiplinli araştırma fırsatlarının değerlendirilmesi,</a:t>
            </a:r>
          </a:p>
          <a:p>
            <a:r>
              <a:rPr lang="tr-TR" dirty="0" err="1"/>
              <a:t>Sektörel</a:t>
            </a:r>
            <a:r>
              <a:rPr lang="tr-TR" dirty="0"/>
              <a:t> ihtiyaç ve beklentilerin gözetilmesi</a:t>
            </a:r>
          </a:p>
        </p:txBody>
      </p:sp>
    </p:spTree>
    <p:extLst>
      <p:ext uri="{BB962C8B-B14F-4D97-AF65-F5344CB8AC3E}">
        <p14:creationId xmlns:p14="http://schemas.microsoft.com/office/powerpoint/2010/main" val="172326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fakülte dergisi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Bölümlerden temsilciler şeklinde katılım ile editörlük ofisinin kuvvetlendirilmesi,</a:t>
            </a:r>
          </a:p>
          <a:p>
            <a:r>
              <a:rPr lang="tr-TR" dirty="0"/>
              <a:t>TÜBİTAK’tan alan talebinde bulunarak elektronik ortamda yayın hayatına devam 	edilmesi,</a:t>
            </a:r>
          </a:p>
          <a:p>
            <a:r>
              <a:rPr lang="tr-TR" dirty="0"/>
              <a:t>İndekslerin geliştirilmesi</a:t>
            </a:r>
          </a:p>
        </p:txBody>
      </p:sp>
    </p:spTree>
    <p:extLst>
      <p:ext uri="{BB962C8B-B14F-4D97-AF65-F5344CB8AC3E}">
        <p14:creationId xmlns:p14="http://schemas.microsoft.com/office/powerpoint/2010/main" val="94356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444382"/>
            <a:ext cx="10396882" cy="1393384"/>
          </a:xfrm>
        </p:spPr>
        <p:txBody>
          <a:bodyPr>
            <a:normAutofit fontScale="90000"/>
          </a:bodyPr>
          <a:lstStyle/>
          <a:p>
            <a:r>
              <a:rPr lang="tr-TR" dirty="0"/>
              <a:t>tez çalışmaları ve doktora programları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Lisansüstü öğrencilerinin tezlerinin fakülte dergisinde yayınlanmak üzere teşvik 	edilmesi,</a:t>
            </a:r>
          </a:p>
          <a:p>
            <a:r>
              <a:rPr lang="tr-TR" dirty="0"/>
              <a:t>Yurt dışından danışman ataması yapılabilmesi için girişimde bulunulması,</a:t>
            </a:r>
          </a:p>
          <a:p>
            <a:r>
              <a:rPr lang="tr-TR" dirty="0"/>
              <a:t>Tez çalışmalarının TÜBİTAK tarafından projelendirilerek öğrencilerin yurt dışına 	gidişlerinin kolaylaştırılması,</a:t>
            </a:r>
          </a:p>
          <a:p>
            <a:r>
              <a:rPr lang="tr-TR" dirty="0"/>
              <a:t>Yeni doktora programlarının açılması</a:t>
            </a:r>
            <a:r>
              <a:rPr lang="tr-TR" b="1" dirty="0"/>
              <a:t>                  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654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/>
          <p:cNvSpPr txBox="1">
            <a:spLocks/>
          </p:cNvSpPr>
          <p:nvPr/>
        </p:nvSpPr>
        <p:spPr>
          <a:xfrm>
            <a:off x="1202198" y="91436"/>
            <a:ext cx="3536058" cy="5920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Etkinlik takvimi</a:t>
            </a:r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881421"/>
              </p:ext>
            </p:extLst>
          </p:nvPr>
        </p:nvGraphicFramePr>
        <p:xfrm>
          <a:off x="5118234" y="91436"/>
          <a:ext cx="4816475" cy="5429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elge" r:id="rId2" imgW="5760720" imgH="7591806" progId="Word.Document.12">
                  <p:embed/>
                </p:oleObj>
              </mc:Choice>
              <mc:Fallback>
                <p:oleObj name="Belge" r:id="rId2" imgW="5760720" imgH="75918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18234" y="91436"/>
                        <a:ext cx="4816475" cy="5429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558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65</TotalTime>
  <Words>113</Words>
  <Application>Microsoft Office PowerPoint</Application>
  <PresentationFormat>Geniş ekran</PresentationFormat>
  <Paragraphs>17</Paragraphs>
  <Slides>5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Impact</vt:lpstr>
      <vt:lpstr>Ana Olay</vt:lpstr>
      <vt:lpstr>Belge</vt:lpstr>
      <vt:lpstr>Turizm fakültesi  ar-ge komisyonu</vt:lpstr>
      <vt:lpstr>yayın stratejisi</vt:lpstr>
      <vt:lpstr>fakülte dergisi</vt:lpstr>
      <vt:lpstr>tez çalışmaları ve doktora programları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Turizm fakültesi ar-ge komisyonu</dc:title>
  <dc:creator>beykan</dc:creator>
  <cp:lastModifiedBy>Turizm Fakültesi</cp:lastModifiedBy>
  <cp:revision>30</cp:revision>
  <dcterms:created xsi:type="dcterms:W3CDTF">2017-06-14T06:50:47Z</dcterms:created>
  <dcterms:modified xsi:type="dcterms:W3CDTF">2023-09-12T07:30:39Z</dcterms:modified>
</cp:coreProperties>
</file>