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33"/>
  </p:notesMasterIdLst>
  <p:handoutMasterIdLst>
    <p:handoutMasterId r:id="rId34"/>
  </p:handoutMasterIdLst>
  <p:sldIdLst>
    <p:sldId id="425" r:id="rId5"/>
    <p:sldId id="310" r:id="rId6"/>
    <p:sldId id="311" r:id="rId7"/>
    <p:sldId id="445" r:id="rId8"/>
    <p:sldId id="447" r:id="rId9"/>
    <p:sldId id="448" r:id="rId10"/>
    <p:sldId id="446" r:id="rId11"/>
    <p:sldId id="449" r:id="rId12"/>
    <p:sldId id="470" r:id="rId13"/>
    <p:sldId id="471" r:id="rId14"/>
    <p:sldId id="472" r:id="rId15"/>
    <p:sldId id="473" r:id="rId16"/>
    <p:sldId id="326" r:id="rId17"/>
    <p:sldId id="439" r:id="rId18"/>
    <p:sldId id="474" r:id="rId19"/>
    <p:sldId id="483" r:id="rId20"/>
    <p:sldId id="469" r:id="rId21"/>
    <p:sldId id="451" r:id="rId22"/>
    <p:sldId id="476" r:id="rId23"/>
    <p:sldId id="488" r:id="rId24"/>
    <p:sldId id="479" r:id="rId25"/>
    <p:sldId id="480" r:id="rId26"/>
    <p:sldId id="482" r:id="rId27"/>
    <p:sldId id="481" r:id="rId28"/>
    <p:sldId id="485" r:id="rId29"/>
    <p:sldId id="484" r:id="rId30"/>
    <p:sldId id="486" r:id="rId31"/>
    <p:sldId id="487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F2E"/>
    <a:srgbClr val="04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C2275-AD4C-477A-A627-1B0B6422B01F}" v="3" dt="2023-12-18T16:38:38.561"/>
    <p1510:client id="{843819A5-9B09-4D80-816D-2C6E56C72FD4}" v="11" dt="2023-12-21T07:58:15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85" autoAdjust="0"/>
  </p:normalViewPr>
  <p:slideViewPr>
    <p:cSldViewPr snapToGrid="0" showGuides="1">
      <p:cViewPr varScale="1">
        <p:scale>
          <a:sx n="107" d="100"/>
          <a:sy n="107" d="100"/>
        </p:scale>
        <p:origin x="198" y="222"/>
      </p:cViewPr>
      <p:guideLst/>
    </p:cSldViewPr>
  </p:slideViewPr>
  <p:outlineViewPr>
    <p:cViewPr>
      <p:scale>
        <a:sx n="33" d="100"/>
        <a:sy n="33" d="100"/>
      </p:scale>
      <p:origin x="0" y="-278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Berit Emstad" userId="S::annebee@ntnu.no::9313339c-f420-4790-8ce8-c001ccce6d4c" providerId="AD" clId="Web-{6EDC2275-AD4C-477A-A627-1B0B6422B01F}"/>
    <pc:docChg chg="modSld">
      <pc:chgData name="Anne Berit Emstad" userId="S::annebee@ntnu.no::9313339c-f420-4790-8ce8-c001ccce6d4c" providerId="AD" clId="Web-{6EDC2275-AD4C-477A-A627-1B0B6422B01F}" dt="2023-12-18T16:38:38.561" v="1"/>
      <pc:docMkLst>
        <pc:docMk/>
      </pc:docMkLst>
      <pc:sldChg chg="addSp delSp modSp">
        <pc:chgData name="Anne Berit Emstad" userId="S::annebee@ntnu.no::9313339c-f420-4790-8ce8-c001ccce6d4c" providerId="AD" clId="Web-{6EDC2275-AD4C-477A-A627-1B0B6422B01F}" dt="2023-12-18T16:38:38.561" v="1"/>
        <pc:sldMkLst>
          <pc:docMk/>
          <pc:sldMk cId="727071962" sldId="445"/>
        </pc:sldMkLst>
        <pc:picChg chg="add del mod">
          <ac:chgData name="Anne Berit Emstad" userId="S::annebee@ntnu.no::9313339c-f420-4790-8ce8-c001ccce6d4c" providerId="AD" clId="Web-{6EDC2275-AD4C-477A-A627-1B0B6422B01F}" dt="2023-12-18T16:38:38.561" v="1"/>
          <ac:picMkLst>
            <pc:docMk/>
            <pc:sldMk cId="727071962" sldId="445"/>
            <ac:picMk id="18" creationId="{67CF8292-90E6-6232-5D68-CCA2BF8AF008}"/>
          </ac:picMkLst>
        </pc:picChg>
      </pc:sldChg>
    </pc:docChg>
  </pc:docChgLst>
  <pc:docChgLst>
    <pc:chgData name="Anne Berit Emstad" userId="S::annebee@ntnu.no::9313339c-f420-4790-8ce8-c001ccce6d4c" providerId="AD" clId="Web-{843819A5-9B09-4D80-816D-2C6E56C72FD4}"/>
    <pc:docChg chg="addSld delSld modSld">
      <pc:chgData name="Anne Berit Emstad" userId="S::annebee@ntnu.no::9313339c-f420-4790-8ce8-c001ccce6d4c" providerId="AD" clId="Web-{843819A5-9B09-4D80-816D-2C6E56C72FD4}" dt="2023-12-21T07:58:15.324" v="10"/>
      <pc:docMkLst>
        <pc:docMk/>
      </pc:docMkLst>
      <pc:sldChg chg="modSp">
        <pc:chgData name="Anne Berit Emstad" userId="S::annebee@ntnu.no::9313339c-f420-4790-8ce8-c001ccce6d4c" providerId="AD" clId="Web-{843819A5-9B09-4D80-816D-2C6E56C72FD4}" dt="2023-12-21T07:56:15.056" v="8"/>
        <pc:sldMkLst>
          <pc:docMk/>
          <pc:sldMk cId="727071962" sldId="445"/>
        </pc:sldMkLst>
        <pc:graphicFrameChg chg="modGraphic">
          <ac:chgData name="Anne Berit Emstad" userId="S::annebee@ntnu.no::9313339c-f420-4790-8ce8-c001ccce6d4c" providerId="AD" clId="Web-{843819A5-9B09-4D80-816D-2C6E56C72FD4}" dt="2023-12-21T07:56:15.056" v="8"/>
          <ac:graphicFrameMkLst>
            <pc:docMk/>
            <pc:sldMk cId="727071962" sldId="445"/>
            <ac:graphicFrameMk id="10" creationId="{C91CEC43-8C77-A51E-93E9-680F4CC3C47E}"/>
          </ac:graphicFrameMkLst>
        </pc:graphicFrameChg>
      </pc:sldChg>
      <pc:sldChg chg="add del replId">
        <pc:chgData name="Anne Berit Emstad" userId="S::annebee@ntnu.no::9313339c-f420-4790-8ce8-c001ccce6d4c" providerId="AD" clId="Web-{843819A5-9B09-4D80-816D-2C6E56C72FD4}" dt="2023-12-21T07:58:15.324" v="10"/>
        <pc:sldMkLst>
          <pc:docMk/>
          <pc:sldMk cId="1234079808" sldId="4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1A283-C71B-4D49-B2E3-C8B467A30A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044D20D-3E41-4254-86D2-901C1F0FAE28}">
      <dgm:prSet phldrT="[Text]"/>
      <dgm:spPr/>
      <dgm:t>
        <a:bodyPr/>
        <a:lstStyle/>
        <a:p>
          <a:r>
            <a:rPr lang="de-DE" dirty="0" err="1"/>
            <a:t>Improve</a:t>
          </a:r>
          <a:r>
            <a:rPr lang="de-DE" dirty="0"/>
            <a:t> Teacher Education 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vocational</a:t>
          </a:r>
          <a:r>
            <a:rPr lang="de-DE" dirty="0"/>
            <a:t> </a:t>
          </a:r>
          <a:r>
            <a:rPr lang="de-DE" dirty="0" err="1"/>
            <a:t>schools</a:t>
          </a:r>
          <a:endParaRPr lang="de-DE" dirty="0"/>
        </a:p>
      </dgm:t>
    </dgm:pt>
    <dgm:pt modelId="{57D981E2-927E-4F02-898D-1047A0EC5181}" type="parTrans" cxnId="{FDD24B82-0F0E-416F-8FC5-E80EC10DFBB0}">
      <dgm:prSet/>
      <dgm:spPr/>
      <dgm:t>
        <a:bodyPr/>
        <a:lstStyle/>
        <a:p>
          <a:endParaRPr lang="de-DE"/>
        </a:p>
      </dgm:t>
    </dgm:pt>
    <dgm:pt modelId="{D7E9CEB8-6453-4A9A-8401-D529F3EC0B48}" type="sibTrans" cxnId="{FDD24B82-0F0E-416F-8FC5-E80EC10DFBB0}">
      <dgm:prSet/>
      <dgm:spPr/>
      <dgm:t>
        <a:bodyPr/>
        <a:lstStyle/>
        <a:p>
          <a:endParaRPr lang="de-DE"/>
        </a:p>
      </dgm:t>
    </dgm:pt>
    <dgm:pt modelId="{D8999F9C-B4CF-4CE8-8FDA-3E46C8898E93}">
      <dgm:prSet phldrT="[Text]"/>
      <dgm:spPr/>
      <dgm:t>
        <a:bodyPr/>
        <a:lstStyle/>
        <a:p>
          <a:r>
            <a:rPr lang="de-DE" dirty="0" err="1"/>
            <a:t>Enhance</a:t>
          </a:r>
          <a:r>
            <a:rPr lang="de-DE" dirty="0"/>
            <a:t> VET</a:t>
          </a:r>
        </a:p>
      </dgm:t>
    </dgm:pt>
    <dgm:pt modelId="{6396B411-F73C-4D57-9729-03283E56123E}" type="parTrans" cxnId="{AF0BBAE2-92A9-4053-8159-DC7A4273303A}">
      <dgm:prSet/>
      <dgm:spPr/>
      <dgm:t>
        <a:bodyPr/>
        <a:lstStyle/>
        <a:p>
          <a:endParaRPr lang="de-DE"/>
        </a:p>
      </dgm:t>
    </dgm:pt>
    <dgm:pt modelId="{2B2EA0D0-E12E-49F0-8E54-EA9F64A14FC4}" type="sibTrans" cxnId="{AF0BBAE2-92A9-4053-8159-DC7A4273303A}">
      <dgm:prSet/>
      <dgm:spPr/>
      <dgm:t>
        <a:bodyPr/>
        <a:lstStyle/>
        <a:p>
          <a:endParaRPr lang="de-DE"/>
        </a:p>
      </dgm:t>
    </dgm:pt>
    <dgm:pt modelId="{195344E1-D3B0-4D93-879F-985DF710D9CE}">
      <dgm:prSet phldrT="[Text]"/>
      <dgm:spPr/>
      <dgm:t>
        <a:bodyPr/>
        <a:lstStyle/>
        <a:p>
          <a:r>
            <a:rPr lang="de-DE" dirty="0" err="1"/>
            <a:t>Strengthen</a:t>
          </a:r>
          <a:r>
            <a:rPr lang="de-DE" dirty="0"/>
            <a:t> VET-Leader</a:t>
          </a:r>
        </a:p>
      </dgm:t>
    </dgm:pt>
    <dgm:pt modelId="{2D4966CD-CA69-4453-B4F1-A3F34B322C08}" type="parTrans" cxnId="{42B8AE35-B1B3-4809-831B-70EBFDDA592B}">
      <dgm:prSet/>
      <dgm:spPr/>
      <dgm:t>
        <a:bodyPr/>
        <a:lstStyle/>
        <a:p>
          <a:endParaRPr lang="de-DE"/>
        </a:p>
      </dgm:t>
    </dgm:pt>
    <dgm:pt modelId="{E8C22B10-A177-4A47-967A-E3120CB1780F}" type="sibTrans" cxnId="{42B8AE35-B1B3-4809-831B-70EBFDDA592B}">
      <dgm:prSet/>
      <dgm:spPr/>
      <dgm:t>
        <a:bodyPr/>
        <a:lstStyle/>
        <a:p>
          <a:endParaRPr lang="de-DE"/>
        </a:p>
      </dgm:t>
    </dgm:pt>
    <dgm:pt modelId="{B596FFC2-93BB-4B9B-B3E3-1BE73FEB937F}">
      <dgm:prSet phldrT="[Text]"/>
      <dgm:spPr/>
      <dgm:t>
        <a:bodyPr/>
        <a:lstStyle/>
        <a:p>
          <a:r>
            <a:rPr lang="de-DE"/>
            <a:t>Extension of sustainable partnerships / networks</a:t>
          </a:r>
          <a:endParaRPr lang="de-DE" dirty="0"/>
        </a:p>
      </dgm:t>
    </dgm:pt>
    <dgm:pt modelId="{35379F2B-5E4C-4BCC-91E6-62B7093FE32A}" type="parTrans" cxnId="{FF86546C-E090-4526-9A1E-30350438EBB5}">
      <dgm:prSet/>
      <dgm:spPr/>
      <dgm:t>
        <a:bodyPr/>
        <a:lstStyle/>
        <a:p>
          <a:endParaRPr lang="de-DE"/>
        </a:p>
      </dgm:t>
    </dgm:pt>
    <dgm:pt modelId="{198FF4AB-4FE3-42AD-A3AE-E5A0F8206903}" type="sibTrans" cxnId="{FF86546C-E090-4526-9A1E-30350438EBB5}">
      <dgm:prSet/>
      <dgm:spPr/>
      <dgm:t>
        <a:bodyPr/>
        <a:lstStyle/>
        <a:p>
          <a:endParaRPr lang="de-DE"/>
        </a:p>
      </dgm:t>
    </dgm:pt>
    <dgm:pt modelId="{3BF01B82-5BF7-4F3C-9A21-C3EC8807415D}" type="pres">
      <dgm:prSet presAssocID="{8F11A283-C71B-4D49-B2E3-C8B467A30A09}" presName="CompostProcess" presStyleCnt="0">
        <dgm:presLayoutVars>
          <dgm:dir/>
          <dgm:resizeHandles val="exact"/>
        </dgm:presLayoutVars>
      </dgm:prSet>
      <dgm:spPr/>
    </dgm:pt>
    <dgm:pt modelId="{A9C552B3-6B08-4F65-B1FE-E8A99F298083}" type="pres">
      <dgm:prSet presAssocID="{8F11A283-C71B-4D49-B2E3-C8B467A30A09}" presName="arrow" presStyleLbl="bgShp" presStyleIdx="0" presStyleCnt="1"/>
      <dgm:spPr>
        <a:solidFill>
          <a:schemeClr val="accent5">
            <a:lumMod val="90000"/>
          </a:schemeClr>
        </a:solidFill>
      </dgm:spPr>
    </dgm:pt>
    <dgm:pt modelId="{8F51861C-FEE5-43E8-9013-CB58BA6EB944}" type="pres">
      <dgm:prSet presAssocID="{8F11A283-C71B-4D49-B2E3-C8B467A30A09}" presName="linearProcess" presStyleCnt="0"/>
      <dgm:spPr/>
    </dgm:pt>
    <dgm:pt modelId="{9AF3556F-0F2C-4307-A657-BB6ED1418A76}" type="pres">
      <dgm:prSet presAssocID="{195344E1-D3B0-4D93-879F-985DF710D9CE}" presName="textNode" presStyleLbl="node1" presStyleIdx="0" presStyleCnt="4">
        <dgm:presLayoutVars>
          <dgm:bulletEnabled val="1"/>
        </dgm:presLayoutVars>
      </dgm:prSet>
      <dgm:spPr>
        <a:solidFill>
          <a:srgbClr val="C00000"/>
        </a:solidFill>
      </dgm:spPr>
    </dgm:pt>
    <dgm:pt modelId="{95BE30DA-484D-4BDB-AA38-560AB43686F6}" type="pres">
      <dgm:prSet presAssocID="{E8C22B10-A177-4A47-967A-E3120CB1780F}" presName="sibTrans" presStyleCnt="0"/>
      <dgm:spPr/>
    </dgm:pt>
    <dgm:pt modelId="{46B6471F-826A-4F50-8A90-4F67F70DA6C3}" type="pres">
      <dgm:prSet presAssocID="{B596FFC2-93BB-4B9B-B3E3-1BE73FEB937F}" presName="textNode" presStyleLbl="node1" presStyleIdx="1" presStyleCnt="4">
        <dgm:presLayoutVars>
          <dgm:bulletEnabled val="1"/>
        </dgm:presLayoutVars>
      </dgm:prSet>
      <dgm:spPr>
        <a:solidFill>
          <a:srgbClr val="C00000"/>
        </a:solidFill>
      </dgm:spPr>
    </dgm:pt>
    <dgm:pt modelId="{CD1C4BB2-D24E-42F5-A6D0-0AAC20EEE079}" type="pres">
      <dgm:prSet presAssocID="{198FF4AB-4FE3-42AD-A3AE-E5A0F8206903}" presName="sibTrans" presStyleCnt="0"/>
      <dgm:spPr/>
    </dgm:pt>
    <dgm:pt modelId="{EC28A523-8A9F-4681-9539-09E64F99815E}" type="pres">
      <dgm:prSet presAssocID="{7044D20D-3E41-4254-86D2-901C1F0FAE28}" presName="textNode" presStyleLbl="node1" presStyleIdx="2" presStyleCnt="4">
        <dgm:presLayoutVars>
          <dgm:bulletEnabled val="1"/>
        </dgm:presLayoutVars>
      </dgm:prSet>
      <dgm:spPr>
        <a:solidFill>
          <a:srgbClr val="C00000"/>
        </a:solidFill>
      </dgm:spPr>
    </dgm:pt>
    <dgm:pt modelId="{29C3FD63-1E15-41D6-A955-696D18612BB6}" type="pres">
      <dgm:prSet presAssocID="{D7E9CEB8-6453-4A9A-8401-D529F3EC0B48}" presName="sibTrans" presStyleCnt="0"/>
      <dgm:spPr/>
    </dgm:pt>
    <dgm:pt modelId="{B8DA1AB2-BED2-47EA-9AF3-926368C674A9}" type="pres">
      <dgm:prSet presAssocID="{D8999F9C-B4CF-4CE8-8FDA-3E46C8898E93}" presName="textNode" presStyleLbl="node1" presStyleIdx="3" presStyleCnt="4">
        <dgm:presLayoutVars>
          <dgm:bulletEnabled val="1"/>
        </dgm:presLayoutVars>
      </dgm:prSet>
      <dgm:spPr>
        <a:solidFill>
          <a:srgbClr val="C00000"/>
        </a:solidFill>
      </dgm:spPr>
    </dgm:pt>
  </dgm:ptLst>
  <dgm:cxnLst>
    <dgm:cxn modelId="{6DE95F06-4EC7-4A49-8CF6-D4B41C5F3F61}" type="presOf" srcId="{7044D20D-3E41-4254-86D2-901C1F0FAE28}" destId="{EC28A523-8A9F-4681-9539-09E64F99815E}" srcOrd="0" destOrd="0" presId="urn:microsoft.com/office/officeart/2005/8/layout/hProcess9"/>
    <dgm:cxn modelId="{E4035118-EE36-4B98-A025-5BFA3CC22180}" type="presOf" srcId="{B596FFC2-93BB-4B9B-B3E3-1BE73FEB937F}" destId="{46B6471F-826A-4F50-8A90-4F67F70DA6C3}" srcOrd="0" destOrd="0" presId="urn:microsoft.com/office/officeart/2005/8/layout/hProcess9"/>
    <dgm:cxn modelId="{42B8AE35-B1B3-4809-831B-70EBFDDA592B}" srcId="{8F11A283-C71B-4D49-B2E3-C8B467A30A09}" destId="{195344E1-D3B0-4D93-879F-985DF710D9CE}" srcOrd="0" destOrd="0" parTransId="{2D4966CD-CA69-4453-B4F1-A3F34B322C08}" sibTransId="{E8C22B10-A177-4A47-967A-E3120CB1780F}"/>
    <dgm:cxn modelId="{D9C8DD6B-6400-4C1F-8A02-CD0154FBF386}" type="presOf" srcId="{D8999F9C-B4CF-4CE8-8FDA-3E46C8898E93}" destId="{B8DA1AB2-BED2-47EA-9AF3-926368C674A9}" srcOrd="0" destOrd="0" presId="urn:microsoft.com/office/officeart/2005/8/layout/hProcess9"/>
    <dgm:cxn modelId="{FF86546C-E090-4526-9A1E-30350438EBB5}" srcId="{8F11A283-C71B-4D49-B2E3-C8B467A30A09}" destId="{B596FFC2-93BB-4B9B-B3E3-1BE73FEB937F}" srcOrd="1" destOrd="0" parTransId="{35379F2B-5E4C-4BCC-91E6-62B7093FE32A}" sibTransId="{198FF4AB-4FE3-42AD-A3AE-E5A0F8206903}"/>
    <dgm:cxn modelId="{FDD24B82-0F0E-416F-8FC5-E80EC10DFBB0}" srcId="{8F11A283-C71B-4D49-B2E3-C8B467A30A09}" destId="{7044D20D-3E41-4254-86D2-901C1F0FAE28}" srcOrd="2" destOrd="0" parTransId="{57D981E2-927E-4F02-898D-1047A0EC5181}" sibTransId="{D7E9CEB8-6453-4A9A-8401-D529F3EC0B48}"/>
    <dgm:cxn modelId="{2D9D15A6-7991-45CB-B409-70FC71C13AA4}" type="presOf" srcId="{8F11A283-C71B-4D49-B2E3-C8B467A30A09}" destId="{3BF01B82-5BF7-4F3C-9A21-C3EC8807415D}" srcOrd="0" destOrd="0" presId="urn:microsoft.com/office/officeart/2005/8/layout/hProcess9"/>
    <dgm:cxn modelId="{9383E8CF-67DD-4941-A2FF-26D981527BB3}" type="presOf" srcId="{195344E1-D3B0-4D93-879F-985DF710D9CE}" destId="{9AF3556F-0F2C-4307-A657-BB6ED1418A76}" srcOrd="0" destOrd="0" presId="urn:microsoft.com/office/officeart/2005/8/layout/hProcess9"/>
    <dgm:cxn modelId="{AF0BBAE2-92A9-4053-8159-DC7A4273303A}" srcId="{8F11A283-C71B-4D49-B2E3-C8B467A30A09}" destId="{D8999F9C-B4CF-4CE8-8FDA-3E46C8898E93}" srcOrd="3" destOrd="0" parTransId="{6396B411-F73C-4D57-9729-03283E56123E}" sibTransId="{2B2EA0D0-E12E-49F0-8E54-EA9F64A14FC4}"/>
    <dgm:cxn modelId="{854A042C-C394-44B3-86C2-5E82205CF935}" type="presParOf" srcId="{3BF01B82-5BF7-4F3C-9A21-C3EC8807415D}" destId="{A9C552B3-6B08-4F65-B1FE-E8A99F298083}" srcOrd="0" destOrd="0" presId="urn:microsoft.com/office/officeart/2005/8/layout/hProcess9"/>
    <dgm:cxn modelId="{AE9F02BB-7334-407D-ABAE-39D32B04B3E9}" type="presParOf" srcId="{3BF01B82-5BF7-4F3C-9A21-C3EC8807415D}" destId="{8F51861C-FEE5-43E8-9013-CB58BA6EB944}" srcOrd="1" destOrd="0" presId="urn:microsoft.com/office/officeart/2005/8/layout/hProcess9"/>
    <dgm:cxn modelId="{C9514F33-C1B3-42F6-87D6-5F8CF9D27E60}" type="presParOf" srcId="{8F51861C-FEE5-43E8-9013-CB58BA6EB944}" destId="{9AF3556F-0F2C-4307-A657-BB6ED1418A76}" srcOrd="0" destOrd="0" presId="urn:microsoft.com/office/officeart/2005/8/layout/hProcess9"/>
    <dgm:cxn modelId="{49CE0B80-DACA-4141-8FB4-787842A8E25A}" type="presParOf" srcId="{8F51861C-FEE5-43E8-9013-CB58BA6EB944}" destId="{95BE30DA-484D-4BDB-AA38-560AB43686F6}" srcOrd="1" destOrd="0" presId="urn:microsoft.com/office/officeart/2005/8/layout/hProcess9"/>
    <dgm:cxn modelId="{1D813BBE-2A9F-4B92-A10B-1B1DF5BA97D9}" type="presParOf" srcId="{8F51861C-FEE5-43E8-9013-CB58BA6EB944}" destId="{46B6471F-826A-4F50-8A90-4F67F70DA6C3}" srcOrd="2" destOrd="0" presId="urn:microsoft.com/office/officeart/2005/8/layout/hProcess9"/>
    <dgm:cxn modelId="{90B61CC3-0D29-43BA-9391-51F19619927B}" type="presParOf" srcId="{8F51861C-FEE5-43E8-9013-CB58BA6EB944}" destId="{CD1C4BB2-D24E-42F5-A6D0-0AAC20EEE079}" srcOrd="3" destOrd="0" presId="urn:microsoft.com/office/officeart/2005/8/layout/hProcess9"/>
    <dgm:cxn modelId="{0A77E217-D741-4AD8-B265-7C3D288D40F4}" type="presParOf" srcId="{8F51861C-FEE5-43E8-9013-CB58BA6EB944}" destId="{EC28A523-8A9F-4681-9539-09E64F99815E}" srcOrd="4" destOrd="0" presId="urn:microsoft.com/office/officeart/2005/8/layout/hProcess9"/>
    <dgm:cxn modelId="{4E8408A0-F166-4EB1-97D4-8963E2699C1C}" type="presParOf" srcId="{8F51861C-FEE5-43E8-9013-CB58BA6EB944}" destId="{29C3FD63-1E15-41D6-A955-696D18612BB6}" srcOrd="5" destOrd="0" presId="urn:microsoft.com/office/officeart/2005/8/layout/hProcess9"/>
    <dgm:cxn modelId="{A5CA67A4-1996-4F04-AF7E-CE094C58CF99}" type="presParOf" srcId="{8F51861C-FEE5-43E8-9013-CB58BA6EB944}" destId="{B8DA1AB2-BED2-47EA-9AF3-926368C674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552B3-6B08-4F65-B1FE-E8A99F298083}">
      <dsp:nvSpPr>
        <dsp:cNvPr id="0" name=""/>
        <dsp:cNvSpPr/>
      </dsp:nvSpPr>
      <dsp:spPr>
        <a:xfrm>
          <a:off x="836830" y="0"/>
          <a:ext cx="9484084" cy="4897464"/>
        </a:xfrm>
        <a:prstGeom prst="rightArrow">
          <a:avLst/>
        </a:prstGeom>
        <a:solidFill>
          <a:schemeClr val="accent5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3556F-0F2C-4307-A657-BB6ED1418A76}">
      <dsp:nvSpPr>
        <dsp:cNvPr id="0" name=""/>
        <dsp:cNvSpPr/>
      </dsp:nvSpPr>
      <dsp:spPr>
        <a:xfrm>
          <a:off x="5584" y="1469239"/>
          <a:ext cx="2685922" cy="195898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Strengthen</a:t>
          </a:r>
          <a:r>
            <a:rPr lang="de-DE" sz="2400" kern="1200" dirty="0"/>
            <a:t> VET-Leader</a:t>
          </a:r>
        </a:p>
      </dsp:txBody>
      <dsp:txXfrm>
        <a:off x="101214" y="1564869"/>
        <a:ext cx="2494662" cy="1767725"/>
      </dsp:txXfrm>
    </dsp:sp>
    <dsp:sp modelId="{46B6471F-826A-4F50-8A90-4F67F70DA6C3}">
      <dsp:nvSpPr>
        <dsp:cNvPr id="0" name=""/>
        <dsp:cNvSpPr/>
      </dsp:nvSpPr>
      <dsp:spPr>
        <a:xfrm>
          <a:off x="2825802" y="1469239"/>
          <a:ext cx="2685922" cy="195898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Extension of sustainable partnerships / networks</a:t>
          </a:r>
          <a:endParaRPr lang="de-DE" sz="2400" kern="1200" dirty="0"/>
        </a:p>
      </dsp:txBody>
      <dsp:txXfrm>
        <a:off x="2921432" y="1564869"/>
        <a:ext cx="2494662" cy="1767725"/>
      </dsp:txXfrm>
    </dsp:sp>
    <dsp:sp modelId="{EC28A523-8A9F-4681-9539-09E64F99815E}">
      <dsp:nvSpPr>
        <dsp:cNvPr id="0" name=""/>
        <dsp:cNvSpPr/>
      </dsp:nvSpPr>
      <dsp:spPr>
        <a:xfrm>
          <a:off x="5646021" y="1469239"/>
          <a:ext cx="2685922" cy="195898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Improve</a:t>
          </a:r>
          <a:r>
            <a:rPr lang="de-DE" sz="2400" kern="1200" dirty="0"/>
            <a:t> Teacher Education </a:t>
          </a:r>
          <a:r>
            <a:rPr lang="de-DE" sz="2400" kern="1200" dirty="0" err="1"/>
            <a:t>for</a:t>
          </a:r>
          <a:r>
            <a:rPr lang="de-DE" sz="2400" kern="1200" dirty="0"/>
            <a:t> </a:t>
          </a:r>
          <a:r>
            <a:rPr lang="de-DE" sz="2400" kern="1200" dirty="0" err="1"/>
            <a:t>vocational</a:t>
          </a:r>
          <a:r>
            <a:rPr lang="de-DE" sz="2400" kern="1200" dirty="0"/>
            <a:t> </a:t>
          </a:r>
          <a:r>
            <a:rPr lang="de-DE" sz="2400" kern="1200" dirty="0" err="1"/>
            <a:t>schools</a:t>
          </a:r>
          <a:endParaRPr lang="de-DE" sz="2400" kern="1200" dirty="0"/>
        </a:p>
      </dsp:txBody>
      <dsp:txXfrm>
        <a:off x="5741651" y="1564869"/>
        <a:ext cx="2494662" cy="1767725"/>
      </dsp:txXfrm>
    </dsp:sp>
    <dsp:sp modelId="{B8DA1AB2-BED2-47EA-9AF3-926368C674A9}">
      <dsp:nvSpPr>
        <dsp:cNvPr id="0" name=""/>
        <dsp:cNvSpPr/>
      </dsp:nvSpPr>
      <dsp:spPr>
        <a:xfrm>
          <a:off x="8466239" y="1469239"/>
          <a:ext cx="2685922" cy="195898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Enhance</a:t>
          </a:r>
          <a:r>
            <a:rPr lang="de-DE" sz="2400" kern="1200" dirty="0"/>
            <a:t> VET</a:t>
          </a:r>
        </a:p>
      </dsp:txBody>
      <dsp:txXfrm>
        <a:off x="8561869" y="1564869"/>
        <a:ext cx="2494662" cy="176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2C9555C-46DE-4406-8ABE-45349F520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F3B590-57A4-4D61-9607-3C2EA36AB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E87A-16FF-4C7D-8292-0CB980715C8B}" type="datetimeFigureOut">
              <a:rPr lang="de-DE" smtClean="0"/>
              <a:t>20.12.2023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6DC5A1-1CCC-484A-AB24-DCA2F05D5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041CFA-48F6-4759-86C7-790FC637E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6222-CCA6-4FA7-88E0-B7BAE53645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83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4T13:32:27.0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4T13:32:27.60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4T13:32:28.41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4T13:32:29.1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A62E-2216-4960-A875-4D2633F4A404}" type="datetimeFigureOut">
              <a:rPr lang="de-DE" smtClean="0"/>
              <a:t>20.12.2023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703-73BA-47D5-8B02-C172375928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31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 müssen auch die Nummern ausgefüllt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84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98526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11157745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4D5745E-E636-484E-8028-8021CCFDEC5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C80F2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9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8CAB12B7-382F-47C1-B32A-12713AC849B9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7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29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73212EE7-978B-435B-B747-4DF34057F1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9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7D019F36-1969-46DF-BDA3-830C08AB34D9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41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36A777D-D5C6-4E84-A9C9-D0F4836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2" y="1631157"/>
            <a:ext cx="3568821" cy="45696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08BEEA51-35F2-44B9-8FA6-474AFBCFB0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9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DDC4557B-4245-4461-9EE6-54F8E5180B61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3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BA160CC5-8A59-46D3-A1D7-F21A3B6955D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9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5BA96CDB-3C2C-46A2-9AC1-793BD5BFC407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46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65A4D142-596E-4394-B407-65001A377D3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39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E8995934-0EA9-4D1B-82A6-978F73C6E620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82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320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519E330E-85CD-4487-8E35-9B155E70F632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6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42AAD46-67A3-4127-B280-D69434A7D72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85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A2B09B8D-F09E-4B03-9BE8-CD17BEAD455F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381895C7-DC25-40C3-9857-7AF6421845A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74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E67DBCC6-6994-4CE1-8AE2-D17400B94ABD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5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D6E75C0-962B-4DE7-8D95-4D4F45AB824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218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89B01A5B-3FDE-4B0D-855C-2F59B818A964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13C3F65-DA83-41EB-89FA-4255A4DF2E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44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bild_ Wellen_ohne_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21" name="Bildplatzhalter 6">
            <a:extLst>
              <a:ext uri="{FF2B5EF4-FFF2-40B4-BE49-F238E27FC236}">
                <a16:creationId xmlns:a16="http://schemas.microsoft.com/office/drawing/2014/main" id="{D2B21706-2308-437D-B014-4A1FDD959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>
          <a:xfrm>
            <a:off x="0" y="1628775"/>
            <a:ext cx="12192000" cy="5229226"/>
          </a:xfrm>
          <a:prstGeom prst="rect">
            <a:avLst/>
          </a:prstGeom>
        </p:spPr>
      </p:pic>
      <p:sp>
        <p:nvSpPr>
          <p:cNvPr id="124" name="Textplatzhalter 1">
            <a:extLst>
              <a:ext uri="{FF2B5EF4-FFF2-40B4-BE49-F238E27FC236}">
                <a16:creationId xmlns:a16="http://schemas.microsoft.com/office/drawing/2014/main" id="{8C35CABD-7827-4475-9080-86A80D344905}"/>
              </a:ext>
            </a:extLst>
          </p:cNvPr>
          <p:cNvSpPr>
            <a:spLocks noGrp="1"/>
          </p:cNvSpPr>
          <p:nvPr userDrawn="1"/>
        </p:nvSpPr>
        <p:spPr>
          <a:xfrm>
            <a:off x="2462" y="1624192"/>
            <a:ext cx="12192000" cy="5229225"/>
          </a:xfrm>
          <a:prstGeom prst="rect">
            <a:avLst/>
          </a:prstGeo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893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D38B6EEB-2D29-4D13-84D9-94D52BA896C3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6BCD0DB3-1746-4FA4-9BF2-5CC1A0E5F8B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777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ABCE35E8-EBC2-48C1-B7EB-0B661EB1AD27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B3506DC8-BD94-4752-B673-EB18A5638B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857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R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792A18-64EB-48CE-89B5-C04233C8B72B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9FF3927-CA7B-4361-998A-3A60E5D23F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C19384B-1D95-4C0D-B3F0-61407A015F5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302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545C3B26-4342-4BB4-B883-F67EA66557B4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9DBE995-23F2-460C-86CC-60633EED251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2481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61977ED7-F244-43DF-88E6-02CAB937F9CE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/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C209FD4A-C7D6-4B64-AD6B-63B653F6B00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5489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7" y="2647985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1A7F7BEE-9A4B-44B2-960F-97720F4BC3DA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115" name="Grafik 3">
            <a:extLst>
              <a:ext uri="{FF2B5EF4-FFF2-40B4-BE49-F238E27FC236}">
                <a16:creationId xmlns:a16="http://schemas.microsoft.com/office/drawing/2014/main" id="{BA8C8498-B3FB-4699-8D3B-C2363E24DDD2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CDB6A0FC-BBCF-4363-981A-716E0AAD602B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16474B78-4F38-4264-98D4-D30CA84AC80E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750361AA-FFAB-4953-A499-FA36FB58F7A6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056166AE-E09C-4601-9BAA-382FC22D4469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F86D92C2-582A-4B29-9805-84BE192C633C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118F9F96-378C-44FD-B853-EB8BD3F0E874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8042DCA9-4694-4769-A5A3-FC344870A4EA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F00A25A4-1F62-4078-A44B-C4D4D70E444D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28CFB822-A07B-4A27-9078-A5D01175B870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DBCC3206-8DD2-4C8A-B7F6-9C59E5A9FED9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424D3113-E668-441E-8951-A32BE015C3B0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970453C7-F0DE-47F0-A556-633D71E12AF3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4F84A0C8-4213-4B72-A3AD-CD286700FA17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id="{81DDED70-42A5-47B0-97F2-08BDBD624DBB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25CB480C-3D67-472F-ACFE-9E8627F3F787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F623BA67-8D59-4570-819E-2DD7773DB063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2" name="Freihandform: Form 131">
              <a:extLst>
                <a:ext uri="{FF2B5EF4-FFF2-40B4-BE49-F238E27FC236}">
                  <a16:creationId xmlns:a16="http://schemas.microsoft.com/office/drawing/2014/main" id="{60367351-1CE4-4258-8191-FDB59C1B3FDC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5BDDEE2C-25FB-4022-B55B-F5882A7C2A56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616535D9-C0A4-42CF-9C54-6DB06DFDFE6E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0485C757-813D-44E0-BCB7-31141CD07E48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C7CAB665-FB04-47AE-A7F6-B25666A9C7BD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213035C6-CF9F-4D5D-91E7-9D8CA8DAAFD6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D46799AE-D1AC-4A16-A5D1-F75A0C52D446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288A2A71-FDA8-44E1-BE21-21B3E3CBF381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33E41754-E419-43BA-806E-8079FFB20E80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4FD442D8-2598-48E7-965E-91E79FD4148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31013972-1EA6-431E-AFC3-90896A4603F0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33FA3E3D-E1AC-4DFD-9390-6813E4246D86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FF90BE11-71FB-49BE-82FE-C113389F6F50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378FF349-EB76-40B6-97C4-BAB8A6EBC098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CE5DE3B7-333F-44B2-822B-BBDD51B19A83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EFDE0E19-A0D6-44C9-B936-C86E69C081A8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F92690C8-716E-411B-947A-44532E780BD2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42450ADB-7283-48C2-85CD-2054C8EB268B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0B860D4A-1674-4A52-9B9D-2FF3B24B634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0FB526FE-1FA8-44B6-BBD1-1C61428D8F50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D0955A09-933E-4FC9-8935-6A0761EC805E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2D2AEB27-3DBE-4C46-B855-F6417F8BE584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33AF7FFB-EC7B-4744-BEA9-F91312BA94BD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93A72E4F-5273-4932-87C1-9A44E6D802A2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296CC180-BECF-4BB2-9D3F-345BC48E83FD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815B2B66-D154-4CAE-9E05-F160280AF526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F4D79CE6-EDE8-44F4-A684-AD28961F3BD9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2F7D4B41-7B93-4F1E-9970-BCCF8B6998B4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C95388A3-66FF-4FB5-94A2-B1859A5937F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778D8F18-F84F-465D-BFC1-1FE4712F2C27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A3512126-3734-4488-B3C7-50AA8C99473F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140A4E5F-697E-4391-A49B-C3859A1DB057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C5B8B719-FB01-4DF6-B8A8-5B018E97920C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7725D6DA-37D3-47CF-89CE-BB856CF2EB8D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1DBBFD29-EE8E-4CCD-A8B3-557E22A4C9E9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2D98E32F-BDD7-4752-A6B1-BC0D4C3F7AC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BD915048-FE88-419D-9EBB-8092B5E0F630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1041994C-FB80-4B8C-A450-4723FFE0FDD3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3F006D8D-E219-438B-83C5-C378362B72E1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42B68FE3-6246-468A-A9CC-619DD77F8675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45BE1ABE-A986-48B3-9EC3-5AC189356127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9E59EF01-209C-43D8-AD0F-020420CE10FE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9D96E9F2-8836-4F7F-855B-26E3CBC00612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1D392914-26E6-435A-9AE2-5EB8E02D6C78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027165C0-61B7-44AE-B61C-71360C9532ED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FC0E39F-03DD-436D-AA92-6F57E74A48FE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41C091E0-5821-4486-8E64-2FD52F3E0717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DF283017-0B2C-494C-BA68-EAD21CFD4FA4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7BB3E30E-76D0-477B-850A-C60FD0634019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05161B9B-AEF2-4FE6-8472-579148D2B4F5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A66A89DC-56C3-4098-B227-7E3A3A35EBD4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0A8862CA-8004-4A78-A7D1-3E40F07F0F8C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EAED3121-6B94-4633-9DD0-443BA4AAFDBA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6CDC8138-A44E-422D-9D3C-E27D1EB31A10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F2F80334-9D78-414E-92CF-9B09E762E936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07C72013-7C44-4386-86D5-3A12A2F7EFCB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B6AEF49F-F4CF-4D85-B5B5-551CF214D939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A4800E96-F44F-4BE1-93C8-E28DBD9F06F9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C7190F48-4EF5-4244-9B7B-1D12115D9AED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88ED0AF2-2479-48AB-9C89-A9E064055FB4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622CD024-B066-425E-90D8-13B1673EBE29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99DAA978-C363-44B9-ABA1-626F858E9B0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88785ABD-E1F8-421B-9E84-DCDBF11C2B02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A0A53AA3-90DB-4EE1-9D52-0CE955AC6132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361C518F-8017-4A8A-82AE-26EA3F2EDA2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11B09AF8-F848-4632-B342-DF48AD33BA92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8389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schiedsform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6733C-C1F1-42CB-B1CF-5E5E9737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82E8D679-1628-4AC1-9114-A6B4F40B819A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5B9779-EB4A-493C-B404-3B7AACAB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017CEE-0340-4520-A055-C230EC05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23" name="Bildplatzhalter 5">
            <a:extLst>
              <a:ext uri="{FF2B5EF4-FFF2-40B4-BE49-F238E27FC236}">
                <a16:creationId xmlns:a16="http://schemas.microsoft.com/office/drawing/2014/main" id="{ADE546F2-2462-4C24-9446-F4C59827F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-30000"/>
                    </a14:imgEffect>
                  </a14:imgLayer>
                </a14:imgProps>
              </a:ext>
            </a:extLst>
          </a:blip>
          <a:srcRect l="3046" r="7373"/>
          <a:stretch/>
        </p:blipFill>
        <p:spPr>
          <a:xfrm>
            <a:off x="0" y="1376202"/>
            <a:ext cx="12191995" cy="5481796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D2AED76-214E-496A-BADE-F1A413ADCA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413" y="1752600"/>
            <a:ext cx="10887075" cy="4743450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pPr lvl="0"/>
            <a:r>
              <a:rPr lang="de-DE" dirty="0"/>
              <a:t>Abschiedsformel (Vielen Dank für Ihre Aufmerksamkeit, Fragen, Auf Wiedersehen, etc.)</a:t>
            </a:r>
          </a:p>
        </p:txBody>
      </p:sp>
    </p:spTree>
    <p:extLst>
      <p:ext uri="{BB962C8B-B14F-4D97-AF65-F5344CB8AC3E}">
        <p14:creationId xmlns:p14="http://schemas.microsoft.com/office/powerpoint/2010/main" val="811954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daten_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21" name="Bildplatzhalter 6">
            <a:extLst>
              <a:ext uri="{FF2B5EF4-FFF2-40B4-BE49-F238E27FC236}">
                <a16:creationId xmlns:a16="http://schemas.microsoft.com/office/drawing/2014/main" id="{D2B21706-2308-437D-B014-4A1FDD959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>
          <a:xfrm>
            <a:off x="0" y="1628775"/>
            <a:ext cx="12192000" cy="5229226"/>
          </a:xfrm>
          <a:prstGeom prst="rect">
            <a:avLst/>
          </a:prstGeom>
        </p:spPr>
      </p:pic>
      <p:sp>
        <p:nvSpPr>
          <p:cNvPr id="124" name="Textplatzhalter 1">
            <a:extLst>
              <a:ext uri="{FF2B5EF4-FFF2-40B4-BE49-F238E27FC236}">
                <a16:creationId xmlns:a16="http://schemas.microsoft.com/office/drawing/2014/main" id="{8C35CABD-7827-4475-9080-86A80D344905}"/>
              </a:ext>
            </a:extLst>
          </p:cNvPr>
          <p:cNvSpPr>
            <a:spLocks noGrp="1"/>
          </p:cNvSpPr>
          <p:nvPr userDrawn="1"/>
        </p:nvSpPr>
        <p:spPr>
          <a:xfrm>
            <a:off x="2462" y="1624192"/>
            <a:ext cx="12192000" cy="5229225"/>
          </a:xfrm>
          <a:prstGeom prst="rect">
            <a:avLst/>
          </a:prstGeo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6456892-F3F0-401E-A501-01134F040D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4666" y="2159254"/>
            <a:ext cx="3689021" cy="43365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Person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7F7C81-1F42-4492-A9B3-78EF6BEDC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2179638"/>
            <a:ext cx="7208837" cy="34987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223337B-BFCA-4F5C-B1B8-F1F795056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2661741"/>
            <a:ext cx="7208837" cy="11366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Institution übergeordnet (FAU)</a:t>
            </a:r>
          </a:p>
          <a:p>
            <a:pPr lvl="0"/>
            <a:r>
              <a:rPr lang="de-DE" dirty="0"/>
              <a:t>Institution zugeordnet (LS </a:t>
            </a:r>
            <a:r>
              <a:rPr lang="de-DE" dirty="0" err="1"/>
              <a:t>WiPäd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Adresse – Straße (Lange Gasse 20)</a:t>
            </a:r>
          </a:p>
          <a:p>
            <a:pPr lvl="0"/>
            <a:r>
              <a:rPr lang="de-DE" dirty="0"/>
              <a:t>Adresse – Ort (D – 90403 Nürnberg)</a:t>
            </a:r>
          </a:p>
          <a:p>
            <a:pPr lvl="0"/>
            <a:endParaRPr lang="de-DE" dirty="0"/>
          </a:p>
        </p:txBody>
      </p:sp>
      <p:sp>
        <p:nvSpPr>
          <p:cNvPr id="127" name="Textplatzhalter 8">
            <a:extLst>
              <a:ext uri="{FF2B5EF4-FFF2-40B4-BE49-F238E27FC236}">
                <a16:creationId xmlns:a16="http://schemas.microsoft.com/office/drawing/2014/main" id="{FE54F1B4-0609-4843-A3D0-545249A30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3930619"/>
            <a:ext cx="7208837" cy="860455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T.: 	+49 -911 -5302 – 95 XYZ</a:t>
            </a:r>
          </a:p>
          <a:p>
            <a:pPr lvl="0"/>
            <a:r>
              <a:rPr lang="de-DE" dirty="0"/>
              <a:t>E.: 	vorname.nachname@fau.de</a:t>
            </a:r>
          </a:p>
          <a:p>
            <a:pPr lvl="0"/>
            <a:r>
              <a:rPr lang="de-DE" dirty="0"/>
              <a:t>W-Arbeit:	https://www.wirtschaftspaedagogik.de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28" name="Textplatzhalter 8">
            <a:extLst>
              <a:ext uri="{FF2B5EF4-FFF2-40B4-BE49-F238E27FC236}">
                <a16:creationId xmlns:a16="http://schemas.microsoft.com/office/drawing/2014/main" id="{FEAA3DF8-0B1B-4A7E-9B84-2EAED64A45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229" y="4923301"/>
            <a:ext cx="7235920" cy="1572461"/>
          </a:xfrm>
        </p:spPr>
        <p:txBody>
          <a:bodyPr/>
          <a:lstStyle>
            <a:lvl1pPr>
              <a:spcAft>
                <a:spcPts val="0"/>
              </a:spcAft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W-Privat:		https://www.websitevonmir.de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LinkedIn:		https://www.linkedin.com/in/XYZ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Twitter: 		https://www.twitter.com/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Instagram:	https://www.instagram.com/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Weitere Kanäle:	XYZ</a:t>
            </a:r>
          </a:p>
          <a:p>
            <a:pPr lvl="0"/>
            <a:endParaRPr lang="de-DE" dirty="0"/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4B77CBF5-9ABE-4D07-B292-F69812F7FA20}"/>
              </a:ext>
            </a:extLst>
          </p:cNvPr>
          <p:cNvSpPr txBox="1"/>
          <p:nvPr userDrawn="1"/>
        </p:nvSpPr>
        <p:spPr>
          <a:xfrm>
            <a:off x="468312" y="1607231"/>
            <a:ext cx="6934192" cy="43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281605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taktdaten_Pikto_Na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21" name="Bildplatzhalter 6">
            <a:extLst>
              <a:ext uri="{FF2B5EF4-FFF2-40B4-BE49-F238E27FC236}">
                <a16:creationId xmlns:a16="http://schemas.microsoft.com/office/drawing/2014/main" id="{D2B21706-2308-437D-B014-4A1FDD959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>
          <a:xfrm>
            <a:off x="0" y="1628775"/>
            <a:ext cx="12192000" cy="5229226"/>
          </a:xfrm>
          <a:prstGeom prst="rect">
            <a:avLst/>
          </a:prstGeom>
        </p:spPr>
      </p:pic>
      <p:sp>
        <p:nvSpPr>
          <p:cNvPr id="124" name="Textplatzhalter 1">
            <a:extLst>
              <a:ext uri="{FF2B5EF4-FFF2-40B4-BE49-F238E27FC236}">
                <a16:creationId xmlns:a16="http://schemas.microsoft.com/office/drawing/2014/main" id="{8C35CABD-7827-4475-9080-86A80D344905}"/>
              </a:ext>
            </a:extLst>
          </p:cNvPr>
          <p:cNvSpPr>
            <a:spLocks noGrp="1"/>
          </p:cNvSpPr>
          <p:nvPr userDrawn="1"/>
        </p:nvSpPr>
        <p:spPr>
          <a:xfrm>
            <a:off x="2462" y="1624192"/>
            <a:ext cx="12192000" cy="5229225"/>
          </a:xfrm>
          <a:prstGeom prst="rect">
            <a:avLst/>
          </a:prstGeo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6456892-F3F0-401E-A501-01134F040D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4666" y="2159254"/>
            <a:ext cx="3689021" cy="43365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Person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7F7C81-1F42-4492-A9B3-78EF6BEDC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2179638"/>
            <a:ext cx="7208837" cy="34987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223337B-BFCA-4F5C-B1B8-F1F795056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2661741"/>
            <a:ext cx="7208837" cy="11366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Institution übergeordnet (FAU)</a:t>
            </a:r>
          </a:p>
          <a:p>
            <a:pPr lvl="0"/>
            <a:r>
              <a:rPr lang="de-DE" dirty="0"/>
              <a:t>Institution zugeordnet (LS </a:t>
            </a:r>
            <a:r>
              <a:rPr lang="de-DE" dirty="0" err="1"/>
              <a:t>WiPäd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Adresse – Straße (Lange Gasse 20)</a:t>
            </a:r>
          </a:p>
          <a:p>
            <a:pPr lvl="0"/>
            <a:r>
              <a:rPr lang="de-DE" dirty="0"/>
              <a:t>Adresse – Ort (D – 90403 Nürnberg)</a:t>
            </a:r>
          </a:p>
          <a:p>
            <a:pPr lvl="0"/>
            <a:endParaRPr lang="de-DE" dirty="0"/>
          </a:p>
        </p:txBody>
      </p:sp>
      <p:sp>
        <p:nvSpPr>
          <p:cNvPr id="127" name="Textplatzhalter 8">
            <a:extLst>
              <a:ext uri="{FF2B5EF4-FFF2-40B4-BE49-F238E27FC236}">
                <a16:creationId xmlns:a16="http://schemas.microsoft.com/office/drawing/2014/main" id="{FE54F1B4-0609-4843-A3D0-545249A30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3930619"/>
            <a:ext cx="7208837" cy="860455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T.: 	+49 -911 -5302 – 95 XYZ</a:t>
            </a:r>
          </a:p>
          <a:p>
            <a:pPr lvl="0"/>
            <a:r>
              <a:rPr lang="de-DE" dirty="0"/>
              <a:t>E.: 	vorname.nachname@fau.de</a:t>
            </a:r>
          </a:p>
          <a:p>
            <a:pPr lvl="0"/>
            <a:r>
              <a:rPr lang="de-DE" dirty="0"/>
              <a:t>W-Arbeit:	https://www.wirtschaftspaedagogik.de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28" name="Textplatzhalter 8">
            <a:extLst>
              <a:ext uri="{FF2B5EF4-FFF2-40B4-BE49-F238E27FC236}">
                <a16:creationId xmlns:a16="http://schemas.microsoft.com/office/drawing/2014/main" id="{FEAA3DF8-0B1B-4A7E-9B84-2EAED64A45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229" y="4923301"/>
            <a:ext cx="7235920" cy="1572461"/>
          </a:xfrm>
        </p:spPr>
        <p:txBody>
          <a:bodyPr/>
          <a:lstStyle>
            <a:lvl1pPr>
              <a:spcAft>
                <a:spcPts val="0"/>
              </a:spcAft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W-Privat:		https://www.websitevonmir.de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LinkedIn:		https://www.linkedin.com/in/XYZ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Twitter: 		https://www.twitter.com/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Instagram:	https://www.instagram.com/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Weitere Kanäle:	XYZ</a:t>
            </a:r>
          </a:p>
          <a:p>
            <a:pPr lvl="0"/>
            <a:endParaRPr lang="de-DE" dirty="0"/>
          </a:p>
        </p:txBody>
      </p:sp>
      <p:pic>
        <p:nvPicPr>
          <p:cNvPr id="5" name="Grafik 4" descr="Zuhause">
            <a:extLst>
              <a:ext uri="{FF2B5EF4-FFF2-40B4-BE49-F238E27FC236}">
                <a16:creationId xmlns:a16="http://schemas.microsoft.com/office/drawing/2014/main" id="{0390B372-4316-4DFB-89E6-26B1E92C8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783" y="2731787"/>
            <a:ext cx="914400" cy="9144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558D961-D120-4E2D-9553-704C0BA57935}"/>
              </a:ext>
            </a:extLst>
          </p:cNvPr>
          <p:cNvGrpSpPr/>
          <p:nvPr userDrawn="1"/>
        </p:nvGrpSpPr>
        <p:grpSpPr>
          <a:xfrm>
            <a:off x="6308536" y="4153850"/>
            <a:ext cx="1221934" cy="658902"/>
            <a:chOff x="5809202" y="3884595"/>
            <a:chExt cx="1721268" cy="928157"/>
          </a:xfrm>
          <a:solidFill>
            <a:schemeClr val="tx1"/>
          </a:solidFill>
        </p:grpSpPr>
        <p:pic>
          <p:nvPicPr>
            <p:cNvPr id="10" name="Grafik 9" descr="Empfänger">
              <a:extLst>
                <a:ext uri="{FF2B5EF4-FFF2-40B4-BE49-F238E27FC236}">
                  <a16:creationId xmlns:a16="http://schemas.microsoft.com/office/drawing/2014/main" id="{30EEFF7B-E452-4C01-AB36-32C71460A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09202" y="3898352"/>
              <a:ext cx="914400" cy="914400"/>
            </a:xfrm>
            <a:prstGeom prst="rect">
              <a:avLst/>
            </a:prstGeom>
          </p:spPr>
        </p:pic>
        <p:pic>
          <p:nvPicPr>
            <p:cNvPr id="12" name="Grafik 11" descr="E-Mail">
              <a:extLst>
                <a:ext uri="{FF2B5EF4-FFF2-40B4-BE49-F238E27FC236}">
                  <a16:creationId xmlns:a16="http://schemas.microsoft.com/office/drawing/2014/main" id="{43E5A950-EE7A-4921-B1AA-3519B93B3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16070" y="3884595"/>
              <a:ext cx="914400" cy="914400"/>
            </a:xfrm>
            <a:prstGeom prst="rect">
              <a:avLst/>
            </a:prstGeom>
          </p:spPr>
        </p:pic>
      </p:grpSp>
      <p:pic>
        <p:nvPicPr>
          <p:cNvPr id="14" name="Grafik 13" descr="Internet">
            <a:extLst>
              <a:ext uri="{FF2B5EF4-FFF2-40B4-BE49-F238E27FC236}">
                <a16:creationId xmlns:a16="http://schemas.microsoft.com/office/drawing/2014/main" id="{826A9155-DC26-40B5-81DC-A59EFB5130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4783" y="5302990"/>
            <a:ext cx="914400" cy="914400"/>
          </a:xfrm>
          <a:prstGeom prst="rect">
            <a:avLst/>
          </a:prstGeom>
        </p:spPr>
      </p:pic>
      <p:sp>
        <p:nvSpPr>
          <p:cNvPr id="135" name="Textfeld 134">
            <a:extLst>
              <a:ext uri="{FF2B5EF4-FFF2-40B4-BE49-F238E27FC236}">
                <a16:creationId xmlns:a16="http://schemas.microsoft.com/office/drawing/2014/main" id="{DE40A748-7AC3-4AA6-B7E0-646718C56752}"/>
              </a:ext>
            </a:extLst>
          </p:cNvPr>
          <p:cNvSpPr txBox="1"/>
          <p:nvPr userDrawn="1"/>
        </p:nvSpPr>
        <p:spPr>
          <a:xfrm>
            <a:off x="468312" y="1607231"/>
            <a:ext cx="6934192" cy="43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494408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ntaktdaten_Piktor_v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21" name="Bildplatzhalter 6">
            <a:extLst>
              <a:ext uri="{FF2B5EF4-FFF2-40B4-BE49-F238E27FC236}">
                <a16:creationId xmlns:a16="http://schemas.microsoft.com/office/drawing/2014/main" id="{D2B21706-2308-437D-B014-4A1FDD959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>
          <a:xfrm>
            <a:off x="0" y="1628775"/>
            <a:ext cx="12192000" cy="5229226"/>
          </a:xfrm>
          <a:prstGeom prst="rect">
            <a:avLst/>
          </a:prstGeom>
        </p:spPr>
      </p:pic>
      <p:sp>
        <p:nvSpPr>
          <p:cNvPr id="124" name="Textplatzhalter 1">
            <a:extLst>
              <a:ext uri="{FF2B5EF4-FFF2-40B4-BE49-F238E27FC236}">
                <a16:creationId xmlns:a16="http://schemas.microsoft.com/office/drawing/2014/main" id="{8C35CABD-7827-4475-9080-86A80D344905}"/>
              </a:ext>
            </a:extLst>
          </p:cNvPr>
          <p:cNvSpPr>
            <a:spLocks noGrp="1"/>
          </p:cNvSpPr>
          <p:nvPr userDrawn="1"/>
        </p:nvSpPr>
        <p:spPr>
          <a:xfrm>
            <a:off x="2462" y="1624192"/>
            <a:ext cx="12192000" cy="5229225"/>
          </a:xfrm>
          <a:prstGeom prst="rect">
            <a:avLst/>
          </a:prstGeo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6456892-F3F0-401E-A501-01134F040D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4666" y="2159254"/>
            <a:ext cx="3689021" cy="43365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Person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7F7C81-1F42-4492-A9B3-78EF6BEDC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064" y="2179638"/>
            <a:ext cx="6547085" cy="34987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223337B-BFCA-4F5C-B1B8-F1F795056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064" y="2661741"/>
            <a:ext cx="6547085" cy="11366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Institution übergeordnet (FAU)</a:t>
            </a:r>
          </a:p>
          <a:p>
            <a:pPr lvl="0"/>
            <a:r>
              <a:rPr lang="de-DE" dirty="0"/>
              <a:t>Institution zugeordnet (LS </a:t>
            </a:r>
            <a:r>
              <a:rPr lang="de-DE" dirty="0" err="1"/>
              <a:t>WiPäd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Adresse – Straße (Lange Gasse 20)</a:t>
            </a:r>
          </a:p>
          <a:p>
            <a:pPr lvl="0"/>
            <a:r>
              <a:rPr lang="de-DE" dirty="0"/>
              <a:t>Adresse – Ort (D – 90403 Nürnberg)</a:t>
            </a:r>
          </a:p>
          <a:p>
            <a:pPr lvl="0"/>
            <a:endParaRPr lang="de-DE" dirty="0"/>
          </a:p>
        </p:txBody>
      </p:sp>
      <p:sp>
        <p:nvSpPr>
          <p:cNvPr id="127" name="Textplatzhalter 8">
            <a:extLst>
              <a:ext uri="{FF2B5EF4-FFF2-40B4-BE49-F238E27FC236}">
                <a16:creationId xmlns:a16="http://schemas.microsoft.com/office/drawing/2014/main" id="{FE54F1B4-0609-4843-A3D0-545249A30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064" y="3930619"/>
            <a:ext cx="6547085" cy="860455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T.: 	+49 -911 -5302 – 95 XYZ</a:t>
            </a:r>
          </a:p>
          <a:p>
            <a:pPr lvl="0"/>
            <a:r>
              <a:rPr lang="de-DE" dirty="0"/>
              <a:t>E.: 	vorname.nachname@fau.de</a:t>
            </a:r>
          </a:p>
          <a:p>
            <a:pPr lvl="0"/>
            <a:r>
              <a:rPr lang="de-DE" dirty="0"/>
              <a:t>W-Arbeit:	https://www.wirtschaftspaedagogik.de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28" name="Textplatzhalter 8">
            <a:extLst>
              <a:ext uri="{FF2B5EF4-FFF2-40B4-BE49-F238E27FC236}">
                <a16:creationId xmlns:a16="http://schemas.microsoft.com/office/drawing/2014/main" id="{FEAA3DF8-0B1B-4A7E-9B84-2EAED64A45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5467" y="4923301"/>
            <a:ext cx="6571682" cy="1572461"/>
          </a:xfrm>
        </p:spPr>
        <p:txBody>
          <a:bodyPr/>
          <a:lstStyle>
            <a:lvl1pPr>
              <a:spcAft>
                <a:spcPts val="0"/>
              </a:spcAft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W-Privat:		https://www.websitevonmir.de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LinkedIn:		https://www.linkedin.com/in/XYZ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Twitter: 		https://www.twitter.com/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Instagram:	https://www.instagram.com/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Weitere Kanäle:	XYZ</a:t>
            </a:r>
          </a:p>
          <a:p>
            <a:pPr lvl="0"/>
            <a:endParaRPr lang="de-DE" dirty="0"/>
          </a:p>
        </p:txBody>
      </p:sp>
      <p:pic>
        <p:nvPicPr>
          <p:cNvPr id="5" name="Grafik 4" descr="Zuhause">
            <a:extLst>
              <a:ext uri="{FF2B5EF4-FFF2-40B4-BE49-F238E27FC236}">
                <a16:creationId xmlns:a16="http://schemas.microsoft.com/office/drawing/2014/main" id="{0390B372-4316-4DFB-89E6-26B1E92C8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84" y="2681536"/>
            <a:ext cx="914400" cy="9144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AC6285E-7379-49EE-95DC-5D81293FC782}"/>
              </a:ext>
            </a:extLst>
          </p:cNvPr>
          <p:cNvGrpSpPr/>
          <p:nvPr userDrawn="1"/>
        </p:nvGrpSpPr>
        <p:grpSpPr>
          <a:xfrm>
            <a:off x="404620" y="3923009"/>
            <a:ext cx="426527" cy="806553"/>
            <a:chOff x="6356431" y="-14304"/>
            <a:chExt cx="635550" cy="1201812"/>
          </a:xfrm>
        </p:grpSpPr>
        <p:pic>
          <p:nvPicPr>
            <p:cNvPr id="10" name="Grafik 9" descr="Empfänger">
              <a:extLst>
                <a:ext uri="{FF2B5EF4-FFF2-40B4-BE49-F238E27FC236}">
                  <a16:creationId xmlns:a16="http://schemas.microsoft.com/office/drawing/2014/main" id="{30EEFF7B-E452-4C01-AB36-32C71460A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61968" y="-14304"/>
              <a:ext cx="630013" cy="630014"/>
            </a:xfrm>
            <a:prstGeom prst="rect">
              <a:avLst/>
            </a:prstGeom>
          </p:spPr>
        </p:pic>
        <p:pic>
          <p:nvPicPr>
            <p:cNvPr id="12" name="Grafik 11" descr="E-Mail">
              <a:extLst>
                <a:ext uri="{FF2B5EF4-FFF2-40B4-BE49-F238E27FC236}">
                  <a16:creationId xmlns:a16="http://schemas.microsoft.com/office/drawing/2014/main" id="{43E5A950-EE7A-4921-B1AA-3519B93B3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56431" y="557494"/>
              <a:ext cx="630013" cy="630014"/>
            </a:xfrm>
            <a:prstGeom prst="rect">
              <a:avLst/>
            </a:prstGeom>
          </p:spPr>
        </p:pic>
      </p:grpSp>
      <p:pic>
        <p:nvPicPr>
          <p:cNvPr id="14" name="Grafik 13" descr="Internet">
            <a:extLst>
              <a:ext uri="{FF2B5EF4-FFF2-40B4-BE49-F238E27FC236}">
                <a16:creationId xmlns:a16="http://schemas.microsoft.com/office/drawing/2014/main" id="{826A9155-DC26-40B5-81DC-A59EFB5130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11" y="5202998"/>
            <a:ext cx="914400" cy="914400"/>
          </a:xfrm>
          <a:prstGeom prst="rect">
            <a:avLst/>
          </a:prstGeom>
        </p:spPr>
      </p:pic>
      <p:sp>
        <p:nvSpPr>
          <p:cNvPr id="132" name="Textfeld 131">
            <a:extLst>
              <a:ext uri="{FF2B5EF4-FFF2-40B4-BE49-F238E27FC236}">
                <a16:creationId xmlns:a16="http://schemas.microsoft.com/office/drawing/2014/main" id="{9C6E0637-A24C-480B-9F4B-33AC42971F63}"/>
              </a:ext>
            </a:extLst>
          </p:cNvPr>
          <p:cNvSpPr txBox="1"/>
          <p:nvPr userDrawn="1"/>
        </p:nvSpPr>
        <p:spPr>
          <a:xfrm>
            <a:off x="468312" y="1607231"/>
            <a:ext cx="6934192" cy="43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197671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_ Wellen_Titel_Kontak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21" name="Bildplatzhalter 6">
            <a:extLst>
              <a:ext uri="{FF2B5EF4-FFF2-40B4-BE49-F238E27FC236}">
                <a16:creationId xmlns:a16="http://schemas.microsoft.com/office/drawing/2014/main" id="{D2B21706-2308-437D-B014-4A1FDD959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>
          <a:xfrm>
            <a:off x="0" y="1628775"/>
            <a:ext cx="12192000" cy="5229226"/>
          </a:xfrm>
          <a:prstGeom prst="rect">
            <a:avLst/>
          </a:prstGeom>
        </p:spPr>
      </p:pic>
      <p:sp>
        <p:nvSpPr>
          <p:cNvPr id="124" name="Textplatzhalter 1">
            <a:extLst>
              <a:ext uri="{FF2B5EF4-FFF2-40B4-BE49-F238E27FC236}">
                <a16:creationId xmlns:a16="http://schemas.microsoft.com/office/drawing/2014/main" id="{8C35CABD-7827-4475-9080-86A80D344905}"/>
              </a:ext>
            </a:extLst>
          </p:cNvPr>
          <p:cNvSpPr>
            <a:spLocks noGrp="1"/>
          </p:cNvSpPr>
          <p:nvPr userDrawn="1"/>
        </p:nvSpPr>
        <p:spPr>
          <a:xfrm>
            <a:off x="0" y="1608217"/>
            <a:ext cx="12192000" cy="5229225"/>
          </a:xfrm>
          <a:prstGeom prst="rect">
            <a:avLst/>
          </a:prstGeo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" y="1395860"/>
            <a:ext cx="11494039" cy="167987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5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4400" dirty="0"/>
              <a:t>Titel der Präsentation</a:t>
            </a:r>
          </a:p>
          <a:p>
            <a:pPr lvl="0"/>
            <a:r>
              <a:rPr lang="de-DE" sz="4400" dirty="0"/>
              <a:t>Ggf. Mehrzeilig möglich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3135313"/>
            <a:ext cx="11464925" cy="3742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de-DE" dirty="0"/>
              <a:t>Ggf. Untertitel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6733" y="4333898"/>
            <a:ext cx="7219669" cy="510892"/>
          </a:xfrm>
        </p:spPr>
        <p:txBody>
          <a:bodyPr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Ort und Institution der Präsentation</a:t>
            </a:r>
          </a:p>
          <a:p>
            <a:pPr lvl="0"/>
            <a:r>
              <a:rPr lang="de-DE" dirty="0"/>
              <a:t>Ggf. auch Zweizeilig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6733" y="3892371"/>
            <a:ext cx="7207769" cy="381945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de-DE" dirty="0"/>
              <a:t>Anlass der Präsentation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0642" y="4904372"/>
            <a:ext cx="7219950" cy="3044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Datum der Präsentation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5443538"/>
            <a:ext cx="8186738" cy="745331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Name der präsentierenden Person (Ggf. Titel voran [Dr.] oder nachgestellt)</a:t>
            </a:r>
          </a:p>
          <a:p>
            <a:pPr lvl="0"/>
            <a:r>
              <a:rPr lang="de-DE" dirty="0"/>
              <a:t>Institution der präsentierenden Person (Bsp.: Lehrstuhl für Wirtschaftspädagogik und Personalentwicklung der Friedrich-Alexander-Universität Erlangen-Nürnberg)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982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taktdaten_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21" name="Bildplatzhalter 6">
            <a:extLst>
              <a:ext uri="{FF2B5EF4-FFF2-40B4-BE49-F238E27FC236}">
                <a16:creationId xmlns:a16="http://schemas.microsoft.com/office/drawing/2014/main" id="{D2B21706-2308-437D-B014-4A1FDD959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>
          <a:xfrm>
            <a:off x="0" y="1628775"/>
            <a:ext cx="12192000" cy="522922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F15E5B3-B733-4772-AB5C-E75748DB4509}"/>
              </a:ext>
            </a:extLst>
          </p:cNvPr>
          <p:cNvSpPr txBox="1"/>
          <p:nvPr userDrawn="1"/>
        </p:nvSpPr>
        <p:spPr>
          <a:xfrm>
            <a:off x="468312" y="1607231"/>
            <a:ext cx="6934192" cy="43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Kontakt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6456892-F3F0-401E-A501-01134F040D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4666" y="2159254"/>
            <a:ext cx="3689021" cy="43365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Person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7F7C81-1F42-4492-A9B3-78EF6BEDC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2179638"/>
            <a:ext cx="7208837" cy="34987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223337B-BFCA-4F5C-B1B8-F1F795056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2661741"/>
            <a:ext cx="7208837" cy="11366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Institution übergeordnet (FAU)</a:t>
            </a:r>
          </a:p>
          <a:p>
            <a:pPr lvl="0"/>
            <a:r>
              <a:rPr lang="de-DE" dirty="0"/>
              <a:t>Institution zugeordnet (LS </a:t>
            </a:r>
            <a:r>
              <a:rPr lang="de-DE" dirty="0" err="1"/>
              <a:t>WiPäd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Adresse – Straße (Lange Gasse 20)</a:t>
            </a:r>
          </a:p>
          <a:p>
            <a:pPr lvl="0"/>
            <a:r>
              <a:rPr lang="de-DE" dirty="0"/>
              <a:t>Adresse – Ort (D – 90403 Nürnberg)</a:t>
            </a:r>
          </a:p>
          <a:p>
            <a:pPr lvl="0"/>
            <a:endParaRPr lang="de-DE" dirty="0"/>
          </a:p>
        </p:txBody>
      </p:sp>
      <p:sp>
        <p:nvSpPr>
          <p:cNvPr id="127" name="Textplatzhalter 8">
            <a:extLst>
              <a:ext uri="{FF2B5EF4-FFF2-40B4-BE49-F238E27FC236}">
                <a16:creationId xmlns:a16="http://schemas.microsoft.com/office/drawing/2014/main" id="{FE54F1B4-0609-4843-A3D0-545249A30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3930619"/>
            <a:ext cx="7208837" cy="860455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T.: 	+49 -911 -5302 – 95 XYZ</a:t>
            </a:r>
          </a:p>
          <a:p>
            <a:pPr lvl="0"/>
            <a:r>
              <a:rPr lang="de-DE" dirty="0"/>
              <a:t>E.: 	vorname.nachname@fau.de</a:t>
            </a:r>
          </a:p>
          <a:p>
            <a:pPr lvl="0"/>
            <a:r>
              <a:rPr lang="de-DE" dirty="0"/>
              <a:t>W-Arbeit:	https://www.wirtschaftspaedagogik.de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28" name="Textplatzhalter 8">
            <a:extLst>
              <a:ext uri="{FF2B5EF4-FFF2-40B4-BE49-F238E27FC236}">
                <a16:creationId xmlns:a16="http://schemas.microsoft.com/office/drawing/2014/main" id="{FEAA3DF8-0B1B-4A7E-9B84-2EAED64A45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229" y="4923301"/>
            <a:ext cx="7235920" cy="1572461"/>
          </a:xfrm>
        </p:spPr>
        <p:txBody>
          <a:bodyPr/>
          <a:lstStyle>
            <a:lvl1pPr>
              <a:spcAft>
                <a:spcPts val="0"/>
              </a:spcAft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W-Privat:		https://www.websitevonmir.de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LinkedIn:		https://www.linkedin.com/in/XYZ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Twitter: 		https://www.twitter.com/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Instagram:	https://www.instagram.com/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Weitere Kanäle:	XYZ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54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085" y="1008000"/>
            <a:ext cx="10847916" cy="33239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085" y="1656000"/>
            <a:ext cx="10847916" cy="4752000"/>
          </a:xfrm>
        </p:spPr>
        <p:txBody>
          <a:bodyPr/>
          <a:lstStyle>
            <a:lvl1pPr marL="177800" indent="-1778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146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085" y="1008000"/>
            <a:ext cx="10847916" cy="33239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835200" y="1656000"/>
            <a:ext cx="5280000" cy="4752000"/>
          </a:xfrm>
        </p:spPr>
        <p:txBody>
          <a:bodyPr/>
          <a:lstStyle>
            <a:lvl1pPr marL="177800" indent="-1778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403200" y="1656000"/>
            <a:ext cx="5280000" cy="4752000"/>
          </a:xfrm>
        </p:spPr>
        <p:txBody>
          <a:bodyPr/>
          <a:lstStyle>
            <a:lvl1pPr marL="177800" indent="-1778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1" y="0"/>
            <a:ext cx="4804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02583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folie_ Wellen_Titel_Kontakt_Bo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21" name="Bildplatzhalter 6">
            <a:extLst>
              <a:ext uri="{FF2B5EF4-FFF2-40B4-BE49-F238E27FC236}">
                <a16:creationId xmlns:a16="http://schemas.microsoft.com/office/drawing/2014/main" id="{D2B21706-2308-437D-B014-4A1FDD959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>
          <a:xfrm>
            <a:off x="0" y="1628775"/>
            <a:ext cx="12192000" cy="5229226"/>
          </a:xfrm>
          <a:prstGeom prst="rect">
            <a:avLst/>
          </a:prstGeom>
        </p:spPr>
      </p:pic>
      <p:sp>
        <p:nvSpPr>
          <p:cNvPr id="124" name="Textplatzhalter 1">
            <a:extLst>
              <a:ext uri="{FF2B5EF4-FFF2-40B4-BE49-F238E27FC236}">
                <a16:creationId xmlns:a16="http://schemas.microsoft.com/office/drawing/2014/main" id="{8C35CABD-7827-4475-9080-86A80D344905}"/>
              </a:ext>
            </a:extLst>
          </p:cNvPr>
          <p:cNvSpPr>
            <a:spLocks noGrp="1"/>
          </p:cNvSpPr>
          <p:nvPr userDrawn="1"/>
        </p:nvSpPr>
        <p:spPr>
          <a:xfrm>
            <a:off x="0" y="1608217"/>
            <a:ext cx="12192000" cy="5229225"/>
          </a:xfrm>
          <a:prstGeom prst="rect">
            <a:avLst/>
          </a:prstGeo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" y="1395860"/>
            <a:ext cx="11494039" cy="167987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5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4400" dirty="0"/>
              <a:t>Titel der Präsentation</a:t>
            </a:r>
          </a:p>
          <a:p>
            <a:pPr lvl="0"/>
            <a:r>
              <a:rPr lang="de-DE" sz="4400" dirty="0"/>
              <a:t>Ggf. Mehrzeilig möglich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3135313"/>
            <a:ext cx="11464925" cy="3742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de-DE" dirty="0"/>
              <a:t>Ggf. Untertitel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0858" y="4333898"/>
            <a:ext cx="7219669" cy="9158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lvl="0"/>
            <a:r>
              <a:rPr lang="de-DE" dirty="0"/>
              <a:t>Ort und Institution der Präsentation</a:t>
            </a:r>
          </a:p>
          <a:p>
            <a:pPr lvl="0"/>
            <a:r>
              <a:rPr lang="de-DE" dirty="0"/>
              <a:t>Ggf. auch Zweizeilig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Datum der Präsentation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6733" y="3892371"/>
            <a:ext cx="7207769" cy="381945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de-DE" dirty="0"/>
              <a:t>Anlass der Präsentation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5443538"/>
            <a:ext cx="8186738" cy="745331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Name der präsentierenden Person (Ggf. Titel voran [Dr.] oder nachgestellt)</a:t>
            </a:r>
          </a:p>
          <a:p>
            <a:pPr lvl="0"/>
            <a:r>
              <a:rPr lang="de-DE" dirty="0"/>
              <a:t>Institution der präsentierenden Person (Bsp.: Lehrstuhl für Wirtschaftspädagogik und Personalentwicklung der Friedrich-Alexander-Universität Erlangen-Nürnberg)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289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Trennfolie_Blank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1" name="Titel 1">
            <a:extLst>
              <a:ext uri="{FF2B5EF4-FFF2-40B4-BE49-F238E27FC236}">
                <a16:creationId xmlns:a16="http://schemas.microsoft.com/office/drawing/2014/main" id="{ADB578AF-1D25-4FC3-90F4-7D65E254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103" y="3116931"/>
            <a:ext cx="4616648" cy="1030539"/>
          </a:xfrm>
        </p:spPr>
        <p:txBody>
          <a:bodyPr wrap="none" tIns="0" rIns="0"/>
          <a:lstStyle>
            <a:lvl1pPr marL="0" indent="0" algn="l">
              <a:lnSpc>
                <a:spcPct val="110000"/>
              </a:lnSpc>
              <a:buFont typeface="+mj-lt"/>
              <a:buNone/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1. Agenda 	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BA03EE-AFF1-4CC8-BFC1-FBD78F86887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82E8D679-1628-4AC1-9114-A6B4F40B819A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6B15A0-21FD-4CB1-A48C-C1C1385483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6DC27B-8291-440B-8995-0B5B034487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724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_Trennfolie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ildplatzhalter 11">
            <a:extLst>
              <a:ext uri="{FF2B5EF4-FFF2-40B4-BE49-F238E27FC236}">
                <a16:creationId xmlns:a16="http://schemas.microsoft.com/office/drawing/2014/main" id="{855E1FBD-36AA-421A-A2D9-343F92DB3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55" t="34777" r="5154" b="13903"/>
          <a:stretch/>
        </p:blipFill>
        <p:spPr>
          <a:xfrm>
            <a:off x="0" y="1625099"/>
            <a:ext cx="12192000" cy="52329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103" y="3116931"/>
            <a:ext cx="4616648" cy="1030539"/>
          </a:xfrm>
        </p:spPr>
        <p:txBody>
          <a:bodyPr wrap="none" tIns="0" rIns="0"/>
          <a:lstStyle>
            <a:lvl1pPr marL="0" indent="0" algn="l">
              <a:lnSpc>
                <a:spcPct val="110000"/>
              </a:lnSpc>
              <a:buFont typeface="+mj-lt"/>
              <a:buNone/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1. Agenda 	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13" name="Grafik 3">
            <a:extLst>
              <a:ext uri="{FF2B5EF4-FFF2-40B4-BE49-F238E27FC236}">
                <a16:creationId xmlns:a16="http://schemas.microsoft.com/office/drawing/2014/main" id="{1809E430-A4A0-4F14-BD9A-92AA8E11E120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8F6D4EE4-085A-459C-82C9-AF72AB235F3A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D1EFA498-5D6C-4949-A057-45EACB161715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226BEB46-8DDC-4F31-84D5-43C1D428FD87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24E98491-A86C-43A3-8589-BB48949DBB2B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86586E11-2F38-4E90-98CE-782A08295553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7D1AD5-99F8-4263-A1A6-71A982D72E61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BF8B1A12-11A7-42FF-8F31-2FFE11ECE0C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BF2A515-E766-41FF-8C27-C9003567EAC7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7F510EBB-F96A-4861-B8B5-E1218516CEB6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F4C5C431-4D27-4E94-8A72-9F5026A0DB92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C7807AF4-2931-4060-8651-FAE57D3A1697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0A540DAF-3F4A-4E60-AB20-08DE835AAC1F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740F740-2C9D-4EB2-B492-298181006824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653C23F7-BCC6-448A-B74E-783CC86F6845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1884E293-5900-4629-A460-9B364230A0D1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623F20C0-5C72-4745-BADF-2EB5DE6FD209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81B2BEC0-46F8-4083-986B-0DCD70E8F6DB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A81ACECC-FB3B-4FA3-9E6E-79B4642A0158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39689E31-9B66-44E7-B47F-C666C38FB7EF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E38D45FB-93D8-44DA-AE4F-CA723C7C76CB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F690CF57-2C49-4051-84D6-F1216B22B26E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9FC1199D-1BE6-423F-ADAC-1B7CBAF1DB91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E7191C5F-FC93-4748-9A11-EDA7A6612882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4361EF3F-FE70-4257-87A6-E598180320B3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C6AB41A3-EE45-4F8B-8561-4F2BFDDA1013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3FC3A2DF-C2B1-4B25-B534-F5E1D59A3F0F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E566DD13-4817-4C91-96FC-CBC0466BB0D8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21DC2DB-ABD3-4652-A841-4D1E6F29828B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2A137A4D-DCD1-498A-9B30-BA8A264D1628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67736D99-481F-43E1-A439-6D53814FD4AF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05A64505-32AC-4527-AEA0-AB1174EA690E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C65FFDEA-1A26-4BE3-A84A-5A46C9E7B5FE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CFC9BF65-D528-4810-BC56-4CD8988DC0C8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62778A-CBC0-461E-B274-DB517F0546E3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337ABDD6-BAFD-497D-BA4B-D32E663BBB93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F912D02F-D665-4FC7-ACBE-AFD64A4892B2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ED3D0B6C-CF30-40F6-9994-049DE2F09E77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F102745-C89E-4457-AB2E-9882F7EDF638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20B8CF65-3C7E-40C9-9359-73514BB8968F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C90F29F1-CEB1-4699-829E-DC7991CA70DB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2DF19D42-3ABB-4580-B25F-F2837990BD84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E5998662-7726-4AF1-B7A1-4A9F52203D33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2C67B4C5-66E7-4334-907E-BD17FDCA901F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D1D81AEF-2530-4F8A-A1BA-E124FBEB83E3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1616AB2-66B8-4121-A36D-D023DFC7F416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CF224488-73D5-498B-8A6F-E508395322D3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3AE46D25-9359-4619-8055-B59B12C4E131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06F838B5-38CC-47DF-BFBC-AF849845BCE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EFD7FED8-140E-49CE-846B-FEC793083645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A901D558-23E5-4464-8A3C-15F371E6872B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1707B2C4-8F71-403B-9E15-A9883B7C2A1C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3A870182-1564-41CE-9E37-9ABD1DE9A6E3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59DBD287-68CC-4F3F-90AB-A995B27E5A9B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B6287DF6-CA02-4DE1-AD71-4BF62EBE6396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A455995B-FF19-4248-94F5-EA453F5182BC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2A24E77D-343F-423D-A124-23142B96164A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83AE92AB-068D-4D77-910A-C243DEA3B7D8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71B3082D-B364-404C-8EE0-64D1F1F07577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91760FEA-4737-4183-8A29-75C45D9B69AB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24BA7877-7B7C-4C99-A7FB-8D50CD60EB59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CB08555D-77C4-4E49-9021-BEE8D3903ACB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B95A74DD-3BCD-4CB1-9EC7-F904CAEFCB5B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B756A931-26C4-46F3-AF51-F75487DE5C6F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7EE99256-843E-4966-A958-37FF836D7C17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C1566263-06A3-4DAE-81C0-6CD38991B895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C35799A7-8D8C-4526-BFD3-2B76F61338E3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A3C8438E-2478-4F49-9168-B8953F43F7B6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79FA65E8-3B49-486C-BBA8-7D5BFAF50194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C4A39B2C-6C0D-42F4-BC52-B3B451C480B1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46BB5A8F-C21E-4D01-B431-807803FB5AD6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B32CBE-81D4-4157-A204-C55B0BFC36FD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11A2A934-6ABD-469C-A7DA-94052AA3ACD9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3BB1BD05-C8A4-4547-A1A7-DBF8092E1E72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0E2A3272-C104-4611-8721-06CADC35166A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8991AAA-2773-4AF3-A0C0-BCBBC8236D08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BE6DF724-2E49-4DC2-A0EC-8498D22EADAE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6F2B2A44-D3B9-4839-8780-2523FC7C0CFA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7B61303-4423-4700-A145-E52E0AAF82EC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CAA87110-575D-4D1F-A310-D946F13A5FF3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284BB8DF-265D-4207-A163-D86AF4D1D7FF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4DB9C8B7-8322-4B56-AFD9-905DC7EF49E5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17E12F20-0FCA-412C-B4C2-F749AFFCAD6E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6733C-C1F1-42CB-B1CF-5E5E9737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82E8D679-1628-4AC1-9114-A6B4F40B819A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5B9779-EB4A-493C-B404-3B7AACAB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017CEE-0340-4520-A055-C230EC05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018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4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3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2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3D1D4D-3108-48AF-9002-E2787C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C80F2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9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09164A07-524A-4CE8-9E3E-B6912CAA48A3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4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48A61E00-2C71-4160-8106-B46A2E72025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/>
          <a:p>
            <a:fld id="{821BDD9C-4BCF-433F-83FC-AB5A1E206DDF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00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D971E6-EDB0-40D5-8A23-D4D077970964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40F781E3-735A-4333-AF8D-7842FE86295B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112" name="Grafik 3">
            <a:extLst>
              <a:ext uri="{FF2B5EF4-FFF2-40B4-BE49-F238E27FC236}">
                <a16:creationId xmlns:a16="http://schemas.microsoft.com/office/drawing/2014/main" id="{C7BBC885-0DED-4896-9346-B81B3DFDE163}"/>
              </a:ext>
            </a:extLst>
          </p:cNvPr>
          <p:cNvGrpSpPr/>
          <p:nvPr userDrawn="1"/>
        </p:nvGrpSpPr>
        <p:grpSpPr>
          <a:xfrm>
            <a:off x="510639" y="293688"/>
            <a:ext cx="2631832" cy="563562"/>
            <a:chOff x="4011188" y="1936931"/>
            <a:chExt cx="6776742" cy="1451124"/>
          </a:xfrm>
          <a:solidFill>
            <a:schemeClr val="tx1"/>
          </a:solidFill>
        </p:grpSpPr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3CC4892F-A906-4E4B-BEBB-92977436EBE7}"/>
                </a:ext>
              </a:extLst>
            </p:cNvPr>
            <p:cNvSpPr/>
            <p:nvPr/>
          </p:nvSpPr>
          <p:spPr>
            <a:xfrm>
              <a:off x="4034676" y="1955336"/>
              <a:ext cx="203537" cy="324184"/>
            </a:xfrm>
            <a:custGeom>
              <a:avLst/>
              <a:gdLst>
                <a:gd name="connsiteX0" fmla="*/ 203538 w 203537"/>
                <a:gd name="connsiteY0" fmla="*/ 52963 h 324184"/>
                <a:gd name="connsiteX1" fmla="*/ 57561 w 203537"/>
                <a:gd name="connsiteY1" fmla="*/ 52963 h 324184"/>
                <a:gd name="connsiteX2" fmla="*/ 57561 w 203537"/>
                <a:gd name="connsiteY2" fmla="*/ 133551 h 324184"/>
                <a:gd name="connsiteX3" fmla="*/ 166694 w 203537"/>
                <a:gd name="connsiteY3" fmla="*/ 133551 h 324184"/>
                <a:gd name="connsiteX4" fmla="*/ 166694 w 203537"/>
                <a:gd name="connsiteY4" fmla="*/ 186045 h 324184"/>
                <a:gd name="connsiteX5" fmla="*/ 57561 w 203537"/>
                <a:gd name="connsiteY5" fmla="*/ 186045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63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63"/>
                  </a:moveTo>
                  <a:lnTo>
                    <a:pt x="57561" y="52963"/>
                  </a:lnTo>
                  <a:lnTo>
                    <a:pt x="57561" y="133551"/>
                  </a:lnTo>
                  <a:lnTo>
                    <a:pt x="166694" y="133551"/>
                  </a:lnTo>
                  <a:lnTo>
                    <a:pt x="166694" y="186045"/>
                  </a:lnTo>
                  <a:lnTo>
                    <a:pt x="57561" y="186045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44B6FC23-C285-48C4-8A96-6359C6B7586F}"/>
                </a:ext>
              </a:extLst>
            </p:cNvPr>
            <p:cNvSpPr/>
            <p:nvPr/>
          </p:nvSpPr>
          <p:spPr>
            <a:xfrm>
              <a:off x="426950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94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84 w 141832"/>
                <a:gd name="connsiteY7" fmla="*/ 5979 h 240364"/>
                <a:gd name="connsiteX8" fmla="*/ 53884 w 141832"/>
                <a:gd name="connsiteY8" fmla="*/ 35454 h 240364"/>
                <a:gd name="connsiteX9" fmla="*/ 54797 w 141832"/>
                <a:gd name="connsiteY9" fmla="*/ 35454 h 240364"/>
                <a:gd name="connsiteX10" fmla="*/ 116041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800" y="56631"/>
                    <a:pt x="114668" y="53868"/>
                    <a:pt x="102694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84" y="5979"/>
                  </a:lnTo>
                  <a:lnTo>
                    <a:pt x="53884" y="35454"/>
                  </a:lnTo>
                  <a:lnTo>
                    <a:pt x="54797" y="35454"/>
                  </a:lnTo>
                  <a:cubicBezTo>
                    <a:pt x="67232" y="13348"/>
                    <a:pt x="89338" y="0"/>
                    <a:pt x="116041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C116F810-D7E5-4F55-8ABD-84A95E364884}"/>
                </a:ext>
              </a:extLst>
            </p:cNvPr>
            <p:cNvSpPr/>
            <p:nvPr/>
          </p:nvSpPr>
          <p:spPr>
            <a:xfrm>
              <a:off x="4450268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5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5 w 69542"/>
                <a:gd name="connsiteY8" fmla="*/ 104076 h 338461"/>
                <a:gd name="connsiteX9" fmla="*/ 62175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76" y="0"/>
                    <a:pt x="69543" y="14277"/>
                    <a:pt x="69543" y="33160"/>
                  </a:cubicBezTo>
                  <a:close/>
                  <a:moveTo>
                    <a:pt x="6217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5" y="104076"/>
                  </a:lnTo>
                  <a:lnTo>
                    <a:pt x="6217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D4042654-B2BC-4AA6-A157-885C0B58E2F9}"/>
                </a:ext>
              </a:extLst>
            </p:cNvPr>
            <p:cNvSpPr/>
            <p:nvPr/>
          </p:nvSpPr>
          <p:spPr>
            <a:xfrm>
              <a:off x="4570153" y="2039148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6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8"/>
                    <a:pt x="83360" y="198924"/>
                    <a:pt x="116511" y="198924"/>
                  </a:cubicBezTo>
                  <a:cubicBezTo>
                    <a:pt x="138157" y="198924"/>
                    <a:pt x="155657" y="190634"/>
                    <a:pt x="174079" y="171291"/>
                  </a:cubicBezTo>
                  <a:lnTo>
                    <a:pt x="208152" y="207214"/>
                  </a:lnTo>
                  <a:cubicBezTo>
                    <a:pt x="181431" y="233465"/>
                    <a:pt x="151495" y="245900"/>
                    <a:pt x="116042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6"/>
                    <a:pt x="109125" y="45126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1C1F8A9F-2959-43DD-BD31-1434DDEB6A7C}"/>
                </a:ext>
              </a:extLst>
            </p:cNvPr>
            <p:cNvSpPr/>
            <p:nvPr/>
          </p:nvSpPr>
          <p:spPr>
            <a:xfrm>
              <a:off x="4831929" y="1936931"/>
              <a:ext cx="219187" cy="348116"/>
            </a:xfrm>
            <a:custGeom>
              <a:avLst/>
              <a:gdLst>
                <a:gd name="connsiteX0" fmla="*/ 0 w 219187"/>
                <a:gd name="connsiteY0" fmla="*/ 224706 h 348116"/>
                <a:gd name="connsiteX1" fmla="*/ 95317 w 219187"/>
                <a:gd name="connsiteY1" fmla="*/ 102217 h 348116"/>
                <a:gd name="connsiteX2" fmla="*/ 163478 w 219187"/>
                <a:gd name="connsiteY2" fmla="*/ 133986 h 348116"/>
                <a:gd name="connsiteX3" fmla="*/ 164391 w 219187"/>
                <a:gd name="connsiteY3" fmla="*/ 133986 h 348116"/>
                <a:gd name="connsiteX4" fmla="*/ 164391 w 219187"/>
                <a:gd name="connsiteY4" fmla="*/ 13808 h 348116"/>
                <a:gd name="connsiteX5" fmla="*/ 219188 w 219187"/>
                <a:gd name="connsiteY5" fmla="*/ 0 h 348116"/>
                <a:gd name="connsiteX6" fmla="*/ 219188 w 219187"/>
                <a:gd name="connsiteY6" fmla="*/ 342590 h 348116"/>
                <a:gd name="connsiteX7" fmla="*/ 165773 w 219187"/>
                <a:gd name="connsiteY7" fmla="*/ 342590 h 348116"/>
                <a:gd name="connsiteX8" fmla="*/ 165773 w 219187"/>
                <a:gd name="connsiteY8" fmla="*/ 314957 h 348116"/>
                <a:gd name="connsiteX9" fmla="*/ 164851 w 219187"/>
                <a:gd name="connsiteY9" fmla="*/ 314957 h 348116"/>
                <a:gd name="connsiteX10" fmla="*/ 94404 w 219187"/>
                <a:gd name="connsiteY10" fmla="*/ 348117 h 348116"/>
                <a:gd name="connsiteX11" fmla="*/ 0 w 219187"/>
                <a:gd name="connsiteY11" fmla="*/ 224706 h 348116"/>
                <a:gd name="connsiteX12" fmla="*/ 54328 w 219187"/>
                <a:gd name="connsiteY12" fmla="*/ 224706 h 348116"/>
                <a:gd name="connsiteX13" fmla="*/ 108664 w 219187"/>
                <a:gd name="connsiteY13" fmla="*/ 299767 h 348116"/>
                <a:gd name="connsiteX14" fmla="*/ 164383 w 219187"/>
                <a:gd name="connsiteY14" fmla="*/ 268911 h 348116"/>
                <a:gd name="connsiteX15" fmla="*/ 164383 w 219187"/>
                <a:gd name="connsiteY15" fmla="*/ 183265 h 348116"/>
                <a:gd name="connsiteX16" fmla="*/ 108664 w 219187"/>
                <a:gd name="connsiteY16" fmla="*/ 151956 h 348116"/>
                <a:gd name="connsiteX17" fmla="*/ 54328 w 219187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87" h="348116">
                  <a:moveTo>
                    <a:pt x="0" y="224706"/>
                  </a:moveTo>
                  <a:cubicBezTo>
                    <a:pt x="0" y="149185"/>
                    <a:pt x="38217" y="102217"/>
                    <a:pt x="95317" y="102217"/>
                  </a:cubicBezTo>
                  <a:cubicBezTo>
                    <a:pt x="124792" y="102217"/>
                    <a:pt x="147819" y="114643"/>
                    <a:pt x="163478" y="133986"/>
                  </a:cubicBezTo>
                  <a:lnTo>
                    <a:pt x="164391" y="133986"/>
                  </a:lnTo>
                  <a:lnTo>
                    <a:pt x="164391" y="13808"/>
                  </a:lnTo>
                  <a:lnTo>
                    <a:pt x="219188" y="0"/>
                  </a:lnTo>
                  <a:lnTo>
                    <a:pt x="219188" y="342590"/>
                  </a:lnTo>
                  <a:lnTo>
                    <a:pt x="165773" y="342590"/>
                  </a:lnTo>
                  <a:lnTo>
                    <a:pt x="165773" y="314957"/>
                  </a:lnTo>
                  <a:lnTo>
                    <a:pt x="164851" y="314957"/>
                  </a:lnTo>
                  <a:cubicBezTo>
                    <a:pt x="147819" y="335682"/>
                    <a:pt x="123410" y="348117"/>
                    <a:pt x="94404" y="348117"/>
                  </a:cubicBezTo>
                  <a:cubicBezTo>
                    <a:pt x="38677" y="348117"/>
                    <a:pt x="0" y="300689"/>
                    <a:pt x="0" y="224706"/>
                  </a:cubicBezTo>
                  <a:close/>
                  <a:moveTo>
                    <a:pt x="54328" y="224706"/>
                  </a:moveTo>
                  <a:cubicBezTo>
                    <a:pt x="54328" y="272595"/>
                    <a:pt x="74131" y="299767"/>
                    <a:pt x="108664" y="299767"/>
                  </a:cubicBezTo>
                  <a:cubicBezTo>
                    <a:pt x="129849" y="299767"/>
                    <a:pt x="147351" y="289635"/>
                    <a:pt x="164383" y="268911"/>
                  </a:cubicBezTo>
                  <a:lnTo>
                    <a:pt x="164383" y="183265"/>
                  </a:lnTo>
                  <a:cubicBezTo>
                    <a:pt x="148732" y="162088"/>
                    <a:pt x="130762" y="151956"/>
                    <a:pt x="108664" y="151956"/>
                  </a:cubicBezTo>
                  <a:cubicBezTo>
                    <a:pt x="73210" y="151956"/>
                    <a:pt x="54328" y="177739"/>
                    <a:pt x="54328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FE6073BB-B987-443D-93D9-49C8E659470B}"/>
                </a:ext>
              </a:extLst>
            </p:cNvPr>
            <p:cNvSpPr/>
            <p:nvPr/>
          </p:nvSpPr>
          <p:spPr>
            <a:xfrm>
              <a:off x="5122486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2 w 141832"/>
                <a:gd name="connsiteY1" fmla="*/ 61236 h 240364"/>
                <a:gd name="connsiteX2" fmla="*/ 102686 w 141832"/>
                <a:gd name="connsiteY2" fmla="*/ 53868 h 240364"/>
                <a:gd name="connsiteX3" fmla="*/ 54797 w 141832"/>
                <a:gd name="connsiteY3" fmla="*/ 120178 h 240364"/>
                <a:gd name="connsiteX4" fmla="*/ 54797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7 w 141832"/>
                <a:gd name="connsiteY9" fmla="*/ 35454 h 240364"/>
                <a:gd name="connsiteX10" fmla="*/ 116033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2" y="61236"/>
                  </a:lnTo>
                  <a:cubicBezTo>
                    <a:pt x="124792" y="56631"/>
                    <a:pt x="114660" y="53868"/>
                    <a:pt x="102686" y="53868"/>
                  </a:cubicBezTo>
                  <a:cubicBezTo>
                    <a:pt x="64929" y="53868"/>
                    <a:pt x="54797" y="84264"/>
                    <a:pt x="54797" y="120178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3" y="0"/>
                  </a:cubicBezTo>
                  <a:cubicBezTo>
                    <a:pt x="123871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F9006685-D690-40E5-BDDF-68D7A3F24A92}"/>
                </a:ext>
              </a:extLst>
            </p:cNvPr>
            <p:cNvSpPr/>
            <p:nvPr/>
          </p:nvSpPr>
          <p:spPr>
            <a:xfrm>
              <a:off x="5303239" y="1941059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00601C1C-5D55-4BF3-A5A7-1A3AE6189209}"/>
                </a:ext>
              </a:extLst>
            </p:cNvPr>
            <p:cNvSpPr/>
            <p:nvPr/>
          </p:nvSpPr>
          <p:spPr>
            <a:xfrm>
              <a:off x="5424179" y="2039156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2"/>
                    <a:pt x="112809" y="50192"/>
                  </a:cubicBezTo>
                  <a:cubicBezTo>
                    <a:pt x="78277" y="50192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71" y="196161"/>
                    <a:pt x="145509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817C1DF2-9151-4C01-A684-0700826D1283}"/>
                </a:ext>
              </a:extLst>
            </p:cNvPr>
            <p:cNvSpPr/>
            <p:nvPr/>
          </p:nvSpPr>
          <p:spPr>
            <a:xfrm>
              <a:off x="5668731" y="1936931"/>
              <a:ext cx="201695" cy="342590"/>
            </a:xfrm>
            <a:custGeom>
              <a:avLst/>
              <a:gdLst>
                <a:gd name="connsiteX0" fmla="*/ 201695 w 201695"/>
                <a:gd name="connsiteY0" fmla="*/ 342590 h 342590"/>
                <a:gd name="connsiteX1" fmla="*/ 146898 w 201695"/>
                <a:gd name="connsiteY1" fmla="*/ 342590 h 342590"/>
                <a:gd name="connsiteX2" fmla="*/ 146898 w 201695"/>
                <a:gd name="connsiteY2" fmla="*/ 208587 h 342590"/>
                <a:gd name="connsiteX3" fmla="*/ 103607 w 201695"/>
                <a:gd name="connsiteY3" fmla="*/ 151487 h 342590"/>
                <a:gd name="connsiteX4" fmla="*/ 54797 w 201695"/>
                <a:gd name="connsiteY4" fmla="*/ 208135 h 342590"/>
                <a:gd name="connsiteX5" fmla="*/ 54797 w 201695"/>
                <a:gd name="connsiteY5" fmla="*/ 342590 h 342590"/>
                <a:gd name="connsiteX6" fmla="*/ 0 w 201695"/>
                <a:gd name="connsiteY6" fmla="*/ 342590 h 342590"/>
                <a:gd name="connsiteX7" fmla="*/ 0 w 201695"/>
                <a:gd name="connsiteY7" fmla="*/ 13808 h 342590"/>
                <a:gd name="connsiteX8" fmla="*/ 54797 w 201695"/>
                <a:gd name="connsiteY8" fmla="*/ 0 h 342590"/>
                <a:gd name="connsiteX9" fmla="*/ 54797 w 201695"/>
                <a:gd name="connsiteY9" fmla="*/ 136298 h 342590"/>
                <a:gd name="connsiteX10" fmla="*/ 55718 w 201695"/>
                <a:gd name="connsiteY10" fmla="*/ 136298 h 342590"/>
                <a:gd name="connsiteX11" fmla="*/ 124323 w 201695"/>
                <a:gd name="connsiteY11" fmla="*/ 102225 h 342590"/>
                <a:gd name="connsiteX12" fmla="*/ 201687 w 201695"/>
                <a:gd name="connsiteY12" fmla="*/ 197082 h 342590"/>
                <a:gd name="connsiteX13" fmla="*/ 201687 w 201695"/>
                <a:gd name="connsiteY13" fmla="*/ 342590 h 34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0">
                  <a:moveTo>
                    <a:pt x="201695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297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0"/>
                  </a:lnTo>
                  <a:lnTo>
                    <a:pt x="0" y="342590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6B106256-8404-4067-8E7A-E01321DCBA03}"/>
                </a:ext>
              </a:extLst>
            </p:cNvPr>
            <p:cNvSpPr/>
            <p:nvPr/>
          </p:nvSpPr>
          <p:spPr>
            <a:xfrm>
              <a:off x="5933312" y="2109603"/>
              <a:ext cx="115120" cy="52033"/>
            </a:xfrm>
            <a:custGeom>
              <a:avLst/>
              <a:gdLst>
                <a:gd name="connsiteX0" fmla="*/ 115121 w 115120"/>
                <a:gd name="connsiteY0" fmla="*/ 52034 h 52033"/>
                <a:gd name="connsiteX1" fmla="*/ 0 w 115120"/>
                <a:gd name="connsiteY1" fmla="*/ 52034 h 52033"/>
                <a:gd name="connsiteX2" fmla="*/ 0 w 115120"/>
                <a:gd name="connsiteY2" fmla="*/ 0 h 52033"/>
                <a:gd name="connsiteX3" fmla="*/ 115121 w 115120"/>
                <a:gd name="connsiteY3" fmla="*/ 0 h 52033"/>
                <a:gd name="connsiteX4" fmla="*/ 115121 w 115120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20" h="52033">
                  <a:moveTo>
                    <a:pt x="115121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1" y="0"/>
                  </a:lnTo>
                  <a:lnTo>
                    <a:pt x="115121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6927C2D1-9462-4534-9A9E-8418E1EA163F}"/>
                </a:ext>
              </a:extLst>
            </p:cNvPr>
            <p:cNvSpPr/>
            <p:nvPr/>
          </p:nvSpPr>
          <p:spPr>
            <a:xfrm>
              <a:off x="6076636" y="1955336"/>
              <a:ext cx="302078" cy="324184"/>
            </a:xfrm>
            <a:custGeom>
              <a:avLst/>
              <a:gdLst>
                <a:gd name="connsiteX0" fmla="*/ 120647 w 302078"/>
                <a:gd name="connsiteY0" fmla="*/ 0 h 324184"/>
                <a:gd name="connsiteX1" fmla="*/ 181431 w 302078"/>
                <a:gd name="connsiteY1" fmla="*/ 0 h 324184"/>
                <a:gd name="connsiteX2" fmla="*/ 302079 w 302078"/>
                <a:gd name="connsiteY2" fmla="*/ 324185 h 324184"/>
                <a:gd name="connsiteX3" fmla="*/ 238991 w 302078"/>
                <a:gd name="connsiteY3" fmla="*/ 324185 h 324184"/>
                <a:gd name="connsiteX4" fmla="*/ 215503 w 302078"/>
                <a:gd name="connsiteY4" fmla="*/ 255111 h 324184"/>
                <a:gd name="connsiteX5" fmla="*/ 84732 w 302078"/>
                <a:gd name="connsiteY5" fmla="*/ 255111 h 324184"/>
                <a:gd name="connsiteX6" fmla="*/ 61244 w 302078"/>
                <a:gd name="connsiteY6" fmla="*/ 324185 h 324184"/>
                <a:gd name="connsiteX7" fmla="*/ 0 w 302078"/>
                <a:gd name="connsiteY7" fmla="*/ 324185 h 324184"/>
                <a:gd name="connsiteX8" fmla="*/ 120647 w 302078"/>
                <a:gd name="connsiteY8" fmla="*/ 0 h 324184"/>
                <a:gd name="connsiteX9" fmla="*/ 102686 w 302078"/>
                <a:gd name="connsiteY9" fmla="*/ 203538 h 324184"/>
                <a:gd name="connsiteX10" fmla="*/ 197542 w 302078"/>
                <a:gd name="connsiteY10" fmla="*/ 203538 h 324184"/>
                <a:gd name="connsiteX11" fmla="*/ 150575 w 302078"/>
                <a:gd name="connsiteY11" fmla="*/ 65859 h 324184"/>
                <a:gd name="connsiteX12" fmla="*/ 149654 w 302078"/>
                <a:gd name="connsiteY12" fmla="*/ 65859 h 324184"/>
                <a:gd name="connsiteX13" fmla="*/ 102686 w 302078"/>
                <a:gd name="connsiteY13" fmla="*/ 203538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078" h="324184">
                  <a:moveTo>
                    <a:pt x="120647" y="0"/>
                  </a:moveTo>
                  <a:lnTo>
                    <a:pt x="181431" y="0"/>
                  </a:lnTo>
                  <a:lnTo>
                    <a:pt x="302079" y="324185"/>
                  </a:lnTo>
                  <a:lnTo>
                    <a:pt x="238991" y="324185"/>
                  </a:lnTo>
                  <a:lnTo>
                    <a:pt x="215503" y="255111"/>
                  </a:lnTo>
                  <a:lnTo>
                    <a:pt x="84732" y="255111"/>
                  </a:lnTo>
                  <a:lnTo>
                    <a:pt x="61244" y="324185"/>
                  </a:lnTo>
                  <a:lnTo>
                    <a:pt x="0" y="324185"/>
                  </a:lnTo>
                  <a:lnTo>
                    <a:pt x="120647" y="0"/>
                  </a:lnTo>
                  <a:close/>
                  <a:moveTo>
                    <a:pt x="102686" y="203538"/>
                  </a:moveTo>
                  <a:lnTo>
                    <a:pt x="197542" y="203538"/>
                  </a:lnTo>
                  <a:lnTo>
                    <a:pt x="150575" y="65859"/>
                  </a:lnTo>
                  <a:lnTo>
                    <a:pt x="149654" y="65859"/>
                  </a:lnTo>
                  <a:lnTo>
                    <a:pt x="102686" y="2035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4D24B4B9-ED7F-4932-B6A0-95BAB2E6BAA1}"/>
                </a:ext>
              </a:extLst>
            </p:cNvPr>
            <p:cNvSpPr/>
            <p:nvPr/>
          </p:nvSpPr>
          <p:spPr>
            <a:xfrm>
              <a:off x="6426787" y="1937383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5B42272A-45E1-4F0A-8F5A-871FF29FF040}"/>
                </a:ext>
              </a:extLst>
            </p:cNvPr>
            <p:cNvSpPr/>
            <p:nvPr/>
          </p:nvSpPr>
          <p:spPr>
            <a:xfrm>
              <a:off x="6541003" y="2039148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0 w 214130"/>
                <a:gd name="connsiteY3" fmla="*/ 119266 h 245899"/>
                <a:gd name="connsiteX4" fmla="*/ 213209 w 214130"/>
                <a:gd name="connsiteY4" fmla="*/ 141824 h 245899"/>
                <a:gd name="connsiteX5" fmla="*/ 55726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6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0" y="46968"/>
                    <a:pt x="214130" y="119266"/>
                  </a:cubicBezTo>
                  <a:cubicBezTo>
                    <a:pt x="214130" y="127095"/>
                    <a:pt x="213670" y="135385"/>
                    <a:pt x="213209" y="141824"/>
                  </a:cubicBezTo>
                  <a:lnTo>
                    <a:pt x="55726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31" y="233465"/>
                    <a:pt x="151487" y="245900"/>
                    <a:pt x="116033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72" y="65850"/>
                    <a:pt x="139990" y="45126"/>
                    <a:pt x="109134" y="45126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7CA3A6CD-6E16-40A8-9445-6EE8B3BB8A0D}"/>
                </a:ext>
              </a:extLst>
            </p:cNvPr>
            <p:cNvSpPr/>
            <p:nvPr/>
          </p:nvSpPr>
          <p:spPr>
            <a:xfrm>
              <a:off x="6784224" y="2045127"/>
              <a:ext cx="224245" cy="234394"/>
            </a:xfrm>
            <a:custGeom>
              <a:avLst/>
              <a:gdLst>
                <a:gd name="connsiteX0" fmla="*/ 224245 w 224245"/>
                <a:gd name="connsiteY0" fmla="*/ 234395 h 234394"/>
                <a:gd name="connsiteX1" fmla="*/ 161619 w 224245"/>
                <a:gd name="connsiteY1" fmla="*/ 234395 h 234394"/>
                <a:gd name="connsiteX2" fmla="*/ 111427 w 224245"/>
                <a:gd name="connsiteY2" fmla="*/ 153346 h 234394"/>
                <a:gd name="connsiteX3" fmla="*/ 110515 w 224245"/>
                <a:gd name="connsiteY3" fmla="*/ 153346 h 234394"/>
                <a:gd name="connsiteX4" fmla="*/ 61697 w 224245"/>
                <a:gd name="connsiteY4" fmla="*/ 234395 h 234394"/>
                <a:gd name="connsiteX5" fmla="*/ 0 w 224245"/>
                <a:gd name="connsiteY5" fmla="*/ 234395 h 234394"/>
                <a:gd name="connsiteX6" fmla="*/ 80119 w 224245"/>
                <a:gd name="connsiteY6" fmla="*/ 112826 h 234394"/>
                <a:gd name="connsiteX7" fmla="*/ 5979 w 224245"/>
                <a:gd name="connsiteY7" fmla="*/ 0 h 234394"/>
                <a:gd name="connsiteX8" fmla="*/ 67684 w 224245"/>
                <a:gd name="connsiteY8" fmla="*/ 0 h 234394"/>
                <a:gd name="connsiteX9" fmla="*/ 111888 w 224245"/>
                <a:gd name="connsiteY9" fmla="*/ 71837 h 234394"/>
                <a:gd name="connsiteX10" fmla="*/ 112801 w 224245"/>
                <a:gd name="connsiteY10" fmla="*/ 71837 h 234394"/>
                <a:gd name="connsiteX11" fmla="*/ 156553 w 224245"/>
                <a:gd name="connsiteY11" fmla="*/ 0 h 234394"/>
                <a:gd name="connsiteX12" fmla="*/ 217337 w 224245"/>
                <a:gd name="connsiteY12" fmla="*/ 0 h 234394"/>
                <a:gd name="connsiteX13" fmla="*/ 143657 w 224245"/>
                <a:gd name="connsiteY13" fmla="*/ 111897 h 234394"/>
                <a:gd name="connsiteX14" fmla="*/ 224245 w 224245"/>
                <a:gd name="connsiteY14" fmla="*/ 234395 h 2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245" h="234394">
                  <a:moveTo>
                    <a:pt x="224245" y="234395"/>
                  </a:moveTo>
                  <a:lnTo>
                    <a:pt x="161619" y="234395"/>
                  </a:lnTo>
                  <a:lnTo>
                    <a:pt x="111427" y="153346"/>
                  </a:lnTo>
                  <a:lnTo>
                    <a:pt x="110515" y="153346"/>
                  </a:lnTo>
                  <a:lnTo>
                    <a:pt x="61697" y="234395"/>
                  </a:lnTo>
                  <a:lnTo>
                    <a:pt x="0" y="234395"/>
                  </a:lnTo>
                  <a:lnTo>
                    <a:pt x="80119" y="112826"/>
                  </a:lnTo>
                  <a:lnTo>
                    <a:pt x="5979" y="0"/>
                  </a:lnTo>
                  <a:lnTo>
                    <a:pt x="67684" y="0"/>
                  </a:lnTo>
                  <a:lnTo>
                    <a:pt x="111888" y="71837"/>
                  </a:lnTo>
                  <a:lnTo>
                    <a:pt x="112801" y="71837"/>
                  </a:lnTo>
                  <a:lnTo>
                    <a:pt x="156553" y="0"/>
                  </a:lnTo>
                  <a:lnTo>
                    <a:pt x="217337" y="0"/>
                  </a:lnTo>
                  <a:lnTo>
                    <a:pt x="143657" y="111897"/>
                  </a:lnTo>
                  <a:lnTo>
                    <a:pt x="224245" y="23439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7FE1A26D-7D77-46D7-BD0D-488898D8CD0B}"/>
                </a:ext>
              </a:extLst>
            </p:cNvPr>
            <p:cNvSpPr/>
            <p:nvPr/>
          </p:nvSpPr>
          <p:spPr>
            <a:xfrm>
              <a:off x="7037149" y="2039148"/>
              <a:ext cx="198924" cy="245899"/>
            </a:xfrm>
            <a:custGeom>
              <a:avLst/>
              <a:gdLst>
                <a:gd name="connsiteX0" fmla="*/ 100835 w 198924"/>
                <a:gd name="connsiteY0" fmla="*/ 94856 h 245899"/>
                <a:gd name="connsiteX1" fmla="*/ 145039 w 198924"/>
                <a:gd name="connsiteY1" fmla="*/ 99922 h 245899"/>
                <a:gd name="connsiteX2" fmla="*/ 145039 w 198924"/>
                <a:gd name="connsiteY2" fmla="*/ 91633 h 245899"/>
                <a:gd name="connsiteX3" fmla="*/ 93466 w 198924"/>
                <a:gd name="connsiteY3" fmla="*/ 46047 h 245899"/>
                <a:gd name="connsiteX4" fmla="*/ 34064 w 198924"/>
                <a:gd name="connsiteY4" fmla="*/ 59402 h 245899"/>
                <a:gd name="connsiteX5" fmla="*/ 22090 w 198924"/>
                <a:gd name="connsiteY5" fmla="*/ 13356 h 245899"/>
                <a:gd name="connsiteX6" fmla="*/ 98993 w 198924"/>
                <a:gd name="connsiteY6" fmla="*/ 0 h 245899"/>
                <a:gd name="connsiteX7" fmla="*/ 198924 w 198924"/>
                <a:gd name="connsiteY7" fmla="*/ 90712 h 245899"/>
                <a:gd name="connsiteX8" fmla="*/ 198924 w 198924"/>
                <a:gd name="connsiteY8" fmla="*/ 240373 h 245899"/>
                <a:gd name="connsiteX9" fmla="*/ 146882 w 198924"/>
                <a:gd name="connsiteY9" fmla="*/ 240373 h 245899"/>
                <a:gd name="connsiteX10" fmla="*/ 146882 w 198924"/>
                <a:gd name="connsiteY10" fmla="*/ 215504 h 245899"/>
                <a:gd name="connsiteX11" fmla="*/ 145969 w 198924"/>
                <a:gd name="connsiteY11" fmla="*/ 215504 h 245899"/>
                <a:gd name="connsiteX12" fmla="*/ 77356 w 198924"/>
                <a:gd name="connsiteY12" fmla="*/ 245900 h 245899"/>
                <a:gd name="connsiteX13" fmla="*/ 0 w 198924"/>
                <a:gd name="connsiteY13" fmla="*/ 171299 h 245899"/>
                <a:gd name="connsiteX14" fmla="*/ 100835 w 198924"/>
                <a:gd name="connsiteY14" fmla="*/ 94856 h 245899"/>
                <a:gd name="connsiteX15" fmla="*/ 91624 w 198924"/>
                <a:gd name="connsiteY15" fmla="*/ 204919 h 245899"/>
                <a:gd name="connsiteX16" fmla="*/ 145039 w 198924"/>
                <a:gd name="connsiteY16" fmla="*/ 176834 h 245899"/>
                <a:gd name="connsiteX17" fmla="*/ 145039 w 198924"/>
                <a:gd name="connsiteY17" fmla="*/ 135845 h 245899"/>
                <a:gd name="connsiteX18" fmla="*/ 106823 w 198924"/>
                <a:gd name="connsiteY18" fmla="*/ 131240 h 245899"/>
                <a:gd name="connsiteX19" fmla="*/ 52486 w 198924"/>
                <a:gd name="connsiteY19" fmla="*/ 169918 h 245899"/>
                <a:gd name="connsiteX20" fmla="*/ 91624 w 198924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4" h="245899">
                  <a:moveTo>
                    <a:pt x="100835" y="94856"/>
                  </a:moveTo>
                  <a:cubicBezTo>
                    <a:pt x="116025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2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46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0" y="204919"/>
                    <a:pt x="129842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9" y="131240"/>
                    <a:pt x="106823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8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091F6143-639A-4F3D-8B07-39438D782D44}"/>
                </a:ext>
              </a:extLst>
            </p:cNvPr>
            <p:cNvSpPr/>
            <p:nvPr/>
          </p:nvSpPr>
          <p:spPr>
            <a:xfrm>
              <a:off x="7305540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0 w 201695"/>
                <a:gd name="connsiteY1" fmla="*/ 240373 h 240373"/>
                <a:gd name="connsiteX2" fmla="*/ 146890 w 201695"/>
                <a:gd name="connsiteY2" fmla="*/ 106370 h 240373"/>
                <a:gd name="connsiteX3" fmla="*/ 103607 w 201695"/>
                <a:gd name="connsiteY3" fmla="*/ 49270 h 240373"/>
                <a:gd name="connsiteX4" fmla="*/ 54797 w 201695"/>
                <a:gd name="connsiteY4" fmla="*/ 105918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0" y="240373"/>
                  </a:lnTo>
                  <a:lnTo>
                    <a:pt x="146890" y="106370"/>
                  </a:lnTo>
                  <a:cubicBezTo>
                    <a:pt x="146890" y="72298"/>
                    <a:pt x="136767" y="49270"/>
                    <a:pt x="103607" y="49270"/>
                  </a:cubicBezTo>
                  <a:cubicBezTo>
                    <a:pt x="65390" y="49270"/>
                    <a:pt x="54797" y="80588"/>
                    <a:pt x="54797" y="105918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id="{0719B3E5-5B65-43B2-9D81-D3CFE51DE9F6}"/>
                </a:ext>
              </a:extLst>
            </p:cNvPr>
            <p:cNvSpPr/>
            <p:nvPr/>
          </p:nvSpPr>
          <p:spPr>
            <a:xfrm>
              <a:off x="7565198" y="1936931"/>
              <a:ext cx="219195" cy="348116"/>
            </a:xfrm>
            <a:custGeom>
              <a:avLst/>
              <a:gdLst>
                <a:gd name="connsiteX0" fmla="*/ 0 w 219195"/>
                <a:gd name="connsiteY0" fmla="*/ 224706 h 348116"/>
                <a:gd name="connsiteX1" fmla="*/ 95325 w 219195"/>
                <a:gd name="connsiteY1" fmla="*/ 102217 h 348116"/>
                <a:gd name="connsiteX2" fmla="*/ 163478 w 219195"/>
                <a:gd name="connsiteY2" fmla="*/ 133986 h 348116"/>
                <a:gd name="connsiteX3" fmla="*/ 164399 w 219195"/>
                <a:gd name="connsiteY3" fmla="*/ 133986 h 348116"/>
                <a:gd name="connsiteX4" fmla="*/ 164399 w 219195"/>
                <a:gd name="connsiteY4" fmla="*/ 13808 h 348116"/>
                <a:gd name="connsiteX5" fmla="*/ 219196 w 219195"/>
                <a:gd name="connsiteY5" fmla="*/ 0 h 348116"/>
                <a:gd name="connsiteX6" fmla="*/ 219196 w 219195"/>
                <a:gd name="connsiteY6" fmla="*/ 342590 h 348116"/>
                <a:gd name="connsiteX7" fmla="*/ 165781 w 219195"/>
                <a:gd name="connsiteY7" fmla="*/ 342590 h 348116"/>
                <a:gd name="connsiteX8" fmla="*/ 165781 w 219195"/>
                <a:gd name="connsiteY8" fmla="*/ 314957 h 348116"/>
                <a:gd name="connsiteX9" fmla="*/ 164859 w 219195"/>
                <a:gd name="connsiteY9" fmla="*/ 314957 h 348116"/>
                <a:gd name="connsiteX10" fmla="*/ 94404 w 219195"/>
                <a:gd name="connsiteY10" fmla="*/ 348117 h 348116"/>
                <a:gd name="connsiteX11" fmla="*/ 0 w 219195"/>
                <a:gd name="connsiteY11" fmla="*/ 224706 h 348116"/>
                <a:gd name="connsiteX12" fmla="*/ 54336 w 219195"/>
                <a:gd name="connsiteY12" fmla="*/ 224706 h 348116"/>
                <a:gd name="connsiteX13" fmla="*/ 108673 w 219195"/>
                <a:gd name="connsiteY13" fmla="*/ 299767 h 348116"/>
                <a:gd name="connsiteX14" fmla="*/ 164391 w 219195"/>
                <a:gd name="connsiteY14" fmla="*/ 268911 h 348116"/>
                <a:gd name="connsiteX15" fmla="*/ 164391 w 219195"/>
                <a:gd name="connsiteY15" fmla="*/ 183265 h 348116"/>
                <a:gd name="connsiteX16" fmla="*/ 108673 w 219195"/>
                <a:gd name="connsiteY16" fmla="*/ 151956 h 348116"/>
                <a:gd name="connsiteX17" fmla="*/ 54336 w 219195"/>
                <a:gd name="connsiteY17" fmla="*/ 224706 h 3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5" h="348116">
                  <a:moveTo>
                    <a:pt x="0" y="224706"/>
                  </a:moveTo>
                  <a:cubicBezTo>
                    <a:pt x="0" y="149185"/>
                    <a:pt x="38217" y="102217"/>
                    <a:pt x="95325" y="102217"/>
                  </a:cubicBezTo>
                  <a:cubicBezTo>
                    <a:pt x="124800" y="102217"/>
                    <a:pt x="147828" y="114643"/>
                    <a:pt x="163478" y="133986"/>
                  </a:cubicBezTo>
                  <a:lnTo>
                    <a:pt x="164399" y="133986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0"/>
                  </a:lnTo>
                  <a:lnTo>
                    <a:pt x="165781" y="342590"/>
                  </a:lnTo>
                  <a:lnTo>
                    <a:pt x="165781" y="314957"/>
                  </a:lnTo>
                  <a:lnTo>
                    <a:pt x="164859" y="314957"/>
                  </a:lnTo>
                  <a:cubicBezTo>
                    <a:pt x="147828" y="335682"/>
                    <a:pt x="123418" y="348117"/>
                    <a:pt x="94404" y="348117"/>
                  </a:cubicBezTo>
                  <a:cubicBezTo>
                    <a:pt x="38686" y="348117"/>
                    <a:pt x="0" y="300689"/>
                    <a:pt x="0" y="224706"/>
                  </a:cubicBezTo>
                  <a:close/>
                  <a:moveTo>
                    <a:pt x="54336" y="224706"/>
                  </a:moveTo>
                  <a:cubicBezTo>
                    <a:pt x="54336" y="272595"/>
                    <a:pt x="74140" y="299767"/>
                    <a:pt x="108673" y="299767"/>
                  </a:cubicBezTo>
                  <a:cubicBezTo>
                    <a:pt x="129850" y="299767"/>
                    <a:pt x="147351" y="289635"/>
                    <a:pt x="164391" y="268911"/>
                  </a:cubicBezTo>
                  <a:lnTo>
                    <a:pt x="164391" y="183265"/>
                  </a:lnTo>
                  <a:cubicBezTo>
                    <a:pt x="148733" y="162088"/>
                    <a:pt x="130771" y="151956"/>
                    <a:pt x="108673" y="151956"/>
                  </a:cubicBezTo>
                  <a:cubicBezTo>
                    <a:pt x="73219" y="151956"/>
                    <a:pt x="54336" y="177739"/>
                    <a:pt x="54336" y="224706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F103A488-1226-4CCD-B931-5F7438AE2F80}"/>
                </a:ext>
              </a:extLst>
            </p:cNvPr>
            <p:cNvSpPr/>
            <p:nvPr/>
          </p:nvSpPr>
          <p:spPr>
            <a:xfrm>
              <a:off x="7843881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89 w 214130"/>
                <a:gd name="connsiteY10" fmla="*/ 101765 h 245899"/>
                <a:gd name="connsiteX11" fmla="*/ 161160 w 214130"/>
                <a:gd name="connsiteY11" fmla="*/ 101765 h 245899"/>
                <a:gd name="connsiteX12" fmla="*/ 109125 w 214130"/>
                <a:gd name="connsiteY12" fmla="*/ 45126 h 245899"/>
                <a:gd name="connsiteX13" fmla="*/ 54789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8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23" y="233465"/>
                    <a:pt x="151496" y="245900"/>
                    <a:pt x="116034" y="245900"/>
                  </a:cubicBezTo>
                  <a:close/>
                  <a:moveTo>
                    <a:pt x="54789" y="101765"/>
                  </a:moveTo>
                  <a:lnTo>
                    <a:pt x="161160" y="101765"/>
                  </a:lnTo>
                  <a:cubicBezTo>
                    <a:pt x="158857" y="65850"/>
                    <a:pt x="139982" y="45126"/>
                    <a:pt x="109125" y="45126"/>
                  </a:cubicBezTo>
                  <a:cubicBezTo>
                    <a:pt x="78738" y="45134"/>
                    <a:pt x="59394" y="65390"/>
                    <a:pt x="54789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EF3F776B-7E6A-4950-84DB-DC42302BA9B9}"/>
                </a:ext>
              </a:extLst>
            </p:cNvPr>
            <p:cNvSpPr/>
            <p:nvPr/>
          </p:nvSpPr>
          <p:spPr>
            <a:xfrm>
              <a:off x="8117849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86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6 w 141832"/>
                <a:gd name="connsiteY7" fmla="*/ 5979 h 240364"/>
                <a:gd name="connsiteX8" fmla="*/ 53876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801" y="56631"/>
                    <a:pt x="114668" y="53868"/>
                    <a:pt x="102686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8" y="35454"/>
                  </a:lnTo>
                  <a:cubicBezTo>
                    <a:pt x="67224" y="13348"/>
                    <a:pt x="89330" y="0"/>
                    <a:pt x="116042" y="0"/>
                  </a:cubicBezTo>
                  <a:cubicBezTo>
                    <a:pt x="123871" y="-8"/>
                    <a:pt x="133534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2" name="Freihandform: Form 131">
              <a:extLst>
                <a:ext uri="{FF2B5EF4-FFF2-40B4-BE49-F238E27FC236}">
                  <a16:creationId xmlns:a16="http://schemas.microsoft.com/office/drawing/2014/main" id="{FC0F14F5-38EB-4D6F-BD85-7077223A5A7A}"/>
                </a:ext>
              </a:extLst>
            </p:cNvPr>
            <p:cNvSpPr/>
            <p:nvPr/>
          </p:nvSpPr>
          <p:spPr>
            <a:xfrm>
              <a:off x="8293771" y="2109603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1E048B0E-3AE0-4AA1-A63B-68E8E4E40DD0}"/>
                </a:ext>
              </a:extLst>
            </p:cNvPr>
            <p:cNvSpPr/>
            <p:nvPr/>
          </p:nvSpPr>
          <p:spPr>
            <a:xfrm>
              <a:off x="8478811" y="1955336"/>
              <a:ext cx="253268" cy="329711"/>
            </a:xfrm>
            <a:custGeom>
              <a:avLst/>
              <a:gdLst>
                <a:gd name="connsiteX0" fmla="*/ 253268 w 253268"/>
                <a:gd name="connsiteY0" fmla="*/ 195708 h 329711"/>
                <a:gd name="connsiteX1" fmla="*/ 126174 w 253268"/>
                <a:gd name="connsiteY1" fmla="*/ 329712 h 329711"/>
                <a:gd name="connsiteX2" fmla="*/ 0 w 253268"/>
                <a:gd name="connsiteY2" fmla="*/ 195708 h 329711"/>
                <a:gd name="connsiteX3" fmla="*/ 0 w 253268"/>
                <a:gd name="connsiteY3" fmla="*/ 0 h 329711"/>
                <a:gd name="connsiteX4" fmla="*/ 58941 w 253268"/>
                <a:gd name="connsiteY4" fmla="*/ 0 h 329711"/>
                <a:gd name="connsiteX5" fmla="*/ 58941 w 253268"/>
                <a:gd name="connsiteY5" fmla="*/ 192485 h 329711"/>
                <a:gd name="connsiteX6" fmla="*/ 128016 w 253268"/>
                <a:gd name="connsiteY6" fmla="*/ 274446 h 329711"/>
                <a:gd name="connsiteX7" fmla="*/ 194795 w 253268"/>
                <a:gd name="connsiteY7" fmla="*/ 192485 h 329711"/>
                <a:gd name="connsiteX8" fmla="*/ 194795 w 253268"/>
                <a:gd name="connsiteY8" fmla="*/ 0 h 329711"/>
                <a:gd name="connsiteX9" fmla="*/ 253268 w 253268"/>
                <a:gd name="connsiteY9" fmla="*/ 0 h 329711"/>
                <a:gd name="connsiteX10" fmla="*/ 253268 w 253268"/>
                <a:gd name="connsiteY10" fmla="*/ 195708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68" h="329711">
                  <a:moveTo>
                    <a:pt x="253268" y="195708"/>
                  </a:moveTo>
                  <a:cubicBezTo>
                    <a:pt x="253268" y="273993"/>
                    <a:pt x="213209" y="329712"/>
                    <a:pt x="126174" y="329712"/>
                  </a:cubicBezTo>
                  <a:cubicBezTo>
                    <a:pt x="39599" y="329712"/>
                    <a:pt x="0" y="274446"/>
                    <a:pt x="0" y="195708"/>
                  </a:cubicBezTo>
                  <a:lnTo>
                    <a:pt x="0" y="0"/>
                  </a:lnTo>
                  <a:lnTo>
                    <a:pt x="58941" y="0"/>
                  </a:lnTo>
                  <a:lnTo>
                    <a:pt x="58941" y="192485"/>
                  </a:lnTo>
                  <a:cubicBezTo>
                    <a:pt x="58941" y="241294"/>
                    <a:pt x="80127" y="274446"/>
                    <a:pt x="128016" y="274446"/>
                  </a:cubicBezTo>
                  <a:cubicBezTo>
                    <a:pt x="175913" y="274446"/>
                    <a:pt x="194795" y="241755"/>
                    <a:pt x="194795" y="192485"/>
                  </a:cubicBezTo>
                  <a:lnTo>
                    <a:pt x="194795" y="0"/>
                  </a:lnTo>
                  <a:lnTo>
                    <a:pt x="253268" y="0"/>
                  </a:lnTo>
                  <a:lnTo>
                    <a:pt x="253268" y="19570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9327B281-6258-4D41-9D1C-4A9E4CD7B000}"/>
                </a:ext>
              </a:extLst>
            </p:cNvPr>
            <p:cNvSpPr/>
            <p:nvPr/>
          </p:nvSpPr>
          <p:spPr>
            <a:xfrm>
              <a:off x="8804838" y="2039148"/>
              <a:ext cx="201695" cy="240373"/>
            </a:xfrm>
            <a:custGeom>
              <a:avLst/>
              <a:gdLst>
                <a:gd name="connsiteX0" fmla="*/ 201696 w 201695"/>
                <a:gd name="connsiteY0" fmla="*/ 240373 h 240373"/>
                <a:gd name="connsiteX1" fmla="*/ 146898 w 201695"/>
                <a:gd name="connsiteY1" fmla="*/ 240373 h 240373"/>
                <a:gd name="connsiteX2" fmla="*/ 146898 w 201695"/>
                <a:gd name="connsiteY2" fmla="*/ 106370 h 240373"/>
                <a:gd name="connsiteX3" fmla="*/ 103607 w 201695"/>
                <a:gd name="connsiteY3" fmla="*/ 49270 h 240373"/>
                <a:gd name="connsiteX4" fmla="*/ 54798 w 201695"/>
                <a:gd name="connsiteY4" fmla="*/ 105918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73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73"/>
                  </a:moveTo>
                  <a:lnTo>
                    <a:pt x="146898" y="240373"/>
                  </a:lnTo>
                  <a:lnTo>
                    <a:pt x="146898" y="106370"/>
                  </a:lnTo>
                  <a:cubicBezTo>
                    <a:pt x="146898" y="72298"/>
                    <a:pt x="136767" y="49270"/>
                    <a:pt x="103607" y="49270"/>
                  </a:cubicBezTo>
                  <a:cubicBezTo>
                    <a:pt x="65390" y="49270"/>
                    <a:pt x="54798" y="80588"/>
                    <a:pt x="54798" y="105918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7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4C83E44C-5C54-4D63-931E-F94A8FCE137A}"/>
                </a:ext>
              </a:extLst>
            </p:cNvPr>
            <p:cNvSpPr/>
            <p:nvPr/>
          </p:nvSpPr>
          <p:spPr>
            <a:xfrm>
              <a:off x="9068273" y="1941059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2 w 69534"/>
                <a:gd name="connsiteY1" fmla="*/ 66311 h 338461"/>
                <a:gd name="connsiteX2" fmla="*/ 0 w 69534"/>
                <a:gd name="connsiteY2" fmla="*/ 33160 h 338461"/>
                <a:gd name="connsiteX3" fmla="*/ 34532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2" y="66311"/>
                  </a:cubicBezTo>
                  <a:cubicBezTo>
                    <a:pt x="15649" y="66311"/>
                    <a:pt x="0" y="52503"/>
                    <a:pt x="0" y="33160"/>
                  </a:cubicBezTo>
                  <a:cubicBezTo>
                    <a:pt x="0" y="14277"/>
                    <a:pt x="15649" y="0"/>
                    <a:pt x="34532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145D09AB-BA33-4E2C-9C9B-60A9EE2AE1AB}"/>
                </a:ext>
              </a:extLst>
            </p:cNvPr>
            <p:cNvSpPr/>
            <p:nvPr/>
          </p:nvSpPr>
          <p:spPr>
            <a:xfrm>
              <a:off x="9176921" y="2045135"/>
              <a:ext cx="227478" cy="234386"/>
            </a:xfrm>
            <a:custGeom>
              <a:avLst/>
              <a:gdLst>
                <a:gd name="connsiteX0" fmla="*/ 227478 w 227478"/>
                <a:gd name="connsiteY0" fmla="*/ 0 h 234386"/>
                <a:gd name="connsiteX1" fmla="*/ 142284 w 227478"/>
                <a:gd name="connsiteY1" fmla="*/ 234386 h 234386"/>
                <a:gd name="connsiteX2" fmla="*/ 85185 w 227478"/>
                <a:gd name="connsiteY2" fmla="*/ 234386 h 234386"/>
                <a:gd name="connsiteX3" fmla="*/ 0 w 227478"/>
                <a:gd name="connsiteY3" fmla="*/ 0 h 234386"/>
                <a:gd name="connsiteX4" fmla="*/ 60323 w 227478"/>
                <a:gd name="connsiteY4" fmla="*/ 0 h 234386"/>
                <a:gd name="connsiteX5" fmla="*/ 114199 w 227478"/>
                <a:gd name="connsiteY5" fmla="*/ 170387 h 234386"/>
                <a:gd name="connsiteX6" fmla="*/ 115120 w 227478"/>
                <a:gd name="connsiteY6" fmla="*/ 170387 h 234386"/>
                <a:gd name="connsiteX7" fmla="*/ 168997 w 227478"/>
                <a:gd name="connsiteY7" fmla="*/ 0 h 234386"/>
                <a:gd name="connsiteX8" fmla="*/ 227478 w 227478"/>
                <a:gd name="connsiteY8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78" h="234386">
                  <a:moveTo>
                    <a:pt x="227478" y="0"/>
                  </a:moveTo>
                  <a:lnTo>
                    <a:pt x="142284" y="234386"/>
                  </a:lnTo>
                  <a:lnTo>
                    <a:pt x="85185" y="234386"/>
                  </a:lnTo>
                  <a:lnTo>
                    <a:pt x="0" y="0"/>
                  </a:lnTo>
                  <a:lnTo>
                    <a:pt x="60323" y="0"/>
                  </a:lnTo>
                  <a:lnTo>
                    <a:pt x="114199" y="170387"/>
                  </a:lnTo>
                  <a:lnTo>
                    <a:pt x="115120" y="170387"/>
                  </a:lnTo>
                  <a:lnTo>
                    <a:pt x="168997" y="0"/>
                  </a:lnTo>
                  <a:lnTo>
                    <a:pt x="227478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87ED857C-BFDB-4C63-9349-B04A2F2B4CB7}"/>
                </a:ext>
              </a:extLst>
            </p:cNvPr>
            <p:cNvSpPr/>
            <p:nvPr/>
          </p:nvSpPr>
          <p:spPr>
            <a:xfrm>
              <a:off x="9429904" y="2039148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27 w 214130"/>
                <a:gd name="connsiteY5" fmla="*/ 141824 h 245899"/>
                <a:gd name="connsiteX6" fmla="*/ 116511 w 214130"/>
                <a:gd name="connsiteY6" fmla="*/ 198924 h 245899"/>
                <a:gd name="connsiteX7" fmla="*/ 174072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8 w 214130"/>
                <a:gd name="connsiteY10" fmla="*/ 101765 h 245899"/>
                <a:gd name="connsiteX11" fmla="*/ 161168 w 214130"/>
                <a:gd name="connsiteY11" fmla="*/ 101765 h 245899"/>
                <a:gd name="connsiteX12" fmla="*/ 109134 w 214130"/>
                <a:gd name="connsiteY12" fmla="*/ 45126 h 245899"/>
                <a:gd name="connsiteX13" fmla="*/ 5479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500" y="245900"/>
                    <a:pt x="0" y="196621"/>
                    <a:pt x="0" y="122489"/>
                  </a:cubicBezTo>
                  <a:cubicBezTo>
                    <a:pt x="0" y="49739"/>
                    <a:pt x="44666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1" y="135385"/>
                    <a:pt x="213210" y="141824"/>
                  </a:cubicBezTo>
                  <a:lnTo>
                    <a:pt x="55727" y="141824"/>
                  </a:lnTo>
                  <a:cubicBezTo>
                    <a:pt x="61714" y="178208"/>
                    <a:pt x="83352" y="198924"/>
                    <a:pt x="116511" y="198924"/>
                  </a:cubicBezTo>
                  <a:cubicBezTo>
                    <a:pt x="138148" y="198924"/>
                    <a:pt x="155649" y="190634"/>
                    <a:pt x="174072" y="171291"/>
                  </a:cubicBezTo>
                  <a:lnTo>
                    <a:pt x="208144" y="207214"/>
                  </a:lnTo>
                  <a:cubicBezTo>
                    <a:pt x="181431" y="233465"/>
                    <a:pt x="151488" y="245900"/>
                    <a:pt x="116034" y="245900"/>
                  </a:cubicBezTo>
                  <a:close/>
                  <a:moveTo>
                    <a:pt x="54798" y="101765"/>
                  </a:moveTo>
                  <a:lnTo>
                    <a:pt x="161168" y="101765"/>
                  </a:lnTo>
                  <a:cubicBezTo>
                    <a:pt x="158873" y="65850"/>
                    <a:pt x="139990" y="45126"/>
                    <a:pt x="109134" y="45126"/>
                  </a:cubicBezTo>
                  <a:cubicBezTo>
                    <a:pt x="78738" y="45134"/>
                    <a:pt x="59394" y="65390"/>
                    <a:pt x="5479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022462CF-1873-4148-A70A-D28CE73EB178}"/>
                </a:ext>
              </a:extLst>
            </p:cNvPr>
            <p:cNvSpPr/>
            <p:nvPr/>
          </p:nvSpPr>
          <p:spPr>
            <a:xfrm>
              <a:off x="9703872" y="2039156"/>
              <a:ext cx="141832" cy="240364"/>
            </a:xfrm>
            <a:custGeom>
              <a:avLst/>
              <a:gdLst>
                <a:gd name="connsiteX0" fmla="*/ 141832 w 141832"/>
                <a:gd name="connsiteY0" fmla="*/ 5058 h 240364"/>
                <a:gd name="connsiteX1" fmla="*/ 133083 w 141832"/>
                <a:gd name="connsiteY1" fmla="*/ 61236 h 240364"/>
                <a:gd name="connsiteX2" fmla="*/ 102694 w 141832"/>
                <a:gd name="connsiteY2" fmla="*/ 53868 h 240364"/>
                <a:gd name="connsiteX3" fmla="*/ 54798 w 141832"/>
                <a:gd name="connsiteY3" fmla="*/ 120178 h 240364"/>
                <a:gd name="connsiteX4" fmla="*/ 54798 w 141832"/>
                <a:gd name="connsiteY4" fmla="*/ 240365 h 240364"/>
                <a:gd name="connsiteX5" fmla="*/ 0 w 141832"/>
                <a:gd name="connsiteY5" fmla="*/ 240365 h 240364"/>
                <a:gd name="connsiteX6" fmla="*/ 0 w 141832"/>
                <a:gd name="connsiteY6" fmla="*/ 5979 h 240364"/>
                <a:gd name="connsiteX7" fmla="*/ 53877 w 141832"/>
                <a:gd name="connsiteY7" fmla="*/ 5979 h 240364"/>
                <a:gd name="connsiteX8" fmla="*/ 53877 w 141832"/>
                <a:gd name="connsiteY8" fmla="*/ 35454 h 240364"/>
                <a:gd name="connsiteX9" fmla="*/ 54798 w 141832"/>
                <a:gd name="connsiteY9" fmla="*/ 35454 h 240364"/>
                <a:gd name="connsiteX10" fmla="*/ 116042 w 141832"/>
                <a:gd name="connsiteY10" fmla="*/ 0 h 240364"/>
                <a:gd name="connsiteX11" fmla="*/ 141832 w 141832"/>
                <a:gd name="connsiteY11" fmla="*/ 5058 h 2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4">
                  <a:moveTo>
                    <a:pt x="141832" y="5058"/>
                  </a:moveTo>
                  <a:lnTo>
                    <a:pt x="133083" y="61236"/>
                  </a:lnTo>
                  <a:cubicBezTo>
                    <a:pt x="124793" y="56631"/>
                    <a:pt x="114669" y="53868"/>
                    <a:pt x="102694" y="53868"/>
                  </a:cubicBezTo>
                  <a:cubicBezTo>
                    <a:pt x="64929" y="53868"/>
                    <a:pt x="54798" y="84264"/>
                    <a:pt x="54798" y="120178"/>
                  </a:cubicBezTo>
                  <a:lnTo>
                    <a:pt x="54798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7" y="5979"/>
                  </a:lnTo>
                  <a:lnTo>
                    <a:pt x="53877" y="35454"/>
                  </a:lnTo>
                  <a:lnTo>
                    <a:pt x="54798" y="35454"/>
                  </a:lnTo>
                  <a:cubicBezTo>
                    <a:pt x="67224" y="13348"/>
                    <a:pt x="89331" y="0"/>
                    <a:pt x="116042" y="0"/>
                  </a:cubicBezTo>
                  <a:cubicBezTo>
                    <a:pt x="123872" y="-8"/>
                    <a:pt x="133543" y="1373"/>
                    <a:pt x="141832" y="505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713626AE-EAD2-4C7D-8BBD-8C2537F2C016}"/>
                </a:ext>
              </a:extLst>
            </p:cNvPr>
            <p:cNvSpPr/>
            <p:nvPr/>
          </p:nvSpPr>
          <p:spPr>
            <a:xfrm>
              <a:off x="9871287" y="2039148"/>
              <a:ext cx="180510" cy="245891"/>
            </a:xfrm>
            <a:custGeom>
              <a:avLst/>
              <a:gdLst>
                <a:gd name="connsiteX0" fmla="*/ 26234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2 h 245891"/>
                <a:gd name="connsiteX11" fmla="*/ 0 w 180510"/>
                <a:gd name="connsiteY11" fmla="*/ 217337 h 245891"/>
                <a:gd name="connsiteX12" fmla="*/ 26234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4" y="174063"/>
                  </a:moveTo>
                  <a:cubicBezTo>
                    <a:pt x="49261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82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2"/>
                    <a:pt x="90251" y="245892"/>
                  </a:cubicBezTo>
                  <a:cubicBezTo>
                    <a:pt x="58941" y="245892"/>
                    <a:pt x="27172" y="236220"/>
                    <a:pt x="0" y="217337"/>
                  </a:cubicBezTo>
                  <a:lnTo>
                    <a:pt x="26234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46946663-A499-4DAE-9CC7-A066B8C7448A}"/>
                </a:ext>
              </a:extLst>
            </p:cNvPr>
            <p:cNvSpPr/>
            <p:nvPr/>
          </p:nvSpPr>
          <p:spPr>
            <a:xfrm>
              <a:off x="10103018" y="1941059"/>
              <a:ext cx="69535" cy="338461"/>
            </a:xfrm>
            <a:custGeom>
              <a:avLst/>
              <a:gdLst>
                <a:gd name="connsiteX0" fmla="*/ 69535 w 69535"/>
                <a:gd name="connsiteY0" fmla="*/ 33160 h 338461"/>
                <a:gd name="connsiteX1" fmla="*/ 34533 w 69535"/>
                <a:gd name="connsiteY1" fmla="*/ 66311 h 338461"/>
                <a:gd name="connsiteX2" fmla="*/ 0 w 69535"/>
                <a:gd name="connsiteY2" fmla="*/ 33160 h 338461"/>
                <a:gd name="connsiteX3" fmla="*/ 34533 w 69535"/>
                <a:gd name="connsiteY3" fmla="*/ 0 h 338461"/>
                <a:gd name="connsiteX4" fmla="*/ 69535 w 69535"/>
                <a:gd name="connsiteY4" fmla="*/ 33160 h 338461"/>
                <a:gd name="connsiteX5" fmla="*/ 62166 w 69535"/>
                <a:gd name="connsiteY5" fmla="*/ 338462 h 338461"/>
                <a:gd name="connsiteX6" fmla="*/ 7369 w 69535"/>
                <a:gd name="connsiteY6" fmla="*/ 338462 h 338461"/>
                <a:gd name="connsiteX7" fmla="*/ 7369 w 69535"/>
                <a:gd name="connsiteY7" fmla="*/ 104076 h 338461"/>
                <a:gd name="connsiteX8" fmla="*/ 62166 w 69535"/>
                <a:gd name="connsiteY8" fmla="*/ 104076 h 338461"/>
                <a:gd name="connsiteX9" fmla="*/ 62166 w 69535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5" h="338461">
                  <a:moveTo>
                    <a:pt x="69535" y="33160"/>
                  </a:moveTo>
                  <a:cubicBezTo>
                    <a:pt x="69535" y="52503"/>
                    <a:pt x="53877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7" y="0"/>
                    <a:pt x="69535" y="14277"/>
                    <a:pt x="69535" y="33160"/>
                  </a:cubicBezTo>
                  <a:close/>
                  <a:moveTo>
                    <a:pt x="62166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6" y="104076"/>
                  </a:lnTo>
                  <a:lnTo>
                    <a:pt x="62166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61DF69B0-D9E9-4D0D-AAF3-4AF06E976215}"/>
                </a:ext>
              </a:extLst>
            </p:cNvPr>
            <p:cNvSpPr/>
            <p:nvPr/>
          </p:nvSpPr>
          <p:spPr>
            <a:xfrm>
              <a:off x="10211675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55825069-C406-4E26-8F1F-0D5BDD5F1542}"/>
                </a:ext>
              </a:extLst>
            </p:cNvPr>
            <p:cNvSpPr/>
            <p:nvPr/>
          </p:nvSpPr>
          <p:spPr>
            <a:xfrm>
              <a:off x="10400449" y="1944744"/>
              <a:ext cx="198923" cy="340304"/>
            </a:xfrm>
            <a:custGeom>
              <a:avLst/>
              <a:gdLst>
                <a:gd name="connsiteX0" fmla="*/ 100835 w 198923"/>
                <a:gd name="connsiteY0" fmla="*/ 189261 h 340304"/>
                <a:gd name="connsiteX1" fmla="*/ 145040 w 198923"/>
                <a:gd name="connsiteY1" fmla="*/ 194327 h 340304"/>
                <a:gd name="connsiteX2" fmla="*/ 145040 w 198923"/>
                <a:gd name="connsiteY2" fmla="*/ 186037 h 340304"/>
                <a:gd name="connsiteX3" fmla="*/ 93466 w 198923"/>
                <a:gd name="connsiteY3" fmla="*/ 140451 h 340304"/>
                <a:gd name="connsiteX4" fmla="*/ 34064 w 198923"/>
                <a:gd name="connsiteY4" fmla="*/ 153807 h 340304"/>
                <a:gd name="connsiteX5" fmla="*/ 22090 w 198923"/>
                <a:gd name="connsiteY5" fmla="*/ 107760 h 340304"/>
                <a:gd name="connsiteX6" fmla="*/ 98993 w 198923"/>
                <a:gd name="connsiteY6" fmla="*/ 94404 h 340304"/>
                <a:gd name="connsiteX7" fmla="*/ 198924 w 198923"/>
                <a:gd name="connsiteY7" fmla="*/ 185116 h 340304"/>
                <a:gd name="connsiteX8" fmla="*/ 198924 w 198923"/>
                <a:gd name="connsiteY8" fmla="*/ 334778 h 340304"/>
                <a:gd name="connsiteX9" fmla="*/ 146882 w 198923"/>
                <a:gd name="connsiteY9" fmla="*/ 334778 h 340304"/>
                <a:gd name="connsiteX10" fmla="*/ 146882 w 198923"/>
                <a:gd name="connsiteY10" fmla="*/ 309908 h 340304"/>
                <a:gd name="connsiteX11" fmla="*/ 145969 w 198923"/>
                <a:gd name="connsiteY11" fmla="*/ 309908 h 340304"/>
                <a:gd name="connsiteX12" fmla="*/ 77356 w 198923"/>
                <a:gd name="connsiteY12" fmla="*/ 340304 h 340304"/>
                <a:gd name="connsiteX13" fmla="*/ 0 w 198923"/>
                <a:gd name="connsiteY13" fmla="*/ 265703 h 340304"/>
                <a:gd name="connsiteX14" fmla="*/ 100835 w 198923"/>
                <a:gd name="connsiteY14" fmla="*/ 189261 h 340304"/>
                <a:gd name="connsiteX15" fmla="*/ 56170 w 198923"/>
                <a:gd name="connsiteY15" fmla="*/ 64008 h 340304"/>
                <a:gd name="connsiteX16" fmla="*/ 23480 w 198923"/>
                <a:gd name="connsiteY16" fmla="*/ 32238 h 340304"/>
                <a:gd name="connsiteX17" fmla="*/ 56170 w 198923"/>
                <a:gd name="connsiteY17" fmla="*/ 0 h 340304"/>
                <a:gd name="connsiteX18" fmla="*/ 88861 w 198923"/>
                <a:gd name="connsiteY18" fmla="*/ 32238 h 340304"/>
                <a:gd name="connsiteX19" fmla="*/ 56170 w 198923"/>
                <a:gd name="connsiteY19" fmla="*/ 64008 h 340304"/>
                <a:gd name="connsiteX20" fmla="*/ 91624 w 198923"/>
                <a:gd name="connsiteY20" fmla="*/ 299324 h 340304"/>
                <a:gd name="connsiteX21" fmla="*/ 145040 w 198923"/>
                <a:gd name="connsiteY21" fmla="*/ 271238 h 340304"/>
                <a:gd name="connsiteX22" fmla="*/ 145040 w 198923"/>
                <a:gd name="connsiteY22" fmla="*/ 230250 h 340304"/>
                <a:gd name="connsiteX23" fmla="*/ 106823 w 198923"/>
                <a:gd name="connsiteY23" fmla="*/ 225644 h 340304"/>
                <a:gd name="connsiteX24" fmla="*/ 52486 w 198923"/>
                <a:gd name="connsiteY24" fmla="*/ 264322 h 340304"/>
                <a:gd name="connsiteX25" fmla="*/ 91624 w 198923"/>
                <a:gd name="connsiteY25" fmla="*/ 299324 h 340304"/>
                <a:gd name="connsiteX26" fmla="*/ 151948 w 198923"/>
                <a:gd name="connsiteY26" fmla="*/ 64008 h 340304"/>
                <a:gd name="connsiteX27" fmla="*/ 119258 w 198923"/>
                <a:gd name="connsiteY27" fmla="*/ 32238 h 340304"/>
                <a:gd name="connsiteX28" fmla="*/ 151948 w 198923"/>
                <a:gd name="connsiteY28" fmla="*/ 0 h 340304"/>
                <a:gd name="connsiteX29" fmla="*/ 184639 w 198923"/>
                <a:gd name="connsiteY29" fmla="*/ 32238 h 340304"/>
                <a:gd name="connsiteX30" fmla="*/ 151948 w 198923"/>
                <a:gd name="connsiteY30" fmla="*/ 64008 h 3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923" h="340304">
                  <a:moveTo>
                    <a:pt x="100835" y="189261"/>
                  </a:moveTo>
                  <a:cubicBezTo>
                    <a:pt x="116026" y="189261"/>
                    <a:pt x="129851" y="190182"/>
                    <a:pt x="145040" y="194327"/>
                  </a:cubicBezTo>
                  <a:lnTo>
                    <a:pt x="145040" y="186037"/>
                  </a:lnTo>
                  <a:cubicBezTo>
                    <a:pt x="145040" y="156109"/>
                    <a:pt x="127539" y="140451"/>
                    <a:pt x="93466" y="140451"/>
                  </a:cubicBezTo>
                  <a:cubicBezTo>
                    <a:pt x="74584" y="140451"/>
                    <a:pt x="53407" y="145056"/>
                    <a:pt x="34064" y="153807"/>
                  </a:cubicBezTo>
                  <a:lnTo>
                    <a:pt x="22090" y="107760"/>
                  </a:lnTo>
                  <a:cubicBezTo>
                    <a:pt x="43727" y="99470"/>
                    <a:pt x="72282" y="94404"/>
                    <a:pt x="98993" y="94404"/>
                  </a:cubicBezTo>
                  <a:cubicBezTo>
                    <a:pt x="164844" y="94404"/>
                    <a:pt x="198924" y="125261"/>
                    <a:pt x="198924" y="185116"/>
                  </a:cubicBezTo>
                  <a:lnTo>
                    <a:pt x="198924" y="334778"/>
                  </a:lnTo>
                  <a:lnTo>
                    <a:pt x="146882" y="334778"/>
                  </a:lnTo>
                  <a:lnTo>
                    <a:pt x="146882" y="309908"/>
                  </a:lnTo>
                  <a:lnTo>
                    <a:pt x="145969" y="309908"/>
                  </a:lnTo>
                  <a:cubicBezTo>
                    <a:pt x="125705" y="330633"/>
                    <a:pt x="104528" y="340304"/>
                    <a:pt x="77356" y="340304"/>
                  </a:cubicBezTo>
                  <a:cubicBezTo>
                    <a:pt x="30388" y="340304"/>
                    <a:pt x="0" y="311290"/>
                    <a:pt x="0" y="265703"/>
                  </a:cubicBezTo>
                  <a:cubicBezTo>
                    <a:pt x="-8" y="215973"/>
                    <a:pt x="35446" y="189261"/>
                    <a:pt x="100835" y="189261"/>
                  </a:cubicBezTo>
                  <a:close/>
                  <a:moveTo>
                    <a:pt x="56170" y="64008"/>
                  </a:moveTo>
                  <a:cubicBezTo>
                    <a:pt x="38670" y="64008"/>
                    <a:pt x="23480" y="49270"/>
                    <a:pt x="23480" y="32238"/>
                  </a:cubicBezTo>
                  <a:cubicBezTo>
                    <a:pt x="23480" y="15198"/>
                    <a:pt x="38670" y="0"/>
                    <a:pt x="56170" y="0"/>
                  </a:cubicBezTo>
                  <a:cubicBezTo>
                    <a:pt x="73671" y="0"/>
                    <a:pt x="88861" y="15190"/>
                    <a:pt x="88861" y="32238"/>
                  </a:cubicBezTo>
                  <a:cubicBezTo>
                    <a:pt x="88861" y="49270"/>
                    <a:pt x="73671" y="64008"/>
                    <a:pt x="56170" y="64008"/>
                  </a:cubicBezTo>
                  <a:close/>
                  <a:moveTo>
                    <a:pt x="91624" y="299324"/>
                  </a:moveTo>
                  <a:cubicBezTo>
                    <a:pt x="111420" y="299324"/>
                    <a:pt x="129841" y="289652"/>
                    <a:pt x="145040" y="271238"/>
                  </a:cubicBezTo>
                  <a:lnTo>
                    <a:pt x="145040" y="230250"/>
                  </a:lnTo>
                  <a:cubicBezTo>
                    <a:pt x="132144" y="227026"/>
                    <a:pt x="118789" y="225644"/>
                    <a:pt x="106823" y="225644"/>
                  </a:cubicBezTo>
                  <a:cubicBezTo>
                    <a:pt x="72290" y="225644"/>
                    <a:pt x="52486" y="239452"/>
                    <a:pt x="52486" y="264322"/>
                  </a:cubicBezTo>
                  <a:cubicBezTo>
                    <a:pt x="52477" y="285968"/>
                    <a:pt x="67684" y="299324"/>
                    <a:pt x="91624" y="299324"/>
                  </a:cubicBezTo>
                  <a:close/>
                  <a:moveTo>
                    <a:pt x="151948" y="64008"/>
                  </a:moveTo>
                  <a:cubicBezTo>
                    <a:pt x="134447" y="64008"/>
                    <a:pt x="119258" y="49270"/>
                    <a:pt x="119258" y="32238"/>
                  </a:cubicBezTo>
                  <a:cubicBezTo>
                    <a:pt x="119258" y="15198"/>
                    <a:pt x="134447" y="0"/>
                    <a:pt x="151948" y="0"/>
                  </a:cubicBezTo>
                  <a:cubicBezTo>
                    <a:pt x="169448" y="0"/>
                    <a:pt x="184639" y="15190"/>
                    <a:pt x="184639" y="32238"/>
                  </a:cubicBezTo>
                  <a:cubicBezTo>
                    <a:pt x="184647" y="49270"/>
                    <a:pt x="169448" y="64008"/>
                    <a:pt x="151948" y="64008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E490C6BB-CEE2-4AFC-AD1D-169DF8422A53}"/>
                </a:ext>
              </a:extLst>
            </p:cNvPr>
            <p:cNvSpPr/>
            <p:nvPr/>
          </p:nvSpPr>
          <p:spPr>
            <a:xfrm>
              <a:off x="10641954" y="1969144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6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90FD2BFA-017E-4874-9398-DBC07CF04CAA}"/>
                </a:ext>
              </a:extLst>
            </p:cNvPr>
            <p:cNvSpPr/>
            <p:nvPr/>
          </p:nvSpPr>
          <p:spPr>
            <a:xfrm>
              <a:off x="4034676" y="2461949"/>
              <a:ext cx="203537" cy="324184"/>
            </a:xfrm>
            <a:custGeom>
              <a:avLst/>
              <a:gdLst>
                <a:gd name="connsiteX0" fmla="*/ 203538 w 203537"/>
                <a:gd name="connsiteY0" fmla="*/ 52955 h 324184"/>
                <a:gd name="connsiteX1" fmla="*/ 57561 w 203537"/>
                <a:gd name="connsiteY1" fmla="*/ 52955 h 324184"/>
                <a:gd name="connsiteX2" fmla="*/ 57561 w 203537"/>
                <a:gd name="connsiteY2" fmla="*/ 133543 h 324184"/>
                <a:gd name="connsiteX3" fmla="*/ 166694 w 203537"/>
                <a:gd name="connsiteY3" fmla="*/ 133543 h 324184"/>
                <a:gd name="connsiteX4" fmla="*/ 166694 w 203537"/>
                <a:gd name="connsiteY4" fmla="*/ 186037 h 324184"/>
                <a:gd name="connsiteX5" fmla="*/ 57561 w 203537"/>
                <a:gd name="connsiteY5" fmla="*/ 186037 h 324184"/>
                <a:gd name="connsiteX6" fmla="*/ 57561 w 203537"/>
                <a:gd name="connsiteY6" fmla="*/ 324185 h 324184"/>
                <a:gd name="connsiteX7" fmla="*/ 0 w 203537"/>
                <a:gd name="connsiteY7" fmla="*/ 324185 h 324184"/>
                <a:gd name="connsiteX8" fmla="*/ 0 w 203537"/>
                <a:gd name="connsiteY8" fmla="*/ 0 h 324184"/>
                <a:gd name="connsiteX9" fmla="*/ 203538 w 203537"/>
                <a:gd name="connsiteY9" fmla="*/ 0 h 324184"/>
                <a:gd name="connsiteX10" fmla="*/ 203538 w 203537"/>
                <a:gd name="connsiteY10" fmla="*/ 52955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537" h="324184">
                  <a:moveTo>
                    <a:pt x="203538" y="52955"/>
                  </a:moveTo>
                  <a:lnTo>
                    <a:pt x="57561" y="52955"/>
                  </a:lnTo>
                  <a:lnTo>
                    <a:pt x="57561" y="133543"/>
                  </a:lnTo>
                  <a:lnTo>
                    <a:pt x="166694" y="133543"/>
                  </a:lnTo>
                  <a:lnTo>
                    <a:pt x="166694" y="186037"/>
                  </a:lnTo>
                  <a:lnTo>
                    <a:pt x="57561" y="186037"/>
                  </a:lnTo>
                  <a:lnTo>
                    <a:pt x="57561" y="324185"/>
                  </a:lnTo>
                  <a:lnTo>
                    <a:pt x="0" y="324185"/>
                  </a:lnTo>
                  <a:lnTo>
                    <a:pt x="0" y="0"/>
                  </a:lnTo>
                  <a:lnTo>
                    <a:pt x="203538" y="0"/>
                  </a:lnTo>
                  <a:lnTo>
                    <a:pt x="203538" y="5295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58420EE4-2823-4360-82EF-FB939CEC9EAD}"/>
                </a:ext>
              </a:extLst>
            </p:cNvPr>
            <p:cNvSpPr/>
            <p:nvPr/>
          </p:nvSpPr>
          <p:spPr>
            <a:xfrm>
              <a:off x="4248564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94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5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27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52" y="132621"/>
                    <a:pt x="118796" y="131240"/>
                    <a:pt x="106822" y="131240"/>
                  </a:cubicBezTo>
                  <a:cubicBezTo>
                    <a:pt x="72289" y="131240"/>
                    <a:pt x="52494" y="145048"/>
                    <a:pt x="52494" y="169918"/>
                  </a:cubicBezTo>
                  <a:cubicBezTo>
                    <a:pt x="52494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A56413FD-CD86-4A37-8941-0C3ED8C6601F}"/>
                </a:ext>
              </a:extLst>
            </p:cNvPr>
            <p:cNvSpPr/>
            <p:nvPr/>
          </p:nvSpPr>
          <p:spPr>
            <a:xfrm>
              <a:off x="4504663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7 w 197542"/>
                <a:gd name="connsiteY5" fmla="*/ 75974 h 245899"/>
                <a:gd name="connsiteX6" fmla="*/ 112809 w 197542"/>
                <a:gd name="connsiteY6" fmla="*/ 50191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34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80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09" y="50191"/>
                  </a:cubicBezTo>
                  <a:cubicBezTo>
                    <a:pt x="78276" y="50191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71" y="196161"/>
                    <a:pt x="145509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70BB9A3A-DA28-4E0A-8EE0-440CE8D817DF}"/>
                </a:ext>
              </a:extLst>
            </p:cNvPr>
            <p:cNvSpPr/>
            <p:nvPr/>
          </p:nvSpPr>
          <p:spPr>
            <a:xfrm>
              <a:off x="4749206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8 w 201695"/>
                <a:gd name="connsiteY10" fmla="*/ 136298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298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8" y="136298"/>
                  </a:lnTo>
                  <a:cubicBezTo>
                    <a:pt x="69074" y="115573"/>
                    <a:pt x="93475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87668531-35ED-4E46-A1F1-B59D4099692B}"/>
                </a:ext>
              </a:extLst>
            </p:cNvPr>
            <p:cNvSpPr/>
            <p:nvPr/>
          </p:nvSpPr>
          <p:spPr>
            <a:xfrm>
              <a:off x="5020788" y="2443535"/>
              <a:ext cx="218735" cy="348125"/>
            </a:xfrm>
            <a:custGeom>
              <a:avLst/>
              <a:gdLst>
                <a:gd name="connsiteX0" fmla="*/ 218736 w 218735"/>
                <a:gd name="connsiteY0" fmla="*/ 223785 h 348125"/>
                <a:gd name="connsiteX1" fmla="*/ 122959 w 218735"/>
                <a:gd name="connsiteY1" fmla="*/ 348125 h 348125"/>
                <a:gd name="connsiteX2" fmla="*/ 53424 w 218735"/>
                <a:gd name="connsiteY2" fmla="*/ 315434 h 348125"/>
                <a:gd name="connsiteX3" fmla="*/ 52503 w 218735"/>
                <a:gd name="connsiteY3" fmla="*/ 315434 h 348125"/>
                <a:gd name="connsiteX4" fmla="*/ 52503 w 218735"/>
                <a:gd name="connsiteY4" fmla="*/ 342599 h 348125"/>
                <a:gd name="connsiteX5" fmla="*/ 0 w 218735"/>
                <a:gd name="connsiteY5" fmla="*/ 342599 h 348125"/>
                <a:gd name="connsiteX6" fmla="*/ 0 w 218735"/>
                <a:gd name="connsiteY6" fmla="*/ 13808 h 348125"/>
                <a:gd name="connsiteX7" fmla="*/ 54806 w 218735"/>
                <a:gd name="connsiteY7" fmla="*/ 0 h 348125"/>
                <a:gd name="connsiteX8" fmla="*/ 54806 w 218735"/>
                <a:gd name="connsiteY8" fmla="*/ 135376 h 348125"/>
                <a:gd name="connsiteX9" fmla="*/ 55719 w 218735"/>
                <a:gd name="connsiteY9" fmla="*/ 135376 h 348125"/>
                <a:gd name="connsiteX10" fmla="*/ 124332 w 218735"/>
                <a:gd name="connsiteY10" fmla="*/ 102225 h 348125"/>
                <a:gd name="connsiteX11" fmla="*/ 218736 w 218735"/>
                <a:gd name="connsiteY11" fmla="*/ 223785 h 348125"/>
                <a:gd name="connsiteX12" fmla="*/ 164852 w 218735"/>
                <a:gd name="connsiteY12" fmla="*/ 225167 h 348125"/>
                <a:gd name="connsiteX13" fmla="*/ 110055 w 218735"/>
                <a:gd name="connsiteY13" fmla="*/ 151487 h 348125"/>
                <a:gd name="connsiteX14" fmla="*/ 54797 w 218735"/>
                <a:gd name="connsiteY14" fmla="*/ 181883 h 348125"/>
                <a:gd name="connsiteX15" fmla="*/ 54797 w 218735"/>
                <a:gd name="connsiteY15" fmla="*/ 267537 h 348125"/>
                <a:gd name="connsiteX16" fmla="*/ 110507 w 218735"/>
                <a:gd name="connsiteY16" fmla="*/ 299315 h 348125"/>
                <a:gd name="connsiteX17" fmla="*/ 164852 w 218735"/>
                <a:gd name="connsiteY17" fmla="*/ 225167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735" h="348125">
                  <a:moveTo>
                    <a:pt x="218736" y="223785"/>
                  </a:moveTo>
                  <a:cubicBezTo>
                    <a:pt x="218736" y="299315"/>
                    <a:pt x="180519" y="348125"/>
                    <a:pt x="122959" y="348125"/>
                  </a:cubicBezTo>
                  <a:cubicBezTo>
                    <a:pt x="93483" y="348125"/>
                    <a:pt x="69074" y="335690"/>
                    <a:pt x="53424" y="315434"/>
                  </a:cubicBezTo>
                  <a:lnTo>
                    <a:pt x="52503" y="315434"/>
                  </a:lnTo>
                  <a:lnTo>
                    <a:pt x="52503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806" y="0"/>
                  </a:lnTo>
                  <a:lnTo>
                    <a:pt x="54806" y="135376"/>
                  </a:lnTo>
                  <a:lnTo>
                    <a:pt x="55719" y="135376"/>
                  </a:lnTo>
                  <a:cubicBezTo>
                    <a:pt x="71377" y="114652"/>
                    <a:pt x="95317" y="102225"/>
                    <a:pt x="124332" y="102225"/>
                  </a:cubicBezTo>
                  <a:cubicBezTo>
                    <a:pt x="180510" y="102217"/>
                    <a:pt x="218736" y="147803"/>
                    <a:pt x="218736" y="223785"/>
                  </a:cubicBezTo>
                  <a:close/>
                  <a:moveTo>
                    <a:pt x="164852" y="225167"/>
                  </a:moveTo>
                  <a:cubicBezTo>
                    <a:pt x="164852" y="176826"/>
                    <a:pt x="145056" y="151487"/>
                    <a:pt x="110055" y="151487"/>
                  </a:cubicBezTo>
                  <a:cubicBezTo>
                    <a:pt x="88878" y="151487"/>
                    <a:pt x="71838" y="160707"/>
                    <a:pt x="54797" y="181883"/>
                  </a:cubicBezTo>
                  <a:lnTo>
                    <a:pt x="54797" y="267537"/>
                  </a:lnTo>
                  <a:cubicBezTo>
                    <a:pt x="70448" y="288262"/>
                    <a:pt x="87949" y="299315"/>
                    <a:pt x="110507" y="299315"/>
                  </a:cubicBezTo>
                  <a:cubicBezTo>
                    <a:pt x="145969" y="299307"/>
                    <a:pt x="164852" y="272134"/>
                    <a:pt x="164852" y="225167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E5C3BB19-466D-4065-B79C-2358EA0C2BAC}"/>
                </a:ext>
              </a:extLst>
            </p:cNvPr>
            <p:cNvSpPr/>
            <p:nvPr/>
          </p:nvSpPr>
          <p:spPr>
            <a:xfrm>
              <a:off x="5287630" y="2545752"/>
              <a:ext cx="214138" cy="245899"/>
            </a:xfrm>
            <a:custGeom>
              <a:avLst/>
              <a:gdLst>
                <a:gd name="connsiteX0" fmla="*/ 116042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7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2 w 214138"/>
                <a:gd name="connsiteY8" fmla="*/ 207214 h 245899"/>
                <a:gd name="connsiteX9" fmla="*/ 116042 w 214138"/>
                <a:gd name="connsiteY9" fmla="*/ 245900 h 245899"/>
                <a:gd name="connsiteX10" fmla="*/ 54806 w 214138"/>
                <a:gd name="connsiteY10" fmla="*/ 101765 h 245899"/>
                <a:gd name="connsiteX11" fmla="*/ 161176 w 214138"/>
                <a:gd name="connsiteY11" fmla="*/ 101765 h 245899"/>
                <a:gd name="connsiteX12" fmla="*/ 109134 w 214138"/>
                <a:gd name="connsiteY12" fmla="*/ 45125 h 245899"/>
                <a:gd name="connsiteX13" fmla="*/ 54806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2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7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7" y="198924"/>
                    <a:pt x="155658" y="190634"/>
                    <a:pt x="174079" y="171291"/>
                  </a:cubicBezTo>
                  <a:lnTo>
                    <a:pt x="208152" y="207214"/>
                  </a:lnTo>
                  <a:cubicBezTo>
                    <a:pt x="181440" y="233465"/>
                    <a:pt x="151504" y="245900"/>
                    <a:pt x="116042" y="245900"/>
                  </a:cubicBezTo>
                  <a:close/>
                  <a:moveTo>
                    <a:pt x="54806" y="101765"/>
                  </a:moveTo>
                  <a:lnTo>
                    <a:pt x="161176" y="101765"/>
                  </a:lnTo>
                  <a:cubicBezTo>
                    <a:pt x="158873" y="65850"/>
                    <a:pt x="139990" y="45125"/>
                    <a:pt x="109134" y="45125"/>
                  </a:cubicBezTo>
                  <a:cubicBezTo>
                    <a:pt x="78746" y="45134"/>
                    <a:pt x="59411" y="65390"/>
                    <a:pt x="54806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A6359725-88DC-46FA-90B3-AE356047B727}"/>
                </a:ext>
              </a:extLst>
            </p:cNvPr>
            <p:cNvSpPr/>
            <p:nvPr/>
          </p:nvSpPr>
          <p:spPr>
            <a:xfrm>
              <a:off x="5561607" y="2545769"/>
              <a:ext cx="141832" cy="240365"/>
            </a:xfrm>
            <a:custGeom>
              <a:avLst/>
              <a:gdLst>
                <a:gd name="connsiteX0" fmla="*/ 141833 w 141832"/>
                <a:gd name="connsiteY0" fmla="*/ 5049 h 240365"/>
                <a:gd name="connsiteX1" fmla="*/ 133082 w 141832"/>
                <a:gd name="connsiteY1" fmla="*/ 61228 h 240365"/>
                <a:gd name="connsiteX2" fmla="*/ 102686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34 w 141832"/>
                <a:gd name="connsiteY10" fmla="*/ 0 h 240365"/>
                <a:gd name="connsiteX11" fmla="*/ 141833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3" y="5049"/>
                  </a:moveTo>
                  <a:lnTo>
                    <a:pt x="133082" y="61228"/>
                  </a:lnTo>
                  <a:cubicBezTo>
                    <a:pt x="124792" y="56623"/>
                    <a:pt x="114661" y="53859"/>
                    <a:pt x="102686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4" y="13348"/>
                    <a:pt x="89330" y="0"/>
                    <a:pt x="116034" y="0"/>
                  </a:cubicBezTo>
                  <a:cubicBezTo>
                    <a:pt x="123879" y="-17"/>
                    <a:pt x="133543" y="1365"/>
                    <a:pt x="141833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802B8F28-C8F9-4511-A27E-FDB595AA82BB}"/>
                </a:ext>
              </a:extLst>
            </p:cNvPr>
            <p:cNvSpPr/>
            <p:nvPr/>
          </p:nvSpPr>
          <p:spPr>
            <a:xfrm>
              <a:off x="5733668" y="2545752"/>
              <a:ext cx="214138" cy="245899"/>
            </a:xfrm>
            <a:custGeom>
              <a:avLst/>
              <a:gdLst>
                <a:gd name="connsiteX0" fmla="*/ 116041 w 214138"/>
                <a:gd name="connsiteY0" fmla="*/ 245900 h 245899"/>
                <a:gd name="connsiteX1" fmla="*/ 0 w 214138"/>
                <a:gd name="connsiteY1" fmla="*/ 122489 h 245899"/>
                <a:gd name="connsiteX2" fmla="*/ 110063 w 214138"/>
                <a:gd name="connsiteY2" fmla="*/ 0 h 245899"/>
                <a:gd name="connsiteX3" fmla="*/ 214139 w 214138"/>
                <a:gd name="connsiteY3" fmla="*/ 119266 h 245899"/>
                <a:gd name="connsiteX4" fmla="*/ 213218 w 214138"/>
                <a:gd name="connsiteY4" fmla="*/ 141824 h 245899"/>
                <a:gd name="connsiteX5" fmla="*/ 55726 w 214138"/>
                <a:gd name="connsiteY5" fmla="*/ 141824 h 245899"/>
                <a:gd name="connsiteX6" fmla="*/ 116511 w 214138"/>
                <a:gd name="connsiteY6" fmla="*/ 198924 h 245899"/>
                <a:gd name="connsiteX7" fmla="*/ 174079 w 214138"/>
                <a:gd name="connsiteY7" fmla="*/ 171291 h 245899"/>
                <a:gd name="connsiteX8" fmla="*/ 208151 w 214138"/>
                <a:gd name="connsiteY8" fmla="*/ 207214 h 245899"/>
                <a:gd name="connsiteX9" fmla="*/ 116041 w 214138"/>
                <a:gd name="connsiteY9" fmla="*/ 245900 h 245899"/>
                <a:gd name="connsiteX10" fmla="*/ 54797 w 214138"/>
                <a:gd name="connsiteY10" fmla="*/ 101765 h 245899"/>
                <a:gd name="connsiteX11" fmla="*/ 161167 w 214138"/>
                <a:gd name="connsiteY11" fmla="*/ 101765 h 245899"/>
                <a:gd name="connsiteX12" fmla="*/ 109125 w 214138"/>
                <a:gd name="connsiteY12" fmla="*/ 45125 h 245899"/>
                <a:gd name="connsiteX13" fmla="*/ 54797 w 214138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8" h="245899">
                  <a:moveTo>
                    <a:pt x="116041" y="245900"/>
                  </a:moveTo>
                  <a:cubicBezTo>
                    <a:pt x="46507" y="245900"/>
                    <a:pt x="0" y="196621"/>
                    <a:pt x="0" y="122489"/>
                  </a:cubicBezTo>
                  <a:cubicBezTo>
                    <a:pt x="0" y="49739"/>
                    <a:pt x="44673" y="0"/>
                    <a:pt x="110063" y="0"/>
                  </a:cubicBezTo>
                  <a:cubicBezTo>
                    <a:pt x="173150" y="0"/>
                    <a:pt x="214139" y="46968"/>
                    <a:pt x="214139" y="119266"/>
                  </a:cubicBezTo>
                  <a:cubicBezTo>
                    <a:pt x="214139" y="127095"/>
                    <a:pt x="213670" y="135385"/>
                    <a:pt x="213218" y="141824"/>
                  </a:cubicBezTo>
                  <a:lnTo>
                    <a:pt x="55726" y="141824"/>
                  </a:lnTo>
                  <a:cubicBezTo>
                    <a:pt x="61714" y="178207"/>
                    <a:pt x="83360" y="198924"/>
                    <a:pt x="116511" y="198924"/>
                  </a:cubicBezTo>
                  <a:cubicBezTo>
                    <a:pt x="138156" y="198924"/>
                    <a:pt x="155657" y="190634"/>
                    <a:pt x="174079" y="171291"/>
                  </a:cubicBezTo>
                  <a:lnTo>
                    <a:pt x="208151" y="207214"/>
                  </a:lnTo>
                  <a:cubicBezTo>
                    <a:pt x="181431" y="233465"/>
                    <a:pt x="151495" y="245900"/>
                    <a:pt x="116041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4" y="65850"/>
                    <a:pt x="139982" y="45125"/>
                    <a:pt x="109125" y="45125"/>
                  </a:cubicBezTo>
                  <a:cubicBezTo>
                    <a:pt x="78746" y="45134"/>
                    <a:pt x="59402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B89008AF-D68A-45D1-B23A-9A8F809F9456}"/>
                </a:ext>
              </a:extLst>
            </p:cNvPr>
            <p:cNvSpPr/>
            <p:nvPr/>
          </p:nvSpPr>
          <p:spPr>
            <a:xfrm>
              <a:off x="5999489" y="2447663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4D2AF9BD-C8EA-49F0-9EC7-025A5BF9B9BB}"/>
                </a:ext>
              </a:extLst>
            </p:cNvPr>
            <p:cNvSpPr/>
            <p:nvPr/>
          </p:nvSpPr>
          <p:spPr>
            <a:xfrm>
              <a:off x="6120438" y="2545760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8 w 197542"/>
                <a:gd name="connsiteY1" fmla="*/ 245900 h 245899"/>
                <a:gd name="connsiteX2" fmla="*/ 0 w 197542"/>
                <a:gd name="connsiteY2" fmla="*/ 123871 h 245899"/>
                <a:gd name="connsiteX3" fmla="*/ 113279 w 197542"/>
                <a:gd name="connsiteY3" fmla="*/ 0 h 245899"/>
                <a:gd name="connsiteX4" fmla="*/ 197542 w 197542"/>
                <a:gd name="connsiteY4" fmla="*/ 40059 h 245899"/>
                <a:gd name="connsiteX5" fmla="*/ 159778 w 197542"/>
                <a:gd name="connsiteY5" fmla="*/ 75974 h 245899"/>
                <a:gd name="connsiteX6" fmla="*/ 112810 w 197542"/>
                <a:gd name="connsiteY6" fmla="*/ 50191 h 245899"/>
                <a:gd name="connsiteX7" fmla="*/ 54789 w 197542"/>
                <a:gd name="connsiteY7" fmla="*/ 122942 h 245899"/>
                <a:gd name="connsiteX8" fmla="*/ 112349 w 197542"/>
                <a:gd name="connsiteY8" fmla="*/ 196161 h 245899"/>
                <a:gd name="connsiteX9" fmla="*/ 160699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8" y="245900"/>
                    <a:pt x="112358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9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8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9" y="78737"/>
                    <a:pt x="54789" y="122942"/>
                  </a:cubicBezTo>
                  <a:cubicBezTo>
                    <a:pt x="54789" y="166694"/>
                    <a:pt x="78277" y="196161"/>
                    <a:pt x="112349" y="196161"/>
                  </a:cubicBezTo>
                  <a:cubicBezTo>
                    <a:pt x="130763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7E379F40-AEDC-4DCE-A071-D9E137D741D9}"/>
                </a:ext>
              </a:extLst>
            </p:cNvPr>
            <p:cNvSpPr/>
            <p:nvPr/>
          </p:nvSpPr>
          <p:spPr>
            <a:xfrm>
              <a:off x="6364973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8 h 342598"/>
                <a:gd name="connsiteX10" fmla="*/ 55719 w 201695"/>
                <a:gd name="connsiteY10" fmla="*/ 136298 h 342598"/>
                <a:gd name="connsiteX11" fmla="*/ 124324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8"/>
                  </a:lnTo>
                  <a:lnTo>
                    <a:pt x="55719" y="136298"/>
                  </a:lnTo>
                  <a:cubicBezTo>
                    <a:pt x="69074" y="115573"/>
                    <a:pt x="93483" y="102225"/>
                    <a:pt x="124324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0ECF3A64-A23E-4825-A8EA-9DB032D9FA25}"/>
                </a:ext>
              </a:extLst>
            </p:cNvPr>
            <p:cNvSpPr/>
            <p:nvPr/>
          </p:nvSpPr>
          <p:spPr>
            <a:xfrm>
              <a:off x="6751826" y="2461940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9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2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9 w 398768"/>
                <a:gd name="connsiteY9" fmla="*/ 0 h 324184"/>
                <a:gd name="connsiteX10" fmla="*/ 317260 w 398768"/>
                <a:gd name="connsiteY10" fmla="*/ 324185 h 324184"/>
                <a:gd name="connsiteX11" fmla="*/ 257858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9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2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9" y="0"/>
                  </a:lnTo>
                  <a:lnTo>
                    <a:pt x="317260" y="324185"/>
                  </a:lnTo>
                  <a:lnTo>
                    <a:pt x="257858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BBB003B1-14C1-4376-BD2C-B149B1EF0AA1}"/>
                </a:ext>
              </a:extLst>
            </p:cNvPr>
            <p:cNvSpPr/>
            <p:nvPr/>
          </p:nvSpPr>
          <p:spPr>
            <a:xfrm>
              <a:off x="7196759" y="2447663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AEB77082-4118-497E-A6CC-99D1EBEAD35C}"/>
                </a:ext>
              </a:extLst>
            </p:cNvPr>
            <p:cNvSpPr/>
            <p:nvPr/>
          </p:nvSpPr>
          <p:spPr>
            <a:xfrm>
              <a:off x="7330586" y="2545769"/>
              <a:ext cx="141832" cy="240365"/>
            </a:xfrm>
            <a:custGeom>
              <a:avLst/>
              <a:gdLst>
                <a:gd name="connsiteX0" fmla="*/ 141832 w 141832"/>
                <a:gd name="connsiteY0" fmla="*/ 5049 h 240365"/>
                <a:gd name="connsiteX1" fmla="*/ 133082 w 141832"/>
                <a:gd name="connsiteY1" fmla="*/ 61228 h 240365"/>
                <a:gd name="connsiteX2" fmla="*/ 102694 w 141832"/>
                <a:gd name="connsiteY2" fmla="*/ 53859 h 240365"/>
                <a:gd name="connsiteX3" fmla="*/ 54797 w 141832"/>
                <a:gd name="connsiteY3" fmla="*/ 120170 h 240365"/>
                <a:gd name="connsiteX4" fmla="*/ 54797 w 141832"/>
                <a:gd name="connsiteY4" fmla="*/ 240365 h 240365"/>
                <a:gd name="connsiteX5" fmla="*/ 0 w 141832"/>
                <a:gd name="connsiteY5" fmla="*/ 240365 h 240365"/>
                <a:gd name="connsiteX6" fmla="*/ 0 w 141832"/>
                <a:gd name="connsiteY6" fmla="*/ 5979 h 240365"/>
                <a:gd name="connsiteX7" fmla="*/ 53876 w 141832"/>
                <a:gd name="connsiteY7" fmla="*/ 5979 h 240365"/>
                <a:gd name="connsiteX8" fmla="*/ 53876 w 141832"/>
                <a:gd name="connsiteY8" fmla="*/ 35454 h 240365"/>
                <a:gd name="connsiteX9" fmla="*/ 54797 w 141832"/>
                <a:gd name="connsiteY9" fmla="*/ 35454 h 240365"/>
                <a:gd name="connsiteX10" fmla="*/ 116041 w 141832"/>
                <a:gd name="connsiteY10" fmla="*/ 0 h 240365"/>
                <a:gd name="connsiteX11" fmla="*/ 141832 w 141832"/>
                <a:gd name="connsiteY11" fmla="*/ 5049 h 24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32" h="240365">
                  <a:moveTo>
                    <a:pt x="141832" y="5049"/>
                  </a:moveTo>
                  <a:lnTo>
                    <a:pt x="133082" y="61228"/>
                  </a:lnTo>
                  <a:cubicBezTo>
                    <a:pt x="124792" y="56623"/>
                    <a:pt x="114668" y="53859"/>
                    <a:pt x="102694" y="53859"/>
                  </a:cubicBezTo>
                  <a:cubicBezTo>
                    <a:pt x="64929" y="53859"/>
                    <a:pt x="54797" y="84256"/>
                    <a:pt x="54797" y="120170"/>
                  </a:cubicBezTo>
                  <a:lnTo>
                    <a:pt x="54797" y="240365"/>
                  </a:lnTo>
                  <a:lnTo>
                    <a:pt x="0" y="240365"/>
                  </a:lnTo>
                  <a:lnTo>
                    <a:pt x="0" y="5979"/>
                  </a:lnTo>
                  <a:lnTo>
                    <a:pt x="53876" y="5979"/>
                  </a:lnTo>
                  <a:lnTo>
                    <a:pt x="53876" y="35454"/>
                  </a:lnTo>
                  <a:lnTo>
                    <a:pt x="54797" y="35454"/>
                  </a:lnTo>
                  <a:cubicBezTo>
                    <a:pt x="67223" y="13348"/>
                    <a:pt x="89330" y="0"/>
                    <a:pt x="116041" y="0"/>
                  </a:cubicBezTo>
                  <a:cubicBezTo>
                    <a:pt x="123871" y="-17"/>
                    <a:pt x="133543" y="1365"/>
                    <a:pt x="141832" y="504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887BCFEB-5BC4-4E92-804C-B6A9C065684E}"/>
                </a:ext>
              </a:extLst>
            </p:cNvPr>
            <p:cNvSpPr/>
            <p:nvPr/>
          </p:nvSpPr>
          <p:spPr>
            <a:xfrm>
              <a:off x="7506323" y="2475749"/>
              <a:ext cx="145977" cy="315903"/>
            </a:xfrm>
            <a:custGeom>
              <a:avLst/>
              <a:gdLst>
                <a:gd name="connsiteX0" fmla="*/ 145978 w 145977"/>
                <a:gd name="connsiteY0" fmla="*/ 260185 h 315903"/>
                <a:gd name="connsiteX1" fmla="*/ 145978 w 145977"/>
                <a:gd name="connsiteY1" fmla="*/ 307153 h 315903"/>
                <a:gd name="connsiteX2" fmla="*/ 99923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2 w 145977"/>
                <a:gd name="connsiteY15" fmla="*/ 268006 h 315903"/>
                <a:gd name="connsiteX16" fmla="*/ 145978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3" y="312680"/>
                    <a:pt x="116041" y="315903"/>
                    <a:pt x="99923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20" y="268006"/>
                    <a:pt x="115572" y="268006"/>
                  </a:cubicBezTo>
                  <a:cubicBezTo>
                    <a:pt x="125721" y="268015"/>
                    <a:pt x="136766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B4C33129-C5DD-4063-8FD8-20EEF58BF1F7}"/>
                </a:ext>
              </a:extLst>
            </p:cNvPr>
            <p:cNvSpPr/>
            <p:nvPr/>
          </p:nvSpPr>
          <p:spPr>
            <a:xfrm>
              <a:off x="7691154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3" y="53415"/>
                    <a:pt x="115121" y="46499"/>
                    <a:pt x="97159" y="46499"/>
                  </a:cubicBezTo>
                  <a:cubicBezTo>
                    <a:pt x="76896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184C808E-8BC1-463E-BE99-DECAFB5636C1}"/>
                </a:ext>
              </a:extLst>
            </p:cNvPr>
            <p:cNvSpPr/>
            <p:nvPr/>
          </p:nvSpPr>
          <p:spPr>
            <a:xfrm>
              <a:off x="7916480" y="2545760"/>
              <a:ext cx="197541" cy="245899"/>
            </a:xfrm>
            <a:custGeom>
              <a:avLst/>
              <a:gdLst>
                <a:gd name="connsiteX0" fmla="*/ 196169 w 197541"/>
                <a:gd name="connsiteY0" fmla="*/ 208135 h 245899"/>
                <a:gd name="connsiteX1" fmla="*/ 112357 w 197541"/>
                <a:gd name="connsiteY1" fmla="*/ 245900 h 245899"/>
                <a:gd name="connsiteX2" fmla="*/ 0 w 197541"/>
                <a:gd name="connsiteY2" fmla="*/ 123871 h 245899"/>
                <a:gd name="connsiteX3" fmla="*/ 113278 w 197541"/>
                <a:gd name="connsiteY3" fmla="*/ 0 h 245899"/>
                <a:gd name="connsiteX4" fmla="*/ 197542 w 197541"/>
                <a:gd name="connsiteY4" fmla="*/ 40059 h 245899"/>
                <a:gd name="connsiteX5" fmla="*/ 159777 w 197541"/>
                <a:gd name="connsiteY5" fmla="*/ 75974 h 245899"/>
                <a:gd name="connsiteX6" fmla="*/ 112810 w 197541"/>
                <a:gd name="connsiteY6" fmla="*/ 50191 h 245899"/>
                <a:gd name="connsiteX7" fmla="*/ 54788 w 197541"/>
                <a:gd name="connsiteY7" fmla="*/ 122942 h 245899"/>
                <a:gd name="connsiteX8" fmla="*/ 112349 w 197541"/>
                <a:gd name="connsiteY8" fmla="*/ 196161 h 245899"/>
                <a:gd name="connsiteX9" fmla="*/ 160699 w 197541"/>
                <a:gd name="connsiteY9" fmla="*/ 170370 h 245899"/>
                <a:gd name="connsiteX10" fmla="*/ 196169 w 197541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1" h="245899">
                  <a:moveTo>
                    <a:pt x="196169" y="208135"/>
                  </a:moveTo>
                  <a:cubicBezTo>
                    <a:pt x="172680" y="233926"/>
                    <a:pt x="145977" y="245900"/>
                    <a:pt x="112357" y="245900"/>
                  </a:cubicBezTo>
                  <a:cubicBezTo>
                    <a:pt x="45126" y="245900"/>
                    <a:pt x="0" y="197551"/>
                    <a:pt x="0" y="123871"/>
                  </a:cubicBezTo>
                  <a:cubicBezTo>
                    <a:pt x="0" y="50191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59"/>
                  </a:cubicBezTo>
                  <a:lnTo>
                    <a:pt x="159777" y="75974"/>
                  </a:lnTo>
                  <a:cubicBezTo>
                    <a:pt x="145969" y="58012"/>
                    <a:pt x="131231" y="50191"/>
                    <a:pt x="112810" y="50191"/>
                  </a:cubicBezTo>
                  <a:cubicBezTo>
                    <a:pt x="78277" y="50191"/>
                    <a:pt x="54788" y="78737"/>
                    <a:pt x="54788" y="122942"/>
                  </a:cubicBezTo>
                  <a:cubicBezTo>
                    <a:pt x="54788" y="166694"/>
                    <a:pt x="78277" y="196161"/>
                    <a:pt x="112349" y="196161"/>
                  </a:cubicBezTo>
                  <a:cubicBezTo>
                    <a:pt x="130762" y="196161"/>
                    <a:pt x="145500" y="187871"/>
                    <a:pt x="160699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C0794DED-7A68-4833-AC17-D008863582BA}"/>
                </a:ext>
              </a:extLst>
            </p:cNvPr>
            <p:cNvSpPr/>
            <p:nvPr/>
          </p:nvSpPr>
          <p:spPr>
            <a:xfrm>
              <a:off x="8161024" y="2443535"/>
              <a:ext cx="201695" cy="342598"/>
            </a:xfrm>
            <a:custGeom>
              <a:avLst/>
              <a:gdLst>
                <a:gd name="connsiteX0" fmla="*/ 201696 w 201695"/>
                <a:gd name="connsiteY0" fmla="*/ 342590 h 342598"/>
                <a:gd name="connsiteX1" fmla="*/ 146898 w 201695"/>
                <a:gd name="connsiteY1" fmla="*/ 342590 h 342598"/>
                <a:gd name="connsiteX2" fmla="*/ 146898 w 201695"/>
                <a:gd name="connsiteY2" fmla="*/ 208587 h 342598"/>
                <a:gd name="connsiteX3" fmla="*/ 103607 w 201695"/>
                <a:gd name="connsiteY3" fmla="*/ 151487 h 342598"/>
                <a:gd name="connsiteX4" fmla="*/ 54798 w 201695"/>
                <a:gd name="connsiteY4" fmla="*/ 208135 h 342598"/>
                <a:gd name="connsiteX5" fmla="*/ 54798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8 w 201695"/>
                <a:gd name="connsiteY8" fmla="*/ 0 h 342598"/>
                <a:gd name="connsiteX9" fmla="*/ 54798 w 201695"/>
                <a:gd name="connsiteY9" fmla="*/ 136298 h 342598"/>
                <a:gd name="connsiteX10" fmla="*/ 55719 w 201695"/>
                <a:gd name="connsiteY10" fmla="*/ 136298 h 342598"/>
                <a:gd name="connsiteX11" fmla="*/ 124332 w 201695"/>
                <a:gd name="connsiteY11" fmla="*/ 102225 h 342598"/>
                <a:gd name="connsiteX12" fmla="*/ 201688 w 201695"/>
                <a:gd name="connsiteY12" fmla="*/ 197082 h 342598"/>
                <a:gd name="connsiteX13" fmla="*/ 201688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6" y="342590"/>
                  </a:moveTo>
                  <a:lnTo>
                    <a:pt x="146898" y="342590"/>
                  </a:lnTo>
                  <a:lnTo>
                    <a:pt x="146898" y="208587"/>
                  </a:lnTo>
                  <a:cubicBezTo>
                    <a:pt x="146898" y="174054"/>
                    <a:pt x="136306" y="151487"/>
                    <a:pt x="103607" y="151487"/>
                  </a:cubicBezTo>
                  <a:cubicBezTo>
                    <a:pt x="65850" y="151487"/>
                    <a:pt x="54798" y="181423"/>
                    <a:pt x="54798" y="208135"/>
                  </a:cubicBezTo>
                  <a:lnTo>
                    <a:pt x="54798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8" y="0"/>
                  </a:lnTo>
                  <a:lnTo>
                    <a:pt x="54798" y="136298"/>
                  </a:lnTo>
                  <a:lnTo>
                    <a:pt x="55719" y="136298"/>
                  </a:lnTo>
                  <a:cubicBezTo>
                    <a:pt x="69074" y="115573"/>
                    <a:pt x="93484" y="102225"/>
                    <a:pt x="124332" y="102225"/>
                  </a:cubicBezTo>
                  <a:cubicBezTo>
                    <a:pt x="178660" y="102225"/>
                    <a:pt x="201688" y="142745"/>
                    <a:pt x="201688" y="197082"/>
                  </a:cubicBezTo>
                  <a:lnTo>
                    <a:pt x="201688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930A8869-7F8D-427F-BA15-4E40DA0FEC90}"/>
                </a:ext>
              </a:extLst>
            </p:cNvPr>
            <p:cNvSpPr/>
            <p:nvPr/>
          </p:nvSpPr>
          <p:spPr>
            <a:xfrm>
              <a:off x="8416729" y="2545752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40 w 198923"/>
                <a:gd name="connsiteY1" fmla="*/ 99922 h 245899"/>
                <a:gd name="connsiteX2" fmla="*/ 145040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6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495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26" y="94856"/>
                    <a:pt x="129851" y="95778"/>
                    <a:pt x="145040" y="99922"/>
                  </a:cubicBezTo>
                  <a:lnTo>
                    <a:pt x="145040" y="91633"/>
                  </a:lnTo>
                  <a:cubicBezTo>
                    <a:pt x="145040" y="61705"/>
                    <a:pt x="127539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2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6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28" y="204919"/>
                    <a:pt x="129851" y="195248"/>
                    <a:pt x="145048" y="176834"/>
                  </a:cubicBezTo>
                  <a:lnTo>
                    <a:pt x="145048" y="135845"/>
                  </a:lnTo>
                  <a:cubicBezTo>
                    <a:pt x="132152" y="132621"/>
                    <a:pt x="118797" y="131240"/>
                    <a:pt x="106831" y="131240"/>
                  </a:cubicBezTo>
                  <a:cubicBezTo>
                    <a:pt x="72298" y="131240"/>
                    <a:pt x="52495" y="145048"/>
                    <a:pt x="52495" y="169918"/>
                  </a:cubicBezTo>
                  <a:cubicBezTo>
                    <a:pt x="52486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57A33E8D-4897-4A53-928A-E6CA4DF2991B}"/>
                </a:ext>
              </a:extLst>
            </p:cNvPr>
            <p:cNvSpPr/>
            <p:nvPr/>
          </p:nvSpPr>
          <p:spPr>
            <a:xfrm>
              <a:off x="8659530" y="2440295"/>
              <a:ext cx="143667" cy="345830"/>
            </a:xfrm>
            <a:custGeom>
              <a:avLst/>
              <a:gdLst>
                <a:gd name="connsiteX0" fmla="*/ 143667 w 143667"/>
                <a:gd name="connsiteY0" fmla="*/ 51582 h 345830"/>
                <a:gd name="connsiteX1" fmla="*/ 119727 w 143667"/>
                <a:gd name="connsiteY1" fmla="*/ 46976 h 345830"/>
                <a:gd name="connsiteX2" fmla="*/ 90712 w 143667"/>
                <a:gd name="connsiteY2" fmla="*/ 79667 h 345830"/>
                <a:gd name="connsiteX3" fmla="*/ 90712 w 143667"/>
                <a:gd name="connsiteY3" fmla="*/ 111445 h 345830"/>
                <a:gd name="connsiteX4" fmla="*/ 137228 w 143667"/>
                <a:gd name="connsiteY4" fmla="*/ 111445 h 345830"/>
                <a:gd name="connsiteX5" fmla="*/ 137228 w 143667"/>
                <a:gd name="connsiteY5" fmla="*/ 157031 h 345830"/>
                <a:gd name="connsiteX6" fmla="*/ 91173 w 143667"/>
                <a:gd name="connsiteY6" fmla="*/ 157031 h 345830"/>
                <a:gd name="connsiteX7" fmla="*/ 91173 w 143667"/>
                <a:gd name="connsiteY7" fmla="*/ 345831 h 345830"/>
                <a:gd name="connsiteX8" fmla="*/ 36375 w 143667"/>
                <a:gd name="connsiteY8" fmla="*/ 345831 h 345830"/>
                <a:gd name="connsiteX9" fmla="*/ 36375 w 143667"/>
                <a:gd name="connsiteY9" fmla="*/ 157031 h 345830"/>
                <a:gd name="connsiteX10" fmla="*/ 0 w 143667"/>
                <a:gd name="connsiteY10" fmla="*/ 157031 h 345830"/>
                <a:gd name="connsiteX11" fmla="*/ 0 w 143667"/>
                <a:gd name="connsiteY11" fmla="*/ 111445 h 345830"/>
                <a:gd name="connsiteX12" fmla="*/ 36375 w 143667"/>
                <a:gd name="connsiteY12" fmla="*/ 111445 h 345830"/>
                <a:gd name="connsiteX13" fmla="*/ 36375 w 143667"/>
                <a:gd name="connsiteY13" fmla="*/ 77824 h 345830"/>
                <a:gd name="connsiteX14" fmla="*/ 110976 w 143667"/>
                <a:gd name="connsiteY14" fmla="*/ 0 h 345830"/>
                <a:gd name="connsiteX15" fmla="*/ 143667 w 143667"/>
                <a:gd name="connsiteY15" fmla="*/ 5066 h 345830"/>
                <a:gd name="connsiteX16" fmla="*/ 143667 w 143667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67" h="345830">
                  <a:moveTo>
                    <a:pt x="143667" y="51582"/>
                  </a:moveTo>
                  <a:cubicBezTo>
                    <a:pt x="136298" y="48358"/>
                    <a:pt x="127548" y="46976"/>
                    <a:pt x="119727" y="46976"/>
                  </a:cubicBezTo>
                  <a:cubicBezTo>
                    <a:pt x="99001" y="46976"/>
                    <a:pt x="90712" y="57569"/>
                    <a:pt x="90712" y="79667"/>
                  </a:cubicBezTo>
                  <a:lnTo>
                    <a:pt x="90712" y="111445"/>
                  </a:lnTo>
                  <a:lnTo>
                    <a:pt x="137228" y="111445"/>
                  </a:lnTo>
                  <a:lnTo>
                    <a:pt x="137228" y="157031"/>
                  </a:lnTo>
                  <a:lnTo>
                    <a:pt x="91173" y="157031"/>
                  </a:lnTo>
                  <a:lnTo>
                    <a:pt x="91173" y="345831"/>
                  </a:lnTo>
                  <a:lnTo>
                    <a:pt x="36375" y="345831"/>
                  </a:lnTo>
                  <a:lnTo>
                    <a:pt x="36375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75" y="111445"/>
                  </a:lnTo>
                  <a:lnTo>
                    <a:pt x="36375" y="77824"/>
                  </a:lnTo>
                  <a:cubicBezTo>
                    <a:pt x="36375" y="29015"/>
                    <a:pt x="58481" y="0"/>
                    <a:pt x="110976" y="0"/>
                  </a:cubicBezTo>
                  <a:cubicBezTo>
                    <a:pt x="122951" y="0"/>
                    <a:pt x="134465" y="1382"/>
                    <a:pt x="143667" y="5066"/>
                  </a:cubicBezTo>
                  <a:lnTo>
                    <a:pt x="143667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D5321F48-2496-4114-B6FE-C81DE73D981C}"/>
                </a:ext>
              </a:extLst>
            </p:cNvPr>
            <p:cNvSpPr/>
            <p:nvPr/>
          </p:nvSpPr>
          <p:spPr>
            <a:xfrm>
              <a:off x="8832370" y="2475749"/>
              <a:ext cx="145978" cy="315903"/>
            </a:xfrm>
            <a:custGeom>
              <a:avLst/>
              <a:gdLst>
                <a:gd name="connsiteX0" fmla="*/ 145978 w 145978"/>
                <a:gd name="connsiteY0" fmla="*/ 260185 h 315903"/>
                <a:gd name="connsiteX1" fmla="*/ 145978 w 145978"/>
                <a:gd name="connsiteY1" fmla="*/ 307153 h 315903"/>
                <a:gd name="connsiteX2" fmla="*/ 99923 w 145978"/>
                <a:gd name="connsiteY2" fmla="*/ 315903 h 315903"/>
                <a:gd name="connsiteX3" fmla="*/ 35915 w 145978"/>
                <a:gd name="connsiteY3" fmla="*/ 250053 h 315903"/>
                <a:gd name="connsiteX4" fmla="*/ 35915 w 145978"/>
                <a:gd name="connsiteY4" fmla="*/ 121577 h 315903"/>
                <a:gd name="connsiteX5" fmla="*/ 0 w 145978"/>
                <a:gd name="connsiteY5" fmla="*/ 121577 h 315903"/>
                <a:gd name="connsiteX6" fmla="*/ 0 w 145978"/>
                <a:gd name="connsiteY6" fmla="*/ 75991 h 315903"/>
                <a:gd name="connsiteX7" fmla="*/ 35454 w 145978"/>
                <a:gd name="connsiteY7" fmla="*/ 75991 h 315903"/>
                <a:gd name="connsiteX8" fmla="*/ 35454 w 145978"/>
                <a:gd name="connsiteY8" fmla="*/ 11983 h 315903"/>
                <a:gd name="connsiteX9" fmla="*/ 90252 w 145978"/>
                <a:gd name="connsiteY9" fmla="*/ 0 h 315903"/>
                <a:gd name="connsiteX10" fmla="*/ 90252 w 145978"/>
                <a:gd name="connsiteY10" fmla="*/ 75982 h 315903"/>
                <a:gd name="connsiteX11" fmla="*/ 145969 w 145978"/>
                <a:gd name="connsiteY11" fmla="*/ 75982 h 315903"/>
                <a:gd name="connsiteX12" fmla="*/ 145969 w 145978"/>
                <a:gd name="connsiteY12" fmla="*/ 121568 h 315903"/>
                <a:gd name="connsiteX13" fmla="*/ 90252 w 145978"/>
                <a:gd name="connsiteY13" fmla="*/ 121568 h 315903"/>
                <a:gd name="connsiteX14" fmla="*/ 90252 w 145978"/>
                <a:gd name="connsiteY14" fmla="*/ 237149 h 315903"/>
                <a:gd name="connsiteX15" fmla="*/ 115573 w 145978"/>
                <a:gd name="connsiteY15" fmla="*/ 268006 h 315903"/>
                <a:gd name="connsiteX16" fmla="*/ 145978 w 145978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8" h="315903">
                  <a:moveTo>
                    <a:pt x="145978" y="260185"/>
                  </a:moveTo>
                  <a:lnTo>
                    <a:pt x="145978" y="307153"/>
                  </a:lnTo>
                  <a:cubicBezTo>
                    <a:pt x="134004" y="312680"/>
                    <a:pt x="116042" y="315903"/>
                    <a:pt x="99923" y="315903"/>
                  </a:cubicBezTo>
                  <a:cubicBezTo>
                    <a:pt x="58481" y="315903"/>
                    <a:pt x="35915" y="292876"/>
                    <a:pt x="35915" y="250053"/>
                  </a:cubicBezTo>
                  <a:lnTo>
                    <a:pt x="35915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2" y="0"/>
                  </a:lnTo>
                  <a:lnTo>
                    <a:pt x="90252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2" y="121568"/>
                  </a:lnTo>
                  <a:lnTo>
                    <a:pt x="90252" y="237149"/>
                  </a:lnTo>
                  <a:cubicBezTo>
                    <a:pt x="90252" y="258795"/>
                    <a:pt x="97620" y="268006"/>
                    <a:pt x="115573" y="268006"/>
                  </a:cubicBezTo>
                  <a:cubicBezTo>
                    <a:pt x="125714" y="268015"/>
                    <a:pt x="136758" y="264791"/>
                    <a:pt x="145978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319FFB41-5355-4FCE-95E9-3DB2B8F454BF}"/>
                </a:ext>
              </a:extLst>
            </p:cNvPr>
            <p:cNvSpPr/>
            <p:nvPr/>
          </p:nvSpPr>
          <p:spPr>
            <a:xfrm>
              <a:off x="9017185" y="2545752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4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2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3" y="191563"/>
                    <a:pt x="71821" y="200314"/>
                    <a:pt x="92545" y="200314"/>
                  </a:cubicBezTo>
                  <a:cubicBezTo>
                    <a:pt x="112810" y="200314"/>
                    <a:pt x="127078" y="191103"/>
                    <a:pt x="127078" y="176826"/>
                  </a:cubicBezTo>
                  <a:cubicBezTo>
                    <a:pt x="127078" y="136766"/>
                    <a:pt x="9664" y="151035"/>
                    <a:pt x="9664" y="72750"/>
                  </a:cubicBezTo>
                  <a:cubicBezTo>
                    <a:pt x="9664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8" y="24401"/>
                  </a:cubicBezTo>
                  <a:lnTo>
                    <a:pt x="153338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2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918C63A4-642C-42D5-BACB-FCC505D9FDB8}"/>
                </a:ext>
              </a:extLst>
            </p:cNvPr>
            <p:cNvSpPr/>
            <p:nvPr/>
          </p:nvSpPr>
          <p:spPr>
            <a:xfrm>
              <a:off x="9240728" y="2616208"/>
              <a:ext cx="115119" cy="52033"/>
            </a:xfrm>
            <a:custGeom>
              <a:avLst/>
              <a:gdLst>
                <a:gd name="connsiteX0" fmla="*/ 115120 w 115119"/>
                <a:gd name="connsiteY0" fmla="*/ 52034 h 52033"/>
                <a:gd name="connsiteX1" fmla="*/ 0 w 115119"/>
                <a:gd name="connsiteY1" fmla="*/ 52034 h 52033"/>
                <a:gd name="connsiteX2" fmla="*/ 0 w 115119"/>
                <a:gd name="connsiteY2" fmla="*/ 0 h 52033"/>
                <a:gd name="connsiteX3" fmla="*/ 115120 w 115119"/>
                <a:gd name="connsiteY3" fmla="*/ 0 h 52033"/>
                <a:gd name="connsiteX4" fmla="*/ 115120 w 115119"/>
                <a:gd name="connsiteY4" fmla="*/ 52034 h 5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9" h="52033">
                  <a:moveTo>
                    <a:pt x="115120" y="52034"/>
                  </a:moveTo>
                  <a:lnTo>
                    <a:pt x="0" y="52034"/>
                  </a:lnTo>
                  <a:lnTo>
                    <a:pt x="0" y="0"/>
                  </a:lnTo>
                  <a:lnTo>
                    <a:pt x="115120" y="0"/>
                  </a:lnTo>
                  <a:lnTo>
                    <a:pt x="115120" y="52034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4E8EC4C4-AA5A-4D15-9B16-CDFDA936CDCE}"/>
                </a:ext>
              </a:extLst>
            </p:cNvPr>
            <p:cNvSpPr/>
            <p:nvPr/>
          </p:nvSpPr>
          <p:spPr>
            <a:xfrm>
              <a:off x="9550208" y="2551739"/>
              <a:ext cx="201686" cy="239921"/>
            </a:xfrm>
            <a:custGeom>
              <a:avLst/>
              <a:gdLst>
                <a:gd name="connsiteX0" fmla="*/ 54797 w 201686"/>
                <a:gd name="connsiteY0" fmla="*/ 140911 h 239921"/>
                <a:gd name="connsiteX1" fmla="*/ 101304 w 201686"/>
                <a:gd name="connsiteY1" fmla="*/ 190182 h 239921"/>
                <a:gd name="connsiteX2" fmla="*/ 146890 w 201686"/>
                <a:gd name="connsiteY2" fmla="*/ 140451 h 239921"/>
                <a:gd name="connsiteX3" fmla="*/ 146890 w 201686"/>
                <a:gd name="connsiteY3" fmla="*/ 8 h 239921"/>
                <a:gd name="connsiteX4" fmla="*/ 201687 w 201686"/>
                <a:gd name="connsiteY4" fmla="*/ 8 h 239921"/>
                <a:gd name="connsiteX5" fmla="*/ 201687 w 201686"/>
                <a:gd name="connsiteY5" fmla="*/ 142301 h 239921"/>
                <a:gd name="connsiteX6" fmla="*/ 102685 w 201686"/>
                <a:gd name="connsiteY6" fmla="*/ 239921 h 239921"/>
                <a:gd name="connsiteX7" fmla="*/ 0 w 201686"/>
                <a:gd name="connsiteY7" fmla="*/ 142754 h 239921"/>
                <a:gd name="connsiteX8" fmla="*/ 0 w 201686"/>
                <a:gd name="connsiteY8" fmla="*/ 0 h 239921"/>
                <a:gd name="connsiteX9" fmla="*/ 54797 w 201686"/>
                <a:gd name="connsiteY9" fmla="*/ 0 h 239921"/>
                <a:gd name="connsiteX10" fmla="*/ 54797 w 201686"/>
                <a:gd name="connsiteY10" fmla="*/ 140911 h 2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86" h="239921">
                  <a:moveTo>
                    <a:pt x="54797" y="140911"/>
                  </a:moveTo>
                  <a:cubicBezTo>
                    <a:pt x="54797" y="173141"/>
                    <a:pt x="70916" y="190182"/>
                    <a:pt x="101304" y="190182"/>
                  </a:cubicBezTo>
                  <a:cubicBezTo>
                    <a:pt x="131240" y="190182"/>
                    <a:pt x="146890" y="173610"/>
                    <a:pt x="146890" y="140451"/>
                  </a:cubicBezTo>
                  <a:lnTo>
                    <a:pt x="146890" y="8"/>
                  </a:lnTo>
                  <a:lnTo>
                    <a:pt x="201687" y="8"/>
                  </a:lnTo>
                  <a:lnTo>
                    <a:pt x="201687" y="142301"/>
                  </a:lnTo>
                  <a:cubicBezTo>
                    <a:pt x="201687" y="203998"/>
                    <a:pt x="167155" y="239921"/>
                    <a:pt x="102685" y="239921"/>
                  </a:cubicBezTo>
                  <a:cubicBezTo>
                    <a:pt x="38678" y="239921"/>
                    <a:pt x="0" y="203998"/>
                    <a:pt x="0" y="142754"/>
                  </a:cubicBezTo>
                  <a:lnTo>
                    <a:pt x="0" y="0"/>
                  </a:lnTo>
                  <a:lnTo>
                    <a:pt x="54797" y="0"/>
                  </a:lnTo>
                  <a:lnTo>
                    <a:pt x="54797" y="14091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6F937E76-CC0D-477F-B353-68EF56642729}"/>
                </a:ext>
              </a:extLst>
            </p:cNvPr>
            <p:cNvSpPr/>
            <p:nvPr/>
          </p:nvSpPr>
          <p:spPr>
            <a:xfrm>
              <a:off x="9821371" y="2545760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89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BAC0FBC8-ED0D-4409-8984-BE47806B4B65}"/>
                </a:ext>
              </a:extLst>
            </p:cNvPr>
            <p:cNvSpPr/>
            <p:nvPr/>
          </p:nvSpPr>
          <p:spPr>
            <a:xfrm>
              <a:off x="10081021" y="2443527"/>
              <a:ext cx="219196" cy="348125"/>
            </a:xfrm>
            <a:custGeom>
              <a:avLst/>
              <a:gdLst>
                <a:gd name="connsiteX0" fmla="*/ 0 w 219196"/>
                <a:gd name="connsiteY0" fmla="*/ 224715 h 348125"/>
                <a:gd name="connsiteX1" fmla="*/ 95326 w 219196"/>
                <a:gd name="connsiteY1" fmla="*/ 102225 h 348125"/>
                <a:gd name="connsiteX2" fmla="*/ 163478 w 219196"/>
                <a:gd name="connsiteY2" fmla="*/ 133995 h 348125"/>
                <a:gd name="connsiteX3" fmla="*/ 164399 w 219196"/>
                <a:gd name="connsiteY3" fmla="*/ 133995 h 348125"/>
                <a:gd name="connsiteX4" fmla="*/ 164399 w 219196"/>
                <a:gd name="connsiteY4" fmla="*/ 13808 h 348125"/>
                <a:gd name="connsiteX5" fmla="*/ 219196 w 219196"/>
                <a:gd name="connsiteY5" fmla="*/ 0 h 348125"/>
                <a:gd name="connsiteX6" fmla="*/ 219196 w 219196"/>
                <a:gd name="connsiteY6" fmla="*/ 342598 h 348125"/>
                <a:gd name="connsiteX7" fmla="*/ 165781 w 219196"/>
                <a:gd name="connsiteY7" fmla="*/ 342598 h 348125"/>
                <a:gd name="connsiteX8" fmla="*/ 165781 w 219196"/>
                <a:gd name="connsiteY8" fmla="*/ 314965 h 348125"/>
                <a:gd name="connsiteX9" fmla="*/ 164860 w 219196"/>
                <a:gd name="connsiteY9" fmla="*/ 314965 h 348125"/>
                <a:gd name="connsiteX10" fmla="*/ 94405 w 219196"/>
                <a:gd name="connsiteY10" fmla="*/ 348125 h 348125"/>
                <a:gd name="connsiteX11" fmla="*/ 0 w 219196"/>
                <a:gd name="connsiteY11" fmla="*/ 224715 h 348125"/>
                <a:gd name="connsiteX12" fmla="*/ 54345 w 219196"/>
                <a:gd name="connsiteY12" fmla="*/ 224715 h 348125"/>
                <a:gd name="connsiteX13" fmla="*/ 108681 w 219196"/>
                <a:gd name="connsiteY13" fmla="*/ 299776 h 348125"/>
                <a:gd name="connsiteX14" fmla="*/ 164399 w 219196"/>
                <a:gd name="connsiteY14" fmla="*/ 268919 h 348125"/>
                <a:gd name="connsiteX15" fmla="*/ 164399 w 219196"/>
                <a:gd name="connsiteY15" fmla="*/ 183265 h 348125"/>
                <a:gd name="connsiteX16" fmla="*/ 108681 w 219196"/>
                <a:gd name="connsiteY16" fmla="*/ 151956 h 348125"/>
                <a:gd name="connsiteX17" fmla="*/ 54345 w 219196"/>
                <a:gd name="connsiteY17" fmla="*/ 224715 h 34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196" h="348125">
                  <a:moveTo>
                    <a:pt x="0" y="224715"/>
                  </a:moveTo>
                  <a:cubicBezTo>
                    <a:pt x="0" y="149193"/>
                    <a:pt x="38217" y="102225"/>
                    <a:pt x="95326" y="102225"/>
                  </a:cubicBezTo>
                  <a:cubicBezTo>
                    <a:pt x="124801" y="102225"/>
                    <a:pt x="147828" y="114652"/>
                    <a:pt x="163478" y="133995"/>
                  </a:cubicBezTo>
                  <a:lnTo>
                    <a:pt x="164399" y="133995"/>
                  </a:lnTo>
                  <a:lnTo>
                    <a:pt x="164399" y="13808"/>
                  </a:lnTo>
                  <a:lnTo>
                    <a:pt x="219196" y="0"/>
                  </a:lnTo>
                  <a:lnTo>
                    <a:pt x="219196" y="342598"/>
                  </a:lnTo>
                  <a:lnTo>
                    <a:pt x="165781" y="342598"/>
                  </a:lnTo>
                  <a:lnTo>
                    <a:pt x="165781" y="314965"/>
                  </a:lnTo>
                  <a:lnTo>
                    <a:pt x="164860" y="314965"/>
                  </a:lnTo>
                  <a:cubicBezTo>
                    <a:pt x="147828" y="335690"/>
                    <a:pt x="123419" y="348125"/>
                    <a:pt x="94405" y="348125"/>
                  </a:cubicBezTo>
                  <a:cubicBezTo>
                    <a:pt x="38686" y="348125"/>
                    <a:pt x="0" y="300697"/>
                    <a:pt x="0" y="224715"/>
                  </a:cubicBezTo>
                  <a:close/>
                  <a:moveTo>
                    <a:pt x="54345" y="224715"/>
                  </a:moveTo>
                  <a:cubicBezTo>
                    <a:pt x="54345" y="272603"/>
                    <a:pt x="74148" y="299776"/>
                    <a:pt x="108681" y="299776"/>
                  </a:cubicBezTo>
                  <a:cubicBezTo>
                    <a:pt x="129867" y="299776"/>
                    <a:pt x="147359" y="289644"/>
                    <a:pt x="164399" y="268919"/>
                  </a:cubicBezTo>
                  <a:lnTo>
                    <a:pt x="164399" y="183265"/>
                  </a:lnTo>
                  <a:cubicBezTo>
                    <a:pt x="148740" y="162088"/>
                    <a:pt x="130780" y="151956"/>
                    <a:pt x="108681" y="151956"/>
                  </a:cubicBezTo>
                  <a:cubicBezTo>
                    <a:pt x="73227" y="151965"/>
                    <a:pt x="54345" y="177747"/>
                    <a:pt x="54345" y="22471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2F1A3C0E-54A4-4D2A-AF84-95BB543BCE79}"/>
                </a:ext>
              </a:extLst>
            </p:cNvPr>
            <p:cNvSpPr/>
            <p:nvPr/>
          </p:nvSpPr>
          <p:spPr>
            <a:xfrm>
              <a:off x="4011188" y="2963018"/>
              <a:ext cx="227478" cy="335246"/>
            </a:xfrm>
            <a:custGeom>
              <a:avLst/>
              <a:gdLst>
                <a:gd name="connsiteX0" fmla="*/ 36383 w 227478"/>
                <a:gd name="connsiteY0" fmla="*/ 245900 h 335246"/>
                <a:gd name="connsiteX1" fmla="*/ 116963 w 227478"/>
                <a:gd name="connsiteY1" fmla="*/ 282283 h 335246"/>
                <a:gd name="connsiteX2" fmla="*/ 169465 w 227478"/>
                <a:gd name="connsiteY2" fmla="*/ 241755 h 335246"/>
                <a:gd name="connsiteX3" fmla="*/ 10593 w 227478"/>
                <a:gd name="connsiteY3" fmla="*/ 93944 h 335246"/>
                <a:gd name="connsiteX4" fmla="*/ 120656 w 227478"/>
                <a:gd name="connsiteY4" fmla="*/ 0 h 335246"/>
                <a:gd name="connsiteX5" fmla="*/ 225183 w 227478"/>
                <a:gd name="connsiteY5" fmla="*/ 39147 h 335246"/>
                <a:gd name="connsiteX6" fmla="*/ 188800 w 227478"/>
                <a:gd name="connsiteY6" fmla="*/ 83812 h 335246"/>
                <a:gd name="connsiteX7" fmla="*/ 117884 w 227478"/>
                <a:gd name="connsiteY7" fmla="*/ 52503 h 335246"/>
                <a:gd name="connsiteX8" fmla="*/ 68613 w 227478"/>
                <a:gd name="connsiteY8" fmla="*/ 88886 h 335246"/>
                <a:gd name="connsiteX9" fmla="*/ 227478 w 227478"/>
                <a:gd name="connsiteY9" fmla="*/ 237158 h 335246"/>
                <a:gd name="connsiteX10" fmla="*/ 115590 w 227478"/>
                <a:gd name="connsiteY10" fmla="*/ 335246 h 335246"/>
                <a:gd name="connsiteX11" fmla="*/ 0 w 227478"/>
                <a:gd name="connsiteY11" fmla="*/ 290573 h 335246"/>
                <a:gd name="connsiteX12" fmla="*/ 36383 w 227478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78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63" y="282283"/>
                  </a:cubicBezTo>
                  <a:cubicBezTo>
                    <a:pt x="147359" y="282283"/>
                    <a:pt x="169465" y="265243"/>
                    <a:pt x="169465" y="241755"/>
                  </a:cubicBezTo>
                  <a:cubicBezTo>
                    <a:pt x="169465" y="179589"/>
                    <a:pt x="10593" y="198932"/>
                    <a:pt x="10593" y="93944"/>
                  </a:cubicBezTo>
                  <a:cubicBezTo>
                    <a:pt x="10593" y="38226"/>
                    <a:pt x="55726" y="0"/>
                    <a:pt x="120656" y="0"/>
                  </a:cubicBezTo>
                  <a:cubicBezTo>
                    <a:pt x="159333" y="0"/>
                    <a:pt x="195256" y="13356"/>
                    <a:pt x="225183" y="39147"/>
                  </a:cubicBezTo>
                  <a:lnTo>
                    <a:pt x="188800" y="83812"/>
                  </a:lnTo>
                  <a:cubicBezTo>
                    <a:pt x="165312" y="63087"/>
                    <a:pt x="141832" y="52503"/>
                    <a:pt x="117884" y="52503"/>
                  </a:cubicBezTo>
                  <a:cubicBezTo>
                    <a:pt x="89338" y="52503"/>
                    <a:pt x="68613" y="67692"/>
                    <a:pt x="68613" y="88886"/>
                  </a:cubicBezTo>
                  <a:cubicBezTo>
                    <a:pt x="68613" y="147359"/>
                    <a:pt x="227478" y="128024"/>
                    <a:pt x="227478" y="237158"/>
                  </a:cubicBezTo>
                  <a:cubicBezTo>
                    <a:pt x="227478" y="295639"/>
                    <a:pt x="182352" y="335246"/>
                    <a:pt x="115590" y="335246"/>
                  </a:cubicBezTo>
                  <a:cubicBezTo>
                    <a:pt x="72758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21505FB6-545A-4E69-8001-11A2429D0221}"/>
                </a:ext>
              </a:extLst>
            </p:cNvPr>
            <p:cNvSpPr/>
            <p:nvPr/>
          </p:nvSpPr>
          <p:spPr>
            <a:xfrm>
              <a:off x="4287334" y="3052356"/>
              <a:ext cx="225644" cy="245908"/>
            </a:xfrm>
            <a:custGeom>
              <a:avLst/>
              <a:gdLst>
                <a:gd name="connsiteX0" fmla="*/ 0 w 225644"/>
                <a:gd name="connsiteY0" fmla="*/ 122950 h 245908"/>
                <a:gd name="connsiteX1" fmla="*/ 113748 w 225644"/>
                <a:gd name="connsiteY1" fmla="*/ 0 h 245908"/>
                <a:gd name="connsiteX2" fmla="*/ 225644 w 225644"/>
                <a:gd name="connsiteY2" fmla="*/ 122950 h 245908"/>
                <a:gd name="connsiteX3" fmla="*/ 113748 w 225644"/>
                <a:gd name="connsiteY3" fmla="*/ 245908 h 245908"/>
                <a:gd name="connsiteX4" fmla="*/ 0 w 225644"/>
                <a:gd name="connsiteY4" fmla="*/ 122950 h 245908"/>
                <a:gd name="connsiteX5" fmla="*/ 171308 w 225644"/>
                <a:gd name="connsiteY5" fmla="*/ 123410 h 245908"/>
                <a:gd name="connsiteX6" fmla="*/ 112826 w 225644"/>
                <a:gd name="connsiteY6" fmla="*/ 49731 h 245908"/>
                <a:gd name="connsiteX7" fmla="*/ 54345 w 225644"/>
                <a:gd name="connsiteY7" fmla="*/ 122481 h 245908"/>
                <a:gd name="connsiteX8" fmla="*/ 113287 w 225644"/>
                <a:gd name="connsiteY8" fmla="*/ 196621 h 245908"/>
                <a:gd name="connsiteX9" fmla="*/ 171308 w 225644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44" h="245908">
                  <a:moveTo>
                    <a:pt x="0" y="122950"/>
                  </a:moveTo>
                  <a:cubicBezTo>
                    <a:pt x="0" y="49270"/>
                    <a:pt x="45586" y="0"/>
                    <a:pt x="113748" y="0"/>
                  </a:cubicBezTo>
                  <a:cubicBezTo>
                    <a:pt x="181440" y="0"/>
                    <a:pt x="225644" y="48349"/>
                    <a:pt x="225644" y="122950"/>
                  </a:cubicBezTo>
                  <a:cubicBezTo>
                    <a:pt x="225644" y="196629"/>
                    <a:pt x="181892" y="245908"/>
                    <a:pt x="113748" y="245908"/>
                  </a:cubicBezTo>
                  <a:cubicBezTo>
                    <a:pt x="46055" y="245900"/>
                    <a:pt x="0" y="197090"/>
                    <a:pt x="0" y="122950"/>
                  </a:cubicBezTo>
                  <a:close/>
                  <a:moveTo>
                    <a:pt x="171308" y="123410"/>
                  </a:moveTo>
                  <a:cubicBezTo>
                    <a:pt x="171308" y="77824"/>
                    <a:pt x="148741" y="49731"/>
                    <a:pt x="112826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12" y="196621"/>
                    <a:pt x="113287" y="196621"/>
                  </a:cubicBezTo>
                  <a:cubicBezTo>
                    <a:pt x="149202" y="196629"/>
                    <a:pt x="171308" y="168536"/>
                    <a:pt x="171308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24840267-2F9B-45B4-8711-FEA1B69E6334}"/>
                </a:ext>
              </a:extLst>
            </p:cNvPr>
            <p:cNvSpPr/>
            <p:nvPr/>
          </p:nvSpPr>
          <p:spPr>
            <a:xfrm>
              <a:off x="4551790" y="3058352"/>
              <a:ext cx="185115" cy="234377"/>
            </a:xfrm>
            <a:custGeom>
              <a:avLst/>
              <a:gdLst>
                <a:gd name="connsiteX0" fmla="*/ 185108 w 185115"/>
                <a:gd name="connsiteY0" fmla="*/ 234378 h 234377"/>
                <a:gd name="connsiteX1" fmla="*/ 0 w 185115"/>
                <a:gd name="connsiteY1" fmla="*/ 234378 h 234377"/>
                <a:gd name="connsiteX2" fmla="*/ 0 w 185115"/>
                <a:gd name="connsiteY2" fmla="*/ 187410 h 234377"/>
                <a:gd name="connsiteX3" fmla="*/ 116963 w 185115"/>
                <a:gd name="connsiteY3" fmla="*/ 46968 h 234377"/>
                <a:gd name="connsiteX4" fmla="*/ 6900 w 185115"/>
                <a:gd name="connsiteY4" fmla="*/ 46968 h 234377"/>
                <a:gd name="connsiteX5" fmla="*/ 6900 w 185115"/>
                <a:gd name="connsiteY5" fmla="*/ 0 h 234377"/>
                <a:gd name="connsiteX6" fmla="*/ 183274 w 185115"/>
                <a:gd name="connsiteY6" fmla="*/ 0 h 234377"/>
                <a:gd name="connsiteX7" fmla="*/ 183274 w 185115"/>
                <a:gd name="connsiteY7" fmla="*/ 46968 h 234377"/>
                <a:gd name="connsiteX8" fmla="*/ 65850 w 185115"/>
                <a:gd name="connsiteY8" fmla="*/ 187410 h 234377"/>
                <a:gd name="connsiteX9" fmla="*/ 185116 w 185115"/>
                <a:gd name="connsiteY9" fmla="*/ 187410 h 234377"/>
                <a:gd name="connsiteX10" fmla="*/ 185116 w 185115"/>
                <a:gd name="connsiteY10" fmla="*/ 234378 h 2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15" h="234377">
                  <a:moveTo>
                    <a:pt x="185108" y="234378"/>
                  </a:moveTo>
                  <a:lnTo>
                    <a:pt x="0" y="234378"/>
                  </a:lnTo>
                  <a:lnTo>
                    <a:pt x="0" y="187410"/>
                  </a:lnTo>
                  <a:lnTo>
                    <a:pt x="116963" y="46968"/>
                  </a:lnTo>
                  <a:lnTo>
                    <a:pt x="6900" y="46968"/>
                  </a:lnTo>
                  <a:lnTo>
                    <a:pt x="6900" y="0"/>
                  </a:lnTo>
                  <a:lnTo>
                    <a:pt x="183274" y="0"/>
                  </a:lnTo>
                  <a:lnTo>
                    <a:pt x="183274" y="46968"/>
                  </a:lnTo>
                  <a:lnTo>
                    <a:pt x="65850" y="187410"/>
                  </a:lnTo>
                  <a:lnTo>
                    <a:pt x="185116" y="187410"/>
                  </a:lnTo>
                  <a:lnTo>
                    <a:pt x="185116" y="23437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7F2015CD-077D-4586-A92B-80A18C962209}"/>
                </a:ext>
              </a:extLst>
            </p:cNvPr>
            <p:cNvSpPr/>
            <p:nvPr/>
          </p:nvSpPr>
          <p:spPr>
            <a:xfrm>
              <a:off x="478624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8 w 69534"/>
                <a:gd name="connsiteY6" fmla="*/ 338462 h 338461"/>
                <a:gd name="connsiteX7" fmla="*/ 7368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84" y="66311"/>
                    <a:pt x="34533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33" y="0"/>
                  </a:cubicBezTo>
                  <a:cubicBezTo>
                    <a:pt x="53884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8" y="338462"/>
                  </a:lnTo>
                  <a:lnTo>
                    <a:pt x="7368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4EF4452C-ECCB-48AD-98C9-C551CCC3B10F}"/>
                </a:ext>
              </a:extLst>
            </p:cNvPr>
            <p:cNvSpPr/>
            <p:nvPr/>
          </p:nvSpPr>
          <p:spPr>
            <a:xfrm>
              <a:off x="4904378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90 w 198923"/>
                <a:gd name="connsiteY9" fmla="*/ 240373 h 245899"/>
                <a:gd name="connsiteX10" fmla="*/ 146890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33 w 198923"/>
                <a:gd name="connsiteY15" fmla="*/ 204919 h 245899"/>
                <a:gd name="connsiteX16" fmla="*/ 145048 w 198923"/>
                <a:gd name="connsiteY16" fmla="*/ 176834 h 245899"/>
                <a:gd name="connsiteX17" fmla="*/ 145048 w 198923"/>
                <a:gd name="connsiteY17" fmla="*/ 135845 h 245899"/>
                <a:gd name="connsiteX18" fmla="*/ 106831 w 198923"/>
                <a:gd name="connsiteY18" fmla="*/ 131240 h 245899"/>
                <a:gd name="connsiteX19" fmla="*/ 52503 w 198923"/>
                <a:gd name="connsiteY19" fmla="*/ 169918 h 245899"/>
                <a:gd name="connsiteX20" fmla="*/ 91633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50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47" y="46047"/>
                    <a:pt x="93466" y="46047"/>
                  </a:cubicBezTo>
                  <a:cubicBezTo>
                    <a:pt x="74592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36" y="5066"/>
                    <a:pt x="72281" y="0"/>
                    <a:pt x="98993" y="0"/>
                  </a:cubicBezTo>
                  <a:cubicBezTo>
                    <a:pt x="164843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90" y="240373"/>
                  </a:lnTo>
                  <a:lnTo>
                    <a:pt x="146890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96" y="245900"/>
                    <a:pt x="0" y="216885"/>
                    <a:pt x="0" y="171299"/>
                  </a:cubicBezTo>
                  <a:cubicBezTo>
                    <a:pt x="-8" y="121568"/>
                    <a:pt x="35454" y="94856"/>
                    <a:pt x="100835" y="94856"/>
                  </a:cubicBezTo>
                  <a:close/>
                  <a:moveTo>
                    <a:pt x="91633" y="204919"/>
                  </a:moveTo>
                  <a:cubicBezTo>
                    <a:pt x="111436" y="204919"/>
                    <a:pt x="129850" y="195248"/>
                    <a:pt x="145048" y="176834"/>
                  </a:cubicBezTo>
                  <a:lnTo>
                    <a:pt x="145048" y="135845"/>
                  </a:lnTo>
                  <a:cubicBezTo>
                    <a:pt x="132161" y="132621"/>
                    <a:pt x="118805" y="131240"/>
                    <a:pt x="106831" y="131240"/>
                  </a:cubicBezTo>
                  <a:cubicBezTo>
                    <a:pt x="72298" y="131240"/>
                    <a:pt x="52503" y="145048"/>
                    <a:pt x="52503" y="169918"/>
                  </a:cubicBezTo>
                  <a:cubicBezTo>
                    <a:pt x="52494" y="191563"/>
                    <a:pt x="67684" y="204919"/>
                    <a:pt x="91633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6345C9EB-66D0-4397-BF45-18B9D81FC3C1}"/>
                </a:ext>
              </a:extLst>
            </p:cNvPr>
            <p:cNvSpPr/>
            <p:nvPr/>
          </p:nvSpPr>
          <p:spPr>
            <a:xfrm>
              <a:off x="5173423" y="2950592"/>
              <a:ext cx="54797" cy="342137"/>
            </a:xfrm>
            <a:custGeom>
              <a:avLst/>
              <a:gdLst>
                <a:gd name="connsiteX0" fmla="*/ 54797 w 54797"/>
                <a:gd name="connsiteY0" fmla="*/ 342138 h 342137"/>
                <a:gd name="connsiteX1" fmla="*/ 0 w 54797"/>
                <a:gd name="connsiteY1" fmla="*/ 342138 h 342137"/>
                <a:gd name="connsiteX2" fmla="*/ 0 w 54797"/>
                <a:gd name="connsiteY2" fmla="*/ 12426 h 342137"/>
                <a:gd name="connsiteX3" fmla="*/ 54797 w 54797"/>
                <a:gd name="connsiteY3" fmla="*/ 0 h 342137"/>
                <a:gd name="connsiteX4" fmla="*/ 54797 w 54797"/>
                <a:gd name="connsiteY4" fmla="*/ 342138 h 3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7" h="342137">
                  <a:moveTo>
                    <a:pt x="54797" y="342138"/>
                  </a:moveTo>
                  <a:lnTo>
                    <a:pt x="0" y="342138"/>
                  </a:lnTo>
                  <a:lnTo>
                    <a:pt x="0" y="12426"/>
                  </a:lnTo>
                  <a:lnTo>
                    <a:pt x="54797" y="0"/>
                  </a:lnTo>
                  <a:lnTo>
                    <a:pt x="54797" y="342138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CC092255-FE55-4165-B565-CECD0D71FCF4}"/>
                </a:ext>
              </a:extLst>
            </p:cNvPr>
            <p:cNvSpPr/>
            <p:nvPr/>
          </p:nvSpPr>
          <p:spPr>
            <a:xfrm>
              <a:off x="5275974" y="3058344"/>
              <a:ext cx="330180" cy="234386"/>
            </a:xfrm>
            <a:custGeom>
              <a:avLst/>
              <a:gdLst>
                <a:gd name="connsiteX0" fmla="*/ 330180 w 330180"/>
                <a:gd name="connsiteY0" fmla="*/ 0 h 234386"/>
                <a:gd name="connsiteX1" fmla="*/ 260646 w 330180"/>
                <a:gd name="connsiteY1" fmla="*/ 234386 h 234386"/>
                <a:gd name="connsiteX2" fmla="*/ 208143 w 330180"/>
                <a:gd name="connsiteY2" fmla="*/ 234386 h 234386"/>
                <a:gd name="connsiteX3" fmla="*/ 165320 w 330180"/>
                <a:gd name="connsiteY3" fmla="*/ 72298 h 234386"/>
                <a:gd name="connsiteX4" fmla="*/ 164408 w 330180"/>
                <a:gd name="connsiteY4" fmla="*/ 72298 h 234386"/>
                <a:gd name="connsiteX5" fmla="*/ 122037 w 330180"/>
                <a:gd name="connsiteY5" fmla="*/ 234386 h 234386"/>
                <a:gd name="connsiteX6" fmla="*/ 69535 w 330180"/>
                <a:gd name="connsiteY6" fmla="*/ 234386 h 234386"/>
                <a:gd name="connsiteX7" fmla="*/ 0 w 330180"/>
                <a:gd name="connsiteY7" fmla="*/ 0 h 234386"/>
                <a:gd name="connsiteX8" fmla="*/ 57560 w 330180"/>
                <a:gd name="connsiteY8" fmla="*/ 0 h 234386"/>
                <a:gd name="connsiteX9" fmla="*/ 98089 w 330180"/>
                <a:gd name="connsiteY9" fmla="*/ 157943 h 234386"/>
                <a:gd name="connsiteX10" fmla="*/ 99001 w 330180"/>
                <a:gd name="connsiteY10" fmla="*/ 157943 h 234386"/>
                <a:gd name="connsiteX11" fmla="*/ 140451 w 330180"/>
                <a:gd name="connsiteY11" fmla="*/ 0 h 234386"/>
                <a:gd name="connsiteX12" fmla="*/ 190642 w 330180"/>
                <a:gd name="connsiteY12" fmla="*/ 0 h 234386"/>
                <a:gd name="connsiteX13" fmla="*/ 233465 w 330180"/>
                <a:gd name="connsiteY13" fmla="*/ 157943 h 234386"/>
                <a:gd name="connsiteX14" fmla="*/ 234378 w 330180"/>
                <a:gd name="connsiteY14" fmla="*/ 157943 h 234386"/>
                <a:gd name="connsiteX15" fmla="*/ 273524 w 330180"/>
                <a:gd name="connsiteY15" fmla="*/ 0 h 234386"/>
                <a:gd name="connsiteX16" fmla="*/ 330180 w 330180"/>
                <a:gd name="connsiteY16" fmla="*/ 0 h 23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180" h="234386">
                  <a:moveTo>
                    <a:pt x="330180" y="0"/>
                  </a:moveTo>
                  <a:lnTo>
                    <a:pt x="260646" y="234386"/>
                  </a:lnTo>
                  <a:lnTo>
                    <a:pt x="208143" y="234386"/>
                  </a:lnTo>
                  <a:lnTo>
                    <a:pt x="165320" y="72298"/>
                  </a:lnTo>
                  <a:lnTo>
                    <a:pt x="164408" y="72298"/>
                  </a:lnTo>
                  <a:lnTo>
                    <a:pt x="122037" y="234386"/>
                  </a:lnTo>
                  <a:lnTo>
                    <a:pt x="69535" y="234386"/>
                  </a:lnTo>
                  <a:lnTo>
                    <a:pt x="0" y="0"/>
                  </a:lnTo>
                  <a:lnTo>
                    <a:pt x="57560" y="0"/>
                  </a:lnTo>
                  <a:lnTo>
                    <a:pt x="98089" y="157943"/>
                  </a:lnTo>
                  <a:lnTo>
                    <a:pt x="99001" y="157943"/>
                  </a:lnTo>
                  <a:lnTo>
                    <a:pt x="140451" y="0"/>
                  </a:lnTo>
                  <a:lnTo>
                    <a:pt x="190642" y="0"/>
                  </a:lnTo>
                  <a:lnTo>
                    <a:pt x="233465" y="157943"/>
                  </a:lnTo>
                  <a:lnTo>
                    <a:pt x="234378" y="157943"/>
                  </a:lnTo>
                  <a:lnTo>
                    <a:pt x="273524" y="0"/>
                  </a:lnTo>
                  <a:lnTo>
                    <a:pt x="33018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67D70A2E-8F3A-4680-BECD-E71EE47E1952}"/>
                </a:ext>
              </a:extLst>
            </p:cNvPr>
            <p:cNvSpPr/>
            <p:nvPr/>
          </p:nvSpPr>
          <p:spPr>
            <a:xfrm>
              <a:off x="5647320" y="2954268"/>
              <a:ext cx="69542" cy="338461"/>
            </a:xfrm>
            <a:custGeom>
              <a:avLst/>
              <a:gdLst>
                <a:gd name="connsiteX0" fmla="*/ 69543 w 69542"/>
                <a:gd name="connsiteY0" fmla="*/ 33160 h 338461"/>
                <a:gd name="connsiteX1" fmla="*/ 34541 w 69542"/>
                <a:gd name="connsiteY1" fmla="*/ 66311 h 338461"/>
                <a:gd name="connsiteX2" fmla="*/ 0 w 69542"/>
                <a:gd name="connsiteY2" fmla="*/ 33160 h 338461"/>
                <a:gd name="connsiteX3" fmla="*/ 34541 w 69542"/>
                <a:gd name="connsiteY3" fmla="*/ 0 h 338461"/>
                <a:gd name="connsiteX4" fmla="*/ 69543 w 69542"/>
                <a:gd name="connsiteY4" fmla="*/ 33160 h 338461"/>
                <a:gd name="connsiteX5" fmla="*/ 62174 w 69542"/>
                <a:gd name="connsiteY5" fmla="*/ 338462 h 338461"/>
                <a:gd name="connsiteX6" fmla="*/ 7369 w 69542"/>
                <a:gd name="connsiteY6" fmla="*/ 338462 h 338461"/>
                <a:gd name="connsiteX7" fmla="*/ 7369 w 69542"/>
                <a:gd name="connsiteY7" fmla="*/ 104076 h 338461"/>
                <a:gd name="connsiteX8" fmla="*/ 62174 w 69542"/>
                <a:gd name="connsiteY8" fmla="*/ 104076 h 338461"/>
                <a:gd name="connsiteX9" fmla="*/ 62174 w 69542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42" h="338461">
                  <a:moveTo>
                    <a:pt x="69543" y="33160"/>
                  </a:moveTo>
                  <a:cubicBezTo>
                    <a:pt x="69543" y="52503"/>
                    <a:pt x="53884" y="66311"/>
                    <a:pt x="34541" y="66311"/>
                  </a:cubicBezTo>
                  <a:cubicBezTo>
                    <a:pt x="15659" y="66311"/>
                    <a:pt x="0" y="52503"/>
                    <a:pt x="0" y="33160"/>
                  </a:cubicBezTo>
                  <a:cubicBezTo>
                    <a:pt x="0" y="14277"/>
                    <a:pt x="15659" y="0"/>
                    <a:pt x="34541" y="0"/>
                  </a:cubicBezTo>
                  <a:cubicBezTo>
                    <a:pt x="53884" y="0"/>
                    <a:pt x="69543" y="14277"/>
                    <a:pt x="69543" y="33160"/>
                  </a:cubicBezTo>
                  <a:close/>
                  <a:moveTo>
                    <a:pt x="62174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74" y="104076"/>
                  </a:lnTo>
                  <a:lnTo>
                    <a:pt x="62174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506EEE1F-66F9-4D2B-BA94-2FB156CB0E39}"/>
                </a:ext>
              </a:extLst>
            </p:cNvPr>
            <p:cNvSpPr/>
            <p:nvPr/>
          </p:nvSpPr>
          <p:spPr>
            <a:xfrm>
              <a:off x="5759802" y="3052356"/>
              <a:ext cx="180502" cy="245891"/>
            </a:xfrm>
            <a:custGeom>
              <a:avLst/>
              <a:gdLst>
                <a:gd name="connsiteX0" fmla="*/ 26235 w 180502"/>
                <a:gd name="connsiteY0" fmla="*/ 174063 h 245891"/>
                <a:gd name="connsiteX1" fmla="*/ 92545 w 180502"/>
                <a:gd name="connsiteY1" fmla="*/ 200314 h 245891"/>
                <a:gd name="connsiteX2" fmla="*/ 127078 w 180502"/>
                <a:gd name="connsiteY2" fmla="*/ 176826 h 245891"/>
                <a:gd name="connsiteX3" fmla="*/ 9655 w 180502"/>
                <a:gd name="connsiteY3" fmla="*/ 72750 h 245891"/>
                <a:gd name="connsiteX4" fmla="*/ 98072 w 180502"/>
                <a:gd name="connsiteY4" fmla="*/ 0 h 245891"/>
                <a:gd name="connsiteX5" fmla="*/ 179120 w 180502"/>
                <a:gd name="connsiteY5" fmla="*/ 24401 h 245891"/>
                <a:gd name="connsiteX6" fmla="*/ 153338 w 180502"/>
                <a:gd name="connsiteY6" fmla="*/ 67223 h 245891"/>
                <a:gd name="connsiteX7" fmla="*/ 97159 w 180502"/>
                <a:gd name="connsiteY7" fmla="*/ 46499 h 245891"/>
                <a:gd name="connsiteX8" fmla="*/ 63539 w 180502"/>
                <a:gd name="connsiteY8" fmla="*/ 68145 h 245891"/>
                <a:gd name="connsiteX9" fmla="*/ 180502 w 180502"/>
                <a:gd name="connsiteY9" fmla="*/ 171751 h 245891"/>
                <a:gd name="connsiteX10" fmla="*/ 90251 w 180502"/>
                <a:gd name="connsiteY10" fmla="*/ 245891 h 245891"/>
                <a:gd name="connsiteX11" fmla="*/ 0 w 180502"/>
                <a:gd name="connsiteY11" fmla="*/ 217337 h 245891"/>
                <a:gd name="connsiteX12" fmla="*/ 26235 w 180502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02" h="245891">
                  <a:moveTo>
                    <a:pt x="26235" y="174063"/>
                  </a:moveTo>
                  <a:cubicBezTo>
                    <a:pt x="49254" y="191563"/>
                    <a:pt x="71821" y="200314"/>
                    <a:pt x="92545" y="200314"/>
                  </a:cubicBezTo>
                  <a:cubicBezTo>
                    <a:pt x="112801" y="200314"/>
                    <a:pt x="127078" y="191103"/>
                    <a:pt x="127078" y="176826"/>
                  </a:cubicBezTo>
                  <a:cubicBezTo>
                    <a:pt x="127078" y="136766"/>
                    <a:pt x="9655" y="151035"/>
                    <a:pt x="9655" y="72750"/>
                  </a:cubicBezTo>
                  <a:cubicBezTo>
                    <a:pt x="9655" y="29467"/>
                    <a:pt x="45578" y="0"/>
                    <a:pt x="98072" y="0"/>
                  </a:cubicBezTo>
                  <a:cubicBezTo>
                    <a:pt x="126166" y="0"/>
                    <a:pt x="154259" y="8282"/>
                    <a:pt x="179120" y="24401"/>
                  </a:cubicBezTo>
                  <a:lnTo>
                    <a:pt x="153338" y="67223"/>
                  </a:lnTo>
                  <a:cubicBezTo>
                    <a:pt x="133074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02" y="93014"/>
                    <a:pt x="180502" y="171751"/>
                  </a:cubicBezTo>
                  <a:cubicBezTo>
                    <a:pt x="180502" y="215956"/>
                    <a:pt x="144127" y="245891"/>
                    <a:pt x="90251" y="245891"/>
                  </a:cubicBezTo>
                  <a:cubicBezTo>
                    <a:pt x="58942" y="245891"/>
                    <a:pt x="27164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74733A0-A3D9-4EB8-B59E-1D33A8156D3E}"/>
                </a:ext>
              </a:extLst>
            </p:cNvPr>
            <p:cNvSpPr/>
            <p:nvPr/>
          </p:nvSpPr>
          <p:spPr>
            <a:xfrm>
              <a:off x="597652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87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9 w 180510"/>
                <a:gd name="connsiteY5" fmla="*/ 24401 h 245891"/>
                <a:gd name="connsiteX6" fmla="*/ 153338 w 180510"/>
                <a:gd name="connsiteY6" fmla="*/ 67223 h 245891"/>
                <a:gd name="connsiteX7" fmla="*/ 97159 w 180510"/>
                <a:gd name="connsiteY7" fmla="*/ 46499 h 245891"/>
                <a:gd name="connsiteX8" fmla="*/ 63547 w 180510"/>
                <a:gd name="connsiteY8" fmla="*/ 68145 h 245891"/>
                <a:gd name="connsiteX9" fmla="*/ 180510 w 180510"/>
                <a:gd name="connsiteY9" fmla="*/ 171751 h 245891"/>
                <a:gd name="connsiteX10" fmla="*/ 90259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1" y="200314"/>
                    <a:pt x="92545" y="200314"/>
                  </a:cubicBezTo>
                  <a:cubicBezTo>
                    <a:pt x="112809" y="200314"/>
                    <a:pt x="127087" y="191103"/>
                    <a:pt x="127087" y="176826"/>
                  </a:cubicBezTo>
                  <a:cubicBezTo>
                    <a:pt x="127087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6" y="0"/>
                    <a:pt x="154259" y="8282"/>
                    <a:pt x="179129" y="24401"/>
                  </a:cubicBezTo>
                  <a:lnTo>
                    <a:pt x="153338" y="67223"/>
                  </a:lnTo>
                  <a:cubicBezTo>
                    <a:pt x="133082" y="53415"/>
                    <a:pt x="115129" y="46499"/>
                    <a:pt x="97159" y="46499"/>
                  </a:cubicBezTo>
                  <a:cubicBezTo>
                    <a:pt x="76904" y="46499"/>
                    <a:pt x="63547" y="55249"/>
                    <a:pt x="63547" y="68145"/>
                  </a:cubicBezTo>
                  <a:cubicBezTo>
                    <a:pt x="63547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9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D1FAA1E8-DAFE-4E04-85EE-FCAD56BD35E1}"/>
                </a:ext>
              </a:extLst>
            </p:cNvPr>
            <p:cNvSpPr/>
            <p:nvPr/>
          </p:nvSpPr>
          <p:spPr>
            <a:xfrm>
              <a:off x="6201863" y="3052356"/>
              <a:ext cx="214130" cy="245899"/>
            </a:xfrm>
            <a:custGeom>
              <a:avLst/>
              <a:gdLst>
                <a:gd name="connsiteX0" fmla="*/ 116034 w 214130"/>
                <a:gd name="connsiteY0" fmla="*/ 245900 h 245899"/>
                <a:gd name="connsiteX1" fmla="*/ 0 w 214130"/>
                <a:gd name="connsiteY1" fmla="*/ 122489 h 245899"/>
                <a:gd name="connsiteX2" fmla="*/ 110055 w 214130"/>
                <a:gd name="connsiteY2" fmla="*/ 0 h 245899"/>
                <a:gd name="connsiteX3" fmla="*/ 214131 w 214130"/>
                <a:gd name="connsiteY3" fmla="*/ 119266 h 245899"/>
                <a:gd name="connsiteX4" fmla="*/ 213210 w 214130"/>
                <a:gd name="connsiteY4" fmla="*/ 141824 h 245899"/>
                <a:gd name="connsiteX5" fmla="*/ 55719 w 214130"/>
                <a:gd name="connsiteY5" fmla="*/ 141824 h 245899"/>
                <a:gd name="connsiteX6" fmla="*/ 116511 w 214130"/>
                <a:gd name="connsiteY6" fmla="*/ 198924 h 245899"/>
                <a:gd name="connsiteX7" fmla="*/ 174071 w 214130"/>
                <a:gd name="connsiteY7" fmla="*/ 171291 h 245899"/>
                <a:gd name="connsiteX8" fmla="*/ 208144 w 214130"/>
                <a:gd name="connsiteY8" fmla="*/ 207214 h 245899"/>
                <a:gd name="connsiteX9" fmla="*/ 116034 w 214130"/>
                <a:gd name="connsiteY9" fmla="*/ 245900 h 245899"/>
                <a:gd name="connsiteX10" fmla="*/ 54797 w 214130"/>
                <a:gd name="connsiteY10" fmla="*/ 101765 h 245899"/>
                <a:gd name="connsiteX11" fmla="*/ 161167 w 214130"/>
                <a:gd name="connsiteY11" fmla="*/ 101765 h 245899"/>
                <a:gd name="connsiteX12" fmla="*/ 109134 w 214130"/>
                <a:gd name="connsiteY12" fmla="*/ 45125 h 245899"/>
                <a:gd name="connsiteX13" fmla="*/ 54797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4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5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10" y="141824"/>
                  </a:cubicBezTo>
                  <a:lnTo>
                    <a:pt x="55719" y="141824"/>
                  </a:lnTo>
                  <a:cubicBezTo>
                    <a:pt x="61714" y="178207"/>
                    <a:pt x="83351" y="198924"/>
                    <a:pt x="116511" y="198924"/>
                  </a:cubicBezTo>
                  <a:cubicBezTo>
                    <a:pt x="138148" y="198924"/>
                    <a:pt x="155649" y="190634"/>
                    <a:pt x="174071" y="171291"/>
                  </a:cubicBezTo>
                  <a:lnTo>
                    <a:pt x="208144" y="207214"/>
                  </a:lnTo>
                  <a:cubicBezTo>
                    <a:pt x="181432" y="233465"/>
                    <a:pt x="151496" y="245900"/>
                    <a:pt x="116034" y="245900"/>
                  </a:cubicBezTo>
                  <a:close/>
                  <a:moveTo>
                    <a:pt x="54797" y="101765"/>
                  </a:moveTo>
                  <a:lnTo>
                    <a:pt x="161167" y="101765"/>
                  </a:lnTo>
                  <a:cubicBezTo>
                    <a:pt x="158865" y="65850"/>
                    <a:pt x="139990" y="45125"/>
                    <a:pt x="109134" y="45125"/>
                  </a:cubicBezTo>
                  <a:cubicBezTo>
                    <a:pt x="78737" y="45134"/>
                    <a:pt x="59394" y="65390"/>
                    <a:pt x="54797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09C4B215-6083-45BD-BA87-2DE47C9D0D8E}"/>
                </a:ext>
              </a:extLst>
            </p:cNvPr>
            <p:cNvSpPr/>
            <p:nvPr/>
          </p:nvSpPr>
          <p:spPr>
            <a:xfrm>
              <a:off x="6475831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7 w 201695"/>
                <a:gd name="connsiteY4" fmla="*/ 105910 h 240373"/>
                <a:gd name="connsiteX5" fmla="*/ 54797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3 w 201695"/>
                <a:gd name="connsiteY11" fmla="*/ 0 h 240373"/>
                <a:gd name="connsiteX12" fmla="*/ 201687 w 201695"/>
                <a:gd name="connsiteY12" fmla="*/ 94856 h 240373"/>
                <a:gd name="connsiteX13" fmla="*/ 201687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7" y="80579"/>
                    <a:pt x="54797" y="105910"/>
                  </a:cubicBezTo>
                  <a:lnTo>
                    <a:pt x="54797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3" y="0"/>
                  </a:cubicBezTo>
                  <a:cubicBezTo>
                    <a:pt x="177739" y="0"/>
                    <a:pt x="201687" y="39138"/>
                    <a:pt x="201687" y="94856"/>
                  </a:cubicBezTo>
                  <a:lnTo>
                    <a:pt x="201687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D529CA8F-B434-421C-8549-410B642072CA}"/>
                </a:ext>
              </a:extLst>
            </p:cNvPr>
            <p:cNvSpPr/>
            <p:nvPr/>
          </p:nvSpPr>
          <p:spPr>
            <a:xfrm>
              <a:off x="6726069" y="3052356"/>
              <a:ext cx="180510" cy="245891"/>
            </a:xfrm>
            <a:custGeom>
              <a:avLst/>
              <a:gdLst>
                <a:gd name="connsiteX0" fmla="*/ 26235 w 180510"/>
                <a:gd name="connsiteY0" fmla="*/ 174063 h 245891"/>
                <a:gd name="connsiteX1" fmla="*/ 92545 w 180510"/>
                <a:gd name="connsiteY1" fmla="*/ 200314 h 245891"/>
                <a:gd name="connsiteX2" fmla="*/ 127078 w 180510"/>
                <a:gd name="connsiteY2" fmla="*/ 176826 h 245891"/>
                <a:gd name="connsiteX3" fmla="*/ 9663 w 180510"/>
                <a:gd name="connsiteY3" fmla="*/ 72750 h 245891"/>
                <a:gd name="connsiteX4" fmla="*/ 98080 w 180510"/>
                <a:gd name="connsiteY4" fmla="*/ 0 h 245891"/>
                <a:gd name="connsiteX5" fmla="*/ 179128 w 180510"/>
                <a:gd name="connsiteY5" fmla="*/ 24401 h 245891"/>
                <a:gd name="connsiteX6" fmla="*/ 153337 w 180510"/>
                <a:gd name="connsiteY6" fmla="*/ 67223 h 245891"/>
                <a:gd name="connsiteX7" fmla="*/ 97159 w 180510"/>
                <a:gd name="connsiteY7" fmla="*/ 46499 h 245891"/>
                <a:gd name="connsiteX8" fmla="*/ 63539 w 180510"/>
                <a:gd name="connsiteY8" fmla="*/ 68145 h 245891"/>
                <a:gd name="connsiteX9" fmla="*/ 180510 w 180510"/>
                <a:gd name="connsiteY9" fmla="*/ 171751 h 245891"/>
                <a:gd name="connsiteX10" fmla="*/ 90251 w 180510"/>
                <a:gd name="connsiteY10" fmla="*/ 245891 h 245891"/>
                <a:gd name="connsiteX11" fmla="*/ 0 w 180510"/>
                <a:gd name="connsiteY11" fmla="*/ 217337 h 245891"/>
                <a:gd name="connsiteX12" fmla="*/ 26235 w 180510"/>
                <a:gd name="connsiteY12" fmla="*/ 174063 h 2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510" h="245891">
                  <a:moveTo>
                    <a:pt x="26235" y="174063"/>
                  </a:moveTo>
                  <a:cubicBezTo>
                    <a:pt x="49262" y="191563"/>
                    <a:pt x="71820" y="200314"/>
                    <a:pt x="92545" y="200314"/>
                  </a:cubicBezTo>
                  <a:cubicBezTo>
                    <a:pt x="112809" y="200314"/>
                    <a:pt x="127078" y="191103"/>
                    <a:pt x="127078" y="176826"/>
                  </a:cubicBezTo>
                  <a:cubicBezTo>
                    <a:pt x="127078" y="136766"/>
                    <a:pt x="9663" y="151035"/>
                    <a:pt x="9663" y="72750"/>
                  </a:cubicBezTo>
                  <a:cubicBezTo>
                    <a:pt x="9663" y="29467"/>
                    <a:pt x="45578" y="0"/>
                    <a:pt x="98080" y="0"/>
                  </a:cubicBezTo>
                  <a:cubicBezTo>
                    <a:pt x="126165" y="0"/>
                    <a:pt x="154259" y="8282"/>
                    <a:pt x="179128" y="24401"/>
                  </a:cubicBezTo>
                  <a:lnTo>
                    <a:pt x="153337" y="67223"/>
                  </a:lnTo>
                  <a:cubicBezTo>
                    <a:pt x="133073" y="53415"/>
                    <a:pt x="115121" y="46499"/>
                    <a:pt x="97159" y="46499"/>
                  </a:cubicBezTo>
                  <a:cubicBezTo>
                    <a:pt x="76895" y="46499"/>
                    <a:pt x="63539" y="55249"/>
                    <a:pt x="63539" y="68145"/>
                  </a:cubicBezTo>
                  <a:cubicBezTo>
                    <a:pt x="63539" y="106362"/>
                    <a:pt x="180510" y="93014"/>
                    <a:pt x="180510" y="171751"/>
                  </a:cubicBezTo>
                  <a:cubicBezTo>
                    <a:pt x="180510" y="215956"/>
                    <a:pt x="144127" y="245891"/>
                    <a:pt x="90251" y="245891"/>
                  </a:cubicBezTo>
                  <a:cubicBezTo>
                    <a:pt x="58942" y="245891"/>
                    <a:pt x="27172" y="236220"/>
                    <a:pt x="0" y="217337"/>
                  </a:cubicBezTo>
                  <a:lnTo>
                    <a:pt x="26235" y="174063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B08278F5-401C-4B99-B08F-5BA7405F32D9}"/>
                </a:ext>
              </a:extLst>
            </p:cNvPr>
            <p:cNvSpPr/>
            <p:nvPr/>
          </p:nvSpPr>
          <p:spPr>
            <a:xfrm>
              <a:off x="6951395" y="3052365"/>
              <a:ext cx="197542" cy="245899"/>
            </a:xfrm>
            <a:custGeom>
              <a:avLst/>
              <a:gdLst>
                <a:gd name="connsiteX0" fmla="*/ 196169 w 197542"/>
                <a:gd name="connsiteY0" fmla="*/ 208135 h 245899"/>
                <a:gd name="connsiteX1" fmla="*/ 112357 w 197542"/>
                <a:gd name="connsiteY1" fmla="*/ 245900 h 245899"/>
                <a:gd name="connsiteX2" fmla="*/ 0 w 197542"/>
                <a:gd name="connsiteY2" fmla="*/ 123871 h 245899"/>
                <a:gd name="connsiteX3" fmla="*/ 113278 w 197542"/>
                <a:gd name="connsiteY3" fmla="*/ 0 h 245899"/>
                <a:gd name="connsiteX4" fmla="*/ 197542 w 197542"/>
                <a:gd name="connsiteY4" fmla="*/ 40060 h 245899"/>
                <a:gd name="connsiteX5" fmla="*/ 159777 w 197542"/>
                <a:gd name="connsiteY5" fmla="*/ 75974 h 245899"/>
                <a:gd name="connsiteX6" fmla="*/ 112809 w 197542"/>
                <a:gd name="connsiteY6" fmla="*/ 50192 h 245899"/>
                <a:gd name="connsiteX7" fmla="*/ 54788 w 197542"/>
                <a:gd name="connsiteY7" fmla="*/ 122942 h 245899"/>
                <a:gd name="connsiteX8" fmla="*/ 112349 w 197542"/>
                <a:gd name="connsiteY8" fmla="*/ 196161 h 245899"/>
                <a:gd name="connsiteX9" fmla="*/ 160698 w 197542"/>
                <a:gd name="connsiteY9" fmla="*/ 170370 h 245899"/>
                <a:gd name="connsiteX10" fmla="*/ 196169 w 197542"/>
                <a:gd name="connsiteY10" fmla="*/ 20813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542" h="245899">
                  <a:moveTo>
                    <a:pt x="196169" y="208135"/>
                  </a:moveTo>
                  <a:cubicBezTo>
                    <a:pt x="172681" y="233926"/>
                    <a:pt x="145977" y="245900"/>
                    <a:pt x="112357" y="245900"/>
                  </a:cubicBezTo>
                  <a:cubicBezTo>
                    <a:pt x="45125" y="245900"/>
                    <a:pt x="0" y="197551"/>
                    <a:pt x="0" y="123871"/>
                  </a:cubicBezTo>
                  <a:cubicBezTo>
                    <a:pt x="0" y="50192"/>
                    <a:pt x="45586" y="0"/>
                    <a:pt x="113278" y="0"/>
                  </a:cubicBezTo>
                  <a:cubicBezTo>
                    <a:pt x="148272" y="0"/>
                    <a:pt x="177286" y="13808"/>
                    <a:pt x="197542" y="40060"/>
                  </a:cubicBezTo>
                  <a:lnTo>
                    <a:pt x="159777" y="75974"/>
                  </a:lnTo>
                  <a:cubicBezTo>
                    <a:pt x="145969" y="58013"/>
                    <a:pt x="131231" y="50192"/>
                    <a:pt x="112809" y="50192"/>
                  </a:cubicBezTo>
                  <a:cubicBezTo>
                    <a:pt x="78276" y="50192"/>
                    <a:pt x="54788" y="78737"/>
                    <a:pt x="54788" y="122942"/>
                  </a:cubicBezTo>
                  <a:cubicBezTo>
                    <a:pt x="54788" y="166694"/>
                    <a:pt x="78276" y="196161"/>
                    <a:pt x="112349" y="196161"/>
                  </a:cubicBezTo>
                  <a:cubicBezTo>
                    <a:pt x="130762" y="196161"/>
                    <a:pt x="145500" y="187871"/>
                    <a:pt x="160698" y="170370"/>
                  </a:cubicBezTo>
                  <a:lnTo>
                    <a:pt x="196169" y="20813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8E20F1AF-B558-471E-AAE9-8DBAFBFA6BA4}"/>
                </a:ext>
              </a:extLst>
            </p:cNvPr>
            <p:cNvSpPr/>
            <p:nvPr/>
          </p:nvSpPr>
          <p:spPr>
            <a:xfrm>
              <a:off x="7195938" y="2950140"/>
              <a:ext cx="201695" cy="342598"/>
            </a:xfrm>
            <a:custGeom>
              <a:avLst/>
              <a:gdLst>
                <a:gd name="connsiteX0" fmla="*/ 201695 w 201695"/>
                <a:gd name="connsiteY0" fmla="*/ 342590 h 342598"/>
                <a:gd name="connsiteX1" fmla="*/ 146899 w 201695"/>
                <a:gd name="connsiteY1" fmla="*/ 342590 h 342598"/>
                <a:gd name="connsiteX2" fmla="*/ 146899 w 201695"/>
                <a:gd name="connsiteY2" fmla="*/ 208587 h 342598"/>
                <a:gd name="connsiteX3" fmla="*/ 103607 w 201695"/>
                <a:gd name="connsiteY3" fmla="*/ 151487 h 342598"/>
                <a:gd name="connsiteX4" fmla="*/ 54797 w 201695"/>
                <a:gd name="connsiteY4" fmla="*/ 208135 h 342598"/>
                <a:gd name="connsiteX5" fmla="*/ 54797 w 201695"/>
                <a:gd name="connsiteY5" fmla="*/ 342599 h 342598"/>
                <a:gd name="connsiteX6" fmla="*/ 0 w 201695"/>
                <a:gd name="connsiteY6" fmla="*/ 342599 h 342598"/>
                <a:gd name="connsiteX7" fmla="*/ 0 w 201695"/>
                <a:gd name="connsiteY7" fmla="*/ 13808 h 342598"/>
                <a:gd name="connsiteX8" fmla="*/ 54797 w 201695"/>
                <a:gd name="connsiteY8" fmla="*/ 0 h 342598"/>
                <a:gd name="connsiteX9" fmla="*/ 54797 w 201695"/>
                <a:gd name="connsiteY9" fmla="*/ 136297 h 342598"/>
                <a:gd name="connsiteX10" fmla="*/ 55718 w 201695"/>
                <a:gd name="connsiteY10" fmla="*/ 136297 h 342598"/>
                <a:gd name="connsiteX11" fmla="*/ 124323 w 201695"/>
                <a:gd name="connsiteY11" fmla="*/ 102225 h 342598"/>
                <a:gd name="connsiteX12" fmla="*/ 201687 w 201695"/>
                <a:gd name="connsiteY12" fmla="*/ 197082 h 342598"/>
                <a:gd name="connsiteX13" fmla="*/ 201687 w 201695"/>
                <a:gd name="connsiteY13" fmla="*/ 342590 h 34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342598">
                  <a:moveTo>
                    <a:pt x="201695" y="342590"/>
                  </a:moveTo>
                  <a:lnTo>
                    <a:pt x="146899" y="342590"/>
                  </a:lnTo>
                  <a:lnTo>
                    <a:pt x="146899" y="208587"/>
                  </a:lnTo>
                  <a:cubicBezTo>
                    <a:pt x="146899" y="174054"/>
                    <a:pt x="136306" y="151487"/>
                    <a:pt x="103607" y="151487"/>
                  </a:cubicBezTo>
                  <a:cubicBezTo>
                    <a:pt x="65850" y="151487"/>
                    <a:pt x="54797" y="181423"/>
                    <a:pt x="54797" y="208135"/>
                  </a:cubicBezTo>
                  <a:lnTo>
                    <a:pt x="54797" y="342599"/>
                  </a:lnTo>
                  <a:lnTo>
                    <a:pt x="0" y="342599"/>
                  </a:lnTo>
                  <a:lnTo>
                    <a:pt x="0" y="13808"/>
                  </a:lnTo>
                  <a:lnTo>
                    <a:pt x="54797" y="0"/>
                  </a:lnTo>
                  <a:lnTo>
                    <a:pt x="54797" y="136297"/>
                  </a:lnTo>
                  <a:lnTo>
                    <a:pt x="55718" y="136297"/>
                  </a:lnTo>
                  <a:cubicBezTo>
                    <a:pt x="69074" y="115573"/>
                    <a:pt x="93483" y="102225"/>
                    <a:pt x="124323" y="102225"/>
                  </a:cubicBezTo>
                  <a:cubicBezTo>
                    <a:pt x="178660" y="102225"/>
                    <a:pt x="201687" y="142745"/>
                    <a:pt x="201687" y="197082"/>
                  </a:cubicBezTo>
                  <a:lnTo>
                    <a:pt x="201687" y="34259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745B9AE5-CD71-43F4-9E16-87BCED79224F}"/>
                </a:ext>
              </a:extLst>
            </p:cNvPr>
            <p:cNvSpPr/>
            <p:nvPr/>
          </p:nvSpPr>
          <p:spPr>
            <a:xfrm>
              <a:off x="7451652" y="3052356"/>
              <a:ext cx="198923" cy="245899"/>
            </a:xfrm>
            <a:custGeom>
              <a:avLst/>
              <a:gdLst>
                <a:gd name="connsiteX0" fmla="*/ 100835 w 198923"/>
                <a:gd name="connsiteY0" fmla="*/ 94856 h 245899"/>
                <a:gd name="connsiteX1" fmla="*/ 145039 w 198923"/>
                <a:gd name="connsiteY1" fmla="*/ 99922 h 245899"/>
                <a:gd name="connsiteX2" fmla="*/ 145039 w 198923"/>
                <a:gd name="connsiteY2" fmla="*/ 91633 h 245899"/>
                <a:gd name="connsiteX3" fmla="*/ 93466 w 198923"/>
                <a:gd name="connsiteY3" fmla="*/ 46047 h 245899"/>
                <a:gd name="connsiteX4" fmla="*/ 34064 w 198923"/>
                <a:gd name="connsiteY4" fmla="*/ 59402 h 245899"/>
                <a:gd name="connsiteX5" fmla="*/ 22090 w 198923"/>
                <a:gd name="connsiteY5" fmla="*/ 13356 h 245899"/>
                <a:gd name="connsiteX6" fmla="*/ 98993 w 198923"/>
                <a:gd name="connsiteY6" fmla="*/ 0 h 245899"/>
                <a:gd name="connsiteX7" fmla="*/ 198924 w 198923"/>
                <a:gd name="connsiteY7" fmla="*/ 90711 h 245899"/>
                <a:gd name="connsiteX8" fmla="*/ 198924 w 198923"/>
                <a:gd name="connsiteY8" fmla="*/ 240373 h 245899"/>
                <a:gd name="connsiteX9" fmla="*/ 146882 w 198923"/>
                <a:gd name="connsiteY9" fmla="*/ 240373 h 245899"/>
                <a:gd name="connsiteX10" fmla="*/ 146882 w 198923"/>
                <a:gd name="connsiteY10" fmla="*/ 215504 h 245899"/>
                <a:gd name="connsiteX11" fmla="*/ 145969 w 198923"/>
                <a:gd name="connsiteY11" fmla="*/ 215504 h 245899"/>
                <a:gd name="connsiteX12" fmla="*/ 77355 w 198923"/>
                <a:gd name="connsiteY12" fmla="*/ 245900 h 245899"/>
                <a:gd name="connsiteX13" fmla="*/ 0 w 198923"/>
                <a:gd name="connsiteY13" fmla="*/ 171299 h 245899"/>
                <a:gd name="connsiteX14" fmla="*/ 100835 w 198923"/>
                <a:gd name="connsiteY14" fmla="*/ 94856 h 245899"/>
                <a:gd name="connsiteX15" fmla="*/ 91624 w 198923"/>
                <a:gd name="connsiteY15" fmla="*/ 204919 h 245899"/>
                <a:gd name="connsiteX16" fmla="*/ 145039 w 198923"/>
                <a:gd name="connsiteY16" fmla="*/ 176834 h 245899"/>
                <a:gd name="connsiteX17" fmla="*/ 145039 w 198923"/>
                <a:gd name="connsiteY17" fmla="*/ 135845 h 245899"/>
                <a:gd name="connsiteX18" fmla="*/ 106822 w 198923"/>
                <a:gd name="connsiteY18" fmla="*/ 131240 h 245899"/>
                <a:gd name="connsiteX19" fmla="*/ 52486 w 198923"/>
                <a:gd name="connsiteY19" fmla="*/ 169918 h 245899"/>
                <a:gd name="connsiteX20" fmla="*/ 91624 w 198923"/>
                <a:gd name="connsiteY20" fmla="*/ 204919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923" h="245899">
                  <a:moveTo>
                    <a:pt x="100835" y="94856"/>
                  </a:moveTo>
                  <a:cubicBezTo>
                    <a:pt x="116033" y="94856"/>
                    <a:pt x="129849" y="95778"/>
                    <a:pt x="145039" y="99922"/>
                  </a:cubicBezTo>
                  <a:lnTo>
                    <a:pt x="145039" y="91633"/>
                  </a:lnTo>
                  <a:cubicBezTo>
                    <a:pt x="145039" y="61705"/>
                    <a:pt x="127538" y="46047"/>
                    <a:pt x="93466" y="46047"/>
                  </a:cubicBezTo>
                  <a:cubicBezTo>
                    <a:pt x="74584" y="46047"/>
                    <a:pt x="53407" y="50652"/>
                    <a:pt x="34064" y="59402"/>
                  </a:cubicBezTo>
                  <a:lnTo>
                    <a:pt x="22090" y="13356"/>
                  </a:lnTo>
                  <a:cubicBezTo>
                    <a:pt x="43727" y="5066"/>
                    <a:pt x="72281" y="0"/>
                    <a:pt x="98993" y="0"/>
                  </a:cubicBezTo>
                  <a:cubicBezTo>
                    <a:pt x="164844" y="0"/>
                    <a:pt x="198924" y="30857"/>
                    <a:pt x="198924" y="90711"/>
                  </a:cubicBezTo>
                  <a:lnTo>
                    <a:pt x="198924" y="240373"/>
                  </a:lnTo>
                  <a:lnTo>
                    <a:pt x="146882" y="240373"/>
                  </a:lnTo>
                  <a:lnTo>
                    <a:pt x="146882" y="215504"/>
                  </a:lnTo>
                  <a:lnTo>
                    <a:pt x="145969" y="215504"/>
                  </a:lnTo>
                  <a:cubicBezTo>
                    <a:pt x="125705" y="236228"/>
                    <a:pt x="104528" y="245900"/>
                    <a:pt x="77355" y="245900"/>
                  </a:cubicBezTo>
                  <a:cubicBezTo>
                    <a:pt x="30388" y="245900"/>
                    <a:pt x="0" y="216885"/>
                    <a:pt x="0" y="171299"/>
                  </a:cubicBezTo>
                  <a:cubicBezTo>
                    <a:pt x="-9" y="121568"/>
                    <a:pt x="35445" y="94856"/>
                    <a:pt x="100835" y="94856"/>
                  </a:cubicBezTo>
                  <a:close/>
                  <a:moveTo>
                    <a:pt x="91624" y="204919"/>
                  </a:moveTo>
                  <a:cubicBezTo>
                    <a:pt x="111419" y="204919"/>
                    <a:pt x="129841" y="195248"/>
                    <a:pt x="145039" y="176834"/>
                  </a:cubicBezTo>
                  <a:lnTo>
                    <a:pt x="145039" y="135845"/>
                  </a:lnTo>
                  <a:cubicBezTo>
                    <a:pt x="132144" y="132621"/>
                    <a:pt x="118788" y="131240"/>
                    <a:pt x="106822" y="131240"/>
                  </a:cubicBezTo>
                  <a:cubicBezTo>
                    <a:pt x="72289" y="131240"/>
                    <a:pt x="52486" y="145048"/>
                    <a:pt x="52486" y="169918"/>
                  </a:cubicBezTo>
                  <a:cubicBezTo>
                    <a:pt x="52477" y="191563"/>
                    <a:pt x="67684" y="204919"/>
                    <a:pt x="91624" y="204919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436FB004-3A92-41D3-B808-71CE49217D0D}"/>
                </a:ext>
              </a:extLst>
            </p:cNvPr>
            <p:cNvSpPr/>
            <p:nvPr/>
          </p:nvSpPr>
          <p:spPr>
            <a:xfrm>
              <a:off x="7694437" y="2946899"/>
              <a:ext cx="143674" cy="345830"/>
            </a:xfrm>
            <a:custGeom>
              <a:avLst/>
              <a:gdLst>
                <a:gd name="connsiteX0" fmla="*/ 143674 w 143674"/>
                <a:gd name="connsiteY0" fmla="*/ 51582 h 345830"/>
                <a:gd name="connsiteX1" fmla="*/ 119734 w 143674"/>
                <a:gd name="connsiteY1" fmla="*/ 46976 h 345830"/>
                <a:gd name="connsiteX2" fmla="*/ 90720 w 143674"/>
                <a:gd name="connsiteY2" fmla="*/ 79667 h 345830"/>
                <a:gd name="connsiteX3" fmla="*/ 90720 w 143674"/>
                <a:gd name="connsiteY3" fmla="*/ 111445 h 345830"/>
                <a:gd name="connsiteX4" fmla="*/ 137235 w 143674"/>
                <a:gd name="connsiteY4" fmla="*/ 111445 h 345830"/>
                <a:gd name="connsiteX5" fmla="*/ 137235 w 143674"/>
                <a:gd name="connsiteY5" fmla="*/ 157031 h 345830"/>
                <a:gd name="connsiteX6" fmla="*/ 91180 w 143674"/>
                <a:gd name="connsiteY6" fmla="*/ 157031 h 345830"/>
                <a:gd name="connsiteX7" fmla="*/ 91180 w 143674"/>
                <a:gd name="connsiteY7" fmla="*/ 345831 h 345830"/>
                <a:gd name="connsiteX8" fmla="*/ 36383 w 143674"/>
                <a:gd name="connsiteY8" fmla="*/ 345831 h 345830"/>
                <a:gd name="connsiteX9" fmla="*/ 36383 w 143674"/>
                <a:gd name="connsiteY9" fmla="*/ 157031 h 345830"/>
                <a:gd name="connsiteX10" fmla="*/ 0 w 143674"/>
                <a:gd name="connsiteY10" fmla="*/ 157031 h 345830"/>
                <a:gd name="connsiteX11" fmla="*/ 0 w 143674"/>
                <a:gd name="connsiteY11" fmla="*/ 111445 h 345830"/>
                <a:gd name="connsiteX12" fmla="*/ 36383 w 143674"/>
                <a:gd name="connsiteY12" fmla="*/ 111445 h 345830"/>
                <a:gd name="connsiteX13" fmla="*/ 36383 w 143674"/>
                <a:gd name="connsiteY13" fmla="*/ 77825 h 345830"/>
                <a:gd name="connsiteX14" fmla="*/ 110983 w 143674"/>
                <a:gd name="connsiteY14" fmla="*/ 0 h 345830"/>
                <a:gd name="connsiteX15" fmla="*/ 143674 w 143674"/>
                <a:gd name="connsiteY15" fmla="*/ 5066 h 345830"/>
                <a:gd name="connsiteX16" fmla="*/ 143674 w 143674"/>
                <a:gd name="connsiteY16" fmla="*/ 51582 h 3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4" h="345830">
                  <a:moveTo>
                    <a:pt x="143674" y="51582"/>
                  </a:moveTo>
                  <a:cubicBezTo>
                    <a:pt x="136306" y="48358"/>
                    <a:pt x="127555" y="46976"/>
                    <a:pt x="119734" y="46976"/>
                  </a:cubicBezTo>
                  <a:cubicBezTo>
                    <a:pt x="99010" y="46976"/>
                    <a:pt x="90720" y="57569"/>
                    <a:pt x="90720" y="79667"/>
                  </a:cubicBezTo>
                  <a:lnTo>
                    <a:pt x="90720" y="111445"/>
                  </a:lnTo>
                  <a:lnTo>
                    <a:pt x="137235" y="111445"/>
                  </a:lnTo>
                  <a:lnTo>
                    <a:pt x="137235" y="157031"/>
                  </a:lnTo>
                  <a:lnTo>
                    <a:pt x="91180" y="157031"/>
                  </a:lnTo>
                  <a:lnTo>
                    <a:pt x="91180" y="345831"/>
                  </a:lnTo>
                  <a:lnTo>
                    <a:pt x="36383" y="345831"/>
                  </a:lnTo>
                  <a:lnTo>
                    <a:pt x="36383" y="157031"/>
                  </a:lnTo>
                  <a:lnTo>
                    <a:pt x="0" y="157031"/>
                  </a:lnTo>
                  <a:lnTo>
                    <a:pt x="0" y="111445"/>
                  </a:lnTo>
                  <a:lnTo>
                    <a:pt x="36383" y="111445"/>
                  </a:lnTo>
                  <a:lnTo>
                    <a:pt x="36383" y="77825"/>
                  </a:lnTo>
                  <a:cubicBezTo>
                    <a:pt x="36383" y="29015"/>
                    <a:pt x="58490" y="0"/>
                    <a:pt x="110983" y="0"/>
                  </a:cubicBezTo>
                  <a:cubicBezTo>
                    <a:pt x="122958" y="0"/>
                    <a:pt x="134472" y="1382"/>
                    <a:pt x="143674" y="5066"/>
                  </a:cubicBezTo>
                  <a:lnTo>
                    <a:pt x="143674" y="5158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FB366C92-3556-460A-96A5-174C44955F53}"/>
                </a:ext>
              </a:extLst>
            </p:cNvPr>
            <p:cNvSpPr/>
            <p:nvPr/>
          </p:nvSpPr>
          <p:spPr>
            <a:xfrm>
              <a:off x="7867277" y="2982353"/>
              <a:ext cx="145977" cy="315903"/>
            </a:xfrm>
            <a:custGeom>
              <a:avLst/>
              <a:gdLst>
                <a:gd name="connsiteX0" fmla="*/ 145977 w 145977"/>
                <a:gd name="connsiteY0" fmla="*/ 260185 h 315903"/>
                <a:gd name="connsiteX1" fmla="*/ 145977 w 145977"/>
                <a:gd name="connsiteY1" fmla="*/ 307153 h 315903"/>
                <a:gd name="connsiteX2" fmla="*/ 99922 w 145977"/>
                <a:gd name="connsiteY2" fmla="*/ 315903 h 315903"/>
                <a:gd name="connsiteX3" fmla="*/ 35914 w 145977"/>
                <a:gd name="connsiteY3" fmla="*/ 250053 h 315903"/>
                <a:gd name="connsiteX4" fmla="*/ 35914 w 145977"/>
                <a:gd name="connsiteY4" fmla="*/ 121577 h 315903"/>
                <a:gd name="connsiteX5" fmla="*/ 0 w 145977"/>
                <a:gd name="connsiteY5" fmla="*/ 121577 h 315903"/>
                <a:gd name="connsiteX6" fmla="*/ 0 w 145977"/>
                <a:gd name="connsiteY6" fmla="*/ 75991 h 315903"/>
                <a:gd name="connsiteX7" fmla="*/ 35454 w 145977"/>
                <a:gd name="connsiteY7" fmla="*/ 75991 h 315903"/>
                <a:gd name="connsiteX8" fmla="*/ 35454 w 145977"/>
                <a:gd name="connsiteY8" fmla="*/ 11983 h 315903"/>
                <a:gd name="connsiteX9" fmla="*/ 90251 w 145977"/>
                <a:gd name="connsiteY9" fmla="*/ 0 h 315903"/>
                <a:gd name="connsiteX10" fmla="*/ 90251 w 145977"/>
                <a:gd name="connsiteY10" fmla="*/ 75982 h 315903"/>
                <a:gd name="connsiteX11" fmla="*/ 145969 w 145977"/>
                <a:gd name="connsiteY11" fmla="*/ 75982 h 315903"/>
                <a:gd name="connsiteX12" fmla="*/ 145969 w 145977"/>
                <a:gd name="connsiteY12" fmla="*/ 121568 h 315903"/>
                <a:gd name="connsiteX13" fmla="*/ 90251 w 145977"/>
                <a:gd name="connsiteY13" fmla="*/ 121568 h 315903"/>
                <a:gd name="connsiteX14" fmla="*/ 90251 w 145977"/>
                <a:gd name="connsiteY14" fmla="*/ 237149 h 315903"/>
                <a:gd name="connsiteX15" fmla="*/ 115573 w 145977"/>
                <a:gd name="connsiteY15" fmla="*/ 268006 h 315903"/>
                <a:gd name="connsiteX16" fmla="*/ 145977 w 145977"/>
                <a:gd name="connsiteY16" fmla="*/ 260185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977" h="315903">
                  <a:moveTo>
                    <a:pt x="145977" y="260185"/>
                  </a:moveTo>
                  <a:lnTo>
                    <a:pt x="145977" y="307153"/>
                  </a:lnTo>
                  <a:cubicBezTo>
                    <a:pt x="134003" y="312680"/>
                    <a:pt x="116041" y="315903"/>
                    <a:pt x="99922" y="315903"/>
                  </a:cubicBezTo>
                  <a:cubicBezTo>
                    <a:pt x="58481" y="315903"/>
                    <a:pt x="35914" y="292876"/>
                    <a:pt x="35914" y="250053"/>
                  </a:cubicBezTo>
                  <a:lnTo>
                    <a:pt x="35914" y="121577"/>
                  </a:lnTo>
                  <a:lnTo>
                    <a:pt x="0" y="121577"/>
                  </a:lnTo>
                  <a:lnTo>
                    <a:pt x="0" y="75991"/>
                  </a:lnTo>
                  <a:lnTo>
                    <a:pt x="35454" y="75991"/>
                  </a:lnTo>
                  <a:lnTo>
                    <a:pt x="35454" y="11983"/>
                  </a:lnTo>
                  <a:lnTo>
                    <a:pt x="90251" y="0"/>
                  </a:lnTo>
                  <a:lnTo>
                    <a:pt x="90251" y="75982"/>
                  </a:lnTo>
                  <a:lnTo>
                    <a:pt x="145969" y="75982"/>
                  </a:lnTo>
                  <a:lnTo>
                    <a:pt x="145969" y="121568"/>
                  </a:lnTo>
                  <a:lnTo>
                    <a:pt x="90251" y="121568"/>
                  </a:lnTo>
                  <a:lnTo>
                    <a:pt x="90251" y="237149"/>
                  </a:lnTo>
                  <a:cubicBezTo>
                    <a:pt x="90251" y="258795"/>
                    <a:pt x="97619" y="268006"/>
                    <a:pt x="115573" y="268006"/>
                  </a:cubicBezTo>
                  <a:cubicBezTo>
                    <a:pt x="125713" y="268015"/>
                    <a:pt x="136757" y="264791"/>
                    <a:pt x="145977" y="26018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04896952-F1FA-49B6-B449-4304B9D28C4D}"/>
                </a:ext>
              </a:extLst>
            </p:cNvPr>
            <p:cNvSpPr/>
            <p:nvPr/>
          </p:nvSpPr>
          <p:spPr>
            <a:xfrm>
              <a:off x="8049797" y="3052356"/>
              <a:ext cx="214130" cy="245899"/>
            </a:xfrm>
            <a:custGeom>
              <a:avLst/>
              <a:gdLst>
                <a:gd name="connsiteX0" fmla="*/ 116033 w 214130"/>
                <a:gd name="connsiteY0" fmla="*/ 245900 h 245899"/>
                <a:gd name="connsiteX1" fmla="*/ 0 w 214130"/>
                <a:gd name="connsiteY1" fmla="*/ 122489 h 245899"/>
                <a:gd name="connsiteX2" fmla="*/ 110054 w 214130"/>
                <a:gd name="connsiteY2" fmla="*/ 0 h 245899"/>
                <a:gd name="connsiteX3" fmla="*/ 214131 w 214130"/>
                <a:gd name="connsiteY3" fmla="*/ 119266 h 245899"/>
                <a:gd name="connsiteX4" fmla="*/ 213209 w 214130"/>
                <a:gd name="connsiteY4" fmla="*/ 141824 h 245899"/>
                <a:gd name="connsiteX5" fmla="*/ 55727 w 214130"/>
                <a:gd name="connsiteY5" fmla="*/ 141824 h 245899"/>
                <a:gd name="connsiteX6" fmla="*/ 116510 w 214130"/>
                <a:gd name="connsiteY6" fmla="*/ 198924 h 245899"/>
                <a:gd name="connsiteX7" fmla="*/ 174071 w 214130"/>
                <a:gd name="connsiteY7" fmla="*/ 171291 h 245899"/>
                <a:gd name="connsiteX8" fmla="*/ 208143 w 214130"/>
                <a:gd name="connsiteY8" fmla="*/ 207214 h 245899"/>
                <a:gd name="connsiteX9" fmla="*/ 116033 w 214130"/>
                <a:gd name="connsiteY9" fmla="*/ 245900 h 245899"/>
                <a:gd name="connsiteX10" fmla="*/ 54788 w 214130"/>
                <a:gd name="connsiteY10" fmla="*/ 101765 h 245899"/>
                <a:gd name="connsiteX11" fmla="*/ 161159 w 214130"/>
                <a:gd name="connsiteY11" fmla="*/ 101765 h 245899"/>
                <a:gd name="connsiteX12" fmla="*/ 109125 w 214130"/>
                <a:gd name="connsiteY12" fmla="*/ 45125 h 245899"/>
                <a:gd name="connsiteX13" fmla="*/ 54788 w 214130"/>
                <a:gd name="connsiteY13" fmla="*/ 101765 h 24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130" h="245899">
                  <a:moveTo>
                    <a:pt x="116033" y="245900"/>
                  </a:moveTo>
                  <a:cubicBezTo>
                    <a:pt x="46499" y="245900"/>
                    <a:pt x="0" y="196621"/>
                    <a:pt x="0" y="122489"/>
                  </a:cubicBezTo>
                  <a:cubicBezTo>
                    <a:pt x="0" y="49739"/>
                    <a:pt x="44665" y="0"/>
                    <a:pt x="110054" y="0"/>
                  </a:cubicBezTo>
                  <a:cubicBezTo>
                    <a:pt x="173141" y="0"/>
                    <a:pt x="214131" y="46968"/>
                    <a:pt x="214131" y="119266"/>
                  </a:cubicBezTo>
                  <a:cubicBezTo>
                    <a:pt x="214131" y="127095"/>
                    <a:pt x="213670" y="135385"/>
                    <a:pt x="213209" y="141824"/>
                  </a:cubicBezTo>
                  <a:lnTo>
                    <a:pt x="55727" y="141824"/>
                  </a:lnTo>
                  <a:cubicBezTo>
                    <a:pt x="61714" y="178207"/>
                    <a:pt x="83351" y="198924"/>
                    <a:pt x="116510" y="198924"/>
                  </a:cubicBezTo>
                  <a:cubicBezTo>
                    <a:pt x="138147" y="198924"/>
                    <a:pt x="155649" y="190634"/>
                    <a:pt x="174071" y="171291"/>
                  </a:cubicBezTo>
                  <a:lnTo>
                    <a:pt x="208143" y="207214"/>
                  </a:lnTo>
                  <a:cubicBezTo>
                    <a:pt x="181423" y="233465"/>
                    <a:pt x="151487" y="245900"/>
                    <a:pt x="116033" y="245900"/>
                  </a:cubicBezTo>
                  <a:close/>
                  <a:moveTo>
                    <a:pt x="54788" y="101765"/>
                  </a:moveTo>
                  <a:lnTo>
                    <a:pt x="161159" y="101765"/>
                  </a:lnTo>
                  <a:cubicBezTo>
                    <a:pt x="158864" y="65850"/>
                    <a:pt x="139981" y="45125"/>
                    <a:pt x="109125" y="45125"/>
                  </a:cubicBezTo>
                  <a:cubicBezTo>
                    <a:pt x="78729" y="45134"/>
                    <a:pt x="59394" y="65390"/>
                    <a:pt x="54788" y="101765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FB0C4D95-0710-4CC8-AB09-3C3A3C73C620}"/>
                </a:ext>
              </a:extLst>
            </p:cNvPr>
            <p:cNvSpPr/>
            <p:nvPr/>
          </p:nvSpPr>
          <p:spPr>
            <a:xfrm>
              <a:off x="8323756" y="3052365"/>
              <a:ext cx="201695" cy="240373"/>
            </a:xfrm>
            <a:custGeom>
              <a:avLst/>
              <a:gdLst>
                <a:gd name="connsiteX0" fmla="*/ 201696 w 201695"/>
                <a:gd name="connsiteY0" fmla="*/ 240365 h 240373"/>
                <a:gd name="connsiteX1" fmla="*/ 146890 w 201695"/>
                <a:gd name="connsiteY1" fmla="*/ 240365 h 240373"/>
                <a:gd name="connsiteX2" fmla="*/ 146890 w 201695"/>
                <a:gd name="connsiteY2" fmla="*/ 106362 h 240373"/>
                <a:gd name="connsiteX3" fmla="*/ 103607 w 201695"/>
                <a:gd name="connsiteY3" fmla="*/ 49262 h 240373"/>
                <a:gd name="connsiteX4" fmla="*/ 54798 w 201695"/>
                <a:gd name="connsiteY4" fmla="*/ 105910 h 240373"/>
                <a:gd name="connsiteX5" fmla="*/ 54798 w 201695"/>
                <a:gd name="connsiteY5" fmla="*/ 240373 h 240373"/>
                <a:gd name="connsiteX6" fmla="*/ 0 w 201695"/>
                <a:gd name="connsiteY6" fmla="*/ 240373 h 240373"/>
                <a:gd name="connsiteX7" fmla="*/ 0 w 201695"/>
                <a:gd name="connsiteY7" fmla="*/ 5987 h 240373"/>
                <a:gd name="connsiteX8" fmla="*/ 54337 w 201695"/>
                <a:gd name="connsiteY8" fmla="*/ 5987 h 240373"/>
                <a:gd name="connsiteX9" fmla="*/ 54337 w 201695"/>
                <a:gd name="connsiteY9" fmla="*/ 34072 h 240373"/>
                <a:gd name="connsiteX10" fmla="*/ 55249 w 201695"/>
                <a:gd name="connsiteY10" fmla="*/ 34072 h 240373"/>
                <a:gd name="connsiteX11" fmla="*/ 124324 w 201695"/>
                <a:gd name="connsiteY11" fmla="*/ 0 h 240373"/>
                <a:gd name="connsiteX12" fmla="*/ 201688 w 201695"/>
                <a:gd name="connsiteY12" fmla="*/ 94856 h 240373"/>
                <a:gd name="connsiteX13" fmla="*/ 201688 w 201695"/>
                <a:gd name="connsiteY13" fmla="*/ 240365 h 2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95" h="240373">
                  <a:moveTo>
                    <a:pt x="201696" y="240365"/>
                  </a:moveTo>
                  <a:lnTo>
                    <a:pt x="146890" y="240365"/>
                  </a:lnTo>
                  <a:lnTo>
                    <a:pt x="146890" y="106362"/>
                  </a:lnTo>
                  <a:cubicBezTo>
                    <a:pt x="146890" y="72290"/>
                    <a:pt x="136767" y="49262"/>
                    <a:pt x="103607" y="49262"/>
                  </a:cubicBezTo>
                  <a:cubicBezTo>
                    <a:pt x="65390" y="49262"/>
                    <a:pt x="54798" y="80579"/>
                    <a:pt x="54798" y="105910"/>
                  </a:cubicBezTo>
                  <a:lnTo>
                    <a:pt x="54798" y="240373"/>
                  </a:lnTo>
                  <a:lnTo>
                    <a:pt x="0" y="240373"/>
                  </a:lnTo>
                  <a:lnTo>
                    <a:pt x="0" y="5987"/>
                  </a:lnTo>
                  <a:lnTo>
                    <a:pt x="54337" y="5987"/>
                  </a:lnTo>
                  <a:lnTo>
                    <a:pt x="54337" y="34072"/>
                  </a:lnTo>
                  <a:lnTo>
                    <a:pt x="55249" y="34072"/>
                  </a:lnTo>
                  <a:cubicBezTo>
                    <a:pt x="69066" y="13348"/>
                    <a:pt x="93935" y="0"/>
                    <a:pt x="124324" y="0"/>
                  </a:cubicBezTo>
                  <a:cubicBezTo>
                    <a:pt x="177739" y="0"/>
                    <a:pt x="201688" y="39138"/>
                    <a:pt x="201688" y="94856"/>
                  </a:cubicBezTo>
                  <a:lnTo>
                    <a:pt x="201688" y="240365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57D06E2C-97D8-4B7E-BC43-4375533F6609}"/>
                </a:ext>
              </a:extLst>
            </p:cNvPr>
            <p:cNvSpPr/>
            <p:nvPr/>
          </p:nvSpPr>
          <p:spPr>
            <a:xfrm>
              <a:off x="8741466" y="2935854"/>
              <a:ext cx="31309" cy="452200"/>
            </a:xfrm>
            <a:custGeom>
              <a:avLst/>
              <a:gdLst>
                <a:gd name="connsiteX0" fmla="*/ 31309 w 31309"/>
                <a:gd name="connsiteY0" fmla="*/ 452201 h 452200"/>
                <a:gd name="connsiteX1" fmla="*/ 0 w 31309"/>
                <a:gd name="connsiteY1" fmla="*/ 452201 h 452200"/>
                <a:gd name="connsiteX2" fmla="*/ 0 w 31309"/>
                <a:gd name="connsiteY2" fmla="*/ 0 h 452200"/>
                <a:gd name="connsiteX3" fmla="*/ 31309 w 31309"/>
                <a:gd name="connsiteY3" fmla="*/ 0 h 452200"/>
                <a:gd name="connsiteX4" fmla="*/ 31309 w 31309"/>
                <a:gd name="connsiteY4" fmla="*/ 452201 h 4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9" h="452200">
                  <a:moveTo>
                    <a:pt x="31309" y="452201"/>
                  </a:moveTo>
                  <a:lnTo>
                    <a:pt x="0" y="452201"/>
                  </a:lnTo>
                  <a:lnTo>
                    <a:pt x="0" y="0"/>
                  </a:lnTo>
                  <a:lnTo>
                    <a:pt x="31309" y="0"/>
                  </a:lnTo>
                  <a:lnTo>
                    <a:pt x="31309" y="452201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0AA21074-ECEF-4DBA-8FC1-08ABCFA0C59B}"/>
                </a:ext>
              </a:extLst>
            </p:cNvPr>
            <p:cNvSpPr/>
            <p:nvPr/>
          </p:nvSpPr>
          <p:spPr>
            <a:xfrm>
              <a:off x="8970820" y="2968545"/>
              <a:ext cx="398768" cy="324184"/>
            </a:xfrm>
            <a:custGeom>
              <a:avLst/>
              <a:gdLst>
                <a:gd name="connsiteX0" fmla="*/ 0 w 398768"/>
                <a:gd name="connsiteY0" fmla="*/ 0 h 324184"/>
                <a:gd name="connsiteX1" fmla="*/ 60323 w 398768"/>
                <a:gd name="connsiteY1" fmla="*/ 0 h 324184"/>
                <a:gd name="connsiteX2" fmla="*/ 113278 w 398768"/>
                <a:gd name="connsiteY2" fmla="*/ 234847 h 324184"/>
                <a:gd name="connsiteX3" fmla="*/ 114200 w 398768"/>
                <a:gd name="connsiteY3" fmla="*/ 234847 h 324184"/>
                <a:gd name="connsiteX4" fmla="*/ 169909 w 398768"/>
                <a:gd name="connsiteY4" fmla="*/ 0 h 324184"/>
                <a:gd name="connsiteX5" fmla="*/ 229773 w 398768"/>
                <a:gd name="connsiteY5" fmla="*/ 0 h 324184"/>
                <a:gd name="connsiteX6" fmla="*/ 286872 w 398768"/>
                <a:gd name="connsiteY6" fmla="*/ 234847 h 324184"/>
                <a:gd name="connsiteX7" fmla="*/ 287785 w 398768"/>
                <a:gd name="connsiteY7" fmla="*/ 234847 h 324184"/>
                <a:gd name="connsiteX8" fmla="*/ 339358 w 398768"/>
                <a:gd name="connsiteY8" fmla="*/ 0 h 324184"/>
                <a:gd name="connsiteX9" fmla="*/ 398768 w 398768"/>
                <a:gd name="connsiteY9" fmla="*/ 0 h 324184"/>
                <a:gd name="connsiteX10" fmla="*/ 317260 w 398768"/>
                <a:gd name="connsiteY10" fmla="*/ 324185 h 324184"/>
                <a:gd name="connsiteX11" fmla="*/ 257857 w 398768"/>
                <a:gd name="connsiteY11" fmla="*/ 324185 h 324184"/>
                <a:gd name="connsiteX12" fmla="*/ 199837 w 398768"/>
                <a:gd name="connsiteY12" fmla="*/ 86575 h 324184"/>
                <a:gd name="connsiteX13" fmla="*/ 198916 w 398768"/>
                <a:gd name="connsiteY13" fmla="*/ 86575 h 324184"/>
                <a:gd name="connsiteX14" fmla="*/ 140895 w 398768"/>
                <a:gd name="connsiteY14" fmla="*/ 324185 h 324184"/>
                <a:gd name="connsiteX15" fmla="*/ 81032 w 398768"/>
                <a:gd name="connsiteY15" fmla="*/ 324185 h 324184"/>
                <a:gd name="connsiteX16" fmla="*/ 0 w 398768"/>
                <a:gd name="connsiteY16" fmla="*/ 0 h 3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768" h="324184">
                  <a:moveTo>
                    <a:pt x="0" y="0"/>
                  </a:moveTo>
                  <a:lnTo>
                    <a:pt x="60323" y="0"/>
                  </a:lnTo>
                  <a:lnTo>
                    <a:pt x="113278" y="234847"/>
                  </a:lnTo>
                  <a:lnTo>
                    <a:pt x="114200" y="234847"/>
                  </a:lnTo>
                  <a:lnTo>
                    <a:pt x="169909" y="0"/>
                  </a:lnTo>
                  <a:lnTo>
                    <a:pt x="229773" y="0"/>
                  </a:lnTo>
                  <a:lnTo>
                    <a:pt x="286872" y="234847"/>
                  </a:lnTo>
                  <a:lnTo>
                    <a:pt x="287785" y="234847"/>
                  </a:lnTo>
                  <a:lnTo>
                    <a:pt x="339358" y="0"/>
                  </a:lnTo>
                  <a:lnTo>
                    <a:pt x="398768" y="0"/>
                  </a:lnTo>
                  <a:lnTo>
                    <a:pt x="317260" y="324185"/>
                  </a:lnTo>
                  <a:lnTo>
                    <a:pt x="257857" y="324185"/>
                  </a:lnTo>
                  <a:lnTo>
                    <a:pt x="199837" y="86575"/>
                  </a:lnTo>
                  <a:lnTo>
                    <a:pt x="198916" y="86575"/>
                  </a:lnTo>
                  <a:lnTo>
                    <a:pt x="140895" y="324185"/>
                  </a:lnTo>
                  <a:lnTo>
                    <a:pt x="81032" y="324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80B92DB5-B5F3-4077-A03B-256D966E382B}"/>
                </a:ext>
              </a:extLst>
            </p:cNvPr>
            <p:cNvSpPr/>
            <p:nvPr/>
          </p:nvSpPr>
          <p:spPr>
            <a:xfrm>
              <a:off x="9415753" y="2954268"/>
              <a:ext cx="69534" cy="338461"/>
            </a:xfrm>
            <a:custGeom>
              <a:avLst/>
              <a:gdLst>
                <a:gd name="connsiteX0" fmla="*/ 69534 w 69534"/>
                <a:gd name="connsiteY0" fmla="*/ 33160 h 338461"/>
                <a:gd name="connsiteX1" fmla="*/ 34533 w 69534"/>
                <a:gd name="connsiteY1" fmla="*/ 66311 h 338461"/>
                <a:gd name="connsiteX2" fmla="*/ 0 w 69534"/>
                <a:gd name="connsiteY2" fmla="*/ 33160 h 338461"/>
                <a:gd name="connsiteX3" fmla="*/ 34533 w 69534"/>
                <a:gd name="connsiteY3" fmla="*/ 0 h 338461"/>
                <a:gd name="connsiteX4" fmla="*/ 69534 w 69534"/>
                <a:gd name="connsiteY4" fmla="*/ 33160 h 338461"/>
                <a:gd name="connsiteX5" fmla="*/ 62165 w 69534"/>
                <a:gd name="connsiteY5" fmla="*/ 338462 h 338461"/>
                <a:gd name="connsiteX6" fmla="*/ 7369 w 69534"/>
                <a:gd name="connsiteY6" fmla="*/ 338462 h 338461"/>
                <a:gd name="connsiteX7" fmla="*/ 7369 w 69534"/>
                <a:gd name="connsiteY7" fmla="*/ 104076 h 338461"/>
                <a:gd name="connsiteX8" fmla="*/ 62165 w 69534"/>
                <a:gd name="connsiteY8" fmla="*/ 104076 h 338461"/>
                <a:gd name="connsiteX9" fmla="*/ 62165 w 69534"/>
                <a:gd name="connsiteY9" fmla="*/ 338462 h 3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4" h="338461">
                  <a:moveTo>
                    <a:pt x="69534" y="33160"/>
                  </a:moveTo>
                  <a:cubicBezTo>
                    <a:pt x="69534" y="52503"/>
                    <a:pt x="53876" y="66311"/>
                    <a:pt x="34533" y="66311"/>
                  </a:cubicBezTo>
                  <a:cubicBezTo>
                    <a:pt x="15650" y="66311"/>
                    <a:pt x="0" y="52503"/>
                    <a:pt x="0" y="33160"/>
                  </a:cubicBezTo>
                  <a:cubicBezTo>
                    <a:pt x="0" y="14277"/>
                    <a:pt x="15650" y="0"/>
                    <a:pt x="34533" y="0"/>
                  </a:cubicBezTo>
                  <a:cubicBezTo>
                    <a:pt x="53876" y="0"/>
                    <a:pt x="69534" y="14277"/>
                    <a:pt x="69534" y="33160"/>
                  </a:cubicBezTo>
                  <a:close/>
                  <a:moveTo>
                    <a:pt x="62165" y="338462"/>
                  </a:moveTo>
                  <a:lnTo>
                    <a:pt x="7369" y="338462"/>
                  </a:lnTo>
                  <a:lnTo>
                    <a:pt x="7369" y="104076"/>
                  </a:lnTo>
                  <a:lnTo>
                    <a:pt x="62165" y="104076"/>
                  </a:lnTo>
                  <a:lnTo>
                    <a:pt x="62165" y="338462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95446453-E0A3-4941-A520-97A3CBE945F9}"/>
                </a:ext>
              </a:extLst>
            </p:cNvPr>
            <p:cNvSpPr/>
            <p:nvPr/>
          </p:nvSpPr>
          <p:spPr>
            <a:xfrm>
              <a:off x="9528805" y="2963018"/>
              <a:ext cx="227486" cy="335246"/>
            </a:xfrm>
            <a:custGeom>
              <a:avLst/>
              <a:gdLst>
                <a:gd name="connsiteX0" fmla="*/ 36383 w 227486"/>
                <a:gd name="connsiteY0" fmla="*/ 245900 h 335246"/>
                <a:gd name="connsiteX1" fmla="*/ 116971 w 227486"/>
                <a:gd name="connsiteY1" fmla="*/ 282283 h 335246"/>
                <a:gd name="connsiteX2" fmla="*/ 169466 w 227486"/>
                <a:gd name="connsiteY2" fmla="*/ 241755 h 335246"/>
                <a:gd name="connsiteX3" fmla="*/ 10601 w 227486"/>
                <a:gd name="connsiteY3" fmla="*/ 93944 h 335246"/>
                <a:gd name="connsiteX4" fmla="*/ 120656 w 227486"/>
                <a:gd name="connsiteY4" fmla="*/ 0 h 335246"/>
                <a:gd name="connsiteX5" fmla="*/ 225183 w 227486"/>
                <a:gd name="connsiteY5" fmla="*/ 39147 h 335246"/>
                <a:gd name="connsiteX6" fmla="*/ 188808 w 227486"/>
                <a:gd name="connsiteY6" fmla="*/ 83812 h 335246"/>
                <a:gd name="connsiteX7" fmla="*/ 117884 w 227486"/>
                <a:gd name="connsiteY7" fmla="*/ 52503 h 335246"/>
                <a:gd name="connsiteX8" fmla="*/ 68613 w 227486"/>
                <a:gd name="connsiteY8" fmla="*/ 88886 h 335246"/>
                <a:gd name="connsiteX9" fmla="*/ 227486 w 227486"/>
                <a:gd name="connsiteY9" fmla="*/ 237158 h 335246"/>
                <a:gd name="connsiteX10" fmla="*/ 115590 w 227486"/>
                <a:gd name="connsiteY10" fmla="*/ 335246 h 335246"/>
                <a:gd name="connsiteX11" fmla="*/ 0 w 227486"/>
                <a:gd name="connsiteY11" fmla="*/ 290573 h 335246"/>
                <a:gd name="connsiteX12" fmla="*/ 36383 w 227486"/>
                <a:gd name="connsiteY12" fmla="*/ 245900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86" h="335246">
                  <a:moveTo>
                    <a:pt x="36383" y="245900"/>
                  </a:moveTo>
                  <a:cubicBezTo>
                    <a:pt x="60323" y="268927"/>
                    <a:pt x="89799" y="282283"/>
                    <a:pt x="116971" y="282283"/>
                  </a:cubicBezTo>
                  <a:cubicBezTo>
                    <a:pt x="147359" y="282283"/>
                    <a:pt x="169466" y="265243"/>
                    <a:pt x="169466" y="241755"/>
                  </a:cubicBezTo>
                  <a:cubicBezTo>
                    <a:pt x="169466" y="179589"/>
                    <a:pt x="10601" y="198932"/>
                    <a:pt x="10601" y="93944"/>
                  </a:cubicBezTo>
                  <a:cubicBezTo>
                    <a:pt x="10601" y="38226"/>
                    <a:pt x="55727" y="0"/>
                    <a:pt x="120656" y="0"/>
                  </a:cubicBezTo>
                  <a:cubicBezTo>
                    <a:pt x="159342" y="0"/>
                    <a:pt x="195256" y="13356"/>
                    <a:pt x="225183" y="39147"/>
                  </a:cubicBezTo>
                  <a:lnTo>
                    <a:pt x="188808" y="83812"/>
                  </a:lnTo>
                  <a:cubicBezTo>
                    <a:pt x="165321" y="63087"/>
                    <a:pt x="141841" y="52503"/>
                    <a:pt x="117884" y="52503"/>
                  </a:cubicBezTo>
                  <a:cubicBezTo>
                    <a:pt x="89339" y="52503"/>
                    <a:pt x="68613" y="67692"/>
                    <a:pt x="68613" y="88886"/>
                  </a:cubicBezTo>
                  <a:cubicBezTo>
                    <a:pt x="68613" y="147359"/>
                    <a:pt x="227486" y="128024"/>
                    <a:pt x="227486" y="237158"/>
                  </a:cubicBezTo>
                  <a:cubicBezTo>
                    <a:pt x="227486" y="295639"/>
                    <a:pt x="182352" y="335246"/>
                    <a:pt x="115590" y="335246"/>
                  </a:cubicBezTo>
                  <a:cubicBezTo>
                    <a:pt x="72767" y="335246"/>
                    <a:pt x="30857" y="319127"/>
                    <a:pt x="0" y="290573"/>
                  </a:cubicBezTo>
                  <a:lnTo>
                    <a:pt x="36383" y="245900"/>
                  </a:ln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2644EA24-40AD-4FCC-B4CC-B25C37E1A3D7}"/>
                </a:ext>
              </a:extLst>
            </p:cNvPr>
            <p:cNvSpPr/>
            <p:nvPr/>
          </p:nvSpPr>
          <p:spPr>
            <a:xfrm>
              <a:off x="9804959" y="3052356"/>
              <a:ext cx="225636" cy="245908"/>
            </a:xfrm>
            <a:custGeom>
              <a:avLst/>
              <a:gdLst>
                <a:gd name="connsiteX0" fmla="*/ 0 w 225636"/>
                <a:gd name="connsiteY0" fmla="*/ 122950 h 245908"/>
                <a:gd name="connsiteX1" fmla="*/ 113739 w 225636"/>
                <a:gd name="connsiteY1" fmla="*/ 0 h 245908"/>
                <a:gd name="connsiteX2" fmla="*/ 225636 w 225636"/>
                <a:gd name="connsiteY2" fmla="*/ 122950 h 245908"/>
                <a:gd name="connsiteX3" fmla="*/ 113739 w 225636"/>
                <a:gd name="connsiteY3" fmla="*/ 245908 h 245908"/>
                <a:gd name="connsiteX4" fmla="*/ 0 w 225636"/>
                <a:gd name="connsiteY4" fmla="*/ 122950 h 245908"/>
                <a:gd name="connsiteX5" fmla="*/ 171300 w 225636"/>
                <a:gd name="connsiteY5" fmla="*/ 123410 h 245908"/>
                <a:gd name="connsiteX6" fmla="*/ 112818 w 225636"/>
                <a:gd name="connsiteY6" fmla="*/ 49731 h 245908"/>
                <a:gd name="connsiteX7" fmla="*/ 54345 w 225636"/>
                <a:gd name="connsiteY7" fmla="*/ 122481 h 245908"/>
                <a:gd name="connsiteX8" fmla="*/ 113287 w 225636"/>
                <a:gd name="connsiteY8" fmla="*/ 196621 h 245908"/>
                <a:gd name="connsiteX9" fmla="*/ 171300 w 225636"/>
                <a:gd name="connsiteY9" fmla="*/ 123410 h 2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36" h="245908">
                  <a:moveTo>
                    <a:pt x="0" y="122950"/>
                  </a:moveTo>
                  <a:cubicBezTo>
                    <a:pt x="0" y="49270"/>
                    <a:pt x="45586" y="0"/>
                    <a:pt x="113739" y="0"/>
                  </a:cubicBezTo>
                  <a:cubicBezTo>
                    <a:pt x="181431" y="0"/>
                    <a:pt x="225636" y="48349"/>
                    <a:pt x="225636" y="122950"/>
                  </a:cubicBezTo>
                  <a:cubicBezTo>
                    <a:pt x="225636" y="196629"/>
                    <a:pt x="181884" y="245908"/>
                    <a:pt x="113739" y="245908"/>
                  </a:cubicBezTo>
                  <a:cubicBezTo>
                    <a:pt x="46047" y="245900"/>
                    <a:pt x="0" y="197090"/>
                    <a:pt x="0" y="122950"/>
                  </a:cubicBezTo>
                  <a:close/>
                  <a:moveTo>
                    <a:pt x="171300" y="123410"/>
                  </a:moveTo>
                  <a:cubicBezTo>
                    <a:pt x="171300" y="77824"/>
                    <a:pt x="148741" y="49731"/>
                    <a:pt x="112818" y="49731"/>
                  </a:cubicBezTo>
                  <a:cubicBezTo>
                    <a:pt x="76443" y="49731"/>
                    <a:pt x="54345" y="77816"/>
                    <a:pt x="54345" y="122481"/>
                  </a:cubicBezTo>
                  <a:cubicBezTo>
                    <a:pt x="54345" y="168067"/>
                    <a:pt x="76903" y="196621"/>
                    <a:pt x="113287" y="196621"/>
                  </a:cubicBezTo>
                  <a:cubicBezTo>
                    <a:pt x="149193" y="196629"/>
                    <a:pt x="171300" y="168536"/>
                    <a:pt x="171300" y="123410"/>
                  </a:cubicBezTo>
                  <a:close/>
                </a:path>
              </a:pathLst>
            </a:custGeom>
            <a:grpFill/>
            <a:ln w="8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7971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LeadVET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5455B7B7-D66F-4A5D-9E90-5BA38D64518F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31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00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22" r:id="rId2"/>
    <p:sldLayoutId id="2147483717" r:id="rId3"/>
    <p:sldLayoutId id="2147483720" r:id="rId4"/>
    <p:sldLayoutId id="2147483718" r:id="rId5"/>
    <p:sldLayoutId id="2147483719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23" r:id="rId26"/>
    <p:sldLayoutId id="2147483716" r:id="rId27"/>
    <p:sldLayoutId id="2147483724" r:id="rId28"/>
    <p:sldLayoutId id="2147483725" r:id="rId29"/>
    <p:sldLayoutId id="2147483726" r:id="rId30"/>
    <p:sldLayoutId id="2147483727" r:id="rId31"/>
    <p:sldLayoutId id="2147483728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C80F2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5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0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314331-A4DE-4C87-B5CF-CCBF7214F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Presentation</a:t>
            </a:r>
            <a:r>
              <a:rPr lang="de-DE" dirty="0"/>
              <a:t> and </a:t>
            </a: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LeadVET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8738-D2B1-42E0-91BD-DFEC653AC1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A23D57-E965-4083-B10E-C1B058E87B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28.02.2023 – 01.03.2023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CEC9332-894C-8CDD-E562-FE30150A13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LeadVET Multiplier Event </a:t>
            </a:r>
            <a:r>
              <a:rPr lang="de-DE" dirty="0" err="1"/>
              <a:t>Nuremberg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6E5FFD8-D598-9750-4CE4-B295D430A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733" y="5768438"/>
            <a:ext cx="7219950" cy="304437"/>
          </a:xfrm>
        </p:spPr>
        <p:txBody>
          <a:bodyPr>
            <a:normAutofit/>
          </a:bodyPr>
          <a:lstStyle/>
          <a:p>
            <a:r>
              <a:rPr lang="de-DE" dirty="0" err="1"/>
              <a:t>Nuremberg</a:t>
            </a:r>
            <a:r>
              <a:rPr lang="de-DE" dirty="0"/>
              <a:t>, 28.02.2023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1294659-036D-4991-8C4A-471452A1D9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733" y="6136035"/>
            <a:ext cx="8186738" cy="745331"/>
          </a:xfrm>
        </p:spPr>
        <p:txBody>
          <a:bodyPr/>
          <a:lstStyle/>
          <a:p>
            <a:r>
              <a:rPr lang="de-DE" dirty="0"/>
              <a:t>Prof. Dr. Karl Wilbers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F92A3C7-6F4A-3700-BCC6-B3FA5E63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09" y="3429000"/>
            <a:ext cx="3288864" cy="32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2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7B981A77-D73D-83D5-8A53-1677C339745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561CA2F-BF09-9648-DCE5-1425CDBEB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Networks consist of </a:t>
            </a:r>
            <a:r>
              <a:rPr lang="en-US" b="1" dirty="0"/>
              <a:t>elements</a:t>
            </a:r>
            <a:r>
              <a:rPr lang="en-US" dirty="0"/>
              <a:t>, between which </a:t>
            </a:r>
            <a:r>
              <a:rPr lang="en-US" b="1" dirty="0"/>
              <a:t>relations</a:t>
            </a:r>
            <a:r>
              <a:rPr lang="en-US" dirty="0"/>
              <a:t> exist</a:t>
            </a:r>
          </a:p>
          <a:p>
            <a:r>
              <a:rPr lang="en-US" b="1" dirty="0"/>
              <a:t>Word fields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NO: </a:t>
            </a:r>
            <a:r>
              <a:rPr lang="en-US" dirty="0" err="1"/>
              <a:t>Nettwerk</a:t>
            </a:r>
            <a:r>
              <a:rPr lang="en-US" dirty="0"/>
              <a:t>, </a:t>
            </a:r>
            <a:r>
              <a:rPr lang="en-US" dirty="0" err="1"/>
              <a:t>Allianse</a:t>
            </a:r>
            <a:endParaRPr lang="en-US" dirty="0"/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DE: </a:t>
            </a:r>
            <a:r>
              <a:rPr lang="en-US" dirty="0" err="1"/>
              <a:t>Netzwerk</a:t>
            </a:r>
            <a:r>
              <a:rPr lang="en-US" dirty="0"/>
              <a:t>, </a:t>
            </a:r>
            <a:r>
              <a:rPr lang="en-US" dirty="0" err="1"/>
              <a:t>Partnerschaft</a:t>
            </a:r>
            <a:r>
              <a:rPr lang="en-US" dirty="0"/>
              <a:t>, Allianz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TR: </a:t>
            </a:r>
            <a:r>
              <a:rPr lang="en-GB" dirty="0" err="1"/>
              <a:t>Bağ</a:t>
            </a:r>
            <a:r>
              <a:rPr lang="en-GB" dirty="0"/>
              <a:t>, </a:t>
            </a:r>
            <a:r>
              <a:rPr lang="en-GB" dirty="0" err="1"/>
              <a:t>ilişki</a:t>
            </a:r>
            <a:r>
              <a:rPr lang="en-GB" dirty="0"/>
              <a:t>, </a:t>
            </a:r>
            <a:r>
              <a:rPr lang="en-GB" dirty="0" err="1"/>
              <a:t>iş</a:t>
            </a:r>
            <a:r>
              <a:rPr lang="en-GB" dirty="0"/>
              <a:t> </a:t>
            </a:r>
            <a:r>
              <a:rPr lang="en-GB" dirty="0" err="1"/>
              <a:t>birliği</a:t>
            </a:r>
            <a:endParaRPr lang="en-GB" dirty="0"/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GB" dirty="0"/>
              <a:t>FI: </a:t>
            </a:r>
            <a:r>
              <a:rPr lang="en-GB" dirty="0" err="1"/>
              <a:t>Verkosto</a:t>
            </a:r>
            <a:r>
              <a:rPr lang="en-GB" dirty="0"/>
              <a:t>, </a:t>
            </a:r>
            <a:r>
              <a:rPr lang="en-GB" dirty="0" err="1"/>
              <a:t>Allianssi</a:t>
            </a:r>
            <a:r>
              <a:rPr lang="en-GB" dirty="0"/>
              <a:t>, </a:t>
            </a:r>
            <a:r>
              <a:rPr lang="en-GB" dirty="0" err="1"/>
              <a:t>partneri</a:t>
            </a:r>
            <a:endParaRPr lang="de-DE" dirty="0"/>
          </a:p>
          <a:p>
            <a:r>
              <a:rPr lang="en-US" b="1" dirty="0"/>
              <a:t>Literature</a:t>
            </a:r>
            <a:r>
              <a:rPr lang="en-US" dirty="0"/>
              <a:t> (NO, DE, TR, FI, US)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Many different forms and features highlighted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Different demarcations to partnerships and networks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Common understanding possible</a:t>
            </a:r>
          </a:p>
          <a:p>
            <a:endParaRPr lang="de-DE" dirty="0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0CA52280-8734-9A09-FD3F-7009F808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Networks in </a:t>
            </a:r>
            <a:r>
              <a:rPr lang="de-DE" dirty="0" err="1"/>
              <a:t>general</a:t>
            </a:r>
            <a:endParaRPr lang="de-DE" dirty="0"/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DB404981-DE20-AB5A-AE72-E84A94596C2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1EA1349-682C-AF3D-D965-E18CA67C3FA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B5AFFA9-2A21-2C1C-7586-8B92981B242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2AB1FB-0F49-F4E8-6EFA-4339F231B6D0}"/>
              </a:ext>
            </a:extLst>
          </p:cNvPr>
          <p:cNvSpPr/>
          <p:nvPr/>
        </p:nvSpPr>
        <p:spPr>
          <a:xfrm>
            <a:off x="1602377" y="1877302"/>
            <a:ext cx="1584960" cy="14543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 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1F92A5D-B1B2-36FB-07ED-116D66C9A5D8}"/>
              </a:ext>
            </a:extLst>
          </p:cNvPr>
          <p:cNvSpPr/>
          <p:nvPr/>
        </p:nvSpPr>
        <p:spPr>
          <a:xfrm>
            <a:off x="3654154" y="3058871"/>
            <a:ext cx="1584960" cy="14543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 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A7D7F7F-E2D5-EB2C-844F-0C57E219704B}"/>
              </a:ext>
            </a:extLst>
          </p:cNvPr>
          <p:cNvSpPr/>
          <p:nvPr/>
        </p:nvSpPr>
        <p:spPr>
          <a:xfrm>
            <a:off x="1602377" y="4240441"/>
            <a:ext cx="1584960" cy="14543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 3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56251FF-75D3-AFA4-0028-09AE3CA01FED}"/>
              </a:ext>
            </a:extLst>
          </p:cNvPr>
          <p:cNvCxnSpPr>
            <a:cxnSpLocks/>
            <a:stCxn id="9" idx="4"/>
            <a:endCxn id="10" idx="2"/>
          </p:cNvCxnSpPr>
          <p:nvPr/>
        </p:nvCxnSpPr>
        <p:spPr>
          <a:xfrm>
            <a:off x="2394857" y="3331634"/>
            <a:ext cx="1259297" cy="45440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1766D42-DB75-B196-A26F-C0165889367C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2394857" y="3786037"/>
            <a:ext cx="1259297" cy="45440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B06E8EE-74BE-FFCB-5F88-40E94B330E85}"/>
              </a:ext>
            </a:extLst>
          </p:cNvPr>
          <p:cNvCxnSpPr>
            <a:cxnSpLocks/>
            <a:stCxn id="11" idx="0"/>
            <a:endCxn id="9" idx="4"/>
          </p:cNvCxnSpPr>
          <p:nvPr/>
        </p:nvCxnSpPr>
        <p:spPr>
          <a:xfrm flipV="1">
            <a:off x="2394857" y="3331634"/>
            <a:ext cx="0" cy="90880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5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7B981A77-D73D-83D5-8A53-1677C339745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561CA2F-BF09-9648-DCE5-1425CDBEB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Clr>
                <a:schemeClr val="accent4"/>
              </a:buClr>
              <a:buFont typeface="Symbol" panose="05050102010706020507" pitchFamily="18" charset="2"/>
              <a:buChar char="-"/>
            </a:pPr>
            <a:r>
              <a:rPr lang="en-US" dirty="0"/>
              <a:t>Networks consist of elements, between which relations exist</a:t>
            </a:r>
          </a:p>
          <a:p>
            <a:pPr marL="285750" indent="-285750">
              <a:buClr>
                <a:schemeClr val="accent4"/>
              </a:buClr>
              <a:buFont typeface="Symbol" panose="05050102010706020507" pitchFamily="18" charset="2"/>
              <a:buChar char="-"/>
            </a:pPr>
            <a:r>
              <a:rPr lang="en-US" dirty="0"/>
              <a:t>For LeadVET, the general notion of a network is defined with regard to the objectives of the project.</a:t>
            </a:r>
            <a:endParaRPr lang="de-DE" dirty="0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0CA52280-8734-9A09-FD3F-7009F808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Networks in LeadVET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DB404981-DE20-AB5A-AE72-E84A94596C2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1EA1349-682C-AF3D-D965-E18CA67C3FA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core</a:t>
            </a:r>
            <a:r>
              <a:rPr lang="de-DE" dirty="0"/>
              <a:t> network in LeadVET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B5AFFA9-2A21-2C1C-7586-8B92981B242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2AB1FB-0F49-F4E8-6EFA-4339F231B6D0}"/>
              </a:ext>
            </a:extLst>
          </p:cNvPr>
          <p:cNvSpPr/>
          <p:nvPr/>
        </p:nvSpPr>
        <p:spPr>
          <a:xfrm>
            <a:off x="1602377" y="1877302"/>
            <a:ext cx="1584960" cy="14543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VET School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1F92A5D-B1B2-36FB-07ED-116D66C9A5D8}"/>
              </a:ext>
            </a:extLst>
          </p:cNvPr>
          <p:cNvSpPr/>
          <p:nvPr/>
        </p:nvSpPr>
        <p:spPr>
          <a:xfrm>
            <a:off x="3654154" y="3058871"/>
            <a:ext cx="1584960" cy="14543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HiEd-Insti-tution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A7D7F7F-E2D5-EB2C-844F-0C57E219704B}"/>
              </a:ext>
            </a:extLst>
          </p:cNvPr>
          <p:cNvSpPr/>
          <p:nvPr/>
        </p:nvSpPr>
        <p:spPr>
          <a:xfrm>
            <a:off x="1602377" y="4240441"/>
            <a:ext cx="1584960" cy="14543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Com-pany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56251FF-75D3-AFA4-0028-09AE3CA01FED}"/>
              </a:ext>
            </a:extLst>
          </p:cNvPr>
          <p:cNvCxnSpPr>
            <a:cxnSpLocks/>
            <a:stCxn id="9" idx="4"/>
            <a:endCxn id="10" idx="2"/>
          </p:cNvCxnSpPr>
          <p:nvPr/>
        </p:nvCxnSpPr>
        <p:spPr>
          <a:xfrm>
            <a:off x="2394857" y="3331634"/>
            <a:ext cx="1259297" cy="45440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1766D42-DB75-B196-A26F-C0165889367C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2394857" y="3786037"/>
            <a:ext cx="1259297" cy="45440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B06E8EE-74BE-FFCB-5F88-40E94B330E85}"/>
              </a:ext>
            </a:extLst>
          </p:cNvPr>
          <p:cNvCxnSpPr>
            <a:cxnSpLocks/>
            <a:stCxn id="11" idx="0"/>
            <a:endCxn id="9" idx="4"/>
          </p:cNvCxnSpPr>
          <p:nvPr/>
        </p:nvCxnSpPr>
        <p:spPr>
          <a:xfrm flipV="1">
            <a:off x="2394857" y="3331634"/>
            <a:ext cx="0" cy="90880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55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7B981A77-D73D-83D5-8A53-1677C339745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561CA2F-BF09-9648-DCE5-1425CDBEB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Clr>
                <a:schemeClr val="accent4"/>
              </a:buClr>
              <a:buFont typeface="Symbol" panose="05050102010706020507" pitchFamily="18" charset="2"/>
              <a:buChar char="-"/>
            </a:pPr>
            <a:r>
              <a:rPr lang="en-US" b="1" dirty="0"/>
              <a:t>FAU</a:t>
            </a:r>
            <a:r>
              <a:rPr lang="en-US" dirty="0"/>
              <a:t>: A university that educates teachers</a:t>
            </a:r>
          </a:p>
          <a:p>
            <a:pPr marL="285750" indent="-285750">
              <a:buClr>
                <a:schemeClr val="accent4"/>
              </a:buClr>
              <a:buFont typeface="Symbol" panose="05050102010706020507" pitchFamily="18" charset="2"/>
              <a:buChar char="-"/>
            </a:pPr>
            <a:r>
              <a:rPr lang="en-US" b="1" dirty="0"/>
              <a:t>FAU-University-School </a:t>
            </a:r>
            <a:r>
              <a:rPr lang="en-US" dirty="0"/>
              <a:t>(for example B4): A professional school that supports education at FAU (</a:t>
            </a:r>
            <a:r>
              <a:rPr lang="en-US" dirty="0">
                <a:sym typeface="Symbol" panose="05050102010706020507" pitchFamily="18" charset="2"/>
              </a:rPr>
              <a:t> Multiplier event today)</a:t>
            </a:r>
            <a:endParaRPr lang="en-US" dirty="0"/>
          </a:p>
          <a:p>
            <a:pPr marL="285750" indent="-285750">
              <a:buClr>
                <a:schemeClr val="accent4"/>
              </a:buClr>
              <a:buFont typeface="Symbol" panose="05050102010706020507" pitchFamily="18" charset="2"/>
              <a:buChar char="-"/>
            </a:pPr>
            <a:r>
              <a:rPr lang="en-US" b="1" dirty="0"/>
              <a:t>DATEV</a:t>
            </a:r>
            <a:r>
              <a:rPr lang="en-US" dirty="0"/>
              <a:t>: A company that supports education at FAU</a:t>
            </a:r>
            <a:r>
              <a:rPr lang="de-DE" dirty="0"/>
              <a:t> (</a:t>
            </a:r>
            <a:r>
              <a:rPr lang="en-US" dirty="0">
                <a:sym typeface="Symbol" panose="05050102010706020507" pitchFamily="18" charset="2"/>
              </a:rPr>
              <a:t> Multiplier event tomorrow)</a:t>
            </a:r>
            <a:endParaRPr lang="en-US" dirty="0"/>
          </a:p>
          <a:p>
            <a:pPr marL="285750" indent="-285750">
              <a:buClr>
                <a:schemeClr val="accent4"/>
              </a:buClr>
              <a:buFont typeface="Symbol" panose="05050102010706020507" pitchFamily="18" charset="2"/>
              <a:buChar char="-"/>
            </a:pPr>
            <a:endParaRPr lang="en-US" dirty="0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0CA52280-8734-9A09-FD3F-7009F808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Networks in LeadVET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DB404981-DE20-AB5A-AE72-E84A94596C2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1EA1349-682C-AF3D-D965-E18CA67C3FA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FAU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B5AFFA9-2A21-2C1C-7586-8B92981B242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2AB1FB-0F49-F4E8-6EFA-4339F231B6D0}"/>
              </a:ext>
            </a:extLst>
          </p:cNvPr>
          <p:cNvSpPr/>
          <p:nvPr/>
        </p:nvSpPr>
        <p:spPr>
          <a:xfrm>
            <a:off x="1602377" y="1877302"/>
            <a:ext cx="1584960" cy="14543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FAU-Uni-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versity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School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1F92A5D-B1B2-36FB-07ED-116D66C9A5D8}"/>
              </a:ext>
            </a:extLst>
          </p:cNvPr>
          <p:cNvSpPr/>
          <p:nvPr/>
        </p:nvSpPr>
        <p:spPr>
          <a:xfrm>
            <a:off x="3654154" y="3058871"/>
            <a:ext cx="1584960" cy="14543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FAU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A7D7F7F-E2D5-EB2C-844F-0C57E219704B}"/>
              </a:ext>
            </a:extLst>
          </p:cNvPr>
          <p:cNvSpPr/>
          <p:nvPr/>
        </p:nvSpPr>
        <p:spPr>
          <a:xfrm>
            <a:off x="1602377" y="4240441"/>
            <a:ext cx="1584960" cy="14543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56251FF-75D3-AFA4-0028-09AE3CA01FED}"/>
              </a:ext>
            </a:extLst>
          </p:cNvPr>
          <p:cNvCxnSpPr>
            <a:cxnSpLocks/>
            <a:stCxn id="9" idx="4"/>
            <a:endCxn id="10" idx="2"/>
          </p:cNvCxnSpPr>
          <p:nvPr/>
        </p:nvCxnSpPr>
        <p:spPr>
          <a:xfrm>
            <a:off x="2394857" y="3331634"/>
            <a:ext cx="1259297" cy="45440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1766D42-DB75-B196-A26F-C0165889367C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2394857" y="3786037"/>
            <a:ext cx="1259297" cy="45440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B06E8EE-74BE-FFCB-5F88-40E94B330E85}"/>
              </a:ext>
            </a:extLst>
          </p:cNvPr>
          <p:cNvCxnSpPr>
            <a:cxnSpLocks/>
            <a:stCxn id="11" idx="0"/>
            <a:endCxn id="9" idx="4"/>
          </p:cNvCxnSpPr>
          <p:nvPr/>
        </p:nvCxnSpPr>
        <p:spPr>
          <a:xfrm flipV="1">
            <a:off x="2394857" y="3331634"/>
            <a:ext cx="0" cy="90880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5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AF202-1C22-4B6D-8273-58106059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13</a:t>
            </a:fld>
            <a:endParaRPr lang="de-DE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54139217-4378-4D02-A822-9C1B73E4F0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02383995"/>
              </p:ext>
            </p:extLst>
          </p:nvPr>
        </p:nvGraphicFramePr>
        <p:xfrm>
          <a:off x="517525" y="1630362"/>
          <a:ext cx="10964573" cy="3123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6284">
                  <a:extLst>
                    <a:ext uri="{9D8B030D-6E8A-4147-A177-3AD203B41FA5}">
                      <a16:colId xmlns:a16="http://schemas.microsoft.com/office/drawing/2014/main" val="1576347495"/>
                    </a:ext>
                  </a:extLst>
                </a:gridCol>
                <a:gridCol w="2402763">
                  <a:extLst>
                    <a:ext uri="{9D8B030D-6E8A-4147-A177-3AD203B41FA5}">
                      <a16:colId xmlns:a16="http://schemas.microsoft.com/office/drawing/2014/main" val="2304917957"/>
                    </a:ext>
                  </a:extLst>
                </a:gridCol>
                <a:gridCol w="2402763">
                  <a:extLst>
                    <a:ext uri="{9D8B030D-6E8A-4147-A177-3AD203B41FA5}">
                      <a16:colId xmlns:a16="http://schemas.microsoft.com/office/drawing/2014/main" val="3980473287"/>
                    </a:ext>
                  </a:extLst>
                </a:gridCol>
                <a:gridCol w="2402763">
                  <a:extLst>
                    <a:ext uri="{9D8B030D-6E8A-4147-A177-3AD203B41FA5}">
                      <a16:colId xmlns:a16="http://schemas.microsoft.com/office/drawing/2014/main" val="1770291054"/>
                    </a:ext>
                  </a:extLst>
                </a:gridCol>
              </a:tblGrid>
              <a:tr h="769503">
                <a:tc>
                  <a:txBody>
                    <a:bodyPr/>
                    <a:lstStyle/>
                    <a:p>
                      <a:pPr algn="ctr"/>
                      <a:endParaRPr lang="de-DE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Market relation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Hiearchical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relation</a:t>
                      </a:r>
                      <a:endParaRPr kumimoji="0" lang="de-DE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Relation of reciprocity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0307"/>
                  </a:ext>
                </a:extLst>
              </a:tr>
              <a:tr h="580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Flexibility</a:t>
                      </a: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Middle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928166"/>
                  </a:ext>
                </a:extLst>
              </a:tr>
              <a:tr h="580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Obligation</a:t>
                      </a:r>
                    </a:p>
                  </a:txBody>
                  <a:tcPr marL="108000" marR="108000" marT="36000" marB="36000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Middle </a:t>
                      </a:r>
                      <a:r>
                        <a:rPr kumimoji="0" lang="de-DE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high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Middle </a:t>
                      </a:r>
                      <a:r>
                        <a:rPr kumimoji="0" lang="de-DE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high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773903"/>
                  </a:ext>
                </a:extLst>
              </a:tr>
              <a:tr h="580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Decisions</a:t>
                      </a: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Dependent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Interdependent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549826"/>
                  </a:ext>
                </a:extLst>
              </a:tr>
              <a:tr h="580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Clima</a:t>
                      </a: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Distrust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Bureaucratic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Trust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967"/>
                  </a:ext>
                </a:extLst>
              </a:tr>
            </a:tbl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2608A24F-B0CA-4AAA-BA84-364AD4B3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 dirty="0"/>
              <a:t>Different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relations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0F378570-EA0D-4657-B93B-B72EEFFC33E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8107E1-A683-C280-0E92-637EB143ADF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feil: nach oben 6">
            <a:extLst>
              <a:ext uri="{FF2B5EF4-FFF2-40B4-BE49-F238E27FC236}">
                <a16:creationId xmlns:a16="http://schemas.microsoft.com/office/drawing/2014/main" id="{A3616CE6-32C0-4D0A-2816-B3466D4B1246}"/>
              </a:ext>
            </a:extLst>
          </p:cNvPr>
          <p:cNvSpPr/>
          <p:nvPr/>
        </p:nvSpPr>
        <p:spPr>
          <a:xfrm>
            <a:off x="9090212" y="4823073"/>
            <a:ext cx="2391886" cy="623941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C14F36-B405-B6BB-DFBF-E850274A5424}"/>
              </a:ext>
            </a:extLst>
          </p:cNvPr>
          <p:cNvSpPr txBox="1"/>
          <p:nvPr/>
        </p:nvSpPr>
        <p:spPr>
          <a:xfrm>
            <a:off x="8850681" y="5618548"/>
            <a:ext cx="2870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Fundamental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network in LeadVET</a:t>
            </a:r>
          </a:p>
        </p:txBody>
      </p:sp>
    </p:spTree>
    <p:extLst>
      <p:ext uri="{BB962C8B-B14F-4D97-AF65-F5344CB8AC3E}">
        <p14:creationId xmlns:p14="http://schemas.microsoft.com/office/powerpoint/2010/main" val="47238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436A60-BCE1-4ED4-B5A1-9A06D807E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Characteristics</a:t>
            </a:r>
            <a:endParaRPr lang="de-DE" b="1" dirty="0"/>
          </a:p>
          <a:p>
            <a:pPr lvl="1"/>
            <a:r>
              <a:rPr lang="en-US" u="sng" dirty="0"/>
              <a:t>Between hierarchy and market</a:t>
            </a:r>
            <a:r>
              <a:rPr lang="en-US" dirty="0"/>
              <a:t>: No hierarchical relationships, no market relationships</a:t>
            </a:r>
          </a:p>
          <a:p>
            <a:pPr lvl="1"/>
            <a:r>
              <a:rPr lang="en-US" u="sng" dirty="0"/>
              <a:t>History &amp; context matters</a:t>
            </a:r>
            <a:r>
              <a:rPr lang="en-US" dirty="0"/>
              <a:t>: Networks develops in a specific time and context</a:t>
            </a:r>
          </a:p>
          <a:p>
            <a:pPr lvl="1"/>
            <a:r>
              <a:rPr lang="en-US" u="sng" dirty="0"/>
              <a:t>Cooperation of independents</a:t>
            </a:r>
            <a:r>
              <a:rPr lang="en-US" dirty="0"/>
              <a:t>: Partners in a network are legally independent and operate in a logic of their own</a:t>
            </a:r>
          </a:p>
          <a:p>
            <a:pPr lvl="1"/>
            <a:r>
              <a:rPr lang="en-US" u="sng" dirty="0"/>
              <a:t>Win-win requirement</a:t>
            </a:r>
            <a:r>
              <a:rPr lang="en-US" dirty="0"/>
              <a:t>: Cooperation must offer long-term benefits for all parties involved</a:t>
            </a:r>
          </a:p>
          <a:p>
            <a:endParaRPr lang="en-US" dirty="0"/>
          </a:p>
          <a:p>
            <a:r>
              <a:rPr lang="en-US" b="1" dirty="0"/>
              <a:t>Productive character of a network</a:t>
            </a:r>
          </a:p>
          <a:p>
            <a:pPr lvl="1"/>
            <a:r>
              <a:rPr lang="en-US" dirty="0"/>
              <a:t>Networks form </a:t>
            </a:r>
            <a:r>
              <a:rPr lang="en-US" u="sng" dirty="0"/>
              <a:t>social capital</a:t>
            </a:r>
            <a:r>
              <a:rPr lang="en-US" dirty="0"/>
              <a:t>, which is similarly productive as financial capital or human capital</a:t>
            </a:r>
          </a:p>
          <a:p>
            <a:endParaRPr lang="en-US" dirty="0"/>
          </a:p>
          <a:p>
            <a:endParaRPr lang="en-US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9C9C20-5763-468B-B9A7-AF875B88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Networks in LeadVET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1095E-E276-ABA1-9803-8EADA77BC0C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72E50DC-28C5-4575-8B15-1972400552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7641614" cy="249812"/>
          </a:xfrm>
        </p:spPr>
        <p:txBody>
          <a:bodyPr/>
          <a:lstStyle/>
          <a:p>
            <a:r>
              <a:rPr lang="en-US" dirty="0"/>
              <a:t>The core network in LeadVET has the characteristics of a strategic network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535C09C-7BA0-4B7C-97C6-90F68413D31E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8CAB12B7-382F-47C1-B32A-12713AC849B9}" type="datetime4">
              <a:rPr lang="de-DE" smtClean="0"/>
              <a:pPr/>
              <a:t>20. Dezember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0FD292E-AC9E-44DE-9FE5-392478F714A6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US" dirty="0"/>
              <a:t>School of Business, Economics and Society </a:t>
            </a:r>
            <a:r>
              <a:rPr lang="de-DE" dirty="0"/>
              <a:t> | WiSo | VET-Department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BD61868-7563-4ADC-A62D-99EA9D6ED1AD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30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BC9D6244-B898-1894-1155-5A3CE93558A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5115"/>
          <a:stretch>
            <a:fillRect/>
          </a:stretch>
        </p:blipFill>
        <p:spPr/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ED90809-3D24-FCD8-A15B-1425B1298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sz="1400" dirty="0"/>
              <a:t>The core network is embedded in a network with other institutions, with which other relationships also exist (hierarchical and market-based).</a:t>
            </a:r>
          </a:p>
          <a:p>
            <a:pPr marL="285750" indent="-285750">
              <a:lnSpc>
                <a:spcPct val="90000"/>
              </a:lnSpc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sz="1400" dirty="0"/>
              <a:t>Institutions are not free to act, but are partially regulated by other institutions</a:t>
            </a:r>
          </a:p>
          <a:p>
            <a:pPr marL="285750" indent="-285750">
              <a:lnSpc>
                <a:spcPct val="90000"/>
              </a:lnSpc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sz="1400" dirty="0"/>
              <a:t>Thus, a school cannot decide on certain things alone</a:t>
            </a:r>
            <a:endParaRPr lang="de-DE" sz="140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F0FCB3-071C-98F9-4924-1841CAFE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Embedding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network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D57F22E-451D-6CF0-79BB-347BC36A776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FE096FA-0392-F293-B2CD-EE747AF2DD1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1BA4FC1-5673-6E80-A887-FF4467C31C34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8CAB12B7-382F-47C1-B32A-12713AC849B9}" type="datetime4">
              <a:rPr lang="de-DE" smtClean="0"/>
              <a:t>20. Dezember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A347768-2FF2-5E84-91C4-B0F23D143B90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76E9106-5998-8E4F-3428-6E0498B0AE69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3BA8F49-99A5-9BD5-D87D-E8660FEABAD2}"/>
              </a:ext>
            </a:extLst>
          </p:cNvPr>
          <p:cNvSpPr/>
          <p:nvPr/>
        </p:nvSpPr>
        <p:spPr>
          <a:xfrm>
            <a:off x="1568823" y="2698798"/>
            <a:ext cx="2590800" cy="2528047"/>
          </a:xfrm>
          <a:custGeom>
            <a:avLst/>
            <a:gdLst>
              <a:gd name="connsiteX0" fmla="*/ 0 w 2590800"/>
              <a:gd name="connsiteY0" fmla="*/ 1264024 h 2528047"/>
              <a:gd name="connsiteX1" fmla="*/ 1295400 w 2590800"/>
              <a:gd name="connsiteY1" fmla="*/ 0 h 2528047"/>
              <a:gd name="connsiteX2" fmla="*/ 2590800 w 2590800"/>
              <a:gd name="connsiteY2" fmla="*/ 1264024 h 2528047"/>
              <a:gd name="connsiteX3" fmla="*/ 1295400 w 2590800"/>
              <a:gd name="connsiteY3" fmla="*/ 2528048 h 2528047"/>
              <a:gd name="connsiteX4" fmla="*/ 0 w 2590800"/>
              <a:gd name="connsiteY4" fmla="*/ 1264024 h 252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28047" extrusionOk="0">
                <a:moveTo>
                  <a:pt x="0" y="1264024"/>
                </a:moveTo>
                <a:cubicBezTo>
                  <a:pt x="-88822" y="461474"/>
                  <a:pt x="765005" y="-67181"/>
                  <a:pt x="1295400" y="0"/>
                </a:cubicBezTo>
                <a:cubicBezTo>
                  <a:pt x="1833123" y="99845"/>
                  <a:pt x="2674735" y="540877"/>
                  <a:pt x="2590800" y="1264024"/>
                </a:cubicBezTo>
                <a:cubicBezTo>
                  <a:pt x="2570044" y="1920742"/>
                  <a:pt x="1967580" y="2662626"/>
                  <a:pt x="1295400" y="2528048"/>
                </a:cubicBezTo>
                <a:cubicBezTo>
                  <a:pt x="637706" y="2448399"/>
                  <a:pt x="39512" y="1958873"/>
                  <a:pt x="0" y="1264024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0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434DE3D-41AE-195C-0775-EB351E6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2598004"/>
            <a:ext cx="11157743" cy="1661993"/>
          </a:xfrm>
        </p:spPr>
        <p:txBody>
          <a:bodyPr/>
          <a:lstStyle/>
          <a:p>
            <a:r>
              <a:rPr lang="en-US" dirty="0"/>
              <a:t>Results of the literature review on LeadVET networks to address HR challenges in schools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E29E75-5F1C-86C3-C66D-11D64B30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85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5FD1B68-F0AE-48BE-96C2-052BC9C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Conceptual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PR1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F7325C3-9D10-45D0-B326-F18A6A432E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68EC1E1-4417-4E1B-AAD8-C22B508B81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222FCB-C100-4E8B-A1AC-A4573C4EB63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0AAD5A-3DE6-B40A-F1D6-386D5F0EA9D1}"/>
              </a:ext>
            </a:extLst>
          </p:cNvPr>
          <p:cNvSpPr/>
          <p:nvPr/>
        </p:nvSpPr>
        <p:spPr>
          <a:xfrm>
            <a:off x="615820" y="2174033"/>
            <a:ext cx="2556588" cy="1903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HR-Challenge</a:t>
            </a:r>
          </a:p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sz="1600">
                <a:solidFill>
                  <a:schemeClr val="tx1"/>
                </a:solidFill>
                <a:latin typeface="Arial"/>
              </a:rPr>
              <a:t>(Challenge in the HR-Process for VET-Teachers)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440D419-B440-7EA2-883F-B462A08D80BE}"/>
              </a:ext>
            </a:extLst>
          </p:cNvPr>
          <p:cNvSpPr/>
          <p:nvPr/>
        </p:nvSpPr>
        <p:spPr>
          <a:xfrm>
            <a:off x="4627983" y="2174033"/>
            <a:ext cx="2556588" cy="1903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</a:t>
            </a:r>
          </a:p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(Network for this specific challenge)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732417-3DFB-91C5-1756-EED7A4381071}"/>
              </a:ext>
            </a:extLst>
          </p:cNvPr>
          <p:cNvSpPr txBox="1"/>
          <p:nvPr/>
        </p:nvSpPr>
        <p:spPr>
          <a:xfrm>
            <a:off x="615820" y="4273420"/>
            <a:ext cx="2556588" cy="945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sz="1600" dirty="0">
                <a:solidFill>
                  <a:prstClr val="black"/>
                </a:solidFill>
                <a:latin typeface="Arial"/>
              </a:rPr>
              <a:t>For example:</a:t>
            </a:r>
          </a:p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sz="1600" dirty="0">
                <a:solidFill>
                  <a:prstClr val="black"/>
                </a:solidFill>
                <a:latin typeface="Arial"/>
              </a:rPr>
              <a:t>Attract VET-Teachers for my school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BB6473D-EF84-6E78-0421-C9EEBA3F9614}"/>
              </a:ext>
            </a:extLst>
          </p:cNvPr>
          <p:cNvSpPr txBox="1"/>
          <p:nvPr/>
        </p:nvSpPr>
        <p:spPr>
          <a:xfrm>
            <a:off x="4627983" y="4273420"/>
            <a:ext cx="2556588" cy="1487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sz="1600" dirty="0">
                <a:solidFill>
                  <a:prstClr val="black"/>
                </a:solidFill>
                <a:latin typeface="Arial"/>
              </a:rPr>
              <a:t>For example:</a:t>
            </a:r>
          </a:p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sz="1600" dirty="0">
                <a:solidFill>
                  <a:prstClr val="black"/>
                </a:solidFill>
                <a:latin typeface="Arial"/>
              </a:rPr>
              <a:t>Which partners in strategic networks and partnerships are helpful for me to overcome this challenge?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8ACACB9-F4BE-FC55-2ECA-4767D3F5F6F8}"/>
              </a:ext>
            </a:extLst>
          </p:cNvPr>
          <p:cNvSpPr/>
          <p:nvPr/>
        </p:nvSpPr>
        <p:spPr>
          <a:xfrm>
            <a:off x="8640146" y="2174033"/>
            <a:ext cx="2556588" cy="1903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Tasks</a:t>
            </a:r>
          </a:p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(Tasks for VET-Leaders in the management of this network)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922A266-47D8-EF3D-4CEB-30C9F478D195}"/>
              </a:ext>
            </a:extLst>
          </p:cNvPr>
          <p:cNvSpPr txBox="1"/>
          <p:nvPr/>
        </p:nvSpPr>
        <p:spPr>
          <a:xfrm>
            <a:off x="8640146" y="4273419"/>
            <a:ext cx="2556588" cy="1216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sz="1600" dirty="0">
                <a:solidFill>
                  <a:prstClr val="black"/>
                </a:solidFill>
                <a:latin typeface="Arial"/>
              </a:rPr>
              <a:t>For example: </a:t>
            </a:r>
          </a:p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sz="1600" dirty="0">
                <a:solidFill>
                  <a:prstClr val="black"/>
                </a:solidFill>
                <a:latin typeface="Arial"/>
              </a:rPr>
              <a:t>W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hat tasks do I (as a VET-Leader) have to do to make this network work?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64F68995-F2DB-1C73-F646-288CBFC1D043}"/>
              </a:ext>
            </a:extLst>
          </p:cNvPr>
          <p:cNvSpPr/>
          <p:nvPr/>
        </p:nvSpPr>
        <p:spPr>
          <a:xfrm>
            <a:off x="3172408" y="2995127"/>
            <a:ext cx="1455575" cy="43387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2A5F5A9D-2BE1-E2F8-E4A2-92CDD2D86120}"/>
              </a:ext>
            </a:extLst>
          </p:cNvPr>
          <p:cNvSpPr/>
          <p:nvPr/>
        </p:nvSpPr>
        <p:spPr>
          <a:xfrm>
            <a:off x="7184571" y="2995126"/>
            <a:ext cx="1455575" cy="43387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9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267688-A6BF-4668-9F1C-C7B77AC8CCCD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 dirty="0"/>
              <a:t>Challenges: The HR-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VET-Teachers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7525" y="687388"/>
            <a:ext cx="6845300" cy="249237"/>
          </a:xfrm>
        </p:spPr>
        <p:txBody>
          <a:bodyPr/>
          <a:lstStyle/>
          <a:p>
            <a:r>
              <a:rPr lang="en-US" dirty="0"/>
              <a:t>Challenges in human resources management in schools</a:t>
            </a:r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C6014C33-2C19-4817-96D1-04F1C901AF57}"/>
              </a:ext>
            </a:extLst>
          </p:cNvPr>
          <p:cNvGraphicFramePr>
            <a:graphicFrameLocks noGrp="1"/>
          </p:cNvGraphicFramePr>
          <p:nvPr/>
        </p:nvGraphicFramePr>
        <p:xfrm>
          <a:off x="517524" y="1806786"/>
          <a:ext cx="1106487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975">
                  <a:extLst>
                    <a:ext uri="{9D8B030D-6E8A-4147-A177-3AD203B41FA5}">
                      <a16:colId xmlns:a16="http://schemas.microsoft.com/office/drawing/2014/main" val="684530596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187063302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3185104499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1050236178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3680347900"/>
                    </a:ext>
                  </a:extLst>
                </a:gridCol>
              </a:tblGrid>
              <a:tr h="811107">
                <a:tc>
                  <a:txBody>
                    <a:bodyPr/>
                    <a:lstStyle/>
                    <a:p>
                      <a:pPr algn="ctr"/>
                      <a:r>
                        <a:rPr lang="de-DE" sz="8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8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193998"/>
                  </a:ext>
                </a:extLst>
              </a:tr>
              <a:tr h="81110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>
                          <a:solidFill>
                            <a:schemeClr val="accent3"/>
                          </a:solidFill>
                        </a:rPr>
                        <a:t>Attract</a:t>
                      </a:r>
                      <a:endParaRPr lang="de-DE" sz="2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>
                          <a:solidFill>
                            <a:schemeClr val="accent3"/>
                          </a:solidFill>
                        </a:rPr>
                        <a:t>Recruit</a:t>
                      </a:r>
                      <a:endParaRPr lang="de-DE" sz="24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>
                          <a:solidFill>
                            <a:schemeClr val="accent3"/>
                          </a:solidFill>
                        </a:rPr>
                        <a:t>Induction</a:t>
                      </a:r>
                      <a:br>
                        <a:rPr lang="de-DE" sz="24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de-DE" sz="2400" b="1" dirty="0">
                          <a:solidFill>
                            <a:schemeClr val="accent3"/>
                          </a:solidFill>
                        </a:rPr>
                        <a:t>(Onboarding)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accent3"/>
                          </a:solidFill>
                        </a:rPr>
                        <a:t>In-Service-Training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accent3"/>
                          </a:solidFill>
                        </a:rPr>
                        <a:t>Retention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503125"/>
                  </a:ext>
                </a:extLst>
              </a:tr>
              <a:tr h="8111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can individuals be attracted as potential VET teachers?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are VET teachers chosen?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can VET teachers be integrated into their roles, into the school's values and norms, and into the school's social network?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can VET teachers' competencies be developed in-service?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can VET teachers stay in school (longer)?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73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562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3F8E7AC-4E78-8A9B-18F0-3E31EA752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450110"/>
            <a:ext cx="11157745" cy="4750666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3"/>
              </a:buClr>
            </a:pPr>
            <a:r>
              <a:rPr lang="en-US" b="1" dirty="0"/>
              <a:t>Network for improving the attraction of teachers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Task of all partners in the Network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Especially helpful partners for Schools:</a:t>
            </a:r>
          </a:p>
          <a:p>
            <a:pPr marL="465750" lvl="1" indent="-285750">
              <a:buClr>
                <a:schemeClr val="accent3"/>
              </a:buClr>
            </a:pPr>
            <a:r>
              <a:rPr lang="en-US" dirty="0"/>
              <a:t>Ministries and comparable institutions as well as companies</a:t>
            </a:r>
          </a:p>
          <a:p>
            <a:pPr marL="465750" lvl="1" indent="-285750">
              <a:buClr>
                <a:schemeClr val="accent3"/>
              </a:buClr>
            </a:pPr>
            <a:r>
              <a:rPr lang="en-US" dirty="0"/>
              <a:t>Regional networks of middle leaders</a:t>
            </a:r>
          </a:p>
          <a:p>
            <a:pPr marL="465750" lvl="1" indent="-285750">
              <a:buClr>
                <a:schemeClr val="accent3"/>
              </a:buClr>
            </a:pPr>
            <a:r>
              <a:rPr lang="en-US" dirty="0"/>
              <a:t>Universities / Institutions, that educate teachers</a:t>
            </a:r>
          </a:p>
          <a:p>
            <a:pPr marL="0" lvl="1" indent="0">
              <a:buClr>
                <a:schemeClr val="accent3"/>
              </a:buClr>
              <a:buNone/>
            </a:pPr>
            <a:r>
              <a:rPr lang="en-US" b="1" dirty="0"/>
              <a:t>Physical und virtual meeting spaces</a:t>
            </a:r>
          </a:p>
          <a:p>
            <a:pPr marL="285750" lvl="1" indent="-285750">
              <a:buClr>
                <a:schemeClr val="accent3"/>
              </a:buClr>
            </a:pPr>
            <a:r>
              <a:rPr lang="en-US" dirty="0"/>
              <a:t>Physical meeting spaces are strongly emphasized</a:t>
            </a:r>
          </a:p>
          <a:p>
            <a:pPr marL="285750" lvl="1" indent="-285750">
              <a:buClr>
                <a:schemeClr val="accent3"/>
              </a:buClr>
            </a:pPr>
            <a:r>
              <a:rPr lang="en-US" dirty="0"/>
              <a:t>Virtual meeting spaces still little developed in the literature</a:t>
            </a:r>
          </a:p>
          <a:p>
            <a:pPr marL="285750" lvl="1" indent="-285750">
              <a:buClr>
                <a:schemeClr val="accent3"/>
              </a:buClr>
            </a:pPr>
            <a:r>
              <a:rPr lang="en-US" dirty="0"/>
              <a:t>Role of social media unclear (</a:t>
            </a:r>
            <a:r>
              <a:rPr lang="en-US" dirty="0">
                <a:sym typeface="Symbol" panose="05050102010706020507" pitchFamily="18" charset="2"/>
              </a:rPr>
              <a:t>?)</a:t>
            </a:r>
            <a:endParaRPr lang="en-US" dirty="0"/>
          </a:p>
          <a:p>
            <a:pPr>
              <a:buClr>
                <a:schemeClr val="accent3"/>
              </a:buClr>
            </a:pPr>
            <a:r>
              <a:rPr lang="en-US" b="1" dirty="0"/>
              <a:t>Consider Limitations of the LeadVET-Approach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Networking alone is not enough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status-enhancing measures must be taken</a:t>
            </a:r>
          </a:p>
          <a:p>
            <a:pPr marL="285750" indent="-285750">
              <a:buClr>
                <a:schemeClr val="accent3"/>
              </a:buClr>
              <a:buFont typeface="Symbol" panose="05050102010706020507" pitchFamily="18" charset="2"/>
              <a:buChar char="-"/>
            </a:pPr>
            <a:r>
              <a:rPr lang="en-US" dirty="0"/>
              <a:t>status-decreasing measures must be prevented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2044CD0-812B-DFBE-9D3B-3A664C1E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Attract</a:t>
            </a:r>
            <a:r>
              <a:rPr lang="de-DE" dirty="0"/>
              <a:t> Teachers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FDF5A49-23E8-9DFE-5E1B-37CFE538ECA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ECDCB3-6140-D347-B251-C4F8CBBB8A0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8533404" cy="249812"/>
          </a:xfrm>
        </p:spPr>
        <p:txBody>
          <a:bodyPr/>
          <a:lstStyle/>
          <a:p>
            <a:r>
              <a:rPr lang="en-US" dirty="0"/>
              <a:t>Results from the literature review. Detailed literature references in the report on PR1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6477F3-C77D-9B61-9C22-25167876F1E9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15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0F99FC-38BF-4D92-8757-33477B9DB3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LeadVET: The </a:t>
            </a:r>
            <a:r>
              <a:rPr lang="de-DE" dirty="0" err="1"/>
              <a:t>conceptual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C3D203B-08B1-42A4-B16C-555D2186BE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6EABD38-D29C-EB60-28F9-D4C714F903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8060" y="3078266"/>
            <a:ext cx="6976740" cy="281103"/>
          </a:xfrm>
        </p:spPr>
        <p:txBody>
          <a:bodyPr/>
          <a:lstStyle/>
          <a:p>
            <a:r>
              <a:rPr lang="en-US" dirty="0"/>
              <a:t>LeadVET networks to address HR challenges in schools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18B7465-0CDA-5F83-5599-C1F8B9A816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FBC976E-A5DE-0742-6D47-603270AD96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Working </a:t>
            </a:r>
            <a:r>
              <a:rPr lang="de-DE" dirty="0" err="1"/>
              <a:t>phase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D025FDD9-A84C-998D-58F1-FF3A6AA0BC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79216EFD-AA88-4591-9563-F474C2B4B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The LeadVET-Project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45C4D2E9-8106-4E2F-B886-D1E6CE482F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D799917D-2252-AC97-0E5A-16BA8C269A9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FA31B683-DC18-4216-A897-EDDF1C85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9518AD4F-619C-5E19-AED5-687775E7F16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1E7BF2-F7DC-4981-89FA-54CC6701990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9E1D42B-CA40-2CB9-5673-D8915AF9F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89" y="1631156"/>
            <a:ext cx="4783771" cy="4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B10490E-563A-8062-CE62-6E967E21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152001"/>
            <a:ext cx="11157743" cy="553998"/>
          </a:xfrm>
        </p:spPr>
        <p:txBody>
          <a:bodyPr/>
          <a:lstStyle/>
          <a:p>
            <a:r>
              <a:rPr lang="de-DE" dirty="0"/>
              <a:t>HR-Challenges &amp; Network-</a:t>
            </a:r>
            <a:r>
              <a:rPr lang="de-DE" dirty="0" err="1"/>
              <a:t>Activities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C8F7CF0-50FB-6391-720F-957A1578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54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E5E7EB5-B54A-5886-7E65-5F9B70EE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Attract</a:t>
            </a:r>
            <a:r>
              <a:rPr lang="de-DE" dirty="0"/>
              <a:t> Teachers: </a:t>
            </a:r>
            <a:r>
              <a:rPr lang="de-DE" dirty="0" err="1"/>
              <a:t>Activities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network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5FA124-D855-1F73-B790-229F82E41C7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9" name="Inhaltsplatzhalter 7">
            <a:extLst>
              <a:ext uri="{FF2B5EF4-FFF2-40B4-BE49-F238E27FC236}">
                <a16:creationId xmlns:a16="http://schemas.microsoft.com/office/drawing/2014/main" id="{D24C81FD-0256-809D-682E-45BA8DDED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479489"/>
              </p:ext>
            </p:extLst>
          </p:nvPr>
        </p:nvGraphicFramePr>
        <p:xfrm>
          <a:off x="422926" y="2495227"/>
          <a:ext cx="11156154" cy="34383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8718">
                  <a:extLst>
                    <a:ext uri="{9D8B030D-6E8A-4147-A177-3AD203B41FA5}">
                      <a16:colId xmlns:a16="http://schemas.microsoft.com/office/drawing/2014/main" val="230491795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398047328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1770291054"/>
                    </a:ext>
                  </a:extLst>
                </a:gridCol>
              </a:tblGrid>
              <a:tr h="4217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Universities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0307"/>
                  </a:ext>
                </a:extLst>
              </a:tr>
              <a:tr h="3000637"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Giving students the opportunity to participate in teaching and school life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Realistically present work opportunities and conditions in schools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 partners from school who report on their living environment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1" indent="-285750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Participation of companies in school activities (e.g. external evaluation of schools)</a:t>
                      </a:r>
                    </a:p>
                    <a:p>
                      <a:pPr marL="285750" lvl="1" indent="-285750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Provision of resources for in-service education of teachers at vocational schools</a:t>
                      </a:r>
                    </a:p>
                    <a:p>
                      <a:pPr marL="285750" lvl="1" indent="-285750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Opportunities for understanding other institutions</a:t>
                      </a:r>
                    </a:p>
                    <a:p>
                      <a:pPr marL="285750" lvl="1" indent="-285750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Improve working conditions</a:t>
                      </a:r>
                    </a:p>
                    <a:p>
                      <a:pPr algn="ctr"/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Promote the teaching profession to students (which are in school during an internship or in connection with research)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92816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2DD8531C-8D04-756C-0926-49292709E41D}"/>
              </a:ext>
            </a:extLst>
          </p:cNvPr>
          <p:cNvSpPr txBox="1"/>
          <p:nvPr/>
        </p:nvSpPr>
        <p:spPr>
          <a:xfrm>
            <a:off x="518316" y="1350646"/>
            <a:ext cx="11060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Goal</a:t>
            </a:r>
            <a:r>
              <a:rPr lang="en-US" dirty="0"/>
              <a:t>:</a:t>
            </a:r>
          </a:p>
          <a:p>
            <a:pPr algn="ctr"/>
            <a:r>
              <a:rPr lang="en-US" i="1" dirty="0">
                <a:solidFill>
                  <a:schemeClr val="accent4"/>
                </a:solidFill>
              </a:rPr>
              <a:t>Attract staff</a:t>
            </a:r>
            <a:r>
              <a:rPr lang="en-US" dirty="0">
                <a:solidFill>
                  <a:schemeClr val="accent4"/>
                </a:solidFill>
              </a:rPr>
              <a:t>: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/>
              <a:t>Present schools as attractive employers to potential (!) teachers.</a:t>
            </a:r>
            <a:endParaRPr lang="de-DE" dirty="0"/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833C33C8-CAD3-B73C-453C-90B18C75376C}"/>
              </a:ext>
            </a:extLst>
          </p:cNvPr>
          <p:cNvSpPr txBox="1">
            <a:spLocks/>
          </p:cNvSpPr>
          <p:nvPr/>
        </p:nvSpPr>
        <p:spPr>
          <a:xfrm>
            <a:off x="518317" y="687598"/>
            <a:ext cx="8533404" cy="249812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rgbClr val="C80F2E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Results from the literature review. Detailed literature references in the report on PR1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03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E5E7EB5-B54A-5886-7E65-5F9B70EE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8210046" cy="664797"/>
          </a:xfrm>
        </p:spPr>
        <p:txBody>
          <a:bodyPr/>
          <a:lstStyle/>
          <a:p>
            <a:r>
              <a:rPr lang="de-DE" dirty="0" err="1"/>
              <a:t>Recruit</a:t>
            </a:r>
            <a:r>
              <a:rPr lang="de-DE" dirty="0"/>
              <a:t> Teachers: </a:t>
            </a:r>
            <a:r>
              <a:rPr lang="de-DE" dirty="0" err="1"/>
              <a:t>Activities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network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4A79489-BB9B-99BE-407D-253D8B04CF6D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de-DE"/>
              <a:t>Wirtschafts- und Sozialwissenschaften | WiSo | Lehrstuhl für Wirtschaftspädagogik und Personalentwicklung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5FA124-D855-1F73-B790-229F82E41C7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9" name="Inhaltsplatzhalter 7">
            <a:extLst>
              <a:ext uri="{FF2B5EF4-FFF2-40B4-BE49-F238E27FC236}">
                <a16:creationId xmlns:a16="http://schemas.microsoft.com/office/drawing/2014/main" id="{D24C81FD-0256-809D-682E-45BA8DDED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895787"/>
              </p:ext>
            </p:extLst>
          </p:nvPr>
        </p:nvGraphicFramePr>
        <p:xfrm>
          <a:off x="422926" y="2495227"/>
          <a:ext cx="11156154" cy="34383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8718">
                  <a:extLst>
                    <a:ext uri="{9D8B030D-6E8A-4147-A177-3AD203B41FA5}">
                      <a16:colId xmlns:a16="http://schemas.microsoft.com/office/drawing/2014/main" val="230491795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398047328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1770291054"/>
                    </a:ext>
                  </a:extLst>
                </a:gridCol>
              </a:tblGrid>
              <a:tr h="4217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Universities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0307"/>
                  </a:ext>
                </a:extLst>
              </a:tr>
              <a:tr h="3000637"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 increase in the number of study places in various programs that train teachers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in catching up on formal prerequisites (e.g. bridge courses, crash courses)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Aligning the end dates of university processes with the typical hiring dates of schools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 in programs that allow for employment even if the formal requirements are not met and allow for catching up on these requirements.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92816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2DD8531C-8D04-756C-0926-49292709E41D}"/>
              </a:ext>
            </a:extLst>
          </p:cNvPr>
          <p:cNvSpPr txBox="1"/>
          <p:nvPr/>
        </p:nvSpPr>
        <p:spPr>
          <a:xfrm>
            <a:off x="518316" y="1350646"/>
            <a:ext cx="11060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Goal</a:t>
            </a:r>
            <a:r>
              <a:rPr lang="en-US" dirty="0"/>
              <a:t>:</a:t>
            </a:r>
          </a:p>
          <a:p>
            <a:pPr algn="ctr"/>
            <a:r>
              <a:rPr lang="en-US" i="1" dirty="0">
                <a:solidFill>
                  <a:schemeClr val="accent4"/>
                </a:solidFill>
              </a:rPr>
              <a:t>Recruit teachers</a:t>
            </a:r>
            <a:r>
              <a:rPr lang="en-US" dirty="0">
                <a:solidFill>
                  <a:schemeClr val="accent4"/>
                </a:solidFill>
              </a:rPr>
              <a:t>: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/>
              <a:t>Bring interested individuals into employment as teacher quickly and appropriately for the job assignment</a:t>
            </a:r>
            <a:endParaRPr lang="de-DE" dirty="0"/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062E1534-1625-CD6F-52CF-B29222846E00}"/>
              </a:ext>
            </a:extLst>
          </p:cNvPr>
          <p:cNvSpPr txBox="1">
            <a:spLocks/>
          </p:cNvSpPr>
          <p:nvPr/>
        </p:nvSpPr>
        <p:spPr>
          <a:xfrm>
            <a:off x="518317" y="687598"/>
            <a:ext cx="8533404" cy="249812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rgbClr val="C80F2E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Results from the literature review. Detailed literature references in the report on PR1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68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E5E7EB5-B54A-5886-7E65-5F9B70EE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8210046" cy="332399"/>
          </a:xfrm>
        </p:spPr>
        <p:txBody>
          <a:bodyPr/>
          <a:lstStyle/>
          <a:p>
            <a:r>
              <a:rPr lang="de-DE" dirty="0" err="1"/>
              <a:t>Induct</a:t>
            </a:r>
            <a:r>
              <a:rPr lang="de-DE" dirty="0"/>
              <a:t> Teachers: </a:t>
            </a:r>
            <a:r>
              <a:rPr lang="de-DE" dirty="0" err="1"/>
              <a:t>Activities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network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5FA124-D855-1F73-B790-229F82E41C7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23</a:t>
            </a:fld>
            <a:endParaRPr lang="de-DE"/>
          </a:p>
        </p:txBody>
      </p:sp>
      <p:graphicFrame>
        <p:nvGraphicFramePr>
          <p:cNvPr id="9" name="Inhaltsplatzhalter 7">
            <a:extLst>
              <a:ext uri="{FF2B5EF4-FFF2-40B4-BE49-F238E27FC236}">
                <a16:creationId xmlns:a16="http://schemas.microsoft.com/office/drawing/2014/main" id="{D24C81FD-0256-809D-682E-45BA8DDED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819703"/>
              </p:ext>
            </p:extLst>
          </p:nvPr>
        </p:nvGraphicFramePr>
        <p:xfrm>
          <a:off x="422926" y="2495227"/>
          <a:ext cx="11156154" cy="34383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8718">
                  <a:extLst>
                    <a:ext uri="{9D8B030D-6E8A-4147-A177-3AD203B41FA5}">
                      <a16:colId xmlns:a16="http://schemas.microsoft.com/office/drawing/2014/main" val="230491795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398047328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1770291054"/>
                    </a:ext>
                  </a:extLst>
                </a:gridCol>
              </a:tblGrid>
              <a:tr h="4217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Universities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0307"/>
                  </a:ext>
                </a:extLst>
              </a:tr>
              <a:tr h="3000637"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Providing dialogue spaces and mentoring for new teachers (to strengthen the practical relevance of the content of VET teaching).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Development, implementation and evaluation of an induction program for teachers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Organize course offerings for new teachers across schools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Organize course offerings for new teachers across schools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Overcoming practice shock (e.g. mentoring, group learning, ...)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for networking with professional practice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92816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2DD8531C-8D04-756C-0926-49292709E41D}"/>
              </a:ext>
            </a:extLst>
          </p:cNvPr>
          <p:cNvSpPr txBox="1"/>
          <p:nvPr/>
        </p:nvSpPr>
        <p:spPr>
          <a:xfrm>
            <a:off x="518316" y="1294898"/>
            <a:ext cx="11060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Goal</a:t>
            </a:r>
            <a:r>
              <a:rPr lang="en-US" dirty="0"/>
              <a:t>:</a:t>
            </a:r>
          </a:p>
          <a:p>
            <a:pPr algn="ctr"/>
            <a:r>
              <a:rPr lang="en-US" i="1" dirty="0">
                <a:solidFill>
                  <a:schemeClr val="accent4"/>
                </a:solidFill>
              </a:rPr>
              <a:t>Induct staff</a:t>
            </a:r>
            <a:r>
              <a:rPr lang="en-US" dirty="0">
                <a:solidFill>
                  <a:schemeClr val="accent4"/>
                </a:solidFill>
              </a:rPr>
              <a:t>: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/>
              <a:t>Effectively introduce newly hired teachers to teacher responsibilities, the social environment, and the values and norms of the school</a:t>
            </a:r>
            <a:endParaRPr lang="de-DE" dirty="0"/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9801B1CB-A016-D51E-449F-EF518D00973F}"/>
              </a:ext>
            </a:extLst>
          </p:cNvPr>
          <p:cNvSpPr txBox="1">
            <a:spLocks/>
          </p:cNvSpPr>
          <p:nvPr/>
        </p:nvSpPr>
        <p:spPr>
          <a:xfrm>
            <a:off x="518317" y="687598"/>
            <a:ext cx="8533404" cy="249812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rgbClr val="C80F2E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Results from the literature review. Detailed literature references in the report on PR1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30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E5E7EB5-B54A-5886-7E65-5F9B70EE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8210046" cy="332399"/>
          </a:xfrm>
        </p:spPr>
        <p:txBody>
          <a:bodyPr/>
          <a:lstStyle/>
          <a:p>
            <a:r>
              <a:rPr lang="de-DE" dirty="0" err="1"/>
              <a:t>Educate</a:t>
            </a:r>
            <a:r>
              <a:rPr lang="de-DE" dirty="0"/>
              <a:t> Teachers: </a:t>
            </a:r>
            <a:r>
              <a:rPr lang="de-DE" dirty="0" err="1"/>
              <a:t>Activities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network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5FA124-D855-1F73-B790-229F82E41C7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24</a:t>
            </a:fld>
            <a:endParaRPr lang="de-DE"/>
          </a:p>
        </p:txBody>
      </p:sp>
      <p:graphicFrame>
        <p:nvGraphicFramePr>
          <p:cNvPr id="9" name="Inhaltsplatzhalter 7">
            <a:extLst>
              <a:ext uri="{FF2B5EF4-FFF2-40B4-BE49-F238E27FC236}">
                <a16:creationId xmlns:a16="http://schemas.microsoft.com/office/drawing/2014/main" id="{D24C81FD-0256-809D-682E-45BA8DDED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134239"/>
              </p:ext>
            </p:extLst>
          </p:nvPr>
        </p:nvGraphicFramePr>
        <p:xfrm>
          <a:off x="422926" y="2495227"/>
          <a:ext cx="11156154" cy="34383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8718">
                  <a:extLst>
                    <a:ext uri="{9D8B030D-6E8A-4147-A177-3AD203B41FA5}">
                      <a16:colId xmlns:a16="http://schemas.microsoft.com/office/drawing/2014/main" val="230491795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398047328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1770291054"/>
                    </a:ext>
                  </a:extLst>
                </a:gridCol>
              </a:tblGrid>
              <a:tr h="4217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Universities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0307"/>
                  </a:ext>
                </a:extLst>
              </a:tr>
              <a:tr h="3000637"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Ensuring teacher training that is aligned with the needs, areas of responsibility, current and future challenges in schools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VET additionally: Ensuring a training of teachers that is oriented towards the tasks, fields of activity as well as current and future tasks in companies.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Practical training in companies, for example in the context of internships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Joint projects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Cooperation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teacher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vocational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Cooperation with universities within the framework of university schools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92816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2DD8531C-8D04-756C-0926-49292709E41D}"/>
              </a:ext>
            </a:extLst>
          </p:cNvPr>
          <p:cNvSpPr txBox="1"/>
          <p:nvPr/>
        </p:nvSpPr>
        <p:spPr>
          <a:xfrm>
            <a:off x="518316" y="1325479"/>
            <a:ext cx="11060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Goal</a:t>
            </a:r>
            <a:r>
              <a:rPr lang="en-US" dirty="0"/>
              <a:t>:</a:t>
            </a:r>
          </a:p>
          <a:p>
            <a:pPr algn="ctr"/>
            <a:r>
              <a:rPr lang="en-US" i="1" dirty="0">
                <a:solidFill>
                  <a:schemeClr val="accent4"/>
                </a:solidFill>
              </a:rPr>
              <a:t>Educate teachers (before service)</a:t>
            </a:r>
            <a:endParaRPr lang="en-US" dirty="0">
              <a:solidFill>
                <a:schemeClr val="accent4"/>
              </a:solidFill>
            </a:endParaRPr>
          </a:p>
          <a:p>
            <a:pPr algn="ctr"/>
            <a:r>
              <a:rPr lang="en-US" dirty="0"/>
              <a:t>Development of competent teachers</a:t>
            </a:r>
            <a:endParaRPr lang="de-DE" dirty="0"/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FEAD094E-0FC3-62BC-195D-66F9CA64A6EB}"/>
              </a:ext>
            </a:extLst>
          </p:cNvPr>
          <p:cNvSpPr txBox="1">
            <a:spLocks/>
          </p:cNvSpPr>
          <p:nvPr/>
        </p:nvSpPr>
        <p:spPr>
          <a:xfrm>
            <a:off x="518317" y="687598"/>
            <a:ext cx="8533404" cy="249812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rgbClr val="C80F2E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Results from the literature review. Detailed literature references in the report on PR1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97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E5E7EB5-B54A-5886-7E65-5F9B70EE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8210046" cy="332399"/>
          </a:xfrm>
        </p:spPr>
        <p:txBody>
          <a:bodyPr/>
          <a:lstStyle/>
          <a:p>
            <a:r>
              <a:rPr lang="de-DE" dirty="0" err="1"/>
              <a:t>Educate</a:t>
            </a:r>
            <a:r>
              <a:rPr lang="de-DE" dirty="0"/>
              <a:t> Teachers: </a:t>
            </a:r>
            <a:r>
              <a:rPr lang="de-DE" dirty="0" err="1"/>
              <a:t>Activities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network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5FA124-D855-1F73-B790-229F82E41C7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9" name="Inhaltsplatzhalter 7">
            <a:extLst>
              <a:ext uri="{FF2B5EF4-FFF2-40B4-BE49-F238E27FC236}">
                <a16:creationId xmlns:a16="http://schemas.microsoft.com/office/drawing/2014/main" id="{D24C81FD-0256-809D-682E-45BA8DDED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974765"/>
              </p:ext>
            </p:extLst>
          </p:nvPr>
        </p:nvGraphicFramePr>
        <p:xfrm>
          <a:off x="422926" y="2495227"/>
          <a:ext cx="11156154" cy="34383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8718">
                  <a:extLst>
                    <a:ext uri="{9D8B030D-6E8A-4147-A177-3AD203B41FA5}">
                      <a16:colId xmlns:a16="http://schemas.microsoft.com/office/drawing/2014/main" val="230491795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398047328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1770291054"/>
                    </a:ext>
                  </a:extLst>
                </a:gridCol>
              </a:tblGrid>
              <a:tr h="4217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Universities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0307"/>
                  </a:ext>
                </a:extLst>
              </a:tr>
              <a:tr h="3000637"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Continuing education of teachers as a task of the university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school models (support for the further development of teachers who supervise students)Research and development projects with schools (further development of the competencies of participating teachers)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Provision of instructors for internal professional development at the school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 of teaching staff in internal company training programs (e.g. introduction of a new generation of machines)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Supporting teachers (and students, if applicable) in the development of learning materials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92816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2DD8531C-8D04-756C-0926-49292709E41D}"/>
              </a:ext>
            </a:extLst>
          </p:cNvPr>
          <p:cNvSpPr txBox="1"/>
          <p:nvPr/>
        </p:nvSpPr>
        <p:spPr>
          <a:xfrm>
            <a:off x="518316" y="1325479"/>
            <a:ext cx="11060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Goal</a:t>
            </a:r>
            <a:r>
              <a:rPr lang="en-US" dirty="0"/>
              <a:t>:</a:t>
            </a:r>
          </a:p>
          <a:p>
            <a:pPr algn="ctr"/>
            <a:r>
              <a:rPr lang="en-US" i="1" dirty="0">
                <a:solidFill>
                  <a:schemeClr val="accent4"/>
                </a:solidFill>
              </a:rPr>
              <a:t>Educate teachers (in service)</a:t>
            </a:r>
            <a:endParaRPr lang="en-US" dirty="0">
              <a:solidFill>
                <a:schemeClr val="accent4"/>
              </a:solidFill>
            </a:endParaRPr>
          </a:p>
          <a:p>
            <a:pPr algn="ctr"/>
            <a:r>
              <a:rPr lang="en-US" dirty="0"/>
              <a:t>Further development and adaptation of the competences of the teachers in the school</a:t>
            </a:r>
            <a:endParaRPr lang="de-DE" dirty="0"/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FEAD094E-0FC3-62BC-195D-66F9CA64A6EB}"/>
              </a:ext>
            </a:extLst>
          </p:cNvPr>
          <p:cNvSpPr txBox="1">
            <a:spLocks/>
          </p:cNvSpPr>
          <p:nvPr/>
        </p:nvSpPr>
        <p:spPr>
          <a:xfrm>
            <a:off x="518317" y="687598"/>
            <a:ext cx="8533404" cy="249812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rgbClr val="C80F2E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Results from the literature review. Detailed literature references in the report on PR1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0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E5E7EB5-B54A-5886-7E65-5F9B70EE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8210046" cy="332399"/>
          </a:xfrm>
        </p:spPr>
        <p:txBody>
          <a:bodyPr/>
          <a:lstStyle/>
          <a:p>
            <a:r>
              <a:rPr lang="de-DE" dirty="0"/>
              <a:t>Retent Teachers: </a:t>
            </a:r>
            <a:r>
              <a:rPr lang="de-DE" dirty="0" err="1"/>
              <a:t>Activities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network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5FA124-D855-1F73-B790-229F82E41C7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26</a:t>
            </a:fld>
            <a:endParaRPr lang="de-DE"/>
          </a:p>
        </p:txBody>
      </p:sp>
      <p:graphicFrame>
        <p:nvGraphicFramePr>
          <p:cNvPr id="9" name="Inhaltsplatzhalter 7">
            <a:extLst>
              <a:ext uri="{FF2B5EF4-FFF2-40B4-BE49-F238E27FC236}">
                <a16:creationId xmlns:a16="http://schemas.microsoft.com/office/drawing/2014/main" id="{D24C81FD-0256-809D-682E-45BA8DDED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40542"/>
              </p:ext>
            </p:extLst>
          </p:nvPr>
        </p:nvGraphicFramePr>
        <p:xfrm>
          <a:off x="422926" y="2495227"/>
          <a:ext cx="11156154" cy="34383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8718">
                  <a:extLst>
                    <a:ext uri="{9D8B030D-6E8A-4147-A177-3AD203B41FA5}">
                      <a16:colId xmlns:a16="http://schemas.microsoft.com/office/drawing/2014/main" val="230491795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3980473287"/>
                    </a:ext>
                  </a:extLst>
                </a:gridCol>
                <a:gridCol w="3718718">
                  <a:extLst>
                    <a:ext uri="{9D8B030D-6E8A-4147-A177-3AD203B41FA5}">
                      <a16:colId xmlns:a16="http://schemas.microsoft.com/office/drawing/2014/main" val="1770291054"/>
                    </a:ext>
                  </a:extLst>
                </a:gridCol>
              </a:tblGrid>
              <a:tr h="4217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Universities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80307"/>
                  </a:ext>
                </a:extLst>
              </a:tr>
              <a:tr h="3000637"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dialogue with the school: adaptation of training conditions to teachers already working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Supporting the school in adapting the working conditions (e.g. new work experiences)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dialogue with the university: the need to adapt the training programs to the needs of the individuals and the school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"Value and promote dual identity" (as a teacher and as a professional in a professional field)</a:t>
                      </a:r>
                    </a:p>
                    <a:p>
                      <a:pPr marL="285750" lvl="1" indent="-2857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Further development of working conditions and leadership with the support of companies and universities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36000" marB="36000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92816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2DD8531C-8D04-756C-0926-49292709E41D}"/>
              </a:ext>
            </a:extLst>
          </p:cNvPr>
          <p:cNvSpPr txBox="1"/>
          <p:nvPr/>
        </p:nvSpPr>
        <p:spPr>
          <a:xfrm>
            <a:off x="518316" y="1283534"/>
            <a:ext cx="11060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Goal</a:t>
            </a:r>
            <a:r>
              <a:rPr lang="en-US" dirty="0"/>
              <a:t>:</a:t>
            </a:r>
          </a:p>
          <a:p>
            <a:pPr algn="ctr"/>
            <a:r>
              <a:rPr lang="en-US" i="1" dirty="0">
                <a:solidFill>
                  <a:schemeClr val="accent4"/>
                </a:solidFill>
              </a:rPr>
              <a:t>Retention of staff</a:t>
            </a:r>
            <a:r>
              <a:rPr lang="en-US" dirty="0">
                <a:solidFill>
                  <a:schemeClr val="accent4"/>
                </a:solidFill>
              </a:rPr>
              <a:t>: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/>
              <a:t>Teachers who enjoy teaching and developing the school and teaching</a:t>
            </a:r>
            <a:br>
              <a:rPr lang="en-US" dirty="0"/>
            </a:br>
            <a:r>
              <a:rPr lang="en-US" dirty="0"/>
              <a:t>(Preventing career interruptions, counteracting internal resignation</a:t>
            </a:r>
            <a:endParaRPr lang="de-DE" dirty="0"/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438AE831-BD40-6CBD-385E-0D3FEE7B504D}"/>
              </a:ext>
            </a:extLst>
          </p:cNvPr>
          <p:cNvSpPr txBox="1">
            <a:spLocks/>
          </p:cNvSpPr>
          <p:nvPr/>
        </p:nvSpPr>
        <p:spPr>
          <a:xfrm>
            <a:off x="518317" y="687598"/>
            <a:ext cx="8533404" cy="249812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rgbClr val="C80F2E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Results from the literature review. Detailed literature references in the report on PR1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578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4739D6F-771D-D811-0296-E043964B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152001"/>
            <a:ext cx="11157743" cy="553998"/>
          </a:xfrm>
        </p:spPr>
        <p:txBody>
          <a:bodyPr/>
          <a:lstStyle/>
          <a:p>
            <a:r>
              <a:rPr lang="de-DE" dirty="0"/>
              <a:t>Working </a:t>
            </a:r>
            <a:r>
              <a:rPr lang="de-DE" dirty="0" err="1"/>
              <a:t>phase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3054AE9-957B-04F0-AA85-FFFCE208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571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4463CD-97DF-D946-3EFD-1F103D72A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You have in front of you five overviews of what can happen in the network to meet HR challenges, namely Attraction, Recruiting, Education and Retention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tables you will find the opportunities that were discovered in the literature review. These will be expanded upon in the work phase.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Please go through one HR challenge at a time. Please start with Attract Teachers.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 one table, please add more opportunities. Then turn in a completed, expanded table. There will be no presentation.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Please pay attention to the time announcements.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still have time: Please go through the network in which the core network is embedded. Has it been presented correctly? Please hand in a copy afterwards.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794753-A47D-7F49-F9CE-51837FB2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Workorder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FA735F9-A7D0-84FE-40A1-7482F2269C6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138578-2E6A-A307-D6E4-FBE8B0056FB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87BE9F5-0E67-F815-D0B2-B5A41CB5CF0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89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3018BD05-96D8-43F2-A6AA-CC40E7C3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152001"/>
            <a:ext cx="11157743" cy="553998"/>
          </a:xfrm>
        </p:spPr>
        <p:txBody>
          <a:bodyPr/>
          <a:lstStyle/>
          <a:p>
            <a:r>
              <a:rPr lang="de-DE" dirty="0"/>
              <a:t>The LeadVET Project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F7E098-F740-40F7-A085-7034627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53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0931A16-F8E9-68E1-4B3D-EA399D97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 dirty="0"/>
              <a:t>LeadVET: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Overarching</a:t>
            </a:r>
            <a:r>
              <a:rPr lang="de-DE" dirty="0"/>
              <a:t> </a:t>
            </a:r>
            <a:r>
              <a:rPr lang="de-DE" dirty="0" err="1"/>
              <a:t>ambition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6FA898-3269-7313-7042-19AE241D259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9A4421-A342-EA44-10C1-80607F955FED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91CEC43-8C77-A51E-93E9-680F4CC3C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531654"/>
              </p:ext>
            </p:extLst>
          </p:nvPr>
        </p:nvGraphicFramePr>
        <p:xfrm>
          <a:off x="517127" y="1541864"/>
          <a:ext cx="11157746" cy="489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0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2F3632-7A65-FCC1-0F03-238D4C7C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LeadVET: </a:t>
            </a:r>
            <a:r>
              <a:rPr lang="de-DE" dirty="0" err="1"/>
              <a:t>Our</a:t>
            </a:r>
            <a:r>
              <a:rPr lang="de-DE" dirty="0"/>
              <a:t> Partners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28CA1-FC7F-669C-61D9-8ADBC195688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86C095F-EB85-F42A-2E7A-07301CEBC16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3F5EB8-5223-2ABE-A789-F5A31072A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5" y="4632809"/>
            <a:ext cx="11176358" cy="181179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ECFBBA9-DE7C-B6D6-BDF3-D4E61B58A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7" y="1518834"/>
            <a:ext cx="11176358" cy="30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4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6D0ABA-281E-FE7D-FC30-757718EF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LeadVET: </a:t>
            </a:r>
            <a:r>
              <a:rPr lang="de-DE" dirty="0" err="1"/>
              <a:t>Our</a:t>
            </a:r>
            <a:r>
              <a:rPr lang="de-DE" dirty="0"/>
              <a:t> Website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285A5EA-404C-C0D9-C311-5EDDA925161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A67F21-34F7-88C9-E1F6-C0215809A61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http://leadvet.akdeniz.edu.tr/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6AD4FB9-063F-FA85-566B-58B3DA0A4474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A7254A-FBF8-DC34-AD37-1677FD2F2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2" b="23800"/>
          <a:stretch/>
        </p:blipFill>
        <p:spPr>
          <a:xfrm>
            <a:off x="518317" y="1785753"/>
            <a:ext cx="11293646" cy="38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8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Ein Bild, das Flagge enthält.&#10;&#10;Automatisch generierte Beschreibung">
            <a:extLst>
              <a:ext uri="{FF2B5EF4-FFF2-40B4-BE49-F238E27FC236}">
                <a16:creationId xmlns:a16="http://schemas.microsoft.com/office/drawing/2014/main" id="{6EC6F01A-AB32-957F-3F79-8FA4E60C2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/>
          <a:stretch/>
        </p:blipFill>
        <p:spPr>
          <a:xfrm>
            <a:off x="5671457" y="1371302"/>
            <a:ext cx="2871651" cy="2605874"/>
          </a:xfrm>
          <a:prstGeom prst="rect">
            <a:avLst/>
          </a:prstGeom>
        </p:spPr>
      </p:pic>
      <p:pic>
        <p:nvPicPr>
          <p:cNvPr id="15" name="Bildplatzhalter 14" descr="Ein Bild, das Wand, Kleidung, Person, Haarteil enthält.&#10;&#10;Automatisch generierte Beschreibung">
            <a:extLst>
              <a:ext uri="{FF2B5EF4-FFF2-40B4-BE49-F238E27FC236}">
                <a16:creationId xmlns:a16="http://schemas.microsoft.com/office/drawing/2014/main" id="{9F7A1C07-5035-BC90-F9C6-507658B1486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7" b="8227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C73167D-CB83-40F0-5740-2DFC9B86C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0" y="4614909"/>
            <a:ext cx="5469732" cy="1541418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/>
              <a:t>Anne Berit Emstad</a:t>
            </a:r>
          </a:p>
          <a:p>
            <a:r>
              <a:rPr lang="de-DE" dirty="0"/>
              <a:t>Innovation Leader &amp; Professor Educational </a:t>
            </a:r>
            <a:r>
              <a:rPr lang="de-DE" dirty="0" err="1"/>
              <a:t>leadership</a:t>
            </a:r>
            <a:endParaRPr lang="de-DE" dirty="0"/>
          </a:p>
          <a:p>
            <a:r>
              <a:rPr lang="de-DE" dirty="0"/>
              <a:t>Norges </a:t>
            </a:r>
            <a:r>
              <a:rPr lang="de-DE" dirty="0" err="1"/>
              <a:t>teknisk-naturvitenskapelige</a:t>
            </a:r>
            <a:r>
              <a:rPr lang="de-DE" dirty="0"/>
              <a:t> </a:t>
            </a:r>
            <a:r>
              <a:rPr lang="de-DE" dirty="0" err="1"/>
              <a:t>universitet</a:t>
            </a:r>
            <a:r>
              <a:rPr lang="de-DE" dirty="0"/>
              <a:t> (NTNU) </a:t>
            </a:r>
          </a:p>
          <a:p>
            <a:r>
              <a:rPr lang="de-DE" dirty="0"/>
              <a:t>Trondheim, </a:t>
            </a:r>
            <a:r>
              <a:rPr lang="de-DE" dirty="0" err="1"/>
              <a:t>Trøndelag</a:t>
            </a:r>
            <a:r>
              <a:rPr lang="de-DE" dirty="0"/>
              <a:t>, </a:t>
            </a:r>
            <a:r>
              <a:rPr lang="de-DE" dirty="0" err="1"/>
              <a:t>Norway</a:t>
            </a:r>
            <a:endParaRPr lang="de-DE" dirty="0"/>
          </a:p>
          <a:p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ADC4A1F-3EDD-0F0E-0444-4D0721E6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LeadVET: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coordinator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D6733C-D92A-4E60-C362-96AEF78056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0161B0-0898-90BC-A7B6-6FF538714BC3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31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1DC558E5-B1EF-80A2-360F-450B43D0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152001"/>
            <a:ext cx="11157743" cy="553998"/>
          </a:xfrm>
        </p:spPr>
        <p:txBody>
          <a:bodyPr/>
          <a:lstStyle/>
          <a:p>
            <a:r>
              <a:rPr lang="de-DE" dirty="0"/>
              <a:t>LeadVET: The </a:t>
            </a:r>
            <a:r>
              <a:rPr lang="de-DE" dirty="0" err="1"/>
              <a:t>Conceptual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F7AE7F-0112-2A00-69F6-86A37622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83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hteck 85">
            <a:extLst>
              <a:ext uri="{FF2B5EF4-FFF2-40B4-BE49-F238E27FC236}">
                <a16:creationId xmlns:a16="http://schemas.microsoft.com/office/drawing/2014/main" id="{2345D052-29BC-BEE3-8B65-58DA2605D895}"/>
              </a:ext>
            </a:extLst>
          </p:cNvPr>
          <p:cNvSpPr/>
          <p:nvPr/>
        </p:nvSpPr>
        <p:spPr>
          <a:xfrm>
            <a:off x="3099805" y="1868814"/>
            <a:ext cx="2090720" cy="44904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School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730DC35-E494-A1BA-23DC-7C3C171CE350}"/>
              </a:ext>
            </a:extLst>
          </p:cNvPr>
          <p:cNvSpPr/>
          <p:nvPr/>
        </p:nvSpPr>
        <p:spPr>
          <a:xfrm>
            <a:off x="5974010" y="1868814"/>
            <a:ext cx="2090720" cy="44904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Teacher Education (Higher Education)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4E930387-28F7-4EB4-9848-82EE18FCF3AE}"/>
              </a:ext>
            </a:extLst>
          </p:cNvPr>
          <p:cNvSpPr/>
          <p:nvPr/>
        </p:nvSpPr>
        <p:spPr>
          <a:xfrm>
            <a:off x="8848214" y="1868814"/>
            <a:ext cx="2090720" cy="44904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Company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3FDA6C-1917-48DE-AF2B-3278D928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8941280" cy="332399"/>
          </a:xfrm>
        </p:spPr>
        <p:txBody>
          <a:bodyPr/>
          <a:lstStyle/>
          <a:p>
            <a:r>
              <a:rPr lang="de-DE" dirty="0"/>
              <a:t>VET-Leaders in </a:t>
            </a:r>
            <a:r>
              <a:rPr lang="de-DE" dirty="0" err="1"/>
              <a:t>LeadVET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66F546-FF35-41B6-A488-3AFF3826872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764110"/>
            <a:ext cx="8787047" cy="249812"/>
          </a:xfrm>
        </p:spPr>
        <p:txBody>
          <a:bodyPr/>
          <a:lstStyle/>
          <a:p>
            <a:r>
              <a:rPr lang="en-US" dirty="0"/>
              <a:t>Leadership in Schools &amp;  institutions of teacher education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9BFD0EC-C927-4070-B5B5-DF0ABDFBEB2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B686434-A039-1038-1E0E-BED8F79C2C0F}"/>
              </a:ext>
            </a:extLst>
          </p:cNvPr>
          <p:cNvGrpSpPr/>
          <p:nvPr/>
        </p:nvGrpSpPr>
        <p:grpSpPr>
          <a:xfrm>
            <a:off x="4353537" y="2158978"/>
            <a:ext cx="45719" cy="79884"/>
            <a:chOff x="1864073" y="2554687"/>
            <a:chExt cx="360" cy="81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77FF9FB-DB1A-0FEF-572F-84251A8B4F8E}"/>
                    </a:ext>
                  </a:extLst>
                </p14:cNvPr>
                <p14:cNvContentPartPr/>
                <p14:nvPr/>
              </p14:nvContentPartPr>
              <p14:xfrm>
                <a:off x="1864073" y="2635327"/>
                <a:ext cx="360" cy="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77FF9FB-DB1A-0FEF-572F-84251A8B4F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46433" y="2527327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9231CA-574F-4392-734A-6EA238617DDF}"/>
                    </a:ext>
                  </a:extLst>
                </p14:cNvPr>
                <p14:cNvContentPartPr/>
                <p14:nvPr/>
              </p14:nvContentPartPr>
              <p14:xfrm>
                <a:off x="1864073" y="2635327"/>
                <a:ext cx="360" cy="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9231CA-574F-4392-734A-6EA238617D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46433" y="2527327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C4B84A0-C824-4332-4173-55EFCDE38ADD}"/>
                    </a:ext>
                  </a:extLst>
                </p14:cNvPr>
                <p14:cNvContentPartPr/>
                <p14:nvPr/>
              </p14:nvContentPartPr>
              <p14:xfrm>
                <a:off x="1864073" y="2554687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C4B84A0-C824-4332-4173-55EFCDE38A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46433" y="2446687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E75F392-B6C3-2594-37A3-A0538F9EAFB7}"/>
                  </a:ext>
                </a:extLst>
              </p14:cNvPr>
              <p14:cNvContentPartPr/>
              <p14:nvPr/>
            </p14:nvContentPartPr>
            <p14:xfrm>
              <a:off x="8423698" y="2354904"/>
              <a:ext cx="360" cy="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E75F392-B6C3-2594-37A3-A0538F9EAF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05698" y="2246904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18140193-41F9-566B-F308-8A7488E44A82}"/>
              </a:ext>
            </a:extLst>
          </p:cNvPr>
          <p:cNvSpPr/>
          <p:nvPr/>
        </p:nvSpPr>
        <p:spPr>
          <a:xfrm>
            <a:off x="3382699" y="2279663"/>
            <a:ext cx="1524933" cy="5775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Principal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70796D7-7B7F-B10E-09C3-04318621F497}"/>
              </a:ext>
            </a:extLst>
          </p:cNvPr>
          <p:cNvSpPr/>
          <p:nvPr/>
        </p:nvSpPr>
        <p:spPr>
          <a:xfrm>
            <a:off x="3382699" y="3480194"/>
            <a:ext cx="1524933" cy="5775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Middle </a:t>
            </a:r>
            <a:r>
              <a:rPr lang="de-DE" sz="1600" dirty="0">
                <a:solidFill>
                  <a:schemeClr val="tx1"/>
                </a:solidFill>
                <a:latin typeface="Arial"/>
              </a:rPr>
              <a:t>L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Arial"/>
              </a:rPr>
              <a:t>der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B48DAB8-DBA8-27CF-7ACA-0645B6BBCB30}"/>
              </a:ext>
            </a:extLst>
          </p:cNvPr>
          <p:cNvSpPr/>
          <p:nvPr/>
        </p:nvSpPr>
        <p:spPr>
          <a:xfrm>
            <a:off x="3374395" y="4680725"/>
            <a:ext cx="1541541" cy="577545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Teacher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C180799-F89F-3340-9B30-53BC0BA2A88A}"/>
              </a:ext>
            </a:extLst>
          </p:cNvPr>
          <p:cNvSpPr/>
          <p:nvPr/>
        </p:nvSpPr>
        <p:spPr>
          <a:xfrm>
            <a:off x="6256904" y="2279663"/>
            <a:ext cx="1524933" cy="5775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TEVET Leader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CCBBFBF-2D77-FE0D-2832-2E0D2B2F6D5E}"/>
              </a:ext>
            </a:extLst>
          </p:cNvPr>
          <p:cNvSpPr/>
          <p:nvPr/>
        </p:nvSpPr>
        <p:spPr>
          <a:xfrm>
            <a:off x="6256904" y="3480194"/>
            <a:ext cx="1524933" cy="5775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Middle TEVET Leader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1A7A235B-5A47-1531-429B-E122ACC0074F}"/>
              </a:ext>
            </a:extLst>
          </p:cNvPr>
          <p:cNvSpPr/>
          <p:nvPr/>
        </p:nvSpPr>
        <p:spPr>
          <a:xfrm>
            <a:off x="6256904" y="4680725"/>
            <a:ext cx="1524933" cy="577545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Teacher</a:t>
            </a:r>
            <a:r>
              <a:rPr lang="de-DE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/>
              </a:rPr>
              <a:t>Educator</a:t>
            </a:r>
            <a:endParaRPr lang="de-DE" sz="16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2095BD3C-6B9B-91FE-471E-95E7B1103BA6}"/>
              </a:ext>
            </a:extLst>
          </p:cNvPr>
          <p:cNvSpPr/>
          <p:nvPr/>
        </p:nvSpPr>
        <p:spPr>
          <a:xfrm>
            <a:off x="9131108" y="2279663"/>
            <a:ext cx="1524933" cy="577545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dirty="0">
                <a:solidFill>
                  <a:schemeClr val="tx1"/>
                </a:solidFill>
                <a:latin typeface="Arial"/>
              </a:rPr>
              <a:t>HR Leader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4AB80F8-6905-E796-AC2E-006A23C1008A}"/>
              </a:ext>
            </a:extLst>
          </p:cNvPr>
          <p:cNvSpPr/>
          <p:nvPr/>
        </p:nvSpPr>
        <p:spPr>
          <a:xfrm>
            <a:off x="9131108" y="3493035"/>
            <a:ext cx="1524933" cy="577545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dirty="0">
                <a:solidFill>
                  <a:schemeClr val="tx1"/>
                </a:solidFill>
                <a:latin typeface="Arial"/>
              </a:rPr>
              <a:t>Middle HR Leader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E06A470D-659F-F26D-8B75-A9965C68CF33}"/>
              </a:ext>
            </a:extLst>
          </p:cNvPr>
          <p:cNvSpPr/>
          <p:nvPr/>
        </p:nvSpPr>
        <p:spPr>
          <a:xfrm>
            <a:off x="9131108" y="4680725"/>
            <a:ext cx="1524933" cy="577545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dirty="0" err="1">
                <a:solidFill>
                  <a:schemeClr val="tx1"/>
                </a:solidFill>
                <a:latin typeface="Arial"/>
              </a:rPr>
              <a:t>Employee</a:t>
            </a:r>
            <a:endParaRPr lang="de-DE" sz="16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6E765E4C-9713-351C-94DB-048CAA6F3E68}"/>
              </a:ext>
            </a:extLst>
          </p:cNvPr>
          <p:cNvSpPr/>
          <p:nvPr/>
        </p:nvSpPr>
        <p:spPr>
          <a:xfrm>
            <a:off x="291005" y="1799660"/>
            <a:ext cx="214690" cy="3495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206A8BD7-60DE-E56A-AF7B-23163C694AD8}"/>
              </a:ext>
            </a:extLst>
          </p:cNvPr>
          <p:cNvSpPr txBox="1"/>
          <p:nvPr/>
        </p:nvSpPr>
        <p:spPr>
          <a:xfrm>
            <a:off x="680759" y="1831001"/>
            <a:ext cx="1854228" cy="2505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VET-Leaders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sense of the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LeadVET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project application</a:t>
            </a:r>
            <a:r>
              <a:rPr lang="de-DE" sz="1400" b="1" dirty="0">
                <a:solidFill>
                  <a:prstClr val="black"/>
                </a:solidFill>
                <a:latin typeface="Arial"/>
              </a:rPr>
              <a:t> = a) VET-Leaders in Schools </a:t>
            </a:r>
          </a:p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400" b="1" dirty="0">
                <a:solidFill>
                  <a:prstClr val="black"/>
                </a:solidFill>
                <a:latin typeface="Arial"/>
              </a:rPr>
              <a:t>b) Leaders in </a:t>
            </a:r>
            <a:r>
              <a:rPr lang="de-DE" sz="1400" b="1" dirty="0" err="1">
                <a:solidFill>
                  <a:prstClr val="black"/>
                </a:solidFill>
                <a:latin typeface="Arial"/>
              </a:rPr>
              <a:t>HiEd</a:t>
            </a:r>
            <a:r>
              <a:rPr lang="de-DE" sz="1400" b="1" dirty="0">
                <a:solidFill>
                  <a:prstClr val="black"/>
                </a:solidFill>
                <a:latin typeface="Arial"/>
              </a:rPr>
              <a:t> / Teacher Education </a:t>
            </a:r>
            <a:r>
              <a:rPr lang="de-DE" sz="1400" b="1" dirty="0" err="1">
                <a:solidFill>
                  <a:prstClr val="black"/>
                </a:solidFill>
                <a:latin typeface="Arial"/>
              </a:rPr>
              <a:t>regarding</a:t>
            </a:r>
            <a:r>
              <a:rPr lang="de-DE" sz="1400" b="1" dirty="0">
                <a:solidFill>
                  <a:prstClr val="black"/>
                </a:solidFill>
                <a:latin typeface="Arial"/>
              </a:rPr>
              <a:t> Teachers in VET (= TEVET*-Leaders)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42B4C56C-D5C6-9BF2-AFB2-676780DD9EC4}"/>
              </a:ext>
            </a:extLst>
          </p:cNvPr>
          <p:cNvCxnSpPr>
            <a:stCxn id="4" idx="2"/>
            <a:endCxn id="28" idx="0"/>
          </p:cNvCxnSpPr>
          <p:nvPr/>
        </p:nvCxnSpPr>
        <p:spPr>
          <a:xfrm>
            <a:off x="4145166" y="2857208"/>
            <a:ext cx="0" cy="622986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82F3C706-93CC-88CC-5AE9-5722C1BF909A}"/>
              </a:ext>
            </a:extLst>
          </p:cNvPr>
          <p:cNvCxnSpPr>
            <a:cxnSpLocks/>
            <a:stCxn id="33" idx="0"/>
            <a:endCxn id="28" idx="2"/>
          </p:cNvCxnSpPr>
          <p:nvPr/>
        </p:nvCxnSpPr>
        <p:spPr>
          <a:xfrm flipV="1">
            <a:off x="4145166" y="4057739"/>
            <a:ext cx="0" cy="622986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2109E425-A737-8606-5486-2946778F5AC1}"/>
              </a:ext>
            </a:extLst>
          </p:cNvPr>
          <p:cNvCxnSpPr>
            <a:cxnSpLocks/>
          </p:cNvCxnSpPr>
          <p:nvPr/>
        </p:nvCxnSpPr>
        <p:spPr>
          <a:xfrm>
            <a:off x="274124" y="4680725"/>
            <a:ext cx="463141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CD31B283-8E27-D561-FAEC-E0DD0DD03B0C}"/>
              </a:ext>
            </a:extLst>
          </p:cNvPr>
          <p:cNvSpPr txBox="1"/>
          <p:nvPr/>
        </p:nvSpPr>
        <p:spPr>
          <a:xfrm>
            <a:off x="951298" y="4573736"/>
            <a:ext cx="1854228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hierarchical relation (= no network relation)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8CDB579-FF38-7255-FF58-6AFB9496116D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7019371" y="2857208"/>
            <a:ext cx="0" cy="622986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27366D0F-F5B2-8AD3-B01B-53AA4130EEB0}"/>
              </a:ext>
            </a:extLst>
          </p:cNvPr>
          <p:cNvCxnSpPr>
            <a:cxnSpLocks/>
          </p:cNvCxnSpPr>
          <p:nvPr/>
        </p:nvCxnSpPr>
        <p:spPr>
          <a:xfrm>
            <a:off x="9893574" y="2854406"/>
            <a:ext cx="0" cy="64143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D0787F2C-E18A-D876-D428-9D57D0F56996}"/>
              </a:ext>
            </a:extLst>
          </p:cNvPr>
          <p:cNvCxnSpPr>
            <a:cxnSpLocks/>
            <a:stCxn id="52" idx="2"/>
            <a:endCxn id="57" idx="0"/>
          </p:cNvCxnSpPr>
          <p:nvPr/>
        </p:nvCxnSpPr>
        <p:spPr>
          <a:xfrm>
            <a:off x="7019371" y="4057739"/>
            <a:ext cx="0" cy="622986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34A1F77F-9ADF-4018-7589-E58C834C21EF}"/>
              </a:ext>
            </a:extLst>
          </p:cNvPr>
          <p:cNvCxnSpPr>
            <a:cxnSpLocks/>
          </p:cNvCxnSpPr>
          <p:nvPr/>
        </p:nvCxnSpPr>
        <p:spPr>
          <a:xfrm>
            <a:off x="9878654" y="4067778"/>
            <a:ext cx="0" cy="61575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F73A283A-BA59-C153-C624-F2DCFE97BA30}"/>
              </a:ext>
            </a:extLst>
          </p:cNvPr>
          <p:cNvSpPr txBox="1"/>
          <p:nvPr/>
        </p:nvSpPr>
        <p:spPr>
          <a:xfrm>
            <a:off x="324226" y="5951367"/>
            <a:ext cx="2563501" cy="341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TEVET ≠ TVET (= Technical </a:t>
            </a:r>
            <a:r>
              <a:rPr kumimoji="0" lang="de-DE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Vocational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Education and Training)</a:t>
            </a:r>
          </a:p>
        </p:txBody>
      </p:sp>
    </p:spTree>
    <p:extLst>
      <p:ext uri="{BB962C8B-B14F-4D97-AF65-F5344CB8AC3E}">
        <p14:creationId xmlns:p14="http://schemas.microsoft.com/office/powerpoint/2010/main" val="1026549111"/>
      </p:ext>
    </p:extLst>
  </p:cSld>
  <p:clrMapOvr>
    <a:masterClrMapping/>
  </p:clrMapOvr>
</p:sld>
</file>

<file path=ppt/theme/theme1.xml><?xml version="1.0" encoding="utf-8"?>
<a:theme xmlns:a="http://schemas.openxmlformats.org/drawingml/2006/main" name="FAU - Wirtschafts- und Sozialwissenschaften">
  <a:themeElements>
    <a:clrScheme name="FAU - Rot">
      <a:dk1>
        <a:sysClr val="windowText" lastClr="000000"/>
      </a:dk1>
      <a:lt1>
        <a:srgbClr val="FFFFFF"/>
      </a:lt1>
      <a:dk2>
        <a:srgbClr val="C50F3C"/>
      </a:dk2>
      <a:lt2>
        <a:srgbClr val="FFFFFF"/>
      </a:lt2>
      <a:accent1>
        <a:srgbClr val="7F7F7F"/>
      </a:accent1>
      <a:accent2>
        <a:srgbClr val="662938"/>
      </a:accent2>
      <a:accent3>
        <a:srgbClr val="971B2F"/>
      </a:accent3>
      <a:accent4>
        <a:srgbClr val="C50F3C"/>
      </a:accent4>
      <a:accent5>
        <a:srgbClr val="EBCCB7"/>
      </a:accent5>
      <a:accent6>
        <a:srgbClr val="C7C7C7"/>
      </a:accent6>
      <a:hlink>
        <a:srgbClr val="971B2F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09458472-747C-4E96-A4E7-8E62521326DD}" vid="{0F11FA84-E681-4FFA-9B15-D3E8BDD8DC9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f0d66-b3db-4c81-87bc-15f9b72a49e2">
      <Terms xmlns="http://schemas.microsoft.com/office/infopath/2007/PartnerControls"/>
    </lcf76f155ced4ddcb4097134ff3c332f>
    <TaxCatchAll xmlns="c1406b29-91bf-464c-9cd2-26ba5eb061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967323C0D5D438811C071A0F9DCC2" ma:contentTypeVersion="10" ma:contentTypeDescription="Create a new document." ma:contentTypeScope="" ma:versionID="7c49822cdfb792c3cbf57cbbd14b8289">
  <xsd:schema xmlns:xsd="http://www.w3.org/2001/XMLSchema" xmlns:xs="http://www.w3.org/2001/XMLSchema" xmlns:p="http://schemas.microsoft.com/office/2006/metadata/properties" xmlns:ns2="d8af0d66-b3db-4c81-87bc-15f9b72a49e2" xmlns:ns3="c1406b29-91bf-464c-9cd2-26ba5eb06139" targetNamespace="http://schemas.microsoft.com/office/2006/metadata/properties" ma:root="true" ma:fieldsID="9dfa673664766d4d0de5c120c91006c7" ns2:_="" ns3:_="">
    <xsd:import namespace="d8af0d66-b3db-4c81-87bc-15f9b72a49e2"/>
    <xsd:import namespace="c1406b29-91bf-464c-9cd2-26ba5eb061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f0d66-b3db-4c81-87bc-15f9b72a4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6b29-91bf-464c-9cd2-26ba5eb0613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f1f137a-2b97-46fe-b143-5e8e54dccf4a}" ma:internalName="TaxCatchAll" ma:showField="CatchAllData" ma:web="c1406b29-91bf-464c-9cd2-26ba5eb061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A7FE3-81F7-4596-A188-3EE8D4188E1F}">
  <ds:schemaRefs>
    <ds:schemaRef ds:uri="http://purl.org/dc/terms/"/>
    <ds:schemaRef ds:uri="http://schemas.microsoft.com/office/infopath/2007/PartnerControls"/>
    <ds:schemaRef ds:uri="5d4c14f1-5e26-4315-944b-e10ebb29e5be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1a9e197-d112-4abb-aa0c-4ed035d690a3"/>
    <ds:schemaRef ds:uri="http://schemas.microsoft.com/office/2006/metadata/properties"/>
    <ds:schemaRef ds:uri="http://purl.org/dc/dcmitype/"/>
    <ds:schemaRef ds:uri="http://purl.org/dc/elements/1.1/"/>
    <ds:schemaRef ds:uri="d8af0d66-b3db-4c81-87bc-15f9b72a49e2"/>
    <ds:schemaRef ds:uri="c1406b29-91bf-464c-9cd2-26ba5eb06139"/>
  </ds:schemaRefs>
</ds:datastoreItem>
</file>

<file path=customXml/itemProps2.xml><?xml version="1.0" encoding="utf-8"?>
<ds:datastoreItem xmlns:ds="http://schemas.openxmlformats.org/officeDocument/2006/customXml" ds:itemID="{E457329C-FB5F-4A4D-B331-82D30E9A74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4AA32-9393-4963-83C4-08327A251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f0d66-b3db-4c81-87bc-15f9b72a49e2"/>
    <ds:schemaRef ds:uri="c1406b29-91bf-464c-9cd2-26ba5eb061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2022-Vorlage-PPT-KW-16zu9</Template>
  <TotalTime>0</TotalTime>
  <Words>1804</Words>
  <Application>Microsoft Office PowerPoint</Application>
  <PresentationFormat>Widescreen</PresentationFormat>
  <Paragraphs>283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29" baseType="lpstr">
      <vt:lpstr>FAU - Wirtschafts- und Sozialwissenschaften</vt:lpstr>
      <vt:lpstr>PowerPoint-presentasjon</vt:lpstr>
      <vt:lpstr>Agenda</vt:lpstr>
      <vt:lpstr>The LeadVET Project</vt:lpstr>
      <vt:lpstr>LeadVET: Our Overarching ambition</vt:lpstr>
      <vt:lpstr>LeadVET: Our Partners</vt:lpstr>
      <vt:lpstr>LeadVET: Our Website</vt:lpstr>
      <vt:lpstr>LeadVET: Our coordinator</vt:lpstr>
      <vt:lpstr>LeadVET: The Conceptual model</vt:lpstr>
      <vt:lpstr>VET-Leaders in LeadVET</vt:lpstr>
      <vt:lpstr>Networks in general</vt:lpstr>
      <vt:lpstr>Networks in LeadVET</vt:lpstr>
      <vt:lpstr>Networks in LeadVET</vt:lpstr>
      <vt:lpstr>Different types of relations</vt:lpstr>
      <vt:lpstr>Networks in LeadVET</vt:lpstr>
      <vt:lpstr>Embedding the core network</vt:lpstr>
      <vt:lpstr>Results of the literature review on LeadVET networks to address HR challenges in schools</vt:lpstr>
      <vt:lpstr>Conceptual model for the PR1</vt:lpstr>
      <vt:lpstr>Challenges: The HR-Process for VET-Teachers</vt:lpstr>
      <vt:lpstr>Attract Teachers</vt:lpstr>
      <vt:lpstr>HR-Challenges &amp; Network-Activities</vt:lpstr>
      <vt:lpstr>Attract Teachers: Activities in the core network</vt:lpstr>
      <vt:lpstr>Recruit Teachers: Activities in the core network</vt:lpstr>
      <vt:lpstr>Induct Teachers: Activities in the core network</vt:lpstr>
      <vt:lpstr>Educate Teachers: Activities in the core network</vt:lpstr>
      <vt:lpstr>Educate Teachers: Activities in the core network</vt:lpstr>
      <vt:lpstr>Retent Teachers: Activities in the core network</vt:lpstr>
      <vt:lpstr>Working phase</vt:lpstr>
      <vt:lpstr>Workorder</vt:lpstr>
    </vt:vector>
  </TitlesOfParts>
  <Company>Friedrich-Alexander Universitaet Erlangen-Nuernberg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Wilbers, Karl</dc:creator>
  <cp:lastModifiedBy>Wilbers, Karl</cp:lastModifiedBy>
  <cp:revision>39</cp:revision>
  <cp:lastPrinted>2023-02-24T13:09:10Z</cp:lastPrinted>
  <dcterms:created xsi:type="dcterms:W3CDTF">2023-02-14T10:34:56Z</dcterms:created>
  <dcterms:modified xsi:type="dcterms:W3CDTF">2023-12-21T07:58:23Z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0x010100E6F967323C0D5D438811C071A0F9DCC2</vt:lpwstr>
  </property>
  <property fmtid="{D5CDD505-2E9C-101B-9397-08002B2CF9AE}" pid="3" name="MediaServiceImageTags">
    <vt:lpwstr/>
  </property>
</Properties>
</file>