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03"/>
  </p:normalViewPr>
  <p:slideViewPr>
    <p:cSldViewPr snapToGrid="0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64B192-A1D3-97FE-D006-53358E397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DB777B9-7BA9-64A6-A196-B17C61759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075C485-FF43-21F4-67B6-5005A173C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256C-3356-164D-8025-66ADF9D0CD76}" type="datetimeFigureOut">
              <a:rPr lang="nb-NO" smtClean="0"/>
              <a:t>19.02.2023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DB562C-4F47-42BC-A554-FA6239A93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383808E-D178-512C-17AE-5880CB8A2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749B4-0503-B648-9C12-B01FB15EF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243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DFD28C-61A6-D0FB-3878-F50ECE81D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99614A8-B7F0-BF56-A727-E002ED529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F941F6-9462-8303-BCA6-1914AEE0C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256C-3356-164D-8025-66ADF9D0CD76}" type="datetimeFigureOut">
              <a:rPr lang="nb-NO" smtClean="0"/>
              <a:t>19.02.2023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3EF2EB3-6C7B-5AE7-83BA-6E045FB5B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4EEA374-20FF-8F5C-14A4-D6F079BE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749B4-0503-B648-9C12-B01FB15EF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817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7667DD8-5CAF-ED79-9593-5E59867050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3D43990-EEE9-0F81-E1AF-A3CCBC73A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BBE668-1088-83A1-ACD1-D0BE3F8E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256C-3356-164D-8025-66ADF9D0CD76}" type="datetimeFigureOut">
              <a:rPr lang="nb-NO" smtClean="0"/>
              <a:t>19.02.2023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481879-E65C-9F60-9A63-480C240A9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A322D5A-14D6-C052-C8E3-88BD3038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749B4-0503-B648-9C12-B01FB15EF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29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B5FC98-945C-99B8-65CC-1DFE28CE7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4CC99B-4ACE-472C-C368-33E71417B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D08EF1-4CA6-9C02-7A00-07E51A12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256C-3356-164D-8025-66ADF9D0CD76}" type="datetimeFigureOut">
              <a:rPr lang="nb-NO" smtClean="0"/>
              <a:t>19.02.2023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599A14-E62A-744B-5691-706967352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045F332-898E-609C-499D-DAEF636A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749B4-0503-B648-9C12-B01FB15EF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285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C2796F-7915-3BA4-54A5-4D1826020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217BB36-2422-C2A9-A6E8-7E8E77D06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C3116E-B47B-4541-F29B-B5300DB58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256C-3356-164D-8025-66ADF9D0CD76}" type="datetimeFigureOut">
              <a:rPr lang="nb-NO" smtClean="0"/>
              <a:t>19.02.2023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3FA795-A3F6-D79B-5E43-386B41EE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1F69215-85A2-D3A8-48D8-89416F0F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749B4-0503-B648-9C12-B01FB15EF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763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EE9184-8CE6-C2DB-FD2E-066B9489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EEB557-DD4C-977A-E313-4C716D2B37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07A4F98-0126-F355-BF0A-0AE8A4320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9949151-4010-9758-B5BD-C4A9B60BB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256C-3356-164D-8025-66ADF9D0CD76}" type="datetimeFigureOut">
              <a:rPr lang="nb-NO" smtClean="0"/>
              <a:t>19.02.2023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02D6504-5BF7-D58C-FA59-477585EBC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DFF869C-54A0-A701-DA9E-BF660B04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749B4-0503-B648-9C12-B01FB15EF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694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1CCC93-5E8A-7AB5-C6F4-EECFB65FE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B9BE92-B472-2B3E-1FD0-101AB0E5B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7033BA3-6F8F-B113-2D83-3FCAB9E81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7321F01-9E66-7205-4A01-2CDBA57D40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B7AE50A-91B2-CC04-1F72-215BDCB48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FE79171-367B-518F-9AB2-5C3B9EE1D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256C-3356-164D-8025-66ADF9D0CD76}" type="datetimeFigureOut">
              <a:rPr lang="nb-NO" smtClean="0"/>
              <a:t>19.02.2023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3A2169-DA6D-37C6-F690-D2F8C392C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99523CF-522F-C837-E834-26404A6D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749B4-0503-B648-9C12-B01FB15EF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583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7860D8-5B84-8F97-2CCC-3DE8C7C37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85725CF-9C3E-8DC3-723E-09022AF9D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256C-3356-164D-8025-66ADF9D0CD76}" type="datetimeFigureOut">
              <a:rPr lang="nb-NO" smtClean="0"/>
              <a:t>19.02.2023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6C707D1-016C-2D18-CDA3-40DC8D7E5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D5BBA22-B283-DAAA-CE56-90580220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749B4-0503-B648-9C12-B01FB15EF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726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4A1A8D7-34B9-045F-5C32-08B293CF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256C-3356-164D-8025-66ADF9D0CD76}" type="datetimeFigureOut">
              <a:rPr lang="nb-NO" smtClean="0"/>
              <a:t>19.02.2023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78ADF4E-4584-802C-54C9-A0325F51D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172722D-0E37-A153-5819-29DFAF22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749B4-0503-B648-9C12-B01FB15EF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948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BA74E6-97E3-1C37-F668-509CE8374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DAEA92-30FC-3DF3-706E-68A4C8C73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73847BE-1B50-9FF6-E658-413BBEC0E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F19CBEB-4661-36FF-EB7A-1E4839C54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256C-3356-164D-8025-66ADF9D0CD76}" type="datetimeFigureOut">
              <a:rPr lang="nb-NO" smtClean="0"/>
              <a:t>19.02.2023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D67B220-5D38-9E2C-ADB7-581651B51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1123A23-3492-F9E8-8CC6-8321D7C9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749B4-0503-B648-9C12-B01FB15EF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42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BF69A2-2383-B9F6-2210-3DFFBCE6A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8F14C63-1B08-0D6B-C0AB-23FA3D9F6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F35DBB0-3F0C-0A8C-867F-A05E7531A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77657E9-942D-C9EC-7E6A-D47439EC5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256C-3356-164D-8025-66ADF9D0CD76}" type="datetimeFigureOut">
              <a:rPr lang="nb-NO" smtClean="0"/>
              <a:t>19.02.2023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196A4F-CA5D-7A21-3A97-BD6FC49BB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B0DB24F-FD15-2087-136D-B9D9FF878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749B4-0503-B648-9C12-B01FB15EF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688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22C487F-6009-D288-53F1-D6B4DF27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5F736BA-E73D-9B51-C942-9A6357B6A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F475C1D-E8E0-58A0-9C79-9EC4715B2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8256C-3356-164D-8025-66ADF9D0CD76}" type="datetimeFigureOut">
              <a:rPr lang="nb-NO" smtClean="0"/>
              <a:t>19.02.2023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ABF1C47-37FC-D81C-8AF3-D32814C51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6B5A49B-2F32-E9F0-8E39-5FA89AB40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749B4-0503-B648-9C12-B01FB15EF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140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96445C-E3BB-BBFF-2B9A-9CC7322852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LeadVET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183A9D3-60EE-B8E4-74BF-D1A05CCBAC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Forberedelser til </a:t>
            </a:r>
            <a:r>
              <a:rPr lang="nb-NO" dirty="0" err="1"/>
              <a:t>Nurnberg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327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B0B6DF-73FF-CD38-77F6-47056821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b="1" dirty="0"/>
              <a:t>PR2.  </a:t>
            </a:r>
            <a:r>
              <a:rPr lang="en-GB" dirty="0"/>
              <a:t>A model for Inservice training for Vocational teacher education 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510D18-C642-469B-65FA-3BED4402B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 vil utvikle en modell for etterutdanning og faglig utviklingsstrukturer i VTE, inkludert læreplandesign og læringspraksis . Vi omtaler dette som en modell fordi det vil ha anvendbarhet over et bredt spekter av VTE-fag, og geografiske eller pedagogiske kontekster.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Modellen vil være basert på tre grunnleggende prinsipper:</a:t>
            </a:r>
          </a:p>
          <a:p>
            <a:pPr marL="457200" lvl="1" indent="0">
              <a:buNone/>
            </a:pPr>
            <a:r>
              <a:rPr lang="nb-NO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Nettverksbygging er avgjørende for yrkesutdanning, på grunn av behovet for direkte forbindelse mellom skoler og potensielle arbeidsgivere</a:t>
            </a:r>
          </a:p>
          <a:p>
            <a:pPr marL="457200" lvl="1" indent="0">
              <a:buNone/>
            </a:pPr>
            <a:r>
              <a:rPr lang="nb-NO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Partnerskap, der alle deltakere har tillit, like rettigheter og plikter, bør knytte sammen sentrale aktører som skoler, universiteter, andre AMK-tilbydere og kommuner</a:t>
            </a:r>
          </a:p>
          <a:p>
            <a:pPr marL="457200" lvl="1" indent="0">
              <a:buNone/>
            </a:pPr>
            <a:r>
              <a:rPr lang="nb-NO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Veiledning er viktig for både VTE-studenter og VTE-lærere, for å dele kunnskap mer effektivt og få ferdigheter. Mentorer vil bli satt i stand til å utvide sin kompetanse på akademiske og administrative områder og få verdifull erfaring innen veiledning og opplæring. VET-institusjoner vil øke sine muligheter for å utvikle VTE i henhold til deres interesser, mens lærerne deres vil bli inspirert og motivert til å forbedre sine ferdigheter og finne inspirerende dimensjoner i arbeidet sitt.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 vesentlige målet med PR2 er å bygge bro over teori-praksis-gapet i nettverk i, eller relatert til, universitet-skole-partnerskap og nettverk med bedrifter.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06211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254FF4-9A70-D5F4-9C98-C90CB4B84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Forventet effekt: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8C869B-19CC-F4F1-FFB1-FDEF84592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Økt rekruttering av VET-lærerstudenter til VTE. Økt kvalitet på yrkesfaglærere som kommer inn i yrket gjennom bedre VTE Økt evne til fagfolk til å kombinere undervisning med arbeid i industri eller andre sektorer Økt kvalitet på veiledning av lærlinger/praktikanter/praktikanter på grunn av at deltidsansatte AMK-lærere har bedre kunnskap om læring og undervisning Mer praksisrettet undervisning og læring i VTE.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Overførbarhetspotensial Arbeidet til 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LeadVET</a:t>
            </a:r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er potensielt overførbart til VET-lærerrekruttering utenfor samarbeidslandene, og til annet arbeid med partnerskap og nettverk innen utdanning, spesielt der rekruttering er et problem.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Modellen vil bli utarbeidet av NTNU på bakgrunn av det teoretiske arbeidet til FAU, den praktiske implementeringen utført av HHU, den komplekse problematikken ved VET-utdanning beskrevet av AU i Tyrkia og erfaringen til Charlottenlund VGS med implementering av VET på videregående nivå.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107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A84EF6-AFFB-CA0E-6AAA-2A5F1E5DE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Oppgaver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6AC790-CE34-77FC-448D-3A9A89081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9869"/>
            <a:ext cx="10515600" cy="4351338"/>
          </a:xfrm>
        </p:spPr>
        <p:txBody>
          <a:bodyPr/>
          <a:lstStyle/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Oppgave 1: Beskriv gjeldende modell for rekruttering og etterutdanning for VET-lærere, per partner (støtte fra pr1)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Oppgave 2: Skissere og definere underkategorier innen VET som skal utvikles, f.eks. veilednings- og veiledningsevner (støtte fra Pr 2)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Oppgave 3: utarbeide scenarier for mulige yrkesfaglærerbaner, bruk disse underkategoriene som eksempler på prosessen (Pr1)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Oppgave 4; Som en del av sin VTE vil lærerstudenter utarbeide digitale historier ved å bruke OPVET nettkurs om digital historiefortelling, der de vil synliggjøre utviklingsbehov. (?)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Oppgave 5: Tilrettelegg for tilbakemelding på eksemplene og digitale fortellinger (?)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Oppgave 6: Utarbeid utkast til modell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Oppgave 7: Samle tilbakemeldinger på modell fra partnere.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Oppgave 8 Fullfør modell for PR2 og produsere publiserbar versjon</a:t>
            </a:r>
          </a:p>
        </p:txBody>
      </p:sp>
    </p:spTree>
    <p:extLst>
      <p:ext uri="{BB962C8B-B14F-4D97-AF65-F5344CB8AC3E}">
        <p14:creationId xmlns:p14="http://schemas.microsoft.com/office/powerpoint/2010/main" val="13450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6E2434-83A9-669E-CDB8-05C62E290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kan de andre partnerne begynne  forberede alt nå?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3B0325-4BCB-91E8-F2EC-548380CA3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819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EE1428-9795-BA35-9E5B-F7DFB0B4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The </a:t>
            </a:r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model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will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 be </a:t>
            </a:r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based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on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three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 fundamental </a:t>
            </a:r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principles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: </a:t>
            </a:r>
            <a:br>
              <a:rPr lang="nb-NO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B5CB10-20D4-B6FB-79E2-E6222A857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1) Networking is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crucial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to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vocational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education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, due to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the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need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for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direct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connection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between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schools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and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potential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employers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2)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Partnerships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, in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which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all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participants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have trust,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equal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rights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and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responsibilities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,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should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connect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key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players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such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as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schools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,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universities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,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other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VET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providers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and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municipalities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Mentoring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VTE students and VTE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educators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, in order to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share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more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effectively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and to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gain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skills. Mentors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enabled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expand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expertise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academic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and administrative areas and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gain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valuable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experience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supervision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and training. VET-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institutions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increase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possibilities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developing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VTE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interests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whilst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teachers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inspired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motivated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improve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skills and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find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inspiring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dimensions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nb-NO" sz="1800" dirty="0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622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6E85FC-86F5-42F5-1B46-E8460966E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Expected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impact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: </a:t>
            </a:r>
            <a:br>
              <a:rPr lang="nb-NO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2539049-AE38-516B-CF43-ABB893AE6A46}"/>
              </a:ext>
            </a:extLst>
          </p:cNvPr>
          <p:cNvSpPr txBox="1"/>
          <p:nvPr/>
        </p:nvSpPr>
        <p:spPr>
          <a:xfrm>
            <a:off x="838200" y="1690688"/>
            <a:ext cx="9878122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Increased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recruitment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of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VET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teacher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students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into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VTE.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Increased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quality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of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Vocational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teachers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entering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the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profession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through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better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VTE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Increased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ability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of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professionals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to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combine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teaching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with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working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in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industrial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or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other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sectors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Increased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quality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of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supervision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of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apprentices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/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interns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/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trainees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due to part-time VET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teachers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having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better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knowledge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about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learning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and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teaching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More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practice-oriented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teaching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and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learning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in VTE. </a:t>
            </a:r>
          </a:p>
          <a:p>
            <a:endParaRPr lang="nb-NO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Transferability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potential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The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work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of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LeadVET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is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potentially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transferable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to VET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teacher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recruitment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outside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the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partner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countries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, and to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other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work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with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partnerships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and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networks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in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education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,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especially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where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recruitment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is a problem. </a:t>
            </a:r>
          </a:p>
          <a:p>
            <a:endParaRPr lang="nb-NO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The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model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will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be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elaborated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by NTNU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on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the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basis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of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the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theoretical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work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of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FAU,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the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practical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implementation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carried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out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by HHU,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the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complex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problematics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of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VET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education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described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by AU in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Turkey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and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the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experience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of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Charlottenlund VGS in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implementing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VET at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upper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secondary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level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. </a:t>
            </a:r>
            <a:endParaRPr lang="nb-NO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491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50CACA-DCEB-7F70-2D96-C3F86804E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All partners </a:t>
            </a:r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will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, </a:t>
            </a:r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however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, </a:t>
            </a:r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contribute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their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experience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 and </a:t>
            </a:r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local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knowledge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 to </a:t>
            </a:r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the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4400" dirty="0" err="1">
                <a:effectLst/>
                <a:latin typeface="FreeSans"/>
                <a:ea typeface="Times New Roman" panose="02020603050405020304" pitchFamily="18" charset="0"/>
              </a:rPr>
              <a:t>process</a:t>
            </a:r>
            <a:r>
              <a:rPr lang="nb-NO" sz="4400" dirty="0">
                <a:effectLst/>
                <a:latin typeface="FreeSans"/>
                <a:ea typeface="Times New Roman" panose="02020603050405020304" pitchFamily="18" charset="0"/>
              </a:rPr>
              <a:t>. 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A7E0C5-4D7C-3B31-12F1-12C345E32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Task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1: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Describe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current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model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of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recruitment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and in- service training for VET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teachers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, per partner 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Task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2: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Outline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and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define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sub-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categories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within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VET to be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developed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, e.g.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supervision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and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mentoring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skills 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Task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3: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prepare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scenarios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of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possible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vocational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teacher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trajectories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,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using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these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sub-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categories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, as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exemplars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of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the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process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Task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4; As part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of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their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VTE, student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teachers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will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prepare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digital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stories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,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using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the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OPVET online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course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on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digital storytelling, in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which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they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will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highlight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development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needs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.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Task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5: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Arrange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for feedback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on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the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exemplars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and digital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stories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Task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6: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Prepare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draft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model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Task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7: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Collate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feedback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on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model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from partners. 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Task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8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Finalise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model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for PR2 and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produce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publishable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FreeSans"/>
                <a:ea typeface="Times New Roman" panose="02020603050405020304" pitchFamily="18" charset="0"/>
              </a:rPr>
              <a:t>version</a:t>
            </a:r>
            <a:r>
              <a:rPr lang="nb-NO" sz="1800" dirty="0">
                <a:effectLst/>
                <a:latin typeface="FreeSans"/>
                <a:ea typeface="Times New Roman" panose="02020603050405020304" pitchFamily="18" charset="0"/>
              </a:rPr>
              <a:t> 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255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967323C0D5D438811C071A0F9DCC2" ma:contentTypeVersion="10" ma:contentTypeDescription="Create a new document." ma:contentTypeScope="" ma:versionID="7c49822cdfb792c3cbf57cbbd14b8289">
  <xsd:schema xmlns:xsd="http://www.w3.org/2001/XMLSchema" xmlns:xs="http://www.w3.org/2001/XMLSchema" xmlns:p="http://schemas.microsoft.com/office/2006/metadata/properties" xmlns:ns2="d8af0d66-b3db-4c81-87bc-15f9b72a49e2" xmlns:ns3="c1406b29-91bf-464c-9cd2-26ba5eb06139" targetNamespace="http://schemas.microsoft.com/office/2006/metadata/properties" ma:root="true" ma:fieldsID="9dfa673664766d4d0de5c120c91006c7" ns2:_="" ns3:_="">
    <xsd:import namespace="d8af0d66-b3db-4c81-87bc-15f9b72a49e2"/>
    <xsd:import namespace="c1406b29-91bf-464c-9cd2-26ba5eb061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f0d66-b3db-4c81-87bc-15f9b72a49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e7bc199-5fe5-462f-a3d8-26f806c1f4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406b29-91bf-464c-9cd2-26ba5eb06139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af1f137a-2b97-46fe-b143-5e8e54dccf4a}" ma:internalName="TaxCatchAll" ma:showField="CatchAllData" ma:web="c1406b29-91bf-464c-9cd2-26ba5eb061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af0d66-b3db-4c81-87bc-15f9b72a49e2">
      <Terms xmlns="http://schemas.microsoft.com/office/infopath/2007/PartnerControls"/>
    </lcf76f155ced4ddcb4097134ff3c332f>
    <TaxCatchAll xmlns="c1406b29-91bf-464c-9cd2-26ba5eb06139" xsi:nil="true"/>
  </documentManagement>
</p:properties>
</file>

<file path=customXml/itemProps1.xml><?xml version="1.0" encoding="utf-8"?>
<ds:datastoreItem xmlns:ds="http://schemas.openxmlformats.org/officeDocument/2006/customXml" ds:itemID="{781F1DEF-B0C8-48F4-829A-A8B787B7168B}"/>
</file>

<file path=customXml/itemProps2.xml><?xml version="1.0" encoding="utf-8"?>
<ds:datastoreItem xmlns:ds="http://schemas.openxmlformats.org/officeDocument/2006/customXml" ds:itemID="{D2FF9D2D-D293-460C-A4C6-6B7DE759D106}"/>
</file>

<file path=customXml/itemProps3.xml><?xml version="1.0" encoding="utf-8"?>
<ds:datastoreItem xmlns:ds="http://schemas.openxmlformats.org/officeDocument/2006/customXml" ds:itemID="{3257D7CE-CDDA-4F65-87A2-70B02EE357E3}"/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953</Words>
  <Application>Microsoft Macintosh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FreeSans</vt:lpstr>
      <vt:lpstr>Times New Roman</vt:lpstr>
      <vt:lpstr>Office-tema</vt:lpstr>
      <vt:lpstr>LeadVET</vt:lpstr>
      <vt:lpstr>PR2.  A model for Inservice training for Vocational teacher education </vt:lpstr>
      <vt:lpstr>Forventet effekt:</vt:lpstr>
      <vt:lpstr>Oppgaver </vt:lpstr>
      <vt:lpstr>Hva kan de andre partnerne begynne  forberede alt nå? </vt:lpstr>
      <vt:lpstr>The model will be based on three fundamental principles:  </vt:lpstr>
      <vt:lpstr>Expected impact:  </vt:lpstr>
      <vt:lpstr>All partners will, however, contribute their experience and local knowledge to the process.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LeadVET</dc:title>
  <dc:creator>Anne Berit Emstad</dc:creator>
  <cp:lastModifiedBy>Anne Berit Emstad</cp:lastModifiedBy>
  <cp:revision>1</cp:revision>
  <dcterms:created xsi:type="dcterms:W3CDTF">2023-02-19T19:39:39Z</dcterms:created>
  <dcterms:modified xsi:type="dcterms:W3CDTF">2023-02-20T13:01:28Z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0x010100E6F967323C0D5D438811C071A0F9DCC2</vt:lpwstr>
  </property>
</Properties>
</file>