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15" r:id="rId2"/>
    <p:sldId id="257" r:id="rId3"/>
    <p:sldId id="307" r:id="rId4"/>
    <p:sldId id="334" r:id="rId5"/>
    <p:sldId id="335" r:id="rId6"/>
    <p:sldId id="317" r:id="rId7"/>
    <p:sldId id="318" r:id="rId8"/>
    <p:sldId id="331" r:id="rId9"/>
    <p:sldId id="333" r:id="rId10"/>
    <p:sldId id="319" r:id="rId11"/>
    <p:sldId id="332" r:id="rId12"/>
    <p:sldId id="321" r:id="rId13"/>
    <p:sldId id="322" r:id="rId14"/>
    <p:sldId id="325" r:id="rId15"/>
    <p:sldId id="327" r:id="rId16"/>
    <p:sldId id="328" r:id="rId17"/>
    <p:sldId id="329" r:id="rId18"/>
    <p:sldId id="330" r:id="rId19"/>
    <p:sldId id="338" r:id="rId20"/>
    <p:sldId id="339" r:id="rId21"/>
    <p:sldId id="291" r:id="rId22"/>
    <p:sldId id="293" r:id="rId23"/>
    <p:sldId id="292" r:id="rId24"/>
    <p:sldId id="310" r:id="rId25"/>
    <p:sldId id="312" r:id="rId26"/>
    <p:sldId id="309" r:id="rId27"/>
    <p:sldId id="261" r:id="rId28"/>
    <p:sldId id="264" r:id="rId29"/>
    <p:sldId id="305" r:id="rId30"/>
    <p:sldId id="267" r:id="rId31"/>
    <p:sldId id="268" r:id="rId32"/>
    <p:sldId id="269" r:id="rId33"/>
    <p:sldId id="298" r:id="rId34"/>
    <p:sldId id="299" r:id="rId35"/>
    <p:sldId id="301" r:id="rId36"/>
    <p:sldId id="302" r:id="rId37"/>
    <p:sldId id="311" r:id="rId38"/>
    <p:sldId id="271" r:id="rId39"/>
    <p:sldId id="272" r:id="rId40"/>
    <p:sldId id="274" r:id="rId41"/>
    <p:sldId id="275" r:id="rId42"/>
    <p:sldId id="276" r:id="rId43"/>
    <p:sldId id="277" r:id="rId44"/>
    <p:sldId id="278" r:id="rId45"/>
    <p:sldId id="349" r:id="rId46"/>
    <p:sldId id="348" r:id="rId47"/>
    <p:sldId id="353" r:id="rId48"/>
    <p:sldId id="350" r:id="rId49"/>
    <p:sldId id="351" r:id="rId50"/>
    <p:sldId id="352" r:id="rId51"/>
    <p:sldId id="343" r:id="rId52"/>
    <p:sldId id="347" r:id="rId53"/>
    <p:sldId id="345" r:id="rId54"/>
    <p:sldId id="356" r:id="rId55"/>
    <p:sldId id="355" r:id="rId56"/>
    <p:sldId id="280" r:id="rId57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A17C"/>
    <a:srgbClr val="B38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86" d="100"/>
          <a:sy n="86" d="100"/>
        </p:scale>
        <p:origin x="-816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tableStyles" Target="tableStyles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handoutMaster" Target="handoutMasters/handoutMaster1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9EC097-0625-4782-BA6F-C07AE1D54787}" type="doc">
      <dgm:prSet loTypeId="urn:microsoft.com/office/officeart/2005/8/layout/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0F525589-2EA0-4706-8FB9-29AE0ABF8AF9}">
      <dgm:prSet phldr="0" custT="1"/>
      <dgm:spPr>
        <a:solidFill>
          <a:schemeClr val="tx2">
            <a:lumMod val="40000"/>
            <a:lumOff val="6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  <dgm:t>
        <a:bodyPr/>
        <a:lstStyle/>
        <a:p>
          <a:pPr algn="just" rtl="0">
            <a:lnSpc>
              <a:spcPct val="90000"/>
            </a:lnSpc>
          </a:pPr>
          <a:r>
            <a:rPr lang="tr-TR" sz="2200" b="1" dirty="0">
              <a:solidFill>
                <a:schemeClr val="tx1"/>
              </a:solidFill>
              <a:latin typeface="Times New Roman"/>
              <a:ea typeface="+mn-ea"/>
              <a:cs typeface="Times New Roman"/>
            </a:rPr>
            <a:t>DAMLAYA DAMLAYA YOK OLUR</a:t>
          </a:r>
          <a:endParaRPr lang="tr-TR" sz="2200" b="1" dirty="0">
            <a:solidFill>
              <a:schemeClr val="tx1"/>
            </a:solidFill>
            <a:latin typeface="Aptos Light"/>
            <a:ea typeface="+mn-ea"/>
            <a:cs typeface="+mn-cs"/>
          </a:endParaRPr>
        </a:p>
      </dgm:t>
    </dgm:pt>
    <dgm:pt modelId="{C2E1C381-76F5-496E-8D49-1C6147EB9D1E}" type="parTrans" cxnId="{CD7BEBC2-E3BF-4C2E-9B4F-2321B3C004F6}">
      <dgm:prSet/>
      <dgm:spPr/>
      <dgm:t>
        <a:bodyPr/>
        <a:lstStyle/>
        <a:p>
          <a:endParaRPr lang="tr-TR"/>
        </a:p>
      </dgm:t>
    </dgm:pt>
    <dgm:pt modelId="{A6197A27-63D7-4513-AD84-D3EAE4172E97}" type="sibTrans" cxnId="{CD7BEBC2-E3BF-4C2E-9B4F-2321B3C004F6}">
      <dgm:prSet/>
      <dgm:spPr/>
      <dgm:t>
        <a:bodyPr/>
        <a:lstStyle/>
        <a:p>
          <a:endParaRPr lang="tr-TR"/>
        </a:p>
      </dgm:t>
    </dgm:pt>
    <dgm:pt modelId="{44DCCC69-DFC4-4842-B47F-DB471146915E}">
      <dgm:prSet phldr="0" custT="1"/>
      <dgm:spPr>
        <a:solidFill>
          <a:schemeClr val="tx2">
            <a:lumMod val="40000"/>
            <a:lumOff val="6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prst="convex"/>
          <a:bevelB w="165100" h="254000"/>
        </a:sp3d>
      </dgm:spPr>
      <dgm:t>
        <a:bodyPr/>
        <a:lstStyle/>
        <a:p>
          <a:pPr algn="l">
            <a:lnSpc>
              <a:spcPct val="90000"/>
            </a:lnSpc>
          </a:pPr>
          <a:r>
            <a:rPr lang="tr-TR" sz="2200" b="1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Boşa  Akan  Her  Damla </a:t>
          </a:r>
          <a:r>
            <a:rPr lang="tr-TR" sz="2200" b="1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DünyanIn</a:t>
          </a:r>
          <a:r>
            <a:rPr lang="tr-TR" sz="2200" b="1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tr-TR" sz="2200" b="1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GözyaşIdIr</a:t>
          </a:r>
          <a:endParaRPr lang="tr-TR" sz="2200" b="1" cap="all" baseline="0" dirty="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93E66A8-0A67-43E5-8D74-27BE9D12768C}" type="parTrans" cxnId="{2F3DC71D-0BA6-4773-88C3-44C976B9FC68}">
      <dgm:prSet/>
      <dgm:spPr/>
      <dgm:t>
        <a:bodyPr/>
        <a:lstStyle/>
        <a:p>
          <a:endParaRPr lang="tr-TR"/>
        </a:p>
      </dgm:t>
    </dgm:pt>
    <dgm:pt modelId="{B1DAB3C9-62EB-4B14-AE06-A66E3735CEFF}" type="sibTrans" cxnId="{2F3DC71D-0BA6-4773-88C3-44C976B9FC68}">
      <dgm:prSet/>
      <dgm:spPr/>
      <dgm:t>
        <a:bodyPr/>
        <a:lstStyle/>
        <a:p>
          <a:endParaRPr lang="tr-TR"/>
        </a:p>
      </dgm:t>
    </dgm:pt>
    <dgm:pt modelId="{725023B2-8817-4207-86CE-1628400733CB}">
      <dgm:prSet phldr="0" custT="1"/>
      <dgm:spPr>
        <a:solidFill>
          <a:schemeClr val="tx2">
            <a:lumMod val="40000"/>
            <a:lumOff val="6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  <dgm:t>
        <a:bodyPr/>
        <a:lstStyle/>
        <a:p>
          <a:pPr algn="just">
            <a:lnSpc>
              <a:spcPct val="90000"/>
            </a:lnSpc>
          </a:pPr>
          <a:r>
            <a:rPr lang="tr-TR" sz="2200" b="1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Su Varsa Hayat </a:t>
          </a:r>
          <a:r>
            <a:rPr lang="tr-TR" sz="2200" b="1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VardIr</a:t>
          </a:r>
          <a:endParaRPr lang="tr-TR" sz="2200" b="1" cap="all" baseline="0" dirty="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E455143-B3CE-44B5-AE42-FB342C29630F}" type="parTrans" cxnId="{D7F1763F-3CD4-4D59-B98D-4ABF3D041AAB}">
      <dgm:prSet/>
      <dgm:spPr/>
      <dgm:t>
        <a:bodyPr/>
        <a:lstStyle/>
        <a:p>
          <a:endParaRPr lang="tr-TR"/>
        </a:p>
      </dgm:t>
    </dgm:pt>
    <dgm:pt modelId="{857A09E9-7BE3-40C3-9FD1-5C644C1F2766}" type="sibTrans" cxnId="{D7F1763F-3CD4-4D59-B98D-4ABF3D041AAB}">
      <dgm:prSet/>
      <dgm:spPr/>
      <dgm:t>
        <a:bodyPr/>
        <a:lstStyle/>
        <a:p>
          <a:endParaRPr lang="tr-TR"/>
        </a:p>
      </dgm:t>
    </dgm:pt>
    <dgm:pt modelId="{36A94495-F9F2-4AF9-8200-B69AB8EDCA84}">
      <dgm:prSet phldr="0" custT="1"/>
      <dgm:spPr>
        <a:solidFill>
          <a:schemeClr val="tx2">
            <a:lumMod val="40000"/>
            <a:lumOff val="6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gm:spPr>
      <dgm:t>
        <a:bodyPr/>
        <a:lstStyle/>
        <a:p>
          <a:pPr algn="just">
            <a:lnSpc>
              <a:spcPct val="90000"/>
            </a:lnSpc>
          </a:pPr>
          <a:r>
            <a:rPr lang="tr-TR" sz="2200" b="1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Mavİ</a:t>
          </a:r>
          <a:r>
            <a:rPr lang="tr-TR" sz="2200" b="1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Gezegen , </a:t>
          </a:r>
          <a:r>
            <a:rPr lang="tr-TR" sz="2200" b="1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Mavİ</a:t>
          </a:r>
          <a:r>
            <a:rPr lang="tr-TR" sz="2200" b="1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Hayat</a:t>
          </a:r>
          <a:endParaRPr lang="tr-TR" sz="2200" b="1" cap="all" baseline="0" dirty="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C48A73A-9C9C-496F-9D65-EA261DF5BFC3}" type="parTrans" cxnId="{0A542319-53A9-4A95-863F-6E9B2C16D458}">
      <dgm:prSet/>
      <dgm:spPr/>
      <dgm:t>
        <a:bodyPr/>
        <a:lstStyle/>
        <a:p>
          <a:endParaRPr lang="tr-TR"/>
        </a:p>
      </dgm:t>
    </dgm:pt>
    <dgm:pt modelId="{7B35861E-B477-4F73-B5D4-1645150737BA}" type="sibTrans" cxnId="{0A542319-53A9-4A95-863F-6E9B2C16D458}">
      <dgm:prSet/>
      <dgm:spPr/>
      <dgm:t>
        <a:bodyPr/>
        <a:lstStyle/>
        <a:p>
          <a:endParaRPr lang="tr-TR"/>
        </a:p>
      </dgm:t>
    </dgm:pt>
    <dgm:pt modelId="{C44504F0-2B02-4046-8159-FE653EEE528C}" type="pres">
      <dgm:prSet presAssocID="{9A9EC097-0625-4782-BA6F-C07AE1D54787}" presName="linear" presStyleCnt="0">
        <dgm:presLayoutVars>
          <dgm:dir/>
          <dgm:animLvl val="lvl"/>
          <dgm:resizeHandles val="exact"/>
        </dgm:presLayoutVars>
      </dgm:prSet>
      <dgm:spPr/>
    </dgm:pt>
    <dgm:pt modelId="{A20E7256-51C8-4C01-9BE5-B7BD671E2B09}" type="pres">
      <dgm:prSet presAssocID="{0F525589-2EA0-4706-8FB9-29AE0ABF8AF9}" presName="parentLin" presStyleCnt="0"/>
      <dgm:spPr/>
    </dgm:pt>
    <dgm:pt modelId="{561077A6-9C1B-45FB-8864-35F2D5725589}" type="pres">
      <dgm:prSet presAssocID="{0F525589-2EA0-4706-8FB9-29AE0ABF8AF9}" presName="parentLeftMargin" presStyleLbl="node1" presStyleIdx="0" presStyleCnt="4"/>
      <dgm:spPr/>
    </dgm:pt>
    <dgm:pt modelId="{AEA5C399-872A-483F-9CCA-2E47D7E0440E}" type="pres">
      <dgm:prSet presAssocID="{0F525589-2EA0-4706-8FB9-29AE0ABF8AF9}" presName="parentText" presStyleLbl="node1" presStyleIdx="0" presStyleCnt="4" custScaleX="142857" custLinFactNeighborX="-5184">
        <dgm:presLayoutVars>
          <dgm:chMax val="0"/>
          <dgm:bulletEnabled val="1"/>
        </dgm:presLayoutVars>
      </dgm:prSet>
      <dgm:spPr/>
    </dgm:pt>
    <dgm:pt modelId="{E02FE2F7-ABE1-4693-9CFC-1D5DCF866296}" type="pres">
      <dgm:prSet presAssocID="{0F525589-2EA0-4706-8FB9-29AE0ABF8AF9}" presName="negativeSpace" presStyleCnt="0"/>
      <dgm:spPr/>
    </dgm:pt>
    <dgm:pt modelId="{4177D538-81B2-4824-BD0D-832C05CDB1E7}" type="pres">
      <dgm:prSet presAssocID="{0F525589-2EA0-4706-8FB9-29AE0ABF8AF9}" presName="childText" presStyleLbl="conFgAcc1" presStyleIdx="0" presStyleCnt="4">
        <dgm:presLayoutVars>
          <dgm:bulletEnabled val="1"/>
        </dgm:presLayoutVars>
      </dgm:prSet>
      <dgm:spPr/>
    </dgm:pt>
    <dgm:pt modelId="{0EF57498-4137-43B5-B3C2-6345B5BA0508}" type="pres">
      <dgm:prSet presAssocID="{A6197A27-63D7-4513-AD84-D3EAE4172E97}" presName="spaceBetweenRectangles" presStyleCnt="0"/>
      <dgm:spPr/>
    </dgm:pt>
    <dgm:pt modelId="{C6FF8893-AF5A-4BEB-A8D6-4B2456DC1308}" type="pres">
      <dgm:prSet presAssocID="{44DCCC69-DFC4-4842-B47F-DB471146915E}" presName="parentLin" presStyleCnt="0"/>
      <dgm:spPr/>
    </dgm:pt>
    <dgm:pt modelId="{82711AD9-0423-48A7-8893-2976EEFBE0F6}" type="pres">
      <dgm:prSet presAssocID="{44DCCC69-DFC4-4842-B47F-DB471146915E}" presName="parentLeftMargin" presStyleLbl="node1" presStyleIdx="0" presStyleCnt="4"/>
      <dgm:spPr/>
    </dgm:pt>
    <dgm:pt modelId="{169EC850-ACE1-4F6E-A047-08B6A8B2BDC0}" type="pres">
      <dgm:prSet presAssocID="{44DCCC69-DFC4-4842-B47F-DB471146915E}" presName="parentText" presStyleLbl="node1" presStyleIdx="1" presStyleCnt="4" custScaleX="138885" custLinFactNeighborX="-5184">
        <dgm:presLayoutVars>
          <dgm:chMax val="0"/>
          <dgm:bulletEnabled val="1"/>
        </dgm:presLayoutVars>
      </dgm:prSet>
      <dgm:spPr/>
    </dgm:pt>
    <dgm:pt modelId="{DD60FCBA-C72A-4B0C-BC37-7F589E662F72}" type="pres">
      <dgm:prSet presAssocID="{44DCCC69-DFC4-4842-B47F-DB471146915E}" presName="negativeSpace" presStyleCnt="0"/>
      <dgm:spPr/>
    </dgm:pt>
    <dgm:pt modelId="{ED896A5A-1DFA-481A-9BEC-7FBEAFC802BD}" type="pres">
      <dgm:prSet presAssocID="{44DCCC69-DFC4-4842-B47F-DB471146915E}" presName="childText" presStyleLbl="conFgAcc1" presStyleIdx="1" presStyleCnt="4">
        <dgm:presLayoutVars>
          <dgm:bulletEnabled val="1"/>
        </dgm:presLayoutVars>
      </dgm:prSet>
      <dgm:spPr/>
    </dgm:pt>
    <dgm:pt modelId="{E4A62D3F-01A1-4A12-BFD0-9BF44031E327}" type="pres">
      <dgm:prSet presAssocID="{B1DAB3C9-62EB-4B14-AE06-A66E3735CEFF}" presName="spaceBetweenRectangles" presStyleCnt="0"/>
      <dgm:spPr/>
    </dgm:pt>
    <dgm:pt modelId="{DFB9A82F-C21C-46C6-AA15-0963415D9FDD}" type="pres">
      <dgm:prSet presAssocID="{725023B2-8817-4207-86CE-1628400733CB}" presName="parentLin" presStyleCnt="0"/>
      <dgm:spPr/>
    </dgm:pt>
    <dgm:pt modelId="{D975C56E-810A-4AB1-8077-E64FC059864A}" type="pres">
      <dgm:prSet presAssocID="{725023B2-8817-4207-86CE-1628400733CB}" presName="parentLeftMargin" presStyleLbl="node1" presStyleIdx="1" presStyleCnt="4"/>
      <dgm:spPr/>
    </dgm:pt>
    <dgm:pt modelId="{CF84247D-9CBE-4B76-A82B-ECE8FE587B5C}" type="pres">
      <dgm:prSet presAssocID="{725023B2-8817-4207-86CE-1628400733CB}" presName="parentText" presStyleLbl="node1" presStyleIdx="2" presStyleCnt="4" custScaleX="141265" custLinFactNeighborX="-5184">
        <dgm:presLayoutVars>
          <dgm:chMax val="0"/>
          <dgm:bulletEnabled val="1"/>
        </dgm:presLayoutVars>
      </dgm:prSet>
      <dgm:spPr/>
    </dgm:pt>
    <dgm:pt modelId="{A77CF14B-85CA-47F2-8ED6-F7751C8FD089}" type="pres">
      <dgm:prSet presAssocID="{725023B2-8817-4207-86CE-1628400733CB}" presName="negativeSpace" presStyleCnt="0"/>
      <dgm:spPr/>
    </dgm:pt>
    <dgm:pt modelId="{4E4632BB-B2EE-41E5-9D37-960193A14253}" type="pres">
      <dgm:prSet presAssocID="{725023B2-8817-4207-86CE-1628400733CB}" presName="childText" presStyleLbl="conFgAcc1" presStyleIdx="2" presStyleCnt="4">
        <dgm:presLayoutVars>
          <dgm:bulletEnabled val="1"/>
        </dgm:presLayoutVars>
      </dgm:prSet>
      <dgm:spPr/>
    </dgm:pt>
    <dgm:pt modelId="{412B1071-3599-43D9-A829-A12ED4B9EC14}" type="pres">
      <dgm:prSet presAssocID="{857A09E9-7BE3-40C3-9FD1-5C644C1F2766}" presName="spaceBetweenRectangles" presStyleCnt="0"/>
      <dgm:spPr/>
    </dgm:pt>
    <dgm:pt modelId="{CC73856B-1C33-4EEA-BAEE-0803B878F2D9}" type="pres">
      <dgm:prSet presAssocID="{36A94495-F9F2-4AF9-8200-B69AB8EDCA84}" presName="parentLin" presStyleCnt="0"/>
      <dgm:spPr/>
    </dgm:pt>
    <dgm:pt modelId="{E809ABE1-3CC5-4B20-A654-9DF54B95BDDC}" type="pres">
      <dgm:prSet presAssocID="{36A94495-F9F2-4AF9-8200-B69AB8EDCA84}" presName="parentLeftMargin" presStyleLbl="node1" presStyleIdx="2" presStyleCnt="4"/>
      <dgm:spPr/>
    </dgm:pt>
    <dgm:pt modelId="{1AC4C3D5-54BD-4074-A7F1-464BB980E771}" type="pres">
      <dgm:prSet presAssocID="{36A94495-F9F2-4AF9-8200-B69AB8EDCA84}" presName="parentText" presStyleLbl="node1" presStyleIdx="3" presStyleCnt="4" custScaleX="140694">
        <dgm:presLayoutVars>
          <dgm:chMax val="0"/>
          <dgm:bulletEnabled val="1"/>
        </dgm:presLayoutVars>
      </dgm:prSet>
      <dgm:spPr/>
    </dgm:pt>
    <dgm:pt modelId="{2DBC0CA9-0263-4D9F-B4E0-3A83F6CAEFCC}" type="pres">
      <dgm:prSet presAssocID="{36A94495-F9F2-4AF9-8200-B69AB8EDCA84}" presName="negativeSpace" presStyleCnt="0"/>
      <dgm:spPr/>
    </dgm:pt>
    <dgm:pt modelId="{12C3AA4E-F16E-4F27-8E37-FBFB4BFDBE76}" type="pres">
      <dgm:prSet presAssocID="{36A94495-F9F2-4AF9-8200-B69AB8EDCA8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A542319-53A9-4A95-863F-6E9B2C16D458}" srcId="{9A9EC097-0625-4782-BA6F-C07AE1D54787}" destId="{36A94495-F9F2-4AF9-8200-B69AB8EDCA84}" srcOrd="3" destOrd="0" parTransId="{6C48A73A-9C9C-496F-9D65-EA261DF5BFC3}" sibTransId="{7B35861E-B477-4F73-B5D4-1645150737BA}"/>
    <dgm:cxn modelId="{2F3DC71D-0BA6-4773-88C3-44C976B9FC68}" srcId="{9A9EC097-0625-4782-BA6F-C07AE1D54787}" destId="{44DCCC69-DFC4-4842-B47F-DB471146915E}" srcOrd="1" destOrd="0" parTransId="{393E66A8-0A67-43E5-8D74-27BE9D12768C}" sibTransId="{B1DAB3C9-62EB-4B14-AE06-A66E3735CEFF}"/>
    <dgm:cxn modelId="{30E6A22C-8C14-4DCB-98DB-DD07D5D15CB1}" type="presOf" srcId="{44DCCC69-DFC4-4842-B47F-DB471146915E}" destId="{169EC850-ACE1-4F6E-A047-08B6A8B2BDC0}" srcOrd="1" destOrd="0" presId="urn:microsoft.com/office/officeart/2005/8/layout/list1"/>
    <dgm:cxn modelId="{D7F1763F-3CD4-4D59-B98D-4ABF3D041AAB}" srcId="{9A9EC097-0625-4782-BA6F-C07AE1D54787}" destId="{725023B2-8817-4207-86CE-1628400733CB}" srcOrd="2" destOrd="0" parTransId="{CE455143-B3CE-44B5-AE42-FB342C29630F}" sibTransId="{857A09E9-7BE3-40C3-9FD1-5C644C1F2766}"/>
    <dgm:cxn modelId="{A296EC3F-6A90-49A4-A43E-E67D1D70CB9D}" type="presOf" srcId="{36A94495-F9F2-4AF9-8200-B69AB8EDCA84}" destId="{1AC4C3D5-54BD-4074-A7F1-464BB980E771}" srcOrd="1" destOrd="0" presId="urn:microsoft.com/office/officeart/2005/8/layout/list1"/>
    <dgm:cxn modelId="{BFC12BA1-3FA8-4259-9627-0A19CB8CA7C6}" type="presOf" srcId="{0F525589-2EA0-4706-8FB9-29AE0ABF8AF9}" destId="{AEA5C399-872A-483F-9CCA-2E47D7E0440E}" srcOrd="1" destOrd="0" presId="urn:microsoft.com/office/officeart/2005/8/layout/list1"/>
    <dgm:cxn modelId="{07C9E6B7-93D4-45B8-A045-2B5DD95FC918}" type="presOf" srcId="{725023B2-8817-4207-86CE-1628400733CB}" destId="{CF84247D-9CBE-4B76-A82B-ECE8FE587B5C}" srcOrd="1" destOrd="0" presId="urn:microsoft.com/office/officeart/2005/8/layout/list1"/>
    <dgm:cxn modelId="{5F43E5B9-98D4-4E51-9209-86E6D872B6E6}" type="presOf" srcId="{44DCCC69-DFC4-4842-B47F-DB471146915E}" destId="{82711AD9-0423-48A7-8893-2976EEFBE0F6}" srcOrd="0" destOrd="0" presId="urn:microsoft.com/office/officeart/2005/8/layout/list1"/>
    <dgm:cxn modelId="{CD7BEBC2-E3BF-4C2E-9B4F-2321B3C004F6}" srcId="{9A9EC097-0625-4782-BA6F-C07AE1D54787}" destId="{0F525589-2EA0-4706-8FB9-29AE0ABF8AF9}" srcOrd="0" destOrd="0" parTransId="{C2E1C381-76F5-496E-8D49-1C6147EB9D1E}" sibTransId="{A6197A27-63D7-4513-AD84-D3EAE4172E97}"/>
    <dgm:cxn modelId="{10A2A4CB-7FCB-4763-819C-B22048A47D95}" type="presOf" srcId="{0F525589-2EA0-4706-8FB9-29AE0ABF8AF9}" destId="{561077A6-9C1B-45FB-8864-35F2D5725589}" srcOrd="0" destOrd="0" presId="urn:microsoft.com/office/officeart/2005/8/layout/list1"/>
    <dgm:cxn modelId="{8BFB13D0-40F4-4396-90E0-632176E97F35}" type="presOf" srcId="{36A94495-F9F2-4AF9-8200-B69AB8EDCA84}" destId="{E809ABE1-3CC5-4B20-A654-9DF54B95BDDC}" srcOrd="0" destOrd="0" presId="urn:microsoft.com/office/officeart/2005/8/layout/list1"/>
    <dgm:cxn modelId="{0BD7F1D0-52D5-4BB8-881A-AA25779C98B1}" type="presOf" srcId="{9A9EC097-0625-4782-BA6F-C07AE1D54787}" destId="{C44504F0-2B02-4046-8159-FE653EEE528C}" srcOrd="0" destOrd="0" presId="urn:microsoft.com/office/officeart/2005/8/layout/list1"/>
    <dgm:cxn modelId="{4BB7C5E3-952F-4E3C-AD17-486B7CD9B70A}" type="presOf" srcId="{725023B2-8817-4207-86CE-1628400733CB}" destId="{D975C56E-810A-4AB1-8077-E64FC059864A}" srcOrd="0" destOrd="0" presId="urn:microsoft.com/office/officeart/2005/8/layout/list1"/>
    <dgm:cxn modelId="{3DACB632-78AF-45E0-94D2-D4AEDD00CEDD}" type="presParOf" srcId="{C44504F0-2B02-4046-8159-FE653EEE528C}" destId="{A20E7256-51C8-4C01-9BE5-B7BD671E2B09}" srcOrd="0" destOrd="0" presId="urn:microsoft.com/office/officeart/2005/8/layout/list1"/>
    <dgm:cxn modelId="{A5416030-00D2-4187-AD7D-804776A5126A}" type="presParOf" srcId="{A20E7256-51C8-4C01-9BE5-B7BD671E2B09}" destId="{561077A6-9C1B-45FB-8864-35F2D5725589}" srcOrd="0" destOrd="0" presId="urn:microsoft.com/office/officeart/2005/8/layout/list1"/>
    <dgm:cxn modelId="{2BF6FACE-A7AD-4494-ABD2-2A40E0E17A6A}" type="presParOf" srcId="{A20E7256-51C8-4C01-9BE5-B7BD671E2B09}" destId="{AEA5C399-872A-483F-9CCA-2E47D7E0440E}" srcOrd="1" destOrd="0" presId="urn:microsoft.com/office/officeart/2005/8/layout/list1"/>
    <dgm:cxn modelId="{DE1B4B7C-418E-4C17-B647-759D8A2512FF}" type="presParOf" srcId="{C44504F0-2B02-4046-8159-FE653EEE528C}" destId="{E02FE2F7-ABE1-4693-9CFC-1D5DCF866296}" srcOrd="1" destOrd="0" presId="urn:microsoft.com/office/officeart/2005/8/layout/list1"/>
    <dgm:cxn modelId="{9622E2A8-98B5-4BF8-BBB8-E384C8E792B8}" type="presParOf" srcId="{C44504F0-2B02-4046-8159-FE653EEE528C}" destId="{4177D538-81B2-4824-BD0D-832C05CDB1E7}" srcOrd="2" destOrd="0" presId="urn:microsoft.com/office/officeart/2005/8/layout/list1"/>
    <dgm:cxn modelId="{C0804B1C-7D39-4632-89D9-01807168F660}" type="presParOf" srcId="{C44504F0-2B02-4046-8159-FE653EEE528C}" destId="{0EF57498-4137-43B5-B3C2-6345B5BA0508}" srcOrd="3" destOrd="0" presId="urn:microsoft.com/office/officeart/2005/8/layout/list1"/>
    <dgm:cxn modelId="{4458C786-C69D-44BB-95BA-A62A4DFCC79C}" type="presParOf" srcId="{C44504F0-2B02-4046-8159-FE653EEE528C}" destId="{C6FF8893-AF5A-4BEB-A8D6-4B2456DC1308}" srcOrd="4" destOrd="0" presId="urn:microsoft.com/office/officeart/2005/8/layout/list1"/>
    <dgm:cxn modelId="{722B76F9-3281-4AB8-A285-843BBB13912C}" type="presParOf" srcId="{C6FF8893-AF5A-4BEB-A8D6-4B2456DC1308}" destId="{82711AD9-0423-48A7-8893-2976EEFBE0F6}" srcOrd="0" destOrd="0" presId="urn:microsoft.com/office/officeart/2005/8/layout/list1"/>
    <dgm:cxn modelId="{ACC34214-68A2-498C-8407-E9FFC3C9B069}" type="presParOf" srcId="{C6FF8893-AF5A-4BEB-A8D6-4B2456DC1308}" destId="{169EC850-ACE1-4F6E-A047-08B6A8B2BDC0}" srcOrd="1" destOrd="0" presId="urn:microsoft.com/office/officeart/2005/8/layout/list1"/>
    <dgm:cxn modelId="{09E68766-D887-4126-997D-9881DB87834B}" type="presParOf" srcId="{C44504F0-2B02-4046-8159-FE653EEE528C}" destId="{DD60FCBA-C72A-4B0C-BC37-7F589E662F72}" srcOrd="5" destOrd="0" presId="urn:microsoft.com/office/officeart/2005/8/layout/list1"/>
    <dgm:cxn modelId="{27151E0C-F8BE-4B88-8F82-D1B6C922D0C8}" type="presParOf" srcId="{C44504F0-2B02-4046-8159-FE653EEE528C}" destId="{ED896A5A-1DFA-481A-9BEC-7FBEAFC802BD}" srcOrd="6" destOrd="0" presId="urn:microsoft.com/office/officeart/2005/8/layout/list1"/>
    <dgm:cxn modelId="{F896ECB1-55E3-4702-ADC4-CD5C46A5ED0B}" type="presParOf" srcId="{C44504F0-2B02-4046-8159-FE653EEE528C}" destId="{E4A62D3F-01A1-4A12-BFD0-9BF44031E327}" srcOrd="7" destOrd="0" presId="urn:microsoft.com/office/officeart/2005/8/layout/list1"/>
    <dgm:cxn modelId="{218FF9A7-CA39-4E62-AB6C-DAF60F17418B}" type="presParOf" srcId="{C44504F0-2B02-4046-8159-FE653EEE528C}" destId="{DFB9A82F-C21C-46C6-AA15-0963415D9FDD}" srcOrd="8" destOrd="0" presId="urn:microsoft.com/office/officeart/2005/8/layout/list1"/>
    <dgm:cxn modelId="{2AFDC0A0-284E-4917-856B-3AD553B49527}" type="presParOf" srcId="{DFB9A82F-C21C-46C6-AA15-0963415D9FDD}" destId="{D975C56E-810A-4AB1-8077-E64FC059864A}" srcOrd="0" destOrd="0" presId="urn:microsoft.com/office/officeart/2005/8/layout/list1"/>
    <dgm:cxn modelId="{EC03FC31-BF26-479C-9919-465F05AF7D3E}" type="presParOf" srcId="{DFB9A82F-C21C-46C6-AA15-0963415D9FDD}" destId="{CF84247D-9CBE-4B76-A82B-ECE8FE587B5C}" srcOrd="1" destOrd="0" presId="urn:microsoft.com/office/officeart/2005/8/layout/list1"/>
    <dgm:cxn modelId="{F6ADB452-72B9-49D1-B965-EC8AF53F631A}" type="presParOf" srcId="{C44504F0-2B02-4046-8159-FE653EEE528C}" destId="{A77CF14B-85CA-47F2-8ED6-F7751C8FD089}" srcOrd="9" destOrd="0" presId="urn:microsoft.com/office/officeart/2005/8/layout/list1"/>
    <dgm:cxn modelId="{EE24AD0E-1409-4761-8759-FA873CB08E56}" type="presParOf" srcId="{C44504F0-2B02-4046-8159-FE653EEE528C}" destId="{4E4632BB-B2EE-41E5-9D37-960193A14253}" srcOrd="10" destOrd="0" presId="urn:microsoft.com/office/officeart/2005/8/layout/list1"/>
    <dgm:cxn modelId="{9D004E22-E0C9-4978-A4CC-B0B678813FBE}" type="presParOf" srcId="{C44504F0-2B02-4046-8159-FE653EEE528C}" destId="{412B1071-3599-43D9-A829-A12ED4B9EC14}" srcOrd="11" destOrd="0" presId="urn:microsoft.com/office/officeart/2005/8/layout/list1"/>
    <dgm:cxn modelId="{E4ACA907-1117-42CB-8E9A-E0503CC516D1}" type="presParOf" srcId="{C44504F0-2B02-4046-8159-FE653EEE528C}" destId="{CC73856B-1C33-4EEA-BAEE-0803B878F2D9}" srcOrd="12" destOrd="0" presId="urn:microsoft.com/office/officeart/2005/8/layout/list1"/>
    <dgm:cxn modelId="{76C8202F-3992-40BE-B1A5-D7B9DBD6D32F}" type="presParOf" srcId="{CC73856B-1C33-4EEA-BAEE-0803B878F2D9}" destId="{E809ABE1-3CC5-4B20-A654-9DF54B95BDDC}" srcOrd="0" destOrd="0" presId="urn:microsoft.com/office/officeart/2005/8/layout/list1"/>
    <dgm:cxn modelId="{8DCF3E22-C267-4A73-B80E-BBAE8CAB3DC5}" type="presParOf" srcId="{CC73856B-1C33-4EEA-BAEE-0803B878F2D9}" destId="{1AC4C3D5-54BD-4074-A7F1-464BB980E771}" srcOrd="1" destOrd="0" presId="urn:microsoft.com/office/officeart/2005/8/layout/list1"/>
    <dgm:cxn modelId="{0B48E2A2-3EAA-4E27-AEAC-23CDF5B0EC3C}" type="presParOf" srcId="{C44504F0-2B02-4046-8159-FE653EEE528C}" destId="{2DBC0CA9-0263-4D9F-B4E0-3A83F6CAEFCC}" srcOrd="13" destOrd="0" presId="urn:microsoft.com/office/officeart/2005/8/layout/list1"/>
    <dgm:cxn modelId="{2272154A-29CC-45D5-B1C9-173C7B6010BB}" type="presParOf" srcId="{C44504F0-2B02-4046-8159-FE653EEE528C}" destId="{12C3AA4E-F16E-4F27-8E37-FBFB4BFDBE7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C08A9-ACDB-4378-B46B-7066874AF996}" type="doc">
      <dgm:prSet loTypeId="urn:microsoft.com/office/officeart/2005/8/layout/bProcess4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tr-TR"/>
        </a:p>
      </dgm:t>
    </dgm:pt>
    <dgm:pt modelId="{02AA65BA-97B2-4F6C-B4B2-A2BBD60183BB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 dirty="0">
              <a:solidFill>
                <a:schemeClr val="bg1"/>
              </a:solidFill>
              <a:latin typeface="Times New Roman"/>
              <a:cs typeface="Times New Roman"/>
            </a:rPr>
            <a:t>Akdeniz Üniversitesi</a:t>
          </a:r>
        </a:p>
      </dgm:t>
    </dgm:pt>
    <dgm:pt modelId="{7767EA09-66FF-40D2-8E6C-1550983904E9}" type="parTrans" cxnId="{E98B067E-9B62-4850-A64A-E988DFE59338}">
      <dgm:prSet/>
      <dgm:spPr/>
      <dgm:t>
        <a:bodyPr/>
        <a:lstStyle/>
        <a:p>
          <a:endParaRPr lang="tr-TR"/>
        </a:p>
      </dgm:t>
    </dgm:pt>
    <dgm:pt modelId="{A9F4791A-57A0-4B95-866F-9F2C5E9A8568}" type="sibTrans" cxnId="{E98B067E-9B62-4850-A64A-E988DFE59338}">
      <dgm:prSet/>
      <dgm:spPr>
        <a:solidFill>
          <a:schemeClr val="tx2">
            <a:lumMod val="75000"/>
            <a:alpha val="91000"/>
          </a:schemeClr>
        </a:solidFill>
      </dgm:spPr>
      <dgm:t>
        <a:bodyPr/>
        <a:lstStyle/>
        <a:p>
          <a:endParaRPr lang="tr-TR"/>
        </a:p>
      </dgm:t>
    </dgm:pt>
    <dgm:pt modelId="{73E05E6C-DCF3-4171-A582-79A7053A114C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 dirty="0" err="1">
              <a:solidFill>
                <a:schemeClr val="bg1"/>
              </a:solidFill>
              <a:latin typeface="Times New Roman"/>
              <a:cs typeface="Times New Roman"/>
            </a:rPr>
            <a:t>Konyaaltı</a:t>
          </a:r>
          <a:r>
            <a:rPr lang="tr-TR" sz="2000" b="1" dirty="0">
              <a:solidFill>
                <a:schemeClr val="bg1"/>
              </a:solidFill>
              <a:latin typeface="Times New Roman"/>
              <a:cs typeface="Times New Roman"/>
            </a:rPr>
            <a:t> Belediyesi</a:t>
          </a:r>
        </a:p>
      </dgm:t>
    </dgm:pt>
    <dgm:pt modelId="{4591A7DC-2388-43B0-8DD6-7B28EFC18C96}" type="parTrans" cxnId="{5FE49FF5-CF77-4037-A5B0-6AD65FDC03CC}">
      <dgm:prSet/>
      <dgm:spPr/>
      <dgm:t>
        <a:bodyPr/>
        <a:lstStyle/>
        <a:p>
          <a:endParaRPr lang="tr-TR"/>
        </a:p>
      </dgm:t>
    </dgm:pt>
    <dgm:pt modelId="{9FEB4C47-9AA4-4EC1-BBA0-4C3D246A6F41}" type="sibTrans" cxnId="{5FE49FF5-CF77-4037-A5B0-6AD65FDC03CC}">
      <dgm:prSet/>
      <dgm:spPr>
        <a:solidFill>
          <a:schemeClr val="tx2">
            <a:lumMod val="75000"/>
            <a:alpha val="91000"/>
          </a:schemeClr>
        </a:solidFill>
      </dgm:spPr>
      <dgm:t>
        <a:bodyPr/>
        <a:lstStyle/>
        <a:p>
          <a:endParaRPr lang="tr-TR"/>
        </a:p>
      </dgm:t>
    </dgm:pt>
    <dgm:pt modelId="{F934A61C-57F3-4F8D-BA88-EC9F8DB89AEB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 dirty="0">
              <a:solidFill>
                <a:schemeClr val="bg1"/>
              </a:solidFill>
              <a:latin typeface="Times New Roman"/>
              <a:cs typeface="Times New Roman"/>
            </a:rPr>
            <a:t>Tarım İl Müdürlüğü</a:t>
          </a:r>
        </a:p>
      </dgm:t>
    </dgm:pt>
    <dgm:pt modelId="{739E9714-0D51-4526-A36C-DDDF30DDFC87}" type="parTrans" cxnId="{8DD25461-9DC5-4022-938B-9F767ADA5A2B}">
      <dgm:prSet/>
      <dgm:spPr/>
      <dgm:t>
        <a:bodyPr/>
        <a:lstStyle/>
        <a:p>
          <a:endParaRPr lang="tr-TR"/>
        </a:p>
      </dgm:t>
    </dgm:pt>
    <dgm:pt modelId="{23C6549B-BF00-485D-B99E-5DF0C4B280B7}" type="sibTrans" cxnId="{8DD25461-9DC5-4022-938B-9F767ADA5A2B}">
      <dgm:prSet/>
      <dgm:spPr>
        <a:solidFill>
          <a:schemeClr val="tx2">
            <a:lumMod val="75000"/>
            <a:alpha val="91000"/>
          </a:schemeClr>
        </a:solidFill>
      </dgm:spPr>
      <dgm:t>
        <a:bodyPr/>
        <a:lstStyle/>
        <a:p>
          <a:endParaRPr lang="tr-TR"/>
        </a:p>
      </dgm:t>
    </dgm:pt>
    <dgm:pt modelId="{6F053156-7AA9-41DB-88BE-49E839F4FFEE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 dirty="0">
              <a:solidFill>
                <a:schemeClr val="bg1"/>
              </a:solidFill>
              <a:latin typeface="Times New Roman"/>
              <a:cs typeface="Times New Roman"/>
            </a:rPr>
            <a:t>Özel Sektör Kuruluşları</a:t>
          </a:r>
        </a:p>
      </dgm:t>
    </dgm:pt>
    <dgm:pt modelId="{26AFFE42-0FC6-42DA-9AF8-C47E474A79B2}" type="parTrans" cxnId="{1953CC32-B7B6-4168-A010-1D3559DC4DEC}">
      <dgm:prSet/>
      <dgm:spPr/>
      <dgm:t>
        <a:bodyPr/>
        <a:lstStyle/>
        <a:p>
          <a:endParaRPr lang="tr-TR"/>
        </a:p>
      </dgm:t>
    </dgm:pt>
    <dgm:pt modelId="{C3440315-59CB-40BF-BCE1-B7AEB5F08189}" type="sibTrans" cxnId="{1953CC32-B7B6-4168-A010-1D3559DC4DEC}">
      <dgm:prSet/>
      <dgm:spPr>
        <a:solidFill>
          <a:schemeClr val="tx2">
            <a:lumMod val="75000"/>
            <a:alpha val="91000"/>
          </a:schemeClr>
        </a:solidFill>
      </dgm:spPr>
      <dgm:t>
        <a:bodyPr/>
        <a:lstStyle/>
        <a:p>
          <a:endParaRPr lang="tr-TR"/>
        </a:p>
      </dgm:t>
    </dgm:pt>
    <dgm:pt modelId="{38CBE8AD-5A1B-440F-8F2A-DD8722A9BEC2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>
              <a:solidFill>
                <a:schemeClr val="bg1"/>
              </a:solidFill>
              <a:latin typeface="Times New Roman"/>
              <a:cs typeface="Times New Roman"/>
            </a:rPr>
            <a:t>ASAT</a:t>
          </a:r>
          <a:endParaRPr lang="tr-TR" sz="2000" b="1" dirty="0">
            <a:solidFill>
              <a:schemeClr val="bg1"/>
            </a:solidFill>
            <a:latin typeface="Times New Roman"/>
            <a:cs typeface="Times New Roman"/>
          </a:endParaRPr>
        </a:p>
      </dgm:t>
    </dgm:pt>
    <dgm:pt modelId="{E49D779D-94B5-416A-A7BA-7A6F12CB5A05}" type="parTrans" cxnId="{D1DFF5DD-4397-4729-B31A-90FA903E5BE6}">
      <dgm:prSet/>
      <dgm:spPr/>
      <dgm:t>
        <a:bodyPr/>
        <a:lstStyle/>
        <a:p>
          <a:endParaRPr lang="tr-TR"/>
        </a:p>
      </dgm:t>
    </dgm:pt>
    <dgm:pt modelId="{BC1838DD-BF15-48B9-8FE5-F3C523D698B7}" type="sibTrans" cxnId="{D1DFF5DD-4397-4729-B31A-90FA903E5BE6}">
      <dgm:prSet/>
      <dgm:spPr>
        <a:solidFill>
          <a:schemeClr val="tx2">
            <a:lumMod val="75000"/>
            <a:alpha val="91000"/>
          </a:schemeClr>
        </a:solidFill>
      </dgm:spPr>
      <dgm:t>
        <a:bodyPr/>
        <a:lstStyle/>
        <a:p>
          <a:endParaRPr lang="tr-TR"/>
        </a:p>
      </dgm:t>
    </dgm:pt>
    <dgm:pt modelId="{1F158F8F-5F97-4BB3-93A4-DBB3610CD0D3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 dirty="0">
              <a:solidFill>
                <a:schemeClr val="bg1"/>
              </a:solidFill>
              <a:latin typeface="Times New Roman"/>
              <a:cs typeface="Times New Roman"/>
            </a:rPr>
            <a:t>Edebiyat Fakültesi</a:t>
          </a:r>
        </a:p>
      </dgm:t>
    </dgm:pt>
    <dgm:pt modelId="{A33B3036-A834-4163-AC27-352848639558}" type="parTrans" cxnId="{2AA635CB-6F01-4EAF-A2D1-CE5D2D07F2A8}">
      <dgm:prSet/>
      <dgm:spPr/>
      <dgm:t>
        <a:bodyPr/>
        <a:lstStyle/>
        <a:p>
          <a:endParaRPr lang="tr-TR"/>
        </a:p>
      </dgm:t>
    </dgm:pt>
    <dgm:pt modelId="{94E882A1-6A82-40AD-BD10-11C523EC24E7}" type="sibTrans" cxnId="{2AA635CB-6F01-4EAF-A2D1-CE5D2D07F2A8}">
      <dgm:prSet/>
      <dgm:spPr>
        <a:solidFill>
          <a:schemeClr val="tx2">
            <a:lumMod val="75000"/>
            <a:alpha val="91000"/>
          </a:schemeClr>
        </a:solidFill>
      </dgm:spPr>
      <dgm:t>
        <a:bodyPr/>
        <a:lstStyle/>
        <a:p>
          <a:endParaRPr lang="tr-TR"/>
        </a:p>
      </dgm:t>
    </dgm:pt>
    <dgm:pt modelId="{937CE262-159C-4E03-9454-85CD9C062259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 dirty="0">
              <a:solidFill>
                <a:schemeClr val="bg1"/>
              </a:solidFill>
              <a:latin typeface="Times New Roman"/>
              <a:cs typeface="Times New Roman"/>
            </a:rPr>
            <a:t>Antalya Büyükşehir Belediyesi</a:t>
          </a:r>
        </a:p>
      </dgm:t>
    </dgm:pt>
    <dgm:pt modelId="{9D2A27BF-2726-43AA-A24D-E4744DEC5689}" type="parTrans" cxnId="{76962755-2051-4653-9A6F-D798F861C093}">
      <dgm:prSet/>
      <dgm:spPr/>
      <dgm:t>
        <a:bodyPr/>
        <a:lstStyle/>
        <a:p>
          <a:endParaRPr lang="tr-TR"/>
        </a:p>
      </dgm:t>
    </dgm:pt>
    <dgm:pt modelId="{8E7C10B7-E228-4DFF-9B3F-735557F58074}" type="sibTrans" cxnId="{76962755-2051-4653-9A6F-D798F861C093}">
      <dgm:prSet/>
      <dgm:spPr>
        <a:solidFill>
          <a:schemeClr val="tx2">
            <a:lumMod val="75000"/>
            <a:alpha val="91000"/>
          </a:schemeClr>
        </a:solidFill>
      </dgm:spPr>
      <dgm:t>
        <a:bodyPr/>
        <a:lstStyle/>
        <a:p>
          <a:endParaRPr lang="tr-TR"/>
        </a:p>
      </dgm:t>
    </dgm:pt>
    <dgm:pt modelId="{FB6A6112-FD0E-4791-A510-8859CF4CAEB2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 dirty="0">
              <a:solidFill>
                <a:schemeClr val="bg1"/>
              </a:solidFill>
              <a:latin typeface="Times New Roman"/>
              <a:cs typeface="Times New Roman"/>
            </a:rPr>
            <a:t>İl Milli Eğitim Müdürlüğü</a:t>
          </a:r>
        </a:p>
      </dgm:t>
    </dgm:pt>
    <dgm:pt modelId="{C62E17BD-9406-4DAA-B80D-3B02808A48EF}" type="parTrans" cxnId="{EABC94C6-4582-4253-85D7-8E019A92DF82}">
      <dgm:prSet/>
      <dgm:spPr/>
      <dgm:t>
        <a:bodyPr/>
        <a:lstStyle/>
        <a:p>
          <a:endParaRPr lang="tr-TR"/>
        </a:p>
      </dgm:t>
    </dgm:pt>
    <dgm:pt modelId="{EF9CAB48-C063-4D3C-8AB3-94EB6D459B87}" type="sibTrans" cxnId="{EABC94C6-4582-4253-85D7-8E019A92DF82}">
      <dgm:prSet/>
      <dgm:spPr>
        <a:solidFill>
          <a:schemeClr val="tx2">
            <a:lumMod val="75000"/>
            <a:alpha val="91000"/>
          </a:schemeClr>
        </a:solidFill>
      </dgm:spPr>
      <dgm:t>
        <a:bodyPr/>
        <a:lstStyle/>
        <a:p>
          <a:endParaRPr lang="tr-TR"/>
        </a:p>
      </dgm:t>
    </dgm:pt>
    <dgm:pt modelId="{D69EB496-BDAF-42A7-8DBA-C1D7BF606570}">
      <dgm:prSet phldrT="[Metin]" phldr="0"/>
      <dgm:spPr>
        <a:solidFill>
          <a:schemeClr val="tx2">
            <a:lumMod val="75000"/>
            <a:alpha val="91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rtl="0"/>
          <a:r>
            <a:rPr lang="tr-TR" sz="2000" b="1" dirty="0">
              <a:solidFill>
                <a:schemeClr val="bg1"/>
              </a:solidFill>
              <a:latin typeface="Times New Roman"/>
              <a:cs typeface="Times New Roman"/>
            </a:rPr>
            <a:t>Gerçek ve Tüzel kişiler</a:t>
          </a:r>
        </a:p>
      </dgm:t>
    </dgm:pt>
    <dgm:pt modelId="{441A0531-93AF-4974-BE69-591843E4916C}" type="parTrans" cxnId="{74067247-F3B4-421A-AD1D-05878B4FEA2D}">
      <dgm:prSet/>
      <dgm:spPr/>
      <dgm:t>
        <a:bodyPr/>
        <a:lstStyle/>
        <a:p>
          <a:endParaRPr lang="tr-TR"/>
        </a:p>
      </dgm:t>
    </dgm:pt>
    <dgm:pt modelId="{32BF9A11-9667-4109-A6B0-316DEF76B286}" type="sibTrans" cxnId="{74067247-F3B4-421A-AD1D-05878B4FEA2D}">
      <dgm:prSet/>
      <dgm:spPr/>
      <dgm:t>
        <a:bodyPr/>
        <a:lstStyle/>
        <a:p>
          <a:endParaRPr lang="tr-TR"/>
        </a:p>
      </dgm:t>
    </dgm:pt>
    <dgm:pt modelId="{7E4D3F3E-AAB6-4488-A67D-DE7F289150A2}" type="pres">
      <dgm:prSet presAssocID="{CF9C08A9-ACDB-4378-B46B-7066874AF996}" presName="Name0" presStyleCnt="0">
        <dgm:presLayoutVars>
          <dgm:dir/>
          <dgm:resizeHandles/>
        </dgm:presLayoutVars>
      </dgm:prSet>
      <dgm:spPr/>
    </dgm:pt>
    <dgm:pt modelId="{377E3AF6-8A40-42F9-90D9-4E0EC0E57A6C}" type="pres">
      <dgm:prSet presAssocID="{02AA65BA-97B2-4F6C-B4B2-A2BBD60183BB}" presName="compNode" presStyleCnt="0"/>
      <dgm:spPr/>
    </dgm:pt>
    <dgm:pt modelId="{643D6542-DAAB-4B9B-BCBB-4D238EADC74E}" type="pres">
      <dgm:prSet presAssocID="{02AA65BA-97B2-4F6C-B4B2-A2BBD60183BB}" presName="dummyConnPt" presStyleCnt="0"/>
      <dgm:spPr/>
    </dgm:pt>
    <dgm:pt modelId="{656F63AE-0F7F-4A41-9D85-BAD41AA060AD}" type="pres">
      <dgm:prSet presAssocID="{02AA65BA-97B2-4F6C-B4B2-A2BBD60183BB}" presName="node" presStyleLbl="node1" presStyleIdx="0" presStyleCnt="9">
        <dgm:presLayoutVars>
          <dgm:bulletEnabled val="1"/>
        </dgm:presLayoutVars>
      </dgm:prSet>
      <dgm:spPr/>
    </dgm:pt>
    <dgm:pt modelId="{846F3A81-84E5-4C16-8FA9-50BFEC7BE920}" type="pres">
      <dgm:prSet presAssocID="{A9F4791A-57A0-4B95-866F-9F2C5E9A8568}" presName="sibTrans" presStyleLbl="bgSibTrans2D1" presStyleIdx="0" presStyleCnt="8"/>
      <dgm:spPr/>
    </dgm:pt>
    <dgm:pt modelId="{B8A0E306-4747-48DE-9ADA-15E33E06FC5A}" type="pres">
      <dgm:prSet presAssocID="{73E05E6C-DCF3-4171-A582-79A7053A114C}" presName="compNode" presStyleCnt="0"/>
      <dgm:spPr/>
    </dgm:pt>
    <dgm:pt modelId="{EE4BABA1-5D81-4050-88C2-907527A9A3BC}" type="pres">
      <dgm:prSet presAssocID="{73E05E6C-DCF3-4171-A582-79A7053A114C}" presName="dummyConnPt" presStyleCnt="0"/>
      <dgm:spPr/>
    </dgm:pt>
    <dgm:pt modelId="{C10B2363-F856-4A19-B6C5-2F313B1B6D44}" type="pres">
      <dgm:prSet presAssocID="{73E05E6C-DCF3-4171-A582-79A7053A114C}" presName="node" presStyleLbl="node1" presStyleIdx="1" presStyleCnt="9">
        <dgm:presLayoutVars>
          <dgm:bulletEnabled val="1"/>
        </dgm:presLayoutVars>
      </dgm:prSet>
      <dgm:spPr/>
    </dgm:pt>
    <dgm:pt modelId="{76426BF1-7291-4E7C-AF60-24038EBF615A}" type="pres">
      <dgm:prSet presAssocID="{9FEB4C47-9AA4-4EC1-BBA0-4C3D246A6F41}" presName="sibTrans" presStyleLbl="bgSibTrans2D1" presStyleIdx="1" presStyleCnt="8"/>
      <dgm:spPr/>
    </dgm:pt>
    <dgm:pt modelId="{97C425D4-E85B-4EC5-ABF8-413E82488E42}" type="pres">
      <dgm:prSet presAssocID="{F934A61C-57F3-4F8D-BA88-EC9F8DB89AEB}" presName="compNode" presStyleCnt="0"/>
      <dgm:spPr/>
    </dgm:pt>
    <dgm:pt modelId="{213B0254-71AE-4AEB-BE97-9FEE0CD1B462}" type="pres">
      <dgm:prSet presAssocID="{F934A61C-57F3-4F8D-BA88-EC9F8DB89AEB}" presName="dummyConnPt" presStyleCnt="0"/>
      <dgm:spPr/>
    </dgm:pt>
    <dgm:pt modelId="{F3587E18-94D8-4C7E-A045-9726F9220876}" type="pres">
      <dgm:prSet presAssocID="{F934A61C-57F3-4F8D-BA88-EC9F8DB89AEB}" presName="node" presStyleLbl="node1" presStyleIdx="2" presStyleCnt="9">
        <dgm:presLayoutVars>
          <dgm:bulletEnabled val="1"/>
        </dgm:presLayoutVars>
      </dgm:prSet>
      <dgm:spPr/>
    </dgm:pt>
    <dgm:pt modelId="{048E5955-81FB-4BBA-9F1A-88C437E315ED}" type="pres">
      <dgm:prSet presAssocID="{23C6549B-BF00-485D-B99E-5DF0C4B280B7}" presName="sibTrans" presStyleLbl="bgSibTrans2D1" presStyleIdx="2" presStyleCnt="8"/>
      <dgm:spPr/>
    </dgm:pt>
    <dgm:pt modelId="{555AA400-D73B-4EBA-BAE8-575DDBAC42FA}" type="pres">
      <dgm:prSet presAssocID="{6F053156-7AA9-41DB-88BE-49E839F4FFEE}" presName="compNode" presStyleCnt="0"/>
      <dgm:spPr/>
    </dgm:pt>
    <dgm:pt modelId="{B7DB9EC1-E298-40DE-8FAA-16435FD5F679}" type="pres">
      <dgm:prSet presAssocID="{6F053156-7AA9-41DB-88BE-49E839F4FFEE}" presName="dummyConnPt" presStyleCnt="0"/>
      <dgm:spPr/>
    </dgm:pt>
    <dgm:pt modelId="{AB69167A-46FC-4CAE-A045-63E936AD1768}" type="pres">
      <dgm:prSet presAssocID="{6F053156-7AA9-41DB-88BE-49E839F4FFEE}" presName="node" presStyleLbl="node1" presStyleIdx="3" presStyleCnt="9">
        <dgm:presLayoutVars>
          <dgm:bulletEnabled val="1"/>
        </dgm:presLayoutVars>
      </dgm:prSet>
      <dgm:spPr/>
    </dgm:pt>
    <dgm:pt modelId="{949D8885-D349-42BD-8DA2-5573DD0FFF04}" type="pres">
      <dgm:prSet presAssocID="{C3440315-59CB-40BF-BCE1-B7AEB5F08189}" presName="sibTrans" presStyleLbl="bgSibTrans2D1" presStyleIdx="3" presStyleCnt="8"/>
      <dgm:spPr/>
    </dgm:pt>
    <dgm:pt modelId="{7A911A50-12D7-4836-AEB8-37889093F59D}" type="pres">
      <dgm:prSet presAssocID="{38CBE8AD-5A1B-440F-8F2A-DD8722A9BEC2}" presName="compNode" presStyleCnt="0"/>
      <dgm:spPr/>
    </dgm:pt>
    <dgm:pt modelId="{43726591-4B2E-414E-8B15-A6F22E681605}" type="pres">
      <dgm:prSet presAssocID="{38CBE8AD-5A1B-440F-8F2A-DD8722A9BEC2}" presName="dummyConnPt" presStyleCnt="0"/>
      <dgm:spPr/>
    </dgm:pt>
    <dgm:pt modelId="{3AD04DF6-6014-409C-BB9F-51C7FF8647FF}" type="pres">
      <dgm:prSet presAssocID="{38CBE8AD-5A1B-440F-8F2A-DD8722A9BEC2}" presName="node" presStyleLbl="node1" presStyleIdx="4" presStyleCnt="9">
        <dgm:presLayoutVars>
          <dgm:bulletEnabled val="1"/>
        </dgm:presLayoutVars>
      </dgm:prSet>
      <dgm:spPr/>
    </dgm:pt>
    <dgm:pt modelId="{4AB143E9-26FE-44A7-B1A6-978430B9160D}" type="pres">
      <dgm:prSet presAssocID="{BC1838DD-BF15-48B9-8FE5-F3C523D698B7}" presName="sibTrans" presStyleLbl="bgSibTrans2D1" presStyleIdx="4" presStyleCnt="8"/>
      <dgm:spPr/>
    </dgm:pt>
    <dgm:pt modelId="{31908AC5-4BB0-4C07-8F5E-39F168E69535}" type="pres">
      <dgm:prSet presAssocID="{1F158F8F-5F97-4BB3-93A4-DBB3610CD0D3}" presName="compNode" presStyleCnt="0"/>
      <dgm:spPr/>
    </dgm:pt>
    <dgm:pt modelId="{E2747DD3-E645-4CE1-9E4A-FDE13806DE5E}" type="pres">
      <dgm:prSet presAssocID="{1F158F8F-5F97-4BB3-93A4-DBB3610CD0D3}" presName="dummyConnPt" presStyleCnt="0"/>
      <dgm:spPr/>
    </dgm:pt>
    <dgm:pt modelId="{A1F2D891-A06E-453C-A8CC-ED70350A2E71}" type="pres">
      <dgm:prSet presAssocID="{1F158F8F-5F97-4BB3-93A4-DBB3610CD0D3}" presName="node" presStyleLbl="node1" presStyleIdx="5" presStyleCnt="9">
        <dgm:presLayoutVars>
          <dgm:bulletEnabled val="1"/>
        </dgm:presLayoutVars>
      </dgm:prSet>
      <dgm:spPr/>
    </dgm:pt>
    <dgm:pt modelId="{6F15357F-B223-417E-927E-028034081DA5}" type="pres">
      <dgm:prSet presAssocID="{94E882A1-6A82-40AD-BD10-11C523EC24E7}" presName="sibTrans" presStyleLbl="bgSibTrans2D1" presStyleIdx="5" presStyleCnt="8"/>
      <dgm:spPr/>
    </dgm:pt>
    <dgm:pt modelId="{E13A8DA3-19ED-46B1-AB0A-19908F9BA85C}" type="pres">
      <dgm:prSet presAssocID="{937CE262-159C-4E03-9454-85CD9C062259}" presName="compNode" presStyleCnt="0"/>
      <dgm:spPr/>
    </dgm:pt>
    <dgm:pt modelId="{76D11276-8DEA-4808-827F-DEC627601E07}" type="pres">
      <dgm:prSet presAssocID="{937CE262-159C-4E03-9454-85CD9C062259}" presName="dummyConnPt" presStyleCnt="0"/>
      <dgm:spPr/>
    </dgm:pt>
    <dgm:pt modelId="{80F36E45-5D86-4B72-ABC3-E6B9E2B6AE3D}" type="pres">
      <dgm:prSet presAssocID="{937CE262-159C-4E03-9454-85CD9C062259}" presName="node" presStyleLbl="node1" presStyleIdx="6" presStyleCnt="9">
        <dgm:presLayoutVars>
          <dgm:bulletEnabled val="1"/>
        </dgm:presLayoutVars>
      </dgm:prSet>
      <dgm:spPr/>
    </dgm:pt>
    <dgm:pt modelId="{4350BC19-6EF0-44BF-AB2B-C4B2235AC307}" type="pres">
      <dgm:prSet presAssocID="{8E7C10B7-E228-4DFF-9B3F-735557F58074}" presName="sibTrans" presStyleLbl="bgSibTrans2D1" presStyleIdx="6" presStyleCnt="8"/>
      <dgm:spPr/>
    </dgm:pt>
    <dgm:pt modelId="{7205996C-095E-4873-9C29-E89C1DBDA9B8}" type="pres">
      <dgm:prSet presAssocID="{FB6A6112-FD0E-4791-A510-8859CF4CAEB2}" presName="compNode" presStyleCnt="0"/>
      <dgm:spPr/>
    </dgm:pt>
    <dgm:pt modelId="{19AAC852-499D-468F-AF6F-0452C78537D0}" type="pres">
      <dgm:prSet presAssocID="{FB6A6112-FD0E-4791-A510-8859CF4CAEB2}" presName="dummyConnPt" presStyleCnt="0"/>
      <dgm:spPr/>
    </dgm:pt>
    <dgm:pt modelId="{13648D73-8C8C-41C1-92EC-37FA9FB6862B}" type="pres">
      <dgm:prSet presAssocID="{FB6A6112-FD0E-4791-A510-8859CF4CAEB2}" presName="node" presStyleLbl="node1" presStyleIdx="7" presStyleCnt="9">
        <dgm:presLayoutVars>
          <dgm:bulletEnabled val="1"/>
        </dgm:presLayoutVars>
      </dgm:prSet>
      <dgm:spPr/>
    </dgm:pt>
    <dgm:pt modelId="{1EA4D914-C575-4568-9E31-F7FE409BC701}" type="pres">
      <dgm:prSet presAssocID="{EF9CAB48-C063-4D3C-8AB3-94EB6D459B87}" presName="sibTrans" presStyleLbl="bgSibTrans2D1" presStyleIdx="7" presStyleCnt="8"/>
      <dgm:spPr/>
    </dgm:pt>
    <dgm:pt modelId="{61528FAC-7969-4B4E-9409-173F8C67CABF}" type="pres">
      <dgm:prSet presAssocID="{D69EB496-BDAF-42A7-8DBA-C1D7BF606570}" presName="compNode" presStyleCnt="0"/>
      <dgm:spPr/>
    </dgm:pt>
    <dgm:pt modelId="{6846DBF3-35C7-4B4D-A7EA-49DEC21F523A}" type="pres">
      <dgm:prSet presAssocID="{D69EB496-BDAF-42A7-8DBA-C1D7BF606570}" presName="dummyConnPt" presStyleCnt="0"/>
      <dgm:spPr/>
    </dgm:pt>
    <dgm:pt modelId="{DD8FFAF5-48DD-4261-B564-2ECE2F447516}" type="pres">
      <dgm:prSet presAssocID="{D69EB496-BDAF-42A7-8DBA-C1D7BF606570}" presName="node" presStyleLbl="node1" presStyleIdx="8" presStyleCnt="9">
        <dgm:presLayoutVars>
          <dgm:bulletEnabled val="1"/>
        </dgm:presLayoutVars>
      </dgm:prSet>
      <dgm:spPr/>
    </dgm:pt>
  </dgm:ptLst>
  <dgm:cxnLst>
    <dgm:cxn modelId="{F1D6650E-B6E2-4139-857D-D34F31474BB2}" type="presOf" srcId="{94E882A1-6A82-40AD-BD10-11C523EC24E7}" destId="{6F15357F-B223-417E-927E-028034081DA5}" srcOrd="0" destOrd="0" presId="urn:microsoft.com/office/officeart/2005/8/layout/bProcess4"/>
    <dgm:cxn modelId="{CBF70E28-E348-4830-ABC6-7E2EDFD0EED6}" type="presOf" srcId="{F934A61C-57F3-4F8D-BA88-EC9F8DB89AEB}" destId="{F3587E18-94D8-4C7E-A045-9726F9220876}" srcOrd="0" destOrd="0" presId="urn:microsoft.com/office/officeart/2005/8/layout/bProcess4"/>
    <dgm:cxn modelId="{5ECDD028-2D13-4713-A8E1-A0685A529AA2}" type="presOf" srcId="{A9F4791A-57A0-4B95-866F-9F2C5E9A8568}" destId="{846F3A81-84E5-4C16-8FA9-50BFEC7BE920}" srcOrd="0" destOrd="0" presId="urn:microsoft.com/office/officeart/2005/8/layout/bProcess4"/>
    <dgm:cxn modelId="{08DFA72B-F394-4BF0-8DF9-5109234FE927}" type="presOf" srcId="{FB6A6112-FD0E-4791-A510-8859CF4CAEB2}" destId="{13648D73-8C8C-41C1-92EC-37FA9FB6862B}" srcOrd="0" destOrd="0" presId="urn:microsoft.com/office/officeart/2005/8/layout/bProcess4"/>
    <dgm:cxn modelId="{1953CC32-B7B6-4168-A010-1D3559DC4DEC}" srcId="{CF9C08A9-ACDB-4378-B46B-7066874AF996}" destId="{6F053156-7AA9-41DB-88BE-49E839F4FFEE}" srcOrd="3" destOrd="0" parTransId="{26AFFE42-0FC6-42DA-9AF8-C47E474A79B2}" sibTransId="{C3440315-59CB-40BF-BCE1-B7AEB5F08189}"/>
    <dgm:cxn modelId="{86B72C37-8047-42E8-A5A4-4925341430EA}" type="presOf" srcId="{EF9CAB48-C063-4D3C-8AB3-94EB6D459B87}" destId="{1EA4D914-C575-4568-9E31-F7FE409BC701}" srcOrd="0" destOrd="0" presId="urn:microsoft.com/office/officeart/2005/8/layout/bProcess4"/>
    <dgm:cxn modelId="{D01C1A3D-7F32-45EA-AF37-3AB3C135167F}" type="presOf" srcId="{9FEB4C47-9AA4-4EC1-BBA0-4C3D246A6F41}" destId="{76426BF1-7291-4E7C-AF60-24038EBF615A}" srcOrd="0" destOrd="0" presId="urn:microsoft.com/office/officeart/2005/8/layout/bProcess4"/>
    <dgm:cxn modelId="{8826145B-34CE-4FF9-80B6-C91286766F72}" type="presOf" srcId="{1F158F8F-5F97-4BB3-93A4-DBB3610CD0D3}" destId="{A1F2D891-A06E-453C-A8CC-ED70350A2E71}" srcOrd="0" destOrd="0" presId="urn:microsoft.com/office/officeart/2005/8/layout/bProcess4"/>
    <dgm:cxn modelId="{8DD25461-9DC5-4022-938B-9F767ADA5A2B}" srcId="{CF9C08A9-ACDB-4378-B46B-7066874AF996}" destId="{F934A61C-57F3-4F8D-BA88-EC9F8DB89AEB}" srcOrd="2" destOrd="0" parTransId="{739E9714-0D51-4526-A36C-DDDF30DDFC87}" sibTransId="{23C6549B-BF00-485D-B99E-5DF0C4B280B7}"/>
    <dgm:cxn modelId="{74067247-F3B4-421A-AD1D-05878B4FEA2D}" srcId="{CF9C08A9-ACDB-4378-B46B-7066874AF996}" destId="{D69EB496-BDAF-42A7-8DBA-C1D7BF606570}" srcOrd="8" destOrd="0" parTransId="{441A0531-93AF-4974-BE69-591843E4916C}" sibTransId="{32BF9A11-9667-4109-A6B0-316DEF76B286}"/>
    <dgm:cxn modelId="{1BE74873-0D7B-4144-BD2F-75128FE047C8}" type="presOf" srcId="{02AA65BA-97B2-4F6C-B4B2-A2BBD60183BB}" destId="{656F63AE-0F7F-4A41-9D85-BAD41AA060AD}" srcOrd="0" destOrd="0" presId="urn:microsoft.com/office/officeart/2005/8/layout/bProcess4"/>
    <dgm:cxn modelId="{76962755-2051-4653-9A6F-D798F861C093}" srcId="{CF9C08A9-ACDB-4378-B46B-7066874AF996}" destId="{937CE262-159C-4E03-9454-85CD9C062259}" srcOrd="6" destOrd="0" parTransId="{9D2A27BF-2726-43AA-A24D-E4744DEC5689}" sibTransId="{8E7C10B7-E228-4DFF-9B3F-735557F58074}"/>
    <dgm:cxn modelId="{C82B5A56-9987-4D87-BB0C-A517E04986E6}" type="presOf" srcId="{D69EB496-BDAF-42A7-8DBA-C1D7BF606570}" destId="{DD8FFAF5-48DD-4261-B564-2ECE2F447516}" srcOrd="0" destOrd="0" presId="urn:microsoft.com/office/officeart/2005/8/layout/bProcess4"/>
    <dgm:cxn modelId="{E98B067E-9B62-4850-A64A-E988DFE59338}" srcId="{CF9C08A9-ACDB-4378-B46B-7066874AF996}" destId="{02AA65BA-97B2-4F6C-B4B2-A2BBD60183BB}" srcOrd="0" destOrd="0" parTransId="{7767EA09-66FF-40D2-8E6C-1550983904E9}" sibTransId="{A9F4791A-57A0-4B95-866F-9F2C5E9A8568}"/>
    <dgm:cxn modelId="{2F5B7390-79FD-45A6-A4F1-831146BB565F}" type="presOf" srcId="{937CE262-159C-4E03-9454-85CD9C062259}" destId="{80F36E45-5D86-4B72-ABC3-E6B9E2B6AE3D}" srcOrd="0" destOrd="0" presId="urn:microsoft.com/office/officeart/2005/8/layout/bProcess4"/>
    <dgm:cxn modelId="{A552B495-7B4E-4D96-BE58-9BF86A1052E4}" type="presOf" srcId="{38CBE8AD-5A1B-440F-8F2A-DD8722A9BEC2}" destId="{3AD04DF6-6014-409C-BB9F-51C7FF8647FF}" srcOrd="0" destOrd="0" presId="urn:microsoft.com/office/officeart/2005/8/layout/bProcess4"/>
    <dgm:cxn modelId="{CE807AB1-79E7-418A-BA22-AD2642A8B4EA}" type="presOf" srcId="{8E7C10B7-E228-4DFF-9B3F-735557F58074}" destId="{4350BC19-6EF0-44BF-AB2B-C4B2235AC307}" srcOrd="0" destOrd="0" presId="urn:microsoft.com/office/officeart/2005/8/layout/bProcess4"/>
    <dgm:cxn modelId="{3BDB7EB5-8022-49B3-AB89-E8CF8DB2741A}" type="presOf" srcId="{CF9C08A9-ACDB-4378-B46B-7066874AF996}" destId="{7E4D3F3E-AAB6-4488-A67D-DE7F289150A2}" srcOrd="0" destOrd="0" presId="urn:microsoft.com/office/officeart/2005/8/layout/bProcess4"/>
    <dgm:cxn modelId="{04071AC2-5CC0-4B29-9751-6C3EA1CB5997}" type="presOf" srcId="{C3440315-59CB-40BF-BCE1-B7AEB5F08189}" destId="{949D8885-D349-42BD-8DA2-5573DD0FFF04}" srcOrd="0" destOrd="0" presId="urn:microsoft.com/office/officeart/2005/8/layout/bProcess4"/>
    <dgm:cxn modelId="{EABC94C6-4582-4253-85D7-8E019A92DF82}" srcId="{CF9C08A9-ACDB-4378-B46B-7066874AF996}" destId="{FB6A6112-FD0E-4791-A510-8859CF4CAEB2}" srcOrd="7" destOrd="0" parTransId="{C62E17BD-9406-4DAA-B80D-3B02808A48EF}" sibTransId="{EF9CAB48-C063-4D3C-8AB3-94EB6D459B87}"/>
    <dgm:cxn modelId="{2AA635CB-6F01-4EAF-A2D1-CE5D2D07F2A8}" srcId="{CF9C08A9-ACDB-4378-B46B-7066874AF996}" destId="{1F158F8F-5F97-4BB3-93A4-DBB3610CD0D3}" srcOrd="5" destOrd="0" parTransId="{A33B3036-A834-4163-AC27-352848639558}" sibTransId="{94E882A1-6A82-40AD-BD10-11C523EC24E7}"/>
    <dgm:cxn modelId="{9F9D51CE-E22F-4D3A-ABD8-3EEA990090DD}" type="presOf" srcId="{6F053156-7AA9-41DB-88BE-49E839F4FFEE}" destId="{AB69167A-46FC-4CAE-A045-63E936AD1768}" srcOrd="0" destOrd="0" presId="urn:microsoft.com/office/officeart/2005/8/layout/bProcess4"/>
    <dgm:cxn modelId="{DDC38AD2-5072-4AD2-905E-413DD30CB9D8}" type="presOf" srcId="{73E05E6C-DCF3-4171-A582-79A7053A114C}" destId="{C10B2363-F856-4A19-B6C5-2F313B1B6D44}" srcOrd="0" destOrd="0" presId="urn:microsoft.com/office/officeart/2005/8/layout/bProcess4"/>
    <dgm:cxn modelId="{D1DFF5DD-4397-4729-B31A-90FA903E5BE6}" srcId="{CF9C08A9-ACDB-4378-B46B-7066874AF996}" destId="{38CBE8AD-5A1B-440F-8F2A-DD8722A9BEC2}" srcOrd="4" destOrd="0" parTransId="{E49D779D-94B5-416A-A7BA-7A6F12CB5A05}" sibTransId="{BC1838DD-BF15-48B9-8FE5-F3C523D698B7}"/>
    <dgm:cxn modelId="{331625F0-894D-4328-8881-850D3A9A7295}" type="presOf" srcId="{BC1838DD-BF15-48B9-8FE5-F3C523D698B7}" destId="{4AB143E9-26FE-44A7-B1A6-978430B9160D}" srcOrd="0" destOrd="0" presId="urn:microsoft.com/office/officeart/2005/8/layout/bProcess4"/>
    <dgm:cxn modelId="{5FE49FF5-CF77-4037-A5B0-6AD65FDC03CC}" srcId="{CF9C08A9-ACDB-4378-B46B-7066874AF996}" destId="{73E05E6C-DCF3-4171-A582-79A7053A114C}" srcOrd="1" destOrd="0" parTransId="{4591A7DC-2388-43B0-8DD6-7B28EFC18C96}" sibTransId="{9FEB4C47-9AA4-4EC1-BBA0-4C3D246A6F41}"/>
    <dgm:cxn modelId="{49E6FCFB-3A5C-452D-9725-E40F93C38F6C}" type="presOf" srcId="{23C6549B-BF00-485D-B99E-5DF0C4B280B7}" destId="{048E5955-81FB-4BBA-9F1A-88C437E315ED}" srcOrd="0" destOrd="0" presId="urn:microsoft.com/office/officeart/2005/8/layout/bProcess4"/>
    <dgm:cxn modelId="{2C77748A-EEBF-45B0-B2F2-D394169C07DB}" type="presParOf" srcId="{7E4D3F3E-AAB6-4488-A67D-DE7F289150A2}" destId="{377E3AF6-8A40-42F9-90D9-4E0EC0E57A6C}" srcOrd="0" destOrd="0" presId="urn:microsoft.com/office/officeart/2005/8/layout/bProcess4"/>
    <dgm:cxn modelId="{8B4B2323-E333-400A-BD36-92D5A7C585A5}" type="presParOf" srcId="{377E3AF6-8A40-42F9-90D9-4E0EC0E57A6C}" destId="{643D6542-DAAB-4B9B-BCBB-4D238EADC74E}" srcOrd="0" destOrd="0" presId="urn:microsoft.com/office/officeart/2005/8/layout/bProcess4"/>
    <dgm:cxn modelId="{CB790608-5E51-43F6-8A7B-FE745A91B38B}" type="presParOf" srcId="{377E3AF6-8A40-42F9-90D9-4E0EC0E57A6C}" destId="{656F63AE-0F7F-4A41-9D85-BAD41AA060AD}" srcOrd="1" destOrd="0" presId="urn:microsoft.com/office/officeart/2005/8/layout/bProcess4"/>
    <dgm:cxn modelId="{47B23F00-5E98-45D6-93B4-D2A318F12054}" type="presParOf" srcId="{7E4D3F3E-AAB6-4488-A67D-DE7F289150A2}" destId="{846F3A81-84E5-4C16-8FA9-50BFEC7BE920}" srcOrd="1" destOrd="0" presId="urn:microsoft.com/office/officeart/2005/8/layout/bProcess4"/>
    <dgm:cxn modelId="{D83A94F7-516E-45DB-8863-D637A7DAC34B}" type="presParOf" srcId="{7E4D3F3E-AAB6-4488-A67D-DE7F289150A2}" destId="{B8A0E306-4747-48DE-9ADA-15E33E06FC5A}" srcOrd="2" destOrd="0" presId="urn:microsoft.com/office/officeart/2005/8/layout/bProcess4"/>
    <dgm:cxn modelId="{71B65A9C-1530-4817-8A3B-B6DFCB4CCBC4}" type="presParOf" srcId="{B8A0E306-4747-48DE-9ADA-15E33E06FC5A}" destId="{EE4BABA1-5D81-4050-88C2-907527A9A3BC}" srcOrd="0" destOrd="0" presId="urn:microsoft.com/office/officeart/2005/8/layout/bProcess4"/>
    <dgm:cxn modelId="{CCEBDAC5-F574-4C15-BA89-211D65460525}" type="presParOf" srcId="{B8A0E306-4747-48DE-9ADA-15E33E06FC5A}" destId="{C10B2363-F856-4A19-B6C5-2F313B1B6D44}" srcOrd="1" destOrd="0" presId="urn:microsoft.com/office/officeart/2005/8/layout/bProcess4"/>
    <dgm:cxn modelId="{6D79ABE1-693E-4FD4-9787-61B318EE1413}" type="presParOf" srcId="{7E4D3F3E-AAB6-4488-A67D-DE7F289150A2}" destId="{76426BF1-7291-4E7C-AF60-24038EBF615A}" srcOrd="3" destOrd="0" presId="urn:microsoft.com/office/officeart/2005/8/layout/bProcess4"/>
    <dgm:cxn modelId="{528D14E9-E1AD-42A3-97EC-31F1F280110A}" type="presParOf" srcId="{7E4D3F3E-AAB6-4488-A67D-DE7F289150A2}" destId="{97C425D4-E85B-4EC5-ABF8-413E82488E42}" srcOrd="4" destOrd="0" presId="urn:microsoft.com/office/officeart/2005/8/layout/bProcess4"/>
    <dgm:cxn modelId="{D098DB11-22BC-4F6A-BA6E-20B2C35B7E1C}" type="presParOf" srcId="{97C425D4-E85B-4EC5-ABF8-413E82488E42}" destId="{213B0254-71AE-4AEB-BE97-9FEE0CD1B462}" srcOrd="0" destOrd="0" presId="urn:microsoft.com/office/officeart/2005/8/layout/bProcess4"/>
    <dgm:cxn modelId="{7D306ACE-9444-4C1C-B34A-6EECE6E05B00}" type="presParOf" srcId="{97C425D4-E85B-4EC5-ABF8-413E82488E42}" destId="{F3587E18-94D8-4C7E-A045-9726F9220876}" srcOrd="1" destOrd="0" presId="urn:microsoft.com/office/officeart/2005/8/layout/bProcess4"/>
    <dgm:cxn modelId="{6FADC013-5168-4915-8760-73A097ECA698}" type="presParOf" srcId="{7E4D3F3E-AAB6-4488-A67D-DE7F289150A2}" destId="{048E5955-81FB-4BBA-9F1A-88C437E315ED}" srcOrd="5" destOrd="0" presId="urn:microsoft.com/office/officeart/2005/8/layout/bProcess4"/>
    <dgm:cxn modelId="{10071F61-F3DC-4213-9E01-6A0D6201A4B6}" type="presParOf" srcId="{7E4D3F3E-AAB6-4488-A67D-DE7F289150A2}" destId="{555AA400-D73B-4EBA-BAE8-575DDBAC42FA}" srcOrd="6" destOrd="0" presId="urn:microsoft.com/office/officeart/2005/8/layout/bProcess4"/>
    <dgm:cxn modelId="{9682A2D0-D403-414A-B658-F543A9D40109}" type="presParOf" srcId="{555AA400-D73B-4EBA-BAE8-575DDBAC42FA}" destId="{B7DB9EC1-E298-40DE-8FAA-16435FD5F679}" srcOrd="0" destOrd="0" presId="urn:microsoft.com/office/officeart/2005/8/layout/bProcess4"/>
    <dgm:cxn modelId="{A48F305E-B1EB-457A-B434-106C314A691A}" type="presParOf" srcId="{555AA400-D73B-4EBA-BAE8-575DDBAC42FA}" destId="{AB69167A-46FC-4CAE-A045-63E936AD1768}" srcOrd="1" destOrd="0" presId="urn:microsoft.com/office/officeart/2005/8/layout/bProcess4"/>
    <dgm:cxn modelId="{35459486-7A61-4E23-9744-6D2D3D8AE715}" type="presParOf" srcId="{7E4D3F3E-AAB6-4488-A67D-DE7F289150A2}" destId="{949D8885-D349-42BD-8DA2-5573DD0FFF04}" srcOrd="7" destOrd="0" presId="urn:microsoft.com/office/officeart/2005/8/layout/bProcess4"/>
    <dgm:cxn modelId="{FCB0EBF4-7AC3-4AA7-A04A-70FA20280844}" type="presParOf" srcId="{7E4D3F3E-AAB6-4488-A67D-DE7F289150A2}" destId="{7A911A50-12D7-4836-AEB8-37889093F59D}" srcOrd="8" destOrd="0" presId="urn:microsoft.com/office/officeart/2005/8/layout/bProcess4"/>
    <dgm:cxn modelId="{C268D430-91EA-4576-8B05-BE5813126FF9}" type="presParOf" srcId="{7A911A50-12D7-4836-AEB8-37889093F59D}" destId="{43726591-4B2E-414E-8B15-A6F22E681605}" srcOrd="0" destOrd="0" presId="urn:microsoft.com/office/officeart/2005/8/layout/bProcess4"/>
    <dgm:cxn modelId="{8FDAC967-5AEE-43CF-AE8C-B9EFA59B674F}" type="presParOf" srcId="{7A911A50-12D7-4836-AEB8-37889093F59D}" destId="{3AD04DF6-6014-409C-BB9F-51C7FF8647FF}" srcOrd="1" destOrd="0" presId="urn:microsoft.com/office/officeart/2005/8/layout/bProcess4"/>
    <dgm:cxn modelId="{2F2BC15D-BF20-4E41-A785-D7EC56C593B1}" type="presParOf" srcId="{7E4D3F3E-AAB6-4488-A67D-DE7F289150A2}" destId="{4AB143E9-26FE-44A7-B1A6-978430B9160D}" srcOrd="9" destOrd="0" presId="urn:microsoft.com/office/officeart/2005/8/layout/bProcess4"/>
    <dgm:cxn modelId="{04594FEB-BA40-4151-9983-EC1916ABF9FD}" type="presParOf" srcId="{7E4D3F3E-AAB6-4488-A67D-DE7F289150A2}" destId="{31908AC5-4BB0-4C07-8F5E-39F168E69535}" srcOrd="10" destOrd="0" presId="urn:microsoft.com/office/officeart/2005/8/layout/bProcess4"/>
    <dgm:cxn modelId="{ACE60FB1-DA34-44D4-8CBE-18B3D643B3C8}" type="presParOf" srcId="{31908AC5-4BB0-4C07-8F5E-39F168E69535}" destId="{E2747DD3-E645-4CE1-9E4A-FDE13806DE5E}" srcOrd="0" destOrd="0" presId="urn:microsoft.com/office/officeart/2005/8/layout/bProcess4"/>
    <dgm:cxn modelId="{0F75C3AA-9EC0-4BA1-A917-1EE17B2349A8}" type="presParOf" srcId="{31908AC5-4BB0-4C07-8F5E-39F168E69535}" destId="{A1F2D891-A06E-453C-A8CC-ED70350A2E71}" srcOrd="1" destOrd="0" presId="urn:microsoft.com/office/officeart/2005/8/layout/bProcess4"/>
    <dgm:cxn modelId="{F14725DE-042F-4D29-9EF4-E139BBD60429}" type="presParOf" srcId="{7E4D3F3E-AAB6-4488-A67D-DE7F289150A2}" destId="{6F15357F-B223-417E-927E-028034081DA5}" srcOrd="11" destOrd="0" presId="urn:microsoft.com/office/officeart/2005/8/layout/bProcess4"/>
    <dgm:cxn modelId="{5D223CEB-C8B9-43B3-BAD0-6E90CF861E63}" type="presParOf" srcId="{7E4D3F3E-AAB6-4488-A67D-DE7F289150A2}" destId="{E13A8DA3-19ED-46B1-AB0A-19908F9BA85C}" srcOrd="12" destOrd="0" presId="urn:microsoft.com/office/officeart/2005/8/layout/bProcess4"/>
    <dgm:cxn modelId="{321A3390-30F2-479D-BBE8-8E1164AC451D}" type="presParOf" srcId="{E13A8DA3-19ED-46B1-AB0A-19908F9BA85C}" destId="{76D11276-8DEA-4808-827F-DEC627601E07}" srcOrd="0" destOrd="0" presId="urn:microsoft.com/office/officeart/2005/8/layout/bProcess4"/>
    <dgm:cxn modelId="{7E2EC884-867C-4935-BFF7-61B43AB33B18}" type="presParOf" srcId="{E13A8DA3-19ED-46B1-AB0A-19908F9BA85C}" destId="{80F36E45-5D86-4B72-ABC3-E6B9E2B6AE3D}" srcOrd="1" destOrd="0" presId="urn:microsoft.com/office/officeart/2005/8/layout/bProcess4"/>
    <dgm:cxn modelId="{9E400D88-9B6A-41A2-A9D3-D6F29B02AD9D}" type="presParOf" srcId="{7E4D3F3E-AAB6-4488-A67D-DE7F289150A2}" destId="{4350BC19-6EF0-44BF-AB2B-C4B2235AC307}" srcOrd="13" destOrd="0" presId="urn:microsoft.com/office/officeart/2005/8/layout/bProcess4"/>
    <dgm:cxn modelId="{7B214592-5161-4046-9F3B-B539DA430A1A}" type="presParOf" srcId="{7E4D3F3E-AAB6-4488-A67D-DE7F289150A2}" destId="{7205996C-095E-4873-9C29-E89C1DBDA9B8}" srcOrd="14" destOrd="0" presId="urn:microsoft.com/office/officeart/2005/8/layout/bProcess4"/>
    <dgm:cxn modelId="{7DB36C8D-DCFC-4B7B-B6C6-82CCA5D8FFCF}" type="presParOf" srcId="{7205996C-095E-4873-9C29-E89C1DBDA9B8}" destId="{19AAC852-499D-468F-AF6F-0452C78537D0}" srcOrd="0" destOrd="0" presId="urn:microsoft.com/office/officeart/2005/8/layout/bProcess4"/>
    <dgm:cxn modelId="{9EA66C44-C1B8-45A4-97F3-EBDAC276FEAF}" type="presParOf" srcId="{7205996C-095E-4873-9C29-E89C1DBDA9B8}" destId="{13648D73-8C8C-41C1-92EC-37FA9FB6862B}" srcOrd="1" destOrd="0" presId="urn:microsoft.com/office/officeart/2005/8/layout/bProcess4"/>
    <dgm:cxn modelId="{0E8AE604-0DD9-42B7-98D8-37F6CA840866}" type="presParOf" srcId="{7E4D3F3E-AAB6-4488-A67D-DE7F289150A2}" destId="{1EA4D914-C575-4568-9E31-F7FE409BC701}" srcOrd="15" destOrd="0" presId="urn:microsoft.com/office/officeart/2005/8/layout/bProcess4"/>
    <dgm:cxn modelId="{9590449A-9EE8-4FA3-BBD5-DCDB7936B170}" type="presParOf" srcId="{7E4D3F3E-AAB6-4488-A67D-DE7F289150A2}" destId="{61528FAC-7969-4B4E-9409-173F8C67CABF}" srcOrd="16" destOrd="0" presId="urn:microsoft.com/office/officeart/2005/8/layout/bProcess4"/>
    <dgm:cxn modelId="{FC0F393E-F81A-411C-8951-499F6C3F2625}" type="presParOf" srcId="{61528FAC-7969-4B4E-9409-173F8C67CABF}" destId="{6846DBF3-35C7-4B4D-A7EA-49DEC21F523A}" srcOrd="0" destOrd="0" presId="urn:microsoft.com/office/officeart/2005/8/layout/bProcess4"/>
    <dgm:cxn modelId="{FC1DD4C0-69DE-433E-8012-22DE9A1CB662}" type="presParOf" srcId="{61528FAC-7969-4B4E-9409-173F8C67CABF}" destId="{DD8FFAF5-48DD-4261-B564-2ECE2F44751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7D538-81B2-4824-BD0D-832C05CDB1E7}">
      <dsp:nvSpPr>
        <dsp:cNvPr id="0" name=""/>
        <dsp:cNvSpPr/>
      </dsp:nvSpPr>
      <dsp:spPr>
        <a:xfrm>
          <a:off x="0" y="284106"/>
          <a:ext cx="79595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5C399-872A-483F-9CCA-2E47D7E0440E}">
      <dsp:nvSpPr>
        <dsp:cNvPr id="0" name=""/>
        <dsp:cNvSpPr/>
      </dsp:nvSpPr>
      <dsp:spPr>
        <a:xfrm>
          <a:off x="359289" y="33186"/>
          <a:ext cx="7578661" cy="50184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596" tIns="0" rIns="210596" bIns="0" numCol="1" spcCol="1270" anchor="ctr" anchorCtr="0">
          <a:noAutofit/>
        </a:bodyPr>
        <a:lstStyle/>
        <a:p>
          <a:pPr marL="0" lvl="0" indent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dirty="0">
              <a:solidFill>
                <a:schemeClr val="tx1"/>
              </a:solidFill>
              <a:latin typeface="Times New Roman"/>
              <a:ea typeface="+mn-ea"/>
              <a:cs typeface="Times New Roman"/>
            </a:rPr>
            <a:t>DAMLAYA DAMLAYA YOK OLUR</a:t>
          </a:r>
          <a:endParaRPr lang="tr-TR" sz="2200" b="1" kern="1200" dirty="0">
            <a:solidFill>
              <a:schemeClr val="tx1"/>
            </a:solidFill>
            <a:latin typeface="Aptos Light"/>
            <a:ea typeface="+mn-ea"/>
            <a:cs typeface="+mn-cs"/>
          </a:endParaRPr>
        </a:p>
      </dsp:txBody>
      <dsp:txXfrm>
        <a:off x="359289" y="33186"/>
        <a:ext cx="7578661" cy="501840"/>
      </dsp:txXfrm>
    </dsp:sp>
    <dsp:sp modelId="{ED896A5A-1DFA-481A-9BEC-7FBEAFC802BD}">
      <dsp:nvSpPr>
        <dsp:cNvPr id="0" name=""/>
        <dsp:cNvSpPr/>
      </dsp:nvSpPr>
      <dsp:spPr>
        <a:xfrm>
          <a:off x="0" y="1055226"/>
          <a:ext cx="79595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EC850-ACE1-4F6E-A047-08B6A8B2BDC0}">
      <dsp:nvSpPr>
        <dsp:cNvPr id="0" name=""/>
        <dsp:cNvSpPr/>
      </dsp:nvSpPr>
      <dsp:spPr>
        <a:xfrm>
          <a:off x="368870" y="804306"/>
          <a:ext cx="7564422" cy="50184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596" tIns="0" rIns="21059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Boşa  Akan  Her  Damla </a:t>
          </a:r>
          <a:r>
            <a:rPr lang="tr-TR" sz="2200" b="1" kern="1200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DünyanIn</a:t>
          </a:r>
          <a:r>
            <a:rPr lang="tr-TR" sz="2200" b="1" kern="1200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tr-TR" sz="2200" b="1" kern="1200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GözyaşIdIr</a:t>
          </a:r>
          <a:endParaRPr lang="tr-TR" sz="2200" b="1" kern="1200" cap="all" baseline="0" dirty="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8870" y="804306"/>
        <a:ext cx="7564422" cy="501840"/>
      </dsp:txXfrm>
    </dsp:sp>
    <dsp:sp modelId="{4E4632BB-B2EE-41E5-9D37-960193A14253}">
      <dsp:nvSpPr>
        <dsp:cNvPr id="0" name=""/>
        <dsp:cNvSpPr/>
      </dsp:nvSpPr>
      <dsp:spPr>
        <a:xfrm>
          <a:off x="0" y="1826346"/>
          <a:ext cx="79595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4247D-9CBE-4B76-A82B-ECE8FE587B5C}">
      <dsp:nvSpPr>
        <dsp:cNvPr id="0" name=""/>
        <dsp:cNvSpPr/>
      </dsp:nvSpPr>
      <dsp:spPr>
        <a:xfrm>
          <a:off x="362974" y="1575426"/>
          <a:ext cx="7571068" cy="50184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596" tIns="0" rIns="210596" bIns="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Su Varsa Hayat </a:t>
          </a:r>
          <a:r>
            <a:rPr lang="tr-TR" sz="2200" b="1" kern="1200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VardIr</a:t>
          </a:r>
          <a:endParaRPr lang="tr-TR" sz="2200" b="1" kern="1200" cap="all" baseline="0" dirty="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2974" y="1575426"/>
        <a:ext cx="7571068" cy="501840"/>
      </dsp:txXfrm>
    </dsp:sp>
    <dsp:sp modelId="{12C3AA4E-F16E-4F27-8E37-FBFB4BFDBE76}">
      <dsp:nvSpPr>
        <dsp:cNvPr id="0" name=""/>
        <dsp:cNvSpPr/>
      </dsp:nvSpPr>
      <dsp:spPr>
        <a:xfrm>
          <a:off x="0" y="2597466"/>
          <a:ext cx="79595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4C3D5-54BD-4074-A7F1-464BB980E771}">
      <dsp:nvSpPr>
        <dsp:cNvPr id="0" name=""/>
        <dsp:cNvSpPr/>
      </dsp:nvSpPr>
      <dsp:spPr>
        <a:xfrm>
          <a:off x="384374" y="2346546"/>
          <a:ext cx="7571087" cy="501840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convex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596" tIns="0" rIns="210596" bIns="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b="1" kern="1200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Mavİ</a:t>
          </a:r>
          <a:r>
            <a:rPr lang="tr-TR" sz="2200" b="1" kern="1200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Gezegen , </a:t>
          </a:r>
          <a:r>
            <a:rPr lang="tr-TR" sz="2200" b="1" kern="1200" cap="all" baseline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Mavİ</a:t>
          </a:r>
          <a:r>
            <a:rPr lang="tr-TR" sz="2200" b="1" kern="1200" cap="all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Hayat</a:t>
          </a:r>
          <a:endParaRPr lang="tr-TR" sz="2200" b="1" kern="1200" cap="all" baseline="0" dirty="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84374" y="2346546"/>
        <a:ext cx="7571087" cy="501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F3A81-84E5-4C16-8FA9-50BFEC7BE920}">
      <dsp:nvSpPr>
        <dsp:cNvPr id="0" name=""/>
        <dsp:cNvSpPr/>
      </dsp:nvSpPr>
      <dsp:spPr>
        <a:xfrm rot="5400000">
          <a:off x="-252638" y="909315"/>
          <a:ext cx="1126991" cy="136418"/>
        </a:xfrm>
        <a:prstGeom prst="rect">
          <a:avLst/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6F63AE-0F7F-4A41-9D85-BAD41AA060AD}">
      <dsp:nvSpPr>
        <dsp:cNvPr id="0" name=""/>
        <dsp:cNvSpPr/>
      </dsp:nvSpPr>
      <dsp:spPr>
        <a:xfrm>
          <a:off x="2792" y="184418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schemeClr val="bg1"/>
              </a:solidFill>
              <a:latin typeface="Times New Roman"/>
              <a:cs typeface="Times New Roman"/>
            </a:rPr>
            <a:t>Akdeniz Üniversitesi</a:t>
          </a:r>
        </a:p>
      </dsp:txBody>
      <dsp:txXfrm>
        <a:off x="2792" y="184418"/>
        <a:ext cx="1515756" cy="909453"/>
      </dsp:txXfrm>
    </dsp:sp>
    <dsp:sp modelId="{76426BF1-7291-4E7C-AF60-24038EBF615A}">
      <dsp:nvSpPr>
        <dsp:cNvPr id="0" name=""/>
        <dsp:cNvSpPr/>
      </dsp:nvSpPr>
      <dsp:spPr>
        <a:xfrm rot="5400000">
          <a:off x="-252638" y="2046132"/>
          <a:ext cx="1126991" cy="136418"/>
        </a:xfrm>
        <a:prstGeom prst="rect">
          <a:avLst/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0B2363-F856-4A19-B6C5-2F313B1B6D44}">
      <dsp:nvSpPr>
        <dsp:cNvPr id="0" name=""/>
        <dsp:cNvSpPr/>
      </dsp:nvSpPr>
      <dsp:spPr>
        <a:xfrm>
          <a:off x="2792" y="1321235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 err="1">
              <a:solidFill>
                <a:schemeClr val="bg1"/>
              </a:solidFill>
              <a:latin typeface="Times New Roman"/>
              <a:cs typeface="Times New Roman"/>
            </a:rPr>
            <a:t>Konyaaltı</a:t>
          </a:r>
          <a:r>
            <a:rPr lang="tr-TR" sz="1800" b="1" kern="1200" dirty="0">
              <a:solidFill>
                <a:schemeClr val="bg1"/>
              </a:solidFill>
              <a:latin typeface="Times New Roman"/>
              <a:cs typeface="Times New Roman"/>
            </a:rPr>
            <a:t> Belediyesi</a:t>
          </a:r>
        </a:p>
      </dsp:txBody>
      <dsp:txXfrm>
        <a:off x="2792" y="1321235"/>
        <a:ext cx="1515756" cy="909453"/>
      </dsp:txXfrm>
    </dsp:sp>
    <dsp:sp modelId="{048E5955-81FB-4BBA-9F1A-88C437E315ED}">
      <dsp:nvSpPr>
        <dsp:cNvPr id="0" name=""/>
        <dsp:cNvSpPr/>
      </dsp:nvSpPr>
      <dsp:spPr>
        <a:xfrm>
          <a:off x="315770" y="2614541"/>
          <a:ext cx="2006130" cy="136418"/>
        </a:xfrm>
        <a:prstGeom prst="rect">
          <a:avLst/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587E18-94D8-4C7E-A045-9726F9220876}">
      <dsp:nvSpPr>
        <dsp:cNvPr id="0" name=""/>
        <dsp:cNvSpPr/>
      </dsp:nvSpPr>
      <dsp:spPr>
        <a:xfrm>
          <a:off x="2792" y="2458052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schemeClr val="bg1"/>
              </a:solidFill>
              <a:latin typeface="Times New Roman"/>
              <a:cs typeface="Times New Roman"/>
            </a:rPr>
            <a:t>Tarım İl Müdürlüğü</a:t>
          </a:r>
        </a:p>
      </dsp:txBody>
      <dsp:txXfrm>
        <a:off x="2792" y="2458052"/>
        <a:ext cx="1515756" cy="909453"/>
      </dsp:txXfrm>
    </dsp:sp>
    <dsp:sp modelId="{949D8885-D349-42BD-8DA2-5573DD0FFF04}">
      <dsp:nvSpPr>
        <dsp:cNvPr id="0" name=""/>
        <dsp:cNvSpPr/>
      </dsp:nvSpPr>
      <dsp:spPr>
        <a:xfrm rot="16200000">
          <a:off x="1763317" y="2046132"/>
          <a:ext cx="1126991" cy="136418"/>
        </a:xfrm>
        <a:prstGeom prst="rect">
          <a:avLst/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B69167A-46FC-4CAE-A045-63E936AD1768}">
      <dsp:nvSpPr>
        <dsp:cNvPr id="0" name=""/>
        <dsp:cNvSpPr/>
      </dsp:nvSpPr>
      <dsp:spPr>
        <a:xfrm>
          <a:off x="2018749" y="2458052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schemeClr val="bg1"/>
              </a:solidFill>
              <a:latin typeface="Times New Roman"/>
              <a:cs typeface="Times New Roman"/>
            </a:rPr>
            <a:t>Özel Sektör Kuruluşları</a:t>
          </a:r>
        </a:p>
      </dsp:txBody>
      <dsp:txXfrm>
        <a:off x="2018749" y="2458052"/>
        <a:ext cx="1515756" cy="909453"/>
      </dsp:txXfrm>
    </dsp:sp>
    <dsp:sp modelId="{4AB143E9-26FE-44A7-B1A6-978430B9160D}">
      <dsp:nvSpPr>
        <dsp:cNvPr id="0" name=""/>
        <dsp:cNvSpPr/>
      </dsp:nvSpPr>
      <dsp:spPr>
        <a:xfrm rot="16200000">
          <a:off x="1763317" y="909315"/>
          <a:ext cx="1126991" cy="136418"/>
        </a:xfrm>
        <a:prstGeom prst="rect">
          <a:avLst/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AD04DF6-6014-409C-BB9F-51C7FF8647FF}">
      <dsp:nvSpPr>
        <dsp:cNvPr id="0" name=""/>
        <dsp:cNvSpPr/>
      </dsp:nvSpPr>
      <dsp:spPr>
        <a:xfrm>
          <a:off x="2018749" y="1321235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>
              <a:solidFill>
                <a:schemeClr val="bg1"/>
              </a:solidFill>
              <a:latin typeface="Times New Roman"/>
              <a:cs typeface="Times New Roman"/>
            </a:rPr>
            <a:t>ASAT</a:t>
          </a:r>
          <a:endParaRPr lang="tr-TR" sz="1800" b="1" kern="1200" dirty="0">
            <a:solidFill>
              <a:schemeClr val="bg1"/>
            </a:solidFill>
            <a:latin typeface="Times New Roman"/>
            <a:cs typeface="Times New Roman"/>
          </a:endParaRPr>
        </a:p>
      </dsp:txBody>
      <dsp:txXfrm>
        <a:off x="2018749" y="1321235"/>
        <a:ext cx="1515756" cy="909453"/>
      </dsp:txXfrm>
    </dsp:sp>
    <dsp:sp modelId="{6F15357F-B223-417E-927E-028034081DA5}">
      <dsp:nvSpPr>
        <dsp:cNvPr id="0" name=""/>
        <dsp:cNvSpPr/>
      </dsp:nvSpPr>
      <dsp:spPr>
        <a:xfrm>
          <a:off x="2331726" y="340906"/>
          <a:ext cx="2006130" cy="136418"/>
        </a:xfrm>
        <a:prstGeom prst="rect">
          <a:avLst/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F2D891-A06E-453C-A8CC-ED70350A2E71}">
      <dsp:nvSpPr>
        <dsp:cNvPr id="0" name=""/>
        <dsp:cNvSpPr/>
      </dsp:nvSpPr>
      <dsp:spPr>
        <a:xfrm>
          <a:off x="2018749" y="184418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schemeClr val="bg1"/>
              </a:solidFill>
              <a:latin typeface="Times New Roman"/>
              <a:cs typeface="Times New Roman"/>
            </a:rPr>
            <a:t>Edebiyat Fakültesi</a:t>
          </a:r>
        </a:p>
      </dsp:txBody>
      <dsp:txXfrm>
        <a:off x="2018749" y="184418"/>
        <a:ext cx="1515756" cy="909453"/>
      </dsp:txXfrm>
    </dsp:sp>
    <dsp:sp modelId="{4350BC19-6EF0-44BF-AB2B-C4B2235AC307}">
      <dsp:nvSpPr>
        <dsp:cNvPr id="0" name=""/>
        <dsp:cNvSpPr/>
      </dsp:nvSpPr>
      <dsp:spPr>
        <a:xfrm rot="5400000">
          <a:off x="3779274" y="909315"/>
          <a:ext cx="1126991" cy="136418"/>
        </a:xfrm>
        <a:prstGeom prst="rect">
          <a:avLst/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F36E45-5D86-4B72-ABC3-E6B9E2B6AE3D}">
      <dsp:nvSpPr>
        <dsp:cNvPr id="0" name=""/>
        <dsp:cNvSpPr/>
      </dsp:nvSpPr>
      <dsp:spPr>
        <a:xfrm>
          <a:off x="4034705" y="184418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schemeClr val="bg1"/>
              </a:solidFill>
              <a:latin typeface="Times New Roman"/>
              <a:cs typeface="Times New Roman"/>
            </a:rPr>
            <a:t>Antalya Büyükşehir Belediyesi</a:t>
          </a:r>
        </a:p>
      </dsp:txBody>
      <dsp:txXfrm>
        <a:off x="4034705" y="184418"/>
        <a:ext cx="1515756" cy="909453"/>
      </dsp:txXfrm>
    </dsp:sp>
    <dsp:sp modelId="{1EA4D914-C575-4568-9E31-F7FE409BC701}">
      <dsp:nvSpPr>
        <dsp:cNvPr id="0" name=""/>
        <dsp:cNvSpPr/>
      </dsp:nvSpPr>
      <dsp:spPr>
        <a:xfrm rot="5400000">
          <a:off x="3779274" y="2046132"/>
          <a:ext cx="1126991" cy="136418"/>
        </a:xfrm>
        <a:prstGeom prst="rect">
          <a:avLst/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648D73-8C8C-41C1-92EC-37FA9FB6862B}">
      <dsp:nvSpPr>
        <dsp:cNvPr id="0" name=""/>
        <dsp:cNvSpPr/>
      </dsp:nvSpPr>
      <dsp:spPr>
        <a:xfrm>
          <a:off x="4034705" y="1321235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schemeClr val="bg1"/>
              </a:solidFill>
              <a:latin typeface="Times New Roman"/>
              <a:cs typeface="Times New Roman"/>
            </a:rPr>
            <a:t>İl Milli Eğitim Müdürlüğü</a:t>
          </a:r>
        </a:p>
      </dsp:txBody>
      <dsp:txXfrm>
        <a:off x="4034705" y="1321235"/>
        <a:ext cx="1515756" cy="909453"/>
      </dsp:txXfrm>
    </dsp:sp>
    <dsp:sp modelId="{DD8FFAF5-48DD-4261-B564-2ECE2F447516}">
      <dsp:nvSpPr>
        <dsp:cNvPr id="0" name=""/>
        <dsp:cNvSpPr/>
      </dsp:nvSpPr>
      <dsp:spPr>
        <a:xfrm>
          <a:off x="4034705" y="2458052"/>
          <a:ext cx="1515756" cy="909453"/>
        </a:xfrm>
        <a:prstGeom prst="roundRect">
          <a:avLst>
            <a:gd name="adj" fmla="val 10000"/>
          </a:avLst>
        </a:prstGeom>
        <a:solidFill>
          <a:schemeClr val="tx2">
            <a:lumMod val="75000"/>
            <a:alpha val="91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schemeClr val="bg1"/>
              </a:solidFill>
              <a:latin typeface="Times New Roman"/>
              <a:cs typeface="Times New Roman"/>
            </a:rPr>
            <a:t>Gerçek ve Tüzel kişiler</a:t>
          </a:r>
        </a:p>
      </dsp:txBody>
      <dsp:txXfrm>
        <a:off x="4034705" y="2458052"/>
        <a:ext cx="1515756" cy="909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D271D-6616-4142-A0E9-953950D9ABEE}" type="datetimeFigureOut">
              <a:rPr lang="tr-TR" smtClean="0"/>
              <a:pPr/>
              <a:t>25.06.2026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ED37C-A0D9-41F9-84C0-DA499FD76F9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BBF9A-59E6-4452-A271-C8A634624E29}" type="datetimeFigureOut">
              <a:rPr lang="tr-TR" smtClean="0"/>
              <a:pPr/>
              <a:t>25.06.2026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143E2-FBB2-40C9-BBB1-CCA13BEDAF2D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5096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575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3961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555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9702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3813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42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3093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3093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6633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6633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6633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3720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DFD4-0D83-4586-A2FE-69EB06837616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60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B9A1-8D76-4D91-B6B0-6DE2D0986FA3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2AB0B-861D-4986-BFBD-7F644F1139E4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989E6-40C2-44A6-99F2-F8F16BDD24E8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7F86-C3AA-4DEB-B49B-5D5263295819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665DA-6C76-4AD8-A612-353BD8126FF2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7116-C94D-4685-8650-5B9347B1BBDE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DA6C7-FA02-4870-85FB-4DFAF787D0B0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C8980-4DC6-41D4-845D-4DCEA3FC230D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B7822-048C-4427-B38C-76601432E110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CA19-69FD-4E74-AEC0-832D4E7185EF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25370-1F2A-49E4-807D-F93762DFD943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"/>
            <a:lum/>
          </a:blip>
          <a:srcRect/>
          <a:stretch>
            <a:fillRect l="18000" r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B938D-A600-4B4C-91DD-C5A5A074F8E9}" type="datetime1">
              <a:rPr lang="tr-TR" smtClean="0"/>
              <a:pPr/>
              <a:t>25.06.2026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CC42D-2300-4BFD-B41A-8DBF08AE9D8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4.jpeg" /><Relationship Id="rId4" Type="http://schemas.openxmlformats.org/officeDocument/2006/relationships/image" Target="../media/image3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 /><Relationship Id="rId13" Type="http://schemas.openxmlformats.org/officeDocument/2006/relationships/image" Target="../media/image17.png" /><Relationship Id="rId3" Type="http://schemas.openxmlformats.org/officeDocument/2006/relationships/image" Target="../media/image12.png" /><Relationship Id="rId7" Type="http://schemas.openxmlformats.org/officeDocument/2006/relationships/diagramLayout" Target="../diagrams/layout2.xml" /><Relationship Id="rId12" Type="http://schemas.openxmlformats.org/officeDocument/2006/relationships/image" Target="../media/image16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8.xml" /><Relationship Id="rId6" Type="http://schemas.openxmlformats.org/officeDocument/2006/relationships/diagramData" Target="../diagrams/data2.xml" /><Relationship Id="rId11" Type="http://schemas.openxmlformats.org/officeDocument/2006/relationships/image" Target="../media/image15.png" /><Relationship Id="rId5" Type="http://schemas.openxmlformats.org/officeDocument/2006/relationships/image" Target="../media/image14.jpeg" /><Relationship Id="rId10" Type="http://schemas.microsoft.com/office/2007/relationships/diagramDrawing" Target="../diagrams/drawing2.xml" /><Relationship Id="rId4" Type="http://schemas.openxmlformats.org/officeDocument/2006/relationships/image" Target="../media/image13.jpeg" /><Relationship Id="rId9" Type="http://schemas.openxmlformats.org/officeDocument/2006/relationships/diagramColors" Target="../diagrams/colors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slideLayout" Target="../slideLayouts/slideLayout2.xml" /><Relationship Id="rId1" Type="http://schemas.openxmlformats.org/officeDocument/2006/relationships/video" Target="file:///C:/Users/hp/Desktop/eklenecekler/&#304;lkokul%20Sunum.mp4" TargetMode="Externa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5.png" /><Relationship Id="rId4" Type="http://schemas.openxmlformats.org/officeDocument/2006/relationships/image" Target="../media/image34.png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41.jpeg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7.png" /><Relationship Id="rId4" Type="http://schemas.openxmlformats.org/officeDocument/2006/relationships/image" Target="../media/image56.png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2" Type="http://schemas.openxmlformats.org/officeDocument/2006/relationships/image" Target="../media/image58.jpe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 /><Relationship Id="rId7" Type="http://schemas.openxmlformats.org/officeDocument/2006/relationships/image" Target="../media/image66.png" /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5.png" /><Relationship Id="rId5" Type="http://schemas.openxmlformats.org/officeDocument/2006/relationships/image" Target="../media/image64.png" /><Relationship Id="rId4" Type="http://schemas.openxmlformats.org/officeDocument/2006/relationships/image" Target="../media/image63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 /><Relationship Id="rId3" Type="http://schemas.openxmlformats.org/officeDocument/2006/relationships/image" Target="../media/image68.png" /><Relationship Id="rId7" Type="http://schemas.openxmlformats.org/officeDocument/2006/relationships/image" Target="../media/image72.png" /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1.png" /><Relationship Id="rId11" Type="http://schemas.openxmlformats.org/officeDocument/2006/relationships/image" Target="../media/image76.png" /><Relationship Id="rId5" Type="http://schemas.openxmlformats.org/officeDocument/2006/relationships/image" Target="../media/image70.png" /><Relationship Id="rId10" Type="http://schemas.openxmlformats.org/officeDocument/2006/relationships/image" Target="../media/image75.png" /><Relationship Id="rId4" Type="http://schemas.openxmlformats.org/officeDocument/2006/relationships/image" Target="../media/image69.png" /><Relationship Id="rId9" Type="http://schemas.openxmlformats.org/officeDocument/2006/relationships/image" Target="../media/image74.png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6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27584" y="627534"/>
            <a:ext cx="7612811" cy="1721742"/>
          </a:xfrm>
        </p:spPr>
        <p:txBody>
          <a:bodyPr>
            <a:noAutofit/>
          </a:bodyPr>
          <a:lstStyle/>
          <a:p>
            <a:pPr algn="ctr"/>
            <a:r>
              <a:rPr lang="tr-TR" sz="3300" b="1" dirty="0">
                <a:latin typeface="Times New Roman"/>
                <a:cs typeface="Times New Roman"/>
              </a:rPr>
              <a:t>AKDENİZ ÜNİVERSİTESİ</a:t>
            </a:r>
            <a:br>
              <a:rPr lang="tr-TR" sz="3300" b="1" dirty="0">
                <a:latin typeface="Times New Roman"/>
                <a:cs typeface="Times New Roman"/>
              </a:rPr>
            </a:br>
            <a:r>
              <a:rPr lang="tr-TR" sz="3300" b="1" dirty="0">
                <a:latin typeface="Times New Roman"/>
                <a:cs typeface="Times New Roman"/>
              </a:rPr>
              <a:t>EDEBİYAT FAKÜLTESİ</a:t>
            </a:r>
            <a:br>
              <a:rPr lang="tr-TR" sz="3300" b="1" dirty="0">
                <a:latin typeface="Times New Roman"/>
                <a:cs typeface="Times New Roman"/>
              </a:rPr>
            </a:br>
            <a:r>
              <a:rPr lang="tr-TR" sz="3300" b="1" dirty="0">
                <a:latin typeface="Times New Roman"/>
                <a:cs typeface="Times New Roman"/>
              </a:rPr>
              <a:t>FELSEFE BÖLÜMÜ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67544" y="2375144"/>
            <a:ext cx="8277606" cy="484638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ctr"/>
            <a:r>
              <a:rPr lang="tr-T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Toplumsal Duyarlılık ve Katkı Projesi</a:t>
            </a:r>
          </a:p>
        </p:txBody>
      </p:sp>
      <p:pic>
        <p:nvPicPr>
          <p:cNvPr id="5" name="Resim 4" descr="metin, yazı tipi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5577B9E-25EF-44D5-7467-4ACF18BD42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602" y="311578"/>
            <a:ext cx="1424862" cy="1396076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4" name="Resim 3" descr="logo, simge, sembol, ticari marka, meneviş mavis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EF845A3-0EE3-C54D-AD86-C6E92D9304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267494"/>
            <a:ext cx="1555374" cy="151648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AD6BE2FE-3D89-D8AB-5952-692B8F78EF95}"/>
              </a:ext>
            </a:extLst>
          </p:cNvPr>
          <p:cNvSpPr txBox="1">
            <a:spLocks/>
          </p:cNvSpPr>
          <p:nvPr/>
        </p:nvSpPr>
        <p:spPr>
          <a:xfrm>
            <a:off x="179512" y="3363838"/>
            <a:ext cx="8784976" cy="12241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Times New Roman"/>
              </a:rPr>
              <a:t>FELSEFEYLE  FARKINDALIK   DÜNYA  HEP  ÇOK AYDINLIK: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MİNİK  ELLER  BÜYÜK  DAMLALAR PROJESİ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7308304" y="4659982"/>
            <a:ext cx="13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i="1" dirty="0">
                <a:latin typeface="Times New Roman" pitchFamily="18" charset="0"/>
                <a:cs typeface="Times New Roman" pitchFamily="18" charset="0"/>
              </a:rPr>
              <a:t>8 Mayıs 2026</a:t>
            </a:r>
          </a:p>
        </p:txBody>
      </p:sp>
    </p:spTree>
    <p:extLst>
      <p:ext uri="{BB962C8B-B14F-4D97-AF65-F5344CB8AC3E}">
        <p14:creationId xmlns:p14="http://schemas.microsoft.com/office/powerpoint/2010/main" val="1674425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C48DC-2B26-067C-0C86-89BFDBB83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1E5C7C-B507-114C-2BB6-01CF2B41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/>
                <a:cs typeface="Times New Roman"/>
              </a:rPr>
              <a:t>PROJENİN HEDEFLERİ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153542F-0A55-2031-6DEB-B9D447E82FB5}"/>
              </a:ext>
            </a:extLst>
          </p:cNvPr>
          <p:cNvSpPr>
            <a:spLocks noGrp="1"/>
          </p:cNvSpPr>
          <p:nvPr/>
        </p:nvSpPr>
        <p:spPr>
          <a:xfrm>
            <a:off x="658368" y="1769451"/>
            <a:ext cx="7831836" cy="292786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tr-TR" dirty="0">
              <a:latin typeface="Times New Roman"/>
              <a:cs typeface="Times New Roman"/>
            </a:endParaRPr>
          </a:p>
          <a:p>
            <a:endParaRPr lang="tr-TR" dirty="0"/>
          </a:p>
        </p:txBody>
      </p:sp>
      <p:sp>
        <p:nvSpPr>
          <p:cNvPr id="4" name="Ok: Köşeli Çift Ayraç 3">
            <a:extLst>
              <a:ext uri="{FF2B5EF4-FFF2-40B4-BE49-F238E27FC236}">
                <a16:creationId xmlns:a16="http://schemas.microsoft.com/office/drawing/2014/main" id="{F6690E7B-6308-00F3-33B0-995BF026FD5B}"/>
              </a:ext>
            </a:extLst>
          </p:cNvPr>
          <p:cNvSpPr/>
          <p:nvPr/>
        </p:nvSpPr>
        <p:spPr>
          <a:xfrm>
            <a:off x="1017830" y="2355726"/>
            <a:ext cx="7802642" cy="648233"/>
          </a:xfrm>
          <a:prstGeom prst="chevron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/>
            <a:r>
              <a:rPr lang="tr-TR" b="1" dirty="0">
                <a:latin typeface="Times New Roman" pitchFamily="18" charset="0"/>
                <a:cs typeface="Times New Roman" pitchFamily="18" charset="0"/>
              </a:rPr>
              <a:t>Suyun döngüsünü, yaşam için kritik önemini ve su kaynaklarının sınırlı olduğunu kavratmak</a:t>
            </a:r>
          </a:p>
        </p:txBody>
      </p:sp>
      <p:sp>
        <p:nvSpPr>
          <p:cNvPr id="6" name="Ok: Köşeli Çift Ayraç 5">
            <a:extLst>
              <a:ext uri="{FF2B5EF4-FFF2-40B4-BE49-F238E27FC236}">
                <a16:creationId xmlns:a16="http://schemas.microsoft.com/office/drawing/2014/main" id="{429A72F5-35EE-44F2-74A1-5A868C33AFEA}"/>
              </a:ext>
            </a:extLst>
          </p:cNvPr>
          <p:cNvSpPr/>
          <p:nvPr/>
        </p:nvSpPr>
        <p:spPr>
          <a:xfrm>
            <a:off x="1068272" y="3271015"/>
            <a:ext cx="7824208" cy="637451"/>
          </a:xfrm>
          <a:prstGeom prst="chevron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Su kıtlığının anlamını ve temiz suya erişimin bir insan hakkı olduğunu öğrenmelerini sağlamak</a:t>
            </a:r>
            <a:endParaRPr lang="tr-TR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k: Köşeli Çift Ayraç 8">
            <a:extLst>
              <a:ext uri="{FF2B5EF4-FFF2-40B4-BE49-F238E27FC236}">
                <a16:creationId xmlns:a16="http://schemas.microsoft.com/office/drawing/2014/main" id="{5F1B38EB-9E52-BD6E-04F2-1CD76BE4F89F}"/>
              </a:ext>
            </a:extLst>
          </p:cNvPr>
          <p:cNvSpPr/>
          <p:nvPr/>
        </p:nvSpPr>
        <p:spPr>
          <a:xfrm>
            <a:off x="996264" y="4135563"/>
            <a:ext cx="7824208" cy="637451"/>
          </a:xfrm>
          <a:prstGeom prst="chevron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tr-TR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 kirliliğinin nedenleri ve insan sağlığı ile doğa üzerindeki olumsuz etkileri hakkında farkındalık yaratmak</a:t>
            </a:r>
          </a:p>
        </p:txBody>
      </p:sp>
      <p:sp>
        <p:nvSpPr>
          <p:cNvPr id="10" name="Dikdörtgen 9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 dirty="0"/>
          </a:p>
        </p:txBody>
      </p:sp>
      <p:sp>
        <p:nvSpPr>
          <p:cNvPr id="12" name="11 Yuvarlatılmış Dikdörtgen"/>
          <p:cNvSpPr/>
          <p:nvPr/>
        </p:nvSpPr>
        <p:spPr>
          <a:xfrm>
            <a:off x="251520" y="1491630"/>
            <a:ext cx="7344816" cy="576064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51520" y="1452141"/>
            <a:ext cx="81369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lang="tr-TR" sz="36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tr-TR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Bilgi ve kavrayış odaklı hedefler </a:t>
            </a:r>
            <a:endParaRPr kumimoji="0" lang="tr-TR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15496"/>
      </p:ext>
    </p:extLst>
  </p:cSld>
  <p:clrMapOvr>
    <a:masterClrMapping/>
  </p:clrMapOvr>
  <p:transition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C48DC-2B26-067C-0C86-89BFDBB83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1E5C7C-B507-114C-2BB6-01CF2B41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/>
                <a:cs typeface="Times New Roman"/>
              </a:rPr>
              <a:t>PROJENİN HEDEFLERİ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153542F-0A55-2031-6DEB-B9D447E82FB5}"/>
              </a:ext>
            </a:extLst>
          </p:cNvPr>
          <p:cNvSpPr>
            <a:spLocks noGrp="1"/>
          </p:cNvSpPr>
          <p:nvPr/>
        </p:nvSpPr>
        <p:spPr>
          <a:xfrm>
            <a:off x="658368" y="1769451"/>
            <a:ext cx="7831836" cy="292786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tr-TR" dirty="0">
              <a:latin typeface="Times New Roman"/>
              <a:cs typeface="Times New Roman"/>
            </a:endParaRPr>
          </a:p>
          <a:p>
            <a:endParaRPr lang="tr-TR" dirty="0"/>
          </a:p>
        </p:txBody>
      </p:sp>
      <p:sp>
        <p:nvSpPr>
          <p:cNvPr id="4" name="Ok: Köşeli Çift Ayraç 3">
            <a:extLst>
              <a:ext uri="{FF2B5EF4-FFF2-40B4-BE49-F238E27FC236}">
                <a16:creationId xmlns:a16="http://schemas.microsoft.com/office/drawing/2014/main" id="{F6690E7B-6308-00F3-33B0-995BF026FD5B}"/>
              </a:ext>
            </a:extLst>
          </p:cNvPr>
          <p:cNvSpPr/>
          <p:nvPr/>
        </p:nvSpPr>
        <p:spPr>
          <a:xfrm flipH="1">
            <a:off x="323528" y="2355726"/>
            <a:ext cx="8424936" cy="648233"/>
          </a:xfrm>
          <a:prstGeom prst="chevron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lvl="0">
              <a:lnSpc>
                <a:spcPct val="100000"/>
              </a:lnSpc>
            </a:pPr>
            <a:r>
              <a:rPr lang="tr-TR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Günlük yaşamda  su tasarrufu yöntemlerinin öğrenilmesi ve bunların alışkanlık haline getirmesinin sağlanması.</a:t>
            </a:r>
          </a:p>
        </p:txBody>
      </p:sp>
      <p:sp>
        <p:nvSpPr>
          <p:cNvPr id="6" name="Ok: Köşeli Çift Ayraç 5">
            <a:extLst>
              <a:ext uri="{FF2B5EF4-FFF2-40B4-BE49-F238E27FC236}">
                <a16:creationId xmlns:a16="http://schemas.microsoft.com/office/drawing/2014/main" id="{429A72F5-35EE-44F2-74A1-5A868C33AFEA}"/>
              </a:ext>
            </a:extLst>
          </p:cNvPr>
          <p:cNvSpPr/>
          <p:nvPr/>
        </p:nvSpPr>
        <p:spPr>
          <a:xfrm flipH="1">
            <a:off x="251520" y="3271015"/>
            <a:ext cx="8568952" cy="637451"/>
          </a:xfrm>
          <a:prstGeom prst="chevron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0000"/>
              </a:lnSpc>
            </a:pPr>
            <a:r>
              <a:rPr lang="tr-TR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Suyun korunması konusunda sorumluluk hissedilmesini ve çevrelerindekileri bilinçlendirmeyi sağlamak</a:t>
            </a:r>
          </a:p>
        </p:txBody>
      </p:sp>
      <p:sp>
        <p:nvSpPr>
          <p:cNvPr id="9" name="Ok: Köşeli Çift Ayraç 8">
            <a:extLst>
              <a:ext uri="{FF2B5EF4-FFF2-40B4-BE49-F238E27FC236}">
                <a16:creationId xmlns:a16="http://schemas.microsoft.com/office/drawing/2014/main" id="{5F1B38EB-9E52-BD6E-04F2-1CD76BE4F89F}"/>
              </a:ext>
            </a:extLst>
          </p:cNvPr>
          <p:cNvSpPr/>
          <p:nvPr/>
        </p:nvSpPr>
        <p:spPr>
          <a:xfrm flipH="1">
            <a:off x="323528" y="4135563"/>
            <a:ext cx="8496944" cy="637451"/>
          </a:xfrm>
          <a:prstGeom prst="chevron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tr-TR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Temiz su kaynaklarının korunması ve kirlenmesinin önlenmesi faaliyetlerine katılım sağlamak </a:t>
            </a:r>
          </a:p>
        </p:txBody>
      </p:sp>
      <p:sp>
        <p:nvSpPr>
          <p:cNvPr id="10" name="Dikdörtgen 9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 dirty="0"/>
          </a:p>
        </p:txBody>
      </p:sp>
      <p:sp>
        <p:nvSpPr>
          <p:cNvPr id="12" name="11 Yuvarlatılmış Dikdörtgen"/>
          <p:cNvSpPr/>
          <p:nvPr/>
        </p:nvSpPr>
        <p:spPr>
          <a:xfrm>
            <a:off x="1691680" y="1491630"/>
            <a:ext cx="7344816" cy="576064"/>
          </a:xfrm>
          <a:prstGeom prst="round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835696" y="1452142"/>
            <a:ext cx="72728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tr-TR" sz="3600" b="1" dirty="0"/>
              <a:t>2. Tutum ve davranış odaklı hedefler</a:t>
            </a:r>
            <a:endParaRPr kumimoji="0" lang="tr-TR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15496"/>
      </p:ext>
    </p:extLst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03F9F-BBE7-528C-A7BB-B8658EFCA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9CF5BE-549D-BF43-9B50-880831F8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15566"/>
            <a:ext cx="2745399" cy="1282446"/>
          </a:xfrm>
        </p:spPr>
        <p:txBody>
          <a:bodyPr vert="horz" lIns="68580" tIns="34290" rIns="68580" bIns="34290" rtlCol="0" anchor="t">
            <a:noAutofit/>
          </a:bodyPr>
          <a:lstStyle/>
          <a:p>
            <a:pPr algn="ctr"/>
            <a:r>
              <a:rPr lang="en-US" sz="2600" dirty="0">
                <a:latin typeface="Times New Roman"/>
                <a:cs typeface="Times New Roman"/>
              </a:rPr>
              <a:t>PROJEMİZİ DESTEKLEYENKURULUŞLAR</a:t>
            </a:r>
          </a:p>
        </p:txBody>
      </p:sp>
      <p:grpSp>
        <p:nvGrpSpPr>
          <p:cNvPr id="4" name="Grup 17">
            <a:extLst>
              <a:ext uri="{FF2B5EF4-FFF2-40B4-BE49-F238E27FC236}">
                <a16:creationId xmlns:a16="http://schemas.microsoft.com/office/drawing/2014/main" id="{4FBD33F7-FC3B-9869-2537-4F89BE38A4AD}"/>
              </a:ext>
            </a:extLst>
          </p:cNvPr>
          <p:cNvGrpSpPr/>
          <p:nvPr/>
        </p:nvGrpSpPr>
        <p:grpSpPr>
          <a:xfrm>
            <a:off x="453547" y="2493571"/>
            <a:ext cx="2748459" cy="757238"/>
            <a:chOff x="-186025" y="5308836"/>
            <a:chExt cx="4124686" cy="1052783"/>
          </a:xfrm>
        </p:grpSpPr>
        <p:pic>
          <p:nvPicPr>
            <p:cNvPr id="9" name="Resim 8" descr="metin, grafik, grafik tasarım, logo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E8B1E241-9CE7-5721-F3C6-7E7ED1032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982" y="5394799"/>
              <a:ext cx="1678894" cy="964673"/>
            </a:xfrm>
            <a:prstGeom prst="rect">
              <a:avLst/>
            </a:prstGeom>
          </p:spPr>
        </p:pic>
        <p:pic>
          <p:nvPicPr>
            <p:cNvPr id="11" name="Resim 10" descr="logo, simge, sembol, ticari marka, meneviş mavisi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B786528C-57EE-1585-CEEA-371E6DC01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6025" y="5308836"/>
              <a:ext cx="1219240" cy="1052783"/>
            </a:xfrm>
            <a:prstGeom prst="rect">
              <a:avLst/>
            </a:prstGeom>
          </p:spPr>
        </p:pic>
        <p:pic>
          <p:nvPicPr>
            <p:cNvPr id="13" name="Resim 12" descr="yazı tipi, grafik, logo, grafik tasarım içeren bir resim&#10;&#10;Yapay zeka tarafından oluşturulmuş içerik yanlış olabilir.">
              <a:extLst>
                <a:ext uri="{FF2B5EF4-FFF2-40B4-BE49-F238E27FC236}">
                  <a16:creationId xmlns:a16="http://schemas.microsoft.com/office/drawing/2014/main" id="{7FEB0E2E-C444-6804-6766-7B49B1A6C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61430" y="5522482"/>
              <a:ext cx="1677231" cy="709022"/>
            </a:xfrm>
            <a:prstGeom prst="rect">
              <a:avLst/>
            </a:prstGeom>
          </p:spPr>
        </p:pic>
      </p:grpSp>
      <p:graphicFrame>
        <p:nvGraphicFramePr>
          <p:cNvPr id="17" name="Diyagram 16">
            <a:extLst>
              <a:ext uri="{FF2B5EF4-FFF2-40B4-BE49-F238E27FC236}">
                <a16:creationId xmlns:a16="http://schemas.microsoft.com/office/drawing/2014/main" id="{B8ACF33D-49BB-414D-7013-9BB4F327D4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190100"/>
              </p:ext>
            </p:extLst>
          </p:nvPr>
        </p:nvGraphicFramePr>
        <p:xfrm>
          <a:off x="3331953" y="790394"/>
          <a:ext cx="5553255" cy="355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Dikdörtgen 14"/>
          <p:cNvSpPr/>
          <p:nvPr/>
        </p:nvSpPr>
        <p:spPr>
          <a:xfrm rot="16200000">
            <a:off x="59882" y="1323228"/>
            <a:ext cx="682512" cy="1552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7D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2571750"/>
            <a:ext cx="288760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505" y="2571752"/>
            <a:ext cx="3096344" cy="61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512" y="3435846"/>
            <a:ext cx="29523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7855045"/>
      </p:ext>
    </p:extLst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C0E6E-CACA-4555-5A14-16BCC3729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18EFD2-F4EF-24FF-D8D8-5262C691A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92546"/>
            <a:ext cx="6491064" cy="857250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>
                <a:latin typeface="Times New Roman"/>
                <a:cs typeface="Times New Roman"/>
              </a:rPr>
              <a:t>PROJE  EKİBİ</a:t>
            </a:r>
            <a:endParaRPr lang="tr-TR" sz="3600" b="1" dirty="0"/>
          </a:p>
        </p:txBody>
      </p:sp>
      <p:sp>
        <p:nvSpPr>
          <p:cNvPr id="4" name="Dikdörtgen 3"/>
          <p:cNvSpPr/>
          <p:nvPr/>
        </p:nvSpPr>
        <p:spPr>
          <a:xfrm rot="16200000">
            <a:off x="70597" y="412232"/>
            <a:ext cx="682512" cy="105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38175"/>
            <a:ext cx="5220072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13</a:t>
            </a:fld>
            <a:endParaRPr lang="tr-T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042" y="0"/>
            <a:ext cx="394095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1853542"/>
      </p:ext>
    </p:extLst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CFEDC-3BFB-5746-C7AC-8CB1D8053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E68521-9E1E-AD53-481C-A1E2B76A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>
                <a:latin typeface="Times New Roman"/>
                <a:cs typeface="Times New Roman"/>
              </a:rPr>
              <a:t>PROJENİN İŞLEYİŞİ</a:t>
            </a:r>
            <a:endParaRPr lang="tr-TR" sz="3600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8782E3-D333-99FC-4648-354816A9DC27}"/>
              </a:ext>
            </a:extLst>
          </p:cNvPr>
          <p:cNvSpPr>
            <a:spLocks noGrp="1"/>
          </p:cNvSpPr>
          <p:nvPr/>
        </p:nvSpPr>
        <p:spPr>
          <a:xfrm>
            <a:off x="107504" y="1203598"/>
            <a:ext cx="9145016" cy="36004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0" indent="-363538">
              <a:buClr>
                <a:srgbClr val="C00000"/>
              </a:buClr>
              <a:buSzPct val="125000"/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“</a:t>
            </a:r>
            <a:r>
              <a:rPr lang="tr-TR" sz="2000" b="1" u="sng" dirty="0">
                <a:solidFill>
                  <a:schemeClr val="tx1"/>
                </a:solidFill>
              </a:rPr>
              <a:t>Proje İş Takvimi</a:t>
            </a:r>
            <a:r>
              <a:rPr lang="tr-TR" sz="2000" b="1" dirty="0">
                <a:solidFill>
                  <a:schemeClr val="tx1"/>
                </a:solidFill>
              </a:rPr>
              <a:t>” belirlenerek “</a:t>
            </a:r>
            <a:r>
              <a:rPr lang="tr-TR" sz="2000" b="1" u="sng" dirty="0">
                <a:solidFill>
                  <a:schemeClr val="tx1"/>
                </a:solidFill>
              </a:rPr>
              <a:t>Etik Sözleşme</a:t>
            </a:r>
            <a:r>
              <a:rPr lang="tr-TR" sz="2000" b="1" dirty="0">
                <a:solidFill>
                  <a:schemeClr val="tx1"/>
                </a:solidFill>
              </a:rPr>
              <a:t>” imzalanması</a:t>
            </a:r>
          </a:p>
          <a:p>
            <a:pPr marL="363538" lvl="0" indent="-363538">
              <a:buClr>
                <a:srgbClr val="C00000"/>
              </a:buClr>
              <a:buSzPct val="125000"/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Proje okulları belirlenerek müdürlerinden onay alınması</a:t>
            </a:r>
          </a:p>
          <a:p>
            <a:pPr marL="363538" lvl="0" indent="-363538">
              <a:buClr>
                <a:srgbClr val="C00000"/>
              </a:buClr>
              <a:buSzPct val="125000"/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İl ve İlçe Milli Eğitim Müdürlüklerinden gerekli izinlerin alınması</a:t>
            </a:r>
          </a:p>
          <a:p>
            <a:pPr marL="363538" lvl="0" indent="-363538">
              <a:buClr>
                <a:srgbClr val="C00000"/>
              </a:buClr>
              <a:buSzPct val="125000"/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Okulların Rehberlik Öğretmeni, Sınıf Öğretmenleri ve Okul Aile Birliği ile görüşme</a:t>
            </a:r>
          </a:p>
          <a:p>
            <a:pPr marL="363538" lvl="0" indent="-363538">
              <a:buClr>
                <a:srgbClr val="C00000"/>
              </a:buClr>
              <a:buSzPct val="125000"/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Hedefler doğrultusunda planlanan etkinlikler hayata geçirilmesi</a:t>
            </a:r>
          </a:p>
          <a:p>
            <a:pPr marL="363538" lvl="0" indent="-363538">
              <a:buClr>
                <a:srgbClr val="C00000"/>
              </a:buClr>
              <a:buSzPct val="125000"/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Haftalık  toplantılar ile projenin ilerleyişinin kontrolü ve gerekli revizyonlar</a:t>
            </a:r>
          </a:p>
          <a:p>
            <a:pPr marL="363538" lvl="0" indent="-363538">
              <a:buClr>
                <a:srgbClr val="C00000"/>
              </a:buClr>
              <a:buSzPct val="125000"/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Çeşitli değerlendirme yöntemleri ile projenin etkinliği belirlenmesi</a:t>
            </a:r>
          </a:p>
        </p:txBody>
      </p:sp>
      <p:sp>
        <p:nvSpPr>
          <p:cNvPr id="4" name="Dikdörtgen 3"/>
          <p:cNvSpPr/>
          <p:nvPr/>
        </p:nvSpPr>
        <p:spPr>
          <a:xfrm rot="16200000">
            <a:off x="-37234" y="556248"/>
            <a:ext cx="682512" cy="105004"/>
          </a:xfrm>
          <a:prstGeom prst="rect">
            <a:avLst/>
          </a:prstGeom>
          <a:solidFill>
            <a:schemeClr val="tx1"/>
          </a:solidFill>
          <a:ln>
            <a:solidFill>
              <a:srgbClr val="7D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1911945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F27A5-56DD-2EB6-7A39-216BF4421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EDEC1C-8DEA-EE21-AFAD-2938FEC0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000" b="1" dirty="0">
                <a:latin typeface="Times New Roman"/>
                <a:cs typeface="Times New Roman"/>
              </a:rPr>
              <a:t>PROJENİN SÜRESİ</a:t>
            </a:r>
            <a:endParaRPr lang="tr-TR" sz="4000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0E26D9-157F-F402-91C9-0F8F51B8AC76}"/>
              </a:ext>
            </a:extLst>
          </p:cNvPr>
          <p:cNvSpPr>
            <a:spLocks noGrp="1"/>
          </p:cNvSpPr>
          <p:nvPr/>
        </p:nvSpPr>
        <p:spPr>
          <a:xfrm>
            <a:off x="733806" y="1828800"/>
            <a:ext cx="7831836" cy="309039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tr-TR" sz="2800" b="1" dirty="0">
                <a:solidFill>
                  <a:schemeClr val="tx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	2025-2026 Akademik Yılı Güz ve Bahar dönemleri boyunca toplamda 28 hafta süreyle, haftalık en az üç (3) saat olacak şekilde planlanmış uygulamalar kapsamında yürütülmüştür.</a:t>
            </a:r>
          </a:p>
        </p:txBody>
      </p:sp>
      <p:sp>
        <p:nvSpPr>
          <p:cNvPr id="4" name="Dikdörtgen 3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rgbClr val="7CCA62"/>
          </a:solidFill>
          <a:ln>
            <a:solidFill>
              <a:srgbClr val="7D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8415857"/>
      </p:ext>
    </p:extLst>
  </p:cSld>
  <p:clrMapOvr>
    <a:masterClrMapping/>
  </p:clrMapOvr>
  <p:transition>
    <p:cover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91F25-ECD8-F64F-E530-FF778C806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0053D6-5A08-DF72-046D-2F582F477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3600" b="1" dirty="0">
                <a:latin typeface="Times New Roman"/>
                <a:cs typeface="Times New Roman"/>
              </a:rPr>
              <a:t>PROJENİN ETKİNLİKLERİ -I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FECDEC-7A4B-707E-A402-EB772EDF3348}"/>
              </a:ext>
            </a:extLst>
          </p:cNvPr>
          <p:cNvSpPr>
            <a:spLocks noGrp="1"/>
          </p:cNvSpPr>
          <p:nvPr/>
        </p:nvSpPr>
        <p:spPr>
          <a:xfrm>
            <a:off x="467544" y="1347614"/>
            <a:ext cx="7787363" cy="307633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Öğrencilerin su kıtlığı ve su tasarruf konusundaki mevcut bilincinin  anket ile ölçülmesi </a:t>
            </a:r>
          </a:p>
          <a:p>
            <a:pPr marL="342900" lvl="0" indent="-342900"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Suyun yolculuğu hikaye saati  eğitimi</a:t>
            </a:r>
          </a:p>
          <a:p>
            <a:pPr marL="342900" lvl="0" indent="-342900">
              <a:lnSpc>
                <a:spcPct val="100000"/>
              </a:lnSpc>
              <a:buFont typeface="+mj-lt"/>
              <a:buAutoNum type="arabicPeriod"/>
            </a:pPr>
            <a:r>
              <a:rPr lang="tr-TR" sz="2000" b="1" dirty="0">
                <a:solidFill>
                  <a:schemeClr val="tx1"/>
                </a:solidFill>
              </a:rPr>
              <a:t>Hedef kitleye su kıtlığı belgeseli yoluyla bilinçlenme                              (25 litre belgeseli gösterimi)</a:t>
            </a:r>
          </a:p>
          <a:p>
            <a:pPr marL="363538" lvl="0" indent="-363538">
              <a:buFont typeface="+mj-lt"/>
              <a:buAutoNum type="arabicPeriod" startAt="4"/>
            </a:pPr>
            <a:r>
              <a:rPr lang="tr-TR" sz="2000" b="1" dirty="0">
                <a:solidFill>
                  <a:schemeClr val="tx1"/>
                </a:solidFill>
              </a:rPr>
              <a:t>Görünmez Su Kaybı Çalışması</a:t>
            </a:r>
          </a:p>
          <a:p>
            <a:pPr marL="363538" lvl="0" indent="-363538">
              <a:buFont typeface="+mj-lt"/>
              <a:buAutoNum type="arabicPeriod" startAt="4"/>
            </a:pPr>
            <a:r>
              <a:rPr lang="tr-TR" sz="2000" b="1" dirty="0">
                <a:solidFill>
                  <a:schemeClr val="tx1"/>
                </a:solidFill>
              </a:rPr>
              <a:t>Su Tasarrufu Yaratıcı Fikir Çalışması</a:t>
            </a:r>
          </a:p>
          <a:p>
            <a:pPr marL="342900" indent="-342900" algn="just">
              <a:buNone/>
            </a:pPr>
            <a:endParaRPr lang="tr-TR" sz="17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Dikdörtgen 3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rgbClr val="7CCA62"/>
          </a:solidFill>
          <a:ln>
            <a:solidFill>
              <a:srgbClr val="7D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9885271"/>
      </p:ext>
    </p:extLst>
  </p:cSld>
  <p:clrMapOvr>
    <a:masterClrMapping/>
  </p:clrMapOvr>
  <p:transition>
    <p:cover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rgbClr val="7CCA62"/>
          </a:solidFill>
          <a:ln>
            <a:solidFill>
              <a:srgbClr val="7D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/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0042D0A3-CC2F-C2CB-E384-F4B9F834531C}"/>
              </a:ext>
            </a:extLst>
          </p:cNvPr>
          <p:cNvSpPr>
            <a:spLocks noGrp="1"/>
          </p:cNvSpPr>
          <p:nvPr/>
        </p:nvSpPr>
        <p:spPr>
          <a:xfrm>
            <a:off x="611560" y="1203598"/>
            <a:ext cx="7786246" cy="328643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None/>
            </a:pPr>
            <a:endParaRPr lang="tr-TR" sz="17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63538" lvl="0" indent="-363538">
              <a:buFont typeface="+mj-lt"/>
              <a:buAutoNum type="arabicPeriod" startAt="6"/>
            </a:pPr>
            <a:r>
              <a:rPr lang="tr-TR" sz="2000" b="1" dirty="0">
                <a:solidFill>
                  <a:schemeClr val="tx1"/>
                </a:solidFill>
              </a:rPr>
              <a:t>Su Hayattır  Resim ve Slogan Çalışması ve velilere yönelik Pratik Su Tasarrufu kartlarının dağıtılması</a:t>
            </a:r>
          </a:p>
          <a:p>
            <a:pPr marL="363538" lvl="0" indent="-363538">
              <a:buFont typeface="+mj-lt"/>
              <a:buAutoNum type="arabicPeriod" startAt="6"/>
            </a:pPr>
            <a:r>
              <a:rPr lang="tr-TR" sz="2000" b="1" dirty="0">
                <a:solidFill>
                  <a:schemeClr val="tx1"/>
                </a:solidFill>
              </a:rPr>
              <a:t>Bozuk çeşmelerin onarılması ve harekete duyarlı çeşme uygulaması</a:t>
            </a:r>
          </a:p>
          <a:p>
            <a:pPr marL="363538" lvl="0" indent="-363538">
              <a:buFont typeface="+mj-lt"/>
              <a:buAutoNum type="arabicPeriod" startAt="6"/>
            </a:pPr>
            <a:r>
              <a:rPr lang="tr-TR" sz="2000" b="1" dirty="0">
                <a:solidFill>
                  <a:schemeClr val="tx1"/>
                </a:solidFill>
              </a:rPr>
              <a:t>Velilerin davet edilerek üretilen  resimlerin  sergilendiği bir etkinlik düzenlenmesi. </a:t>
            </a:r>
          </a:p>
          <a:p>
            <a:pPr marL="363538" lvl="0" indent="-363538">
              <a:buFont typeface="+mj-lt"/>
              <a:buAutoNum type="arabicPeriod" startAt="6"/>
            </a:pPr>
            <a:r>
              <a:rPr lang="tr-TR" sz="2000" b="1" dirty="0">
                <a:solidFill>
                  <a:schemeClr val="tx1"/>
                </a:solidFill>
              </a:rPr>
              <a:t>Son değerlendirme anketi  yapılması ve katılımcı sertifikalarının verilmesi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F30053D6-5A08-DF72-046D-2F582F47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411480"/>
            <a:ext cx="7626096" cy="884682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>
                <a:latin typeface="Times New Roman"/>
                <a:cs typeface="Times New Roman"/>
              </a:rPr>
              <a:t>PROJENİN  ETKİNLİKLERİ-II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4821947"/>
      </p:ext>
    </p:extLst>
  </p:cSld>
  <p:clrMapOvr>
    <a:masterClrMapping/>
  </p:clrMapOvr>
  <p:transition>
    <p:cover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0394C-0731-1B4F-FC52-BA370B956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B06498-FB68-1C14-ED19-B60A4112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57250"/>
          </a:xfrm>
        </p:spPr>
        <p:txBody>
          <a:bodyPr>
            <a:normAutofit/>
          </a:bodyPr>
          <a:lstStyle/>
          <a:p>
            <a:pPr algn="just"/>
            <a:r>
              <a:rPr lang="tr-TR" sz="3600" b="1" dirty="0">
                <a:latin typeface="Times New Roman"/>
                <a:cs typeface="Times New Roman"/>
              </a:rPr>
              <a:t>PROJENİN MALİYETİ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6AA67A-81C6-9557-F127-231E873320B7}"/>
              </a:ext>
            </a:extLst>
          </p:cNvPr>
          <p:cNvSpPr>
            <a:spLocks noGrp="1"/>
          </p:cNvSpPr>
          <p:nvPr/>
        </p:nvSpPr>
        <p:spPr>
          <a:xfrm>
            <a:off x="733806" y="1950986"/>
            <a:ext cx="7831836" cy="206092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800" dirty="0">
                <a:solidFill>
                  <a:schemeClr val="tx1"/>
                </a:solidFill>
                <a:latin typeface="Times New Roman"/>
                <a:cs typeface="Times New Roman"/>
              </a:rPr>
              <a:t>Projemiz, Akdeniz Üniversitesi, Antalya Büyükşehir Belediyesi, </a:t>
            </a:r>
            <a:r>
              <a:rPr lang="tr-TR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Konyaaltı</a:t>
            </a:r>
            <a:r>
              <a:rPr lang="tr-TR" sz="1800" dirty="0">
                <a:solidFill>
                  <a:schemeClr val="tx1"/>
                </a:solidFill>
                <a:latin typeface="Times New Roman"/>
                <a:cs typeface="Times New Roman"/>
              </a:rPr>
              <a:t> Belediyesi, ASAT, Özel Sektör Kuruluşları ve diğer Gerçek ve Tüzel Kişiler gibi gönüllülerin destekleriyle yürütülen, emek-yoğun bir projedir.</a:t>
            </a:r>
            <a:endParaRPr lang="tr-TR" dirty="0">
              <a:solidFill>
                <a:schemeClr val="tx1"/>
              </a:solidFill>
            </a:endParaRPr>
          </a:p>
          <a:p>
            <a:r>
              <a:rPr lang="tr-TR" sz="1800" dirty="0">
                <a:solidFill>
                  <a:schemeClr val="tx1"/>
                </a:solidFill>
                <a:latin typeface="Times New Roman"/>
                <a:cs typeface="Times New Roman"/>
              </a:rPr>
              <a:t>Projemiz,  sponsorlardan sağlanan </a:t>
            </a:r>
            <a:r>
              <a:rPr lang="tr-TR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128.420  TL  </a:t>
            </a:r>
            <a:r>
              <a:rPr lang="tr-TR" sz="1800" dirty="0">
                <a:solidFill>
                  <a:schemeClr val="tx1"/>
                </a:solidFill>
                <a:latin typeface="Times New Roman"/>
                <a:cs typeface="Times New Roman"/>
              </a:rPr>
              <a:t>karşılığı, aynî yardımla gerçekleştirilmiştir.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6060146"/>
      </p:ext>
    </p:extLst>
  </p:cSld>
  <p:clrMapOvr>
    <a:masterClrMapping/>
  </p:clrMapOvr>
  <p:transition>
    <p:cover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-9254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MALİYET TABLOSU (Gider)</a:t>
            </a:r>
          </a:p>
        </p:txBody>
      </p:sp>
      <p:graphicFrame>
        <p:nvGraphicFramePr>
          <p:cNvPr id="8" name="7 İçerik Yer Tutucusu"/>
          <p:cNvGraphicFramePr>
            <a:graphicFrameLocks noGrp="1"/>
          </p:cNvGraphicFramePr>
          <p:nvPr>
            <p:ph idx="1"/>
          </p:nvPr>
        </p:nvGraphicFramePr>
        <p:xfrm>
          <a:off x="539552" y="627534"/>
          <a:ext cx="7776864" cy="4320481"/>
        </p:xfrm>
        <a:graphic>
          <a:graphicData uri="http://schemas.openxmlformats.org/drawingml/2006/table">
            <a:tbl>
              <a:tblPr/>
              <a:tblGrid>
                <a:gridCol w="2159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7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latin typeface="Times New Roman"/>
                          <a:ea typeface="Times New Roman"/>
                          <a:cs typeface="Times New Roman"/>
                        </a:rPr>
                        <a:t>Bütçe Kalemleri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499110" indent="-32512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“Felsefeyle Farkındalık Dünya Hep Çok Aydınlık : Minik Eller Büyük Damlalar” Projesi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2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50" b="1" dirty="0">
                          <a:latin typeface="Times New Roman"/>
                          <a:ea typeface="Times New Roman"/>
                          <a:cs typeface="Times New Roman"/>
                        </a:rPr>
                        <a:t>GİDERLER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Birim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Toplam Miktar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Birim Fiyatı 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Tutar (TL)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Afiş , tasarım, basım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4.500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Sertifika basım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282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2820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Konferans salonu 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Konuşmacı ücreti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Temsil ve ikram gideri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kişi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100 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5.000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Fotoselli batarya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26.000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52.000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Batarya değişimi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5.000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Okul musluk tamiri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9.000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Ulaşım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6.600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 Veli Bilgilendirme</a:t>
                      </a:r>
                      <a:r>
                        <a:rPr lang="tr-TR" sz="10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 kartları 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2.700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Kapanış etkinliği</a:t>
                      </a:r>
                      <a:r>
                        <a:rPr lang="tr-TR" sz="800" b="0" baseline="0" dirty="0">
                          <a:latin typeface="Times New Roman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Resim Sergisi 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5.000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Kırtasiye vb. diğer 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3800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latin typeface="Times New Roman"/>
                          <a:ea typeface="Times New Roman"/>
                          <a:cs typeface="Times New Roman"/>
                        </a:rPr>
                        <a:t>5.800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100" b="1"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50" b="1" dirty="0">
                          <a:latin typeface="Times New Roman"/>
                          <a:ea typeface="Times New Roman"/>
                          <a:cs typeface="Times New Roman"/>
                        </a:rPr>
                        <a:t>128420 </a:t>
                      </a:r>
                      <a:endParaRPr lang="tr-T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7179" marR="371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19</a:t>
            </a:fld>
            <a:endParaRPr lang="tr-TR"/>
          </a:p>
        </p:txBody>
      </p:sp>
    </p:spTree>
  </p:cSld>
  <p:clrMapOvr>
    <a:masterClrMapping/>
  </p:clrMapOvr>
  <p:transition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209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53344" y="205979"/>
            <a:ext cx="3898776" cy="857250"/>
          </a:xfrm>
        </p:spPr>
        <p:txBody>
          <a:bodyPr>
            <a:noAutofit/>
          </a:bodyPr>
          <a:lstStyle/>
          <a:p>
            <a:pPr algn="l"/>
            <a:r>
              <a:rPr lang="tr-TR" sz="5400" b="1" dirty="0"/>
              <a:t>Ana fikir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</a:t>
            </a:fld>
            <a:endParaRPr lang="tr-T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-9254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tr-TR" sz="2400" b="1" dirty="0">
                <a:latin typeface="Times New Roman" pitchFamily="18" charset="0"/>
                <a:cs typeface="Times New Roman" pitchFamily="18" charset="0"/>
              </a:rPr>
              <a:t>MALİYET TABLOSU (Gelir)</a:t>
            </a:r>
          </a:p>
        </p:txBody>
      </p:sp>
      <p:graphicFrame>
        <p:nvGraphicFramePr>
          <p:cNvPr id="5" name="4 Tablo"/>
          <p:cNvGraphicFramePr>
            <a:graphicFrameLocks noGrp="1"/>
          </p:cNvGraphicFramePr>
          <p:nvPr/>
        </p:nvGraphicFramePr>
        <p:xfrm>
          <a:off x="179511" y="627534"/>
          <a:ext cx="8712970" cy="4391088"/>
        </p:xfrm>
        <a:graphic>
          <a:graphicData uri="http://schemas.openxmlformats.org/drawingml/2006/table">
            <a:tbl>
              <a:tblPr/>
              <a:tblGrid>
                <a:gridCol w="1987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1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4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64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0404">
                <a:tc gridSpan="2">
                  <a:txBody>
                    <a:bodyPr/>
                    <a:lstStyle/>
                    <a:p>
                      <a:pPr marL="499110" indent="-32512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</a:t>
                      </a:r>
                      <a:r>
                        <a:rPr lang="tr-TR" sz="12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tr-TR" sz="1200" b="1" dirty="0">
                          <a:latin typeface="Times New Roman"/>
                          <a:ea typeface="Times New Roman"/>
                          <a:cs typeface="Times New Roman"/>
                        </a:rPr>
                        <a:t>  Bütçe Kalemleri</a:t>
                      </a:r>
                      <a:endParaRPr lang="tr-TR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498475" indent="-4984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“Felsefeyle Farkındalık Dünya Hep Çok Aydınlık : Minik Eller Büyük Damlalar” Projesi</a:t>
                      </a:r>
                      <a:endParaRPr lang="tr-TR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62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50" b="1" dirty="0">
                          <a:latin typeface="Times New Roman"/>
                          <a:ea typeface="Times New Roman"/>
                          <a:cs typeface="Times New Roman"/>
                        </a:rPr>
                        <a:t>          GELİRLER </a:t>
                      </a:r>
                      <a:r>
                        <a:rPr lang="tr-TR" sz="105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</a:t>
                      </a:r>
                      <a:r>
                        <a:rPr lang="tr-TR" sz="1050" b="1" dirty="0">
                          <a:latin typeface="Times New Roman"/>
                          <a:ea typeface="Times New Roman"/>
                          <a:cs typeface="Times New Roman"/>
                        </a:rPr>
                        <a:t>KAYNAKLAR</a:t>
                      </a:r>
                      <a:endParaRPr lang="tr-TR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Birim</a:t>
                      </a:r>
                      <a:endParaRPr lang="tr-TR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Toplam Miktar</a:t>
                      </a:r>
                      <a:endParaRPr lang="tr-TR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Birim Fiyatı </a:t>
                      </a:r>
                      <a:endParaRPr lang="tr-TR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Tutar (TL)</a:t>
                      </a:r>
                      <a:endParaRPr lang="tr-TR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Afiş , tasarım, basım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Proje Ekibi - Gönüllüler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4.500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Sertifika basım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Gönüllü Tüzel Kişi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282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2820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Konferans salonu 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Edebiyat Fakültesi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Konuşmacı ücreti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Akdeniz Üniversitesi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Temsil ve ikram gideri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Proje Ekibi - Gönüllüler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kişi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100 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5.000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Fotoselli batarya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Opal Ticaret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26.000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52.000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Batarya değişimi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Gönüllü gerçek kişi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5.000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Okul musluk tamiri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ASAT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9.000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7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Ulaşım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Proje Ekibi - Gönüllüler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6.600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    Veli Bilgilendirme kartları 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ASAT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2.700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7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Kapanış etkinliği</a:t>
                      </a:r>
                      <a:r>
                        <a:rPr lang="tr-TR" sz="800" b="1" baseline="0" dirty="0">
                          <a:latin typeface="Times New Roman"/>
                          <a:ea typeface="Times New Roman"/>
                          <a:cs typeface="Times New Roman"/>
                        </a:rPr>
                        <a:t>    </a:t>
                      </a: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Resim Sergisi 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Proje Ekibi - Gönüllüler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5.000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10.000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>
                          <a:latin typeface="Times New Roman"/>
                          <a:ea typeface="Times New Roman"/>
                          <a:cs typeface="Times New Roman"/>
                        </a:rPr>
                        <a:t>Kırtasiye vb. diğer </a:t>
                      </a: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Gönüllü tüzel kişi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adet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3800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900" b="1" dirty="0">
                          <a:latin typeface="Times New Roman"/>
                          <a:ea typeface="Times New Roman"/>
                          <a:cs typeface="Times New Roman"/>
                        </a:rPr>
                        <a:t>5.800</a:t>
                      </a:r>
                      <a:endParaRPr lang="tr-TR" sz="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2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tr-TR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tr-TR" sz="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800" b="1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7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8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7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800" b="1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tr-TR" sz="7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050" b="1" dirty="0">
                          <a:latin typeface="Times New Roman"/>
                          <a:ea typeface="Times New Roman"/>
                          <a:cs typeface="Times New Roman"/>
                        </a:rPr>
                        <a:t>128.420 </a:t>
                      </a:r>
                      <a:endParaRPr lang="tr-TR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133" marR="361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20</a:t>
            </a:fld>
            <a:endParaRPr lang="tr-TR"/>
          </a:p>
        </p:txBody>
      </p:sp>
    </p:spTree>
  </p:cSld>
  <p:clrMapOvr>
    <a:masterClrMapping/>
  </p:clrMapOvr>
  <p:transition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/>
          <a:lstStyle/>
          <a:p>
            <a:pPr algn="l"/>
            <a:r>
              <a:rPr lang="tr-TR" b="1" dirty="0" err="1"/>
              <a:t>Demo</a:t>
            </a:r>
            <a:r>
              <a:rPr lang="tr-TR" b="1" dirty="0"/>
              <a:t> etkinlik 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6084168" y="195486"/>
            <a:ext cx="230425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tr-TR" sz="2800" dirty="0"/>
              <a:t>18 Aralık 2025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843558"/>
            <a:ext cx="9324528" cy="4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21</a:t>
            </a:fld>
            <a:endParaRPr lang="tr-TR"/>
          </a:p>
        </p:txBody>
      </p:sp>
    </p:spTree>
  </p:cSld>
  <p:clrMapOvr>
    <a:masterClrMapping/>
  </p:clrMapOvr>
  <p:transition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03"/>
            <a:ext cx="9144000" cy="512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22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21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6000"/>
          </a:blip>
          <a:srcRect/>
          <a:stretch>
            <a:fillRect/>
          </a:stretch>
        </p:blipFill>
        <p:spPr bwMode="auto">
          <a:xfrm>
            <a:off x="862013" y="14288"/>
            <a:ext cx="741997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24</a:t>
            </a:fld>
            <a:endParaRPr lang="tr-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Aslında çocuklar her şeyin farkında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5000" contrast="54000"/>
          </a:blip>
          <a:srcRect/>
          <a:stretch>
            <a:fillRect/>
          </a:stretch>
        </p:blipFill>
        <p:spPr bwMode="auto">
          <a:xfrm>
            <a:off x="0" y="1563638"/>
            <a:ext cx="913658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25</a:t>
            </a:fld>
            <a:endParaRPr lang="tr-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05979"/>
            <a:ext cx="3754760" cy="857250"/>
          </a:xfrm>
        </p:spPr>
        <p:txBody>
          <a:bodyPr/>
          <a:lstStyle/>
          <a:p>
            <a:pPr algn="l"/>
            <a:r>
              <a:rPr lang="tr-TR" b="1" dirty="0"/>
              <a:t>Sayısal veriler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400" b="1" dirty="0" err="1"/>
              <a:t>Demo</a:t>
            </a:r>
            <a:r>
              <a:rPr lang="tr-TR" sz="2400" b="1" dirty="0"/>
              <a:t> sunumumuza katılan kişi sayısı 61 kişidir.</a:t>
            </a:r>
          </a:p>
          <a:p>
            <a:r>
              <a:rPr lang="tr-TR" sz="2400" b="1" dirty="0"/>
              <a:t>Eğitim çalışmamıza iki ilkokul katılmıştır. Bunlar: </a:t>
            </a:r>
          </a:p>
          <a:p>
            <a:pPr marL="628650" indent="-365125">
              <a:buNone/>
            </a:pPr>
            <a:r>
              <a:rPr lang="tr-TR" sz="2400" b="1" dirty="0"/>
              <a:t>     1. Ahmet Bileydi İlkokulu  (</a:t>
            </a:r>
            <a:r>
              <a:rPr lang="tr-TR" sz="2400" b="1" dirty="0" err="1"/>
              <a:t>Muratpaşa</a:t>
            </a:r>
            <a:r>
              <a:rPr lang="tr-TR" sz="2400" b="1" dirty="0"/>
              <a:t>)</a:t>
            </a:r>
          </a:p>
          <a:p>
            <a:pPr marL="628650" indent="-365125">
              <a:buNone/>
            </a:pPr>
            <a:r>
              <a:rPr lang="tr-TR" sz="2400" b="1" dirty="0"/>
              <a:t>     2. </a:t>
            </a:r>
            <a:r>
              <a:rPr lang="tr-TR" sz="2400" b="1" dirty="0" err="1"/>
              <a:t>Abdurrahman</a:t>
            </a:r>
            <a:r>
              <a:rPr lang="tr-TR" sz="2400" b="1" dirty="0"/>
              <a:t>-Neriman Bileydi İlkokulu (</a:t>
            </a:r>
            <a:r>
              <a:rPr lang="tr-TR" sz="2400" b="1" dirty="0" err="1"/>
              <a:t>Konyaaltı</a:t>
            </a:r>
            <a:r>
              <a:rPr lang="tr-TR" sz="2400" b="1" dirty="0"/>
              <a:t>)</a:t>
            </a:r>
          </a:p>
          <a:p>
            <a:r>
              <a:rPr lang="tr-TR" sz="2400" b="1" dirty="0"/>
              <a:t>Toplam on adet dördüncü sınıf şubesindeki 269 öğrenciye eğitim verilmiştir</a:t>
            </a:r>
          </a:p>
          <a:p>
            <a:r>
              <a:rPr lang="tr-TR" sz="2400" b="1" dirty="0"/>
              <a:t>Başlangıç anketimizi yanıtlayan öğrenci sayısı 162 kişidir</a:t>
            </a:r>
          </a:p>
          <a:p>
            <a:r>
              <a:rPr lang="tr-TR" sz="2400" b="1" dirty="0"/>
              <a:t>Bitiş anketimizi yanıtlayan öğrenci sayısı 82 kişidir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26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Metin kutusu"/>
          <p:cNvSpPr txBox="1"/>
          <p:nvPr/>
        </p:nvSpPr>
        <p:spPr>
          <a:xfrm>
            <a:off x="107504" y="19548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SUYUN YOLCULUĞU</a:t>
            </a: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27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lkokul Sunum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28</a:t>
            </a:fld>
            <a:endParaRPr lang="tr-T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195486"/>
            <a:ext cx="8229600" cy="857250"/>
          </a:xfrm>
        </p:spPr>
        <p:txBody>
          <a:bodyPr/>
          <a:lstStyle/>
          <a:p>
            <a:pPr algn="l"/>
            <a:r>
              <a:rPr lang="tr-TR" b="1" dirty="0"/>
              <a:t>Felsefe Köşesi: Düşünelim !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059582"/>
            <a:ext cx="4042792" cy="579511"/>
          </a:xfrm>
        </p:spPr>
        <p:txBody>
          <a:bodyPr/>
          <a:lstStyle/>
          <a:p>
            <a:r>
              <a:rPr lang="tr-TR" b="1" dirty="0"/>
              <a:t>Suyun rengi ?</a:t>
            </a:r>
          </a:p>
        </p:txBody>
      </p:sp>
      <p:sp>
        <p:nvSpPr>
          <p:cNvPr id="7" name="2 İçerik Yer Tutucusu"/>
          <p:cNvSpPr txBox="1">
            <a:spLocks/>
          </p:cNvSpPr>
          <p:nvPr/>
        </p:nvSpPr>
        <p:spPr>
          <a:xfrm>
            <a:off x="467544" y="1779662"/>
            <a:ext cx="5112568" cy="336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Suyun şeffaf ise nasıl oluyor da deniz </a:t>
            </a:r>
            <a:r>
              <a:rPr kumimoji="0" lang="tr-TR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mavi görünüyor</a:t>
            </a:r>
            <a:r>
              <a:rPr kumimoji="0" lang="tr-TR" sz="28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2800" b="1" dirty="0"/>
              <a:t>Suyun gücü her şeye uyum sağlamasından mı geliyor?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r-TR" sz="2800" b="1" dirty="0"/>
              <a:t>Tasarruf yapmak bir kural mıdır, yoksa suya duyduğumuz saygının bir ifadesi midir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tr-TR" sz="32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23478"/>
            <a:ext cx="20288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 descr="C:\Users\hp\Desktop\TDP\Düşünen çoc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707654"/>
            <a:ext cx="2419350" cy="3019425"/>
          </a:xfrm>
          <a:prstGeom prst="rect">
            <a:avLst/>
          </a:prstGeom>
          <a:noFill/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05979"/>
            <a:ext cx="5482952" cy="857250"/>
          </a:xfrm>
        </p:spPr>
        <p:txBody>
          <a:bodyPr/>
          <a:lstStyle/>
          <a:p>
            <a:pPr algn="l"/>
            <a:r>
              <a:rPr lang="tr-TR" b="1" dirty="0"/>
              <a:t>Damlaya Damlaya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699792" y="1995686"/>
            <a:ext cx="3240360" cy="25202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b="1" dirty="0"/>
              <a:t>	Bozuk bir musluk yılda binlerce litre suyu çöpe atar.</a:t>
            </a:r>
          </a:p>
          <a:p>
            <a:endParaRPr lang="tr-TR" dirty="0"/>
          </a:p>
        </p:txBody>
      </p:sp>
      <p:sp>
        <p:nvSpPr>
          <p:cNvPr id="5" name="1 Başlık"/>
          <p:cNvSpPr txBox="1">
            <a:spLocks/>
          </p:cNvSpPr>
          <p:nvPr/>
        </p:nvSpPr>
        <p:spPr>
          <a:xfrm>
            <a:off x="4716016" y="195486"/>
            <a:ext cx="245023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Yok Olur !.</a:t>
            </a:r>
          </a:p>
        </p:txBody>
      </p:sp>
      <p:pic>
        <p:nvPicPr>
          <p:cNvPr id="8194" name="Picture 2" descr="C:\Users\hp\Desktop\TDP\Afişler\Çor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9515"/>
            <a:ext cx="3024336" cy="4103985"/>
          </a:xfrm>
          <a:prstGeom prst="rect">
            <a:avLst/>
          </a:prstGeom>
          <a:noFill/>
        </p:spPr>
      </p:pic>
      <p:pic>
        <p:nvPicPr>
          <p:cNvPr id="6" name="Picture 3" descr="C:\Users\hp\Desktop\TDP\Proje Amblem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580111" y="915566"/>
            <a:ext cx="3563889" cy="3459130"/>
          </a:xfrm>
          <a:prstGeom prst="rect">
            <a:avLst/>
          </a:prstGeom>
          <a:noFill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30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7" name="Picture 3" descr="C:\Users\hp\Desktop\eklenecekler\20260218_153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1224" cy="514350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2699792" y="267494"/>
            <a:ext cx="428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25 LİTRE BELGESEL GÖSTERİMİ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31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C:\Users\hp\Desktop\eklenecekler\20260218_130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1224" cy="5143500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32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8" y="19050"/>
            <a:ext cx="921067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5486"/>
            <a:ext cx="7488832" cy="8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1573" y="987574"/>
            <a:ext cx="23526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8890" y="1039763"/>
            <a:ext cx="1733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34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31"/>
            <a:ext cx="9144000" cy="5100638"/>
          </a:xfrm>
          <a:prstGeom prst="rect">
            <a:avLst/>
          </a:prstGeom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35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27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36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C:\Users\hp\Desktop\Yeni klasör (4)\Yaratıcı Fikir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0"/>
            <a:ext cx="3491880" cy="4948014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37</a:t>
            </a:fld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-3000" contrast="32000"/>
          </a:blip>
          <a:srcRect/>
          <a:stretch>
            <a:fillRect/>
          </a:stretch>
        </p:blipFill>
        <p:spPr bwMode="auto">
          <a:xfrm>
            <a:off x="0" y="0"/>
            <a:ext cx="320384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>
            <a:lum bright="-14000" contrast="20000"/>
          </a:blip>
          <a:srcRect/>
          <a:stretch>
            <a:fillRect/>
          </a:stretch>
        </p:blipFill>
        <p:spPr bwMode="auto">
          <a:xfrm>
            <a:off x="3203848" y="0"/>
            <a:ext cx="25922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C:\Users\hp\Desktop\eklenecekler\20260422_124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19548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tr-TR" sz="4000" b="1" dirty="0"/>
              <a:t>Resim Sergisi Hazırlıkları</a:t>
            </a:r>
          </a:p>
        </p:txBody>
      </p:sp>
      <p:pic>
        <p:nvPicPr>
          <p:cNvPr id="15362" name="Picture 2" descr="C:\Users\hp\Desktop\eklenecekler\20260422_162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03598"/>
            <a:ext cx="4969965" cy="3096344"/>
          </a:xfrm>
          <a:prstGeom prst="rect">
            <a:avLst/>
          </a:prstGeom>
          <a:noFill/>
        </p:spPr>
      </p:pic>
      <p:pic>
        <p:nvPicPr>
          <p:cNvPr id="15363" name="Picture 3" descr="C:\Users\hp\Desktop\Yeni klasör (3)\WhatsApp Image 2026-04-22 at 17.59.3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9502"/>
            <a:ext cx="3779912" cy="4371950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39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71550"/>
            <a:ext cx="7779154" cy="43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755576" y="-20538"/>
            <a:ext cx="7488832" cy="857250"/>
          </a:xfrm>
        </p:spPr>
        <p:txBody>
          <a:bodyPr>
            <a:normAutofit/>
          </a:bodyPr>
          <a:lstStyle/>
          <a:p>
            <a:pPr algn="l"/>
            <a:r>
              <a:rPr lang="tr-TR" b="1" dirty="0"/>
              <a:t>Projemizin ilk taslağı hazırlandı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6300193" y="2571750"/>
            <a:ext cx="208823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tr-TR" sz="2800" dirty="0"/>
              <a:t>4 Ekim 2025</a:t>
            </a: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C:\Users\hp\Desktop\eklenecekler\20260422_165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232" cy="5143500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40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512" y="0"/>
            <a:ext cx="5256584" cy="843558"/>
          </a:xfrm>
        </p:spPr>
        <p:txBody>
          <a:bodyPr>
            <a:normAutofit/>
          </a:bodyPr>
          <a:lstStyle/>
          <a:p>
            <a:pPr algn="l"/>
            <a:r>
              <a:rPr lang="tr-TR" b="1" dirty="0"/>
              <a:t>23 Nisan 2026</a:t>
            </a:r>
          </a:p>
        </p:txBody>
      </p:sp>
      <p:pic>
        <p:nvPicPr>
          <p:cNvPr id="18435" name="Picture 3" descr="C:\Users\hp\Desktop\eklenecekler\20260423_104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3558"/>
            <a:ext cx="9144000" cy="4299942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41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 descr="C:\Users\hp\Desktop\eklenecekler\20260423_105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42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95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5" y="1"/>
            <a:ext cx="42005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43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555526"/>
            <a:ext cx="8712968" cy="857250"/>
          </a:xfrm>
        </p:spPr>
        <p:txBody>
          <a:bodyPr>
            <a:normAutofit fontScale="90000"/>
          </a:bodyPr>
          <a:lstStyle/>
          <a:p>
            <a:pPr algn="l"/>
            <a:r>
              <a:rPr lang="tr-TR" b="1" dirty="0"/>
              <a:t>Katılım ve teşekkür belgeleri düzenlendi</a:t>
            </a:r>
          </a:p>
        </p:txBody>
      </p:sp>
      <p:pic>
        <p:nvPicPr>
          <p:cNvPr id="38914" name="Picture 2" descr="C:\Users\hp\Desktop\Yeni klasör (4)\IMG-20260429-WA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79662"/>
            <a:ext cx="4355976" cy="3168352"/>
          </a:xfrm>
          <a:prstGeom prst="rect">
            <a:avLst/>
          </a:prstGeom>
          <a:noFill/>
        </p:spPr>
      </p:pic>
      <p:pic>
        <p:nvPicPr>
          <p:cNvPr id="38915" name="Picture 3" descr="C:\Users\hp\Desktop\Yeni klasör (4)\IMG-20260429-WA00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9663"/>
            <a:ext cx="4644008" cy="3168352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44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67494"/>
            <a:ext cx="5652120" cy="857250"/>
          </a:xfrm>
        </p:spPr>
        <p:txBody>
          <a:bodyPr>
            <a:noAutofit/>
          </a:bodyPr>
          <a:lstStyle/>
          <a:p>
            <a:pPr algn="l"/>
            <a:r>
              <a:rPr lang="tr-TR" sz="4000" b="1" dirty="0"/>
              <a:t>Sponsorlarımıza teşekkür</a:t>
            </a:r>
            <a:br>
              <a:rPr lang="tr-TR" sz="4000" b="1" dirty="0"/>
            </a:br>
            <a:r>
              <a:rPr lang="tr-TR" sz="4000" b="1" dirty="0"/>
              <a:t>               ziyaretleri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82224"/>
            <a:ext cx="3672408" cy="386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hp\Desktop\20260428_131056(0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0"/>
            <a:ext cx="3168352" cy="6257495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45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3328" y="2067694"/>
            <a:ext cx="8481120" cy="857250"/>
          </a:xfrm>
        </p:spPr>
        <p:txBody>
          <a:bodyPr>
            <a:noAutofit/>
          </a:bodyPr>
          <a:lstStyle/>
          <a:p>
            <a:r>
              <a:rPr lang="tr-TR" sz="2000" b="1" dirty="0"/>
              <a:t>Sponsorumuza, öğretmenlerimize ve müdürlerimize teşekkür plaketi takdimi</a:t>
            </a:r>
          </a:p>
        </p:txBody>
      </p:sp>
      <p:pic>
        <p:nvPicPr>
          <p:cNvPr id="1026" name="Picture 2" descr="C:\Users\hp\Desktop\Son fotolar\20260505_161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2756046"/>
            <a:ext cx="3563888" cy="2387454"/>
          </a:xfrm>
          <a:prstGeom prst="rect">
            <a:avLst/>
          </a:prstGeom>
          <a:noFill/>
        </p:spPr>
      </p:pic>
      <p:pic>
        <p:nvPicPr>
          <p:cNvPr id="1027" name="Picture 3" descr="C:\Users\hp\Desktop\Son fotolar\20260505_161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55" y="0"/>
            <a:ext cx="3491881" cy="226609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79" y="0"/>
            <a:ext cx="3312369" cy="224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787774"/>
            <a:ext cx="3456384" cy="221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46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tr-TR" sz="3600" b="1" dirty="0">
                <a:latin typeface="Times New Roman" pitchFamily="18" charset="0"/>
                <a:cs typeface="Times New Roman" pitchFamily="18" charset="0"/>
              </a:rPr>
              <a:t>Öğrencilerimize Katılım Belgesi Takdimi </a:t>
            </a:r>
          </a:p>
        </p:txBody>
      </p:sp>
      <p:pic>
        <p:nvPicPr>
          <p:cNvPr id="2050" name="Picture 2" descr="C:\Users\hp\Desktop\Son fotolar\IMG-20260504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6239" y="1923678"/>
            <a:ext cx="4877762" cy="3219822"/>
          </a:xfrm>
          <a:prstGeom prst="rect">
            <a:avLst/>
          </a:prstGeom>
          <a:noFill/>
        </p:spPr>
      </p:pic>
      <p:pic>
        <p:nvPicPr>
          <p:cNvPr id="2051" name="Picture 3" descr="C:\Users\hp\Desktop\Son fotolar\IMG-20260504-WA003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31590"/>
            <a:ext cx="4139952" cy="2970781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47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715" y="0"/>
            <a:ext cx="752269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48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3364598-AD4E-85EF-5CD8-B6601761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7250"/>
          </a:xfrm>
        </p:spPr>
        <p:txBody>
          <a:bodyPr>
            <a:normAutofit/>
          </a:bodyPr>
          <a:lstStyle/>
          <a:p>
            <a:pPr algn="just"/>
            <a:r>
              <a:rPr lang="tr-TR" sz="3200" b="1" dirty="0">
                <a:latin typeface="Times New Roman"/>
                <a:cs typeface="Times New Roman"/>
              </a:rPr>
              <a:t>Dış Paydaş Değerlendirme Anket Sonuçları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23000"/>
          </a:blip>
          <a:srcRect/>
          <a:stretch>
            <a:fillRect/>
          </a:stretch>
        </p:blipFill>
        <p:spPr bwMode="auto">
          <a:xfrm>
            <a:off x="323528" y="1059582"/>
            <a:ext cx="2736304" cy="167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>
            <a:lum bright="-12000" contrast="23000"/>
          </a:blip>
          <a:srcRect/>
          <a:stretch>
            <a:fillRect/>
          </a:stretch>
        </p:blipFill>
        <p:spPr bwMode="auto">
          <a:xfrm>
            <a:off x="3347864" y="1059582"/>
            <a:ext cx="2520280" cy="157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 cstate="print">
            <a:lum bright="-12000" contrast="23000"/>
          </a:blip>
          <a:srcRect/>
          <a:stretch>
            <a:fillRect/>
          </a:stretch>
        </p:blipFill>
        <p:spPr bwMode="auto">
          <a:xfrm>
            <a:off x="6300192" y="1059582"/>
            <a:ext cx="2664296" cy="15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5" cstate="print">
            <a:lum bright="-12000" contrast="23000"/>
          </a:blip>
          <a:srcRect/>
          <a:stretch>
            <a:fillRect/>
          </a:stretch>
        </p:blipFill>
        <p:spPr bwMode="auto">
          <a:xfrm>
            <a:off x="395536" y="3003798"/>
            <a:ext cx="263966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6" cstate="print">
            <a:lum bright="-12000" contrast="23000"/>
          </a:blip>
          <a:srcRect/>
          <a:stretch>
            <a:fillRect/>
          </a:stretch>
        </p:blipFill>
        <p:spPr bwMode="auto">
          <a:xfrm>
            <a:off x="3275856" y="3003798"/>
            <a:ext cx="2664296" cy="149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7" cstate="print">
            <a:lum bright="-12000" contrast="23000"/>
          </a:blip>
          <a:srcRect/>
          <a:stretch>
            <a:fillRect/>
          </a:stretch>
        </p:blipFill>
        <p:spPr bwMode="auto">
          <a:xfrm>
            <a:off x="6444208" y="2931790"/>
            <a:ext cx="2627784" cy="158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49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7250"/>
          </a:xfrm>
        </p:spPr>
        <p:txBody>
          <a:bodyPr/>
          <a:lstStyle/>
          <a:p>
            <a:r>
              <a:rPr lang="tr-TR" b="1" dirty="0"/>
              <a:t>Etik sözleşme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9582"/>
            <a:ext cx="7462220" cy="408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Yuvarlatılmış Dikdörtgen"/>
          <p:cNvSpPr/>
          <p:nvPr/>
        </p:nvSpPr>
        <p:spPr>
          <a:xfrm>
            <a:off x="4716016" y="3579862"/>
            <a:ext cx="1224136" cy="432048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5</a:t>
            </a:fld>
            <a:endParaRPr lang="tr-T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65413DBB-61F5-4FF7-B1C7-91BCBD8D1E26}"/>
              </a:ext>
            </a:extLst>
          </p:cNvPr>
          <p:cNvSpPr txBox="1">
            <a:spLocks/>
          </p:cNvSpPr>
          <p:nvPr/>
        </p:nvSpPr>
        <p:spPr>
          <a:xfrm>
            <a:off x="251520" y="-20538"/>
            <a:ext cx="763284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İç Paydaş Değerlendirme Anket Sonuçları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2123728" y="771550"/>
            <a:ext cx="156431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3851920" y="843558"/>
            <a:ext cx="150312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5580112" y="843558"/>
            <a:ext cx="1584176" cy="145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5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0" y="771550"/>
            <a:ext cx="210001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6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7308304" y="915566"/>
            <a:ext cx="1612913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7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0" y="2931790"/>
            <a:ext cx="201172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9" name="Picture 9"/>
          <p:cNvPicPr>
            <a:picLocks noChangeAspect="1" noChangeArrowheads="1"/>
          </p:cNvPicPr>
          <p:nvPr/>
        </p:nvPicPr>
        <p:blipFill>
          <a:blip r:embed="rId8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1979712" y="2946492"/>
            <a:ext cx="1656184" cy="149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Picture 10"/>
          <p:cNvPicPr>
            <a:picLocks noChangeAspect="1" noChangeArrowheads="1"/>
          </p:cNvPicPr>
          <p:nvPr/>
        </p:nvPicPr>
        <p:blipFill>
          <a:blip r:embed="rId9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3779912" y="3003798"/>
            <a:ext cx="1780406" cy="14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1" name="Picture 11"/>
          <p:cNvPicPr>
            <a:picLocks noChangeAspect="1" noChangeArrowheads="1"/>
          </p:cNvPicPr>
          <p:nvPr/>
        </p:nvPicPr>
        <p:blipFill>
          <a:blip r:embed="rId10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5652120" y="3003798"/>
            <a:ext cx="164910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2" name="Picture 12"/>
          <p:cNvPicPr>
            <a:picLocks noChangeAspect="1" noChangeArrowheads="1"/>
          </p:cNvPicPr>
          <p:nvPr/>
        </p:nvPicPr>
        <p:blipFill>
          <a:blip r:embed="rId11" cstate="print">
            <a:lum bright="-10000" contrast="17000"/>
          </a:blip>
          <a:srcRect/>
          <a:stretch>
            <a:fillRect/>
          </a:stretch>
        </p:blipFill>
        <p:spPr bwMode="auto">
          <a:xfrm>
            <a:off x="7524328" y="2963539"/>
            <a:ext cx="1619672" cy="140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50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23528" y="-20538"/>
            <a:ext cx="8229600" cy="733772"/>
          </a:xfrm>
        </p:spPr>
        <p:txBody>
          <a:bodyPr>
            <a:normAutofit/>
          </a:bodyPr>
          <a:lstStyle/>
          <a:p>
            <a:pPr algn="l"/>
            <a:r>
              <a:rPr lang="tr-TR" sz="3200" b="1" dirty="0">
                <a:latin typeface="Times New Roman" pitchFamily="18" charset="0"/>
                <a:cs typeface="Times New Roman" pitchFamily="18" charset="0"/>
              </a:rPr>
              <a:t>VERİ  KARŞILAŞTIRMA  TABLOSU</a:t>
            </a:r>
            <a:r>
              <a:rPr lang="tr-TR" sz="3500" b="1" baseline="2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graphicFrame>
        <p:nvGraphicFramePr>
          <p:cNvPr id="4" name="3 Tablo"/>
          <p:cNvGraphicFramePr>
            <a:graphicFrameLocks noGrp="1"/>
          </p:cNvGraphicFramePr>
          <p:nvPr/>
        </p:nvGraphicFramePr>
        <p:xfrm>
          <a:off x="395536" y="555524"/>
          <a:ext cx="8136904" cy="3975594"/>
        </p:xfrm>
        <a:graphic>
          <a:graphicData uri="http://schemas.openxmlformats.org/drawingml/2006/table">
            <a:tbl>
              <a:tblPr/>
              <a:tblGrid>
                <a:gridCol w="2264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Soru No</a:t>
                      </a:r>
                      <a:endParaRPr lang="tr-TR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Ön Test </a:t>
                      </a:r>
                      <a:r>
                        <a:rPr lang="tr-TR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(%)</a:t>
                      </a:r>
                      <a:endParaRPr lang="tr-TR" sz="15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Son Test </a:t>
                      </a:r>
                      <a:r>
                        <a:rPr lang="tr-TR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(%)</a:t>
                      </a:r>
                      <a:endParaRPr lang="tr-TR" sz="15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Fark (Artış) </a:t>
                      </a:r>
                      <a:r>
                        <a:rPr lang="tr-TR" sz="15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(%)</a:t>
                      </a:r>
                      <a:endParaRPr lang="tr-TR" sz="15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1.  Musluğu kapatma</a:t>
                      </a:r>
                      <a:endParaRPr lang="tr-TR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90,1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98,8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8,7</a:t>
                      </a:r>
                      <a:endParaRPr lang="tr-TR" sz="14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2.  Damlayan musluğu bildirme</a:t>
                      </a:r>
                      <a:endParaRPr lang="tr-TR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62,9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93,9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tr-TR" sz="14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3.  Meyve/Sebze yıkama yöntemi</a:t>
                      </a:r>
                      <a:endParaRPr lang="tr-TR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43,2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89,0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45,8</a:t>
                      </a:r>
                      <a:endParaRPr lang="tr-TR" sz="14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4.  Duşta su tasarrufu</a:t>
                      </a:r>
                      <a:endParaRPr lang="tr-TR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71,6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96,3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24,7</a:t>
                      </a:r>
                      <a:endParaRPr lang="tr-TR" sz="14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5.  Su kıtlığı haberlerini okuma</a:t>
                      </a:r>
                      <a:endParaRPr lang="tr-TR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45,7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87,8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42,1</a:t>
                      </a:r>
                      <a:endParaRPr lang="tr-TR" sz="14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6.  Arkadaşını uyarma</a:t>
                      </a:r>
                      <a:endParaRPr lang="tr-TR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68,5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97,6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29,1</a:t>
                      </a:r>
                      <a:endParaRPr lang="tr-TR" sz="14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7.  Su bitecek endişesi</a:t>
                      </a:r>
                      <a:endParaRPr lang="tr-TR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72,8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95,1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22,3</a:t>
                      </a:r>
                      <a:endParaRPr lang="tr-TR" sz="14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8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8.  Doğayı koruma inancı</a:t>
                      </a:r>
                      <a:endParaRPr lang="tr-TR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79,6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1F1F1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96,3</a:t>
                      </a:r>
                      <a:endParaRPr lang="tr-TR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75823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16,7</a:t>
                      </a:r>
                      <a:endParaRPr lang="tr-TR" sz="1400" dirty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101211" marB="10121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4 Metin kutusu"/>
          <p:cNvSpPr txBox="1"/>
          <p:nvPr/>
        </p:nvSpPr>
        <p:spPr>
          <a:xfrm>
            <a:off x="323528" y="4443958"/>
            <a:ext cx="84249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aseline="-20000" dirty="0">
                <a:solidFill>
                  <a:srgbClr val="C00000"/>
                </a:solidFill>
              </a:rPr>
              <a:t>*</a:t>
            </a:r>
            <a:r>
              <a:rPr lang="tr-TR" sz="2400" dirty="0">
                <a:solidFill>
                  <a:srgbClr val="C00000"/>
                </a:solidFill>
              </a:rPr>
              <a:t> </a:t>
            </a:r>
            <a:r>
              <a:rPr lang="tr-TR" sz="1400" dirty="0"/>
              <a:t>Örneklem büyüklükleri farklı olduğu için [Ön Test = 162],  [Son Test = 82], veriler </a:t>
            </a:r>
            <a:r>
              <a:rPr lang="tr-TR" sz="1400" b="1" dirty="0"/>
              <a:t>"Her Zaman"</a:t>
            </a:r>
            <a:r>
              <a:rPr lang="tr-TR" sz="1400" dirty="0"/>
              <a:t> cevabını  </a:t>
            </a:r>
          </a:p>
          <a:p>
            <a:r>
              <a:rPr lang="tr-TR" sz="1400" dirty="0"/>
              <a:t>       verenlerin yüzdesi üzerinden </a:t>
            </a:r>
            <a:r>
              <a:rPr lang="tr-TR" sz="1400" dirty="0" err="1"/>
              <a:t>normalize</a:t>
            </a:r>
            <a:r>
              <a:rPr lang="tr-TR" sz="1400" dirty="0"/>
              <a:t> edilmiştir.</a:t>
            </a:r>
            <a:endParaRPr lang="tr-TR" sz="2400" dirty="0">
              <a:solidFill>
                <a:srgbClr val="C0000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51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tr-TR" sz="3600" dirty="0">
                <a:latin typeface="Times New Roman" pitchFamily="18" charset="0"/>
                <a:cs typeface="Times New Roman" pitchFamily="18" charset="0"/>
              </a:rPr>
              <a:t>Minik Eller Büyük Damlalar Projesi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47000" contrast="70000"/>
          </a:blip>
          <a:srcRect/>
          <a:stretch>
            <a:fillRect/>
          </a:stretch>
        </p:blipFill>
        <p:spPr bwMode="auto">
          <a:xfrm>
            <a:off x="395536" y="771550"/>
            <a:ext cx="8136904" cy="411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52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95536" y="583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tr-TR" b="1" dirty="0"/>
              <a:t>İstatistiksel Analiz ve Anlamlılık Testi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1059582"/>
            <a:ext cx="8640960" cy="388843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SzPct val="124000"/>
            </a:pPr>
            <a:r>
              <a:rPr lang="tr-TR" b="1" dirty="0">
                <a:solidFill>
                  <a:srgbClr val="C00000"/>
                </a:solidFill>
              </a:rPr>
              <a:t>Kullanılan Test: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/>
              <a:t>İki  grubun kategorik yanıtlarını (</a:t>
            </a:r>
            <a:r>
              <a:rPr lang="tr-TR" sz="2600" b="1" dirty="0"/>
              <a:t>Her Zaman, Bazen, Hiçbir Zaman</a:t>
            </a:r>
            <a:r>
              <a:rPr lang="tr-TR" dirty="0"/>
              <a:t>) karşılaştırmak amacıyla </a:t>
            </a:r>
            <a:r>
              <a:rPr lang="tr-TR" sz="2900" b="1" dirty="0" err="1"/>
              <a:t>Pearson</a:t>
            </a:r>
            <a:r>
              <a:rPr lang="tr-TR" sz="2900" b="1" dirty="0"/>
              <a:t> Ki-Kare Bağımsızlık Testi</a:t>
            </a:r>
            <a:r>
              <a:rPr lang="tr-TR" sz="2900" dirty="0"/>
              <a:t> </a:t>
            </a:r>
            <a:r>
              <a:rPr lang="tr-TR" dirty="0"/>
              <a:t>uygulanmıştır.</a:t>
            </a:r>
          </a:p>
          <a:p>
            <a:pPr lvl="0">
              <a:lnSpc>
                <a:spcPct val="120000"/>
              </a:lnSpc>
              <a:buClr>
                <a:srgbClr val="C00000"/>
              </a:buClr>
              <a:buSzPct val="124000"/>
            </a:pPr>
            <a:r>
              <a:rPr lang="tr-TR" b="1" dirty="0">
                <a:solidFill>
                  <a:srgbClr val="C00000"/>
                </a:solidFill>
              </a:rPr>
              <a:t>Sonuç: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/>
              <a:t>Yapılan hesaplamalar sonucunda, tüm sorularda </a:t>
            </a:r>
            <a:r>
              <a:rPr lang="tr-TR" b="1" dirty="0"/>
              <a:t>p &lt; 0,001</a:t>
            </a:r>
            <a:r>
              <a:rPr lang="tr-TR" dirty="0"/>
              <a:t> seviyesinde bulunmuştur.</a:t>
            </a:r>
          </a:p>
          <a:p>
            <a:pPr lvl="0">
              <a:lnSpc>
                <a:spcPct val="120000"/>
              </a:lnSpc>
              <a:buClr>
                <a:srgbClr val="C00000"/>
              </a:buClr>
              <a:buSzPct val="124000"/>
            </a:pPr>
            <a:r>
              <a:rPr lang="tr-TR" b="1" dirty="0">
                <a:solidFill>
                  <a:srgbClr val="C00000"/>
                </a:solidFill>
              </a:rPr>
              <a:t>Anlamlılık:</a:t>
            </a:r>
            <a:r>
              <a:rPr lang="tr-TR" dirty="0">
                <a:solidFill>
                  <a:srgbClr val="C00000"/>
                </a:solidFill>
              </a:rPr>
              <a:t> </a:t>
            </a:r>
            <a:r>
              <a:rPr lang="tr-TR" dirty="0"/>
              <a:t>Sonuçlar istatistiksel olarak </a:t>
            </a:r>
            <a:r>
              <a:rPr lang="tr-TR" b="1" dirty="0"/>
              <a:t>yüksek derecede anlamlıdır</a:t>
            </a:r>
            <a:r>
              <a:rPr lang="tr-TR" dirty="0"/>
              <a:t>.</a:t>
            </a:r>
          </a:p>
          <a:p>
            <a:pPr>
              <a:lnSpc>
                <a:spcPct val="120000"/>
              </a:lnSpc>
              <a:buClr>
                <a:srgbClr val="C00000"/>
              </a:buClr>
              <a:buSzPct val="124000"/>
            </a:pPr>
            <a:r>
              <a:rPr lang="tr-TR" b="1" dirty="0">
                <a:solidFill>
                  <a:srgbClr val="C00000"/>
                </a:solidFill>
              </a:rPr>
              <a:t>En etkili dönüşüm: </a:t>
            </a:r>
            <a:r>
              <a:rPr lang="tr-TR" dirty="0"/>
              <a:t>Özellikle 3 ve 5. soru (</a:t>
            </a:r>
            <a:r>
              <a:rPr lang="tr-TR" sz="2900" b="1" dirty="0"/>
              <a:t>meyve-sebze yıkama alışkanlığı ile su kıtlığı haberlerine ilgi</a:t>
            </a:r>
            <a:r>
              <a:rPr lang="tr-TR" sz="3400" dirty="0"/>
              <a:t>)</a:t>
            </a:r>
            <a:r>
              <a:rPr lang="tr-TR" dirty="0"/>
              <a:t> üzerinde görülen yaklaşık </a:t>
            </a:r>
            <a:r>
              <a:rPr lang="tr-TR" b="1" dirty="0"/>
              <a:t>%42 ve %45'lik artış</a:t>
            </a:r>
            <a:r>
              <a:rPr lang="tr-TR" dirty="0"/>
              <a:t>, eğitimin öğrencilerin bilinç ve farkındalık düzeyini en çok bu alanlarda dönüştürdüğünü kanıtlamaktadır. 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53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-164554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tr-TR" b="1" dirty="0">
                <a:latin typeface="Times New Roman" pitchFamily="18" charset="0"/>
                <a:cs typeface="Times New Roman" pitchFamily="18" charset="0"/>
              </a:rPr>
              <a:t>Değerlendirme ve Sürdürülebilirlik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4016" y="699542"/>
            <a:ext cx="8964488" cy="4443958"/>
          </a:xfrm>
        </p:spPr>
        <p:txBody>
          <a:bodyPr>
            <a:normAutofit fontScale="70000" lnSpcReduction="20000"/>
          </a:bodyPr>
          <a:lstStyle/>
          <a:p>
            <a:pPr marL="452438" indent="-452438">
              <a:lnSpc>
                <a:spcPct val="120000"/>
              </a:lnSpc>
              <a:buClr>
                <a:srgbClr val="C00000"/>
              </a:buClr>
              <a:buSzPct val="123000"/>
              <a:buFont typeface="+mj-lt"/>
              <a:buAutoNum type="arabicPeriod"/>
            </a:pPr>
            <a:r>
              <a:rPr lang="tr-TR" sz="2700" b="1" dirty="0">
                <a:latin typeface="Times New Roman" pitchFamily="18" charset="0"/>
                <a:cs typeface="Times New Roman" pitchFamily="18" charset="0"/>
              </a:rPr>
              <a:t>Genel Eğilim</a:t>
            </a:r>
            <a:r>
              <a:rPr lang="tr-TR" sz="29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Grafiksel olarak bakıldığında, eğitim öncesinde "Bazen" ve "Hiçbir zaman" sütunlarında kümelenen verilerin, eğitim sonrasında neredeyse tamamen "Her zaman" sütununa kaydığı görülmektedir. Bu ise eğitim sonrası </a:t>
            </a:r>
            <a:r>
              <a:rPr lang="tr-TR" sz="2300" u="sng" dirty="0">
                <a:latin typeface="Times New Roman" pitchFamily="18" charset="0"/>
                <a:cs typeface="Times New Roman" pitchFamily="18" charset="0"/>
              </a:rPr>
              <a:t>bilinç düzeyinin 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(Her zaman yanıtı) </a:t>
            </a:r>
            <a:r>
              <a:rPr lang="tr-TR" sz="2300" u="sng" dirty="0">
                <a:latin typeface="Times New Roman" pitchFamily="18" charset="0"/>
                <a:cs typeface="Times New Roman" pitchFamily="18" charset="0"/>
              </a:rPr>
              <a:t>%85 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bandının üzerine çıktığını göstermektedir.</a:t>
            </a:r>
          </a:p>
          <a:p>
            <a:pPr marL="363538" indent="-363538">
              <a:lnSpc>
                <a:spcPct val="120000"/>
              </a:lnSpc>
              <a:buClr>
                <a:srgbClr val="C00000"/>
              </a:buClr>
              <a:buSzPct val="123000"/>
              <a:buFont typeface="+mj-lt"/>
              <a:buAutoNum type="arabicPeriod"/>
            </a:pPr>
            <a:r>
              <a:rPr lang="tr-TR" sz="2700" b="1" dirty="0">
                <a:latin typeface="Times New Roman" pitchFamily="18" charset="0"/>
                <a:cs typeface="Times New Roman" pitchFamily="18" charset="0"/>
              </a:rPr>
              <a:t> Davranışsal Dönüşüm</a:t>
            </a:r>
            <a:r>
              <a:rPr lang="tr-TR" sz="3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tr-TR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Damlayan muslukları bildirme ve arkadaşlarını nazikçe uyarma gibi aktif katılım gerektiren maddelerde görülen yükseliş, eğitimin öğrencileri birer </a:t>
            </a: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tr-TR" sz="2300" b="1" u="sng" dirty="0">
                <a:latin typeface="Times New Roman" pitchFamily="18" charset="0"/>
                <a:cs typeface="Times New Roman" pitchFamily="18" charset="0"/>
              </a:rPr>
              <a:t>su koruyucusu</a:t>
            </a: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haline getirdiğini kanıtlamaktadır.</a:t>
            </a:r>
            <a:endParaRPr lang="tr-TR" sz="2000" dirty="0">
              <a:latin typeface="Times New Roman" pitchFamily="18" charset="0"/>
              <a:cs typeface="Times New Roman" pitchFamily="18" charset="0"/>
            </a:endParaRPr>
          </a:p>
          <a:p>
            <a:pPr marL="363538" indent="-363538">
              <a:lnSpc>
                <a:spcPct val="120000"/>
              </a:lnSpc>
              <a:buClr>
                <a:srgbClr val="C00000"/>
              </a:buClr>
              <a:buSzPct val="123000"/>
              <a:buFont typeface="+mj-lt"/>
              <a:buAutoNum type="arabicPeriod"/>
            </a:pPr>
            <a:r>
              <a:rPr lang="tr-TR" sz="2700" b="1" dirty="0">
                <a:latin typeface="Times New Roman" pitchFamily="18" charset="0"/>
                <a:cs typeface="Times New Roman" pitchFamily="18" charset="0"/>
              </a:rPr>
              <a:t> Kalıcı bilinç </a:t>
            </a:r>
            <a:r>
              <a:rPr lang="tr-TR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Projemiz, sadece bir davranış değişikliği yaratmakla kalmamış, aynı zamanda öğrencilerin su tasarrufunu sadece ekonomik bir zorunluluk değil, bir </a:t>
            </a:r>
            <a:r>
              <a:rPr lang="tr-TR" sz="2300" b="1" u="sng" dirty="0">
                <a:latin typeface="Times New Roman" pitchFamily="18" charset="0"/>
                <a:cs typeface="Times New Roman" pitchFamily="18" charset="0"/>
              </a:rPr>
              <a:t>doğa koruma bilinci</a:t>
            </a:r>
            <a:r>
              <a:rPr lang="tr-TR" sz="23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olarak içselleştirmesini sağlamıştır. </a:t>
            </a:r>
          </a:p>
          <a:p>
            <a:pPr marL="363538" indent="-363538">
              <a:lnSpc>
                <a:spcPct val="120000"/>
              </a:lnSpc>
              <a:buClr>
                <a:srgbClr val="C00000"/>
              </a:buClr>
              <a:buSzPct val="123000"/>
              <a:buNone/>
            </a:pPr>
            <a:r>
              <a:rPr lang="tr-TR" sz="2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tr-TR" sz="2300" b="1" i="1" dirty="0">
                <a:latin typeface="Times New Roman" pitchFamily="18" charset="0"/>
                <a:cs typeface="Times New Roman" pitchFamily="18" charset="0"/>
              </a:rPr>
              <a:t>Bu nedenle, minik ellerin, bu eğitimle gerçekten "büyük damlalara" dönüştüğünü söylemek akademik bir abartı olmayacaktır.</a:t>
            </a:r>
            <a:endParaRPr lang="tr-TR" sz="2600" b="1" i="1" dirty="0">
              <a:latin typeface="Times New Roman" pitchFamily="18" charset="0"/>
              <a:cs typeface="Times New Roman" pitchFamily="18" charset="0"/>
            </a:endParaRPr>
          </a:p>
          <a:p>
            <a:pPr marL="363538" indent="-363538">
              <a:lnSpc>
                <a:spcPct val="120000"/>
              </a:lnSpc>
              <a:buClr>
                <a:srgbClr val="C00000"/>
              </a:buClr>
              <a:buSzPct val="123000"/>
              <a:buFont typeface="+mj-lt"/>
              <a:buAutoNum type="arabicPeriod" startAt="4"/>
            </a:pPr>
            <a:r>
              <a:rPr lang="tr-TR" sz="2700" b="1" dirty="0">
                <a:latin typeface="Times New Roman" pitchFamily="18" charset="0"/>
                <a:cs typeface="Times New Roman" pitchFamily="18" charset="0"/>
              </a:rPr>
              <a:t> SONUÇ :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Bu veriler ışığında projemizin </a:t>
            </a:r>
            <a:r>
              <a:rPr lang="tr-TR" sz="2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hedefine ulaştığı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ve </a:t>
            </a:r>
            <a:r>
              <a:rPr lang="tr-TR" sz="2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sürdürülebilir </a:t>
            </a:r>
            <a:r>
              <a:rPr lang="tr-TR" sz="2600" b="1" dirty="0">
                <a:latin typeface="Times New Roman" pitchFamily="18" charset="0"/>
                <a:cs typeface="Times New Roman" pitchFamily="18" charset="0"/>
              </a:rPr>
              <a:t>bir çevre bilinci aşıladığı anlaşılmıştır.</a:t>
            </a:r>
            <a:endParaRPr lang="tr-TR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54</a:t>
            </a:fld>
            <a:endParaRPr lang="tr-TR"/>
          </a:p>
        </p:txBody>
      </p:sp>
    </p:spTree>
  </p:cSld>
  <p:clrMapOvr>
    <a:masterClrMapping/>
  </p:clrMapOvr>
  <p:transition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TDP\Amblem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43366" y="1131590"/>
            <a:ext cx="2984790" cy="2808312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059832" y="771550"/>
            <a:ext cx="5976664" cy="3816424"/>
          </a:xfrm>
        </p:spPr>
        <p:txBody>
          <a:bodyPr>
            <a:noAutofit/>
          </a:bodyPr>
          <a:lstStyle/>
          <a:p>
            <a:pPr algn="l">
              <a:lnSpc>
                <a:spcPct val="114000"/>
              </a:lnSpc>
            </a:pPr>
            <a:r>
              <a:rPr lang="tr-TR" sz="2400" b="1" i="1" dirty="0">
                <a:latin typeface="Times New Roman" pitchFamily="18" charset="0"/>
                <a:cs typeface="Times New Roman" pitchFamily="18" charset="0"/>
              </a:rPr>
              <a:t>Edebiyat  Fakültesi Dekanımız Sayın Prof. Dr. Nurşen Adak’a , TDP Koordinatörümüz  </a:t>
            </a:r>
            <a:r>
              <a:rPr lang="tr-TR" sz="2400" b="1" i="1" dirty="0" err="1">
                <a:latin typeface="Times New Roman" pitchFamily="18" charset="0"/>
                <a:cs typeface="Times New Roman" pitchFamily="18" charset="0"/>
              </a:rPr>
              <a:t>Öğr</a:t>
            </a:r>
            <a:r>
              <a:rPr lang="tr-TR" sz="2400" b="1" i="1" dirty="0">
                <a:latin typeface="Times New Roman" pitchFamily="18" charset="0"/>
                <a:cs typeface="Times New Roman" pitchFamily="18" charset="0"/>
              </a:rPr>
              <a:t>. Gör. Sayın Serpil Satı </a:t>
            </a:r>
            <a:r>
              <a:rPr lang="tr-TR" sz="2400" b="1" i="1" dirty="0" err="1">
                <a:latin typeface="Times New Roman" pitchFamily="18" charset="0"/>
                <a:cs typeface="Times New Roman" pitchFamily="18" charset="0"/>
              </a:rPr>
              <a:t>Toktaş’a</a:t>
            </a:r>
            <a:r>
              <a:rPr lang="tr-TR" sz="2400" b="1" i="1" dirty="0">
                <a:latin typeface="Times New Roman" pitchFamily="18" charset="0"/>
                <a:cs typeface="Times New Roman" pitchFamily="18" charset="0"/>
              </a:rPr>
              <a:t> , Proje Danışmanımız Sayın Prof. Dr. Süleyman </a:t>
            </a:r>
            <a:r>
              <a:rPr lang="tr-TR" sz="2400" b="1" i="1" dirty="0" err="1">
                <a:latin typeface="Times New Roman" pitchFamily="18" charset="0"/>
                <a:cs typeface="Times New Roman" pitchFamily="18" charset="0"/>
              </a:rPr>
              <a:t>Dönmez’e</a:t>
            </a:r>
            <a:r>
              <a:rPr lang="tr-TR" sz="2400" b="1" i="1" dirty="0">
                <a:latin typeface="Times New Roman" pitchFamily="18" charset="0"/>
                <a:cs typeface="Times New Roman" pitchFamily="18" charset="0"/>
              </a:rPr>
              <a:t>  ve dünyanın giderek çölleşmeye başladığı günümüzde dayanışma içinde feragatle çalışarak minik ellerde büyük damlalar oluşturmaya çalışan ekibimize sonsuz teşekkürler,   </a:t>
            </a:r>
            <a:endParaRPr lang="tr-TR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1115616" y="4681835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i="1" dirty="0">
                <a:solidFill>
                  <a:srgbClr val="C00000"/>
                </a:solidFill>
                <a:latin typeface="Adobe Caslon Pro Bold" pitchFamily="18" charset="-94"/>
              </a:rPr>
              <a:t>Minik eller, büyük damlalar proje ekibi</a:t>
            </a:r>
          </a:p>
        </p:txBody>
      </p:sp>
      <p:sp>
        <p:nvSpPr>
          <p:cNvPr id="5" name="1 Başlık"/>
          <p:cNvSpPr txBox="1">
            <a:spLocks/>
          </p:cNvSpPr>
          <p:nvPr/>
        </p:nvSpPr>
        <p:spPr>
          <a:xfrm>
            <a:off x="179512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Bir  teşekkür de bizlere 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  <a:sym typeface="Wingdings" pitchFamily="2" charset="2"/>
              </a:rPr>
              <a:t>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6516216" y="4515966"/>
            <a:ext cx="1975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i="1" dirty="0">
                <a:latin typeface="Times New Roman" pitchFamily="18" charset="0"/>
                <a:cs typeface="Times New Roman" pitchFamily="18" charset="0"/>
              </a:rPr>
              <a:t>Mayıs 2026 / Antalya</a:t>
            </a:r>
            <a:endParaRPr lang="tr-TR" sz="1600" dirty="0"/>
          </a:p>
        </p:txBody>
      </p:sp>
    </p:spTree>
  </p:cSld>
  <p:clrMapOvr>
    <a:masterClrMapping/>
  </p:clrMapOvr>
  <p:transition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etin kutusu"/>
          <p:cNvSpPr txBox="1"/>
          <p:nvPr/>
        </p:nvSpPr>
        <p:spPr>
          <a:xfrm>
            <a:off x="5724128" y="3507854"/>
            <a:ext cx="2475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  <a:latin typeface="Monotype Corsiva" pitchFamily="66" charset="0"/>
              </a:rPr>
              <a:t>Teşekkürler ,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56</a:t>
            </a:fld>
            <a:endParaRPr lang="tr-TR"/>
          </a:p>
        </p:txBody>
      </p:sp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1FDC65-EB42-301F-4007-F32F1BFC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032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PROJENİN SLOGANLARI</a:t>
            </a:r>
          </a:p>
        </p:txBody>
      </p:sp>
      <p:sp>
        <p:nvSpPr>
          <p:cNvPr id="4" name="Dikdörtgen 3"/>
          <p:cNvSpPr/>
          <p:nvPr/>
        </p:nvSpPr>
        <p:spPr>
          <a:xfrm rot="16200000">
            <a:off x="-37234" y="628256"/>
            <a:ext cx="682512" cy="1050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7D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 dirty="0"/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5D79AB7A-20AF-87D7-B567-B144E2D10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169048"/>
              </p:ext>
            </p:extLst>
          </p:nvPr>
        </p:nvGraphicFramePr>
        <p:xfrm>
          <a:off x="788918" y="1131590"/>
          <a:ext cx="7959546" cy="305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299942"/>
            <a:ext cx="806489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7766104"/>
      </p:ext>
    </p:extLst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49AA-97F4-9AC7-C7B7-6BE8DA1F2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A3DC81-D8DC-41C4-901C-302B27B71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pPr algn="l"/>
            <a:r>
              <a:rPr lang="en-US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PROJENİN KONUSU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593BB8-337C-5FCF-7887-007507BD4109}"/>
              </a:ext>
            </a:extLst>
          </p:cNvPr>
          <p:cNvSpPr>
            <a:spLocks noGrp="1"/>
          </p:cNvSpPr>
          <p:nvPr/>
        </p:nvSpPr>
        <p:spPr>
          <a:xfrm>
            <a:off x="5364088" y="1635646"/>
            <a:ext cx="3600400" cy="331236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900"/>
              </a:spcBef>
              <a:spcAft>
                <a:spcPts val="750"/>
              </a:spcAft>
              <a:buNone/>
            </a:pPr>
            <a:r>
              <a:rPr lang="tr-TR" sz="2800" dirty="0"/>
              <a:t>	</a:t>
            </a:r>
            <a:r>
              <a:rPr lang="tr-TR" sz="2800" b="1" dirty="0">
                <a:solidFill>
                  <a:schemeClr val="tx1"/>
                </a:solidFill>
              </a:rPr>
              <a:t>Suyun hayati önemi ve kıtlığı ile korunması konusunda hedef kitlemizde  bilinç ve farkındalık oluşturmak.</a:t>
            </a:r>
            <a:endParaRPr lang="en-US" sz="28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3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Dikdörtgen 7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D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5647"/>
            <a:ext cx="5436096" cy="350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542635"/>
      </p:ext>
    </p:extLst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49AA-97F4-9AC7-C7B7-6BE8DA1F2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A3DC81-D8DC-41C4-901C-302B27B7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72" y="490364"/>
            <a:ext cx="8229600" cy="85725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PROJENİN </a:t>
            </a:r>
            <a:r>
              <a:rPr lang="tr-TR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HEDEF  KİTLESİ</a:t>
            </a:r>
            <a:endParaRPr lang="en-US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593BB8-337C-5FCF-7887-007507BD4109}"/>
              </a:ext>
            </a:extLst>
          </p:cNvPr>
          <p:cNvSpPr>
            <a:spLocks noGrp="1"/>
          </p:cNvSpPr>
          <p:nvPr/>
        </p:nvSpPr>
        <p:spPr>
          <a:xfrm>
            <a:off x="5004048" y="1779662"/>
            <a:ext cx="3995936" cy="232300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0" indent="-88900">
              <a:buClr>
                <a:srgbClr val="C00000"/>
              </a:buClr>
              <a:buSzPct val="125000"/>
            </a:pPr>
            <a:r>
              <a:rPr lang="tr-TR" sz="2800" b="1" dirty="0"/>
              <a:t> </a:t>
            </a:r>
            <a:r>
              <a:rPr lang="tr-TR" sz="3000" b="1" dirty="0">
                <a:solidFill>
                  <a:schemeClr val="tx2">
                    <a:lumMod val="75000"/>
                  </a:schemeClr>
                </a:solidFill>
              </a:rPr>
              <a:t>İlkokul öğrencileri,</a:t>
            </a:r>
          </a:p>
          <a:p>
            <a:pPr marL="88900" lvl="0" indent="-88900">
              <a:buClr>
                <a:srgbClr val="C00000"/>
              </a:buClr>
              <a:buSzPct val="125000"/>
            </a:pPr>
            <a:r>
              <a:rPr lang="tr-TR" sz="3000" b="1" dirty="0">
                <a:solidFill>
                  <a:schemeClr val="tx2">
                    <a:lumMod val="75000"/>
                  </a:schemeClr>
                </a:solidFill>
              </a:rPr>
              <a:t> Öğrenci velileri </a:t>
            </a:r>
          </a:p>
          <a:p>
            <a:pPr marL="88900" lvl="0" indent="-88900">
              <a:buClr>
                <a:srgbClr val="C00000"/>
              </a:buClr>
              <a:buSzPct val="125000"/>
            </a:pPr>
            <a:r>
              <a:rPr lang="tr-TR" sz="3000" b="1" dirty="0">
                <a:solidFill>
                  <a:schemeClr val="tx2">
                    <a:lumMod val="75000"/>
                  </a:schemeClr>
                </a:solidFill>
              </a:rPr>
              <a:t> Üniversite öğrencileri,</a:t>
            </a:r>
          </a:p>
          <a:p>
            <a:pPr marL="88900" lvl="0" indent="-88900">
              <a:buClr>
                <a:srgbClr val="C00000"/>
              </a:buClr>
              <a:buSzPct val="125000"/>
            </a:pPr>
            <a:r>
              <a:rPr lang="tr-TR" sz="3000" b="1" dirty="0">
                <a:solidFill>
                  <a:schemeClr val="tx2">
                    <a:lumMod val="75000"/>
                  </a:schemeClr>
                </a:solidFill>
              </a:rPr>
              <a:t> Akademik personel </a:t>
            </a:r>
          </a:p>
          <a:p>
            <a:pPr marL="88900" lvl="0" indent="-88900">
              <a:buClr>
                <a:srgbClr val="C00000"/>
              </a:buClr>
              <a:buSzPct val="125000"/>
            </a:pPr>
            <a:r>
              <a:rPr lang="tr-TR" sz="3000" b="1" dirty="0">
                <a:solidFill>
                  <a:schemeClr val="tx2">
                    <a:lumMod val="75000"/>
                  </a:schemeClr>
                </a:solidFill>
              </a:rPr>
              <a:t> İdari personel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3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Dikdörtgen 7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7DC9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 descr="Hedef Kitle Nedir? Nasıl Analiz Edilir?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51670"/>
            <a:ext cx="4788023" cy="3291830"/>
          </a:xfrm>
          <a:prstGeom prst="rect">
            <a:avLst/>
          </a:prstGeom>
          <a:noFill/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542635"/>
      </p:ext>
    </p:extLst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C48DC-2B26-067C-0C86-89BFDBB83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1E5C7C-B507-114C-2BB6-01CF2B41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  <a:latin typeface="Times New Roman"/>
                <a:cs typeface="Times New Roman"/>
              </a:rPr>
              <a:t>PROJENİN  AMACI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153542F-0A55-2031-6DEB-B9D447E82FB5}"/>
              </a:ext>
            </a:extLst>
          </p:cNvPr>
          <p:cNvSpPr>
            <a:spLocks noGrp="1"/>
          </p:cNvSpPr>
          <p:nvPr/>
        </p:nvSpPr>
        <p:spPr>
          <a:xfrm>
            <a:off x="658368" y="1769451"/>
            <a:ext cx="7831836" cy="292786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endParaRPr lang="tr-TR" dirty="0">
              <a:latin typeface="Times New Roman"/>
              <a:cs typeface="Times New Roman"/>
            </a:endParaRPr>
          </a:p>
          <a:p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 rot="16200000">
            <a:off x="70597" y="801319"/>
            <a:ext cx="682512" cy="1050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tr-TR" dirty="0"/>
          </a:p>
        </p:txBody>
      </p:sp>
      <p:sp>
        <p:nvSpPr>
          <p:cNvPr id="11" name="10 Metin kutusu"/>
          <p:cNvSpPr txBox="1"/>
          <p:nvPr/>
        </p:nvSpPr>
        <p:spPr>
          <a:xfrm>
            <a:off x="395536" y="1419622"/>
            <a:ext cx="8496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latin typeface="Times New Roman" pitchFamily="18" charset="0"/>
                <a:cs typeface="Times New Roman" pitchFamily="18" charset="0"/>
              </a:rPr>
              <a:t>Antalya İli </a:t>
            </a:r>
            <a:r>
              <a:rPr lang="tr-TR" sz="3600" b="1" dirty="0" err="1">
                <a:latin typeface="Times New Roman" pitchFamily="18" charset="0"/>
                <a:cs typeface="Times New Roman" pitchFamily="18" charset="0"/>
              </a:rPr>
              <a:t>Muratpaşa</a:t>
            </a:r>
            <a:r>
              <a:rPr lang="tr-TR" sz="3600" b="1" dirty="0"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3600" b="1" dirty="0" err="1">
                <a:latin typeface="Times New Roman" pitchFamily="18" charset="0"/>
                <a:cs typeface="Times New Roman" pitchFamily="18" charset="0"/>
              </a:rPr>
              <a:t>Konyaaltı</a:t>
            </a:r>
            <a:r>
              <a:rPr lang="tr-TR" sz="3600" b="1" dirty="0">
                <a:latin typeface="Times New Roman" pitchFamily="18" charset="0"/>
                <a:cs typeface="Times New Roman" pitchFamily="18" charset="0"/>
              </a:rPr>
              <a:t> ilçelerinde belirlenecek iki ilk öğretim okulu  4. sınıf öğrencilerinde ve diğer hedef kitlemizde su kıtlığı ve su tasarrufu konusunda bilinç ve farkındalık oluşmasını sağlamaktır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C42D-2300-4BFD-B41A-8DBF08AE9D8F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15496"/>
      </p:ext>
    </p:extLst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1326</Words>
  <Application>Microsoft Office PowerPoint</Application>
  <PresentationFormat>Ekran Gösterisi (16:9)</PresentationFormat>
  <Paragraphs>381</Paragraphs>
  <Slides>56</Slides>
  <Notes>14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57" baseType="lpstr">
      <vt:lpstr>Ofis Teması</vt:lpstr>
      <vt:lpstr>AKDENİZ ÜNİVERSİTESİ EDEBİYAT FAKÜLTESİ FELSEFE BÖLÜMÜ</vt:lpstr>
      <vt:lpstr>Ana fikir</vt:lpstr>
      <vt:lpstr>Damlaya Damlaya </vt:lpstr>
      <vt:lpstr>Projemizin ilk taslağı hazırlandı</vt:lpstr>
      <vt:lpstr>Etik sözleşme</vt:lpstr>
      <vt:lpstr>PROJENİN SLOGANLARI</vt:lpstr>
      <vt:lpstr>PROJENİN KONUSU </vt:lpstr>
      <vt:lpstr>PROJENİN  HEDEF  KİTLESİ</vt:lpstr>
      <vt:lpstr>PROJENİN  AMACI</vt:lpstr>
      <vt:lpstr>PROJENİN HEDEFLERİ</vt:lpstr>
      <vt:lpstr>PROJENİN HEDEFLERİ</vt:lpstr>
      <vt:lpstr>PROJEMİZİ DESTEKLEYENKURULUŞLAR</vt:lpstr>
      <vt:lpstr>PROJE  EKİBİ</vt:lpstr>
      <vt:lpstr>PROJENİN İŞLEYİŞİ</vt:lpstr>
      <vt:lpstr>PROJENİN SÜRESİ</vt:lpstr>
      <vt:lpstr>PROJENİN ETKİNLİKLERİ -I</vt:lpstr>
      <vt:lpstr>PROJENİN  ETKİNLİKLERİ-II</vt:lpstr>
      <vt:lpstr>PROJENİN MALİYETİ</vt:lpstr>
      <vt:lpstr>MALİYET TABLOSU (Gider)</vt:lpstr>
      <vt:lpstr>MALİYET TABLOSU (Gelir)</vt:lpstr>
      <vt:lpstr>Demo etkinlik </vt:lpstr>
      <vt:lpstr>PowerPoint Sunusu</vt:lpstr>
      <vt:lpstr>PowerPoint Sunusu</vt:lpstr>
      <vt:lpstr>PowerPoint Sunusu</vt:lpstr>
      <vt:lpstr>Aslında çocuklar her şeyin farkında</vt:lpstr>
      <vt:lpstr>Sayısal veriler</vt:lpstr>
      <vt:lpstr>PowerPoint Sunusu</vt:lpstr>
      <vt:lpstr>PowerPoint Sunusu</vt:lpstr>
      <vt:lpstr>Felsefe Köşesi: Düşünelim !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Resim Sergisi Hazırlıkları</vt:lpstr>
      <vt:lpstr>PowerPoint Sunusu</vt:lpstr>
      <vt:lpstr>23 Nisan 2026</vt:lpstr>
      <vt:lpstr>PowerPoint Sunusu</vt:lpstr>
      <vt:lpstr>PowerPoint Sunusu</vt:lpstr>
      <vt:lpstr>Katılım ve teşekkür belgeleri düzenlendi</vt:lpstr>
      <vt:lpstr>Sponsorlarımıza teşekkür                ziyaretleri</vt:lpstr>
      <vt:lpstr>Sponsorumuza, öğretmenlerimize ve müdürlerimize teşekkür plaketi takdimi</vt:lpstr>
      <vt:lpstr>Öğrencilerimize Katılım Belgesi Takdimi </vt:lpstr>
      <vt:lpstr>PowerPoint Sunusu</vt:lpstr>
      <vt:lpstr>Dış Paydaş Değerlendirme Anket Sonuçları</vt:lpstr>
      <vt:lpstr>PowerPoint Sunusu</vt:lpstr>
      <vt:lpstr>VERİ  KARŞILAŞTIRMA  TABLOSU*</vt:lpstr>
      <vt:lpstr>Minik Eller Büyük Damlalar Projesi</vt:lpstr>
      <vt:lpstr>İstatistiksel Analiz ve Anlamlılık Testi</vt:lpstr>
      <vt:lpstr>Değerlendirme ve Sürdürülebilirlik</vt:lpstr>
      <vt:lpstr>Edebiyat  Fakültesi Dekanımız Sayın Prof. Dr. Nurşen Adak’a , TDP Koordinatörümüz  Öğr. Gör. Sayın Serpil Satı Toktaş’a , Proje Danışmanımız Sayın Prof. Dr. Süleyman Dönmez’e  ve dünyanın giderek çölleşmeye başladığı günümüzde dayanışma içinde feragatle çalışarak minik ellerde büyük damlalar oluşturmaya çalışan ekibimize sonsuz teşekkürler,   </vt:lpstr>
      <vt:lpstr>PowerPoint Sunusu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hp</dc:creator>
  <cp:lastModifiedBy>Süleyman Dönmez</cp:lastModifiedBy>
  <cp:revision>88</cp:revision>
  <dcterms:created xsi:type="dcterms:W3CDTF">2026-04-26T15:30:03Z</dcterms:created>
  <dcterms:modified xsi:type="dcterms:W3CDTF">2026-06-25T06:58:26Z</dcterms:modified>
</cp:coreProperties>
</file>