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66" r:id="rId4"/>
    <p:sldId id="259" r:id="rId5"/>
    <p:sldId id="260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94" d="100"/>
          <a:sy n="94" d="100"/>
        </p:scale>
        <p:origin x="1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88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4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2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0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49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2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1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7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0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E491CFD-2089-443B-83DA-260B01292CF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CB65BD2-D138-4BFA-B391-97A610DF6E8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85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4B50F-0C61-2D5E-2A6A-DA71EE20C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0828" y="2317368"/>
            <a:ext cx="8926286" cy="1451283"/>
          </a:xfrm>
        </p:spPr>
        <p:txBody>
          <a:bodyPr>
            <a:normAutofit/>
          </a:bodyPr>
          <a:lstStyle/>
          <a:p>
            <a:r>
              <a:rPr lang="tr-TR" sz="3600" b="1" dirty="0"/>
              <a:t>Presentation </a:t>
            </a:r>
            <a:r>
              <a:rPr lang="tr-TR" sz="3600" b="1" dirty="0" err="1"/>
              <a:t>title</a:t>
            </a:r>
            <a:r>
              <a:rPr lang="tr-TR" sz="3600" b="1" dirty="0"/>
              <a:t>: </a:t>
            </a:r>
            <a:r>
              <a:rPr lang="tr-TR" sz="3600" b="1" dirty="0" err="1"/>
              <a:t>Only</a:t>
            </a:r>
            <a:r>
              <a:rPr lang="tr-TR" sz="3600" b="1" dirty="0"/>
              <a:t> </a:t>
            </a:r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first</a:t>
            </a:r>
            <a:r>
              <a:rPr lang="tr-TR" sz="3600" b="1" dirty="0"/>
              <a:t> </a:t>
            </a:r>
            <a:r>
              <a:rPr lang="tr-TR" sz="3600" b="1" dirty="0" err="1"/>
              <a:t>word</a:t>
            </a:r>
            <a:r>
              <a:rPr lang="tr-TR" sz="3600" b="1" dirty="0"/>
              <a:t> </a:t>
            </a:r>
            <a:r>
              <a:rPr lang="tr-TR" sz="3600" b="1" dirty="0" err="1"/>
              <a:t>and</a:t>
            </a:r>
            <a:r>
              <a:rPr lang="tr-TR" sz="3600" b="1" dirty="0"/>
              <a:t> </a:t>
            </a:r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Proper</a:t>
            </a:r>
            <a:r>
              <a:rPr lang="tr-TR" sz="3600" b="1" dirty="0"/>
              <a:t> </a:t>
            </a:r>
            <a:r>
              <a:rPr lang="tr-TR" sz="3600" b="1" dirty="0" err="1"/>
              <a:t>nouns</a:t>
            </a:r>
            <a:r>
              <a:rPr lang="tr-TR" sz="3600" b="1" dirty="0"/>
              <a:t>, </a:t>
            </a:r>
            <a:r>
              <a:rPr lang="tr-TR" sz="3600" b="1" dirty="0" err="1"/>
              <a:t>etc</a:t>
            </a:r>
            <a:r>
              <a:rPr lang="tr-TR" sz="3600" b="1" dirty="0"/>
              <a:t>., </a:t>
            </a:r>
            <a:r>
              <a:rPr lang="tr-TR" sz="3600" b="1" dirty="0" err="1"/>
              <a:t>are</a:t>
            </a:r>
            <a:r>
              <a:rPr lang="tr-TR" sz="3600" b="1" dirty="0"/>
              <a:t> </a:t>
            </a:r>
            <a:r>
              <a:rPr lang="tr-TR" sz="3600" b="1" dirty="0" err="1"/>
              <a:t>capitalized</a:t>
            </a: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3DC03A-7F17-496B-4FAD-E8336B7BB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7415" y="4455620"/>
            <a:ext cx="8811036" cy="1143000"/>
          </a:xfrm>
        </p:spPr>
        <p:txBody>
          <a:bodyPr>
            <a:normAutofit/>
          </a:bodyPr>
          <a:lstStyle/>
          <a:p>
            <a:r>
              <a:rPr lang="tr-TR" cap="none" dirty="0"/>
              <a:t>Name &amp; </a:t>
            </a:r>
            <a:r>
              <a:rPr lang="tr-TR" cap="none" dirty="0" err="1"/>
              <a:t>Surname</a:t>
            </a:r>
            <a:endParaRPr lang="tr-TR" cap="none" dirty="0"/>
          </a:p>
          <a:p>
            <a:r>
              <a:rPr lang="tr-TR" cap="none"/>
              <a:t>University</a:t>
            </a:r>
            <a:endParaRPr lang="en-US" cap="none" dirty="0"/>
          </a:p>
        </p:txBody>
      </p:sp>
      <p:pic>
        <p:nvPicPr>
          <p:cNvPr id="1026" name="Picture 2" descr="Kurumsal Kimlik - Basın ve Halkla İlişkiler Şube Müdürlüğü">
            <a:extLst>
              <a:ext uri="{FF2B5EF4-FFF2-40B4-BE49-F238E27FC236}">
                <a16:creationId xmlns:a16="http://schemas.microsoft.com/office/drawing/2014/main" id="{2E3E3C12-09FB-281C-E545-BE1E6D864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050" y="0"/>
            <a:ext cx="1367899" cy="136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90002B4-EC1E-D3DC-213E-1F5E28CA335E}"/>
              </a:ext>
            </a:extLst>
          </p:cNvPr>
          <p:cNvSpPr txBox="1">
            <a:spLocks/>
          </p:cNvSpPr>
          <p:nvPr/>
        </p:nvSpPr>
        <p:spPr>
          <a:xfrm>
            <a:off x="0" y="1367899"/>
            <a:ext cx="12050973" cy="772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  <a:latin typeface="American Typewriter" panose="02090604020004020304" pitchFamily="18" charset="77"/>
              </a:rPr>
              <a:t>The 1</a:t>
            </a:r>
            <a:r>
              <a:rPr lang="en-US" sz="1400" b="1" baseline="30000" dirty="0">
                <a:solidFill>
                  <a:schemeClr val="tx1"/>
                </a:solidFill>
                <a:latin typeface="American Typewriter" panose="02090604020004020304" pitchFamily="18" charset="77"/>
              </a:rPr>
              <a:t>ST</a:t>
            </a:r>
            <a:r>
              <a:rPr lang="en-US" sz="1400" b="1" dirty="0">
                <a:solidFill>
                  <a:schemeClr val="tx1"/>
                </a:solidFill>
                <a:latin typeface="American Typewriter" panose="02090604020004020304" pitchFamily="18" charset="77"/>
              </a:rPr>
              <a:t> International Akdeniz ELL Undergraduate/Graduate Student</a:t>
            </a:r>
            <a:r>
              <a:rPr lang="tr-TR" sz="1400" b="1" dirty="0">
                <a:solidFill>
                  <a:schemeClr val="tx1"/>
                </a:solidFill>
                <a:latin typeface="American Typewriter" panose="02090604020004020304" pitchFamily="18" charset="77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merican Typewriter" panose="02090604020004020304" pitchFamily="18" charset="77"/>
              </a:rPr>
              <a:t>Conference</a:t>
            </a:r>
            <a:endParaRPr lang="tr-TR" sz="1400" b="1" dirty="0">
              <a:solidFill>
                <a:schemeClr val="tx1"/>
              </a:solidFill>
              <a:latin typeface="American Typewriter" panose="02090604020004020304" pitchFamily="18" charset="77"/>
            </a:endParaRPr>
          </a:p>
          <a:p>
            <a:pPr algn="ctr"/>
            <a:r>
              <a:rPr lang="en-US" sz="1400" b="1" i="1" dirty="0">
                <a:solidFill>
                  <a:schemeClr val="tx1"/>
                </a:solidFill>
                <a:latin typeface="American Typewriter" panose="02090604020004020304" pitchFamily="18" charset="77"/>
              </a:rPr>
              <a:t>Literary Texts from Past to Present: New Imaginings</a:t>
            </a:r>
          </a:p>
        </p:txBody>
      </p:sp>
    </p:spTree>
    <p:extLst>
      <p:ext uri="{BB962C8B-B14F-4D97-AF65-F5344CB8AC3E}">
        <p14:creationId xmlns:p14="http://schemas.microsoft.com/office/powerpoint/2010/main" val="405442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FCC98-FFBE-A346-36F9-824A5FEC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C3EDB-3F30-4817-0421-9DDB57B08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0EC6-7DCF-35D4-8828-70EFDF9C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289AA-4F3D-EBEA-0796-89CFBE15C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4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EDA5C-E243-F087-B8A6-F8250BF99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D752-67D6-2024-79E2-61A7434ED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5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A5820-546E-6547-B82E-A119D825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B28BC-06C0-20F2-884A-6F702A933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5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A36A-5292-52E1-A437-5AEEFA66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A3EC-2374-654F-3761-F274C9EBC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5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4166-079C-CBBF-3C7B-CAADE84A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24490-298E-CB81-1EA3-6254AA896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30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37A33-E66B-3FB2-7C52-34564187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460775"/>
            <a:ext cx="10058400" cy="1450757"/>
          </a:xfrm>
        </p:spPr>
        <p:txBody>
          <a:bodyPr/>
          <a:lstStyle/>
          <a:p>
            <a:pPr algn="ctr"/>
            <a:r>
              <a:rPr lang="tr-TR" dirty="0" err="1"/>
              <a:t>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Listening</a:t>
            </a:r>
            <a:r>
              <a:rPr lang="tr-TR" dirty="0"/>
              <a:t>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32CE5-A043-ECBE-A8C1-717F87957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0148" y="4022877"/>
            <a:ext cx="4432663" cy="1234923"/>
          </a:xfrm>
        </p:spPr>
        <p:txBody>
          <a:bodyPr/>
          <a:lstStyle/>
          <a:p>
            <a:pPr algn="ctr"/>
            <a:r>
              <a:rPr lang="tr-TR" dirty="0"/>
              <a:t>NAME &amp; SURNAME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628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</TotalTime>
  <Words>48</Words>
  <Application>Microsoft Macintosh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American Typewriter</vt:lpstr>
      <vt:lpstr>Calibri</vt:lpstr>
      <vt:lpstr>Calibri Light</vt:lpstr>
      <vt:lpstr>Retrospect</vt:lpstr>
      <vt:lpstr>Presentation title: Only the first word and the Proper nouns, etc., are capitalized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Thank You For Listening!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ipek ozgur isoglu</dc:creator>
  <cp:lastModifiedBy>A Süleyman</cp:lastModifiedBy>
  <cp:revision>10</cp:revision>
  <dcterms:created xsi:type="dcterms:W3CDTF">2026-03-10T07:42:22Z</dcterms:created>
  <dcterms:modified xsi:type="dcterms:W3CDTF">2026-04-17T12:33:15Z</dcterms:modified>
</cp:coreProperties>
</file>