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52"/>
    <p:restoredTop sz="94686"/>
  </p:normalViewPr>
  <p:slideViewPr>
    <p:cSldViewPr snapToGrid="0">
      <p:cViewPr varScale="1">
        <p:scale>
          <a:sx n="93" d="100"/>
          <a:sy n="93" d="100"/>
        </p:scale>
        <p:origin x="122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11/5/25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11/5/25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11/5/25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11/5/25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11/5/25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11/5/25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11/5/25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11/5/25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11/5/25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11/5/25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11/5/25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11/5/25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11/5/25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11/5/25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11/5/25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11/5/25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11/5/25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11/5/25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A66AD8-C694-8770-CE59-740EE91D40E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sz="4000" dirty="0"/>
              <a:t>Sunum Başlığı İlk Harfler Büyük Olarak Buraya Gelecektir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0B4C80-8848-098E-6C7F-A33FB616514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892697" y="2861400"/>
            <a:ext cx="3151453" cy="1117687"/>
          </a:xfrm>
        </p:spPr>
        <p:txBody>
          <a:bodyPr>
            <a:noAutofit/>
          </a:bodyPr>
          <a:lstStyle/>
          <a:p>
            <a:r>
              <a:rPr lang="tr-TR" sz="2400" b="1" dirty="0"/>
              <a:t>Adınız SOYADINIZ</a:t>
            </a:r>
          </a:p>
          <a:p>
            <a:r>
              <a:rPr lang="tr-TR" sz="2400" b="1" dirty="0"/>
              <a:t>Üniversite Adı</a:t>
            </a:r>
          </a:p>
          <a:p>
            <a:r>
              <a:rPr lang="tr-TR" sz="2400" b="1" dirty="0"/>
              <a:t>Bölüm Adı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66F8C7-80C2-143D-14B4-1B012921048A}"/>
              </a:ext>
            </a:extLst>
          </p:cNvPr>
          <p:cNvSpPr txBox="1"/>
          <p:nvPr/>
        </p:nvSpPr>
        <p:spPr>
          <a:xfrm>
            <a:off x="2361064" y="334312"/>
            <a:ext cx="9683086" cy="456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</a:pPr>
            <a:r>
              <a:rPr lang="tr-TR" sz="1800" b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2025 Yabancı Diller, Kültürler ve Edebiyatları: Lisans Düzeyi Öğrenci Konferansı</a:t>
            </a:r>
            <a:endParaRPr lang="tr-TR" sz="18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16CB2FF-7BA1-C01A-73F4-D17561375C3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00" y="5018406"/>
            <a:ext cx="6096000" cy="127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63469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959DD-15E2-057C-E9EF-E02A44B3CD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KAYNAKÇA/REFERENCES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17038D-7CB9-C426-5789-C6015DF9D2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-457200">
              <a:lnSpc>
                <a:spcPct val="100000"/>
              </a:lnSpc>
              <a:buNone/>
            </a:pPr>
            <a:r>
              <a:rPr lang="tr-TR" b="1" dirty="0"/>
              <a:t>Aslan, T. </a:t>
            </a:r>
            <a:r>
              <a:rPr lang="tr-TR" dirty="0"/>
              <a:t>(2024). Kitabın adı buraya yazılacaktır sadece ilk harf ve özel isimlerin ilk harfi büyük. Yayınevi.</a:t>
            </a:r>
          </a:p>
          <a:p>
            <a:pPr marL="0" indent="-457200">
              <a:lnSpc>
                <a:spcPct val="100000"/>
              </a:lnSpc>
              <a:buNone/>
            </a:pPr>
            <a:r>
              <a:rPr lang="tr-TR" b="1" dirty="0"/>
              <a:t>Can, R. </a:t>
            </a:r>
            <a:r>
              <a:rPr lang="tr-TR" dirty="0"/>
              <a:t>(2000). Makale adı buraya yazılacaktır sadece ilk harf ve özel isimlerin ilk harfi büyük. </a:t>
            </a:r>
            <a:r>
              <a:rPr lang="tr-TR" i="1" dirty="0"/>
              <a:t>Dergi Adı, 24</a:t>
            </a:r>
            <a:r>
              <a:rPr lang="tr-TR" dirty="0"/>
              <a:t>(1), 234-245.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Not: Dergi Adı ve cilt numarası italik (eğik yazı) olacaktır.</a:t>
            </a:r>
          </a:p>
          <a:p>
            <a:pPr marL="0" indent="0">
              <a:buNone/>
            </a:pPr>
            <a:r>
              <a:rPr lang="tr-TR" dirty="0"/>
              <a:t>Not: Toplamda 10 (on) slayt kullanabilirsiniz. Kesinlikle slayt eklemeyiniz.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D7C4F4E-CEDC-6B26-70EC-A5A8C1332A17}"/>
              </a:ext>
            </a:extLst>
          </p:cNvPr>
          <p:cNvSpPr txBox="1"/>
          <p:nvPr/>
        </p:nvSpPr>
        <p:spPr>
          <a:xfrm>
            <a:off x="2497538" y="0"/>
            <a:ext cx="9802863" cy="456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</a:pPr>
            <a:r>
              <a:rPr lang="tr-TR" sz="1800" b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2025 Yabancı Diller, Kültürler ve Edebiyatları: Lisans Düzeyi Öğrenci Konferansı</a:t>
            </a:r>
            <a:endParaRPr lang="tr-TR" sz="18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5662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B55C9-9048-E9F0-E88F-7C21C31D9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FB2F4-0A46-0593-FA05-448F280556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FD0AB5E-8B00-B66E-31B3-7AAD5D6E63A9}"/>
              </a:ext>
            </a:extLst>
          </p:cNvPr>
          <p:cNvSpPr txBox="1"/>
          <p:nvPr/>
        </p:nvSpPr>
        <p:spPr>
          <a:xfrm>
            <a:off x="2497538" y="0"/>
            <a:ext cx="9802863" cy="456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</a:pPr>
            <a:r>
              <a:rPr lang="tr-TR" sz="1800" b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2025 Yabancı Diller, Kültürler ve Edebiyatları: Lisans Düzeyi Öğrenci Konferansı</a:t>
            </a:r>
            <a:endParaRPr lang="tr-TR" sz="18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2185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2C96EB-DBA3-9AC2-CEBC-CA50485962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BF838-B01B-B4E2-9FEA-8411BC8B04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FD7F8D-7A25-6669-2BD3-E527A68B7946}"/>
              </a:ext>
            </a:extLst>
          </p:cNvPr>
          <p:cNvSpPr txBox="1"/>
          <p:nvPr/>
        </p:nvSpPr>
        <p:spPr>
          <a:xfrm>
            <a:off x="2497538" y="0"/>
            <a:ext cx="9802863" cy="456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</a:pPr>
            <a:r>
              <a:rPr lang="tr-TR" sz="1800" b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2025 Yabancı Diller, Kültürler ve Edebiyatları: Lisans Düzeyi Öğrenci Konferansı</a:t>
            </a:r>
            <a:endParaRPr lang="tr-TR" sz="18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166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5F1B60-C7F6-796A-BDA3-5BEF70AE9F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E08227-650B-2101-FF74-8F1BC7C816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4071011-8A5F-41A1-F993-C8CD61F53DC2}"/>
              </a:ext>
            </a:extLst>
          </p:cNvPr>
          <p:cNvSpPr txBox="1"/>
          <p:nvPr/>
        </p:nvSpPr>
        <p:spPr>
          <a:xfrm>
            <a:off x="2497538" y="0"/>
            <a:ext cx="9802863" cy="456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</a:pPr>
            <a:r>
              <a:rPr lang="tr-TR" sz="1800" b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2025 Yabancı Diller, Kültürler ve Edebiyatları: Lisans Düzeyi Öğrenci Konferansı</a:t>
            </a:r>
            <a:endParaRPr lang="tr-TR" sz="18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912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FD808-9AF4-1410-E6BD-9CB306ECAD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581873-5A5F-4C0D-0E66-53B3E68EC6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B4E2E6-D29A-86D4-427C-0AD291205D60}"/>
              </a:ext>
            </a:extLst>
          </p:cNvPr>
          <p:cNvSpPr txBox="1"/>
          <p:nvPr/>
        </p:nvSpPr>
        <p:spPr>
          <a:xfrm>
            <a:off x="2497538" y="0"/>
            <a:ext cx="9802863" cy="456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</a:pPr>
            <a:r>
              <a:rPr lang="tr-TR" sz="1800" b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2025 Yabancı Diller, Kültürler ve Edebiyatları: Lisans Düzeyi Öğrenci Konferansı</a:t>
            </a:r>
            <a:endParaRPr lang="tr-TR" sz="18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96977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5AAD95-299D-E379-B274-66192BD02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116283-82B2-4E2D-71E0-E591F820A7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90393FE-F2FB-C03F-F388-B7D7C2B8F49D}"/>
              </a:ext>
            </a:extLst>
          </p:cNvPr>
          <p:cNvSpPr txBox="1"/>
          <p:nvPr/>
        </p:nvSpPr>
        <p:spPr>
          <a:xfrm>
            <a:off x="2497538" y="0"/>
            <a:ext cx="9802863" cy="456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</a:pPr>
            <a:r>
              <a:rPr lang="tr-TR" sz="1800" b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2025 Yabancı Diller, Kültürler ve Edebiyatları: Lisans Düzeyi Öğrenci Konferansı</a:t>
            </a:r>
            <a:endParaRPr lang="tr-TR" sz="18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1577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6DB1D7-92C3-27A1-AD56-9C52ACB7C6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21364A1-4668-2F4B-F18E-2FEEA44E1B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58572DD-4AAA-D78A-886E-E7DBF71B0018}"/>
              </a:ext>
            </a:extLst>
          </p:cNvPr>
          <p:cNvSpPr txBox="1"/>
          <p:nvPr/>
        </p:nvSpPr>
        <p:spPr>
          <a:xfrm>
            <a:off x="2497538" y="0"/>
            <a:ext cx="9802863" cy="456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</a:pPr>
            <a:r>
              <a:rPr lang="tr-TR" sz="1800" b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2025 Yabancı Diller, Kültürler ve Edebiyatları: Lisans Düzeyi Öğrenci Konferansı</a:t>
            </a:r>
            <a:endParaRPr lang="tr-TR" sz="18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41161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7560F-33A2-89F1-AE03-ADE740A345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62A1D8-6F4B-36D0-A03A-CA9F2BFD5A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B16AF4C-0DDB-642A-B997-F863402C213F}"/>
              </a:ext>
            </a:extLst>
          </p:cNvPr>
          <p:cNvSpPr txBox="1"/>
          <p:nvPr/>
        </p:nvSpPr>
        <p:spPr>
          <a:xfrm>
            <a:off x="2497538" y="0"/>
            <a:ext cx="9802863" cy="456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</a:pPr>
            <a:r>
              <a:rPr lang="tr-TR" sz="1800" b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2025 Yabancı Diller, Kültürler ve Edebiyatları: Lisans Düzeyi Öğrenci Konferansı</a:t>
            </a:r>
            <a:endParaRPr lang="tr-TR" sz="18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82935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4C7B8-7D64-B618-DBF4-C1C543BC10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47B3D5-B9A1-EA97-4256-06159CA510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913C1B4-7F0B-78B7-0291-D18E96307A1B}"/>
              </a:ext>
            </a:extLst>
          </p:cNvPr>
          <p:cNvSpPr txBox="1"/>
          <p:nvPr/>
        </p:nvSpPr>
        <p:spPr>
          <a:xfrm>
            <a:off x="2497538" y="0"/>
            <a:ext cx="9802863" cy="45698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</a:pPr>
            <a:r>
              <a:rPr lang="tr-TR" sz="1800" b="1" kern="100" dirty="0">
                <a:effectLst/>
                <a:latin typeface="+mj-lt"/>
                <a:ea typeface="Aptos" panose="020B0004020202020204" pitchFamily="34" charset="0"/>
                <a:cs typeface="Times New Roman" panose="02020603050405020304" pitchFamily="18" charset="0"/>
              </a:rPr>
              <a:t>2025 Yabancı Diller, Kültürler ve Edebiyatları: Lisans Düzeyi Öğrenci Konferansı</a:t>
            </a:r>
            <a:endParaRPr lang="tr-TR" sz="1800" kern="100" dirty="0">
              <a:effectLst/>
              <a:latin typeface="+mj-lt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03363042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12</TotalTime>
  <Words>216</Words>
  <Application>Microsoft Macintosh PowerPoint</Application>
  <PresentationFormat>Widescreen</PresentationFormat>
  <Paragraphs>20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Trebuchet MS</vt:lpstr>
      <vt:lpstr>Berlin</vt:lpstr>
      <vt:lpstr>Sunum Başlığı İlk Harfler Büyük Olarak Buraya Gelecektir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KAYNAKÇA/REFERENCES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Sunum Başlığı İlk Harfler Büyük Olarak Buraya Gelecektir</dc:title>
  <dc:creator>A Süleyman</dc:creator>
  <cp:lastModifiedBy>A Süleyman</cp:lastModifiedBy>
  <cp:revision>2</cp:revision>
  <dcterms:created xsi:type="dcterms:W3CDTF">2025-11-05T07:06:59Z</dcterms:created>
  <dcterms:modified xsi:type="dcterms:W3CDTF">2025-11-05T07:19:46Z</dcterms:modified>
</cp:coreProperties>
</file>