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8000663" cy="25199975"/>
  <p:notesSz cx="7772400" cy="10058400"/>
  <p:defaultTextStyle>
    <a:defPPr>
      <a:defRPr lang="de-DE"/>
    </a:defPPr>
    <a:lvl1pPr marL="0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1pPr>
    <a:lvl2pPr marL="1107704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2pPr>
    <a:lvl3pPr marL="2215408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3pPr>
    <a:lvl4pPr marL="3323112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4pPr>
    <a:lvl5pPr marL="4430817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5pPr>
    <a:lvl6pPr marL="5538521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6pPr>
    <a:lvl7pPr marL="6646225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7pPr>
    <a:lvl8pPr marL="7753929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8pPr>
    <a:lvl9pPr marL="8861633" algn="l" defTabSz="2215408" rtl="0" eaLnBrk="1" latinLnBrk="0" hangingPunct="1">
      <a:defRPr sz="43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15" userDrawn="1">
          <p15:clr>
            <a:srgbClr val="A4A3A4"/>
          </p15:clr>
        </p15:guide>
        <p15:guide id="2" pos="50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3144" y="132"/>
      </p:cViewPr>
      <p:guideLst>
        <p:guide orient="horz" pos="7215"/>
        <p:guide pos="500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6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1pPr>
    <a:lvl2pPr marL="1107704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2pPr>
    <a:lvl3pPr marL="2215408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3pPr>
    <a:lvl4pPr marL="3323112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4pPr>
    <a:lvl5pPr marL="4430817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5pPr>
    <a:lvl6pPr marL="5538521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6pPr>
    <a:lvl7pPr marL="6646225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7pPr>
    <a:lvl8pPr marL="7753929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8pPr>
    <a:lvl9pPr marL="8861633" algn="l" defTabSz="2215408" rtl="0" eaLnBrk="1" latinLnBrk="0" hangingPunct="1">
      <a:defRPr sz="29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6440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0050" y="7811994"/>
            <a:ext cx="153005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0101" y="14111986"/>
            <a:ext cx="1260046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0033" y="5795994"/>
            <a:ext cx="78302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270339" y="5795994"/>
            <a:ext cx="78302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0035" y="1007998"/>
            <a:ext cx="162005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0035" y="5795994"/>
            <a:ext cx="1620059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20227" y="23435977"/>
            <a:ext cx="5760210" cy="671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0033" y="23435977"/>
            <a:ext cx="4140152" cy="671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2960478" y="23435977"/>
            <a:ext cx="4140152" cy="671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86251"/>
              </p:ext>
            </p:extLst>
          </p:nvPr>
        </p:nvGraphicFramePr>
        <p:xfrm>
          <a:off x="752961" y="484188"/>
          <a:ext cx="16459200" cy="1584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7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61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0333">
                <a:tc gridSpan="2">
                  <a:txBody>
                    <a:bodyPr/>
                    <a:lstStyle/>
                    <a:p>
                      <a:pPr marL="2328545" marR="2261870" indent="-64135">
                        <a:lnSpc>
                          <a:spcPts val="1380"/>
                        </a:lnSpc>
                      </a:pPr>
                      <a:endParaRPr lang="tr-TR" sz="2400" b="1" spc="-30" dirty="0" smtClean="0">
                        <a:latin typeface="Arial"/>
                        <a:cs typeface="Arial"/>
                      </a:endParaRPr>
                    </a:p>
                    <a:p>
                      <a:pPr marL="2328545" marR="2261870" indent="-64135">
                        <a:lnSpc>
                          <a:spcPts val="1380"/>
                        </a:lnSpc>
                      </a:pPr>
                      <a:endParaRPr lang="tr-TR" sz="2400" b="1" spc="-30" dirty="0" smtClean="0">
                        <a:latin typeface="Arial"/>
                        <a:cs typeface="Arial"/>
                      </a:endParaRPr>
                    </a:p>
                    <a:p>
                      <a:pPr marL="2328545" marR="2261870" indent="-64135">
                        <a:lnSpc>
                          <a:spcPts val="1380"/>
                        </a:lnSpc>
                      </a:pPr>
                      <a:endParaRPr lang="tr-TR" sz="2400" b="1" spc="-30" dirty="0" smtClean="0">
                        <a:latin typeface="Arial"/>
                        <a:cs typeface="Arial"/>
                      </a:endParaRPr>
                    </a:p>
                    <a:p>
                      <a:pPr marL="2328545" marR="2261870" indent="-64135">
                        <a:lnSpc>
                          <a:spcPts val="1380"/>
                        </a:lnSpc>
                      </a:pPr>
                      <a:endParaRPr lang="tr-TR" sz="2400" b="1" spc="-30" dirty="0" smtClean="0">
                        <a:latin typeface="Arial"/>
                        <a:cs typeface="Arial"/>
                      </a:endParaRPr>
                    </a:p>
                    <a:p>
                      <a:pPr marL="2328545" marR="2261870" indent="-64135">
                        <a:lnSpc>
                          <a:spcPts val="1380"/>
                        </a:lnSpc>
                      </a:pPr>
                      <a:endParaRPr lang="tr-TR" sz="2400" b="1" spc="-30" dirty="0" smtClean="0">
                        <a:latin typeface="Arial"/>
                        <a:cs typeface="Arial"/>
                      </a:endParaRPr>
                    </a:p>
                    <a:p>
                      <a:pPr marL="2328545" marR="2261870" indent="-64135">
                        <a:lnSpc>
                          <a:spcPts val="1380"/>
                        </a:lnSpc>
                      </a:pPr>
                      <a:r>
                        <a:rPr lang="tr-TR" sz="2400" b="1" spc="-30" dirty="0" smtClean="0">
                          <a:latin typeface="Arial"/>
                          <a:cs typeface="Arial"/>
                        </a:rPr>
                        <a:t>       </a:t>
                      </a:r>
                      <a:r>
                        <a:rPr sz="2400" b="1" spc="-3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spc="5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2400" b="1" spc="1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2400" b="1" dirty="0" smtClean="0">
                          <a:latin typeface="Arial"/>
                          <a:cs typeface="Arial"/>
                        </a:rPr>
                        <a:t>NİZ 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Ü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İVERSİTESİ 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2400" b="1" spc="-4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2400" b="1" spc="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NESİ GÖR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Ü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2400" b="1" spc="-5" dirty="0">
                          <a:latin typeface="Arial"/>
                          <a:cs typeface="Arial"/>
                        </a:rPr>
                        <a:t>Ü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ŞÜ BENZER İ</a:t>
                      </a:r>
                      <a:r>
                        <a:rPr sz="24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2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2400" b="1" dirty="0">
                          <a:latin typeface="Arial"/>
                          <a:cs typeface="Arial"/>
                        </a:rPr>
                        <a:t>Ç LİSTESİ</a:t>
                      </a:r>
                      <a:endParaRPr sz="2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67">
                <a:tc gridSpan="2">
                  <a:txBody>
                    <a:bodyPr/>
                    <a:lstStyle/>
                    <a:p>
                      <a:pPr marL="732155" algn="ctr">
                        <a:lnSpc>
                          <a:spcPct val="100000"/>
                        </a:lnSpc>
                      </a:pPr>
                      <a:endParaRPr lang="tr-TR" sz="1800" b="1" spc="-25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732155" algn="ctr">
                        <a:lnSpc>
                          <a:spcPct val="100000"/>
                        </a:lnSpc>
                      </a:pP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</a:t>
                      </a: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800" b="1" spc="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RBİRİ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NZ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N,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FARK</a:t>
                      </a:r>
                      <a:r>
                        <a:rPr sz="1800" b="1" i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i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OZDA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AYNI</a:t>
                      </a:r>
                      <a:r>
                        <a:rPr sz="1800" b="1" i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i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Ç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İLAÇL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901">
                <a:tc>
                  <a:txBody>
                    <a:bodyPr/>
                    <a:lstStyle/>
                    <a:p>
                      <a:pPr marL="899794"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86790" algn="ctr">
                        <a:lnSpc>
                          <a:spcPct val="100000"/>
                        </a:lnSpc>
                      </a:pP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J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IN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80">
                <a:tc>
                  <a:txBody>
                    <a:bodyPr/>
                    <a:lstStyle/>
                    <a:p>
                      <a:pPr marL="936625" algn="ctr">
                        <a:lnSpc>
                          <a:spcPct val="100000"/>
                        </a:lnSpc>
                      </a:pP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ENEK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LIN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PUL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40130" algn="ctr">
                        <a:lnSpc>
                          <a:spcPct val="100000"/>
                        </a:lnSpc>
                      </a:pP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ENEK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LIN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PUL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901">
                <a:tc>
                  <a:txBody>
                    <a:bodyPr/>
                    <a:lstStyle/>
                    <a:p>
                      <a:pPr marL="116840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 1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808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8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 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80">
                <a:tc>
                  <a:txBody>
                    <a:bodyPr/>
                    <a:lstStyle/>
                    <a:p>
                      <a:pPr marL="106299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QI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0,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3634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QI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6901">
                <a:tc>
                  <a:txBody>
                    <a:bodyPr/>
                    <a:lstStyle/>
                    <a:p>
                      <a:pPr marL="939800" algn="ctr">
                        <a:lnSpc>
                          <a:spcPct val="100000"/>
                        </a:lnSpc>
                      </a:pPr>
                      <a:r>
                        <a:rPr sz="1800" b="1" spc="3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7285" algn="ctr">
                        <a:lnSpc>
                          <a:spcPct val="100000"/>
                        </a:lnSpc>
                      </a:pPr>
                      <a:r>
                        <a:rPr sz="1800" b="1" spc="3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1GR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080">
                <a:tc>
                  <a:txBody>
                    <a:bodyPr/>
                    <a:lstStyle/>
                    <a:p>
                      <a:pPr marL="91059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156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X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GR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901">
                <a:tc>
                  <a:txBody>
                    <a:bodyPr/>
                    <a:lstStyle/>
                    <a:p>
                      <a:pPr marL="529590" algn="ctr">
                        <a:lnSpc>
                          <a:spcPct val="100000"/>
                        </a:lnSpc>
                      </a:pPr>
                      <a:r>
                        <a:rPr sz="1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IM</a:t>
                      </a:r>
                      <a:r>
                        <a:rPr sz="18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LL.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NJ.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3095" algn="ctr">
                        <a:lnSpc>
                          <a:spcPct val="100000"/>
                        </a:lnSpc>
                      </a:pPr>
                      <a:r>
                        <a:rPr sz="1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IM</a:t>
                      </a:r>
                      <a:r>
                        <a:rPr sz="18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LL.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Z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NJ.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4080">
                <a:tc>
                  <a:txBody>
                    <a:bodyPr/>
                    <a:lstStyle/>
                    <a:p>
                      <a:pPr marL="947419"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50925" algn="ctr">
                        <a:lnSpc>
                          <a:spcPct val="100000"/>
                        </a:lnSpc>
                      </a:pPr>
                      <a:r>
                        <a:rPr sz="1800" b="1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901">
                <a:tc>
                  <a:txBody>
                    <a:bodyPr/>
                    <a:lstStyle/>
                    <a:p>
                      <a:pPr marL="936625" algn="ctr">
                        <a:lnSpc>
                          <a:spcPct val="100000"/>
                        </a:lnSpc>
                      </a:pPr>
                      <a:r>
                        <a:rPr sz="1800" b="1" spc="5" dirty="0">
                          <a:latin typeface="Arial"/>
                          <a:cs typeface="Arial"/>
                        </a:rPr>
                        <a:t>MY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INE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9335" algn="ctr">
                        <a:lnSpc>
                          <a:spcPct val="100000"/>
                        </a:lnSpc>
                      </a:pPr>
                      <a:r>
                        <a:rPr sz="1800" b="1" spc="5" dirty="0">
                          <a:latin typeface="Arial"/>
                          <a:cs typeface="Arial"/>
                        </a:rPr>
                        <a:t>MY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10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9655">
                <a:tc>
                  <a:txBody>
                    <a:bodyPr/>
                    <a:lstStyle/>
                    <a:p>
                      <a:pPr marL="993140" marR="988694" algn="ctr">
                        <a:lnSpc>
                          <a:spcPts val="1150"/>
                        </a:lnSpc>
                      </a:pPr>
                      <a:endParaRPr lang="tr-TR" sz="1800" b="1" spc="-5" dirty="0" smtClean="0">
                        <a:latin typeface="Arial"/>
                        <a:cs typeface="Arial"/>
                      </a:endParaRPr>
                    </a:p>
                    <a:p>
                      <a:pPr marL="993140" marR="988694" algn="ctr">
                        <a:lnSpc>
                          <a:spcPts val="1150"/>
                        </a:lnSpc>
                      </a:pPr>
                      <a:r>
                        <a:rPr sz="1800" b="1" spc="-5" dirty="0" smtClean="0">
                          <a:latin typeface="Arial"/>
                          <a:cs typeface="Arial"/>
                        </a:rPr>
                        <a:t>PR</a:t>
                      </a:r>
                      <a:r>
                        <a:rPr sz="1800" b="1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 smtClean="0">
                          <a:latin typeface="Arial"/>
                          <a:cs typeface="Arial"/>
                        </a:rPr>
                        <a:t>DN</a:t>
                      </a:r>
                      <a:r>
                        <a:rPr sz="1800" b="1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PUL</a:t>
                      </a:r>
                      <a:r>
                        <a:rPr sz="1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PR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DN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PUL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59815" algn="ctr">
                        <a:lnSpc>
                          <a:spcPct val="100000"/>
                        </a:lnSpc>
                      </a:pPr>
                      <a:r>
                        <a:rPr sz="1800" b="1" spc="-5" dirty="0" smtClean="0">
                          <a:latin typeface="Arial"/>
                          <a:cs typeface="Arial"/>
                        </a:rPr>
                        <a:t>PR</a:t>
                      </a:r>
                      <a:r>
                        <a:rPr sz="1800" b="1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 smtClean="0">
                          <a:latin typeface="Arial"/>
                          <a:cs typeface="Arial"/>
                        </a:rPr>
                        <a:t>DN</a:t>
                      </a:r>
                      <a:r>
                        <a:rPr sz="1800" b="1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800" b="1" spc="10" dirty="0">
                          <a:latin typeface="Arial"/>
                          <a:cs typeface="Arial"/>
                        </a:rPr>
                        <a:t>U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L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6901">
                <a:tc>
                  <a:txBody>
                    <a:bodyPr/>
                    <a:lstStyle/>
                    <a:p>
                      <a:pPr marL="998855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FLO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02360" algn="ctr">
                        <a:lnSpc>
                          <a:spcPct val="100000"/>
                        </a:lnSpc>
                      </a:pPr>
                      <a:r>
                        <a:rPr sz="1800" b="1" dirty="0">
                          <a:latin typeface="Arial"/>
                          <a:cs typeface="Arial"/>
                        </a:rPr>
                        <a:t>FLO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IC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40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9819">
                <a:tc>
                  <a:txBody>
                    <a:bodyPr/>
                    <a:lstStyle/>
                    <a:p>
                      <a:pPr marL="963930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CUBICI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6743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CUBICI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8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8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spc="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N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756820">
                <a:tc gridSpan="2">
                  <a:txBody>
                    <a:bodyPr/>
                    <a:lstStyle/>
                    <a:p>
                      <a:pPr marL="1146810" algn="ctr">
                        <a:lnSpc>
                          <a:spcPct val="100000"/>
                        </a:lnSpc>
                      </a:pPr>
                      <a:endParaRPr lang="tr-TR" sz="1800" b="1" spc="-25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1146810" algn="ctr">
                        <a:lnSpc>
                          <a:spcPct val="100000"/>
                        </a:lnSpc>
                      </a:pP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</a:t>
                      </a: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800" b="1" spc="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spc="1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RBİRİ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NZ</a:t>
                      </a:r>
                      <a:r>
                        <a:rPr sz="18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YE</a:t>
                      </a:r>
                      <a:r>
                        <a:rPr sz="18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N,</a:t>
                      </a:r>
                      <a:r>
                        <a:rPr sz="18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FARK</a:t>
                      </a:r>
                      <a:r>
                        <a:rPr sz="1800" b="1" i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800" b="1" i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i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Ç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800" b="1" i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İL</a:t>
                      </a:r>
                      <a:r>
                        <a:rPr sz="1800" b="1" i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800" b="1" i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ÇLAR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9980">
                <a:tc>
                  <a:txBody>
                    <a:bodyPr/>
                    <a:lstStyle/>
                    <a:p>
                      <a:pPr marL="386080" marR="380365" indent="201295">
                        <a:lnSpc>
                          <a:spcPts val="1150"/>
                        </a:lnSpc>
                      </a:pPr>
                      <a:endParaRPr lang="tr-TR" sz="1400" b="1" spc="-5" dirty="0" smtClean="0">
                        <a:latin typeface="Arial"/>
                        <a:cs typeface="Arial"/>
                      </a:endParaRPr>
                    </a:p>
                    <a:p>
                      <a:pPr marL="386080" marR="380365" indent="201295" algn="ctr">
                        <a:lnSpc>
                          <a:spcPts val="1150"/>
                        </a:lnSpc>
                      </a:pPr>
                      <a:endParaRPr lang="tr-TR" sz="1400" b="1" spc="-5" dirty="0" smtClean="0">
                        <a:latin typeface="Arial"/>
                        <a:cs typeface="Arial"/>
                      </a:endParaRPr>
                    </a:p>
                    <a:p>
                      <a:pPr marL="386080" marR="380365" indent="201295" algn="ctr">
                        <a:lnSpc>
                          <a:spcPts val="1150"/>
                        </a:lnSpc>
                      </a:pPr>
                      <a:r>
                        <a:rPr sz="1400" b="1" spc="-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İ</a:t>
                      </a:r>
                      <a:r>
                        <a:rPr sz="1400" b="1" spc="2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2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Lİ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ID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UV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IT</a:t>
                      </a:r>
                      <a:r>
                        <a:rPr sz="1400" b="1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15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spc="-3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lang="tr-TR" sz="1400" b="1" spc="15" dirty="0" smtClean="0">
                          <a:latin typeface="Arial"/>
                          <a:cs typeface="Arial"/>
                        </a:rPr>
                        <a:t>Ğ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 smtClean="0">
                          <a:latin typeface="Times New Roman"/>
                          <a:cs typeface="Times New Roman"/>
                        </a:rPr>
                        <a:t> </a:t>
                      </a:r>
                      <a:endParaRPr lang="tr-TR" sz="1400" b="1" dirty="0" smtClean="0">
                        <a:latin typeface="Times New Roman"/>
                        <a:cs typeface="Times New Roman"/>
                      </a:endParaRPr>
                    </a:p>
                    <a:p>
                      <a:pPr marL="386080" marR="380365" indent="201295" algn="ctr">
                        <a:lnSpc>
                          <a:spcPts val="1150"/>
                        </a:lnSpc>
                      </a:pPr>
                      <a:endParaRPr lang="tr-TR" sz="1400" b="1" spc="-5" dirty="0" smtClean="0">
                        <a:latin typeface="Times New Roman"/>
                        <a:cs typeface="Times New Roman"/>
                      </a:endParaRPr>
                    </a:p>
                    <a:p>
                      <a:pPr marL="386080" marR="380365" indent="201295" algn="ctr">
                        <a:lnSpc>
                          <a:spcPts val="1150"/>
                        </a:lnSpc>
                      </a:pPr>
                      <a:r>
                        <a:rPr sz="1400" b="1" spc="-5" dirty="0" smtClean="0">
                          <a:latin typeface="Arial"/>
                          <a:cs typeface="Arial"/>
                        </a:rPr>
                        <a:t>Ç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ÖZ.</a:t>
                      </a:r>
                      <a:r>
                        <a:rPr sz="1400" b="1" spc="3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2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3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ÇÖZ.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İ</a:t>
                      </a:r>
                      <a:r>
                        <a:rPr sz="1400" b="1" spc="2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3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İN)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14094" marR="588010" indent="-419100">
                        <a:lnSpc>
                          <a:spcPts val="1150"/>
                        </a:lnSpc>
                      </a:pPr>
                      <a:endParaRPr lang="tr-TR" sz="1400" b="1" spc="15" dirty="0" smtClean="0">
                        <a:latin typeface="Arial"/>
                        <a:cs typeface="Arial"/>
                      </a:endParaRPr>
                    </a:p>
                    <a:p>
                      <a:pPr marL="1014094" marR="588010" indent="-419100" algn="ctr">
                        <a:lnSpc>
                          <a:spcPts val="1150"/>
                        </a:lnSpc>
                      </a:pPr>
                      <a:endParaRPr lang="tr-TR" sz="1400" b="1" spc="15" dirty="0" smtClean="0">
                        <a:latin typeface="Arial"/>
                        <a:cs typeface="Arial"/>
                      </a:endParaRPr>
                    </a:p>
                    <a:p>
                      <a:pPr marL="1014094" marR="588010" indent="-419100" algn="ctr">
                        <a:lnSpc>
                          <a:spcPts val="1150"/>
                        </a:lnSpc>
                      </a:pPr>
                      <a:r>
                        <a:rPr sz="1400" b="1" spc="1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İR</a:t>
                      </a:r>
                      <a:r>
                        <a:rPr sz="1400" b="1" spc="-20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İ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X</a:t>
                      </a:r>
                      <a:r>
                        <a:rPr sz="1400" b="1" spc="-10" dirty="0" smtClean="0">
                          <a:latin typeface="Arial"/>
                          <a:cs typeface="Arial"/>
                        </a:rPr>
                        <a:t>%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DEX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CI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(F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US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IDIK</a:t>
                      </a:r>
                      <a:r>
                        <a:rPr sz="1400" b="1" spc="45" dirty="0">
                          <a:latin typeface="Times New Roman"/>
                          <a:cs typeface="Times New Roman"/>
                        </a:rPr>
                        <a:t> </a:t>
                      </a:r>
                      <a:endParaRPr lang="tr-TR" sz="1400" b="1" spc="45" dirty="0" smtClean="0">
                        <a:latin typeface="Times New Roman"/>
                        <a:cs typeface="Times New Roman"/>
                      </a:endParaRPr>
                    </a:p>
                    <a:p>
                      <a:pPr marL="1014094" marR="588010" indent="-419100" algn="ctr">
                        <a:lnSpc>
                          <a:spcPts val="1150"/>
                        </a:lnSpc>
                      </a:pPr>
                      <a:endParaRPr lang="tr-TR" sz="1400" b="1" spc="45" dirty="0" smtClean="0">
                        <a:latin typeface="Times New Roman"/>
                        <a:cs typeface="Times New Roman"/>
                      </a:endParaRPr>
                    </a:p>
                    <a:p>
                      <a:pPr marL="1014094" marR="588010" indent="-419100" algn="ctr">
                        <a:lnSpc>
                          <a:spcPts val="1150"/>
                        </a:lnSpc>
                      </a:pPr>
                      <a:r>
                        <a:rPr sz="1400" b="1" spc="-2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1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UP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IRO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10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038600">
                <a:tc>
                  <a:txBody>
                    <a:bodyPr/>
                    <a:lstStyle/>
                    <a:p>
                      <a:pPr marL="838835" marR="333375" indent="-243840" algn="ctr">
                        <a:lnSpc>
                          <a:spcPts val="1140"/>
                        </a:lnSpc>
                      </a:pPr>
                      <a:endParaRPr lang="tr-TR" sz="1400" b="1" spc="-25" dirty="0" smtClean="0">
                        <a:latin typeface="Arial"/>
                        <a:cs typeface="Arial"/>
                      </a:endParaRPr>
                    </a:p>
                    <a:p>
                      <a:pPr marL="838835" marR="333375" indent="-243840" algn="ctr">
                        <a:lnSpc>
                          <a:spcPts val="1140"/>
                        </a:lnSpc>
                      </a:pPr>
                      <a:r>
                        <a:rPr sz="1400" b="1" spc="-2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1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OL</a:t>
                      </a:r>
                      <a:r>
                        <a:rPr sz="1400" b="1" spc="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3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LO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IR</a:t>
                      </a:r>
                      <a:r>
                        <a:rPr sz="14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%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(LIDO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IKLO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V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IR)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7005" algn="ctr">
                        <a:lnSpc>
                          <a:spcPts val="1110"/>
                        </a:lnSpc>
                      </a:pPr>
                      <a:endParaRPr lang="tr-TR" sz="1400" b="1" spc="10" dirty="0" smtClean="0">
                        <a:latin typeface="Arial"/>
                        <a:cs typeface="Arial"/>
                      </a:endParaRPr>
                    </a:p>
                    <a:p>
                      <a:pPr marL="167005" algn="ctr">
                        <a:lnSpc>
                          <a:spcPts val="1110"/>
                        </a:lnSpc>
                      </a:pPr>
                      <a:r>
                        <a:rPr sz="1400" b="1" spc="1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KL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30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IJE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SIN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50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FL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911860" algn="ctr">
                        <a:lnSpc>
                          <a:spcPts val="1170"/>
                        </a:lnSpc>
                      </a:pPr>
                      <a:endParaRPr lang="tr-TR" sz="1400" b="1" dirty="0" smtClean="0">
                        <a:latin typeface="Arial"/>
                        <a:cs typeface="Arial"/>
                      </a:endParaRPr>
                    </a:p>
                    <a:p>
                      <a:pPr marL="911860" algn="ctr">
                        <a:lnSpc>
                          <a:spcPts val="1170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LIN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2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IN)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819249" y="9126649"/>
            <a:ext cx="3895082" cy="278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057731" y="9143928"/>
            <a:ext cx="4191000" cy="25791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9248" y="13133387"/>
            <a:ext cx="3895083" cy="2743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039499" y="13133387"/>
            <a:ext cx="4209232" cy="27432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5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503963"/>
              </p:ext>
            </p:extLst>
          </p:nvPr>
        </p:nvGraphicFramePr>
        <p:xfrm>
          <a:off x="752961" y="16333788"/>
          <a:ext cx="16459200" cy="8305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6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0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85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5138">
                <a:tc gridSpan="4">
                  <a:txBody>
                    <a:bodyPr/>
                    <a:lstStyle/>
                    <a:p>
                      <a:pPr marL="1974850">
                        <a:lnSpc>
                          <a:spcPct val="100000"/>
                        </a:lnSpc>
                      </a:pPr>
                      <a:r>
                        <a:rPr lang="tr-TR" sz="14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                                                    </a:t>
                      </a:r>
                    </a:p>
                    <a:p>
                      <a:pPr marL="1974850">
                        <a:lnSpc>
                          <a:spcPct val="100000"/>
                        </a:lnSpc>
                      </a:pPr>
                      <a:r>
                        <a:rPr lang="tr-TR" sz="14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                                                                        </a:t>
                      </a:r>
                      <a:r>
                        <a:rPr sz="16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2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MB</a:t>
                      </a:r>
                      <a:r>
                        <a:rPr sz="16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600" b="1" spc="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6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Ç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RİĞİ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RB</a:t>
                      </a:r>
                      <a:r>
                        <a:rPr sz="16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İ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RİNE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Z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3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60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3063">
                <a:tc>
                  <a:txBody>
                    <a:bodyPr/>
                    <a:lstStyle/>
                    <a:p>
                      <a:pPr marL="659130" marR="200025" indent="-594995">
                        <a:lnSpc>
                          <a:spcPts val="919"/>
                        </a:lnSpc>
                      </a:pPr>
                      <a:endParaRPr lang="tr-TR" sz="1400" b="1" dirty="0" smtClean="0">
                        <a:latin typeface="Arial"/>
                        <a:cs typeface="Arial"/>
                      </a:endParaRPr>
                    </a:p>
                    <a:p>
                      <a:pPr marL="659130" marR="200025" indent="-594995" algn="ctr">
                        <a:lnSpc>
                          <a:spcPts val="919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SO</a:t>
                      </a:r>
                      <a:r>
                        <a:rPr sz="1400" b="1" spc="-10" dirty="0" smtClean="0">
                          <a:latin typeface="Arial"/>
                          <a:cs typeface="Arial"/>
                        </a:rPr>
                        <a:t>DY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2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B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RB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IN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P</a:t>
                      </a:r>
                      <a:endParaRPr lang="tr-TR" sz="1400" b="1" dirty="0" smtClean="0">
                        <a:latin typeface="Arial"/>
                        <a:cs typeface="Arial"/>
                      </a:endParaRPr>
                    </a:p>
                    <a:p>
                      <a:pPr marL="659130" marR="200025" indent="-594995" algn="ctr">
                        <a:lnSpc>
                          <a:spcPts val="919"/>
                        </a:lnSpc>
                      </a:pPr>
                      <a:endParaRPr lang="tr-TR" sz="1400" b="1" spc="-5" dirty="0" smtClean="0">
                        <a:latin typeface="Arial"/>
                        <a:cs typeface="Arial"/>
                      </a:endParaRPr>
                    </a:p>
                    <a:p>
                      <a:pPr marL="659130" marR="200025" indent="-594995" algn="ctr">
                        <a:lnSpc>
                          <a:spcPts val="919"/>
                        </a:lnSpc>
                      </a:pPr>
                      <a:r>
                        <a:rPr sz="1400" b="1" spc="-5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HC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3-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L)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6040" algn="ctr">
                        <a:lnSpc>
                          <a:spcPts val="880"/>
                        </a:lnSpc>
                      </a:pPr>
                      <a:endParaRPr lang="tr-TR" sz="1400" b="1" spc="-10" dirty="0" smtClean="0">
                        <a:latin typeface="Arial"/>
                        <a:cs typeface="Arial"/>
                      </a:endParaRPr>
                    </a:p>
                    <a:p>
                      <a:pPr marL="66040" algn="ctr">
                        <a:lnSpc>
                          <a:spcPts val="880"/>
                        </a:lnSpc>
                      </a:pPr>
                      <a:r>
                        <a:rPr sz="1400" b="1" spc="-10" dirty="0" smtClean="0">
                          <a:latin typeface="Arial"/>
                          <a:cs typeface="Arial"/>
                        </a:rPr>
                        <a:t>Z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10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MI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spc="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-E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OIN</a:t>
                      </a: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491490" algn="ctr">
                        <a:lnSpc>
                          <a:spcPts val="940"/>
                        </a:lnSpc>
                      </a:pPr>
                      <a:endParaRPr lang="tr-TR" sz="1400" b="1" spc="-20" dirty="0" smtClean="0">
                        <a:latin typeface="Arial"/>
                        <a:cs typeface="Arial"/>
                      </a:endParaRPr>
                    </a:p>
                    <a:p>
                      <a:pPr marL="491490" algn="ctr">
                        <a:lnSpc>
                          <a:spcPts val="940"/>
                        </a:lnSpc>
                      </a:pPr>
                      <a:r>
                        <a:rPr sz="1400" b="1" spc="-20" dirty="0" smtClean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ID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ZO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5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FE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OI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77190" marR="153670" indent="-313055">
                        <a:lnSpc>
                          <a:spcPts val="910"/>
                        </a:lnSpc>
                      </a:pPr>
                      <a:endParaRPr lang="tr-TR" sz="1400" b="1" spc="5" dirty="0" smtClean="0">
                        <a:latin typeface="Arial"/>
                        <a:cs typeface="Arial"/>
                      </a:endParaRPr>
                    </a:p>
                    <a:p>
                      <a:pPr marL="377190" marR="153670" indent="-313055" algn="ctr">
                        <a:lnSpc>
                          <a:spcPts val="910"/>
                        </a:lnSpc>
                      </a:pPr>
                      <a:r>
                        <a:rPr sz="1400" b="1" spc="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3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-30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SIT</a:t>
                      </a:r>
                      <a:r>
                        <a:rPr sz="1400" b="1" spc="1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MP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ET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EM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MG</a:t>
                      </a:r>
                      <a:r>
                        <a:rPr sz="14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spc="-4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spc="1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1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N-</a:t>
                      </a:r>
                      <a:r>
                        <a:rPr lang="tr-TR" sz="1400" b="1" spc="-5" dirty="0" smtClean="0">
                          <a:latin typeface="Arial"/>
                          <a:cs typeface="Arial"/>
                        </a:rPr>
                        <a:t> </a:t>
                      </a:r>
                    </a:p>
                    <a:p>
                      <a:pPr marL="377190" marR="153670" indent="-313055" algn="ctr">
                        <a:lnSpc>
                          <a:spcPts val="910"/>
                        </a:lnSpc>
                      </a:pPr>
                      <a:endParaRPr lang="tr-TR" sz="1400" b="1" spc="-5" dirty="0" smtClean="0">
                        <a:latin typeface="Arial"/>
                        <a:cs typeface="Arial"/>
                      </a:endParaRPr>
                    </a:p>
                    <a:p>
                      <a:pPr marL="377190" marR="153670" indent="-313055" algn="ctr">
                        <a:lnSpc>
                          <a:spcPts val="910"/>
                        </a:lnSpc>
                      </a:pPr>
                      <a:r>
                        <a:rPr sz="1400" b="1" spc="-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spc="-1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400" b="1" spc="-10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OFE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)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006">
                <a:tc gridSpan="4">
                  <a:txBody>
                    <a:bodyPr/>
                    <a:lstStyle/>
                    <a:p>
                      <a:pPr marL="2014220">
                        <a:lnSpc>
                          <a:spcPct val="100000"/>
                        </a:lnSpc>
                      </a:pPr>
                      <a:endParaRPr lang="tr-TR" sz="1600" b="1" spc="15" dirty="0" smtClean="0">
                        <a:solidFill>
                          <a:srgbClr val="FF0000"/>
                        </a:solidFill>
                        <a:latin typeface="Arial"/>
                        <a:cs typeface="Arial"/>
                      </a:endParaRPr>
                    </a:p>
                    <a:p>
                      <a:pPr marL="2014220">
                        <a:lnSpc>
                          <a:spcPct val="100000"/>
                        </a:lnSpc>
                      </a:pPr>
                      <a:r>
                        <a:rPr lang="tr-TR" sz="1600" b="1" spc="1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                                                      </a:t>
                      </a:r>
                      <a:r>
                        <a:rPr sz="1600" b="1" spc="1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600" b="1" spc="-2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RK</a:t>
                      </a:r>
                      <a:r>
                        <a:rPr sz="1600" b="1" spc="1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600" b="1" spc="-5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OL</a:t>
                      </a:r>
                      <a:r>
                        <a:rPr sz="160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00" b="1" spc="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-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600" b="1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GU</a:t>
                      </a:r>
                      <a:r>
                        <a:rPr sz="1600" b="1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6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600" b="1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OLİCLİNO</a:t>
                      </a:r>
                      <a:r>
                        <a:rPr sz="1600" b="1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LL</a:t>
                      </a:r>
                      <a:r>
                        <a:rPr sz="1600" b="1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00" b="1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9593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tr-TR" sz="1400" b="1" dirty="0" smtClean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OLİCLİNO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E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400" b="1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C/20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ÜS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!</a:t>
                      </a:r>
                      <a:r>
                        <a:rPr sz="1400" b="1" spc="-10" dirty="0" smtClean="0">
                          <a:latin typeface="Arial"/>
                          <a:cs typeface="Arial"/>
                        </a:rPr>
                        <a:t>!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!</a:t>
                      </a:r>
                      <a:r>
                        <a:rPr sz="1400" b="1" spc="30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u="heavy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Rİ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u="heavy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u="heavy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u="heavy" spc="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GU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NIR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30200" algn="ctr">
                        <a:lnSpc>
                          <a:spcPct val="100000"/>
                        </a:lnSpc>
                      </a:pPr>
                      <a:endParaRPr lang="tr-TR" sz="1400" b="1" dirty="0" smtClean="0">
                        <a:latin typeface="Arial"/>
                        <a:cs typeface="Arial"/>
                      </a:endParaRPr>
                    </a:p>
                    <a:p>
                      <a:pPr marL="33020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OLİCLİNO</a:t>
                      </a:r>
                      <a:r>
                        <a:rPr sz="1400" b="1" spc="2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400" b="1" spc="-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spc="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–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 N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CC/2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0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00C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OL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Ü</a:t>
                      </a:r>
                      <a:r>
                        <a:rPr sz="1400" b="1" spc="-5" dirty="0"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ON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840740" algn="ctr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!</a:t>
                      </a:r>
                      <a:r>
                        <a:rPr sz="1400" b="1" spc="-10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!</a:t>
                      </a:r>
                      <a:r>
                        <a:rPr sz="1400" b="1" dirty="0" smtClean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!</a:t>
                      </a:r>
                      <a:r>
                        <a:rPr sz="1400" b="1" spc="30" dirty="0" smtClean="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u="heavy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400" b="1" u="heavy" spc="2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 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400" b="1" u="heavy" spc="1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400" b="1" u="heavy" spc="-2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400" b="1" u="heavy" spc="-5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400" b="1" u="heavy" spc="10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400" b="1" u="heavy" dirty="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R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object 3"/>
          <p:cNvSpPr txBox="1"/>
          <p:nvPr/>
        </p:nvSpPr>
        <p:spPr>
          <a:xfrm>
            <a:off x="752961" y="24759721"/>
            <a:ext cx="206628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i="1" dirty="0">
                <a:latin typeface="Arial"/>
                <a:cs typeface="Arial"/>
              </a:rPr>
              <a:t>Fo</a:t>
            </a:r>
            <a:r>
              <a:rPr sz="1200" i="1" spc="-10" dirty="0">
                <a:latin typeface="Arial"/>
                <a:cs typeface="Arial"/>
              </a:rPr>
              <a:t>r</a:t>
            </a:r>
            <a:r>
              <a:rPr sz="1200" i="1" dirty="0">
                <a:latin typeface="Arial"/>
                <a:cs typeface="Arial"/>
              </a:rPr>
              <a:t>m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Arial"/>
                <a:cs typeface="Arial"/>
              </a:rPr>
              <a:t>-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7</a:t>
            </a:r>
            <a:r>
              <a:rPr sz="1200" i="1" dirty="0">
                <a:latin typeface="Arial"/>
                <a:cs typeface="Arial"/>
              </a:rPr>
              <a:t>0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0</a:t>
            </a:r>
            <a:r>
              <a:rPr sz="1200" i="1" dirty="0">
                <a:latin typeface="Arial"/>
                <a:cs typeface="Arial"/>
              </a:rPr>
              <a:t>2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3</a:t>
            </a:r>
            <a:r>
              <a:rPr sz="1200" i="1" dirty="0">
                <a:latin typeface="Arial"/>
                <a:cs typeface="Arial"/>
              </a:rPr>
              <a:t>5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0</a:t>
            </a:r>
            <a:r>
              <a:rPr sz="1200" i="1" dirty="0">
                <a:latin typeface="Arial"/>
                <a:cs typeface="Arial"/>
              </a:rPr>
              <a:t>0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6</a:t>
            </a:r>
            <a:r>
              <a:rPr sz="1200" i="1" dirty="0">
                <a:latin typeface="Arial"/>
                <a:cs typeface="Arial"/>
              </a:rPr>
              <a:t>4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4"/>
          <p:cNvSpPr txBox="1"/>
          <p:nvPr/>
        </p:nvSpPr>
        <p:spPr>
          <a:xfrm>
            <a:off x="16467931" y="24759721"/>
            <a:ext cx="106680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200" i="1" spc="-5" dirty="0">
                <a:latin typeface="Arial"/>
                <a:cs typeface="Arial"/>
              </a:rPr>
              <a:t>R</a:t>
            </a:r>
            <a:r>
              <a:rPr sz="1200" i="1" spc="-20" dirty="0">
                <a:latin typeface="Arial"/>
                <a:cs typeface="Arial"/>
              </a:rPr>
              <a:t>e</a:t>
            </a:r>
            <a:r>
              <a:rPr sz="1200" i="1" dirty="0">
                <a:latin typeface="Arial"/>
                <a:cs typeface="Arial"/>
              </a:rPr>
              <a:t>v.</a:t>
            </a:r>
            <a:r>
              <a:rPr sz="1200" i="1" spc="-5" dirty="0">
                <a:latin typeface="Arial"/>
                <a:cs typeface="Arial"/>
              </a:rPr>
              <a:t>No</a:t>
            </a:r>
            <a:r>
              <a:rPr sz="1200" i="1" dirty="0">
                <a:latin typeface="Arial"/>
                <a:cs typeface="Arial"/>
              </a:rPr>
              <a:t>:</a:t>
            </a:r>
            <a:r>
              <a:rPr sz="1200" i="1" spc="20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Arial"/>
                <a:cs typeface="Arial"/>
              </a:rPr>
              <a:t>0</a:t>
            </a:r>
            <a:r>
              <a:rPr sz="1200" i="1" dirty="0">
                <a:latin typeface="Arial"/>
                <a:cs typeface="Arial"/>
              </a:rPr>
              <a:t>1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0" name="object 5"/>
          <p:cNvSpPr/>
          <p:nvPr/>
        </p:nvSpPr>
        <p:spPr>
          <a:xfrm>
            <a:off x="2218531" y="17580498"/>
            <a:ext cx="2286000" cy="30328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/>
        </p:nvSpPr>
        <p:spPr>
          <a:xfrm>
            <a:off x="7857331" y="17580498"/>
            <a:ext cx="2286000" cy="30328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7"/>
          <p:cNvSpPr/>
          <p:nvPr/>
        </p:nvSpPr>
        <p:spPr>
          <a:xfrm>
            <a:off x="13522447" y="17578177"/>
            <a:ext cx="2335884" cy="30990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8"/>
          <p:cNvSpPr/>
          <p:nvPr/>
        </p:nvSpPr>
        <p:spPr>
          <a:xfrm>
            <a:off x="3076807" y="22429788"/>
            <a:ext cx="3332723" cy="193108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9"/>
          <p:cNvSpPr/>
          <p:nvPr/>
        </p:nvSpPr>
        <p:spPr>
          <a:xfrm>
            <a:off x="11743531" y="22429787"/>
            <a:ext cx="3124200" cy="193108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64" y="636587"/>
            <a:ext cx="1565884" cy="156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237</Words>
  <Application>Microsoft Office PowerPoint</Application>
  <PresentationFormat>Özel</PresentationFormat>
  <Paragraphs>75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genel</cp:lastModifiedBy>
  <cp:revision>9</cp:revision>
  <dcterms:created xsi:type="dcterms:W3CDTF">2017-11-29T12:24:52Z</dcterms:created>
  <dcterms:modified xsi:type="dcterms:W3CDTF">2024-10-21T14:07:07Z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2017-11-29T00:00:00Z</vt:filetime>
  </property>
  <property fmtid="{D5CDD505-2E9C-101B-9397-08002B2CF9AE}" pid="3" name="LastSaved">
    <vt:filetime>2017-11-29T00:00:00Z</vt:filetime>
  </property>
</Properties>
</file>