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000663" cy="25199975"/>
  <p:notesSz cx="7772400" cy="10058400"/>
  <p:defaultTextStyle>
    <a:defPPr>
      <a:defRPr lang="de-DE"/>
    </a:defPPr>
    <a:lvl1pPr marL="0" algn="l" defTabSz="2215408" rtl="0" eaLnBrk="1" latinLnBrk="0" hangingPunct="1">
      <a:defRPr sz="4361" kern="1200">
        <a:solidFill>
          <a:schemeClr val="tx1"/>
        </a:solidFill>
        <a:latin typeface="+mn-lt"/>
        <a:ea typeface="+mn-ea"/>
        <a:cs typeface="+mn-cs"/>
      </a:defRPr>
    </a:lvl1pPr>
    <a:lvl2pPr marL="1107704" algn="l" defTabSz="2215408" rtl="0" eaLnBrk="1" latinLnBrk="0" hangingPunct="1">
      <a:defRPr sz="4361" kern="1200">
        <a:solidFill>
          <a:schemeClr val="tx1"/>
        </a:solidFill>
        <a:latin typeface="+mn-lt"/>
        <a:ea typeface="+mn-ea"/>
        <a:cs typeface="+mn-cs"/>
      </a:defRPr>
    </a:lvl2pPr>
    <a:lvl3pPr marL="2215408" algn="l" defTabSz="2215408" rtl="0" eaLnBrk="1" latinLnBrk="0" hangingPunct="1">
      <a:defRPr sz="4361" kern="1200">
        <a:solidFill>
          <a:schemeClr val="tx1"/>
        </a:solidFill>
        <a:latin typeface="+mn-lt"/>
        <a:ea typeface="+mn-ea"/>
        <a:cs typeface="+mn-cs"/>
      </a:defRPr>
    </a:lvl3pPr>
    <a:lvl4pPr marL="3323112" algn="l" defTabSz="2215408" rtl="0" eaLnBrk="1" latinLnBrk="0" hangingPunct="1">
      <a:defRPr sz="4361" kern="1200">
        <a:solidFill>
          <a:schemeClr val="tx1"/>
        </a:solidFill>
        <a:latin typeface="+mn-lt"/>
        <a:ea typeface="+mn-ea"/>
        <a:cs typeface="+mn-cs"/>
      </a:defRPr>
    </a:lvl4pPr>
    <a:lvl5pPr marL="4430817" algn="l" defTabSz="2215408" rtl="0" eaLnBrk="1" latinLnBrk="0" hangingPunct="1">
      <a:defRPr sz="4361" kern="1200">
        <a:solidFill>
          <a:schemeClr val="tx1"/>
        </a:solidFill>
        <a:latin typeface="+mn-lt"/>
        <a:ea typeface="+mn-ea"/>
        <a:cs typeface="+mn-cs"/>
      </a:defRPr>
    </a:lvl5pPr>
    <a:lvl6pPr marL="5538521" algn="l" defTabSz="2215408" rtl="0" eaLnBrk="1" latinLnBrk="0" hangingPunct="1">
      <a:defRPr sz="4361" kern="1200">
        <a:solidFill>
          <a:schemeClr val="tx1"/>
        </a:solidFill>
        <a:latin typeface="+mn-lt"/>
        <a:ea typeface="+mn-ea"/>
        <a:cs typeface="+mn-cs"/>
      </a:defRPr>
    </a:lvl6pPr>
    <a:lvl7pPr marL="6646225" algn="l" defTabSz="2215408" rtl="0" eaLnBrk="1" latinLnBrk="0" hangingPunct="1">
      <a:defRPr sz="4361" kern="1200">
        <a:solidFill>
          <a:schemeClr val="tx1"/>
        </a:solidFill>
        <a:latin typeface="+mn-lt"/>
        <a:ea typeface="+mn-ea"/>
        <a:cs typeface="+mn-cs"/>
      </a:defRPr>
    </a:lvl7pPr>
    <a:lvl8pPr marL="7753929" algn="l" defTabSz="2215408" rtl="0" eaLnBrk="1" latinLnBrk="0" hangingPunct="1">
      <a:defRPr sz="4361" kern="1200">
        <a:solidFill>
          <a:schemeClr val="tx1"/>
        </a:solidFill>
        <a:latin typeface="+mn-lt"/>
        <a:ea typeface="+mn-ea"/>
        <a:cs typeface="+mn-cs"/>
      </a:defRPr>
    </a:lvl8pPr>
    <a:lvl9pPr marL="8861633" algn="l" defTabSz="2215408" rtl="0" eaLnBrk="1" latinLnBrk="0" hangingPunct="1">
      <a:defRPr sz="43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15" userDrawn="1">
          <p15:clr>
            <a:srgbClr val="A4A3A4"/>
          </p15:clr>
        </p15:guide>
        <p15:guide id="2" pos="50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3144" y="132"/>
      </p:cViewPr>
      <p:guideLst>
        <p:guide orient="horz" pos="7215"/>
        <p:guide pos="50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62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215408" rtl="0" eaLnBrk="1" latinLnBrk="0" hangingPunct="1">
      <a:defRPr sz="2907" kern="1200">
        <a:solidFill>
          <a:schemeClr val="tx1"/>
        </a:solidFill>
        <a:latin typeface="+mn-lt"/>
        <a:ea typeface="+mn-ea"/>
        <a:cs typeface="+mn-cs"/>
      </a:defRPr>
    </a:lvl1pPr>
    <a:lvl2pPr marL="1107704" algn="l" defTabSz="2215408" rtl="0" eaLnBrk="1" latinLnBrk="0" hangingPunct="1">
      <a:defRPr sz="2907" kern="1200">
        <a:solidFill>
          <a:schemeClr val="tx1"/>
        </a:solidFill>
        <a:latin typeface="+mn-lt"/>
        <a:ea typeface="+mn-ea"/>
        <a:cs typeface="+mn-cs"/>
      </a:defRPr>
    </a:lvl2pPr>
    <a:lvl3pPr marL="2215408" algn="l" defTabSz="2215408" rtl="0" eaLnBrk="1" latinLnBrk="0" hangingPunct="1">
      <a:defRPr sz="2907" kern="1200">
        <a:solidFill>
          <a:schemeClr val="tx1"/>
        </a:solidFill>
        <a:latin typeface="+mn-lt"/>
        <a:ea typeface="+mn-ea"/>
        <a:cs typeface="+mn-cs"/>
      </a:defRPr>
    </a:lvl3pPr>
    <a:lvl4pPr marL="3323112" algn="l" defTabSz="2215408" rtl="0" eaLnBrk="1" latinLnBrk="0" hangingPunct="1">
      <a:defRPr sz="2907" kern="1200">
        <a:solidFill>
          <a:schemeClr val="tx1"/>
        </a:solidFill>
        <a:latin typeface="+mn-lt"/>
        <a:ea typeface="+mn-ea"/>
        <a:cs typeface="+mn-cs"/>
      </a:defRPr>
    </a:lvl4pPr>
    <a:lvl5pPr marL="4430817" algn="l" defTabSz="2215408" rtl="0" eaLnBrk="1" latinLnBrk="0" hangingPunct="1">
      <a:defRPr sz="2907" kern="1200">
        <a:solidFill>
          <a:schemeClr val="tx1"/>
        </a:solidFill>
        <a:latin typeface="+mn-lt"/>
        <a:ea typeface="+mn-ea"/>
        <a:cs typeface="+mn-cs"/>
      </a:defRPr>
    </a:lvl5pPr>
    <a:lvl6pPr marL="5538521" algn="l" defTabSz="2215408" rtl="0" eaLnBrk="1" latinLnBrk="0" hangingPunct="1">
      <a:defRPr sz="2907" kern="1200">
        <a:solidFill>
          <a:schemeClr val="tx1"/>
        </a:solidFill>
        <a:latin typeface="+mn-lt"/>
        <a:ea typeface="+mn-ea"/>
        <a:cs typeface="+mn-cs"/>
      </a:defRPr>
    </a:lvl6pPr>
    <a:lvl7pPr marL="6646225" algn="l" defTabSz="2215408" rtl="0" eaLnBrk="1" latinLnBrk="0" hangingPunct="1">
      <a:defRPr sz="2907" kern="1200">
        <a:solidFill>
          <a:schemeClr val="tx1"/>
        </a:solidFill>
        <a:latin typeface="+mn-lt"/>
        <a:ea typeface="+mn-ea"/>
        <a:cs typeface="+mn-cs"/>
      </a:defRPr>
    </a:lvl7pPr>
    <a:lvl8pPr marL="7753929" algn="l" defTabSz="2215408" rtl="0" eaLnBrk="1" latinLnBrk="0" hangingPunct="1">
      <a:defRPr sz="2907" kern="1200">
        <a:solidFill>
          <a:schemeClr val="tx1"/>
        </a:solidFill>
        <a:latin typeface="+mn-lt"/>
        <a:ea typeface="+mn-ea"/>
        <a:cs typeface="+mn-cs"/>
      </a:defRPr>
    </a:lvl8pPr>
    <a:lvl9pPr marL="8861633" algn="l" defTabSz="2215408" rtl="0" eaLnBrk="1" latinLnBrk="0" hangingPunct="1">
      <a:defRPr sz="29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6440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50050" y="7811994"/>
            <a:ext cx="153005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0101" y="14111986"/>
            <a:ext cx="1260046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0033" y="5795994"/>
            <a:ext cx="78302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270339" y="5795994"/>
            <a:ext cx="783028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0035" y="1007998"/>
            <a:ext cx="1620059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0035" y="5795994"/>
            <a:ext cx="1620059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20227" y="23435977"/>
            <a:ext cx="5760210" cy="671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0033" y="23435977"/>
            <a:ext cx="4140152" cy="671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960478" y="23435977"/>
            <a:ext cx="4140152" cy="6710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086251"/>
              </p:ext>
            </p:extLst>
          </p:nvPr>
        </p:nvGraphicFramePr>
        <p:xfrm>
          <a:off x="752961" y="484188"/>
          <a:ext cx="16459200" cy="15849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97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0333">
                <a:tc gridSpan="2">
                  <a:txBody>
                    <a:bodyPr/>
                    <a:lstStyle/>
                    <a:p>
                      <a:pPr marL="2328545" marR="2261870" indent="-64135">
                        <a:lnSpc>
                          <a:spcPts val="1380"/>
                        </a:lnSpc>
                      </a:pPr>
                      <a:endParaRPr lang="tr-TR" sz="2400" b="1" spc="-30" dirty="0" smtClean="0">
                        <a:latin typeface="Arial"/>
                        <a:cs typeface="Arial"/>
                      </a:endParaRPr>
                    </a:p>
                    <a:p>
                      <a:pPr marL="2328545" marR="2261870" indent="-64135">
                        <a:lnSpc>
                          <a:spcPts val="1380"/>
                        </a:lnSpc>
                      </a:pPr>
                      <a:endParaRPr lang="tr-TR" sz="2400" b="1" spc="-30" dirty="0" smtClean="0">
                        <a:latin typeface="Arial"/>
                        <a:cs typeface="Arial"/>
                      </a:endParaRPr>
                    </a:p>
                    <a:p>
                      <a:pPr marL="2328545" marR="2261870" indent="-64135">
                        <a:lnSpc>
                          <a:spcPts val="1380"/>
                        </a:lnSpc>
                      </a:pPr>
                      <a:endParaRPr lang="tr-TR" sz="2400" b="1" spc="-30" dirty="0" smtClean="0">
                        <a:latin typeface="Arial"/>
                        <a:cs typeface="Arial"/>
                      </a:endParaRPr>
                    </a:p>
                    <a:p>
                      <a:pPr marL="2328545" marR="2261870" indent="-64135">
                        <a:lnSpc>
                          <a:spcPts val="1380"/>
                        </a:lnSpc>
                      </a:pPr>
                      <a:endParaRPr lang="tr-TR" sz="2400" b="1" spc="-30" dirty="0" smtClean="0">
                        <a:latin typeface="Arial"/>
                        <a:cs typeface="Arial"/>
                      </a:endParaRPr>
                    </a:p>
                    <a:p>
                      <a:pPr marL="2328545" marR="2261870" indent="-64135">
                        <a:lnSpc>
                          <a:spcPts val="1380"/>
                        </a:lnSpc>
                      </a:pPr>
                      <a:endParaRPr lang="tr-TR" sz="2400" b="1" spc="-30" dirty="0" smtClean="0">
                        <a:latin typeface="Arial"/>
                        <a:cs typeface="Arial"/>
                      </a:endParaRPr>
                    </a:p>
                    <a:p>
                      <a:pPr marL="2328545" marR="2261870" indent="-64135">
                        <a:lnSpc>
                          <a:spcPts val="1380"/>
                        </a:lnSpc>
                      </a:pPr>
                      <a:r>
                        <a:rPr lang="tr-TR" sz="2400" b="1" spc="-30" dirty="0" smtClean="0">
                          <a:latin typeface="Arial"/>
                          <a:cs typeface="Arial"/>
                        </a:rPr>
                        <a:t>       </a:t>
                      </a:r>
                      <a:r>
                        <a:rPr sz="2400" b="1" spc="-3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spc="5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2400" b="1" spc="1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2400" b="1" dirty="0" smtClean="0">
                          <a:latin typeface="Arial"/>
                          <a:cs typeface="Arial"/>
                        </a:rPr>
                        <a:t>NİZ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Ü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İVERSİTESİ </a:t>
                      </a:r>
                      <a:r>
                        <a:rPr sz="24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2400" b="1" spc="-4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spc="2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NESİ GÖR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Ü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Ü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ŞÜ BENZER İ</a:t>
                      </a:r>
                      <a:r>
                        <a:rPr sz="240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Ç LİSTESİ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667">
                <a:tc gridSpan="2">
                  <a:txBody>
                    <a:bodyPr/>
                    <a:lstStyle/>
                    <a:p>
                      <a:pPr marL="732155" algn="ctr">
                        <a:lnSpc>
                          <a:spcPct val="100000"/>
                        </a:lnSpc>
                      </a:pPr>
                      <a:endParaRPr lang="tr-TR" sz="1800" b="1" spc="-25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732155" algn="ctr">
                        <a:lnSpc>
                          <a:spcPct val="100000"/>
                        </a:lnSpc>
                      </a:pPr>
                      <a:r>
                        <a:rPr sz="18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MB</a:t>
                      </a:r>
                      <a:r>
                        <a:rPr sz="18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800" b="1" spc="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1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İ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RBİRİ</a:t>
                      </a:r>
                      <a:r>
                        <a:rPr sz="18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NZ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N,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FARK</a:t>
                      </a:r>
                      <a:r>
                        <a:rPr sz="1800" b="1" i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i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OZDA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AYNI</a:t>
                      </a:r>
                      <a:r>
                        <a:rPr sz="1800" b="1" i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i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i="1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i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DE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İ</a:t>
                      </a:r>
                      <a:r>
                        <a:rPr sz="1800" b="1" i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Ç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i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İLAÇL</a:t>
                      </a:r>
                      <a:r>
                        <a:rPr sz="1800" b="1" i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901">
                <a:tc>
                  <a:txBody>
                    <a:bodyPr/>
                    <a:lstStyle/>
                    <a:p>
                      <a:pPr marL="899794" algn="ctr">
                        <a:lnSpc>
                          <a:spcPct val="100000"/>
                        </a:lnSpc>
                      </a:pP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İ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6790" algn="ctr">
                        <a:lnSpc>
                          <a:spcPct val="100000"/>
                        </a:lnSpc>
                      </a:pP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İ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ON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080">
                <a:tc>
                  <a:txBody>
                    <a:bodyPr/>
                    <a:lstStyle/>
                    <a:p>
                      <a:pPr marL="936625" algn="ctr">
                        <a:lnSpc>
                          <a:spcPct val="100000"/>
                        </a:lnSpc>
                      </a:pP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ENEK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LIN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30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PUL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40130" algn="ctr">
                        <a:lnSpc>
                          <a:spcPct val="100000"/>
                        </a:lnSpc>
                      </a:pP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ENEK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LIN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60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PUL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901">
                <a:tc>
                  <a:txBody>
                    <a:bodyPr/>
                    <a:lstStyle/>
                    <a:p>
                      <a:pPr marL="116840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İ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 1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2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808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İ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 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080">
                <a:tc>
                  <a:txBody>
                    <a:bodyPr/>
                    <a:lstStyle/>
                    <a:p>
                      <a:pPr marL="1062990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QI</a:t>
                      </a:r>
                      <a:r>
                        <a:rPr sz="1800" b="1" spc="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0,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2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36345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QI</a:t>
                      </a:r>
                      <a:r>
                        <a:rPr sz="1800" b="1" spc="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2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901">
                <a:tc>
                  <a:txBody>
                    <a:bodyPr/>
                    <a:lstStyle/>
                    <a:p>
                      <a:pPr marL="939800" algn="ctr">
                        <a:lnSpc>
                          <a:spcPct val="100000"/>
                        </a:lnSpc>
                      </a:pPr>
                      <a:r>
                        <a:rPr sz="1800" b="1" spc="3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37285" algn="ctr">
                        <a:lnSpc>
                          <a:spcPct val="100000"/>
                        </a:lnSpc>
                      </a:pPr>
                      <a:r>
                        <a:rPr sz="1800" b="1" spc="3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1GR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2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080">
                <a:tc>
                  <a:txBody>
                    <a:bodyPr/>
                    <a:lstStyle/>
                    <a:p>
                      <a:pPr marL="910590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1565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GR</a:t>
                      </a:r>
                      <a:r>
                        <a:rPr sz="18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2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901">
                <a:tc>
                  <a:txBody>
                    <a:bodyPr/>
                    <a:lstStyle/>
                    <a:p>
                      <a:pPr marL="529590" algn="ctr">
                        <a:lnSpc>
                          <a:spcPct val="100000"/>
                        </a:lnSpc>
                      </a:pPr>
                      <a:r>
                        <a:rPr sz="1800" b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IM</a:t>
                      </a:r>
                      <a:r>
                        <a:rPr sz="18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KU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LL.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NJ.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3095" algn="ctr">
                        <a:lnSpc>
                          <a:spcPct val="100000"/>
                        </a:lnSpc>
                      </a:pPr>
                      <a:r>
                        <a:rPr sz="1800" b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IM</a:t>
                      </a:r>
                      <a:r>
                        <a:rPr sz="18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8</a:t>
                      </a:r>
                      <a:r>
                        <a:rPr sz="1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KU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LL.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NJ.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080">
                <a:tc>
                  <a:txBody>
                    <a:bodyPr/>
                    <a:lstStyle/>
                    <a:p>
                      <a:pPr marL="947419" algn="ctr">
                        <a:lnSpc>
                          <a:spcPct val="100000"/>
                        </a:lnSpc>
                      </a:pPr>
                      <a:r>
                        <a:rPr sz="1800" b="1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50925" algn="ctr">
                        <a:lnSpc>
                          <a:spcPct val="100000"/>
                        </a:lnSpc>
                      </a:pPr>
                      <a:r>
                        <a:rPr sz="1800" b="1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901">
                <a:tc>
                  <a:txBody>
                    <a:bodyPr/>
                    <a:lstStyle/>
                    <a:p>
                      <a:pPr marL="936625" algn="ctr">
                        <a:lnSpc>
                          <a:spcPct val="100000"/>
                        </a:lnSpc>
                      </a:pPr>
                      <a:r>
                        <a:rPr sz="1800" b="1" spc="5" dirty="0">
                          <a:latin typeface="Arial"/>
                          <a:cs typeface="Arial"/>
                        </a:rPr>
                        <a:t>MY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INE</a:t>
                      </a:r>
                      <a:r>
                        <a:rPr sz="1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29335" algn="ctr">
                        <a:lnSpc>
                          <a:spcPct val="100000"/>
                        </a:lnSpc>
                      </a:pPr>
                      <a:r>
                        <a:rPr sz="1800" b="1" spc="5" dirty="0">
                          <a:latin typeface="Arial"/>
                          <a:cs typeface="Arial"/>
                        </a:rPr>
                        <a:t>MY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655">
                <a:tc>
                  <a:txBody>
                    <a:bodyPr/>
                    <a:lstStyle/>
                    <a:p>
                      <a:pPr marL="993140" marR="988694" algn="ctr">
                        <a:lnSpc>
                          <a:spcPts val="1150"/>
                        </a:lnSpc>
                      </a:pPr>
                      <a:endParaRPr lang="tr-TR" sz="1800" b="1" spc="-5" dirty="0" smtClean="0">
                        <a:latin typeface="Arial"/>
                        <a:cs typeface="Arial"/>
                      </a:endParaRPr>
                    </a:p>
                    <a:p>
                      <a:pPr marL="993140" marR="988694" algn="ctr">
                        <a:lnSpc>
                          <a:spcPts val="1150"/>
                        </a:lnSpc>
                      </a:pPr>
                      <a:r>
                        <a:rPr sz="1800" b="1" spc="-5" dirty="0" smtClean="0">
                          <a:latin typeface="Arial"/>
                          <a:cs typeface="Arial"/>
                        </a:rPr>
                        <a:t>PR</a:t>
                      </a:r>
                      <a:r>
                        <a:rPr sz="1800" b="1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 smtClean="0">
                          <a:latin typeface="Arial"/>
                          <a:cs typeface="Arial"/>
                        </a:rPr>
                        <a:t>DN</a:t>
                      </a:r>
                      <a:r>
                        <a:rPr sz="1800" b="1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PUL</a:t>
                      </a: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DN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PUL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59815" algn="ctr">
                        <a:lnSpc>
                          <a:spcPct val="100000"/>
                        </a:lnSpc>
                      </a:pPr>
                      <a:r>
                        <a:rPr sz="1800" b="1" spc="-5" dirty="0" smtClean="0">
                          <a:latin typeface="Arial"/>
                          <a:cs typeface="Arial"/>
                        </a:rPr>
                        <a:t>PR</a:t>
                      </a:r>
                      <a:r>
                        <a:rPr sz="1800" b="1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 smtClean="0">
                          <a:latin typeface="Arial"/>
                          <a:cs typeface="Arial"/>
                        </a:rPr>
                        <a:t>DN</a:t>
                      </a:r>
                      <a:r>
                        <a:rPr sz="1800" b="1" spc="5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800" b="1" spc="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L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6901">
                <a:tc>
                  <a:txBody>
                    <a:bodyPr/>
                    <a:lstStyle/>
                    <a:p>
                      <a:pPr marL="998855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FLO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IC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0236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FLO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IC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40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9819">
                <a:tc>
                  <a:txBody>
                    <a:bodyPr/>
                    <a:lstStyle/>
                    <a:p>
                      <a:pPr marL="963930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CUBICI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35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67435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CUBICI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8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8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N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56820">
                <a:tc gridSpan="2">
                  <a:txBody>
                    <a:bodyPr/>
                    <a:lstStyle/>
                    <a:p>
                      <a:pPr marL="1146810" algn="ctr">
                        <a:lnSpc>
                          <a:spcPct val="100000"/>
                        </a:lnSpc>
                      </a:pPr>
                      <a:endParaRPr lang="tr-TR" sz="1800" b="1" spc="-25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1146810" algn="ctr">
                        <a:lnSpc>
                          <a:spcPct val="100000"/>
                        </a:lnSpc>
                      </a:pPr>
                      <a:r>
                        <a:rPr sz="18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MB</a:t>
                      </a:r>
                      <a:r>
                        <a:rPr sz="18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800" b="1" spc="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1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İ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RBİRİ</a:t>
                      </a:r>
                      <a:r>
                        <a:rPr sz="18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NZ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YE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N,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FARK</a:t>
                      </a:r>
                      <a:r>
                        <a:rPr sz="1800" b="1" i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b="1" i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i="1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i="1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AD</a:t>
                      </a:r>
                      <a:r>
                        <a:rPr sz="1800" b="1" i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İ</a:t>
                      </a:r>
                      <a:r>
                        <a:rPr sz="1800" b="1" i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Ç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i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İL</a:t>
                      </a:r>
                      <a:r>
                        <a:rPr sz="1800" b="1" i="1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i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ÇLAR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19980">
                <a:tc>
                  <a:txBody>
                    <a:bodyPr/>
                    <a:lstStyle/>
                    <a:p>
                      <a:pPr marL="386080" marR="380365" indent="201295">
                        <a:lnSpc>
                          <a:spcPts val="1150"/>
                        </a:lnSpc>
                      </a:pPr>
                      <a:endParaRPr lang="tr-TR" sz="1400" b="1" spc="-5" dirty="0" smtClean="0">
                        <a:latin typeface="Arial"/>
                        <a:cs typeface="Arial"/>
                      </a:endParaRPr>
                    </a:p>
                    <a:p>
                      <a:pPr marL="386080" marR="380365" indent="201295" algn="ctr">
                        <a:lnSpc>
                          <a:spcPts val="1150"/>
                        </a:lnSpc>
                      </a:pPr>
                      <a:endParaRPr lang="tr-TR" sz="1400" b="1" spc="-5" dirty="0" smtClean="0">
                        <a:latin typeface="Arial"/>
                        <a:cs typeface="Arial"/>
                      </a:endParaRPr>
                    </a:p>
                    <a:p>
                      <a:pPr marL="386080" marR="380365" indent="201295" algn="ctr">
                        <a:lnSpc>
                          <a:spcPts val="1150"/>
                        </a:lnSpc>
                      </a:pPr>
                      <a:r>
                        <a:rPr sz="1400" b="1" spc="-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İ</a:t>
                      </a:r>
                      <a:r>
                        <a:rPr sz="1400" b="1" spc="2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2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Lİ</a:t>
                      </a:r>
                      <a:r>
                        <a:rPr sz="1400" b="1" spc="5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ID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b="1" spc="2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UV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400" b="1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15" dirty="0" smtClean="0">
                          <a:latin typeface="Arial"/>
                          <a:cs typeface="Arial"/>
                        </a:rPr>
                        <a:t>Y</a:t>
                      </a:r>
                      <a:r>
                        <a:rPr sz="1400" b="1" spc="-3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lang="tr-TR" sz="1400" b="1" spc="15" dirty="0" smtClean="0">
                          <a:latin typeface="Arial"/>
                          <a:cs typeface="Arial"/>
                        </a:rPr>
                        <a:t>Ğ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 smtClean="0">
                          <a:latin typeface="Times New Roman"/>
                          <a:cs typeface="Times New Roman"/>
                        </a:rPr>
                        <a:t> </a:t>
                      </a:r>
                      <a:endParaRPr lang="tr-TR" sz="1400" b="1" dirty="0" smtClean="0">
                        <a:latin typeface="Times New Roman"/>
                        <a:cs typeface="Times New Roman"/>
                      </a:endParaRPr>
                    </a:p>
                    <a:p>
                      <a:pPr marL="386080" marR="380365" indent="201295" algn="ctr">
                        <a:lnSpc>
                          <a:spcPts val="1150"/>
                        </a:lnSpc>
                      </a:pPr>
                      <a:endParaRPr lang="tr-TR" sz="1400" b="1" spc="-5" dirty="0" smtClean="0">
                        <a:latin typeface="Times New Roman"/>
                        <a:cs typeface="Times New Roman"/>
                      </a:endParaRPr>
                    </a:p>
                    <a:p>
                      <a:pPr marL="386080" marR="380365" indent="201295" algn="ctr">
                        <a:lnSpc>
                          <a:spcPts val="1150"/>
                        </a:lnSpc>
                      </a:pPr>
                      <a:r>
                        <a:rPr sz="1400" b="1" spc="-5" dirty="0" smtClean="0">
                          <a:latin typeface="Arial"/>
                          <a:cs typeface="Arial"/>
                        </a:rPr>
                        <a:t>Ç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ÖZ.</a:t>
                      </a:r>
                      <a:r>
                        <a:rPr sz="1400" b="1" spc="3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2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3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10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ÇÖZ.</a:t>
                      </a:r>
                      <a:r>
                        <a:rPr sz="1400" b="1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İ</a:t>
                      </a:r>
                      <a:r>
                        <a:rPr sz="1400" b="1" spc="2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3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İN)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14094" marR="588010" indent="-419100">
                        <a:lnSpc>
                          <a:spcPts val="1150"/>
                        </a:lnSpc>
                      </a:pPr>
                      <a:endParaRPr lang="tr-TR" sz="1400" b="1" spc="15" dirty="0" smtClean="0">
                        <a:latin typeface="Arial"/>
                        <a:cs typeface="Arial"/>
                      </a:endParaRPr>
                    </a:p>
                    <a:p>
                      <a:pPr marL="1014094" marR="588010" indent="-419100" algn="ctr">
                        <a:lnSpc>
                          <a:spcPts val="1150"/>
                        </a:lnSpc>
                      </a:pPr>
                      <a:endParaRPr lang="tr-TR" sz="1400" b="1" spc="15" dirty="0" smtClean="0">
                        <a:latin typeface="Arial"/>
                        <a:cs typeface="Arial"/>
                      </a:endParaRPr>
                    </a:p>
                    <a:p>
                      <a:pPr marL="1014094" marR="588010" indent="-419100" algn="ctr">
                        <a:lnSpc>
                          <a:spcPts val="1150"/>
                        </a:lnSpc>
                      </a:pPr>
                      <a:r>
                        <a:rPr sz="1400" b="1" spc="1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İR</a:t>
                      </a:r>
                      <a:r>
                        <a:rPr sz="1400" b="1" spc="-20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İ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X</a:t>
                      </a:r>
                      <a:r>
                        <a:rPr sz="1400" b="1" spc="-10" dirty="0" smtClean="0">
                          <a:latin typeface="Arial"/>
                          <a:cs typeface="Arial"/>
                        </a:rPr>
                        <a:t>%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2</a:t>
                      </a:r>
                      <a:r>
                        <a:rPr sz="1400" b="1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2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DEX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(F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US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IDIK</a:t>
                      </a:r>
                      <a:r>
                        <a:rPr sz="1400" b="1" spc="45" dirty="0">
                          <a:latin typeface="Times New Roman"/>
                          <a:cs typeface="Times New Roman"/>
                        </a:rPr>
                        <a:t> </a:t>
                      </a:r>
                      <a:endParaRPr lang="tr-TR" sz="1400" b="1" spc="45" dirty="0" smtClean="0">
                        <a:latin typeface="Times New Roman"/>
                        <a:cs typeface="Times New Roman"/>
                      </a:endParaRPr>
                    </a:p>
                    <a:p>
                      <a:pPr marL="1014094" marR="588010" indent="-419100" algn="ctr">
                        <a:lnSpc>
                          <a:spcPts val="1150"/>
                        </a:lnSpc>
                      </a:pPr>
                      <a:endParaRPr lang="tr-TR" sz="1400" b="1" spc="45" dirty="0" smtClean="0">
                        <a:latin typeface="Times New Roman"/>
                        <a:cs typeface="Times New Roman"/>
                      </a:endParaRPr>
                    </a:p>
                    <a:p>
                      <a:pPr marL="1014094" marR="588010" indent="-419100" algn="ctr">
                        <a:lnSpc>
                          <a:spcPts val="1150"/>
                        </a:lnSpc>
                      </a:pPr>
                      <a:r>
                        <a:rPr sz="1400" b="1" spc="-2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10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UP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IRO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spc="10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38600">
                <a:tc>
                  <a:txBody>
                    <a:bodyPr/>
                    <a:lstStyle/>
                    <a:p>
                      <a:pPr marL="838835" marR="333375" indent="-243840" algn="ctr">
                        <a:lnSpc>
                          <a:spcPts val="1140"/>
                        </a:lnSpc>
                      </a:pPr>
                      <a:endParaRPr lang="tr-TR" sz="1400" b="1" spc="-25" dirty="0" smtClean="0">
                        <a:latin typeface="Arial"/>
                        <a:cs typeface="Arial"/>
                      </a:endParaRPr>
                    </a:p>
                    <a:p>
                      <a:pPr marL="838835" marR="333375" indent="-243840" algn="ctr">
                        <a:lnSpc>
                          <a:spcPts val="1140"/>
                        </a:lnSpc>
                      </a:pPr>
                      <a:r>
                        <a:rPr sz="1400" b="1" spc="-2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0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1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OL</a:t>
                      </a:r>
                      <a:r>
                        <a:rPr sz="1400" b="1" spc="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3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14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%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(LIDO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IKLO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IR)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7005" algn="ctr">
                        <a:lnSpc>
                          <a:spcPts val="1110"/>
                        </a:lnSpc>
                      </a:pPr>
                      <a:endParaRPr lang="tr-TR" sz="1400" b="1" spc="10" dirty="0" smtClean="0">
                        <a:latin typeface="Arial"/>
                        <a:cs typeface="Arial"/>
                      </a:endParaRPr>
                    </a:p>
                    <a:p>
                      <a:pPr marL="167005" algn="ctr">
                        <a:lnSpc>
                          <a:spcPts val="1110"/>
                        </a:lnSpc>
                      </a:pPr>
                      <a:r>
                        <a:rPr sz="1400" b="1" spc="1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KL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IN</a:t>
                      </a:r>
                      <a:r>
                        <a:rPr sz="1400" b="1" spc="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30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IJE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FL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N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911860" algn="ctr">
                        <a:lnSpc>
                          <a:spcPts val="1170"/>
                        </a:lnSpc>
                      </a:pPr>
                      <a:endParaRPr lang="tr-TR" sz="1400" b="1" dirty="0" smtClean="0">
                        <a:latin typeface="Arial"/>
                        <a:cs typeface="Arial"/>
                      </a:endParaRPr>
                    </a:p>
                    <a:p>
                      <a:pPr marL="911860" algn="ctr">
                        <a:lnSpc>
                          <a:spcPts val="1170"/>
                        </a:lnSpc>
                      </a:pPr>
                      <a:r>
                        <a:rPr sz="1400" b="1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LIN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2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IN)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819249" y="9126649"/>
            <a:ext cx="3895082" cy="27875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057731" y="9143928"/>
            <a:ext cx="4191000" cy="2579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9248" y="13133387"/>
            <a:ext cx="3895083" cy="27432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039499" y="13133387"/>
            <a:ext cx="4209232" cy="27432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503963"/>
              </p:ext>
            </p:extLst>
          </p:nvPr>
        </p:nvGraphicFramePr>
        <p:xfrm>
          <a:off x="752961" y="16333788"/>
          <a:ext cx="16459200" cy="8305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6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5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0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55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5138">
                <a:tc gridSpan="4">
                  <a:txBody>
                    <a:bodyPr/>
                    <a:lstStyle/>
                    <a:p>
                      <a:pPr marL="1974850">
                        <a:lnSpc>
                          <a:spcPct val="100000"/>
                        </a:lnSpc>
                      </a:pPr>
                      <a:r>
                        <a:rPr lang="tr-TR" sz="14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                                                      </a:t>
                      </a:r>
                    </a:p>
                    <a:p>
                      <a:pPr marL="1974850">
                        <a:lnSpc>
                          <a:spcPct val="100000"/>
                        </a:lnSpc>
                      </a:pPr>
                      <a:r>
                        <a:rPr lang="tr-TR" sz="14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                                                                          </a:t>
                      </a:r>
                      <a:r>
                        <a:rPr sz="16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spc="2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MB</a:t>
                      </a:r>
                      <a:r>
                        <a:rPr sz="16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spc="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sz="1600" b="1" spc="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İ</a:t>
                      </a:r>
                      <a:r>
                        <a:rPr sz="16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Ç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RİĞİ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6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İ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RB</a:t>
                      </a:r>
                      <a:r>
                        <a:rPr sz="16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İ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RİNE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Z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-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600" b="1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3063">
                <a:tc>
                  <a:txBody>
                    <a:bodyPr/>
                    <a:lstStyle/>
                    <a:p>
                      <a:pPr marL="659130" marR="200025" indent="-594995">
                        <a:lnSpc>
                          <a:spcPts val="919"/>
                        </a:lnSpc>
                      </a:pPr>
                      <a:endParaRPr lang="tr-TR" sz="1400" b="1" dirty="0" smtClean="0">
                        <a:latin typeface="Arial"/>
                        <a:cs typeface="Arial"/>
                      </a:endParaRPr>
                    </a:p>
                    <a:p>
                      <a:pPr marL="659130" marR="200025" indent="-594995" algn="ctr">
                        <a:lnSpc>
                          <a:spcPts val="919"/>
                        </a:lnSpc>
                      </a:pPr>
                      <a:r>
                        <a:rPr sz="1400" b="1" dirty="0" smtClean="0">
                          <a:latin typeface="Arial"/>
                          <a:cs typeface="Arial"/>
                        </a:rPr>
                        <a:t>SO</a:t>
                      </a:r>
                      <a:r>
                        <a:rPr sz="1400" b="1" spc="-10" dirty="0" smtClean="0">
                          <a:latin typeface="Arial"/>
                          <a:cs typeface="Arial"/>
                        </a:rPr>
                        <a:t>DY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2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RB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MP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4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P</a:t>
                      </a:r>
                      <a:endParaRPr lang="tr-TR" sz="1400" b="1" dirty="0" smtClean="0">
                        <a:latin typeface="Arial"/>
                        <a:cs typeface="Arial"/>
                      </a:endParaRPr>
                    </a:p>
                    <a:p>
                      <a:pPr marL="659130" marR="200025" indent="-594995" algn="ctr">
                        <a:lnSpc>
                          <a:spcPts val="919"/>
                        </a:lnSpc>
                      </a:pPr>
                      <a:endParaRPr lang="tr-TR" sz="1400" b="1" spc="-5" dirty="0" smtClean="0">
                        <a:latin typeface="Arial"/>
                        <a:cs typeface="Arial"/>
                      </a:endParaRPr>
                    </a:p>
                    <a:p>
                      <a:pPr marL="659130" marR="200025" indent="-594995" algn="ctr">
                        <a:lnSpc>
                          <a:spcPts val="919"/>
                        </a:lnSpc>
                      </a:pPr>
                      <a:r>
                        <a:rPr sz="1400" b="1" spc="-5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HC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3-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FE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L)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66040" algn="ctr">
                        <a:lnSpc>
                          <a:spcPts val="880"/>
                        </a:lnSpc>
                      </a:pPr>
                      <a:endParaRPr lang="tr-TR" sz="1400" b="1" spc="-10" dirty="0" smtClean="0">
                        <a:latin typeface="Arial"/>
                        <a:cs typeface="Arial"/>
                      </a:endParaRPr>
                    </a:p>
                    <a:p>
                      <a:pPr marL="66040" algn="ctr">
                        <a:lnSpc>
                          <a:spcPts val="880"/>
                        </a:lnSpc>
                      </a:pPr>
                      <a:r>
                        <a:rPr sz="1400" b="1" spc="-10" dirty="0" smtClean="0">
                          <a:latin typeface="Arial"/>
                          <a:cs typeface="Arial"/>
                        </a:rPr>
                        <a:t>Z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-10" dirty="0" smtClean="0">
                          <a:latin typeface="Arial"/>
                          <a:cs typeface="Arial"/>
                        </a:rPr>
                        <a:t>LA</a:t>
                      </a:r>
                      <a:r>
                        <a:rPr sz="1400" b="1" spc="5" dirty="0" smtClean="0">
                          <a:latin typeface="Arial"/>
                          <a:cs typeface="Arial"/>
                        </a:rPr>
                        <a:t>MI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-E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OIN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P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491490" algn="ctr">
                        <a:lnSpc>
                          <a:spcPts val="940"/>
                        </a:lnSpc>
                      </a:pPr>
                      <a:endParaRPr lang="tr-TR" sz="1400" b="1" spc="-20" dirty="0" smtClean="0">
                        <a:latin typeface="Arial"/>
                        <a:cs typeface="Arial"/>
                      </a:endParaRPr>
                    </a:p>
                    <a:p>
                      <a:pPr marL="491490" algn="ctr">
                        <a:lnSpc>
                          <a:spcPts val="940"/>
                        </a:lnSpc>
                      </a:pPr>
                      <a:r>
                        <a:rPr sz="1400" b="1" spc="-20" dirty="0" smtClean="0"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ID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ZO</a:t>
                      </a:r>
                      <a:r>
                        <a:rPr sz="1400" b="1" spc="2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FE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OI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7190" marR="153670" indent="-313055">
                        <a:lnSpc>
                          <a:spcPts val="910"/>
                        </a:lnSpc>
                      </a:pPr>
                      <a:endParaRPr lang="tr-TR" sz="1400" b="1" spc="5" dirty="0" smtClean="0">
                        <a:latin typeface="Arial"/>
                        <a:cs typeface="Arial"/>
                      </a:endParaRPr>
                    </a:p>
                    <a:p>
                      <a:pPr marL="377190" marR="153670" indent="-313055" algn="ctr">
                        <a:lnSpc>
                          <a:spcPts val="910"/>
                        </a:lnSpc>
                      </a:pPr>
                      <a:r>
                        <a:rPr sz="1400" b="1" spc="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3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-3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SIT</a:t>
                      </a:r>
                      <a:r>
                        <a:rPr sz="1400" b="1" spc="1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MP</a:t>
                      </a:r>
                      <a:r>
                        <a:rPr sz="1400" b="1" spc="-2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EM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MG</a:t>
                      </a:r>
                      <a:r>
                        <a:rPr sz="14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4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400" b="1" spc="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4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15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N-</a:t>
                      </a:r>
                      <a:r>
                        <a:rPr lang="tr-TR" sz="1400" b="1" spc="-5" dirty="0" smtClean="0"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377190" marR="153670" indent="-313055" algn="ctr">
                        <a:lnSpc>
                          <a:spcPts val="910"/>
                        </a:lnSpc>
                      </a:pPr>
                      <a:endParaRPr lang="tr-TR" sz="1400" b="1" spc="-5" dirty="0" smtClean="0">
                        <a:latin typeface="Arial"/>
                        <a:cs typeface="Arial"/>
                      </a:endParaRPr>
                    </a:p>
                    <a:p>
                      <a:pPr marL="377190" marR="153670" indent="-313055" algn="ctr">
                        <a:lnSpc>
                          <a:spcPts val="910"/>
                        </a:lnSpc>
                      </a:pPr>
                      <a:r>
                        <a:rPr sz="1400" b="1" spc="-5" dirty="0" smtClean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K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15" dirty="0" smtClean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-10" dirty="0" smtClean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OFE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)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8006">
                <a:tc gridSpan="4">
                  <a:txBody>
                    <a:bodyPr/>
                    <a:lstStyle/>
                    <a:p>
                      <a:pPr marL="2014220">
                        <a:lnSpc>
                          <a:spcPct val="100000"/>
                        </a:lnSpc>
                      </a:pPr>
                      <a:endParaRPr lang="tr-TR" sz="1600" b="1" spc="15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2014220">
                        <a:lnSpc>
                          <a:spcPct val="100000"/>
                        </a:lnSpc>
                      </a:pPr>
                      <a:r>
                        <a:rPr lang="tr-TR" sz="1600" b="1" spc="1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                                                    </a:t>
                      </a:r>
                      <a:r>
                        <a:rPr sz="1600" b="1" spc="1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600" b="1" spc="-2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RK</a:t>
                      </a:r>
                      <a:r>
                        <a:rPr sz="1600" b="1" spc="1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OL</a:t>
                      </a:r>
                      <a:r>
                        <a:rPr sz="1600" b="1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600" b="1" spc="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spc="-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600" b="1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GU</a:t>
                      </a:r>
                      <a:r>
                        <a:rPr sz="1600" b="1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60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600" b="1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OLİCLİNO</a:t>
                      </a:r>
                      <a:r>
                        <a:rPr sz="1600" b="1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LL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95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tr-TR" sz="1400" b="1" dirty="0" smtClean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latin typeface="Arial"/>
                          <a:cs typeface="Arial"/>
                        </a:rPr>
                        <a:t>OLİCLİNO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E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N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14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C/20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0C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ÜS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ON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latin typeface="Arial"/>
                          <a:cs typeface="Arial"/>
                        </a:rPr>
                        <a:t>!</a:t>
                      </a:r>
                      <a:r>
                        <a:rPr sz="1400" b="1" spc="-10" dirty="0" smtClean="0">
                          <a:latin typeface="Arial"/>
                          <a:cs typeface="Arial"/>
                        </a:rPr>
                        <a:t>!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!</a:t>
                      </a:r>
                      <a:r>
                        <a:rPr sz="1400" b="1" spc="30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u="heavy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u="heavy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u="heavy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u="heavy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u="heavy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Rİ</a:t>
                      </a:r>
                      <a:r>
                        <a:rPr sz="1400" b="1" u="heavy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u="heavy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u="heavy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u="heavy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u="heavy" spc="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GU</a:t>
                      </a:r>
                      <a:r>
                        <a:rPr sz="1400" b="1" u="heavy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u="heavy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NIR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330200" algn="ctr">
                        <a:lnSpc>
                          <a:spcPct val="100000"/>
                        </a:lnSpc>
                      </a:pPr>
                      <a:endParaRPr lang="tr-TR" sz="1400" b="1" dirty="0" smtClean="0">
                        <a:latin typeface="Arial"/>
                        <a:cs typeface="Arial"/>
                      </a:endParaRPr>
                    </a:p>
                    <a:p>
                      <a:pPr marL="330200" algn="ctr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latin typeface="Arial"/>
                          <a:cs typeface="Arial"/>
                        </a:rPr>
                        <a:t>OLİCLİNO</a:t>
                      </a:r>
                      <a:r>
                        <a:rPr sz="1400" b="1" spc="20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spc="-5" dirty="0" smtClean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dirty="0" smtClean="0"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spc="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N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7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CC/2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00C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1400" b="1" spc="10" dirty="0">
                          <a:latin typeface="Arial"/>
                          <a:cs typeface="Arial"/>
                        </a:rPr>
                        <a:t>Ü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ON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840740" algn="ctr">
                        <a:lnSpc>
                          <a:spcPct val="100000"/>
                        </a:lnSpc>
                      </a:pPr>
                      <a:r>
                        <a:rPr sz="14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!</a:t>
                      </a:r>
                      <a:r>
                        <a:rPr sz="1400" b="1" spc="-1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!</a:t>
                      </a:r>
                      <a:r>
                        <a:rPr sz="14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!</a:t>
                      </a:r>
                      <a:r>
                        <a:rPr sz="1400" b="1" spc="30" dirty="0" smtClean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u="heavy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u="heavy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u="heavy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u="heavy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u="heavy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u="heavy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u="heavy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u="heavy" spc="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u="heavy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 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u="heavy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G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u="heavy" spc="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1400" b="1" u="heavy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u="heavy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u="heavy" spc="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u="heavy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bject 3"/>
          <p:cNvSpPr txBox="1"/>
          <p:nvPr/>
        </p:nvSpPr>
        <p:spPr>
          <a:xfrm>
            <a:off x="752961" y="24759721"/>
            <a:ext cx="2066288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200" i="1" dirty="0">
                <a:latin typeface="Arial"/>
                <a:cs typeface="Arial"/>
              </a:rPr>
              <a:t>Fo</a:t>
            </a:r>
            <a:r>
              <a:rPr sz="1200" i="1" spc="-10" dirty="0">
                <a:latin typeface="Arial"/>
                <a:cs typeface="Arial"/>
              </a:rPr>
              <a:t>r</a:t>
            </a:r>
            <a:r>
              <a:rPr sz="1200" i="1" dirty="0">
                <a:latin typeface="Arial"/>
                <a:cs typeface="Arial"/>
              </a:rPr>
              <a:t>m</a:t>
            </a:r>
            <a:r>
              <a:rPr sz="1200" i="1" spc="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Arial"/>
                <a:cs typeface="Arial"/>
              </a:rPr>
              <a:t>-</a:t>
            </a:r>
            <a:r>
              <a:rPr sz="1200" i="1" spc="2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Arial"/>
                <a:cs typeface="Arial"/>
              </a:rPr>
              <a:t>7</a:t>
            </a:r>
            <a:r>
              <a:rPr sz="1200" i="1" dirty="0">
                <a:latin typeface="Arial"/>
                <a:cs typeface="Arial"/>
              </a:rPr>
              <a:t>0</a:t>
            </a:r>
            <a:r>
              <a:rPr sz="1200" i="1" spc="2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Arial"/>
                <a:cs typeface="Arial"/>
              </a:rPr>
              <a:t>0</a:t>
            </a:r>
            <a:r>
              <a:rPr sz="1200" i="1" dirty="0">
                <a:latin typeface="Arial"/>
                <a:cs typeface="Arial"/>
              </a:rPr>
              <a:t>2</a:t>
            </a:r>
            <a:r>
              <a:rPr sz="1200" i="1" spc="2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Arial"/>
                <a:cs typeface="Arial"/>
              </a:rPr>
              <a:t>3</a:t>
            </a:r>
            <a:r>
              <a:rPr sz="1200" i="1" dirty="0">
                <a:latin typeface="Arial"/>
                <a:cs typeface="Arial"/>
              </a:rPr>
              <a:t>5</a:t>
            </a:r>
            <a:r>
              <a:rPr sz="1200" i="1" spc="2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Arial"/>
                <a:cs typeface="Arial"/>
              </a:rPr>
              <a:t>0</a:t>
            </a:r>
            <a:r>
              <a:rPr sz="1200" i="1" dirty="0">
                <a:latin typeface="Arial"/>
                <a:cs typeface="Arial"/>
              </a:rPr>
              <a:t>0</a:t>
            </a:r>
            <a:r>
              <a:rPr sz="1200" i="1" spc="2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Arial"/>
                <a:cs typeface="Arial"/>
              </a:rPr>
              <a:t>6</a:t>
            </a:r>
            <a:r>
              <a:rPr sz="1200" i="1" dirty="0">
                <a:latin typeface="Arial"/>
                <a:cs typeface="Arial"/>
              </a:rPr>
              <a:t>4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4"/>
          <p:cNvSpPr txBox="1"/>
          <p:nvPr/>
        </p:nvSpPr>
        <p:spPr>
          <a:xfrm>
            <a:off x="16467931" y="24759721"/>
            <a:ext cx="106680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1200" i="1" spc="-5" dirty="0">
                <a:latin typeface="Arial"/>
                <a:cs typeface="Arial"/>
              </a:rPr>
              <a:t>R</a:t>
            </a:r>
            <a:r>
              <a:rPr sz="1200" i="1" spc="-20" dirty="0">
                <a:latin typeface="Arial"/>
                <a:cs typeface="Arial"/>
              </a:rPr>
              <a:t>e</a:t>
            </a:r>
            <a:r>
              <a:rPr sz="1200" i="1" dirty="0">
                <a:latin typeface="Arial"/>
                <a:cs typeface="Arial"/>
              </a:rPr>
              <a:t>v.</a:t>
            </a:r>
            <a:r>
              <a:rPr sz="1200" i="1" spc="-5" dirty="0">
                <a:latin typeface="Arial"/>
                <a:cs typeface="Arial"/>
              </a:rPr>
              <a:t>No</a:t>
            </a:r>
            <a:r>
              <a:rPr sz="1200" i="1" dirty="0">
                <a:latin typeface="Arial"/>
                <a:cs typeface="Arial"/>
              </a:rPr>
              <a:t>:</a:t>
            </a:r>
            <a:r>
              <a:rPr sz="1200" i="1" spc="20" dirty="0">
                <a:latin typeface="Times New Roman"/>
                <a:cs typeface="Times New Roman"/>
              </a:rPr>
              <a:t> </a:t>
            </a:r>
            <a:r>
              <a:rPr sz="1200" i="1" spc="-5" dirty="0">
                <a:latin typeface="Arial"/>
                <a:cs typeface="Arial"/>
              </a:rPr>
              <a:t>0</a:t>
            </a:r>
            <a:r>
              <a:rPr sz="1200" i="1" dirty="0">
                <a:latin typeface="Arial"/>
                <a:cs typeface="Arial"/>
              </a:rPr>
              <a:t>1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" name="object 5"/>
          <p:cNvSpPr/>
          <p:nvPr/>
        </p:nvSpPr>
        <p:spPr>
          <a:xfrm>
            <a:off x="2218531" y="17580498"/>
            <a:ext cx="2286000" cy="30328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6"/>
          <p:cNvSpPr/>
          <p:nvPr/>
        </p:nvSpPr>
        <p:spPr>
          <a:xfrm>
            <a:off x="7857331" y="17580498"/>
            <a:ext cx="2286000" cy="30328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/>
          <p:cNvSpPr/>
          <p:nvPr/>
        </p:nvSpPr>
        <p:spPr>
          <a:xfrm>
            <a:off x="13522447" y="17578177"/>
            <a:ext cx="2335884" cy="309901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8"/>
          <p:cNvSpPr/>
          <p:nvPr/>
        </p:nvSpPr>
        <p:spPr>
          <a:xfrm>
            <a:off x="3076807" y="22429788"/>
            <a:ext cx="3332723" cy="193108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9"/>
          <p:cNvSpPr/>
          <p:nvPr/>
        </p:nvSpPr>
        <p:spPr>
          <a:xfrm>
            <a:off x="11743531" y="22429787"/>
            <a:ext cx="3124200" cy="193108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Resim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364" y="636587"/>
            <a:ext cx="1565884" cy="156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237</Words>
  <Application>Microsoft Office PowerPoint</Application>
  <PresentationFormat>Özel</PresentationFormat>
  <Paragraphs>75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genel</cp:lastModifiedBy>
  <cp:revision>9</cp:revision>
  <dcterms:created xsi:type="dcterms:W3CDTF">2017-11-29T12:24:52Z</dcterms:created>
  <dcterms:modified xsi:type="dcterms:W3CDTF">2024-10-21T14:07:07Z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2017-11-29T00:00:00Z</vt:filetime>
  </property>
  <property fmtid="{D5CDD505-2E9C-101B-9397-08002B2CF9AE}" pid="3" name="LastSaved">
    <vt:filetime>2017-11-29T00:00:00Z</vt:filetime>
  </property>
</Properties>
</file>