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211" y="-6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Öğrenci </a:t>
            </a:r>
            <a:r>
              <a:rPr lang="tr-TR" sz="1200" b="1" dirty="0" smtClean="0"/>
              <a:t>Öğrenime Ara İzni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50" b="1" dirty="0" smtClean="0">
                <a:solidFill>
                  <a:schemeClr val="tx1"/>
                </a:solidFill>
              </a:rPr>
              <a:t>Öğrenci Öğrenime Ara İzni İşlemlerinin Başlaması</a:t>
            </a:r>
            <a:endParaRPr lang="tr-TR" sz="1050" b="1" dirty="0">
              <a:solidFill>
                <a:schemeClr val="tx1"/>
              </a:solidFill>
            </a:endParaRPr>
          </a:p>
        </p:txBody>
      </p:sp>
      <p:sp>
        <p:nvSpPr>
          <p:cNvPr id="12" name="Elmas 11"/>
          <p:cNvSpPr/>
          <p:nvPr/>
        </p:nvSpPr>
        <p:spPr>
          <a:xfrm>
            <a:off x="2804524" y="4991056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Sonuç Olumlu mu?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18" name="Dirsek Bağlayıcısı 17"/>
          <p:cNvCxnSpPr>
            <a:stCxn id="12" idx="1"/>
            <a:endCxn id="32" idx="0"/>
          </p:cNvCxnSpPr>
          <p:nvPr/>
        </p:nvCxnSpPr>
        <p:spPr>
          <a:xfrm rot="10800000" flipV="1">
            <a:off x="1736668" y="5527630"/>
            <a:ext cx="1067857" cy="475261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Dikdörtgen 53"/>
          <p:cNvSpPr/>
          <p:nvPr/>
        </p:nvSpPr>
        <p:spPr>
          <a:xfrm>
            <a:off x="2468953" y="2839374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Fakülte/Bölüm WEB sayfasındaki Öğrenci Formları Sekmesinden Öğrenime Ara İzni formunu doldurarak akademik takvimde belirtilen süre içerisinde Bölüme bildirir.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2467371" y="4085427"/>
            <a:ext cx="2157412" cy="3722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Bölüm Başkanlığı dilekçeyi/formu inceleyerek Fakülte Yönetim Kurulu’na sunar.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3708606" y="9836491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8" name="Dikdörtgen 57"/>
          <p:cNvSpPr/>
          <p:nvPr/>
        </p:nvSpPr>
        <p:spPr>
          <a:xfrm>
            <a:off x="1555785" y="5365473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7658" y="3535125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3546076" y="445765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Düz Ok Bağlayıcısı 66"/>
          <p:cNvCxnSpPr/>
          <p:nvPr/>
        </p:nvCxnSpPr>
        <p:spPr>
          <a:xfrm flipH="1">
            <a:off x="3547661" y="229235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Dikdörtgen 67"/>
          <p:cNvSpPr/>
          <p:nvPr/>
        </p:nvSpPr>
        <p:spPr>
          <a:xfrm>
            <a:off x="4165579" y="6002893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Öğrenciye bildirilir.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>
            <a:stCxn id="12" idx="3"/>
            <a:endCxn id="68" idx="0"/>
          </p:cNvCxnSpPr>
          <p:nvPr/>
        </p:nvCxnSpPr>
        <p:spPr>
          <a:xfrm>
            <a:off x="4282487" y="5527631"/>
            <a:ext cx="961798" cy="47526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4877792" y="5382144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542322" y="6936235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Öğrenime Ara İzni 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657961" y="6002892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İşleri personeli tarafından OBS sisteminden öğrencinin kayıt dondurma işlemi gerçekleştirilir.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8" name="Düz Ok Bağlayıcısı 37"/>
          <p:cNvCxnSpPr/>
          <p:nvPr/>
        </p:nvCxnSpPr>
        <p:spPr>
          <a:xfrm flipH="1">
            <a:off x="1736667" y="6402835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78</Words>
  <Application>Microsoft Office PowerPoint</Application>
  <PresentationFormat>Geniş ekran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7</cp:revision>
  <dcterms:created xsi:type="dcterms:W3CDTF">2026-05-31T11:43:02Z</dcterms:created>
  <dcterms:modified xsi:type="dcterms:W3CDTF">2026-05-31T15:38:53Z</dcterms:modified>
</cp:coreProperties>
</file>