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3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Öğrenci Dikey Geçiş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  <a:endParaRPr lang="tr-TR" sz="1200" b="1" dirty="0"/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Dikey Geçiş İşlemlerinin Başlaması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2468954" y="2822866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Dikey Geçiş Sınavını kazanan öğrenci adayı, E-devlet üzerinden online kayıt yapar.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2468954" y="4083318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3547660" y="3523822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Düz Ok Bağlayıcısı 59"/>
          <p:cNvCxnSpPr/>
          <p:nvPr/>
        </p:nvCxnSpPr>
        <p:spPr>
          <a:xfrm flipH="1">
            <a:off x="3547256" y="4788428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Düz Ok Bağlayıcısı 66"/>
          <p:cNvCxnSpPr/>
          <p:nvPr/>
        </p:nvCxnSpPr>
        <p:spPr>
          <a:xfrm flipH="1">
            <a:off x="3547661" y="2292350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Dikdörtgen 67"/>
          <p:cNvSpPr/>
          <p:nvPr/>
        </p:nvSpPr>
        <p:spPr>
          <a:xfrm>
            <a:off x="2468544" y="6556788"/>
            <a:ext cx="2157412" cy="53834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Eşdeğer dersler, Fakülte Yönetim Kurulu’nda görüşülerek karara bağlanır. Öğrenci Bilgi Sistemine girişi yapılarak, ilgili belgeler öğrencinin dosyasında saklanır.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6" name="Dikdörtgen 75"/>
          <p:cNvSpPr/>
          <p:nvPr/>
        </p:nvSpPr>
        <p:spPr>
          <a:xfrm>
            <a:off x="2468550" y="5320053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Yatay-Dikey geçiş komisyonu öğrencinin daha önce okuduğu okuldan almış olduğu Transkript Belgesi ve Ders İçeriklerini inceleyerek, eşdeğer bulduğu dersleri belirler.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9" name="Düz Ok Bağlayıcısı 78"/>
          <p:cNvCxnSpPr/>
          <p:nvPr/>
        </p:nvCxnSpPr>
        <p:spPr>
          <a:xfrm flipH="1">
            <a:off x="3547255" y="6021009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1980498" y="7635069"/>
            <a:ext cx="3133498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Yatay Geçiş İşlemlerinin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85" name="Düz Ok Bağlayıcısı 84"/>
          <p:cNvCxnSpPr/>
          <p:nvPr/>
        </p:nvCxnSpPr>
        <p:spPr>
          <a:xfrm flipH="1">
            <a:off x="3547247" y="7101669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81</Words>
  <Application>Microsoft Office PowerPoint</Application>
  <PresentationFormat>Geniş ekran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9</cp:revision>
  <dcterms:created xsi:type="dcterms:W3CDTF">2026-05-31T11:43:02Z</dcterms:created>
  <dcterms:modified xsi:type="dcterms:W3CDTF">2026-05-31T13:02:09Z</dcterms:modified>
</cp:coreProperties>
</file>