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>
        <p:scale>
          <a:sx n="100" d="100"/>
          <a:sy n="100" d="100"/>
        </p:scale>
        <p:origin x="25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719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464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144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38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3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39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16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609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20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41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0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C9E0-91AB-4F39-A0D4-5AE35C58285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28D97-6033-4E0F-92CA-D00D733BE9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86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098675" y="420512"/>
            <a:ext cx="2660650" cy="735188"/>
          </a:xfrm>
        </p:spPr>
        <p:txBody>
          <a:bodyPr>
            <a:noAutofit/>
          </a:bodyPr>
          <a:lstStyle/>
          <a:p>
            <a:r>
              <a:rPr lang="tr-TR" sz="1200" b="1" dirty="0" smtClean="0">
                <a:latin typeface="+mn-lt"/>
              </a:rPr>
              <a:t>AKDENİZ ÜNİVERSİTESİ</a:t>
            </a:r>
            <a:br>
              <a:rPr lang="tr-TR" sz="1200" b="1" dirty="0" smtClean="0">
                <a:latin typeface="+mn-lt"/>
              </a:rPr>
            </a:br>
            <a:r>
              <a:rPr lang="tr-TR" sz="1200" b="1" dirty="0" smtClean="0">
                <a:latin typeface="+mn-lt"/>
              </a:rPr>
              <a:t>İKTİSADİ VE İDARİ BİLİMLER FAKÜLTESİ</a:t>
            </a:r>
            <a:br>
              <a:rPr lang="tr-TR" sz="1200" b="1" dirty="0" smtClean="0">
                <a:latin typeface="+mn-lt"/>
              </a:rPr>
            </a:br>
            <a:r>
              <a:rPr lang="tr-TR" sz="1200" b="1" dirty="0" smtClean="0">
                <a:latin typeface="+mn-lt"/>
              </a:rPr>
              <a:t>Öğrenci Kayıt Silme İşlemleri</a:t>
            </a:r>
            <a:br>
              <a:rPr lang="tr-TR" sz="1200" b="1" dirty="0" smtClean="0">
                <a:latin typeface="+mn-lt"/>
              </a:rPr>
            </a:br>
            <a:r>
              <a:rPr lang="tr-TR" sz="1200" b="1" dirty="0" smtClean="0">
                <a:latin typeface="+mn-lt"/>
              </a:rPr>
              <a:t>İş Akış Şeması</a:t>
            </a:r>
            <a:endParaRPr lang="tr-TR" sz="1200" b="1" dirty="0">
              <a:latin typeface="+mn-lt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199672"/>
            <a:ext cx="1080000" cy="10800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650" y="199672"/>
            <a:ext cx="1080000" cy="10800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1594350" y="1757056"/>
            <a:ext cx="3673475" cy="80899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Kayıt Silme İşlemlerinin Başlaması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843619" y="3175816"/>
            <a:ext cx="3186000" cy="83009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kendi isteği ile kayıt sildirmek için dilekçesi ile birlikte Öğrenci </a:t>
            </a:r>
            <a:r>
              <a:rPr lang="tr-TR" sz="800" b="1" dirty="0">
                <a:solidFill>
                  <a:schemeClr val="tx1"/>
                </a:solidFill>
              </a:rPr>
              <a:t>İ</a:t>
            </a:r>
            <a:r>
              <a:rPr lang="tr-TR" sz="800" b="1" dirty="0" smtClean="0">
                <a:solidFill>
                  <a:schemeClr val="tx1"/>
                </a:solidFill>
              </a:rPr>
              <a:t>şleri bürosuna başvurur.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10" name="Düz Ok Bağlayıcısı 9"/>
          <p:cNvCxnSpPr>
            <a:stCxn id="6" idx="4"/>
            <a:endCxn id="8" idx="0"/>
          </p:cNvCxnSpPr>
          <p:nvPr/>
        </p:nvCxnSpPr>
        <p:spPr>
          <a:xfrm>
            <a:off x="3431088" y="2566046"/>
            <a:ext cx="5531" cy="6097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Dikdörtgen 23"/>
          <p:cNvSpPr/>
          <p:nvPr/>
        </p:nvSpPr>
        <p:spPr>
          <a:xfrm>
            <a:off x="1835580" y="4416458"/>
            <a:ext cx="3186000" cy="6867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İlgili Birim tarafından öğrencinin OBS üzerinden kaydı silinir.</a:t>
            </a:r>
          </a:p>
        </p:txBody>
      </p:sp>
      <p:cxnSp>
        <p:nvCxnSpPr>
          <p:cNvPr id="26" name="Düz Ok Bağlayıcısı 25"/>
          <p:cNvCxnSpPr>
            <a:endCxn id="24" idx="0"/>
          </p:cNvCxnSpPr>
          <p:nvPr/>
        </p:nvCxnSpPr>
        <p:spPr>
          <a:xfrm>
            <a:off x="3428580" y="4139952"/>
            <a:ext cx="0" cy="2765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Dikdörtgen 30"/>
          <p:cNvSpPr/>
          <p:nvPr/>
        </p:nvSpPr>
        <p:spPr>
          <a:xfrm>
            <a:off x="1835580" y="5513783"/>
            <a:ext cx="3186000" cy="6867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800" b="1" dirty="0" smtClean="0">
              <a:solidFill>
                <a:schemeClr val="tx1"/>
              </a:solidFill>
            </a:endParaRPr>
          </a:p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Öğrenciye ilişik kesme belgesi</a:t>
            </a:r>
          </a:p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verilerek ilgili yerler imzalatılır.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32" name="Düz Ok Bağlayıcısı 31"/>
          <p:cNvCxnSpPr>
            <a:stCxn id="24" idx="2"/>
            <a:endCxn id="31" idx="0"/>
          </p:cNvCxnSpPr>
          <p:nvPr/>
        </p:nvCxnSpPr>
        <p:spPr>
          <a:xfrm>
            <a:off x="3428580" y="5103233"/>
            <a:ext cx="0" cy="4105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Dikdörtgen 42"/>
          <p:cNvSpPr/>
          <p:nvPr/>
        </p:nvSpPr>
        <p:spPr>
          <a:xfrm>
            <a:off x="1836420" y="6611108"/>
            <a:ext cx="3185160" cy="68677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İmzalanan İlişik Kesme Belgesi’ne göre işlem yapılır. İlişiği</a:t>
            </a:r>
          </a:p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Kesilen öğrencinin talep etmesi halinde özlük dosyasındaki</a:t>
            </a:r>
          </a:p>
          <a:p>
            <a:pPr algn="ctr"/>
            <a:r>
              <a:rPr lang="tr-TR" sz="800" b="1" dirty="0">
                <a:solidFill>
                  <a:schemeClr val="tx1"/>
                </a:solidFill>
              </a:rPr>
              <a:t>e</a:t>
            </a:r>
            <a:r>
              <a:rPr lang="tr-TR" sz="800" b="1" dirty="0" smtClean="0">
                <a:solidFill>
                  <a:schemeClr val="tx1"/>
                </a:solidFill>
              </a:rPr>
              <a:t>vraklar kendisine teslim edilir.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1927066" y="7708433"/>
            <a:ext cx="3003868" cy="56048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Kayıt Silme İşlemlerinin Tamamlanması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45" name="Düz Ok Bağlayıcısı 44"/>
          <p:cNvCxnSpPr/>
          <p:nvPr/>
        </p:nvCxnSpPr>
        <p:spPr>
          <a:xfrm>
            <a:off x="3429000" y="6200558"/>
            <a:ext cx="0" cy="4105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Düz Ok Bağlayıcısı 45"/>
          <p:cNvCxnSpPr/>
          <p:nvPr/>
        </p:nvCxnSpPr>
        <p:spPr>
          <a:xfrm>
            <a:off x="3436619" y="7297883"/>
            <a:ext cx="0" cy="4105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19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66</Words>
  <Application>Microsoft Office PowerPoint</Application>
  <PresentationFormat>Geniş ekran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AKDENİZ ÜNİVERSİTESİ İKTİSADİ VE İDARİ BİLİMLER FAKÜLTESİ Öğrenci Kayıt Silme İşlemleri İş Akış Şeması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AKDENİZ ÜNİVERSİTESİ İKTİSADİ VE İDARİ BİLİMLER FAKÜLTESİ Gecikmeli Ders Kaydı İşlemleri İş Akış Şeması</dc:title>
  <dc:creator>oem</dc:creator>
  <cp:lastModifiedBy>oem</cp:lastModifiedBy>
  <cp:revision>8</cp:revision>
  <dcterms:created xsi:type="dcterms:W3CDTF">2026-05-31T11:45:20Z</dcterms:created>
  <dcterms:modified xsi:type="dcterms:W3CDTF">2026-05-31T13:01:35Z</dcterms:modified>
</cp:coreProperties>
</file>