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6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Öğrenci </a:t>
            </a:r>
            <a:r>
              <a:rPr lang="tr-TR" sz="1200" b="1" dirty="0" smtClean="0"/>
              <a:t>Maddi Hata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50" b="1" dirty="0" smtClean="0">
                <a:solidFill>
                  <a:schemeClr val="tx1"/>
                </a:solidFill>
              </a:rPr>
              <a:t>Öğrenci </a:t>
            </a:r>
            <a:r>
              <a:rPr lang="tr-TR" sz="1050" b="1" dirty="0" smtClean="0">
                <a:solidFill>
                  <a:schemeClr val="tx1"/>
                </a:solidFill>
              </a:rPr>
              <a:t>Maddi Hata İşlemlerinin </a:t>
            </a:r>
            <a:r>
              <a:rPr lang="tr-TR" sz="1050" b="1" dirty="0" smtClean="0">
                <a:solidFill>
                  <a:schemeClr val="tx1"/>
                </a:solidFill>
              </a:rPr>
              <a:t>Başlaması</a:t>
            </a:r>
            <a:endParaRPr lang="tr-TR" sz="1050" b="1" dirty="0">
              <a:solidFill>
                <a:schemeClr val="tx1"/>
              </a:solidFill>
            </a:endParaRPr>
          </a:p>
        </p:txBody>
      </p:sp>
      <p:sp>
        <p:nvSpPr>
          <p:cNvPr id="12" name="Elmas 11"/>
          <p:cNvSpPr/>
          <p:nvPr/>
        </p:nvSpPr>
        <p:spPr>
          <a:xfrm>
            <a:off x="2815373" y="5956256"/>
            <a:ext cx="1477963" cy="1073150"/>
          </a:xfrm>
          <a:prstGeom prst="diamond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b="1" dirty="0" smtClean="0">
                <a:solidFill>
                  <a:schemeClr val="tx1"/>
                </a:solidFill>
              </a:rPr>
              <a:t>Maddi Hata Var mı?</a:t>
            </a:r>
            <a:endParaRPr lang="tr-TR" sz="900" b="1" dirty="0">
              <a:solidFill>
                <a:schemeClr val="tx1"/>
              </a:solidFill>
            </a:endParaRPr>
          </a:p>
        </p:txBody>
      </p:sp>
      <p:cxnSp>
        <p:nvCxnSpPr>
          <p:cNvPr id="18" name="Dirsek Bağlayıcısı 17"/>
          <p:cNvCxnSpPr>
            <a:stCxn id="12" idx="1"/>
            <a:endCxn id="32" idx="0"/>
          </p:cNvCxnSpPr>
          <p:nvPr/>
        </p:nvCxnSpPr>
        <p:spPr>
          <a:xfrm rot="10800000" flipV="1">
            <a:off x="1581093" y="6492831"/>
            <a:ext cx="1234281" cy="70410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Dikdörtgen 53"/>
          <p:cNvSpPr/>
          <p:nvPr/>
        </p:nvSpPr>
        <p:spPr>
          <a:xfrm>
            <a:off x="2121002" y="2833623"/>
            <a:ext cx="2845005" cy="6936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ilan edilen sınav notuna itiraz etmek isterse Fakülte/Bölüm WEB sayfasında 	Öğrenci Formları sekmesinde bulunan Maddi Hata formunu doldurarak Bölüm Başkanlığı’na verir.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2467371" y="4085427"/>
            <a:ext cx="2157412" cy="37222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Dilekçe/Form, Bölüm Başkanlığı tarafından belirlenen sınav değerlendirme komisyonuna iletilir.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7" name="Dikdörtgen 56"/>
          <p:cNvSpPr/>
          <p:nvPr/>
        </p:nvSpPr>
        <p:spPr>
          <a:xfrm>
            <a:off x="2198233" y="9193553"/>
            <a:ext cx="573881" cy="141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8" name="Dikdörtgen 57"/>
          <p:cNvSpPr/>
          <p:nvPr/>
        </p:nvSpPr>
        <p:spPr>
          <a:xfrm>
            <a:off x="1377458" y="6324038"/>
            <a:ext cx="573881" cy="141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59" name="Düz Ok Bağlayıcısı 58"/>
          <p:cNvCxnSpPr/>
          <p:nvPr/>
        </p:nvCxnSpPr>
        <p:spPr>
          <a:xfrm flipH="1">
            <a:off x="3547658" y="3535125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Düz Ok Bağlayıcısı 66"/>
          <p:cNvCxnSpPr/>
          <p:nvPr/>
        </p:nvCxnSpPr>
        <p:spPr>
          <a:xfrm flipH="1">
            <a:off x="3547661" y="2292350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Dikdörtgen 67"/>
          <p:cNvSpPr/>
          <p:nvPr/>
        </p:nvSpPr>
        <p:spPr>
          <a:xfrm>
            <a:off x="4381479" y="7196939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Notta herhangi bir yapılmaz. Öğrenciye bildirilir.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73" name="Dirsek Bağlayıcısı 72"/>
          <p:cNvCxnSpPr>
            <a:stCxn id="12" idx="3"/>
            <a:endCxn id="68" idx="0"/>
          </p:cNvCxnSpPr>
          <p:nvPr/>
        </p:nvCxnSpPr>
        <p:spPr>
          <a:xfrm>
            <a:off x="4293336" y="6492831"/>
            <a:ext cx="1166849" cy="704108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5" name="Dikdörtgen 74"/>
          <p:cNvSpPr/>
          <p:nvPr/>
        </p:nvSpPr>
        <p:spPr>
          <a:xfrm>
            <a:off x="5095875" y="6337819"/>
            <a:ext cx="436166" cy="1186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Hayır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80" name="Oval 79"/>
          <p:cNvSpPr/>
          <p:nvPr/>
        </p:nvSpPr>
        <p:spPr>
          <a:xfrm>
            <a:off x="2349158" y="10997244"/>
            <a:ext cx="2388689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</a:t>
            </a:r>
            <a:r>
              <a:rPr lang="tr-TR" sz="800" b="1" dirty="0" smtClean="0">
                <a:solidFill>
                  <a:schemeClr val="tx1"/>
                </a:solidFill>
              </a:rPr>
              <a:t>Maddi Hata İşlemlerinin </a:t>
            </a:r>
            <a:r>
              <a:rPr lang="tr-TR" sz="800" b="1" dirty="0" smtClean="0">
                <a:solidFill>
                  <a:schemeClr val="tx1"/>
                </a:solidFill>
              </a:rPr>
              <a:t>Tamamlanması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502386" y="7196939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Not, düzeltilmesi için Fakülte Yönetim Kurulu’na sunulur.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38" name="Düz Ok Bağlayıcısı 37"/>
          <p:cNvCxnSpPr/>
          <p:nvPr/>
        </p:nvCxnSpPr>
        <p:spPr>
          <a:xfrm flipH="1">
            <a:off x="1581092" y="7596882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Dikdörtgen 20"/>
          <p:cNvSpPr/>
          <p:nvPr/>
        </p:nvSpPr>
        <p:spPr>
          <a:xfrm>
            <a:off x="2475648" y="4993693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Komisyon öğrencinin itirazını değerlendirerek, sonucu Bölüm Başkanlığı’na iletir.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4" name="Düz Ok Bağlayıcısı 23"/>
          <p:cNvCxnSpPr/>
          <p:nvPr/>
        </p:nvCxnSpPr>
        <p:spPr>
          <a:xfrm flipH="1">
            <a:off x="3543503" y="4457656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Düz Ok Bağlayıcısı 24"/>
          <p:cNvCxnSpPr/>
          <p:nvPr/>
        </p:nvCxnSpPr>
        <p:spPr>
          <a:xfrm flipH="1">
            <a:off x="3543503" y="5393636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Dikdörtgen 32"/>
          <p:cNvSpPr/>
          <p:nvPr/>
        </p:nvSpPr>
        <p:spPr>
          <a:xfrm>
            <a:off x="502386" y="8128523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Fakülte Yönetim Kurulunca itiraz incelenir.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36" name="Elmas 35"/>
          <p:cNvSpPr/>
          <p:nvPr/>
        </p:nvSpPr>
        <p:spPr>
          <a:xfrm>
            <a:off x="842110" y="8798266"/>
            <a:ext cx="1477963" cy="1073150"/>
          </a:xfrm>
          <a:prstGeom prst="diamond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900" b="1" dirty="0" smtClean="0">
                <a:solidFill>
                  <a:schemeClr val="tx1"/>
                </a:solidFill>
              </a:rPr>
              <a:t>Maddi Hata Var mı?</a:t>
            </a:r>
            <a:endParaRPr lang="tr-TR" sz="900" b="1" dirty="0">
              <a:solidFill>
                <a:schemeClr val="tx1"/>
              </a:solidFill>
            </a:endParaRPr>
          </a:p>
        </p:txBody>
      </p:sp>
      <p:cxnSp>
        <p:nvCxnSpPr>
          <p:cNvPr id="37" name="Düz Ok Bağlayıcısı 36"/>
          <p:cNvCxnSpPr>
            <a:endCxn id="36" idx="0"/>
          </p:cNvCxnSpPr>
          <p:nvPr/>
        </p:nvCxnSpPr>
        <p:spPr>
          <a:xfrm flipH="1">
            <a:off x="1581092" y="8531566"/>
            <a:ext cx="1" cy="2667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Düz Ok Bağlayıcısı 38"/>
          <p:cNvCxnSpPr/>
          <p:nvPr/>
        </p:nvCxnSpPr>
        <p:spPr>
          <a:xfrm flipH="1">
            <a:off x="1581090" y="9871416"/>
            <a:ext cx="1" cy="53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Dikdörtgen 39"/>
          <p:cNvSpPr/>
          <p:nvPr/>
        </p:nvSpPr>
        <p:spPr>
          <a:xfrm>
            <a:off x="502386" y="10404816"/>
            <a:ext cx="2157412" cy="39994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Öğrenci İşleri personeli tarafından Öğrencinin notu OBS’ ye girilir.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41" name="Dirsek Bağlayıcısı 40"/>
          <p:cNvCxnSpPr>
            <a:endCxn id="68" idx="2"/>
          </p:cNvCxnSpPr>
          <p:nvPr/>
        </p:nvCxnSpPr>
        <p:spPr>
          <a:xfrm flipV="1">
            <a:off x="2320071" y="7596882"/>
            <a:ext cx="3140114" cy="1747407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Dikdörtgen 42"/>
          <p:cNvSpPr/>
          <p:nvPr/>
        </p:nvSpPr>
        <p:spPr>
          <a:xfrm>
            <a:off x="1388116" y="10064093"/>
            <a:ext cx="390927" cy="98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Evet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44" name="Dirsek Bağlayıcısı 43"/>
          <p:cNvCxnSpPr>
            <a:stCxn id="40" idx="2"/>
            <a:endCxn id="80" idx="2"/>
          </p:cNvCxnSpPr>
          <p:nvPr/>
        </p:nvCxnSpPr>
        <p:spPr>
          <a:xfrm rot="16200000" flipH="1">
            <a:off x="1716429" y="10669422"/>
            <a:ext cx="497392" cy="768066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117</Words>
  <Application>Microsoft Office PowerPoint</Application>
  <PresentationFormat>Geniş ekran</PresentationFormat>
  <Paragraphs>19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10</cp:revision>
  <dcterms:created xsi:type="dcterms:W3CDTF">2026-05-31T11:43:02Z</dcterms:created>
  <dcterms:modified xsi:type="dcterms:W3CDTF">2026-05-31T15:51:33Z</dcterms:modified>
</cp:coreProperties>
</file>