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31" y="-2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1.06.2026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Öğrenci Yüzde 10 Başarı Dilimi Tespit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%10 Başarı Dilimi Tespit İşlemlerinin Başlaması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2468954" y="2822866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OBS üzerinden bütün notlar girildikten sonra öğrencilerin başarı durumları tespit edilir.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2468954" y="4083318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Üniversitemiz Eğitim-Öğretim sınav yönetmeliğine göre %10’a giren öğrenciler belirlenir.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7660" y="3523822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Düz Ok Bağlayıcısı 59"/>
          <p:cNvCxnSpPr/>
          <p:nvPr/>
        </p:nvCxnSpPr>
        <p:spPr>
          <a:xfrm flipH="1">
            <a:off x="3547256" y="4788428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Dikdörtgen 60"/>
          <p:cNvSpPr/>
          <p:nvPr/>
        </p:nvSpPr>
        <p:spPr>
          <a:xfrm>
            <a:off x="1996106" y="9099912"/>
            <a:ext cx="3181683" cy="53434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kaydını bu işlemden önce yaptıysa Fakülte/Bölüm WEB sayfasında bulunan Öğrenci Formları sekmesinden %10’luk Dilime Giren Öğrenci Harç İade formunu doldurur ve Öğrenci İşleri bürosuna teslim eder. 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661" y="229235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Dikdörtgen 67"/>
          <p:cNvSpPr/>
          <p:nvPr/>
        </p:nvSpPr>
        <p:spPr>
          <a:xfrm>
            <a:off x="2468550" y="8159770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Fakülte Yönetim Kurulunda onaylanan </a:t>
            </a:r>
            <a:r>
              <a:rPr lang="tr-TR" sz="800" b="1" dirty="0" smtClean="0">
                <a:solidFill>
                  <a:schemeClr val="tx1"/>
                </a:solidFill>
              </a:rPr>
              <a:t>listeler </a:t>
            </a:r>
            <a:r>
              <a:rPr lang="tr-TR" sz="800" b="1" dirty="0" err="1" smtClean="0">
                <a:solidFill>
                  <a:schemeClr val="tx1"/>
                </a:solidFill>
              </a:rPr>
              <a:t>SKS’ye</a:t>
            </a:r>
            <a:r>
              <a:rPr lang="tr-TR" sz="800" b="1" dirty="0" smtClean="0">
                <a:solidFill>
                  <a:schemeClr val="tx1"/>
                </a:solidFill>
              </a:rPr>
              <a:t> </a:t>
            </a:r>
            <a:r>
              <a:rPr lang="tr-TR" sz="800" b="1" dirty="0" smtClean="0">
                <a:solidFill>
                  <a:schemeClr val="tx1"/>
                </a:solidFill>
              </a:rPr>
              <a:t>gönderilerek, Fakülte WEB sayfasından ilan edilir.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9" name="Düz Ok Bağlayıcısı 68"/>
          <p:cNvCxnSpPr/>
          <p:nvPr/>
        </p:nvCxnSpPr>
        <p:spPr>
          <a:xfrm flipH="1">
            <a:off x="3547253" y="7621393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Düz Ok Bağlayıcısı 69"/>
          <p:cNvCxnSpPr/>
          <p:nvPr/>
        </p:nvCxnSpPr>
        <p:spPr>
          <a:xfrm flipH="1">
            <a:off x="3552013" y="8559713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Elmas 70"/>
          <p:cNvSpPr/>
          <p:nvPr/>
        </p:nvSpPr>
        <p:spPr>
          <a:xfrm>
            <a:off x="2808273" y="6558561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Sonuç olumlu mu?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/>
          <p:nvPr/>
        </p:nvCxnSpPr>
        <p:spPr>
          <a:xfrm rot="5400000" flipH="1" flipV="1">
            <a:off x="3119825" y="5579088"/>
            <a:ext cx="2665004" cy="347265"/>
          </a:xfrm>
          <a:prstGeom prst="bentConnector4">
            <a:avLst>
              <a:gd name="adj1" fmla="val -254"/>
              <a:gd name="adj2" fmla="val 379772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5357397" y="5607531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76" name="Dikdörtgen 75"/>
          <p:cNvSpPr/>
          <p:nvPr/>
        </p:nvSpPr>
        <p:spPr>
          <a:xfrm>
            <a:off x="2468550" y="5320053"/>
            <a:ext cx="2157412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%10’a giren öğrencilerin listesi Fakülte Yönetim Kuruluna sunulur.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9" name="Düz Ok Bağlayıcısı 78"/>
          <p:cNvCxnSpPr/>
          <p:nvPr/>
        </p:nvCxnSpPr>
        <p:spPr>
          <a:xfrm flipH="1">
            <a:off x="3547255" y="6021009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2352906" y="10169482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Öğrenci %10 Başarı Dilimi Tespit </a:t>
            </a:r>
            <a:r>
              <a:rPr lang="tr-TR" sz="800" b="1" dirty="0" smtClean="0">
                <a:solidFill>
                  <a:schemeClr val="tx1"/>
                </a:solidFill>
              </a:rPr>
              <a:t>İşlemlerinin Sonuçlandırılması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85" name="Düz Ok Bağlayıcısı 84"/>
          <p:cNvCxnSpPr/>
          <p:nvPr/>
        </p:nvCxnSpPr>
        <p:spPr>
          <a:xfrm flipH="1">
            <a:off x="3547251" y="9641059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0" name="Dikdörtgen 89"/>
          <p:cNvSpPr/>
          <p:nvPr/>
        </p:nvSpPr>
        <p:spPr>
          <a:xfrm>
            <a:off x="3329168" y="7814861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115</Words>
  <Application>Microsoft Office PowerPoint</Application>
  <PresentationFormat>Geniş ekran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9</cp:revision>
  <dcterms:created xsi:type="dcterms:W3CDTF">2026-05-31T11:43:02Z</dcterms:created>
  <dcterms:modified xsi:type="dcterms:W3CDTF">2026-06-01T11:45:37Z</dcterms:modified>
</cp:coreProperties>
</file>