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671" y="-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0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5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3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19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8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1714500" y="52112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1200" b="1" dirty="0"/>
              <a:t>AKDENİZ ÜNİVERSİTESİ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İKTİSADİ ve İDARİ BİLİMLER FAKÜLTESİ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Öğrenci Yeni Kayıt İşlemleri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İş Akış Şeması</a:t>
            </a:r>
            <a:endParaRPr lang="tr-TR" sz="1200" b="1" dirty="0"/>
          </a:p>
        </p:txBody>
      </p:sp>
      <p:sp>
        <p:nvSpPr>
          <p:cNvPr id="7" name="Oval 6"/>
          <p:cNvSpPr/>
          <p:nvPr/>
        </p:nvSpPr>
        <p:spPr>
          <a:xfrm>
            <a:off x="1885548" y="1672325"/>
            <a:ext cx="3324225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50" b="1" dirty="0" smtClean="0">
                <a:solidFill>
                  <a:schemeClr val="tx1"/>
                </a:solidFill>
              </a:rPr>
              <a:t>Öğrenci Kayıtlarının Başlaması</a:t>
            </a:r>
            <a:endParaRPr lang="tr-TR" sz="1050" b="1" dirty="0">
              <a:solidFill>
                <a:schemeClr val="tx1"/>
              </a:solidFill>
            </a:endParaRPr>
          </a:p>
        </p:txBody>
      </p:sp>
      <p:sp>
        <p:nvSpPr>
          <p:cNvPr id="12" name="Elmas 11"/>
          <p:cNvSpPr/>
          <p:nvPr/>
        </p:nvSpPr>
        <p:spPr>
          <a:xfrm>
            <a:off x="2808678" y="2835961"/>
            <a:ext cx="1477963" cy="1073150"/>
          </a:xfrm>
          <a:prstGeom prst="diamond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900" b="1" dirty="0" smtClean="0">
                <a:solidFill>
                  <a:schemeClr val="tx1"/>
                </a:solidFill>
              </a:rPr>
              <a:t>Öğrenci kaydını e-Devletten yaptı mı?</a:t>
            </a:r>
            <a:endParaRPr lang="tr-TR" sz="900" b="1" dirty="0">
              <a:solidFill>
                <a:schemeClr val="tx1"/>
              </a:solidFill>
            </a:endParaRPr>
          </a:p>
        </p:txBody>
      </p:sp>
      <p:cxnSp>
        <p:nvCxnSpPr>
          <p:cNvPr id="18" name="Dirsek Bağlayıcısı 17"/>
          <p:cNvCxnSpPr/>
          <p:nvPr/>
        </p:nvCxnSpPr>
        <p:spPr>
          <a:xfrm>
            <a:off x="4302519" y="3371850"/>
            <a:ext cx="1022351" cy="909637"/>
          </a:xfrm>
          <a:prstGeom prst="bentConnector3">
            <a:avLst>
              <a:gd name="adj1" fmla="val 100311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Dirsek Bağlayıcısı 38"/>
          <p:cNvCxnSpPr/>
          <p:nvPr/>
        </p:nvCxnSpPr>
        <p:spPr>
          <a:xfrm rot="10800000" flipV="1">
            <a:off x="1876816" y="3378777"/>
            <a:ext cx="931862" cy="912921"/>
          </a:xfrm>
          <a:prstGeom prst="bentConnector3">
            <a:avLst>
              <a:gd name="adj1" fmla="val 100085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Dikdörtgen 53"/>
          <p:cNvSpPr/>
          <p:nvPr/>
        </p:nvSpPr>
        <p:spPr>
          <a:xfrm>
            <a:off x="783035" y="4291698"/>
            <a:ext cx="2157412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E-Devlet aracılığıyla kayıt yaptıran öğrencinin kaydı kesin kayıttır. Öğrencinin kesin kayıt tarihlerinde fakülteye gelmesine , herhangi bir belge teslim etmesine gerek yoktur.  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4131067" y="4288127"/>
            <a:ext cx="2157412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>
                <a:solidFill>
                  <a:schemeClr val="tx1"/>
                </a:solidFill>
              </a:rPr>
              <a:t>E-Devlet aracılığıyla kayıt yaptıran öğrencinin kaydı kesin kayıttır. Öğrencinin kesin kayıt tarihlerinde fakülteye gelmesine , herhangi bir belge teslim etmesine gerek yoktur.  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7" name="Dikdörtgen 56"/>
          <p:cNvSpPr/>
          <p:nvPr/>
        </p:nvSpPr>
        <p:spPr>
          <a:xfrm>
            <a:off x="4856559" y="3212412"/>
            <a:ext cx="573881" cy="141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8" name="Dikdörtgen 57"/>
          <p:cNvSpPr/>
          <p:nvPr/>
        </p:nvSpPr>
        <p:spPr>
          <a:xfrm>
            <a:off x="1714500" y="3206406"/>
            <a:ext cx="573881" cy="141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9" name="Düz Ok Bağlayıcısı 58"/>
          <p:cNvCxnSpPr/>
          <p:nvPr/>
        </p:nvCxnSpPr>
        <p:spPr>
          <a:xfrm flipH="1">
            <a:off x="1885548" y="4981756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Düz Ok Bağlayıcısı 59"/>
          <p:cNvCxnSpPr/>
          <p:nvPr/>
        </p:nvCxnSpPr>
        <p:spPr>
          <a:xfrm flipH="1">
            <a:off x="5291136" y="4981756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Dikdörtgen 60"/>
          <p:cNvSpPr/>
          <p:nvPr/>
        </p:nvSpPr>
        <p:spPr>
          <a:xfrm>
            <a:off x="4131067" y="5515156"/>
            <a:ext cx="2157412" cy="39994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kayıt için gerekli evrakları tamamlar.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67" name="Düz Ok Bağlayıcısı 66"/>
          <p:cNvCxnSpPr/>
          <p:nvPr/>
        </p:nvCxnSpPr>
        <p:spPr>
          <a:xfrm flipH="1">
            <a:off x="3547661" y="2292350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Dikdörtgen 67"/>
          <p:cNvSpPr/>
          <p:nvPr/>
        </p:nvSpPr>
        <p:spPr>
          <a:xfrm>
            <a:off x="4131067" y="6458205"/>
            <a:ext cx="2157412" cy="39994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Öğrencinin evrakı kontrol edilir.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69" name="Düz Ok Bağlayıcısı 68"/>
          <p:cNvCxnSpPr/>
          <p:nvPr/>
        </p:nvCxnSpPr>
        <p:spPr>
          <a:xfrm flipH="1">
            <a:off x="5291136" y="5924805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Düz Ok Bağlayıcısı 69"/>
          <p:cNvCxnSpPr/>
          <p:nvPr/>
        </p:nvCxnSpPr>
        <p:spPr>
          <a:xfrm flipH="1">
            <a:off x="5291136" y="6865870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Elmas 70"/>
          <p:cNvSpPr/>
          <p:nvPr/>
        </p:nvSpPr>
        <p:spPr>
          <a:xfrm>
            <a:off x="4552154" y="7406992"/>
            <a:ext cx="1477963" cy="1073150"/>
          </a:xfrm>
          <a:prstGeom prst="diamond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900" b="1" dirty="0" smtClean="0">
                <a:solidFill>
                  <a:schemeClr val="tx1"/>
                </a:solidFill>
              </a:rPr>
              <a:t>Evraklar tam mı?</a:t>
            </a:r>
            <a:endParaRPr lang="tr-TR" sz="900" b="1" dirty="0">
              <a:solidFill>
                <a:schemeClr val="tx1"/>
              </a:solidFill>
            </a:endParaRPr>
          </a:p>
        </p:txBody>
      </p:sp>
      <p:cxnSp>
        <p:nvCxnSpPr>
          <p:cNvPr id="73" name="Dirsek Bağlayıcısı 72"/>
          <p:cNvCxnSpPr>
            <a:stCxn id="71" idx="3"/>
            <a:endCxn id="61" idx="3"/>
          </p:cNvCxnSpPr>
          <p:nvPr/>
        </p:nvCxnSpPr>
        <p:spPr>
          <a:xfrm flipV="1">
            <a:off x="6030117" y="5715128"/>
            <a:ext cx="258362" cy="2228439"/>
          </a:xfrm>
          <a:prstGeom prst="bentConnector3">
            <a:avLst>
              <a:gd name="adj1" fmla="val 188481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5" name="Dikdörtgen 74"/>
          <p:cNvSpPr/>
          <p:nvPr/>
        </p:nvSpPr>
        <p:spPr>
          <a:xfrm>
            <a:off x="6030117" y="7769422"/>
            <a:ext cx="436166" cy="1186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76" name="Dikdörtgen 75"/>
          <p:cNvSpPr/>
          <p:nvPr/>
        </p:nvSpPr>
        <p:spPr>
          <a:xfrm>
            <a:off x="778862" y="5511585"/>
            <a:ext cx="2157412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Öğrencinin kaydı tamamlanmıştır. Öğrenci belgesi ve öğrenci kimliği verilir.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78" name="Dirsek Bağlayıcısı 77"/>
          <p:cNvCxnSpPr>
            <a:stCxn id="71" idx="1"/>
            <a:endCxn id="76" idx="3"/>
          </p:cNvCxnSpPr>
          <p:nvPr/>
        </p:nvCxnSpPr>
        <p:spPr>
          <a:xfrm rot="10800000">
            <a:off x="2936274" y="5858401"/>
            <a:ext cx="1615880" cy="2085167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Düz Ok Bağlayıcısı 78"/>
          <p:cNvCxnSpPr/>
          <p:nvPr/>
        </p:nvCxnSpPr>
        <p:spPr>
          <a:xfrm flipH="1">
            <a:off x="1885548" y="6210553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691203" y="6743953"/>
            <a:ext cx="2388689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Kayıtlarının Tamamlanması</a:t>
            </a:r>
            <a:endParaRPr lang="tr-TR" sz="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104</Words>
  <Application>Microsoft Office PowerPoint</Application>
  <PresentationFormat>Geniş ekran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Berat Demir</dc:creator>
  <cp:lastModifiedBy>Berat Demir</cp:lastModifiedBy>
  <cp:revision>5</cp:revision>
  <dcterms:created xsi:type="dcterms:W3CDTF">2026-05-31T11:43:02Z</dcterms:created>
  <dcterms:modified xsi:type="dcterms:W3CDTF">2026-05-31T12:23:33Z</dcterms:modified>
</cp:coreProperties>
</file>