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13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rsonel.akdeniz.edu.tr/tr/formlar-436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Dr. Öğretim Üyesi Atama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Doçent ve Profesör Atama </a:t>
            </a:r>
            <a:r>
              <a:rPr lang="tr-TR" sz="800" b="1" dirty="0" smtClean="0">
                <a:solidFill>
                  <a:schemeClr val="tx1"/>
                </a:solidFill>
              </a:rPr>
              <a:t>İşlemlerinin Başlatılması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1640379" y="2540051"/>
            <a:ext cx="3813736" cy="608316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Üniversite Personel Daire Başkanlığı tarafından yapılan kadro ilanı neticesinde </a:t>
            </a:r>
            <a:r>
              <a:rPr lang="tr-TR" sz="800" b="1" dirty="0" smtClean="0">
                <a:solidFill>
                  <a:schemeClr val="tx1"/>
                </a:solidFill>
              </a:rPr>
              <a:t>(</a:t>
            </a:r>
            <a:r>
              <a:rPr lang="tr-TR" sz="800" b="1" dirty="0" smtClean="0">
                <a:solidFill>
                  <a:schemeClr val="tx1"/>
                </a:solidFill>
                <a:hlinkClick r:id="rId3"/>
              </a:rPr>
              <a:t>https</a:t>
            </a:r>
            <a:r>
              <a:rPr lang="tr-TR" sz="800" b="1" dirty="0">
                <a:solidFill>
                  <a:schemeClr val="tx1"/>
                </a:solidFill>
                <a:hlinkClick r:id="rId3"/>
              </a:rPr>
              <a:t>://personel.akdeniz.edu.tr/tr/formlar-4366</a:t>
            </a:r>
            <a:r>
              <a:rPr lang="tr-TR" sz="800" b="1" dirty="0">
                <a:solidFill>
                  <a:schemeClr val="tx1"/>
                </a:solidFill>
              </a:rPr>
              <a:t>) adresinde </a:t>
            </a:r>
            <a:r>
              <a:rPr lang="tr-TR" sz="800" b="1" dirty="0" smtClean="0">
                <a:solidFill>
                  <a:schemeClr val="tx1"/>
                </a:solidFill>
              </a:rPr>
              <a:t>yer </a:t>
            </a:r>
            <a:r>
              <a:rPr lang="tr-TR" sz="800" b="1" dirty="0" smtClean="0">
                <a:solidFill>
                  <a:schemeClr val="tx1"/>
                </a:solidFill>
              </a:rPr>
              <a:t>alan Doçent ve Profesör Kadrosu </a:t>
            </a:r>
            <a:r>
              <a:rPr lang="tr-TR" sz="800" b="1" dirty="0" smtClean="0">
                <a:solidFill>
                  <a:schemeClr val="tx1"/>
                </a:solidFill>
              </a:rPr>
              <a:t>İçin Başvuru Formu ve ilgili evraklar başvuruda bulunacak aday tarafından hazırlanarak </a:t>
            </a:r>
            <a:r>
              <a:rPr lang="tr-TR" sz="800" b="1" dirty="0" smtClean="0">
                <a:solidFill>
                  <a:schemeClr val="tx1"/>
                </a:solidFill>
              </a:rPr>
              <a:t>üniversitemiz Personel Daire Başkanlığı’na başvuru yapılır</a:t>
            </a:r>
            <a:r>
              <a:rPr lang="tr-TR" sz="800" b="1" dirty="0" smtClean="0">
                <a:solidFill>
                  <a:schemeClr val="tx1"/>
                </a:solidFill>
              </a:rPr>
              <a:t>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1639131" y="4226538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Bölüm Başkanlığı’na ‘Göreve Başlama’ yazısı E-BYS üzerinden gönderilir.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7" name="Düz Ok Bağlayıcısı 66"/>
          <p:cNvCxnSpPr/>
          <p:nvPr/>
        </p:nvCxnSpPr>
        <p:spPr>
          <a:xfrm flipH="1">
            <a:off x="3547247" y="2292350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1650673" y="6135757"/>
            <a:ext cx="3779187" cy="482889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Doçent ve Profesör Atama </a:t>
            </a:r>
            <a:r>
              <a:rPr lang="tr-TR" sz="800" b="1" dirty="0" smtClean="0">
                <a:solidFill>
                  <a:schemeClr val="tx1"/>
                </a:solidFill>
              </a:rPr>
              <a:t>İşlemlerinin 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1639131" y="3385857"/>
            <a:ext cx="3813736" cy="59191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Atama kararnamesi E-BYS üzerinden Fakülteye ulaşır.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0" name="Düz Ok Bağlayıcısı 19"/>
          <p:cNvCxnSpPr/>
          <p:nvPr/>
        </p:nvCxnSpPr>
        <p:spPr>
          <a:xfrm flipH="1">
            <a:off x="3543995" y="3984434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Dikdörtgen 20"/>
          <p:cNvSpPr/>
          <p:nvPr/>
        </p:nvSpPr>
        <p:spPr>
          <a:xfrm>
            <a:off x="1636711" y="4850957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Öğretim üyesinin göreve başladığı tarihi bildiren yazı yazılarak E-BYS üzerinden Personel Daire Başkanlığı’na bildirilir.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1636711" y="5482916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Göreve başlama yazısı maaş işlemleri için E-BYS üzerinden İdari Mali </a:t>
            </a:r>
            <a:r>
              <a:rPr lang="tr-TR" sz="800" b="1" smtClean="0">
                <a:solidFill>
                  <a:schemeClr val="tx1"/>
                </a:solidFill>
              </a:rPr>
              <a:t>İşler personeline </a:t>
            </a:r>
            <a:r>
              <a:rPr lang="tr-TR" sz="800" b="1" dirty="0" smtClean="0">
                <a:solidFill>
                  <a:schemeClr val="tx1"/>
                </a:solidFill>
              </a:rPr>
              <a:t>sevk edilir.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4" name="Düz Ok Bağlayıcısı 23"/>
          <p:cNvCxnSpPr/>
          <p:nvPr/>
        </p:nvCxnSpPr>
        <p:spPr>
          <a:xfrm flipH="1">
            <a:off x="3543579" y="4607732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Düz Ok Bağlayıcısı 27"/>
          <p:cNvCxnSpPr/>
          <p:nvPr/>
        </p:nvCxnSpPr>
        <p:spPr>
          <a:xfrm flipH="1">
            <a:off x="3540267" y="5234148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 flipH="1">
            <a:off x="3547389" y="5882187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 flipH="1">
            <a:off x="3544471" y="3149642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115</Words>
  <Application>Microsoft Office PowerPoint</Application>
  <PresentationFormat>Geniş ekran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15</cp:revision>
  <dcterms:created xsi:type="dcterms:W3CDTF">2026-05-31T11:43:02Z</dcterms:created>
  <dcterms:modified xsi:type="dcterms:W3CDTF">2026-05-31T14:49:16Z</dcterms:modified>
</cp:coreProperties>
</file>