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4"/>
  </p:sldMasterIdLst>
  <p:notesMasterIdLst>
    <p:notesMasterId r:id="rId53"/>
  </p:notesMasterIdLst>
  <p:sldIdLst>
    <p:sldId id="515" r:id="rId5"/>
    <p:sldId id="258" r:id="rId6"/>
    <p:sldId id="259" r:id="rId7"/>
    <p:sldId id="260" r:id="rId8"/>
    <p:sldId id="261" r:id="rId9"/>
    <p:sldId id="262" r:id="rId10"/>
    <p:sldId id="263" r:id="rId11"/>
    <p:sldId id="407" r:id="rId12"/>
    <p:sldId id="461" r:id="rId13"/>
    <p:sldId id="264" r:id="rId14"/>
    <p:sldId id="409" r:id="rId15"/>
    <p:sldId id="410" r:id="rId16"/>
    <p:sldId id="265" r:id="rId17"/>
    <p:sldId id="266" r:id="rId18"/>
    <p:sldId id="267" r:id="rId19"/>
    <p:sldId id="499" r:id="rId20"/>
    <p:sldId id="500" r:id="rId21"/>
    <p:sldId id="422" r:id="rId22"/>
    <p:sldId id="269" r:id="rId23"/>
    <p:sldId id="480" r:id="rId24"/>
    <p:sldId id="481" r:id="rId25"/>
    <p:sldId id="395" r:id="rId26"/>
    <p:sldId id="271" r:id="rId27"/>
    <p:sldId id="520" r:id="rId28"/>
    <p:sldId id="514" r:id="rId29"/>
    <p:sldId id="517" r:id="rId30"/>
    <p:sldId id="396" r:id="rId31"/>
    <p:sldId id="510" r:id="rId32"/>
    <p:sldId id="427" r:id="rId33"/>
    <p:sldId id="450" r:id="rId34"/>
    <p:sldId id="509" r:id="rId35"/>
    <p:sldId id="428" r:id="rId36"/>
    <p:sldId id="442" r:id="rId37"/>
    <p:sldId id="502" r:id="rId38"/>
    <p:sldId id="518" r:id="rId39"/>
    <p:sldId id="516" r:id="rId40"/>
    <p:sldId id="504" r:id="rId41"/>
    <p:sldId id="390" r:id="rId42"/>
    <p:sldId id="507" r:id="rId43"/>
    <p:sldId id="513" r:id="rId44"/>
    <p:sldId id="512" r:id="rId45"/>
    <p:sldId id="511" r:id="rId46"/>
    <p:sldId id="519" r:id="rId47"/>
    <p:sldId id="508" r:id="rId48"/>
    <p:sldId id="455" r:id="rId49"/>
    <p:sldId id="391" r:id="rId50"/>
    <p:sldId id="505" r:id="rId51"/>
    <p:sldId id="5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 id="2" name="Turuncu" initials="T" lastIdx="2" clrIdx="1">
    <p:extLst>
      <p:ext uri="{19B8F6BF-5375-455C-9EA6-DF929625EA0E}">
        <p15:presenceInfo xmlns:p15="http://schemas.microsoft.com/office/powerpoint/2012/main" userId="Turunc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20C"/>
    <a:srgbClr val="FBB875"/>
    <a:srgbClr val="BB9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112" d="100"/>
          <a:sy n="112" d="100"/>
        </p:scale>
        <p:origin x="13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lmaz KAPLAN" userId="77f71a93-490f-4f53-940c-3670c89580ed" providerId="ADAL" clId="{BF493037-DBCD-414F-B436-4A8635D4D9EE}"/>
    <pc:docChg chg="undo custSel modSld">
      <pc:chgData name="Yilmaz KAPLAN" userId="77f71a93-490f-4f53-940c-3670c89580ed" providerId="ADAL" clId="{BF493037-DBCD-414F-B436-4A8635D4D9EE}" dt="2024-01-09T12:07:12.276" v="494" actId="14100"/>
      <pc:docMkLst>
        <pc:docMk/>
      </pc:docMkLst>
      <pc:sldChg chg="addSp delSp delAnim modAnim">
        <pc:chgData name="Yilmaz KAPLAN" userId="77f71a93-490f-4f53-940c-3670c89580ed" providerId="ADAL" clId="{BF493037-DBCD-414F-B436-4A8635D4D9EE}" dt="2024-01-09T11:55:37.596" v="340"/>
        <pc:sldMkLst>
          <pc:docMk/>
          <pc:sldMk cId="2403389161" sldId="258"/>
        </pc:sldMkLst>
        <pc:picChg chg="del">
          <ac:chgData name="Yilmaz KAPLAN" userId="77f71a93-490f-4f53-940c-3670c89580ed" providerId="ADAL" clId="{BF493037-DBCD-414F-B436-4A8635D4D9EE}" dt="2024-01-09T11:55:34.696" v="339" actId="478"/>
          <ac:picMkLst>
            <pc:docMk/>
            <pc:sldMk cId="2403389161" sldId="258"/>
            <ac:picMk id="4" creationId="{00000000-0000-0000-0000-000000000000}"/>
          </ac:picMkLst>
        </pc:picChg>
        <pc:picChg chg="add">
          <ac:chgData name="Yilmaz KAPLAN" userId="77f71a93-490f-4f53-940c-3670c89580ed" providerId="ADAL" clId="{BF493037-DBCD-414F-B436-4A8635D4D9EE}" dt="2024-01-09T11:55:37.596" v="340"/>
          <ac:picMkLst>
            <pc:docMk/>
            <pc:sldMk cId="2403389161" sldId="258"/>
            <ac:picMk id="5" creationId="{F181255C-0EE4-4DAA-8AE7-D7DC7FBD79A9}"/>
          </ac:picMkLst>
        </pc:picChg>
      </pc:sldChg>
      <pc:sldChg chg="addSp delSp modAnim">
        <pc:chgData name="Yilmaz KAPLAN" userId="77f71a93-490f-4f53-940c-3670c89580ed" providerId="ADAL" clId="{BF493037-DBCD-414F-B436-4A8635D4D9EE}" dt="2024-01-09T11:55:48.728" v="342"/>
        <pc:sldMkLst>
          <pc:docMk/>
          <pc:sldMk cId="1439161102" sldId="259"/>
        </pc:sldMkLst>
        <pc:picChg chg="del">
          <ac:chgData name="Yilmaz KAPLAN" userId="77f71a93-490f-4f53-940c-3670c89580ed" providerId="ADAL" clId="{BF493037-DBCD-414F-B436-4A8635D4D9EE}" dt="2024-01-09T11:55:45.666" v="341" actId="478"/>
          <ac:picMkLst>
            <pc:docMk/>
            <pc:sldMk cId="1439161102" sldId="259"/>
            <ac:picMk id="4" creationId="{00000000-0000-0000-0000-000000000000}"/>
          </ac:picMkLst>
        </pc:picChg>
        <pc:picChg chg="add">
          <ac:chgData name="Yilmaz KAPLAN" userId="77f71a93-490f-4f53-940c-3670c89580ed" providerId="ADAL" clId="{BF493037-DBCD-414F-B436-4A8635D4D9EE}" dt="2024-01-09T11:55:48.728" v="342"/>
          <ac:picMkLst>
            <pc:docMk/>
            <pc:sldMk cId="1439161102" sldId="259"/>
            <ac:picMk id="5" creationId="{A1F117AA-9E0E-4B05-A456-A7FF44964298}"/>
          </ac:picMkLst>
        </pc:picChg>
      </pc:sldChg>
      <pc:sldChg chg="addSp delSp modSp modAnim">
        <pc:chgData name="Yilmaz KAPLAN" userId="77f71a93-490f-4f53-940c-3670c89580ed" providerId="ADAL" clId="{BF493037-DBCD-414F-B436-4A8635D4D9EE}" dt="2024-01-09T12:01:27.286" v="431" actId="20577"/>
        <pc:sldMkLst>
          <pc:docMk/>
          <pc:sldMk cId="1925044502" sldId="260"/>
        </pc:sldMkLst>
        <pc:spChg chg="mod">
          <ac:chgData name="Yilmaz KAPLAN" userId="77f71a93-490f-4f53-940c-3670c89580ed" providerId="ADAL" clId="{BF493037-DBCD-414F-B436-4A8635D4D9EE}" dt="2024-01-09T12:01:27.286" v="431" actId="20577"/>
          <ac:spMkLst>
            <pc:docMk/>
            <pc:sldMk cId="1925044502" sldId="260"/>
            <ac:spMk id="10" creationId="{00000000-0000-0000-0000-000000000000}"/>
          </ac:spMkLst>
        </pc:spChg>
        <pc:picChg chg="del">
          <ac:chgData name="Yilmaz KAPLAN" userId="77f71a93-490f-4f53-940c-3670c89580ed" providerId="ADAL" clId="{BF493037-DBCD-414F-B436-4A8635D4D9EE}" dt="2024-01-09T11:55:54.956" v="343" actId="478"/>
          <ac:picMkLst>
            <pc:docMk/>
            <pc:sldMk cId="1925044502" sldId="260"/>
            <ac:picMk id="4" creationId="{00000000-0000-0000-0000-000000000000}"/>
          </ac:picMkLst>
        </pc:picChg>
        <pc:picChg chg="add">
          <ac:chgData name="Yilmaz KAPLAN" userId="77f71a93-490f-4f53-940c-3670c89580ed" providerId="ADAL" clId="{BF493037-DBCD-414F-B436-4A8635D4D9EE}" dt="2024-01-09T11:55:57.486" v="344"/>
          <ac:picMkLst>
            <pc:docMk/>
            <pc:sldMk cId="1925044502" sldId="260"/>
            <ac:picMk id="5" creationId="{60DDF5B1-D9C4-4625-9843-BA6F84F7C999}"/>
          </ac:picMkLst>
        </pc:picChg>
      </pc:sldChg>
      <pc:sldChg chg="addSp delSp delAnim modAnim">
        <pc:chgData name="Yilmaz KAPLAN" userId="77f71a93-490f-4f53-940c-3670c89580ed" providerId="ADAL" clId="{BF493037-DBCD-414F-B436-4A8635D4D9EE}" dt="2024-01-09T11:56:06.976" v="346"/>
        <pc:sldMkLst>
          <pc:docMk/>
          <pc:sldMk cId="2534537239" sldId="261"/>
        </pc:sldMkLst>
        <pc:picChg chg="del">
          <ac:chgData name="Yilmaz KAPLAN" userId="77f71a93-490f-4f53-940c-3670c89580ed" providerId="ADAL" clId="{BF493037-DBCD-414F-B436-4A8635D4D9EE}" dt="2024-01-09T11:56:04.086" v="345" actId="478"/>
          <ac:picMkLst>
            <pc:docMk/>
            <pc:sldMk cId="2534537239" sldId="261"/>
            <ac:picMk id="4" creationId="{00000000-0000-0000-0000-000000000000}"/>
          </ac:picMkLst>
        </pc:picChg>
        <pc:picChg chg="add">
          <ac:chgData name="Yilmaz KAPLAN" userId="77f71a93-490f-4f53-940c-3670c89580ed" providerId="ADAL" clId="{BF493037-DBCD-414F-B436-4A8635D4D9EE}" dt="2024-01-09T11:56:06.976" v="346"/>
          <ac:picMkLst>
            <pc:docMk/>
            <pc:sldMk cId="2534537239" sldId="261"/>
            <ac:picMk id="5" creationId="{E01F721F-64BE-4B9D-A72E-AF41F81191FE}"/>
          </ac:picMkLst>
        </pc:picChg>
      </pc:sldChg>
      <pc:sldChg chg="addSp delSp modAnim">
        <pc:chgData name="Yilmaz KAPLAN" userId="77f71a93-490f-4f53-940c-3670c89580ed" providerId="ADAL" clId="{BF493037-DBCD-414F-B436-4A8635D4D9EE}" dt="2024-01-09T11:56:15.536" v="348"/>
        <pc:sldMkLst>
          <pc:docMk/>
          <pc:sldMk cId="1437377950" sldId="262"/>
        </pc:sldMkLst>
        <pc:picChg chg="del">
          <ac:chgData name="Yilmaz KAPLAN" userId="77f71a93-490f-4f53-940c-3670c89580ed" providerId="ADAL" clId="{BF493037-DBCD-414F-B436-4A8635D4D9EE}" dt="2024-01-09T11:56:12.646" v="347" actId="478"/>
          <ac:picMkLst>
            <pc:docMk/>
            <pc:sldMk cId="1437377950" sldId="262"/>
            <ac:picMk id="4" creationId="{00000000-0000-0000-0000-000000000000}"/>
          </ac:picMkLst>
        </pc:picChg>
        <pc:picChg chg="add">
          <ac:chgData name="Yilmaz KAPLAN" userId="77f71a93-490f-4f53-940c-3670c89580ed" providerId="ADAL" clId="{BF493037-DBCD-414F-B436-4A8635D4D9EE}" dt="2024-01-09T11:56:15.536" v="348"/>
          <ac:picMkLst>
            <pc:docMk/>
            <pc:sldMk cId="1437377950" sldId="262"/>
            <ac:picMk id="5" creationId="{940CDAE5-013C-4209-8349-F9CEC94F3DD9}"/>
          </ac:picMkLst>
        </pc:picChg>
      </pc:sldChg>
      <pc:sldChg chg="addSp delSp delAnim modAnim">
        <pc:chgData name="Yilmaz KAPLAN" userId="77f71a93-490f-4f53-940c-3670c89580ed" providerId="ADAL" clId="{BF493037-DBCD-414F-B436-4A8635D4D9EE}" dt="2024-01-09T11:56:24.646" v="350"/>
        <pc:sldMkLst>
          <pc:docMk/>
          <pc:sldMk cId="3005224951" sldId="263"/>
        </pc:sldMkLst>
        <pc:picChg chg="del">
          <ac:chgData name="Yilmaz KAPLAN" userId="77f71a93-490f-4f53-940c-3670c89580ed" providerId="ADAL" clId="{BF493037-DBCD-414F-B436-4A8635D4D9EE}" dt="2024-01-09T11:56:22.496" v="349" actId="478"/>
          <ac:picMkLst>
            <pc:docMk/>
            <pc:sldMk cId="3005224951" sldId="263"/>
            <ac:picMk id="4" creationId="{00000000-0000-0000-0000-000000000000}"/>
          </ac:picMkLst>
        </pc:picChg>
        <pc:picChg chg="add">
          <ac:chgData name="Yilmaz KAPLAN" userId="77f71a93-490f-4f53-940c-3670c89580ed" providerId="ADAL" clId="{BF493037-DBCD-414F-B436-4A8635D4D9EE}" dt="2024-01-09T11:56:24.646" v="350"/>
          <ac:picMkLst>
            <pc:docMk/>
            <pc:sldMk cId="3005224951" sldId="263"/>
            <ac:picMk id="5" creationId="{1A446A5D-A462-4264-9625-A093F45896D6}"/>
          </ac:picMkLst>
        </pc:picChg>
      </pc:sldChg>
      <pc:sldChg chg="addSp delSp delAnim modAnim">
        <pc:chgData name="Yilmaz KAPLAN" userId="77f71a93-490f-4f53-940c-3670c89580ed" providerId="ADAL" clId="{BF493037-DBCD-414F-B436-4A8635D4D9EE}" dt="2024-01-09T11:56:45.736" v="355"/>
        <pc:sldMkLst>
          <pc:docMk/>
          <pc:sldMk cId="3618626031" sldId="264"/>
        </pc:sldMkLst>
        <pc:picChg chg="del">
          <ac:chgData name="Yilmaz KAPLAN" userId="77f71a93-490f-4f53-940c-3670c89580ed" providerId="ADAL" clId="{BF493037-DBCD-414F-B436-4A8635D4D9EE}" dt="2024-01-09T11:56:43.766" v="354" actId="478"/>
          <ac:picMkLst>
            <pc:docMk/>
            <pc:sldMk cId="3618626031" sldId="264"/>
            <ac:picMk id="4" creationId="{00000000-0000-0000-0000-000000000000}"/>
          </ac:picMkLst>
        </pc:picChg>
        <pc:picChg chg="add">
          <ac:chgData name="Yilmaz KAPLAN" userId="77f71a93-490f-4f53-940c-3670c89580ed" providerId="ADAL" clId="{BF493037-DBCD-414F-B436-4A8635D4D9EE}" dt="2024-01-09T11:56:45.736" v="355"/>
          <ac:picMkLst>
            <pc:docMk/>
            <pc:sldMk cId="3618626031" sldId="264"/>
            <ac:picMk id="5" creationId="{F50A5F5D-E551-47C9-B7B8-4C3B766DCA38}"/>
          </ac:picMkLst>
        </pc:picChg>
      </pc:sldChg>
      <pc:sldChg chg="addSp delSp modSp delAnim modAnim">
        <pc:chgData name="Yilmaz KAPLAN" userId="77f71a93-490f-4f53-940c-3670c89580ed" providerId="ADAL" clId="{BF493037-DBCD-414F-B436-4A8635D4D9EE}" dt="2024-01-09T12:02:09.686" v="433" actId="20577"/>
        <pc:sldMkLst>
          <pc:docMk/>
          <pc:sldMk cId="4247428226" sldId="265"/>
        </pc:sldMkLst>
        <pc:spChg chg="mod">
          <ac:chgData name="Yilmaz KAPLAN" userId="77f71a93-490f-4f53-940c-3670c89580ed" providerId="ADAL" clId="{BF493037-DBCD-414F-B436-4A8635D4D9EE}" dt="2024-01-09T12:02:09.686" v="433" actId="20577"/>
          <ac:spMkLst>
            <pc:docMk/>
            <pc:sldMk cId="4247428226" sldId="265"/>
            <ac:spMk id="10" creationId="{00000000-0000-0000-0000-000000000000}"/>
          </ac:spMkLst>
        </pc:spChg>
        <pc:picChg chg="del">
          <ac:chgData name="Yilmaz KAPLAN" userId="77f71a93-490f-4f53-940c-3670c89580ed" providerId="ADAL" clId="{BF493037-DBCD-414F-B436-4A8635D4D9EE}" dt="2024-01-09T11:57:04.176" v="360" actId="478"/>
          <ac:picMkLst>
            <pc:docMk/>
            <pc:sldMk cId="4247428226" sldId="265"/>
            <ac:picMk id="5" creationId="{00000000-0000-0000-0000-000000000000}"/>
          </ac:picMkLst>
        </pc:picChg>
        <pc:picChg chg="add">
          <ac:chgData name="Yilmaz KAPLAN" userId="77f71a93-490f-4f53-940c-3670c89580ed" providerId="ADAL" clId="{BF493037-DBCD-414F-B436-4A8635D4D9EE}" dt="2024-01-09T11:57:06.386" v="361"/>
          <ac:picMkLst>
            <pc:docMk/>
            <pc:sldMk cId="4247428226" sldId="265"/>
            <ac:picMk id="6" creationId="{337235D1-14AE-436B-BF09-25CB1F5263E0}"/>
          </ac:picMkLst>
        </pc:picChg>
      </pc:sldChg>
      <pc:sldChg chg="addSp delSp modSp modAnim">
        <pc:chgData name="Yilmaz KAPLAN" userId="77f71a93-490f-4f53-940c-3670c89580ed" providerId="ADAL" clId="{BF493037-DBCD-414F-B436-4A8635D4D9EE}" dt="2024-01-09T11:57:12.556" v="363"/>
        <pc:sldMkLst>
          <pc:docMk/>
          <pc:sldMk cId="2592890788" sldId="266"/>
        </pc:sldMkLst>
        <pc:spChg chg="mod">
          <ac:chgData name="Yilmaz KAPLAN" userId="77f71a93-490f-4f53-940c-3670c89580ed" providerId="ADAL" clId="{BF493037-DBCD-414F-B436-4A8635D4D9EE}" dt="2024-01-09T11:31:17.096" v="27" actId="1035"/>
          <ac:spMkLst>
            <pc:docMk/>
            <pc:sldMk cId="2592890788" sldId="266"/>
            <ac:spMk id="10" creationId="{00000000-0000-0000-0000-000000000000}"/>
          </ac:spMkLst>
        </pc:spChg>
        <pc:picChg chg="del">
          <ac:chgData name="Yilmaz KAPLAN" userId="77f71a93-490f-4f53-940c-3670c89580ed" providerId="ADAL" clId="{BF493037-DBCD-414F-B436-4A8635D4D9EE}" dt="2024-01-09T11:57:10.266" v="362" actId="478"/>
          <ac:picMkLst>
            <pc:docMk/>
            <pc:sldMk cId="2592890788" sldId="266"/>
            <ac:picMk id="4" creationId="{00000000-0000-0000-0000-000000000000}"/>
          </ac:picMkLst>
        </pc:picChg>
        <pc:picChg chg="add">
          <ac:chgData name="Yilmaz KAPLAN" userId="77f71a93-490f-4f53-940c-3670c89580ed" providerId="ADAL" clId="{BF493037-DBCD-414F-B436-4A8635D4D9EE}" dt="2024-01-09T11:57:12.556" v="363"/>
          <ac:picMkLst>
            <pc:docMk/>
            <pc:sldMk cId="2592890788" sldId="266"/>
            <ac:picMk id="5" creationId="{B5114B45-5867-45FC-8975-B7290FAFF178}"/>
          </ac:picMkLst>
        </pc:picChg>
      </pc:sldChg>
      <pc:sldChg chg="addSp delSp modSp delAnim modAnim">
        <pc:chgData name="Yilmaz KAPLAN" userId="77f71a93-490f-4f53-940c-3670c89580ed" providerId="ADAL" clId="{BF493037-DBCD-414F-B436-4A8635D4D9EE}" dt="2024-01-09T12:02:23.366" v="434" actId="20577"/>
        <pc:sldMkLst>
          <pc:docMk/>
          <pc:sldMk cId="806892168" sldId="267"/>
        </pc:sldMkLst>
        <pc:spChg chg="mod">
          <ac:chgData name="Yilmaz KAPLAN" userId="77f71a93-490f-4f53-940c-3670c89580ed" providerId="ADAL" clId="{BF493037-DBCD-414F-B436-4A8635D4D9EE}" dt="2024-01-09T12:02:23.366" v="434" actId="20577"/>
          <ac:spMkLst>
            <pc:docMk/>
            <pc:sldMk cId="806892168" sldId="267"/>
            <ac:spMk id="10" creationId="{00000000-0000-0000-0000-000000000000}"/>
          </ac:spMkLst>
        </pc:spChg>
        <pc:picChg chg="del">
          <ac:chgData name="Yilmaz KAPLAN" userId="77f71a93-490f-4f53-940c-3670c89580ed" providerId="ADAL" clId="{BF493037-DBCD-414F-B436-4A8635D4D9EE}" dt="2024-01-09T11:57:15.636" v="364" actId="478"/>
          <ac:picMkLst>
            <pc:docMk/>
            <pc:sldMk cId="806892168" sldId="267"/>
            <ac:picMk id="4" creationId="{00000000-0000-0000-0000-000000000000}"/>
          </ac:picMkLst>
        </pc:picChg>
        <pc:picChg chg="add">
          <ac:chgData name="Yilmaz KAPLAN" userId="77f71a93-490f-4f53-940c-3670c89580ed" providerId="ADAL" clId="{BF493037-DBCD-414F-B436-4A8635D4D9EE}" dt="2024-01-09T11:57:17.796" v="365"/>
          <ac:picMkLst>
            <pc:docMk/>
            <pc:sldMk cId="806892168" sldId="267"/>
            <ac:picMk id="5" creationId="{CD9642A1-5443-415B-88E4-81F965940ABC}"/>
          </ac:picMkLst>
        </pc:picChg>
      </pc:sldChg>
      <pc:sldChg chg="addSp delSp modSp delAnim modAnim">
        <pc:chgData name="Yilmaz KAPLAN" userId="77f71a93-490f-4f53-940c-3670c89580ed" providerId="ADAL" clId="{BF493037-DBCD-414F-B436-4A8635D4D9EE}" dt="2024-01-09T11:57:43.336" v="373"/>
        <pc:sldMkLst>
          <pc:docMk/>
          <pc:sldMk cId="2837096491" sldId="269"/>
        </pc:sldMkLst>
        <pc:spChg chg="mod">
          <ac:chgData name="Yilmaz KAPLAN" userId="77f71a93-490f-4f53-940c-3670c89580ed" providerId="ADAL" clId="{BF493037-DBCD-414F-B436-4A8635D4D9EE}" dt="2024-01-09T11:35:33.726" v="149" actId="1038"/>
          <ac:spMkLst>
            <pc:docMk/>
            <pc:sldMk cId="2837096491" sldId="269"/>
            <ac:spMk id="10" creationId="{00000000-0000-0000-0000-000000000000}"/>
          </ac:spMkLst>
        </pc:spChg>
        <pc:picChg chg="del">
          <ac:chgData name="Yilmaz KAPLAN" userId="77f71a93-490f-4f53-940c-3670c89580ed" providerId="ADAL" clId="{BF493037-DBCD-414F-B436-4A8635D4D9EE}" dt="2024-01-09T11:57:41.216" v="372" actId="478"/>
          <ac:picMkLst>
            <pc:docMk/>
            <pc:sldMk cId="2837096491" sldId="269"/>
            <ac:picMk id="4" creationId="{00000000-0000-0000-0000-000000000000}"/>
          </ac:picMkLst>
        </pc:picChg>
        <pc:picChg chg="add">
          <ac:chgData name="Yilmaz KAPLAN" userId="77f71a93-490f-4f53-940c-3670c89580ed" providerId="ADAL" clId="{BF493037-DBCD-414F-B436-4A8635D4D9EE}" dt="2024-01-09T11:57:43.336" v="373"/>
          <ac:picMkLst>
            <pc:docMk/>
            <pc:sldMk cId="2837096491" sldId="269"/>
            <ac:picMk id="5" creationId="{DF63FBBD-7CBC-46A1-A19E-BDD5A2F4A049}"/>
          </ac:picMkLst>
        </pc:picChg>
      </pc:sldChg>
      <pc:sldChg chg="addSp delSp delAnim modAnim">
        <pc:chgData name="Yilmaz KAPLAN" userId="77f71a93-490f-4f53-940c-3670c89580ed" providerId="ADAL" clId="{BF493037-DBCD-414F-B436-4A8635D4D9EE}" dt="2024-01-09T11:58:09.436" v="381"/>
        <pc:sldMkLst>
          <pc:docMk/>
          <pc:sldMk cId="1382996554" sldId="271"/>
        </pc:sldMkLst>
        <pc:picChg chg="del">
          <ac:chgData name="Yilmaz KAPLAN" userId="77f71a93-490f-4f53-940c-3670c89580ed" providerId="ADAL" clId="{BF493037-DBCD-414F-B436-4A8635D4D9EE}" dt="2024-01-09T11:58:06.786" v="380" actId="478"/>
          <ac:picMkLst>
            <pc:docMk/>
            <pc:sldMk cId="1382996554" sldId="271"/>
            <ac:picMk id="4" creationId="{00000000-0000-0000-0000-000000000000}"/>
          </ac:picMkLst>
        </pc:picChg>
        <pc:picChg chg="add">
          <ac:chgData name="Yilmaz KAPLAN" userId="77f71a93-490f-4f53-940c-3670c89580ed" providerId="ADAL" clId="{BF493037-DBCD-414F-B436-4A8635D4D9EE}" dt="2024-01-09T11:58:09.436" v="381"/>
          <ac:picMkLst>
            <pc:docMk/>
            <pc:sldMk cId="1382996554" sldId="271"/>
            <ac:picMk id="7" creationId="{C53B1577-B044-44CB-8562-15F295E09A2D}"/>
          </ac:picMkLst>
        </pc:picChg>
      </pc:sldChg>
      <pc:sldChg chg="addSp delSp delAnim modAnim">
        <pc:chgData name="Yilmaz KAPLAN" userId="77f71a93-490f-4f53-940c-3670c89580ed" providerId="ADAL" clId="{BF493037-DBCD-414F-B436-4A8635D4D9EE}" dt="2024-01-09T11:59:42.896" v="411"/>
        <pc:sldMkLst>
          <pc:docMk/>
          <pc:sldMk cId="741771462" sldId="390"/>
        </pc:sldMkLst>
        <pc:picChg chg="del">
          <ac:chgData name="Yilmaz KAPLAN" userId="77f71a93-490f-4f53-940c-3670c89580ed" providerId="ADAL" clId="{BF493037-DBCD-414F-B436-4A8635D4D9EE}" dt="2024-01-09T11:59:40.776" v="410" actId="478"/>
          <ac:picMkLst>
            <pc:docMk/>
            <pc:sldMk cId="741771462" sldId="390"/>
            <ac:picMk id="4" creationId="{00000000-0000-0000-0000-000000000000}"/>
          </ac:picMkLst>
        </pc:picChg>
        <pc:picChg chg="add">
          <ac:chgData name="Yilmaz KAPLAN" userId="77f71a93-490f-4f53-940c-3670c89580ed" providerId="ADAL" clId="{BF493037-DBCD-414F-B436-4A8635D4D9EE}" dt="2024-01-09T11:59:42.896" v="411"/>
          <ac:picMkLst>
            <pc:docMk/>
            <pc:sldMk cId="741771462" sldId="390"/>
            <ac:picMk id="6" creationId="{49046DC8-BD95-47D4-B03C-F7352FB006F0}"/>
          </ac:picMkLst>
        </pc:picChg>
      </pc:sldChg>
      <pc:sldChg chg="addSp delSp delAnim modAnim">
        <pc:chgData name="Yilmaz KAPLAN" userId="77f71a93-490f-4f53-940c-3670c89580ed" providerId="ADAL" clId="{BF493037-DBCD-414F-B436-4A8635D4D9EE}" dt="2024-01-09T12:00:27.976" v="427"/>
        <pc:sldMkLst>
          <pc:docMk/>
          <pc:sldMk cId="831471360" sldId="391"/>
        </pc:sldMkLst>
        <pc:picChg chg="del">
          <ac:chgData name="Yilmaz KAPLAN" userId="77f71a93-490f-4f53-940c-3670c89580ed" providerId="ADAL" clId="{BF493037-DBCD-414F-B436-4A8635D4D9EE}" dt="2024-01-09T12:00:26.016" v="426" actId="478"/>
          <ac:picMkLst>
            <pc:docMk/>
            <pc:sldMk cId="831471360" sldId="391"/>
            <ac:picMk id="4" creationId="{00000000-0000-0000-0000-000000000000}"/>
          </ac:picMkLst>
        </pc:picChg>
        <pc:picChg chg="add">
          <ac:chgData name="Yilmaz KAPLAN" userId="77f71a93-490f-4f53-940c-3670c89580ed" providerId="ADAL" clId="{BF493037-DBCD-414F-B436-4A8635D4D9EE}" dt="2024-01-09T12:00:27.976" v="427"/>
          <ac:picMkLst>
            <pc:docMk/>
            <pc:sldMk cId="831471360" sldId="391"/>
            <ac:picMk id="5" creationId="{05B18815-D609-4A7B-9EC7-F1EF89CA51E6}"/>
          </ac:picMkLst>
        </pc:picChg>
      </pc:sldChg>
      <pc:sldChg chg="addSp delSp modSp addAnim delAnim modAnim">
        <pc:chgData name="Yilmaz KAPLAN" userId="77f71a93-490f-4f53-940c-3670c89580ed" providerId="ADAL" clId="{BF493037-DBCD-414F-B436-4A8635D4D9EE}" dt="2024-01-09T11:58:01.336" v="379"/>
        <pc:sldMkLst>
          <pc:docMk/>
          <pc:sldMk cId="4207286130" sldId="395"/>
        </pc:sldMkLst>
        <pc:spChg chg="add del mod">
          <ac:chgData name="Yilmaz KAPLAN" userId="77f71a93-490f-4f53-940c-3670c89580ed" providerId="ADAL" clId="{BF493037-DBCD-414F-B436-4A8635D4D9EE}" dt="2024-01-09T11:38:29.726" v="241" actId="20577"/>
          <ac:spMkLst>
            <pc:docMk/>
            <pc:sldMk cId="4207286130" sldId="395"/>
            <ac:spMk id="6" creationId="{00000000-0000-0000-0000-000000000000}"/>
          </ac:spMkLst>
        </pc:spChg>
        <pc:picChg chg="del">
          <ac:chgData name="Yilmaz KAPLAN" userId="77f71a93-490f-4f53-940c-3670c89580ed" providerId="ADAL" clId="{BF493037-DBCD-414F-B436-4A8635D4D9EE}" dt="2024-01-09T11:57:59.466" v="378" actId="478"/>
          <ac:picMkLst>
            <pc:docMk/>
            <pc:sldMk cId="4207286130" sldId="395"/>
            <ac:picMk id="4" creationId="{00000000-0000-0000-0000-000000000000}"/>
          </ac:picMkLst>
        </pc:picChg>
        <pc:picChg chg="add">
          <ac:chgData name="Yilmaz KAPLAN" userId="77f71a93-490f-4f53-940c-3670c89580ed" providerId="ADAL" clId="{BF493037-DBCD-414F-B436-4A8635D4D9EE}" dt="2024-01-09T11:58:01.336" v="379"/>
          <ac:picMkLst>
            <pc:docMk/>
            <pc:sldMk cId="4207286130" sldId="395"/>
            <ac:picMk id="7" creationId="{559A4825-CD01-4AE9-AD9F-74CF725DACDB}"/>
          </ac:picMkLst>
        </pc:picChg>
        <pc:picChg chg="mod">
          <ac:chgData name="Yilmaz KAPLAN" userId="77f71a93-490f-4f53-940c-3670c89580ed" providerId="ADAL" clId="{BF493037-DBCD-414F-B436-4A8635D4D9EE}" dt="2024-01-09T11:45:56.726" v="251" actId="1038"/>
          <ac:picMkLst>
            <pc:docMk/>
            <pc:sldMk cId="4207286130" sldId="395"/>
            <ac:picMk id="8" creationId="{AD16C9AE-2D54-611B-5959-D1F7EC697614}"/>
          </ac:picMkLst>
        </pc:picChg>
        <pc:picChg chg="mod">
          <ac:chgData name="Yilmaz KAPLAN" userId="77f71a93-490f-4f53-940c-3670c89580ed" providerId="ADAL" clId="{BF493037-DBCD-414F-B436-4A8635D4D9EE}" dt="2024-01-09T11:38:57.936" v="250" actId="1037"/>
          <ac:picMkLst>
            <pc:docMk/>
            <pc:sldMk cId="4207286130" sldId="395"/>
            <ac:picMk id="11" creationId="{88DC8E2B-485D-28CC-90A1-CB8516495CE1}"/>
          </ac:picMkLst>
        </pc:picChg>
      </pc:sldChg>
      <pc:sldChg chg="addSp delSp modSp delAnim modAnim">
        <pc:chgData name="Yilmaz KAPLAN" userId="77f71a93-490f-4f53-940c-3670c89580ed" providerId="ADAL" clId="{BF493037-DBCD-414F-B436-4A8635D4D9EE}" dt="2024-01-09T12:04:10.836" v="464" actId="20577"/>
        <pc:sldMkLst>
          <pc:docMk/>
          <pc:sldMk cId="1695608374" sldId="396"/>
        </pc:sldMkLst>
        <pc:spChg chg="mod">
          <ac:chgData name="Yilmaz KAPLAN" userId="77f71a93-490f-4f53-940c-3670c89580ed" providerId="ADAL" clId="{BF493037-DBCD-414F-B436-4A8635D4D9EE}" dt="2024-01-09T12:04:10.836" v="464" actId="20577"/>
          <ac:spMkLst>
            <pc:docMk/>
            <pc:sldMk cId="1695608374" sldId="396"/>
            <ac:spMk id="6" creationId="{00000000-0000-0000-0000-000000000000}"/>
          </ac:spMkLst>
        </pc:spChg>
        <pc:picChg chg="del">
          <ac:chgData name="Yilmaz KAPLAN" userId="77f71a93-490f-4f53-940c-3670c89580ed" providerId="ADAL" clId="{BF493037-DBCD-414F-B436-4A8635D4D9EE}" dt="2024-01-09T11:58:37.256" v="388" actId="478"/>
          <ac:picMkLst>
            <pc:docMk/>
            <pc:sldMk cId="1695608374" sldId="396"/>
            <ac:picMk id="4" creationId="{00000000-0000-0000-0000-000000000000}"/>
          </ac:picMkLst>
        </pc:picChg>
        <pc:picChg chg="add">
          <ac:chgData name="Yilmaz KAPLAN" userId="77f71a93-490f-4f53-940c-3670c89580ed" providerId="ADAL" clId="{BF493037-DBCD-414F-B436-4A8635D4D9EE}" dt="2024-01-09T11:58:39.256" v="389"/>
          <ac:picMkLst>
            <pc:docMk/>
            <pc:sldMk cId="1695608374" sldId="396"/>
            <ac:picMk id="7" creationId="{72DC7CB1-3F7C-4659-80B8-2F3A316F092C}"/>
          </ac:picMkLst>
        </pc:picChg>
      </pc:sldChg>
      <pc:sldChg chg="addSp delSp delAnim modAnim">
        <pc:chgData name="Yilmaz KAPLAN" userId="77f71a93-490f-4f53-940c-3670c89580ed" providerId="ADAL" clId="{BF493037-DBCD-414F-B436-4A8635D4D9EE}" dt="2024-01-09T11:56:32.776" v="352"/>
        <pc:sldMkLst>
          <pc:docMk/>
          <pc:sldMk cId="155564305" sldId="407"/>
        </pc:sldMkLst>
        <pc:picChg chg="del">
          <ac:chgData name="Yilmaz KAPLAN" userId="77f71a93-490f-4f53-940c-3670c89580ed" providerId="ADAL" clId="{BF493037-DBCD-414F-B436-4A8635D4D9EE}" dt="2024-01-09T11:56:30.046" v="351" actId="478"/>
          <ac:picMkLst>
            <pc:docMk/>
            <pc:sldMk cId="155564305" sldId="407"/>
            <ac:picMk id="4" creationId="{00000000-0000-0000-0000-000000000000}"/>
          </ac:picMkLst>
        </pc:picChg>
        <pc:picChg chg="add">
          <ac:chgData name="Yilmaz KAPLAN" userId="77f71a93-490f-4f53-940c-3670c89580ed" providerId="ADAL" clId="{BF493037-DBCD-414F-B436-4A8635D4D9EE}" dt="2024-01-09T11:56:32.776" v="352"/>
          <ac:picMkLst>
            <pc:docMk/>
            <pc:sldMk cId="155564305" sldId="407"/>
            <ac:picMk id="5" creationId="{16165F18-1F4A-415A-9974-5CB4EED27DEE}"/>
          </ac:picMkLst>
        </pc:picChg>
      </pc:sldChg>
      <pc:sldChg chg="addSp delSp delAnim modAnim">
        <pc:chgData name="Yilmaz KAPLAN" userId="77f71a93-490f-4f53-940c-3670c89580ed" providerId="ADAL" clId="{BF493037-DBCD-414F-B436-4A8635D4D9EE}" dt="2024-01-09T11:56:52.056" v="357"/>
        <pc:sldMkLst>
          <pc:docMk/>
          <pc:sldMk cId="4019298031" sldId="409"/>
        </pc:sldMkLst>
        <pc:picChg chg="del">
          <ac:chgData name="Yilmaz KAPLAN" userId="77f71a93-490f-4f53-940c-3670c89580ed" providerId="ADAL" clId="{BF493037-DBCD-414F-B436-4A8635D4D9EE}" dt="2024-01-09T11:56:49.316" v="356" actId="478"/>
          <ac:picMkLst>
            <pc:docMk/>
            <pc:sldMk cId="4019298031" sldId="409"/>
            <ac:picMk id="4" creationId="{00000000-0000-0000-0000-000000000000}"/>
          </ac:picMkLst>
        </pc:picChg>
        <pc:picChg chg="add">
          <ac:chgData name="Yilmaz KAPLAN" userId="77f71a93-490f-4f53-940c-3670c89580ed" providerId="ADAL" clId="{BF493037-DBCD-414F-B436-4A8635D4D9EE}" dt="2024-01-09T11:56:52.056" v="357"/>
          <ac:picMkLst>
            <pc:docMk/>
            <pc:sldMk cId="4019298031" sldId="409"/>
            <ac:picMk id="5" creationId="{119D7BAF-F986-49E3-8CA9-6828297C9389}"/>
          </ac:picMkLst>
        </pc:picChg>
      </pc:sldChg>
      <pc:sldChg chg="addSp delSp delAnim modAnim">
        <pc:chgData name="Yilmaz KAPLAN" userId="77f71a93-490f-4f53-940c-3670c89580ed" providerId="ADAL" clId="{BF493037-DBCD-414F-B436-4A8635D4D9EE}" dt="2024-01-09T11:56:58.736" v="359"/>
        <pc:sldMkLst>
          <pc:docMk/>
          <pc:sldMk cId="1166036148" sldId="410"/>
        </pc:sldMkLst>
        <pc:picChg chg="del">
          <ac:chgData name="Yilmaz KAPLAN" userId="77f71a93-490f-4f53-940c-3670c89580ed" providerId="ADAL" clId="{BF493037-DBCD-414F-B436-4A8635D4D9EE}" dt="2024-01-09T11:56:56.426" v="358" actId="478"/>
          <ac:picMkLst>
            <pc:docMk/>
            <pc:sldMk cId="1166036148" sldId="410"/>
            <ac:picMk id="4" creationId="{00000000-0000-0000-0000-000000000000}"/>
          </ac:picMkLst>
        </pc:picChg>
        <pc:picChg chg="add">
          <ac:chgData name="Yilmaz KAPLAN" userId="77f71a93-490f-4f53-940c-3670c89580ed" providerId="ADAL" clId="{BF493037-DBCD-414F-B436-4A8635D4D9EE}" dt="2024-01-09T11:56:58.736" v="359"/>
          <ac:picMkLst>
            <pc:docMk/>
            <pc:sldMk cId="1166036148" sldId="410"/>
            <ac:picMk id="5" creationId="{D170B751-2AF1-494D-9094-6B0DE8F48F7D}"/>
          </ac:picMkLst>
        </pc:picChg>
      </pc:sldChg>
      <pc:sldChg chg="addSp delSp modSp delAnim modAnim">
        <pc:chgData name="Yilmaz KAPLAN" userId="77f71a93-490f-4f53-940c-3670c89580ed" providerId="ADAL" clId="{BF493037-DBCD-414F-B436-4A8635D4D9EE}" dt="2024-01-09T12:02:33.786" v="435" actId="20577"/>
        <pc:sldMkLst>
          <pc:docMk/>
          <pc:sldMk cId="324614386" sldId="422"/>
        </pc:sldMkLst>
        <pc:spChg chg="mod">
          <ac:chgData name="Yilmaz KAPLAN" userId="77f71a93-490f-4f53-940c-3670c89580ed" providerId="ADAL" clId="{BF493037-DBCD-414F-B436-4A8635D4D9EE}" dt="2024-01-09T12:02:33.786" v="435" actId="20577"/>
          <ac:spMkLst>
            <pc:docMk/>
            <pc:sldMk cId="324614386" sldId="422"/>
            <ac:spMk id="10" creationId="{00000000-0000-0000-0000-000000000000}"/>
          </ac:spMkLst>
        </pc:spChg>
        <pc:picChg chg="del">
          <ac:chgData name="Yilmaz KAPLAN" userId="77f71a93-490f-4f53-940c-3670c89580ed" providerId="ADAL" clId="{BF493037-DBCD-414F-B436-4A8635D4D9EE}" dt="2024-01-09T11:57:34.886" v="370" actId="478"/>
          <ac:picMkLst>
            <pc:docMk/>
            <pc:sldMk cId="324614386" sldId="422"/>
            <ac:picMk id="4" creationId="{00000000-0000-0000-0000-000000000000}"/>
          </ac:picMkLst>
        </pc:picChg>
        <pc:picChg chg="add">
          <ac:chgData name="Yilmaz KAPLAN" userId="77f71a93-490f-4f53-940c-3670c89580ed" providerId="ADAL" clId="{BF493037-DBCD-414F-B436-4A8635D4D9EE}" dt="2024-01-09T11:57:37.106" v="371"/>
          <ac:picMkLst>
            <pc:docMk/>
            <pc:sldMk cId="324614386" sldId="422"/>
            <ac:picMk id="5" creationId="{533A6B81-E818-4F5C-A0DA-8F0808EE8715}"/>
          </ac:picMkLst>
        </pc:picChg>
      </pc:sldChg>
      <pc:sldChg chg="addSp delSp modSp delAnim modAnim">
        <pc:chgData name="Yilmaz KAPLAN" userId="77f71a93-490f-4f53-940c-3670c89580ed" providerId="ADAL" clId="{BF493037-DBCD-414F-B436-4A8635D4D9EE}" dt="2024-01-09T12:04:27.236" v="469" actId="1036"/>
        <pc:sldMkLst>
          <pc:docMk/>
          <pc:sldMk cId="2917181322" sldId="427"/>
        </pc:sldMkLst>
        <pc:spChg chg="mod">
          <ac:chgData name="Yilmaz KAPLAN" userId="77f71a93-490f-4f53-940c-3670c89580ed" providerId="ADAL" clId="{BF493037-DBCD-414F-B436-4A8635D4D9EE}" dt="2024-01-09T12:04:27.236" v="469" actId="1036"/>
          <ac:spMkLst>
            <pc:docMk/>
            <pc:sldMk cId="2917181322" sldId="427"/>
            <ac:spMk id="6" creationId="{00000000-0000-0000-0000-000000000000}"/>
          </ac:spMkLst>
        </pc:spChg>
        <pc:picChg chg="del">
          <ac:chgData name="Yilmaz KAPLAN" userId="77f71a93-490f-4f53-940c-3670c89580ed" providerId="ADAL" clId="{BF493037-DBCD-414F-B436-4A8635D4D9EE}" dt="2024-01-09T11:58:48.626" v="392" actId="478"/>
          <ac:picMkLst>
            <pc:docMk/>
            <pc:sldMk cId="2917181322" sldId="427"/>
            <ac:picMk id="3" creationId="{00000000-0000-0000-0000-000000000000}"/>
          </ac:picMkLst>
        </pc:picChg>
        <pc:picChg chg="add">
          <ac:chgData name="Yilmaz KAPLAN" userId="77f71a93-490f-4f53-940c-3670c89580ed" providerId="ADAL" clId="{BF493037-DBCD-414F-B436-4A8635D4D9EE}" dt="2024-01-09T11:58:50.896" v="393"/>
          <ac:picMkLst>
            <pc:docMk/>
            <pc:sldMk cId="2917181322" sldId="427"/>
            <ac:picMk id="8" creationId="{C726DE80-ED31-4044-B8A1-0649C9B3EDCB}"/>
          </ac:picMkLst>
        </pc:picChg>
      </pc:sldChg>
      <pc:sldChg chg="addSp delSp delAnim modAnim">
        <pc:chgData name="Yilmaz KAPLAN" userId="77f71a93-490f-4f53-940c-3670c89580ed" providerId="ADAL" clId="{BF493037-DBCD-414F-B436-4A8635D4D9EE}" dt="2024-01-09T11:59:08.506" v="399"/>
        <pc:sldMkLst>
          <pc:docMk/>
          <pc:sldMk cId="3120118509" sldId="428"/>
        </pc:sldMkLst>
        <pc:picChg chg="del">
          <ac:chgData name="Yilmaz KAPLAN" userId="77f71a93-490f-4f53-940c-3670c89580ed" providerId="ADAL" clId="{BF493037-DBCD-414F-B436-4A8635D4D9EE}" dt="2024-01-09T11:59:06.436" v="398" actId="478"/>
          <ac:picMkLst>
            <pc:docMk/>
            <pc:sldMk cId="3120118509" sldId="428"/>
            <ac:picMk id="3" creationId="{00000000-0000-0000-0000-000000000000}"/>
          </ac:picMkLst>
        </pc:picChg>
        <pc:picChg chg="add">
          <ac:chgData name="Yilmaz KAPLAN" userId="77f71a93-490f-4f53-940c-3670c89580ed" providerId="ADAL" clId="{BF493037-DBCD-414F-B436-4A8635D4D9EE}" dt="2024-01-09T11:59:08.506" v="399"/>
          <ac:picMkLst>
            <pc:docMk/>
            <pc:sldMk cId="3120118509" sldId="428"/>
            <ac:picMk id="6" creationId="{7CE31A98-BAA7-4A28-94BA-F1FA8F5EF570}"/>
          </ac:picMkLst>
        </pc:picChg>
      </pc:sldChg>
      <pc:sldChg chg="addSp delSp modSp delAnim modAnim">
        <pc:chgData name="Yilmaz KAPLAN" userId="77f71a93-490f-4f53-940c-3670c89580ed" providerId="ADAL" clId="{BF493037-DBCD-414F-B436-4A8635D4D9EE}" dt="2024-01-09T12:04:39.416" v="470" actId="1036"/>
        <pc:sldMkLst>
          <pc:docMk/>
          <pc:sldMk cId="3394936961" sldId="442"/>
        </pc:sldMkLst>
        <pc:spChg chg="mod">
          <ac:chgData name="Yilmaz KAPLAN" userId="77f71a93-490f-4f53-940c-3670c89580ed" providerId="ADAL" clId="{BF493037-DBCD-414F-B436-4A8635D4D9EE}" dt="2024-01-09T12:04:39.416" v="470" actId="1036"/>
          <ac:spMkLst>
            <pc:docMk/>
            <pc:sldMk cId="3394936961" sldId="442"/>
            <ac:spMk id="5" creationId="{75A9CB62-CFCE-C81C-D742-6440560761DE}"/>
          </ac:spMkLst>
        </pc:spChg>
        <pc:picChg chg="del">
          <ac:chgData name="Yilmaz KAPLAN" userId="77f71a93-490f-4f53-940c-3670c89580ed" providerId="ADAL" clId="{BF493037-DBCD-414F-B436-4A8635D4D9EE}" dt="2024-01-09T11:59:11.756" v="400" actId="478"/>
          <ac:picMkLst>
            <pc:docMk/>
            <pc:sldMk cId="3394936961" sldId="442"/>
            <ac:picMk id="3" creationId="{00000000-0000-0000-0000-000000000000}"/>
          </ac:picMkLst>
        </pc:picChg>
        <pc:picChg chg="add">
          <ac:chgData name="Yilmaz KAPLAN" userId="77f71a93-490f-4f53-940c-3670c89580ed" providerId="ADAL" clId="{BF493037-DBCD-414F-B436-4A8635D4D9EE}" dt="2024-01-09T11:59:13.636" v="401"/>
          <ac:picMkLst>
            <pc:docMk/>
            <pc:sldMk cId="3394936961" sldId="442"/>
            <ac:picMk id="7" creationId="{6CCA817A-D026-4080-A5FB-5E3AE09527A8}"/>
          </ac:picMkLst>
        </pc:picChg>
      </pc:sldChg>
      <pc:sldChg chg="addSp delSp delAnim modAnim">
        <pc:chgData name="Yilmaz KAPLAN" userId="77f71a93-490f-4f53-940c-3670c89580ed" providerId="ADAL" clId="{BF493037-DBCD-414F-B436-4A8635D4D9EE}" dt="2024-01-09T11:58:57.216" v="395"/>
        <pc:sldMkLst>
          <pc:docMk/>
          <pc:sldMk cId="1016572922" sldId="450"/>
        </pc:sldMkLst>
        <pc:picChg chg="del">
          <ac:chgData name="Yilmaz KAPLAN" userId="77f71a93-490f-4f53-940c-3670c89580ed" providerId="ADAL" clId="{BF493037-DBCD-414F-B436-4A8635D4D9EE}" dt="2024-01-09T11:58:54.826" v="394" actId="478"/>
          <ac:picMkLst>
            <pc:docMk/>
            <pc:sldMk cId="1016572922" sldId="450"/>
            <ac:picMk id="3" creationId="{00000000-0000-0000-0000-000000000000}"/>
          </ac:picMkLst>
        </pc:picChg>
        <pc:picChg chg="add">
          <ac:chgData name="Yilmaz KAPLAN" userId="77f71a93-490f-4f53-940c-3670c89580ed" providerId="ADAL" clId="{BF493037-DBCD-414F-B436-4A8635D4D9EE}" dt="2024-01-09T11:58:57.216" v="395"/>
          <ac:picMkLst>
            <pc:docMk/>
            <pc:sldMk cId="1016572922" sldId="450"/>
            <ac:picMk id="6" creationId="{493F0883-908B-4F07-86A3-C4B0FE02DAD6}"/>
          </ac:picMkLst>
        </pc:picChg>
      </pc:sldChg>
      <pc:sldChg chg="addSp delSp modSp modAnim">
        <pc:chgData name="Yilmaz KAPLAN" userId="77f71a93-490f-4f53-940c-3670c89580ed" providerId="ADAL" clId="{BF493037-DBCD-414F-B436-4A8635D4D9EE}" dt="2024-01-09T12:07:12.276" v="494" actId="14100"/>
        <pc:sldMkLst>
          <pc:docMk/>
          <pc:sldMk cId="3707179695" sldId="455"/>
        </pc:sldMkLst>
        <pc:spChg chg="mod">
          <ac:chgData name="Yilmaz KAPLAN" userId="77f71a93-490f-4f53-940c-3670c89580ed" providerId="ADAL" clId="{BF493037-DBCD-414F-B436-4A8635D4D9EE}" dt="2024-01-09T12:07:12.276" v="494" actId="14100"/>
          <ac:spMkLst>
            <pc:docMk/>
            <pc:sldMk cId="3707179695" sldId="455"/>
            <ac:spMk id="10" creationId="{00000000-0000-0000-0000-000000000000}"/>
          </ac:spMkLst>
        </pc:spChg>
        <pc:picChg chg="del">
          <ac:chgData name="Yilmaz KAPLAN" userId="77f71a93-490f-4f53-940c-3670c89580ed" providerId="ADAL" clId="{BF493037-DBCD-414F-B436-4A8635D4D9EE}" dt="2024-01-09T12:00:19.066" v="424" actId="478"/>
          <ac:picMkLst>
            <pc:docMk/>
            <pc:sldMk cId="3707179695" sldId="455"/>
            <ac:picMk id="4" creationId="{00000000-0000-0000-0000-000000000000}"/>
          </ac:picMkLst>
        </pc:picChg>
        <pc:picChg chg="add">
          <ac:chgData name="Yilmaz KAPLAN" userId="77f71a93-490f-4f53-940c-3670c89580ed" providerId="ADAL" clId="{BF493037-DBCD-414F-B436-4A8635D4D9EE}" dt="2024-01-09T12:00:21.986" v="425"/>
          <ac:picMkLst>
            <pc:docMk/>
            <pc:sldMk cId="3707179695" sldId="455"/>
            <ac:picMk id="5" creationId="{47119370-C5F9-475B-983D-A798594C833C}"/>
          </ac:picMkLst>
        </pc:picChg>
      </pc:sldChg>
      <pc:sldChg chg="addSp modAnim">
        <pc:chgData name="Yilmaz KAPLAN" userId="77f71a93-490f-4f53-940c-3670c89580ed" providerId="ADAL" clId="{BF493037-DBCD-414F-B436-4A8635D4D9EE}" dt="2024-01-09T11:56:40.216" v="353"/>
        <pc:sldMkLst>
          <pc:docMk/>
          <pc:sldMk cId="2254976588" sldId="461"/>
        </pc:sldMkLst>
        <pc:picChg chg="add">
          <ac:chgData name="Yilmaz KAPLAN" userId="77f71a93-490f-4f53-940c-3670c89580ed" providerId="ADAL" clId="{BF493037-DBCD-414F-B436-4A8635D4D9EE}" dt="2024-01-09T11:56:40.216" v="353"/>
          <ac:picMkLst>
            <pc:docMk/>
            <pc:sldMk cId="2254976588" sldId="461"/>
            <ac:picMk id="7" creationId="{D9E01C17-EDCF-48A7-BBF6-7800F56946A8}"/>
          </ac:picMkLst>
        </pc:picChg>
      </pc:sldChg>
      <pc:sldChg chg="addSp delSp delAnim modAnim">
        <pc:chgData name="Yilmaz KAPLAN" userId="77f71a93-490f-4f53-940c-3670c89580ed" providerId="ADAL" clId="{BF493037-DBCD-414F-B436-4A8635D4D9EE}" dt="2024-01-09T11:57:49.546" v="375"/>
        <pc:sldMkLst>
          <pc:docMk/>
          <pc:sldMk cId="877154449" sldId="480"/>
        </pc:sldMkLst>
        <pc:picChg chg="del">
          <ac:chgData name="Yilmaz KAPLAN" userId="77f71a93-490f-4f53-940c-3670c89580ed" providerId="ADAL" clId="{BF493037-DBCD-414F-B436-4A8635D4D9EE}" dt="2024-01-09T11:57:47.026" v="374" actId="478"/>
          <ac:picMkLst>
            <pc:docMk/>
            <pc:sldMk cId="877154449" sldId="480"/>
            <ac:picMk id="4" creationId="{00000000-0000-0000-0000-000000000000}"/>
          </ac:picMkLst>
        </pc:picChg>
        <pc:picChg chg="add">
          <ac:chgData name="Yilmaz KAPLAN" userId="77f71a93-490f-4f53-940c-3670c89580ed" providerId="ADAL" clId="{BF493037-DBCD-414F-B436-4A8635D4D9EE}" dt="2024-01-09T11:57:49.546" v="375"/>
          <ac:picMkLst>
            <pc:docMk/>
            <pc:sldMk cId="877154449" sldId="480"/>
            <ac:picMk id="8" creationId="{FCC5BE18-96D4-4D8A-88EB-2A5C36F2584B}"/>
          </ac:picMkLst>
        </pc:picChg>
      </pc:sldChg>
      <pc:sldChg chg="addSp delSp delAnim modAnim">
        <pc:chgData name="Yilmaz KAPLAN" userId="77f71a93-490f-4f53-940c-3670c89580ed" providerId="ADAL" clId="{BF493037-DBCD-414F-B436-4A8635D4D9EE}" dt="2024-01-09T11:57:55.656" v="377"/>
        <pc:sldMkLst>
          <pc:docMk/>
          <pc:sldMk cId="709994309" sldId="481"/>
        </pc:sldMkLst>
        <pc:picChg chg="del">
          <ac:chgData name="Yilmaz KAPLAN" userId="77f71a93-490f-4f53-940c-3670c89580ed" providerId="ADAL" clId="{BF493037-DBCD-414F-B436-4A8635D4D9EE}" dt="2024-01-09T11:57:53.697" v="376" actId="478"/>
          <ac:picMkLst>
            <pc:docMk/>
            <pc:sldMk cId="709994309" sldId="481"/>
            <ac:picMk id="4" creationId="{00000000-0000-0000-0000-000000000000}"/>
          </ac:picMkLst>
        </pc:picChg>
        <pc:picChg chg="add">
          <ac:chgData name="Yilmaz KAPLAN" userId="77f71a93-490f-4f53-940c-3670c89580ed" providerId="ADAL" clId="{BF493037-DBCD-414F-B436-4A8635D4D9EE}" dt="2024-01-09T11:57:55.656" v="377"/>
          <ac:picMkLst>
            <pc:docMk/>
            <pc:sldMk cId="709994309" sldId="481"/>
            <ac:picMk id="8" creationId="{8A779488-5D51-48EB-A076-B92819FB6088}"/>
          </ac:picMkLst>
        </pc:picChg>
      </pc:sldChg>
      <pc:sldChg chg="addSp delSp modSp delAnim modAnim">
        <pc:chgData name="Yilmaz KAPLAN" userId="77f71a93-490f-4f53-940c-3670c89580ed" providerId="ADAL" clId="{BF493037-DBCD-414F-B436-4A8635D4D9EE}" dt="2024-01-09T11:57:22.836" v="367"/>
        <pc:sldMkLst>
          <pc:docMk/>
          <pc:sldMk cId="3166259957" sldId="499"/>
        </pc:sldMkLst>
        <pc:spChg chg="mod">
          <ac:chgData name="Yilmaz KAPLAN" userId="77f71a93-490f-4f53-940c-3670c89580ed" providerId="ADAL" clId="{BF493037-DBCD-414F-B436-4A8635D4D9EE}" dt="2024-01-09T11:32:29.676" v="60" actId="1035"/>
          <ac:spMkLst>
            <pc:docMk/>
            <pc:sldMk cId="3166259957" sldId="499"/>
            <ac:spMk id="3" creationId="{E10D66F4-36FE-6B0F-FC18-AB1C0651835A}"/>
          </ac:spMkLst>
        </pc:spChg>
        <pc:picChg chg="del">
          <ac:chgData name="Yilmaz KAPLAN" userId="77f71a93-490f-4f53-940c-3670c89580ed" providerId="ADAL" clId="{BF493037-DBCD-414F-B436-4A8635D4D9EE}" dt="2024-01-09T11:57:20.766" v="366" actId="478"/>
          <ac:picMkLst>
            <pc:docMk/>
            <pc:sldMk cId="3166259957" sldId="499"/>
            <ac:picMk id="6" creationId="{7B71AC6B-0FCE-5668-B6B2-66E9A6D83C82}"/>
          </ac:picMkLst>
        </pc:picChg>
        <pc:picChg chg="add">
          <ac:chgData name="Yilmaz KAPLAN" userId="77f71a93-490f-4f53-940c-3670c89580ed" providerId="ADAL" clId="{BF493037-DBCD-414F-B436-4A8635D4D9EE}" dt="2024-01-09T11:57:22.836" v="367"/>
          <ac:picMkLst>
            <pc:docMk/>
            <pc:sldMk cId="3166259957" sldId="499"/>
            <ac:picMk id="8" creationId="{4E54CF70-609B-41FA-A4D1-6ED761AC935B}"/>
          </ac:picMkLst>
        </pc:picChg>
      </pc:sldChg>
      <pc:sldChg chg="addSp delSp delAnim modAnim">
        <pc:chgData name="Yilmaz KAPLAN" userId="77f71a93-490f-4f53-940c-3670c89580ed" providerId="ADAL" clId="{BF493037-DBCD-414F-B436-4A8635D4D9EE}" dt="2024-01-09T11:57:30.316" v="369"/>
        <pc:sldMkLst>
          <pc:docMk/>
          <pc:sldMk cId="2580269420" sldId="500"/>
        </pc:sldMkLst>
        <pc:picChg chg="add">
          <ac:chgData name="Yilmaz KAPLAN" userId="77f71a93-490f-4f53-940c-3670c89580ed" providerId="ADAL" clId="{BF493037-DBCD-414F-B436-4A8635D4D9EE}" dt="2024-01-09T11:57:30.316" v="369"/>
          <ac:picMkLst>
            <pc:docMk/>
            <pc:sldMk cId="2580269420" sldId="500"/>
            <ac:picMk id="5" creationId="{F54DC920-380F-4E01-A9A1-5F9F70819E09}"/>
          </ac:picMkLst>
        </pc:picChg>
        <pc:picChg chg="del">
          <ac:chgData name="Yilmaz KAPLAN" userId="77f71a93-490f-4f53-940c-3670c89580ed" providerId="ADAL" clId="{BF493037-DBCD-414F-B436-4A8635D4D9EE}" dt="2024-01-09T11:57:27.696" v="368" actId="478"/>
          <ac:picMkLst>
            <pc:docMk/>
            <pc:sldMk cId="2580269420" sldId="500"/>
            <ac:picMk id="6" creationId="{227D82E8-458F-D586-B4C2-FAABB8D396D4}"/>
          </ac:picMkLst>
        </pc:picChg>
      </pc:sldChg>
      <pc:sldChg chg="addSp delSp modSp delAnim modAnim">
        <pc:chgData name="Yilmaz KAPLAN" userId="77f71a93-490f-4f53-940c-3670c89580ed" providerId="ADAL" clId="{BF493037-DBCD-414F-B436-4A8635D4D9EE}" dt="2024-01-09T12:04:52.866" v="471" actId="20577"/>
        <pc:sldMkLst>
          <pc:docMk/>
          <pc:sldMk cId="2854405987" sldId="502"/>
        </pc:sldMkLst>
        <pc:spChg chg="mod">
          <ac:chgData name="Yilmaz KAPLAN" userId="77f71a93-490f-4f53-940c-3670c89580ed" providerId="ADAL" clId="{BF493037-DBCD-414F-B436-4A8635D4D9EE}" dt="2024-01-09T12:04:52.866" v="471" actId="20577"/>
          <ac:spMkLst>
            <pc:docMk/>
            <pc:sldMk cId="2854405987" sldId="502"/>
            <ac:spMk id="11" creationId="{EFD39756-779B-6467-2F73-EBB6231E89C1}"/>
          </ac:spMkLst>
        </pc:spChg>
        <pc:picChg chg="del">
          <ac:chgData name="Yilmaz KAPLAN" userId="77f71a93-490f-4f53-940c-3670c89580ed" providerId="ADAL" clId="{BF493037-DBCD-414F-B436-4A8635D4D9EE}" dt="2024-01-09T11:59:16.806" v="402" actId="478"/>
          <ac:picMkLst>
            <pc:docMk/>
            <pc:sldMk cId="2854405987" sldId="502"/>
            <ac:picMk id="7" creationId="{1D69EB7D-2810-74EC-0668-A80DB95B8090}"/>
          </ac:picMkLst>
        </pc:picChg>
        <pc:picChg chg="add">
          <ac:chgData name="Yilmaz KAPLAN" userId="77f71a93-490f-4f53-940c-3670c89580ed" providerId="ADAL" clId="{BF493037-DBCD-414F-B436-4A8635D4D9EE}" dt="2024-01-09T11:59:18.596" v="403"/>
          <ac:picMkLst>
            <pc:docMk/>
            <pc:sldMk cId="2854405987" sldId="502"/>
            <ac:picMk id="8" creationId="{CFCB78EB-B4DF-4E93-BAB1-456F4DA5B82A}"/>
          </ac:picMkLst>
        </pc:picChg>
      </pc:sldChg>
      <pc:sldChg chg="addSp delSp modSp delAnim modAnim">
        <pc:chgData name="Yilmaz KAPLAN" userId="77f71a93-490f-4f53-940c-3670c89580ed" providerId="ADAL" clId="{BF493037-DBCD-414F-B436-4A8635D4D9EE}" dt="2024-01-09T12:05:37.736" v="473" actId="20577"/>
        <pc:sldMkLst>
          <pc:docMk/>
          <pc:sldMk cId="2332478548" sldId="504"/>
        </pc:sldMkLst>
        <pc:spChg chg="mod">
          <ac:chgData name="Yilmaz KAPLAN" userId="77f71a93-490f-4f53-940c-3670c89580ed" providerId="ADAL" clId="{BF493037-DBCD-414F-B436-4A8635D4D9EE}" dt="2024-01-09T12:05:37.736" v="473" actId="20577"/>
          <ac:spMkLst>
            <pc:docMk/>
            <pc:sldMk cId="2332478548" sldId="504"/>
            <ac:spMk id="11" creationId="{BD1559E5-934F-D62F-FDEC-E799A182DD7F}"/>
          </ac:spMkLst>
        </pc:spChg>
        <pc:picChg chg="add">
          <ac:chgData name="Yilmaz KAPLAN" userId="77f71a93-490f-4f53-940c-3670c89580ed" providerId="ADAL" clId="{BF493037-DBCD-414F-B436-4A8635D4D9EE}" dt="2024-01-09T11:59:37.556" v="409"/>
          <ac:picMkLst>
            <pc:docMk/>
            <pc:sldMk cId="2332478548" sldId="504"/>
            <ac:picMk id="8" creationId="{CAAD00F4-5017-4951-9630-E2587786491A}"/>
          </ac:picMkLst>
        </pc:picChg>
        <pc:picChg chg="del">
          <ac:chgData name="Yilmaz KAPLAN" userId="77f71a93-490f-4f53-940c-3670c89580ed" providerId="ADAL" clId="{BF493037-DBCD-414F-B436-4A8635D4D9EE}" dt="2024-01-09T11:59:35.166" v="408" actId="478"/>
          <ac:picMkLst>
            <pc:docMk/>
            <pc:sldMk cId="2332478548" sldId="504"/>
            <ac:picMk id="9" creationId="{C2BFBFB6-508F-5338-6C55-B20A9F20EB7C}"/>
          </ac:picMkLst>
        </pc:picChg>
      </pc:sldChg>
      <pc:sldChg chg="addSp delSp modSp delAnim modAnim">
        <pc:chgData name="Yilmaz KAPLAN" userId="77f71a93-490f-4f53-940c-3670c89580ed" providerId="ADAL" clId="{BF493037-DBCD-414F-B436-4A8635D4D9EE}" dt="2024-01-09T12:00:34.186" v="429"/>
        <pc:sldMkLst>
          <pc:docMk/>
          <pc:sldMk cId="1806855428" sldId="505"/>
        </pc:sldMkLst>
        <pc:spChg chg="mod">
          <ac:chgData name="Yilmaz KAPLAN" userId="77f71a93-490f-4f53-940c-3670c89580ed" providerId="ADAL" clId="{BF493037-DBCD-414F-B436-4A8635D4D9EE}" dt="2024-01-09T11:50:30.436" v="269" actId="14100"/>
          <ac:spMkLst>
            <pc:docMk/>
            <pc:sldMk cId="1806855428" sldId="505"/>
            <ac:spMk id="10" creationId="{87D9DE3B-DC1B-5066-11A4-D87217DC575F}"/>
          </ac:spMkLst>
        </pc:spChg>
        <pc:picChg chg="add">
          <ac:chgData name="Yilmaz KAPLAN" userId="77f71a93-490f-4f53-940c-3670c89580ed" providerId="ADAL" clId="{BF493037-DBCD-414F-B436-4A8635D4D9EE}" dt="2024-01-09T12:00:34.186" v="429"/>
          <ac:picMkLst>
            <pc:docMk/>
            <pc:sldMk cId="1806855428" sldId="505"/>
            <ac:picMk id="9" creationId="{D15309A1-AD5D-4BD9-8026-B9464CCC68A0}"/>
          </ac:picMkLst>
        </pc:picChg>
        <pc:picChg chg="del">
          <ac:chgData name="Yilmaz KAPLAN" userId="77f71a93-490f-4f53-940c-3670c89580ed" providerId="ADAL" clId="{BF493037-DBCD-414F-B436-4A8635D4D9EE}" dt="2024-01-09T12:00:31.526" v="428" actId="478"/>
          <ac:picMkLst>
            <pc:docMk/>
            <pc:sldMk cId="1806855428" sldId="505"/>
            <ac:picMk id="13" creationId="{84390A91-2079-42EF-7125-8BFE495FC2F0}"/>
          </ac:picMkLst>
        </pc:picChg>
      </pc:sldChg>
      <pc:sldChg chg="modSp">
        <pc:chgData name="Yilmaz KAPLAN" userId="77f71a93-490f-4f53-940c-3670c89580ed" providerId="ADAL" clId="{BF493037-DBCD-414F-B436-4A8635D4D9EE}" dt="2024-01-09T11:53:47.646" v="335" actId="1036"/>
        <pc:sldMkLst>
          <pc:docMk/>
          <pc:sldMk cId="1729967553" sldId="506"/>
        </pc:sldMkLst>
        <pc:spChg chg="mod">
          <ac:chgData name="Yilmaz KAPLAN" userId="77f71a93-490f-4f53-940c-3670c89580ed" providerId="ADAL" clId="{BF493037-DBCD-414F-B436-4A8635D4D9EE}" dt="2024-01-09T11:52:56.256" v="280" actId="20577"/>
          <ac:spMkLst>
            <pc:docMk/>
            <pc:sldMk cId="1729967553" sldId="506"/>
            <ac:spMk id="8" creationId="{2D2CE6AB-53BA-B6A3-0414-12CA428849FB}"/>
          </ac:spMkLst>
        </pc:spChg>
        <pc:picChg chg="mod">
          <ac:chgData name="Yilmaz KAPLAN" userId="77f71a93-490f-4f53-940c-3670c89580ed" providerId="ADAL" clId="{BF493037-DBCD-414F-B436-4A8635D4D9EE}" dt="2024-01-09T11:53:47.646" v="335" actId="1036"/>
          <ac:picMkLst>
            <pc:docMk/>
            <pc:sldMk cId="1729967553" sldId="506"/>
            <ac:picMk id="9" creationId="{6AE73483-0B6F-B1BD-E484-E9515469B14D}"/>
          </ac:picMkLst>
        </pc:picChg>
      </pc:sldChg>
      <pc:sldChg chg="addSp delSp delAnim modAnim">
        <pc:chgData name="Yilmaz KAPLAN" userId="77f71a93-490f-4f53-940c-3670c89580ed" providerId="ADAL" clId="{BF493037-DBCD-414F-B436-4A8635D4D9EE}" dt="2024-01-09T11:59:48.176" v="413"/>
        <pc:sldMkLst>
          <pc:docMk/>
          <pc:sldMk cId="3251822671" sldId="507"/>
        </pc:sldMkLst>
        <pc:picChg chg="del">
          <ac:chgData name="Yilmaz KAPLAN" userId="77f71a93-490f-4f53-940c-3670c89580ed" providerId="ADAL" clId="{BF493037-DBCD-414F-B436-4A8635D4D9EE}" dt="2024-01-09T11:59:46.066" v="412" actId="478"/>
          <ac:picMkLst>
            <pc:docMk/>
            <pc:sldMk cId="3251822671" sldId="507"/>
            <ac:picMk id="4" creationId="{00000000-0000-0000-0000-000000000000}"/>
          </ac:picMkLst>
        </pc:picChg>
        <pc:picChg chg="add">
          <ac:chgData name="Yilmaz KAPLAN" userId="77f71a93-490f-4f53-940c-3670c89580ed" providerId="ADAL" clId="{BF493037-DBCD-414F-B436-4A8635D4D9EE}" dt="2024-01-09T11:59:48.176" v="413"/>
          <ac:picMkLst>
            <pc:docMk/>
            <pc:sldMk cId="3251822671" sldId="507"/>
            <ac:picMk id="6" creationId="{5730D798-9D99-4D81-9D99-8AC8E342C60D}"/>
          </ac:picMkLst>
        </pc:picChg>
      </pc:sldChg>
      <pc:sldChg chg="addSp delSp modSp delAnim modAnim">
        <pc:chgData name="Yilmaz KAPLAN" userId="77f71a93-490f-4f53-940c-3670c89580ed" providerId="ADAL" clId="{BF493037-DBCD-414F-B436-4A8635D4D9EE}" dt="2024-01-09T12:06:21.406" v="493" actId="20577"/>
        <pc:sldMkLst>
          <pc:docMk/>
          <pc:sldMk cId="3041582038" sldId="508"/>
        </pc:sldMkLst>
        <pc:spChg chg="mod">
          <ac:chgData name="Yilmaz KAPLAN" userId="77f71a93-490f-4f53-940c-3670c89580ed" providerId="ADAL" clId="{BF493037-DBCD-414F-B436-4A8635D4D9EE}" dt="2024-01-09T12:06:21.406" v="493" actId="20577"/>
          <ac:spMkLst>
            <pc:docMk/>
            <pc:sldMk cId="3041582038" sldId="508"/>
            <ac:spMk id="10" creationId="{00000000-0000-0000-0000-000000000000}"/>
          </ac:spMkLst>
        </pc:spChg>
        <pc:picChg chg="del">
          <ac:chgData name="Yilmaz KAPLAN" userId="77f71a93-490f-4f53-940c-3670c89580ed" providerId="ADAL" clId="{BF493037-DBCD-414F-B436-4A8635D4D9EE}" dt="2024-01-09T12:00:13.116" v="422" actId="478"/>
          <ac:picMkLst>
            <pc:docMk/>
            <pc:sldMk cId="3041582038" sldId="508"/>
            <ac:picMk id="4" creationId="{00000000-0000-0000-0000-000000000000}"/>
          </ac:picMkLst>
        </pc:picChg>
        <pc:picChg chg="add">
          <ac:chgData name="Yilmaz KAPLAN" userId="77f71a93-490f-4f53-940c-3670c89580ed" providerId="ADAL" clId="{BF493037-DBCD-414F-B436-4A8635D4D9EE}" dt="2024-01-09T12:00:15.506" v="423"/>
          <ac:picMkLst>
            <pc:docMk/>
            <pc:sldMk cId="3041582038" sldId="508"/>
            <ac:picMk id="5" creationId="{3192C253-91FC-48D6-BC97-EBB712A7E8B1}"/>
          </ac:picMkLst>
        </pc:picChg>
      </pc:sldChg>
      <pc:sldChg chg="addSp delSp delAnim modAnim">
        <pc:chgData name="Yilmaz KAPLAN" userId="77f71a93-490f-4f53-940c-3670c89580ed" providerId="ADAL" clId="{BF493037-DBCD-414F-B436-4A8635D4D9EE}" dt="2024-01-09T11:59:03.226" v="397"/>
        <pc:sldMkLst>
          <pc:docMk/>
          <pc:sldMk cId="244982679" sldId="509"/>
        </pc:sldMkLst>
        <pc:picChg chg="del">
          <ac:chgData name="Yilmaz KAPLAN" userId="77f71a93-490f-4f53-940c-3670c89580ed" providerId="ADAL" clId="{BF493037-DBCD-414F-B436-4A8635D4D9EE}" dt="2024-01-09T11:59:01.126" v="396" actId="478"/>
          <ac:picMkLst>
            <pc:docMk/>
            <pc:sldMk cId="244982679" sldId="509"/>
            <ac:picMk id="3" creationId="{00000000-0000-0000-0000-000000000000}"/>
          </ac:picMkLst>
        </pc:picChg>
        <pc:picChg chg="add">
          <ac:chgData name="Yilmaz KAPLAN" userId="77f71a93-490f-4f53-940c-3670c89580ed" providerId="ADAL" clId="{BF493037-DBCD-414F-B436-4A8635D4D9EE}" dt="2024-01-09T11:59:03.226" v="397"/>
          <ac:picMkLst>
            <pc:docMk/>
            <pc:sldMk cId="244982679" sldId="509"/>
            <ac:picMk id="5" creationId="{247129DC-5040-4048-8B84-9697CF963F52}"/>
          </ac:picMkLst>
        </pc:picChg>
      </pc:sldChg>
      <pc:sldChg chg="addSp delSp delAnim modAnim">
        <pc:chgData name="Yilmaz KAPLAN" userId="77f71a93-490f-4f53-940c-3670c89580ed" providerId="ADAL" clId="{BF493037-DBCD-414F-B436-4A8635D4D9EE}" dt="2024-01-09T11:58:45.406" v="391"/>
        <pc:sldMkLst>
          <pc:docMk/>
          <pc:sldMk cId="3351562133" sldId="510"/>
        </pc:sldMkLst>
        <pc:picChg chg="del">
          <ac:chgData name="Yilmaz KAPLAN" userId="77f71a93-490f-4f53-940c-3670c89580ed" providerId="ADAL" clId="{BF493037-DBCD-414F-B436-4A8635D4D9EE}" dt="2024-01-09T11:58:43.046" v="390" actId="478"/>
          <ac:picMkLst>
            <pc:docMk/>
            <pc:sldMk cId="3351562133" sldId="510"/>
            <ac:picMk id="4" creationId="{00000000-0000-0000-0000-000000000000}"/>
          </ac:picMkLst>
        </pc:picChg>
        <pc:picChg chg="add">
          <ac:chgData name="Yilmaz KAPLAN" userId="77f71a93-490f-4f53-940c-3670c89580ed" providerId="ADAL" clId="{BF493037-DBCD-414F-B436-4A8635D4D9EE}" dt="2024-01-09T11:58:45.406" v="391"/>
          <ac:picMkLst>
            <pc:docMk/>
            <pc:sldMk cId="3351562133" sldId="510"/>
            <ac:picMk id="8" creationId="{B62E316C-10CB-4EFB-AA0F-C5DF6F8FB462}"/>
          </ac:picMkLst>
        </pc:picChg>
      </pc:sldChg>
      <pc:sldChg chg="addSp delSp delAnim modAnim">
        <pc:chgData name="Yilmaz KAPLAN" userId="77f71a93-490f-4f53-940c-3670c89580ed" providerId="ADAL" clId="{BF493037-DBCD-414F-B436-4A8635D4D9EE}" dt="2024-01-09T12:00:04.376" v="419"/>
        <pc:sldMkLst>
          <pc:docMk/>
          <pc:sldMk cId="188383975" sldId="511"/>
        </pc:sldMkLst>
        <pc:picChg chg="del">
          <ac:chgData name="Yilmaz KAPLAN" userId="77f71a93-490f-4f53-940c-3670c89580ed" providerId="ADAL" clId="{BF493037-DBCD-414F-B436-4A8635D4D9EE}" dt="2024-01-09T12:00:02.166" v="418" actId="478"/>
          <ac:picMkLst>
            <pc:docMk/>
            <pc:sldMk cId="188383975" sldId="511"/>
            <ac:picMk id="4" creationId="{00000000-0000-0000-0000-000000000000}"/>
          </ac:picMkLst>
        </pc:picChg>
        <pc:picChg chg="add">
          <ac:chgData name="Yilmaz KAPLAN" userId="77f71a93-490f-4f53-940c-3670c89580ed" providerId="ADAL" clId="{BF493037-DBCD-414F-B436-4A8635D4D9EE}" dt="2024-01-09T12:00:04.376" v="419"/>
          <ac:picMkLst>
            <pc:docMk/>
            <pc:sldMk cId="188383975" sldId="511"/>
            <ac:picMk id="7" creationId="{F5CAC55C-A282-408D-837B-A9607985BE2A}"/>
          </ac:picMkLst>
        </pc:picChg>
      </pc:sldChg>
      <pc:sldChg chg="addSp delSp delAnim modAnim">
        <pc:chgData name="Yilmaz KAPLAN" userId="77f71a93-490f-4f53-940c-3670c89580ed" providerId="ADAL" clId="{BF493037-DBCD-414F-B436-4A8635D4D9EE}" dt="2024-01-09T11:59:59.096" v="417"/>
        <pc:sldMkLst>
          <pc:docMk/>
          <pc:sldMk cId="2760684762" sldId="512"/>
        </pc:sldMkLst>
        <pc:picChg chg="del">
          <ac:chgData name="Yilmaz KAPLAN" userId="77f71a93-490f-4f53-940c-3670c89580ed" providerId="ADAL" clId="{BF493037-DBCD-414F-B436-4A8635D4D9EE}" dt="2024-01-09T11:59:56.896" v="416" actId="478"/>
          <ac:picMkLst>
            <pc:docMk/>
            <pc:sldMk cId="2760684762" sldId="512"/>
            <ac:picMk id="4" creationId="{00000000-0000-0000-0000-000000000000}"/>
          </ac:picMkLst>
        </pc:picChg>
        <pc:picChg chg="add">
          <ac:chgData name="Yilmaz KAPLAN" userId="77f71a93-490f-4f53-940c-3670c89580ed" providerId="ADAL" clId="{BF493037-DBCD-414F-B436-4A8635D4D9EE}" dt="2024-01-09T11:59:59.096" v="417"/>
          <ac:picMkLst>
            <pc:docMk/>
            <pc:sldMk cId="2760684762" sldId="512"/>
            <ac:picMk id="6" creationId="{FD8B769F-C38B-4CBB-96AE-50E9AB55B965}"/>
          </ac:picMkLst>
        </pc:picChg>
      </pc:sldChg>
      <pc:sldChg chg="addSp delSp delAnim modAnim">
        <pc:chgData name="Yilmaz KAPLAN" userId="77f71a93-490f-4f53-940c-3670c89580ed" providerId="ADAL" clId="{BF493037-DBCD-414F-B436-4A8635D4D9EE}" dt="2024-01-09T11:59:53.746" v="415"/>
        <pc:sldMkLst>
          <pc:docMk/>
          <pc:sldMk cId="3524972004" sldId="513"/>
        </pc:sldMkLst>
        <pc:picChg chg="del">
          <ac:chgData name="Yilmaz KAPLAN" userId="77f71a93-490f-4f53-940c-3670c89580ed" providerId="ADAL" clId="{BF493037-DBCD-414F-B436-4A8635D4D9EE}" dt="2024-01-09T11:59:51.316" v="414" actId="478"/>
          <ac:picMkLst>
            <pc:docMk/>
            <pc:sldMk cId="3524972004" sldId="513"/>
            <ac:picMk id="4" creationId="{00000000-0000-0000-0000-000000000000}"/>
          </ac:picMkLst>
        </pc:picChg>
        <pc:picChg chg="add">
          <ac:chgData name="Yilmaz KAPLAN" userId="77f71a93-490f-4f53-940c-3670c89580ed" providerId="ADAL" clId="{BF493037-DBCD-414F-B436-4A8635D4D9EE}" dt="2024-01-09T11:59:53.746" v="415"/>
          <ac:picMkLst>
            <pc:docMk/>
            <pc:sldMk cId="3524972004" sldId="513"/>
            <ac:picMk id="7" creationId="{1F6CCC9F-3065-45B6-B7F4-62DE4150D7D9}"/>
          </ac:picMkLst>
        </pc:picChg>
      </pc:sldChg>
      <pc:sldChg chg="addSp delSp modSp delAnim modAnim">
        <pc:chgData name="Yilmaz KAPLAN" userId="77f71a93-490f-4f53-940c-3670c89580ed" providerId="ADAL" clId="{BF493037-DBCD-414F-B436-4A8635D4D9EE}" dt="2024-01-09T12:03:19.056" v="438" actId="20577"/>
        <pc:sldMkLst>
          <pc:docMk/>
          <pc:sldMk cId="2339651552" sldId="514"/>
        </pc:sldMkLst>
        <pc:spChg chg="mod">
          <ac:chgData name="Yilmaz KAPLAN" userId="77f71a93-490f-4f53-940c-3670c89580ed" providerId="ADAL" clId="{BF493037-DBCD-414F-B436-4A8635D4D9EE}" dt="2024-01-09T12:03:19.056" v="438" actId="20577"/>
          <ac:spMkLst>
            <pc:docMk/>
            <pc:sldMk cId="2339651552" sldId="514"/>
            <ac:spMk id="6" creationId="{00000000-0000-0000-0000-000000000000}"/>
          </ac:spMkLst>
        </pc:spChg>
        <pc:picChg chg="del">
          <ac:chgData name="Yilmaz KAPLAN" userId="77f71a93-490f-4f53-940c-3670c89580ed" providerId="ADAL" clId="{BF493037-DBCD-414F-B436-4A8635D4D9EE}" dt="2024-01-09T11:58:20.506" v="384" actId="478"/>
          <ac:picMkLst>
            <pc:docMk/>
            <pc:sldMk cId="2339651552" sldId="514"/>
            <ac:picMk id="4" creationId="{00000000-0000-0000-0000-000000000000}"/>
          </ac:picMkLst>
        </pc:picChg>
        <pc:picChg chg="add">
          <ac:chgData name="Yilmaz KAPLAN" userId="77f71a93-490f-4f53-940c-3670c89580ed" providerId="ADAL" clId="{BF493037-DBCD-414F-B436-4A8635D4D9EE}" dt="2024-01-09T11:58:22.416" v="385"/>
          <ac:picMkLst>
            <pc:docMk/>
            <pc:sldMk cId="2339651552" sldId="514"/>
            <ac:picMk id="7" creationId="{52AE2D3C-2604-4820-B9EE-99C8BF19A8E5}"/>
          </ac:picMkLst>
        </pc:picChg>
      </pc:sldChg>
      <pc:sldChg chg="addSp delSp modSp delAnim modAnim">
        <pc:chgData name="Yilmaz KAPLAN" userId="77f71a93-490f-4f53-940c-3670c89580ed" providerId="ADAL" clId="{BF493037-DBCD-414F-B436-4A8635D4D9EE}" dt="2024-01-09T11:55:06.136" v="338"/>
        <pc:sldMkLst>
          <pc:docMk/>
          <pc:sldMk cId="607191901" sldId="515"/>
        </pc:sldMkLst>
        <pc:spChg chg="mod">
          <ac:chgData name="Yilmaz KAPLAN" userId="77f71a93-490f-4f53-940c-3670c89580ed" providerId="ADAL" clId="{BF493037-DBCD-414F-B436-4A8635D4D9EE}" dt="2024-01-09T11:28:20.297" v="3" actId="20577"/>
          <ac:spMkLst>
            <pc:docMk/>
            <pc:sldMk cId="607191901" sldId="515"/>
            <ac:spMk id="2" creationId="{00000000-0000-0000-0000-000000000000}"/>
          </ac:spMkLst>
        </pc:spChg>
        <pc:picChg chg="add">
          <ac:chgData name="Yilmaz KAPLAN" userId="77f71a93-490f-4f53-940c-3670c89580ed" providerId="ADAL" clId="{BF493037-DBCD-414F-B436-4A8635D4D9EE}" dt="2024-01-09T11:55:06.136" v="338"/>
          <ac:picMkLst>
            <pc:docMk/>
            <pc:sldMk cId="607191901" sldId="515"/>
            <ac:picMk id="5" creationId="{42B99362-2FC3-4AA7-8101-2BDB3E7583B2}"/>
          </ac:picMkLst>
        </pc:picChg>
        <pc:picChg chg="del mod">
          <ac:chgData name="Yilmaz KAPLAN" userId="77f71a93-490f-4f53-940c-3670c89580ed" providerId="ADAL" clId="{BF493037-DBCD-414F-B436-4A8635D4D9EE}" dt="2024-01-09T11:55:02.236" v="337" actId="478"/>
          <ac:picMkLst>
            <pc:docMk/>
            <pc:sldMk cId="607191901" sldId="515"/>
            <ac:picMk id="1026" creationId="{00000000-0000-0000-0000-000000000000}"/>
          </ac:picMkLst>
        </pc:picChg>
      </pc:sldChg>
      <pc:sldChg chg="addSp delSp delAnim modAnim">
        <pc:chgData name="Yilmaz KAPLAN" userId="77f71a93-490f-4f53-940c-3670c89580ed" providerId="ADAL" clId="{BF493037-DBCD-414F-B436-4A8635D4D9EE}" dt="2024-01-09T11:59:29.756" v="407"/>
        <pc:sldMkLst>
          <pc:docMk/>
          <pc:sldMk cId="1614125030" sldId="516"/>
        </pc:sldMkLst>
        <pc:picChg chg="del">
          <ac:chgData name="Yilmaz KAPLAN" userId="77f71a93-490f-4f53-940c-3670c89580ed" providerId="ADAL" clId="{BF493037-DBCD-414F-B436-4A8635D4D9EE}" dt="2024-01-09T11:59:27.986" v="406" actId="478"/>
          <ac:picMkLst>
            <pc:docMk/>
            <pc:sldMk cId="1614125030" sldId="516"/>
            <ac:picMk id="7" creationId="{1D69EB7D-2810-74EC-0668-A80DB95B8090}"/>
          </ac:picMkLst>
        </pc:picChg>
        <pc:picChg chg="add">
          <ac:chgData name="Yilmaz KAPLAN" userId="77f71a93-490f-4f53-940c-3670c89580ed" providerId="ADAL" clId="{BF493037-DBCD-414F-B436-4A8635D4D9EE}" dt="2024-01-09T11:59:29.756" v="407"/>
          <ac:picMkLst>
            <pc:docMk/>
            <pc:sldMk cId="1614125030" sldId="516"/>
            <ac:picMk id="8" creationId="{544B185C-6E08-4107-A7BD-94825C2A7C39}"/>
          </ac:picMkLst>
        </pc:picChg>
      </pc:sldChg>
      <pc:sldChg chg="addSp delSp modSp delAnim modAnim">
        <pc:chgData name="Yilmaz KAPLAN" userId="77f71a93-490f-4f53-940c-3670c89580ed" providerId="ADAL" clId="{BF493037-DBCD-414F-B436-4A8635D4D9EE}" dt="2024-01-09T12:03:29.666" v="440" actId="20577"/>
        <pc:sldMkLst>
          <pc:docMk/>
          <pc:sldMk cId="1194277584" sldId="517"/>
        </pc:sldMkLst>
        <pc:spChg chg="mod">
          <ac:chgData name="Yilmaz KAPLAN" userId="77f71a93-490f-4f53-940c-3670c89580ed" providerId="ADAL" clId="{BF493037-DBCD-414F-B436-4A8635D4D9EE}" dt="2024-01-09T12:03:29.666" v="440" actId="20577"/>
          <ac:spMkLst>
            <pc:docMk/>
            <pc:sldMk cId="1194277584" sldId="517"/>
            <ac:spMk id="6" creationId="{00000000-0000-0000-0000-000000000000}"/>
          </ac:spMkLst>
        </pc:spChg>
        <pc:picChg chg="del">
          <ac:chgData name="Yilmaz KAPLAN" userId="77f71a93-490f-4f53-940c-3670c89580ed" providerId="ADAL" clId="{BF493037-DBCD-414F-B436-4A8635D4D9EE}" dt="2024-01-09T11:58:26.646" v="386" actId="478"/>
          <ac:picMkLst>
            <pc:docMk/>
            <pc:sldMk cId="1194277584" sldId="517"/>
            <ac:picMk id="4" creationId="{00000000-0000-0000-0000-000000000000}"/>
          </ac:picMkLst>
        </pc:picChg>
        <pc:picChg chg="add">
          <ac:chgData name="Yilmaz KAPLAN" userId="77f71a93-490f-4f53-940c-3670c89580ed" providerId="ADAL" clId="{BF493037-DBCD-414F-B436-4A8635D4D9EE}" dt="2024-01-09T11:58:28.476" v="387"/>
          <ac:picMkLst>
            <pc:docMk/>
            <pc:sldMk cId="1194277584" sldId="517"/>
            <ac:picMk id="7" creationId="{15ECE4C3-82D8-4B53-AA44-9760E084A1C2}"/>
          </ac:picMkLst>
        </pc:picChg>
      </pc:sldChg>
      <pc:sldChg chg="addSp delSp modSp delAnim modAnim">
        <pc:chgData name="Yilmaz KAPLAN" userId="77f71a93-490f-4f53-940c-3670c89580ed" providerId="ADAL" clId="{BF493037-DBCD-414F-B436-4A8635D4D9EE}" dt="2024-01-09T12:05:00.406" v="472" actId="20577"/>
        <pc:sldMkLst>
          <pc:docMk/>
          <pc:sldMk cId="723823145" sldId="518"/>
        </pc:sldMkLst>
        <pc:spChg chg="mod">
          <ac:chgData name="Yilmaz KAPLAN" userId="77f71a93-490f-4f53-940c-3670c89580ed" providerId="ADAL" clId="{BF493037-DBCD-414F-B436-4A8635D4D9EE}" dt="2024-01-09T12:05:00.406" v="472" actId="20577"/>
          <ac:spMkLst>
            <pc:docMk/>
            <pc:sldMk cId="723823145" sldId="518"/>
            <ac:spMk id="11" creationId="{EFD39756-779B-6467-2F73-EBB6231E89C1}"/>
          </ac:spMkLst>
        </pc:spChg>
        <pc:picChg chg="del">
          <ac:chgData name="Yilmaz KAPLAN" userId="77f71a93-490f-4f53-940c-3670c89580ed" providerId="ADAL" clId="{BF493037-DBCD-414F-B436-4A8635D4D9EE}" dt="2024-01-09T11:59:22.146" v="404" actId="478"/>
          <ac:picMkLst>
            <pc:docMk/>
            <pc:sldMk cId="723823145" sldId="518"/>
            <ac:picMk id="7" creationId="{1D69EB7D-2810-74EC-0668-A80DB95B8090}"/>
          </ac:picMkLst>
        </pc:picChg>
        <pc:picChg chg="add">
          <ac:chgData name="Yilmaz KAPLAN" userId="77f71a93-490f-4f53-940c-3670c89580ed" providerId="ADAL" clId="{BF493037-DBCD-414F-B436-4A8635D4D9EE}" dt="2024-01-09T11:59:24.656" v="405"/>
          <ac:picMkLst>
            <pc:docMk/>
            <pc:sldMk cId="723823145" sldId="518"/>
            <ac:picMk id="8" creationId="{5B466AA9-01CB-4358-BE5B-58F9B1484DEB}"/>
          </ac:picMkLst>
        </pc:picChg>
      </pc:sldChg>
      <pc:sldChg chg="addSp delSp delAnim modAnim">
        <pc:chgData name="Yilmaz KAPLAN" userId="77f71a93-490f-4f53-940c-3670c89580ed" providerId="ADAL" clId="{BF493037-DBCD-414F-B436-4A8635D4D9EE}" dt="2024-01-09T12:00:10.016" v="421"/>
        <pc:sldMkLst>
          <pc:docMk/>
          <pc:sldMk cId="4260440518" sldId="519"/>
        </pc:sldMkLst>
        <pc:picChg chg="del">
          <ac:chgData name="Yilmaz KAPLAN" userId="77f71a93-490f-4f53-940c-3670c89580ed" providerId="ADAL" clId="{BF493037-DBCD-414F-B436-4A8635D4D9EE}" dt="2024-01-09T12:00:07.886" v="420" actId="478"/>
          <ac:picMkLst>
            <pc:docMk/>
            <pc:sldMk cId="4260440518" sldId="519"/>
            <ac:picMk id="4" creationId="{00000000-0000-0000-0000-000000000000}"/>
          </ac:picMkLst>
        </pc:picChg>
        <pc:picChg chg="add">
          <ac:chgData name="Yilmaz KAPLAN" userId="77f71a93-490f-4f53-940c-3670c89580ed" providerId="ADAL" clId="{BF493037-DBCD-414F-B436-4A8635D4D9EE}" dt="2024-01-09T12:00:10.016" v="421"/>
          <ac:picMkLst>
            <pc:docMk/>
            <pc:sldMk cId="4260440518" sldId="519"/>
            <ac:picMk id="6" creationId="{28B6AB0B-3AB3-4BA3-99B5-D54A880C6C03}"/>
          </ac:picMkLst>
        </pc:picChg>
      </pc:sldChg>
      <pc:sldChg chg="addSp delSp delAnim modAnim">
        <pc:chgData name="Yilmaz KAPLAN" userId="77f71a93-490f-4f53-940c-3670c89580ed" providerId="ADAL" clId="{BF493037-DBCD-414F-B436-4A8635D4D9EE}" dt="2024-01-09T11:58:16.116" v="383"/>
        <pc:sldMkLst>
          <pc:docMk/>
          <pc:sldMk cId="2922479253" sldId="520"/>
        </pc:sldMkLst>
        <pc:picChg chg="del">
          <ac:chgData name="Yilmaz KAPLAN" userId="77f71a93-490f-4f53-940c-3670c89580ed" providerId="ADAL" clId="{BF493037-DBCD-414F-B436-4A8635D4D9EE}" dt="2024-01-09T11:58:14.246" v="382" actId="478"/>
          <ac:picMkLst>
            <pc:docMk/>
            <pc:sldMk cId="2922479253" sldId="520"/>
            <ac:picMk id="4" creationId="{00000000-0000-0000-0000-000000000000}"/>
          </ac:picMkLst>
        </pc:picChg>
        <pc:picChg chg="add">
          <ac:chgData name="Yilmaz KAPLAN" userId="77f71a93-490f-4f53-940c-3670c89580ed" providerId="ADAL" clId="{BF493037-DBCD-414F-B436-4A8635D4D9EE}" dt="2024-01-09T11:58:16.116" v="383"/>
          <ac:picMkLst>
            <pc:docMk/>
            <pc:sldMk cId="2922479253" sldId="520"/>
            <ac:picMk id="7" creationId="{E4590F2F-C193-41E2-A0BE-532407935F6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2-12-18T21:21:04.637"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D1E27-1E3A-4637-A567-6FE19B6A2141}" type="datetimeFigureOut">
              <a:rPr lang="tr-TR" smtClean="0"/>
              <a:t>9.01.2024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D7D2B-7F96-4EBA-B0FF-E67BA9F6F01C}" type="slidenum">
              <a:rPr lang="tr-TR" smtClean="0"/>
              <a:t>‹#›</a:t>
            </a:fld>
            <a:endParaRPr lang="tr-TR"/>
          </a:p>
        </p:txBody>
      </p:sp>
    </p:spTree>
    <p:extLst>
      <p:ext uri="{BB962C8B-B14F-4D97-AF65-F5344CB8AC3E}">
        <p14:creationId xmlns:p14="http://schemas.microsoft.com/office/powerpoint/2010/main" val="25881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20F265D-0AE8-4055-B3CE-6FC606C9C773}"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69308879"/>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4CB14FA-DBC3-4AAD-873E-4EEE8C058CDA}" type="datetime1">
              <a:rPr lang="en-US" smtClean="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0707104"/>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D4D8D6-310C-4026-A609-C1EF30473DC3}"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7719189"/>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744DFFE-5C4A-449E-92B9-87E169317185}"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497589228"/>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C479835-077A-41DF-96A2-77DDE3263F29}"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9169848"/>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66743A-CE8F-4ED3-A006-3058CD31C341}" type="datetime1">
              <a:rPr lang="en-US" smtClean="0"/>
              <a:t>1/9/2024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5120604"/>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136173-59BE-40EB-A8D6-DD6D5A5ED155}" type="datetime1">
              <a:rPr lang="en-US" smtClean="0"/>
              <a:t>1/9/2024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6755278"/>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2A0D32-2B97-4661-8175-0B51DB921D1F}"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7043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F3A7285-F5BD-4180-9A40-9462762D3BB2}"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0623067"/>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0ABD33A-50BF-40E0-A36C-42AE8EAF7B85}"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6455858"/>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A2A0D32-2B97-4661-8175-0B51DB921D1F}" type="datetime1">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84672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0CEBD17-D4BA-44FC-9BA5-BC02830ED9E0}" type="datetime1">
              <a:rPr lang="en-US" smtClean="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74966509"/>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121A6B-CBC0-4175-A22F-FC17BED8B3B5}" type="datetime1">
              <a:rPr lang="en-US" smtClean="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3648770"/>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7188D0F6-AE93-4572-ADC3-194728F1326D}" type="datetime1">
              <a:rPr lang="en-US" smtClean="0"/>
              <a:t>1/9/2024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1505894"/>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2D6CC5-2B5D-4B3B-85BF-C7EF5A687E3D}" type="datetime1">
              <a:rPr lang="en-US" smtClean="0"/>
              <a:t>1/9/2024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91332562"/>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002142B4-9DFD-4175-BD32-3C4F77D9E1DC}" type="datetime1">
              <a:rPr lang="en-US" smtClean="0"/>
              <a:t>1/9/2024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393586"/>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8A62434-3D32-46EA-A6E0-8F1A2C974AA8}" type="datetime1">
              <a:rPr lang="en-US" smtClean="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6382510"/>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2A0D32-2B97-4661-8175-0B51DB921D1F}" type="datetime1">
              <a:rPr lang="en-US" smtClean="0"/>
              <a:t>1/9/2024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91959409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ransition>
    <p:randomBar dir="vert"/>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24560" y="1063416"/>
            <a:ext cx="7918899" cy="4466070"/>
          </a:xfrm>
          <a:noFill/>
        </p:spPr>
        <p:style>
          <a:lnRef idx="2">
            <a:schemeClr val="accent1"/>
          </a:lnRef>
          <a:fillRef idx="1">
            <a:schemeClr val="lt1"/>
          </a:fillRef>
          <a:effectRef idx="0">
            <a:schemeClr val="accent1"/>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t>AKDENİZ  ÜNİVERSİTESİ</a:t>
            </a:r>
            <a:b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b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t> </a:t>
            </a:r>
            <a:b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b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t>SPOR  BİLİMLERİ  FAKÜLTESİ</a:t>
            </a:r>
            <a:b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b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t>Spor  Yöneticiliği  Bölümü</a:t>
            </a:r>
            <a:b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b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t> </a:t>
            </a:r>
            <a:b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b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t>Toplumsal  Duyarlılık  Ve  Katkı - </a:t>
            </a: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ea typeface="FangSong" panose="02010609060101010101" pitchFamily="49" charset="-122"/>
                <a:cs typeface="Courier New" pitchFamily="49" charset="0"/>
              </a:rPr>
              <a:t>1</a:t>
            </a:r>
            <a:b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br>
            <a:r>
              <a:rPr lang="tr-TR" sz="3200" b="1" dirty="0">
                <a:ln w="19050">
                  <a:solidFill>
                    <a:srgbClr val="F8820C"/>
                  </a:solidFill>
                  <a:prstDash val="solid"/>
                </a:ln>
                <a:solidFill>
                  <a:schemeClr val="tx1"/>
                </a:solidFill>
                <a:effectLst>
                  <a:outerShdw blurRad="50000" dist="50800" dir="7500000" algn="tl">
                    <a:srgbClr val="000000">
                      <a:shade val="5000"/>
                      <a:alpha val="35000"/>
                    </a:srgbClr>
                  </a:outerShdw>
                </a:effectLst>
                <a:latin typeface="+mj-lt"/>
                <a:cs typeface="Courier New" pitchFamily="49" charset="0"/>
              </a:rPr>
              <a:t>Final  Sunumu</a:t>
            </a:r>
            <a:br>
              <a:rPr lang="tr-TR" sz="2400" b="1" dirty="0">
                <a:ln/>
                <a:solidFill>
                  <a:schemeClr val="accent3"/>
                </a:solidFill>
              </a:rPr>
            </a:br>
            <a:endParaRPr lang="tr-TR" sz="2400" b="1" dirty="0">
              <a:ln/>
              <a:solidFill>
                <a:schemeClr val="accent3"/>
              </a:solidFill>
            </a:endParaRPr>
          </a:p>
        </p:txBody>
      </p:sp>
      <p:sp>
        <p:nvSpPr>
          <p:cNvPr id="3" name="Slayt Numarası Yer Tutucusu 2"/>
          <p:cNvSpPr>
            <a:spLocks noGrp="1"/>
          </p:cNvSpPr>
          <p:nvPr>
            <p:ph type="sldNum" sz="quarter" idx="12"/>
          </p:nvPr>
        </p:nvSpPr>
        <p:spPr/>
        <p:txBody>
          <a:bodyPr/>
          <a:lstStyle/>
          <a:p>
            <a:fld id="{D57F1E4F-1CFF-5643-939E-02111984F565}" type="slidenum">
              <a:rPr lang="en-US" smtClean="0"/>
              <a:t>1</a:t>
            </a:fld>
            <a:endParaRPr lang="en-US" dirty="0"/>
          </a:p>
        </p:txBody>
      </p:sp>
      <p:pic>
        <p:nvPicPr>
          <p:cNvPr id="5" name="Picture 2" descr="http://www.akdeniz.edu.tr/tema/images/Sporbilimlerifak.png">
            <a:extLst>
              <a:ext uri="{FF2B5EF4-FFF2-40B4-BE49-F238E27FC236}">
                <a16:creationId xmlns:a16="http://schemas.microsoft.com/office/drawing/2014/main" id="{42B99362-2FC3-4AA7-8101-2BDB3E758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9190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675" decel="100000" fill="hold"/>
                                        <p:tgtEl>
                                          <p:spTgt spid="2"/>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63409" y="1751617"/>
            <a:ext cx="8674872" cy="3354765"/>
          </a:xfrm>
          <a:prstGeom prst="rect">
            <a:avLst/>
          </a:prstGeom>
          <a:noFill/>
        </p:spPr>
        <p:txBody>
          <a:bodyPr wrap="square" rtlCol="0">
            <a:spAutoFit/>
          </a:bodyPr>
          <a:lstStyle/>
          <a:p>
            <a:pPr lvl="0"/>
            <a:r>
              <a:rPr lang="tr-TR" sz="3200" b="1" dirty="0"/>
              <a:t>    PROJENİN İŞLEYİŞİ</a:t>
            </a:r>
          </a:p>
          <a:p>
            <a:pPr lvl="0"/>
            <a:endParaRPr lang="tr-TR" sz="3600" dirty="0"/>
          </a:p>
          <a:p>
            <a:pPr marL="457200" lvl="0" indent="-457200">
              <a:buFont typeface="Wingdings" pitchFamily="2" charset="2"/>
              <a:buChar char="v"/>
            </a:pPr>
            <a:r>
              <a:rPr lang="tr-TR" sz="3600" dirty="0">
                <a:latin typeface="Gabriola" pitchFamily="82" charset="0"/>
              </a:rPr>
              <a:t>Proje personeli, bahar dönemi boyunca, bir hafta önce yapacağı periyodik toplantılarla;</a:t>
            </a:r>
          </a:p>
          <a:p>
            <a:pPr marL="457200" lvl="0" indent="-457200">
              <a:buFont typeface="Wingdings" pitchFamily="2" charset="2"/>
              <a:buChar char="v"/>
            </a:pPr>
            <a:r>
              <a:rPr lang="tr-TR" sz="3600" b="1" dirty="0">
                <a:latin typeface="Gabriola" pitchFamily="82" charset="0"/>
              </a:rPr>
              <a:t>“Proje İş Planını”</a:t>
            </a:r>
            <a:r>
              <a:rPr lang="tr-TR" sz="3600" dirty="0">
                <a:latin typeface="Gabriola" pitchFamily="82" charset="0"/>
              </a:rPr>
              <a:t> gözden geçirecek;</a:t>
            </a:r>
          </a:p>
          <a:p>
            <a:pPr marL="457200" lvl="0" indent="-457200">
              <a:buFont typeface="Wingdings" pitchFamily="2" charset="2"/>
              <a:buChar char="v"/>
            </a:pPr>
            <a:r>
              <a:rPr lang="tr-TR" sz="3600" dirty="0">
                <a:latin typeface="Gabriola" pitchFamily="82" charset="0"/>
              </a:rPr>
              <a:t>Fakültemizin ihtiyaçlarını ve önceliklerini dikkate alarak;</a:t>
            </a:r>
          </a:p>
        </p:txBody>
      </p:sp>
      <p:sp>
        <p:nvSpPr>
          <p:cNvPr id="2" name="Slayt Numarası Yer Tutucusu 1"/>
          <p:cNvSpPr>
            <a:spLocks noGrp="1"/>
          </p:cNvSpPr>
          <p:nvPr>
            <p:ph type="sldNum" sz="quarter" idx="12"/>
          </p:nvPr>
        </p:nvSpPr>
        <p:spPr/>
        <p:txBody>
          <a:bodyPr/>
          <a:lstStyle/>
          <a:p>
            <a:fld id="{D57F1E4F-1CFF-5643-939E-02111984F565}" type="slidenum">
              <a:rPr lang="en-US" smtClean="0"/>
              <a:t>10</a:t>
            </a:fld>
            <a:endParaRPr lang="en-US" dirty="0"/>
          </a:p>
        </p:txBody>
      </p:sp>
      <p:pic>
        <p:nvPicPr>
          <p:cNvPr id="5" name="Picture 2" descr="http://www.akdeniz.edu.tr/tema/images/Sporbilimlerifak.png">
            <a:extLst>
              <a:ext uri="{FF2B5EF4-FFF2-40B4-BE49-F238E27FC236}">
                <a16:creationId xmlns:a16="http://schemas.microsoft.com/office/drawing/2014/main" id="{F50A5F5D-E551-47C9-B7B8-4C3B766DC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62603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500"/>
                                        <p:tgtEl>
                                          <p:spTgt spid="10">
                                            <p:txEl>
                                              <p:pRg st="2" end="2"/>
                                            </p:txEl>
                                          </p:spTgt>
                                        </p:tgtEl>
                                      </p:cBhvr>
                                    </p:animEffect>
                                    <p:anim calcmode="lin" valueType="num">
                                      <p:cBhvr>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10">
                                            <p:txEl>
                                              <p:pRg st="2" end="2"/>
                                            </p:txEl>
                                          </p:spTgt>
                                        </p:tgtEl>
                                        <p:attrNameLst>
                                          <p:attrName>style.opacity</p:attrName>
                                        </p:attrNameLst>
                                      </p:cBhvr>
                                      <p:to>
                                        <p:strVal val="0.5"/>
                                      </p:to>
                                    </p:set>
                                    <p:animEffect filter="image" prLst="opacity: 0.5">
                                      <p:cBhvr rctx="IE">
                                        <p:cTn id="21" dur="indefinite"/>
                                        <p:tgtEl>
                                          <p:spTgt spid="10">
                                            <p:txEl>
                                              <p:pRg st="2" end="2"/>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anim calcmode="lin" valueType="num">
                                      <p:cBhvr>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10">
                                            <p:txEl>
                                              <p:pRg st="3" end="3"/>
                                            </p:txEl>
                                          </p:spTgt>
                                        </p:tgtEl>
                                        <p:attrNameLst>
                                          <p:attrName>style.opacity</p:attrName>
                                        </p:attrNameLst>
                                      </p:cBhvr>
                                      <p:to>
                                        <p:strVal val="0.5"/>
                                      </p:to>
                                    </p:set>
                                    <p:animEffect filter="image" prLst="opacity: 0.5">
                                      <p:cBhvr rctx="IE">
                                        <p:cTn id="31" dur="indefinite"/>
                                        <p:tgtEl>
                                          <p:spTgt spid="10">
                                            <p:txEl>
                                              <p:pRg st="3" end="3"/>
                                            </p:txEl>
                                          </p:spTgt>
                                        </p:tgtEl>
                                      </p:cBhvr>
                                    </p:animEffect>
                                  </p:childTnLst>
                                </p:cTn>
                              </p:par>
                              <p:par>
                                <p:cTn id="32" presetID="42" presetClass="entr" presetSubtype="0" fill="hold" nodeType="with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500"/>
                                        <p:tgtEl>
                                          <p:spTgt spid="10">
                                            <p:txEl>
                                              <p:pRg st="4" end="4"/>
                                            </p:txEl>
                                          </p:spTgt>
                                        </p:tgtEl>
                                      </p:cBhvr>
                                    </p:animEffect>
                                    <p:anim calcmode="lin" valueType="num">
                                      <p:cBhvr>
                                        <p:cTn id="3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37"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900" decel="100000" fill="hold"/>
                                        <p:tgtEl>
                                          <p:spTgt spid="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341048" y="831972"/>
            <a:ext cx="11353112" cy="5170646"/>
          </a:xfrm>
          <a:prstGeom prst="rect">
            <a:avLst/>
          </a:prstGeom>
          <a:noFill/>
        </p:spPr>
        <p:txBody>
          <a:bodyPr wrap="square" rtlCol="0">
            <a:spAutoFit/>
          </a:bodyPr>
          <a:lstStyle/>
          <a:p>
            <a:pPr lvl="0"/>
            <a:endParaRPr lang="tr-TR" sz="3000" dirty="0"/>
          </a:p>
          <a:p>
            <a:pPr lvl="0"/>
            <a:r>
              <a:rPr lang="tr-TR" sz="3000" dirty="0">
                <a:latin typeface="Gabriola" pitchFamily="82" charset="0"/>
              </a:rPr>
              <a:t>   </a:t>
            </a:r>
            <a:r>
              <a:rPr lang="tr-TR" sz="3000" dirty="0">
                <a:solidFill>
                  <a:prstClr val="white"/>
                </a:solidFill>
                <a:latin typeface="Gabriola" pitchFamily="82" charset="0"/>
              </a:rPr>
              <a:t> 1. Üniversitemizde / Fakültemizde çevre, gürültü ve görüntü kirliliğini gidermeye;</a:t>
            </a:r>
            <a:endParaRPr lang="tr-TR" sz="3000" dirty="0">
              <a:latin typeface="Gabriola" pitchFamily="82" charset="0"/>
            </a:endParaRPr>
          </a:p>
          <a:p>
            <a:pPr lvl="0"/>
            <a:endParaRPr lang="tr-TR" sz="3000" dirty="0">
              <a:latin typeface="Gabriola" pitchFamily="82" charset="0"/>
            </a:endParaRPr>
          </a:p>
          <a:p>
            <a:pPr lvl="0"/>
            <a:r>
              <a:rPr lang="tr-TR" sz="3000" dirty="0">
                <a:latin typeface="Gabriola" pitchFamily="82" charset="0"/>
              </a:rPr>
              <a:t>    2. Fakültemiz ve çevresinin güzelleşmesine, estetiğine katkıda bulunmaya;</a:t>
            </a:r>
          </a:p>
          <a:p>
            <a:pPr lvl="0"/>
            <a:endParaRPr lang="tr-TR" sz="3000" dirty="0">
              <a:latin typeface="Gabriola" pitchFamily="82" charset="0"/>
            </a:endParaRPr>
          </a:p>
          <a:p>
            <a:pPr lvl="0"/>
            <a:r>
              <a:rPr lang="tr-TR" sz="3000" dirty="0">
                <a:latin typeface="Gabriola" pitchFamily="82" charset="0"/>
              </a:rPr>
              <a:t>    3. Doğal ve sosyal çevre duyarlılığı konusunda, farkındalık 	yaratmaya;</a:t>
            </a:r>
          </a:p>
          <a:p>
            <a:pPr lvl="0"/>
            <a:endParaRPr lang="tr-TR" sz="3000" dirty="0">
              <a:latin typeface="Gabriola" pitchFamily="82" charset="0"/>
            </a:endParaRPr>
          </a:p>
          <a:p>
            <a:pPr lvl="0"/>
            <a:r>
              <a:rPr lang="tr-TR" sz="3000" dirty="0">
                <a:latin typeface="Gabriola" pitchFamily="82" charset="0"/>
              </a:rPr>
              <a:t>    4. Fakültemiz (kapalı, açık) mekânlarını, daha etkin ve verimli 	kullanmaya;</a:t>
            </a:r>
          </a:p>
          <a:p>
            <a:pPr lvl="0"/>
            <a:r>
              <a:rPr lang="tr-TR" sz="3000" dirty="0">
                <a:latin typeface="Gabriola" pitchFamily="82" charset="0"/>
              </a:rPr>
              <a:t> </a:t>
            </a:r>
          </a:p>
          <a:p>
            <a:pPr lvl="0"/>
            <a:r>
              <a:rPr lang="tr-TR" sz="3000" dirty="0">
                <a:latin typeface="Gabriola" pitchFamily="82" charset="0"/>
              </a:rPr>
              <a:t>     5. Fakültemizde, engellilerin yaşamlarını kolaylaştırmaya yöneliktir.</a:t>
            </a:r>
          </a:p>
          <a:p>
            <a:pPr lvl="0"/>
            <a:endParaRPr lang="tr-TR" sz="3000" dirty="0">
              <a:latin typeface="Gabriola" pitchFamily="82" charset="0"/>
            </a:endParaRPr>
          </a:p>
        </p:txBody>
      </p:sp>
      <p:sp>
        <p:nvSpPr>
          <p:cNvPr id="2" name="Slayt Numarası Yer Tutucusu 1"/>
          <p:cNvSpPr>
            <a:spLocks noGrp="1"/>
          </p:cNvSpPr>
          <p:nvPr>
            <p:ph type="sldNum" sz="quarter" idx="12"/>
          </p:nvPr>
        </p:nvSpPr>
        <p:spPr/>
        <p:txBody>
          <a:bodyPr/>
          <a:lstStyle/>
          <a:p>
            <a:fld id="{D57F1E4F-1CFF-5643-939E-02111984F565}" type="slidenum">
              <a:rPr lang="en-US" smtClean="0"/>
              <a:t>11</a:t>
            </a:fld>
            <a:endParaRPr lang="en-US" dirty="0"/>
          </a:p>
        </p:txBody>
      </p:sp>
      <p:pic>
        <p:nvPicPr>
          <p:cNvPr id="5" name="Picture 2" descr="http://www.akdeniz.edu.tr/tema/images/Sporbilimlerifak.png">
            <a:extLst>
              <a:ext uri="{FF2B5EF4-FFF2-40B4-BE49-F238E27FC236}">
                <a16:creationId xmlns:a16="http://schemas.microsoft.com/office/drawing/2014/main" id="{119D7BAF-F986-49E3-8CA9-6828297C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9803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397392" y="951656"/>
            <a:ext cx="9508608" cy="3416320"/>
          </a:xfrm>
          <a:prstGeom prst="rect">
            <a:avLst/>
          </a:prstGeom>
          <a:noFill/>
        </p:spPr>
        <p:txBody>
          <a:bodyPr wrap="square" rtlCol="0">
            <a:spAutoFit/>
          </a:bodyPr>
          <a:lstStyle/>
          <a:p>
            <a:pPr lvl="0"/>
            <a:endParaRPr lang="tr-TR" sz="3600" dirty="0">
              <a:latin typeface="Gabriola" pitchFamily="82" charset="0"/>
            </a:endParaRPr>
          </a:p>
          <a:p>
            <a:pPr marL="457200" lvl="0" indent="-457200">
              <a:buFont typeface="Wingdings" pitchFamily="2" charset="2"/>
              <a:buChar char="v"/>
            </a:pPr>
            <a:r>
              <a:rPr lang="tr-TR" sz="3600" dirty="0">
                <a:latin typeface="Gabriola" pitchFamily="82" charset="0"/>
              </a:rPr>
              <a:t>  Nisan-2024’de, Fakültemizin bütün unsurlarıyla (öğrencileri, akademik - idari personeli, işletmecileri…) katılacağı; </a:t>
            </a:r>
          </a:p>
          <a:p>
            <a:pPr lvl="0"/>
            <a:endParaRPr lang="tr-TR" sz="3600" b="1" dirty="0">
              <a:effectLst>
                <a:outerShdw blurRad="38100" dist="38100" dir="2700000" algn="tl">
                  <a:srgbClr val="000000">
                    <a:alpha val="43137"/>
                  </a:srgbClr>
                </a:outerShdw>
              </a:effectLst>
              <a:latin typeface="Gabriola" pitchFamily="82" charset="0"/>
            </a:endParaRPr>
          </a:p>
          <a:p>
            <a:pPr lvl="0"/>
            <a:r>
              <a:rPr lang="tr-TR" sz="3600" b="1" dirty="0">
                <a:effectLst>
                  <a:outerShdw blurRad="38100" dist="38100" dir="2700000" algn="tl">
                    <a:srgbClr val="000000">
                      <a:alpha val="43137"/>
                    </a:srgbClr>
                  </a:outerShdw>
                </a:effectLst>
                <a:latin typeface="Gabriola" pitchFamily="82" charset="0"/>
              </a:rPr>
              <a:t>      “Gelin Üniversitemizi Bir Günde Temizleyelim: </a:t>
            </a:r>
          </a:p>
          <a:p>
            <a:pPr lvl="0"/>
            <a:r>
              <a:rPr lang="tr-TR" sz="3600" b="1" dirty="0">
                <a:effectLst>
                  <a:outerShdw blurRad="38100" dist="38100" dir="2700000" algn="tl">
                    <a:srgbClr val="000000">
                      <a:alpha val="43137"/>
                    </a:srgbClr>
                  </a:outerShdw>
                </a:effectLst>
                <a:latin typeface="Gabriola" pitchFamily="82" charset="0"/>
              </a:rPr>
              <a:t>      </a:t>
            </a:r>
            <a:r>
              <a:rPr lang="tr-TR" sz="3600" b="1" dirty="0" err="1">
                <a:effectLst>
                  <a:outerShdw blurRad="38100" dist="38100" dir="2700000" algn="tl">
                    <a:srgbClr val="000000">
                      <a:alpha val="43137"/>
                    </a:srgbClr>
                  </a:outerShdw>
                </a:effectLst>
                <a:latin typeface="Gabriola" pitchFamily="82" charset="0"/>
              </a:rPr>
              <a:t>Mış</a:t>
            </a:r>
            <a:r>
              <a:rPr lang="tr-TR" sz="3600" b="1" dirty="0">
                <a:effectLst>
                  <a:outerShdw blurRad="38100" dist="38100" dir="2700000" algn="tl">
                    <a:srgbClr val="000000">
                      <a:alpha val="43137"/>
                    </a:srgbClr>
                  </a:outerShdw>
                </a:effectLst>
                <a:latin typeface="Gabriola" pitchFamily="82" charset="0"/>
              </a:rPr>
              <a:t> Gibi Yapma; Mis Gibi Yap’’</a:t>
            </a:r>
            <a:r>
              <a:rPr lang="tr-TR" sz="3600" dirty="0">
                <a:latin typeface="Gabriola" pitchFamily="82" charset="0"/>
              </a:rPr>
              <a:t> etkinliği yapılacaktır…</a:t>
            </a:r>
          </a:p>
        </p:txBody>
      </p:sp>
      <p:sp>
        <p:nvSpPr>
          <p:cNvPr id="2" name="Slayt Numarası Yer Tutucusu 1"/>
          <p:cNvSpPr>
            <a:spLocks noGrp="1"/>
          </p:cNvSpPr>
          <p:nvPr>
            <p:ph type="sldNum" sz="quarter" idx="12"/>
          </p:nvPr>
        </p:nvSpPr>
        <p:spPr/>
        <p:txBody>
          <a:bodyPr/>
          <a:lstStyle/>
          <a:p>
            <a:fld id="{D57F1E4F-1CFF-5643-939E-02111984F565}" type="slidenum">
              <a:rPr lang="en-US" smtClean="0"/>
              <a:t>12</a:t>
            </a:fld>
            <a:endParaRPr lang="en-US" dirty="0"/>
          </a:p>
        </p:txBody>
      </p:sp>
      <p:pic>
        <p:nvPicPr>
          <p:cNvPr id="5" name="Picture 2" descr="http://www.akdeniz.edu.tr/tema/images/Sporbilimlerifak.png">
            <a:extLst>
              <a:ext uri="{FF2B5EF4-FFF2-40B4-BE49-F238E27FC236}">
                <a16:creationId xmlns:a16="http://schemas.microsoft.com/office/drawing/2014/main" id="{D170B751-2AF1-494D-9094-6B0DE8F48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3614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anim calcmode="lin" valueType="num">
                                      <p:cBhvr>
                                        <p:cTn id="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fade">
                                      <p:cBhvr>
                                        <p:cTn id="14" dur="500"/>
                                        <p:tgtEl>
                                          <p:spTgt spid="10">
                                            <p:txEl>
                                              <p:pRg st="3" end="3"/>
                                            </p:txEl>
                                          </p:spTgt>
                                        </p:tgtEl>
                                      </p:cBhvr>
                                    </p:animEffect>
                                    <p:anim calcmode="lin" valueType="num">
                                      <p:cBhvr>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10">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anim calcmode="lin" valueType="num">
                                      <p:cBhvr>
                                        <p:cTn id="20"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614905" y="2275218"/>
            <a:ext cx="9466469" cy="2431435"/>
          </a:xfrm>
          <a:prstGeom prst="rect">
            <a:avLst/>
          </a:prstGeom>
          <a:noFill/>
        </p:spPr>
        <p:txBody>
          <a:bodyPr wrap="square" rtlCol="0">
            <a:spAutoFit/>
          </a:bodyPr>
          <a:lstStyle/>
          <a:p>
            <a:pPr lvl="0"/>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PROJENİN </a:t>
            </a:r>
            <a:r>
              <a:rPr lang="tr-TR" sz="3200" b="1" dirty="0"/>
              <a:t>SÜRESİ</a:t>
            </a:r>
          </a:p>
          <a:p>
            <a:pPr lvl="0"/>
            <a:endParaRPr lang="tr-TR" sz="2400" dirty="0"/>
          </a:p>
          <a:p>
            <a:pPr marL="457200" indent="-457200">
              <a:buFont typeface="Wingdings" pitchFamily="2" charset="2"/>
              <a:buChar char="v"/>
            </a:pPr>
            <a:r>
              <a:rPr lang="tr-TR" sz="3600" b="1" dirty="0">
                <a:latin typeface="Gabriola" pitchFamily="82" charset="0"/>
              </a:rPr>
              <a:t> 15 Hafta: </a:t>
            </a:r>
            <a:r>
              <a:rPr lang="tr-TR" sz="3600" dirty="0">
                <a:latin typeface="Gabriola" pitchFamily="82" charset="0"/>
              </a:rPr>
              <a:t>2023-2024 Akademik Yılı, Bahar Dönemi Boyunca;</a:t>
            </a:r>
          </a:p>
          <a:p>
            <a:pPr marL="457200" indent="-457200">
              <a:buFont typeface="Wingdings" pitchFamily="2" charset="2"/>
              <a:buChar char="v"/>
            </a:pPr>
            <a:r>
              <a:rPr lang="tr-TR" sz="3600" dirty="0">
                <a:latin typeface="Gabriola" pitchFamily="82" charset="0"/>
              </a:rPr>
              <a:t> Haftada en az üç (3) saat, planlanmış uygulamalar…</a:t>
            </a:r>
          </a:p>
          <a:p>
            <a:endParaRPr lang="tr-TR" sz="24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13</a:t>
            </a:fld>
            <a:endParaRPr lang="en-US" dirty="0"/>
          </a:p>
        </p:txBody>
      </p:sp>
      <p:pic>
        <p:nvPicPr>
          <p:cNvPr id="6" name="Picture 2" descr="http://www.akdeniz.edu.tr/tema/images/Sporbilimlerifak.png">
            <a:extLst>
              <a:ext uri="{FF2B5EF4-FFF2-40B4-BE49-F238E27FC236}">
                <a16:creationId xmlns:a16="http://schemas.microsoft.com/office/drawing/2014/main" id="{337235D1-14AE-436B-BF09-25CB1F526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282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500"/>
                                        <p:tgtEl>
                                          <p:spTgt spid="10">
                                            <p:txEl>
                                              <p:pRg st="2" end="2"/>
                                            </p:txEl>
                                          </p:spTgt>
                                        </p:tgtEl>
                                      </p:cBhvr>
                                    </p:animEffect>
                                    <p:anim calcmode="lin" valueType="num">
                                      <p:cBhvr>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anim calcmode="lin" valueType="num">
                                      <p:cBhvr>
                                        <p:cTn id="22"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3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718156" y="803720"/>
            <a:ext cx="9029725" cy="5755422"/>
          </a:xfrm>
          <a:prstGeom prst="rect">
            <a:avLst/>
          </a:prstGeom>
          <a:noFill/>
        </p:spPr>
        <p:txBody>
          <a:bodyPr wrap="square" rtlCol="0">
            <a:spAutoFit/>
          </a:bodyPr>
          <a:lstStyle/>
          <a:p>
            <a:pPr lvl="0"/>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PROJENİN </a:t>
            </a:r>
            <a:r>
              <a:rPr lang="tr-TR" sz="3200" b="1" dirty="0"/>
              <a:t>ETKİNLİKLERİ</a:t>
            </a:r>
          </a:p>
          <a:p>
            <a:pPr lvl="0"/>
            <a:endParaRPr lang="tr-TR" dirty="0"/>
          </a:p>
          <a:p>
            <a:pPr marL="457200" lvl="0" indent="-457200">
              <a:buFont typeface="Wingdings" pitchFamily="2" charset="2"/>
              <a:buChar char="v"/>
            </a:pPr>
            <a:r>
              <a:rPr lang="tr-TR" sz="3200" dirty="0">
                <a:latin typeface="Gabriola" pitchFamily="82" charset="0"/>
              </a:rPr>
              <a:t>Görüşme ve yazışmalar;</a:t>
            </a:r>
          </a:p>
          <a:p>
            <a:pPr marL="457200" lvl="0" indent="-457200">
              <a:buFont typeface="Wingdings" pitchFamily="2" charset="2"/>
              <a:buChar char="v"/>
            </a:pPr>
            <a:r>
              <a:rPr lang="tr-TR" sz="3200" dirty="0">
                <a:latin typeface="Gabriola" pitchFamily="82" charset="0"/>
              </a:rPr>
              <a:t>Çevre, gürültü ve görüntü kirliliğini gidermeye yönelik,                             haftalık uygulamalar;</a:t>
            </a:r>
          </a:p>
          <a:p>
            <a:pPr marL="457200" lvl="0" indent="-457200">
              <a:buFont typeface="Wingdings" pitchFamily="2" charset="2"/>
              <a:buChar char="v"/>
            </a:pPr>
            <a:r>
              <a:rPr lang="tr-TR" sz="3200" dirty="0">
                <a:latin typeface="Gabriola" pitchFamily="82" charset="0"/>
              </a:rPr>
              <a:t>İç mekânları düzenlemeye yönelik, haftalık uygulamalar;</a:t>
            </a:r>
          </a:p>
          <a:p>
            <a:pPr marL="457200" lvl="0" indent="-457200">
              <a:buFont typeface="Wingdings" pitchFamily="2" charset="2"/>
              <a:buChar char="v"/>
            </a:pPr>
            <a:r>
              <a:rPr lang="tr-TR" sz="3200" dirty="0">
                <a:latin typeface="Gabriola" pitchFamily="82" charset="0"/>
              </a:rPr>
              <a:t>Engellilerin yaşamlarını kolaylaştırmaya yönelik, haftalık uygulamalar;</a:t>
            </a:r>
          </a:p>
          <a:p>
            <a:pPr marL="457200" lvl="0" indent="-457200">
              <a:buFont typeface="Wingdings" pitchFamily="2" charset="2"/>
              <a:buChar char="v"/>
            </a:pPr>
            <a:r>
              <a:rPr lang="tr-TR" sz="3200" dirty="0">
                <a:latin typeface="Gabriola" pitchFamily="82" charset="0"/>
              </a:rPr>
              <a:t>Tanıtıcı duyuru ve afiş çalışmaları;</a:t>
            </a:r>
          </a:p>
          <a:p>
            <a:pPr marL="457200" lvl="0" indent="-457200">
              <a:buFont typeface="Wingdings" pitchFamily="2" charset="2"/>
              <a:buChar char="v"/>
            </a:pPr>
            <a:r>
              <a:rPr lang="tr-TR" sz="3200" dirty="0">
                <a:latin typeface="Gabriola" pitchFamily="82" charset="0"/>
              </a:rPr>
              <a:t>Ortak kullanım alanlarının düzenlenmesi, iyileştirilmesi;</a:t>
            </a:r>
          </a:p>
          <a:p>
            <a:pPr marL="457200" lvl="0" indent="-457200">
              <a:buFont typeface="Wingdings" pitchFamily="2" charset="2"/>
              <a:buChar char="v"/>
            </a:pPr>
            <a:r>
              <a:rPr lang="tr-TR" sz="3200" dirty="0">
                <a:latin typeface="Gabriola" pitchFamily="82" charset="0"/>
              </a:rPr>
              <a:t>“Çevremiz” konulu toplantı ve söyleşiler;</a:t>
            </a:r>
          </a:p>
          <a:p>
            <a:pPr marL="457200" lvl="0" indent="-457200">
              <a:buFont typeface="Wingdings" pitchFamily="2" charset="2"/>
              <a:buChar char="v"/>
            </a:pPr>
            <a:endParaRPr lang="tr-TR" sz="2800" dirty="0">
              <a:latin typeface="Gabriola" pitchFamily="82" charset="0"/>
            </a:endParaRPr>
          </a:p>
        </p:txBody>
      </p:sp>
      <p:sp>
        <p:nvSpPr>
          <p:cNvPr id="2" name="Slayt Numarası Yer Tutucusu 1"/>
          <p:cNvSpPr>
            <a:spLocks noGrp="1"/>
          </p:cNvSpPr>
          <p:nvPr>
            <p:ph type="sldNum" sz="quarter" idx="12"/>
          </p:nvPr>
        </p:nvSpPr>
        <p:spPr/>
        <p:txBody>
          <a:bodyPr/>
          <a:lstStyle/>
          <a:p>
            <a:fld id="{D57F1E4F-1CFF-5643-939E-02111984F565}" type="slidenum">
              <a:rPr lang="en-US" smtClean="0"/>
              <a:t>14</a:t>
            </a:fld>
            <a:endParaRPr lang="en-US" dirty="0"/>
          </a:p>
        </p:txBody>
      </p:sp>
      <p:pic>
        <p:nvPicPr>
          <p:cNvPr id="5" name="Picture 2" descr="http://www.akdeniz.edu.tr/tema/images/Sporbilimlerifak.png">
            <a:extLst>
              <a:ext uri="{FF2B5EF4-FFF2-40B4-BE49-F238E27FC236}">
                <a16:creationId xmlns:a16="http://schemas.microsoft.com/office/drawing/2014/main" id="{B5114B45-5867-45FC-8975-B7290FAFF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9078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67725" y="1736953"/>
            <a:ext cx="10957858" cy="2739211"/>
          </a:xfrm>
          <a:prstGeom prst="rect">
            <a:avLst/>
          </a:prstGeom>
          <a:noFill/>
        </p:spPr>
        <p:txBody>
          <a:bodyPr wrap="square" lIns="91440" tIns="45720" rIns="91440" bIns="45720" rtlCol="0" anchor="t">
            <a:spAutoFit/>
          </a:bodyPr>
          <a:lstStyle/>
          <a:p>
            <a:pPr lvl="0"/>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PROJENİN </a:t>
            </a:r>
            <a:r>
              <a:rPr lang="tr-TR" sz="2800" b="1" dirty="0"/>
              <a:t>MALİYETİ</a:t>
            </a:r>
            <a:r>
              <a:rPr lang="tr-TR" sz="1600" b="1" dirty="0"/>
              <a:t> </a:t>
            </a:r>
          </a:p>
          <a:p>
            <a:pPr lvl="0"/>
            <a:endParaRPr lang="tr-TR" sz="3600" dirty="0"/>
          </a:p>
          <a:p>
            <a:pPr marL="457200" indent="-457200">
              <a:buFont typeface="Wingdings" pitchFamily="2" charset="2"/>
              <a:buChar char="v"/>
            </a:pPr>
            <a:r>
              <a:rPr lang="tr-TR" sz="3600" dirty="0">
                <a:latin typeface="Gabriola" pitchFamily="82" charset="0"/>
              </a:rPr>
              <a:t>Üniversitemiz, Fakültemiz ve Yerel Yönetimlerin öz kaynakları ile yürütülecek, emek-yoğun bir projedir. </a:t>
            </a:r>
          </a:p>
          <a:p>
            <a:pPr marL="457200" indent="-457200">
              <a:buFont typeface="Wingdings" pitchFamily="2" charset="2"/>
              <a:buChar char="v"/>
            </a:pPr>
            <a:r>
              <a:rPr lang="tr-TR" sz="3600" dirty="0">
                <a:latin typeface="Gabriola"/>
              </a:rPr>
              <a:t>Sponsorlardan, on bin (10.000) TL. karşılığı, aynî katkı  beklenmektedir.</a:t>
            </a:r>
          </a:p>
        </p:txBody>
      </p:sp>
      <p:sp>
        <p:nvSpPr>
          <p:cNvPr id="2" name="Slayt Numarası Yer Tutucusu 1"/>
          <p:cNvSpPr>
            <a:spLocks noGrp="1"/>
          </p:cNvSpPr>
          <p:nvPr>
            <p:ph type="sldNum" sz="quarter" idx="12"/>
          </p:nvPr>
        </p:nvSpPr>
        <p:spPr/>
        <p:txBody>
          <a:bodyPr/>
          <a:lstStyle/>
          <a:p>
            <a:fld id="{D57F1E4F-1CFF-5643-939E-02111984F565}" type="slidenum">
              <a:rPr lang="en-US" smtClean="0"/>
              <a:t>15</a:t>
            </a:fld>
            <a:endParaRPr lang="en-US" dirty="0"/>
          </a:p>
        </p:txBody>
      </p:sp>
      <p:pic>
        <p:nvPicPr>
          <p:cNvPr id="5" name="Picture 2" descr="http://www.akdeniz.edu.tr/tema/images/Sporbilimlerifak.png">
            <a:extLst>
              <a:ext uri="{FF2B5EF4-FFF2-40B4-BE49-F238E27FC236}">
                <a16:creationId xmlns:a16="http://schemas.microsoft.com/office/drawing/2014/main" id="{CD9642A1-5443-415B-88E4-81F965940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89216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500"/>
                                        <p:tgtEl>
                                          <p:spTgt spid="10">
                                            <p:txEl>
                                              <p:pRg st="2" end="2"/>
                                            </p:txEl>
                                          </p:spTgt>
                                        </p:tgtEl>
                                      </p:cBhvr>
                                    </p:animEffect>
                                    <p:anim calcmode="lin" valueType="num">
                                      <p:cBhvr>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10">
                                            <p:txEl>
                                              <p:pRg st="2" end="2"/>
                                            </p:txEl>
                                          </p:spTgt>
                                        </p:tgtEl>
                                        <p:attrNameLst>
                                          <p:attrName>style.opacity</p:attrName>
                                        </p:attrNameLst>
                                      </p:cBhvr>
                                      <p:to>
                                        <p:strVal val="0.5"/>
                                      </p:to>
                                    </p:set>
                                    <p:animEffect filter="image" prLst="opacity: 0.5">
                                      <p:cBhvr rctx="IE">
                                        <p:cTn id="21" dur="indefinite"/>
                                        <p:tgtEl>
                                          <p:spTgt spid="10">
                                            <p:txEl>
                                              <p:pRg st="2" end="2"/>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anim calcmode="lin" valueType="num">
                                      <p:cBhvr>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37"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900" decel="100000" fill="hold"/>
                                        <p:tgtEl>
                                          <p:spTgt spid="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0D66F4-36FE-6B0F-FC18-AB1C0651835A}"/>
              </a:ext>
            </a:extLst>
          </p:cNvPr>
          <p:cNvSpPr>
            <a:spLocks noGrp="1"/>
          </p:cNvSpPr>
          <p:nvPr>
            <p:ph idx="1"/>
          </p:nvPr>
        </p:nvSpPr>
        <p:spPr>
          <a:xfrm>
            <a:off x="1192253" y="417587"/>
            <a:ext cx="8946541" cy="5952670"/>
          </a:xfrm>
        </p:spPr>
        <p:txBody>
          <a:bodyPr/>
          <a:lstStyle/>
          <a:p>
            <a:pPr marL="0" indent="0">
              <a:buNone/>
            </a:pPr>
            <a:r>
              <a:rPr lang="tr-TR" dirty="0"/>
              <a:t>                            </a:t>
            </a:r>
            <a:r>
              <a:rPr lang="tr-TR" sz="3200" b="1" dirty="0"/>
              <a:t>Projenin Maliyeti</a:t>
            </a:r>
          </a:p>
        </p:txBody>
      </p:sp>
      <p:sp>
        <p:nvSpPr>
          <p:cNvPr id="4" name="Slayt Numarası Yer Tutucusu 3">
            <a:extLst>
              <a:ext uri="{FF2B5EF4-FFF2-40B4-BE49-F238E27FC236}">
                <a16:creationId xmlns:a16="http://schemas.microsoft.com/office/drawing/2014/main" id="{EC0397D0-BDA7-30A2-AC5B-D8079B4C0C35}"/>
              </a:ext>
            </a:extLst>
          </p:cNvPr>
          <p:cNvSpPr>
            <a:spLocks noGrp="1"/>
          </p:cNvSpPr>
          <p:nvPr>
            <p:ph type="sldNum" sz="quarter" idx="12"/>
          </p:nvPr>
        </p:nvSpPr>
        <p:spPr/>
        <p:txBody>
          <a:bodyPr/>
          <a:lstStyle/>
          <a:p>
            <a:fld id="{D57F1E4F-1CFF-5643-939E-02111984F565}" type="slidenum">
              <a:rPr lang="en-US" smtClean="0"/>
              <a:t>16</a:t>
            </a:fld>
            <a:endParaRPr lang="en-US" dirty="0"/>
          </a:p>
        </p:txBody>
      </p:sp>
      <p:pic>
        <p:nvPicPr>
          <p:cNvPr id="7" name="Resim 6" descr="metin, ekran görüntüsü, sayı, numara, yazı tipi içeren bir resim&#10;&#10;Açıklama otomatik olarak oluşturuldu">
            <a:extLst>
              <a:ext uri="{FF2B5EF4-FFF2-40B4-BE49-F238E27FC236}">
                <a16:creationId xmlns:a16="http://schemas.microsoft.com/office/drawing/2014/main" id="{8C11000F-9C5A-872D-2814-88DC49F3F2AA}"/>
              </a:ext>
            </a:extLst>
          </p:cNvPr>
          <p:cNvPicPr>
            <a:picLocks noChangeAspect="1"/>
          </p:cNvPicPr>
          <p:nvPr/>
        </p:nvPicPr>
        <p:blipFill>
          <a:blip r:embed="rId2"/>
          <a:stretch>
            <a:fillRect/>
          </a:stretch>
        </p:blipFill>
        <p:spPr>
          <a:xfrm>
            <a:off x="900483" y="1239520"/>
            <a:ext cx="8371840" cy="4734560"/>
          </a:xfrm>
          <a:prstGeom prst="rect">
            <a:avLst/>
          </a:prstGeom>
        </p:spPr>
      </p:pic>
      <p:pic>
        <p:nvPicPr>
          <p:cNvPr id="8" name="Picture 2" descr="http://www.akdeniz.edu.tr/tema/images/Sporbilimlerifak.png">
            <a:extLst>
              <a:ext uri="{FF2B5EF4-FFF2-40B4-BE49-F238E27FC236}">
                <a16:creationId xmlns:a16="http://schemas.microsoft.com/office/drawing/2014/main" id="{4E54CF70-609B-41FA-A4D1-6ED761AC9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5995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63CDA84A-1178-A0C3-A531-E3E1E308C9DB}"/>
              </a:ext>
            </a:extLst>
          </p:cNvPr>
          <p:cNvPicPr>
            <a:picLocks noGrp="1" noChangeAspect="1"/>
          </p:cNvPicPr>
          <p:nvPr>
            <p:ph idx="1"/>
          </p:nvPr>
        </p:nvPicPr>
        <p:blipFill>
          <a:blip r:embed="rId2"/>
          <a:stretch>
            <a:fillRect/>
          </a:stretch>
        </p:blipFill>
        <p:spPr>
          <a:xfrm>
            <a:off x="1432560" y="921266"/>
            <a:ext cx="8128000" cy="4844172"/>
          </a:xfrm>
          <a:noFill/>
          <a:ln>
            <a:noFill/>
          </a:ln>
        </p:spPr>
        <p:style>
          <a:lnRef idx="0">
            <a:scrgbClr r="0" g="0" b="0"/>
          </a:lnRef>
          <a:fillRef idx="0">
            <a:scrgbClr r="0" g="0" b="0"/>
          </a:fillRef>
          <a:effectRef idx="0">
            <a:scrgbClr r="0" g="0" b="0"/>
          </a:effectRef>
          <a:fontRef idx="minor">
            <a:schemeClr val="dk1"/>
          </a:fontRef>
        </p:style>
      </p:pic>
      <p:sp>
        <p:nvSpPr>
          <p:cNvPr id="4" name="Slayt Numarası Yer Tutucusu 3">
            <a:extLst>
              <a:ext uri="{FF2B5EF4-FFF2-40B4-BE49-F238E27FC236}">
                <a16:creationId xmlns:a16="http://schemas.microsoft.com/office/drawing/2014/main" id="{C653E237-940A-5EF1-75DA-C381A8DF6F02}"/>
              </a:ext>
            </a:extLst>
          </p:cNvPr>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Picture 2" descr="http://www.akdeniz.edu.tr/tema/images/Sporbilimlerifak.png">
            <a:extLst>
              <a:ext uri="{FF2B5EF4-FFF2-40B4-BE49-F238E27FC236}">
                <a16:creationId xmlns:a16="http://schemas.microsoft.com/office/drawing/2014/main" id="{F54DC920-380F-4E01-A9A1-5F9F70819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6942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38329" y="693766"/>
            <a:ext cx="9534521" cy="6186309"/>
          </a:xfrm>
          <a:prstGeom prst="rect">
            <a:avLst/>
          </a:prstGeom>
          <a:noFill/>
        </p:spPr>
        <p:txBody>
          <a:bodyPr wrap="square" rtlCol="0">
            <a:spAutoFit/>
          </a:bodyPr>
          <a:lstStyle/>
          <a:p>
            <a:pPr lvl="0"/>
            <a:r>
              <a:rPr lang="tr-TR" sz="3200" b="1" dirty="0"/>
              <a:t>    PROJEDEN BEKLENEN SONUÇLAR, KATKILAR</a:t>
            </a:r>
          </a:p>
          <a:p>
            <a:pPr lvl="0"/>
            <a:endParaRPr lang="tr-TR" sz="2000" dirty="0"/>
          </a:p>
          <a:p>
            <a:pPr marL="457200" indent="-457200">
              <a:buFont typeface="Wingdings" pitchFamily="2" charset="2"/>
              <a:buChar char="v"/>
            </a:pPr>
            <a:r>
              <a:rPr lang="tr-TR" sz="3200" dirty="0">
                <a:latin typeface="Gabriola" pitchFamily="82" charset="0"/>
              </a:rPr>
              <a:t>Üniversitemizde / Fakültemizde çevre, gürültü ve görüntü kirliliği azaldı;</a:t>
            </a:r>
          </a:p>
          <a:p>
            <a:pPr marL="457200" indent="-457200">
              <a:buFont typeface="Wingdings" pitchFamily="2" charset="2"/>
              <a:buChar char="v"/>
            </a:pPr>
            <a:r>
              <a:rPr lang="tr-TR" sz="3200" dirty="0">
                <a:latin typeface="Gabriola" pitchFamily="82" charset="0"/>
              </a:rPr>
              <a:t>Fakültemiz ve çevresi daha güzel, estetik bir görünüm kazandı; </a:t>
            </a:r>
          </a:p>
          <a:p>
            <a:pPr marL="457200" indent="-457200">
              <a:buFont typeface="Wingdings" pitchFamily="2" charset="2"/>
              <a:buChar char="v"/>
            </a:pPr>
            <a:r>
              <a:rPr lang="tr-TR" sz="3200" dirty="0">
                <a:latin typeface="Gabriola" pitchFamily="82" charset="0"/>
              </a:rPr>
              <a:t>Farkındalık sağlandı;</a:t>
            </a:r>
          </a:p>
          <a:p>
            <a:pPr marL="457200" indent="-457200">
              <a:buFont typeface="Wingdings" pitchFamily="2" charset="2"/>
              <a:buChar char="v"/>
            </a:pPr>
            <a:r>
              <a:rPr lang="tr-TR" sz="3200" dirty="0">
                <a:latin typeface="Gabriola" pitchFamily="82" charset="0"/>
              </a:rPr>
              <a:t>Fakültemiz (kapalı ve açık) mekânlarını daha etkin ve verimli </a:t>
            </a:r>
          </a:p>
          <a:p>
            <a:r>
              <a:rPr lang="tr-TR" sz="3200" dirty="0">
                <a:latin typeface="Gabriola" pitchFamily="82" charset="0"/>
              </a:rPr>
              <a:t>      kullanılmaya başlandı;</a:t>
            </a:r>
          </a:p>
          <a:p>
            <a:pPr marL="457200" indent="-457200">
              <a:buFont typeface="Wingdings" pitchFamily="2" charset="2"/>
              <a:buChar char="v"/>
            </a:pPr>
            <a:r>
              <a:rPr lang="tr-TR" sz="3200" dirty="0">
                <a:latin typeface="Gabriola" pitchFamily="82" charset="0"/>
              </a:rPr>
              <a:t>Engellilerin yaşamları kolaylaştırıldı; </a:t>
            </a:r>
          </a:p>
          <a:p>
            <a:pPr marL="457200" indent="-457200">
              <a:buFont typeface="Wingdings" pitchFamily="2" charset="2"/>
              <a:buChar char="v"/>
            </a:pPr>
            <a:r>
              <a:rPr lang="tr-TR" sz="3200" dirty="0">
                <a:latin typeface="Gabriola" pitchFamily="82" charset="0"/>
              </a:rPr>
              <a:t>Kurum kültürünün, aidiyet duygusunun gelişmesine,</a:t>
            </a:r>
          </a:p>
          <a:p>
            <a:r>
              <a:rPr lang="tr-TR" sz="3200" dirty="0">
                <a:latin typeface="Gabriola" pitchFamily="82" charset="0"/>
              </a:rPr>
              <a:t>      dolayısıyla yaşam kalitemizin yükselmesine katkı sağlandı…</a:t>
            </a:r>
          </a:p>
          <a:p>
            <a:endParaRPr lang="tr-TR" sz="2800" dirty="0">
              <a:latin typeface="Gabriola" pitchFamily="82" charset="0"/>
            </a:endParaRPr>
          </a:p>
          <a:p>
            <a:pPr marL="457200" indent="-457200">
              <a:buFont typeface="Wingdings" pitchFamily="2" charset="2"/>
              <a:buChar char="v"/>
            </a:pPr>
            <a:endParaRPr lang="tr-TR" sz="2800" dirty="0">
              <a:latin typeface="Gabriola" pitchFamily="82" charset="0"/>
            </a:endParaRPr>
          </a:p>
        </p:txBody>
      </p:sp>
      <p:sp>
        <p:nvSpPr>
          <p:cNvPr id="2" name="Slayt Numarası Yer Tutucusu 1"/>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2" descr="http://www.akdeniz.edu.tr/tema/images/Sporbilimlerifak.png">
            <a:extLst>
              <a:ext uri="{FF2B5EF4-FFF2-40B4-BE49-F238E27FC236}">
                <a16:creationId xmlns:a16="http://schemas.microsoft.com/office/drawing/2014/main" id="{533A6B81-E818-4F5C-A0DA-8F0808EE8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438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221355" y="275792"/>
            <a:ext cx="9299491" cy="6586418"/>
          </a:xfrm>
          <a:prstGeom prst="rect">
            <a:avLst/>
          </a:prstGeom>
          <a:noFill/>
        </p:spPr>
        <p:txBody>
          <a:bodyPr wrap="square" rtlCol="0">
            <a:spAutoFit/>
          </a:bodyPr>
          <a:lstStyle/>
          <a:p>
            <a:pPr lvl="0" algn="ctr"/>
            <a:endParaRPr lang="tr-TR" sz="3200" b="1" dirty="0"/>
          </a:p>
          <a:p>
            <a:pPr lvl="0" algn="ctr"/>
            <a:r>
              <a:rPr lang="tr-TR" sz="3200" b="1" dirty="0"/>
              <a:t>    PROJENİN SÜRDÜRÜLEBİLİRLİĞİ </a:t>
            </a:r>
            <a:r>
              <a:rPr lang="tr-TR" b="1" dirty="0"/>
              <a:t> </a:t>
            </a:r>
          </a:p>
          <a:p>
            <a:pPr lvl="0" algn="ctr"/>
            <a:endParaRPr lang="tr-TR" sz="3600" dirty="0"/>
          </a:p>
          <a:p>
            <a:pPr marL="457200" indent="-457200" algn="ctr">
              <a:buFont typeface="Wingdings" pitchFamily="2" charset="2"/>
              <a:buChar char="v"/>
            </a:pPr>
            <a:r>
              <a:rPr lang="tr-TR" sz="3000" dirty="0">
                <a:latin typeface="Gabriola" pitchFamily="82" charset="0"/>
              </a:rPr>
              <a:t>Projenin 6. yılıdır. Proje, 2019 yılında, Akdeniz Üniversitesi Çevre Hizmet Ödülü’ne, 2022 yılında, Akdeniz Üniversitesi Spor Bilimleri Fakültesi Toplumsal Duyarlılık ve Katkı Projeleri Koordinatörlüğünün “En Başarılı 3. Proje” Ödülü’ne lâyık görülmüştü; </a:t>
            </a:r>
          </a:p>
          <a:p>
            <a:pPr marL="457200" indent="-457200" algn="ctr">
              <a:buFont typeface="Wingdings" pitchFamily="2" charset="2"/>
              <a:buChar char="v"/>
            </a:pPr>
            <a:r>
              <a:rPr lang="tr-TR" sz="3000" dirty="0">
                <a:latin typeface="Gabriola" pitchFamily="82" charset="0"/>
              </a:rPr>
              <a:t>Proje, çıktılarına bağlı olarak, gelecek yıl / yıllarda Üniversitemizin diğer birimlerinde de, geliştirilerek uygulanabilir. Bunun için, projede diğer bölümlerden, özellikle de 2. sınıflardan gönüllüler yer almıştır;</a:t>
            </a:r>
          </a:p>
          <a:p>
            <a:pPr marL="457200" indent="-457200" algn="ctr">
              <a:buFont typeface="Wingdings" pitchFamily="2" charset="2"/>
              <a:buChar char="v"/>
            </a:pPr>
            <a:r>
              <a:rPr lang="tr-TR" sz="3000" dirty="0">
                <a:latin typeface="Gabriola" panose="04040605051002020D02" pitchFamily="82" charset="0"/>
              </a:rPr>
              <a:t>Projeye Üniversitemizin ilçelerdeki birimlerde eklenebilir;</a:t>
            </a:r>
          </a:p>
          <a:p>
            <a:pPr algn="ctr">
              <a:buClr>
                <a:schemeClr val="tx1"/>
              </a:buClr>
              <a:buSzPct val="100000"/>
              <a:buFont typeface="Wingdings" panose="05000000000000000000" pitchFamily="2" charset="2"/>
              <a:buChar char="v"/>
            </a:pPr>
            <a:r>
              <a:rPr lang="tr-TR" sz="3000" dirty="0">
                <a:latin typeface="Gabriola" pitchFamily="82" charset="0"/>
              </a:rPr>
              <a:t> Proje, kentimiz ve diğer üniversiteler için, örnek oluşturabilir…</a:t>
            </a:r>
          </a:p>
          <a:p>
            <a:pPr marL="457200" indent="-457200" algn="ctr">
              <a:buFont typeface="Wingdings" pitchFamily="2" charset="2"/>
              <a:buChar char="v"/>
            </a:pPr>
            <a:endParaRPr lang="tr-TR" sz="2800" dirty="0">
              <a:latin typeface="Gabriola" pitchFamily="82" charset="0"/>
            </a:endParaRPr>
          </a:p>
          <a:p>
            <a:pPr algn="ctr"/>
            <a:endParaRPr lang="tr-TR" sz="24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19</a:t>
            </a:fld>
            <a:endParaRPr lang="en-US" dirty="0"/>
          </a:p>
        </p:txBody>
      </p:sp>
      <p:pic>
        <p:nvPicPr>
          <p:cNvPr id="5" name="Picture 2" descr="http://www.akdeniz.edu.tr/tema/images/Sporbilimlerifak.png">
            <a:extLst>
              <a:ext uri="{FF2B5EF4-FFF2-40B4-BE49-F238E27FC236}">
                <a16:creationId xmlns:a16="http://schemas.microsoft.com/office/drawing/2014/main" id="{DF63FBBD-7CBC-46A1-A19E-BDD5A2F4A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9649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83341" y="1811516"/>
            <a:ext cx="10096754" cy="3077766"/>
          </a:xfrm>
          <a:prstGeom prst="rect">
            <a:avLst/>
          </a:prstGeom>
          <a:noFill/>
        </p:spPr>
        <p:txBody>
          <a:bodyPr wrap="square" rtlCol="0">
            <a:spAutoFit/>
          </a:bodyPr>
          <a:lstStyle/>
          <a:p>
            <a:pPr lvl="0"/>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PROJENİN ADI / SLOGANI</a:t>
            </a:r>
            <a:r>
              <a:rPr lang="tr-TR" b="1" dirty="0"/>
              <a:t> </a:t>
            </a:r>
          </a:p>
          <a:p>
            <a:pPr lvl="0"/>
            <a:endParaRPr lang="tr-TR" sz="3600" dirty="0"/>
          </a:p>
          <a:p>
            <a:pPr marL="457200" indent="-457200">
              <a:buFont typeface="Wingdings" pitchFamily="2" charset="2"/>
              <a:buChar char="v"/>
            </a:pPr>
            <a:r>
              <a:rPr lang="tr-TR" sz="3600" dirty="0">
                <a:latin typeface="Gabriola" pitchFamily="82" charset="0"/>
              </a:rPr>
              <a:t>“Temiz, Güzel Çevre; Sağlıklı, Mutlu Üniversite Projesi (6. Yıl)”</a:t>
            </a:r>
          </a:p>
          <a:p>
            <a:pPr marL="457200" indent="-457200">
              <a:buFont typeface="Wingdings" pitchFamily="2" charset="2"/>
              <a:buChar char="v"/>
            </a:pPr>
            <a:r>
              <a:rPr lang="tr-TR" sz="3600" dirty="0">
                <a:latin typeface="Gabriola" pitchFamily="82" charset="0"/>
              </a:rPr>
              <a:t>“En Temiz Akdeniz: Mış Gibi Yapma; Mis Gibi Yap”</a:t>
            </a:r>
          </a:p>
          <a:p>
            <a:pPr marL="457200" indent="-457200">
              <a:buFont typeface="Wingdings" pitchFamily="2" charset="2"/>
              <a:buChar char="v"/>
            </a:pPr>
            <a:r>
              <a:rPr lang="tr-TR" sz="3600" dirty="0">
                <a:latin typeface="Gabriola" pitchFamily="82" charset="0"/>
              </a:rPr>
              <a:t>“Çevreyi Hor Gören, Geleceği Zor Görür”</a:t>
            </a:r>
          </a:p>
          <a:p>
            <a:endParaRPr lang="tr-TR"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2</a:t>
            </a:fld>
            <a:endParaRPr lang="en-US" dirty="0"/>
          </a:p>
        </p:txBody>
      </p:sp>
      <p:pic>
        <p:nvPicPr>
          <p:cNvPr id="5" name="Picture 2" descr="http://www.akdeniz.edu.tr/tema/images/Sporbilimlerifak.png">
            <a:extLst>
              <a:ext uri="{FF2B5EF4-FFF2-40B4-BE49-F238E27FC236}">
                <a16:creationId xmlns:a16="http://schemas.microsoft.com/office/drawing/2014/main" id="{F181255C-0EE4-4DAA-8AE7-D7DC7FBD7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891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anim calcmode="lin" valueType="num">
                                      <p:cBhvr>
                                        <p:cTn id="1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anim calcmode="lin" valueType="num">
                                      <p:cBhvr>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anim calcmode="lin" valueType="num">
                                      <p:cBhvr>
                                        <p:cTn id="2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37"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900" decel="100000" fill="hold"/>
                                        <p:tgtEl>
                                          <p:spTgt spid="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20</a:t>
            </a:fld>
            <a:endParaRPr lang="en-US" dirty="0"/>
          </a:p>
        </p:txBody>
      </p:sp>
      <p:sp>
        <p:nvSpPr>
          <p:cNvPr id="16" name="Metin kutusu 15">
            <a:extLst>
              <a:ext uri="{FF2B5EF4-FFF2-40B4-BE49-F238E27FC236}">
                <a16:creationId xmlns:a16="http://schemas.microsoft.com/office/drawing/2014/main" id="{EFEDD88A-698E-8646-BA8A-9E41D2A8F1D4}"/>
              </a:ext>
            </a:extLst>
          </p:cNvPr>
          <p:cNvSpPr txBox="1"/>
          <p:nvPr/>
        </p:nvSpPr>
        <p:spPr>
          <a:xfrm>
            <a:off x="3019858" y="3234128"/>
            <a:ext cx="6113936" cy="369332"/>
          </a:xfrm>
          <a:prstGeom prst="rect">
            <a:avLst/>
          </a:prstGeom>
          <a:noFill/>
        </p:spPr>
        <p:txBody>
          <a:bodyPr wrap="square">
            <a:spAutoFit/>
          </a:bodyPr>
          <a:lstStyle/>
          <a:p>
            <a:pPr marL="0" algn="l" rtl="0" eaLnBrk="1" fontAlgn="t" latinLnBrk="0" hangingPunct="1">
              <a:spcBef>
                <a:spcPts val="0"/>
              </a:spcBef>
              <a:spcAft>
                <a:spcPts val="0"/>
              </a:spcAft>
            </a:pPr>
            <a:endParaRPr lang="tr-TR" sz="1800" b="0" i="0" u="none" strike="noStrike">
              <a:effectLst/>
              <a:latin typeface="Arial" panose="020B0604020202020204" pitchFamily="34" charset="0"/>
            </a:endParaRPr>
          </a:p>
        </p:txBody>
      </p:sp>
      <p:sp>
        <p:nvSpPr>
          <p:cNvPr id="7" name="Metin kutusu 6">
            <a:extLst>
              <a:ext uri="{FF2B5EF4-FFF2-40B4-BE49-F238E27FC236}">
                <a16:creationId xmlns:a16="http://schemas.microsoft.com/office/drawing/2014/main" id="{67C63986-24E7-CB89-F31C-DEE53A6B1503}"/>
              </a:ext>
            </a:extLst>
          </p:cNvPr>
          <p:cNvSpPr txBox="1"/>
          <p:nvPr/>
        </p:nvSpPr>
        <p:spPr>
          <a:xfrm>
            <a:off x="3803419" y="183205"/>
            <a:ext cx="2569519" cy="584775"/>
          </a:xfrm>
          <a:prstGeom prst="rect">
            <a:avLst/>
          </a:prstGeom>
          <a:noFill/>
        </p:spPr>
        <p:txBody>
          <a:bodyPr wrap="square" rtlCol="0">
            <a:spAutoFit/>
          </a:bodyPr>
          <a:lstStyle/>
          <a:p>
            <a:r>
              <a:rPr lang="tr-TR" sz="3200" b="1" dirty="0">
                <a:latin typeface="Gabriola" panose="04040605051002020D02" pitchFamily="82" charset="0"/>
              </a:rPr>
              <a:t>Projenin</a:t>
            </a:r>
            <a:r>
              <a:rPr lang="tr-TR" sz="3200" b="1" dirty="0">
                <a:solidFill>
                  <a:schemeClr val="accent3"/>
                </a:solidFill>
                <a:latin typeface="Gabriola" panose="04040605051002020D02" pitchFamily="82" charset="0"/>
              </a:rPr>
              <a:t> </a:t>
            </a:r>
            <a:r>
              <a:rPr lang="tr-TR" sz="3200" b="1" dirty="0">
                <a:latin typeface="Gabriola" panose="04040605051002020D02" pitchFamily="82" charset="0"/>
              </a:rPr>
              <a:t>İş Planı</a:t>
            </a:r>
          </a:p>
        </p:txBody>
      </p:sp>
      <p:graphicFrame>
        <p:nvGraphicFramePr>
          <p:cNvPr id="9" name="Tablo 8">
            <a:extLst>
              <a:ext uri="{FF2B5EF4-FFF2-40B4-BE49-F238E27FC236}">
                <a16:creationId xmlns:a16="http://schemas.microsoft.com/office/drawing/2014/main" id="{F12776D6-1BF0-ABE6-1745-19E6B4C61E95}"/>
              </a:ext>
            </a:extLst>
          </p:cNvPr>
          <p:cNvGraphicFramePr>
            <a:graphicFrameLocks noGrp="1"/>
          </p:cNvGraphicFramePr>
          <p:nvPr>
            <p:extLst>
              <p:ext uri="{D42A27DB-BD31-4B8C-83A1-F6EECF244321}">
                <p14:modId xmlns:p14="http://schemas.microsoft.com/office/powerpoint/2010/main" val="2213423729"/>
              </p:ext>
            </p:extLst>
          </p:nvPr>
        </p:nvGraphicFramePr>
        <p:xfrm>
          <a:off x="792480" y="895251"/>
          <a:ext cx="8798220" cy="5655666"/>
        </p:xfrm>
        <a:graphic>
          <a:graphicData uri="http://schemas.openxmlformats.org/drawingml/2006/table">
            <a:tbl>
              <a:tblPr firstRow="1" firstCol="1" bandRow="1">
                <a:tableStyleId>{5C22544A-7EE6-4342-B048-85BDC9FD1C3A}</a:tableStyleId>
              </a:tblPr>
              <a:tblGrid>
                <a:gridCol w="1687180">
                  <a:extLst>
                    <a:ext uri="{9D8B030D-6E8A-4147-A177-3AD203B41FA5}">
                      <a16:colId xmlns:a16="http://schemas.microsoft.com/office/drawing/2014/main" val="1956068453"/>
                    </a:ext>
                  </a:extLst>
                </a:gridCol>
                <a:gridCol w="2215991">
                  <a:extLst>
                    <a:ext uri="{9D8B030D-6E8A-4147-A177-3AD203B41FA5}">
                      <a16:colId xmlns:a16="http://schemas.microsoft.com/office/drawing/2014/main" val="2259905118"/>
                    </a:ext>
                  </a:extLst>
                </a:gridCol>
                <a:gridCol w="1230996">
                  <a:extLst>
                    <a:ext uri="{9D8B030D-6E8A-4147-A177-3AD203B41FA5}">
                      <a16:colId xmlns:a16="http://schemas.microsoft.com/office/drawing/2014/main" val="2419830681"/>
                    </a:ext>
                  </a:extLst>
                </a:gridCol>
                <a:gridCol w="3664053">
                  <a:extLst>
                    <a:ext uri="{9D8B030D-6E8A-4147-A177-3AD203B41FA5}">
                      <a16:colId xmlns:a16="http://schemas.microsoft.com/office/drawing/2014/main" val="836387390"/>
                    </a:ext>
                  </a:extLst>
                </a:gridCol>
              </a:tblGrid>
              <a:tr h="245592">
                <a:tc>
                  <a:txBody>
                    <a:bodyPr/>
                    <a:lstStyle/>
                    <a:p>
                      <a:pPr algn="ctr">
                        <a:lnSpc>
                          <a:spcPct val="107000"/>
                        </a:lnSpc>
                        <a:spcAft>
                          <a:spcPts val="800"/>
                        </a:spcAft>
                      </a:pPr>
                      <a:r>
                        <a:rPr lang="tr-TR" sz="1400" dirty="0">
                          <a:effectLst/>
                        </a:rPr>
                        <a:t>Etkinlik</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Sorumluları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Tarihi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Notlar-Sonuç</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2906486706"/>
                  </a:ext>
                </a:extLst>
              </a:tr>
              <a:tr h="396078">
                <a:tc>
                  <a:txBody>
                    <a:bodyPr/>
                    <a:lstStyle/>
                    <a:p>
                      <a:pPr algn="ctr">
                        <a:lnSpc>
                          <a:spcPct val="107000"/>
                        </a:lnSpc>
                        <a:spcAft>
                          <a:spcPts val="800"/>
                        </a:spcAft>
                      </a:pPr>
                      <a:r>
                        <a:rPr lang="tr-TR" sz="1400" dirty="0">
                          <a:effectLst/>
                        </a:rPr>
                        <a:t>Proje grubunun oluşturulması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koordinatörü</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12 Ekim 2023</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nSpc>
                          <a:spcPct val="107000"/>
                        </a:lnSpc>
                        <a:spcAft>
                          <a:spcPts val="800"/>
                        </a:spcAft>
                      </a:pPr>
                      <a:r>
                        <a:rPr lang="tr-TR" sz="1400">
                          <a:effectLst/>
                        </a:rPr>
                        <a:t>Aktif-uyumlu çalışma önceliğiyle oluşturuldu…</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3905142508"/>
                  </a:ext>
                </a:extLst>
              </a:tr>
              <a:tr h="345440">
                <a:tc>
                  <a:txBody>
                    <a:bodyPr/>
                    <a:lstStyle/>
                    <a:p>
                      <a:pPr algn="ctr">
                        <a:lnSpc>
                          <a:spcPct val="107000"/>
                        </a:lnSpc>
                        <a:spcAft>
                          <a:spcPts val="800"/>
                        </a:spcAft>
                      </a:pPr>
                      <a:r>
                        <a:rPr lang="tr-TR" sz="1400">
                          <a:effectLst/>
                        </a:rPr>
                        <a:t>Proje konususun belirlenmesi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grubu</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19 Ekim 2023</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kurgulandı…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210143449"/>
                  </a:ext>
                </a:extLst>
              </a:tr>
              <a:tr h="355600">
                <a:tc>
                  <a:txBody>
                    <a:bodyPr/>
                    <a:lstStyle/>
                    <a:p>
                      <a:pPr algn="ctr">
                        <a:lnSpc>
                          <a:spcPct val="107000"/>
                        </a:lnSpc>
                        <a:spcAft>
                          <a:spcPts val="800"/>
                        </a:spcAft>
                      </a:pPr>
                      <a:r>
                        <a:rPr lang="tr-TR" sz="1400" dirty="0">
                          <a:effectLst/>
                        </a:rPr>
                        <a:t>İletişim grubunun oluşturulması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grubu sözcüsü</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20 Ekim 2023</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Oluşturuldu; TDP Yönergesi incelendi…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1063497730"/>
                  </a:ext>
                </a:extLst>
              </a:tr>
              <a:tr h="291382">
                <a:tc>
                  <a:txBody>
                    <a:bodyPr/>
                    <a:lstStyle/>
                    <a:p>
                      <a:pPr algn="ctr">
                        <a:lnSpc>
                          <a:spcPct val="107000"/>
                        </a:lnSpc>
                        <a:spcAft>
                          <a:spcPts val="800"/>
                        </a:spcAft>
                      </a:pPr>
                      <a:r>
                        <a:rPr lang="tr-TR" sz="1400" dirty="0">
                          <a:effectLst/>
                        </a:rPr>
                        <a:t>Projenin, gönüllülere tanıtılması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grubu üyeleri</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02 Kasım 2023</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Projeye, sorumlu gönüllüler katıldı…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2805101306"/>
                  </a:ext>
                </a:extLst>
              </a:tr>
              <a:tr h="377607">
                <a:tc>
                  <a:txBody>
                    <a:bodyPr/>
                    <a:lstStyle/>
                    <a:p>
                      <a:pPr algn="ctr">
                        <a:lnSpc>
                          <a:spcPct val="107000"/>
                        </a:lnSpc>
                        <a:spcAft>
                          <a:spcPts val="800"/>
                        </a:spcAft>
                      </a:pPr>
                      <a:r>
                        <a:rPr lang="tr-TR" sz="1400" dirty="0">
                          <a:effectLst/>
                        </a:rPr>
                        <a:t>Projelendirmenin değerlendirilmesi</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Proje grubu üyeleri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 23 Kasım 2023</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Proje, ara sınavda sunuldu…</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1716215113"/>
                  </a:ext>
                </a:extLst>
              </a:tr>
              <a:tr h="406284">
                <a:tc>
                  <a:txBody>
                    <a:bodyPr/>
                    <a:lstStyle/>
                    <a:p>
                      <a:pPr algn="ctr">
                        <a:lnSpc>
                          <a:spcPct val="107000"/>
                        </a:lnSpc>
                        <a:spcAft>
                          <a:spcPts val="800"/>
                        </a:spcAft>
                      </a:pPr>
                      <a:r>
                        <a:rPr lang="tr-TR" sz="1400">
                          <a:effectLst/>
                        </a:rPr>
                        <a:t>Projenin, Bölüme teklif edilmesi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Öğr. Gör. Yılmaz KAPLAN</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24 Kasım 2023</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Fakülte Kurulunda onaylandı…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2239153093"/>
                  </a:ext>
                </a:extLst>
              </a:tr>
              <a:tr h="337117">
                <a:tc>
                  <a:txBody>
                    <a:bodyPr/>
                    <a:lstStyle/>
                    <a:p>
                      <a:pPr algn="ctr">
                        <a:lnSpc>
                          <a:spcPct val="107000"/>
                        </a:lnSpc>
                        <a:spcAft>
                          <a:spcPts val="800"/>
                        </a:spcAft>
                      </a:pPr>
                      <a:r>
                        <a:rPr lang="tr-TR" sz="1400">
                          <a:effectLst/>
                        </a:rPr>
                        <a:t>Proje grubu toplantılarının plânı </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Proje üyeleri ve danışmanı </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30 Kasım 2023</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Toplantı plân, programları yapıldı…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664230938"/>
                  </a:ext>
                </a:extLst>
              </a:tr>
              <a:tr h="369563">
                <a:tc>
                  <a:txBody>
                    <a:bodyPr/>
                    <a:lstStyle/>
                    <a:p>
                      <a:pPr algn="ctr">
                        <a:lnSpc>
                          <a:spcPct val="107000"/>
                        </a:lnSpc>
                        <a:spcAft>
                          <a:spcPts val="800"/>
                        </a:spcAft>
                      </a:pPr>
                      <a:r>
                        <a:rPr lang="tr-TR" sz="1400" dirty="0">
                          <a:effectLst/>
                        </a:rPr>
                        <a:t>  Uygulamalar planlandı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Proje ekibi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07 Aralık 2023</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İş Plânı oluşturuldu…</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1701273316"/>
                  </a:ext>
                </a:extLst>
              </a:tr>
              <a:tr h="505333">
                <a:tc>
                  <a:txBody>
                    <a:bodyPr/>
                    <a:lstStyle/>
                    <a:p>
                      <a:pPr algn="ctr">
                        <a:lnSpc>
                          <a:spcPct val="107000"/>
                        </a:lnSpc>
                        <a:spcAft>
                          <a:spcPts val="800"/>
                        </a:spcAft>
                      </a:pPr>
                      <a:r>
                        <a:rPr lang="tr-TR" sz="1400" dirty="0">
                          <a:effectLst/>
                        </a:rPr>
                        <a:t>Örnek uygulama</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Proje ekibi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14 Aralık 2023</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Bahçede, temizlik ve düzenlemeler yapıldı…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3637068200"/>
                  </a:ext>
                </a:extLst>
              </a:tr>
              <a:tr h="57931">
                <a:tc>
                  <a:txBody>
                    <a:bodyPr/>
                    <a:lstStyle/>
                    <a:p>
                      <a:pPr algn="ctr">
                        <a:lnSpc>
                          <a:spcPct val="107000"/>
                        </a:lnSpc>
                        <a:spcAft>
                          <a:spcPts val="800"/>
                        </a:spcAft>
                      </a:pPr>
                      <a:r>
                        <a:rPr lang="tr-TR" sz="1400" dirty="0">
                          <a:effectLst/>
                        </a:rPr>
                        <a:t>Projelendirmenin tamamlanması</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a:effectLst/>
                        </a:rPr>
                        <a:t>Proje ekibi</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21 Aralık 2023</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Projeye son şekli verildi…</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111159366"/>
                  </a:ext>
                </a:extLst>
              </a:tr>
              <a:tr h="243840">
                <a:tc>
                  <a:txBody>
                    <a:bodyPr/>
                    <a:lstStyle/>
                    <a:p>
                      <a:pPr algn="ctr">
                        <a:lnSpc>
                          <a:spcPct val="107000"/>
                        </a:lnSpc>
                        <a:spcAft>
                          <a:spcPts val="800"/>
                        </a:spcAft>
                      </a:pPr>
                      <a:r>
                        <a:rPr lang="tr-TR" sz="1400" dirty="0">
                          <a:effectLst/>
                        </a:rPr>
                        <a:t>Proje hazırlıklarının sunumu</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ekibi</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Ocak-2024</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tc>
                  <a:txBody>
                    <a:bodyPr/>
                    <a:lstStyle/>
                    <a:p>
                      <a:pPr algn="ctr">
                        <a:lnSpc>
                          <a:spcPct val="107000"/>
                        </a:lnSpc>
                        <a:spcAft>
                          <a:spcPts val="800"/>
                        </a:spcAft>
                      </a:pPr>
                      <a:r>
                        <a:rPr lang="tr-TR" sz="1400" dirty="0">
                          <a:effectLst/>
                        </a:rPr>
                        <a:t>Proje hazırlıkları, final sınavında sunuldu…</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47019" marR="47019" marT="0" marB="0"/>
                </a:tc>
                <a:extLst>
                  <a:ext uri="{0D108BD9-81ED-4DB2-BD59-A6C34878D82A}">
                    <a16:rowId xmlns:a16="http://schemas.microsoft.com/office/drawing/2014/main" val="3182852707"/>
                  </a:ext>
                </a:extLst>
              </a:tr>
            </a:tbl>
          </a:graphicData>
        </a:graphic>
      </p:graphicFrame>
      <p:pic>
        <p:nvPicPr>
          <p:cNvPr id="8" name="Picture 2" descr="http://www.akdeniz.edu.tr/tema/images/Sporbilimlerifak.png">
            <a:extLst>
              <a:ext uri="{FF2B5EF4-FFF2-40B4-BE49-F238E27FC236}">
                <a16:creationId xmlns:a16="http://schemas.microsoft.com/office/drawing/2014/main" id="{FCC5BE18-96D4-4D8A-88EB-2A5C36F25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5444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21</a:t>
            </a:fld>
            <a:endParaRPr lang="en-US" dirty="0"/>
          </a:p>
        </p:txBody>
      </p:sp>
      <p:sp>
        <p:nvSpPr>
          <p:cNvPr id="6" name="Rectangle 1">
            <a:extLst>
              <a:ext uri="{FF2B5EF4-FFF2-40B4-BE49-F238E27FC236}">
                <a16:creationId xmlns:a16="http://schemas.microsoft.com/office/drawing/2014/main" id="{27C06C00-81A7-8360-5922-84671C2DFFC6}"/>
              </a:ext>
            </a:extLst>
          </p:cNvPr>
          <p:cNvSpPr>
            <a:spLocks noChangeArrowheads="1"/>
          </p:cNvSpPr>
          <p:nvPr/>
        </p:nvSpPr>
        <p:spPr bwMode="auto">
          <a:xfrm>
            <a:off x="2126353" y="12033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 name="Tablo 2">
            <a:extLst>
              <a:ext uri="{FF2B5EF4-FFF2-40B4-BE49-F238E27FC236}">
                <a16:creationId xmlns:a16="http://schemas.microsoft.com/office/drawing/2014/main" id="{8E27324A-0D79-C64B-8146-E50988AAA849}"/>
              </a:ext>
            </a:extLst>
          </p:cNvPr>
          <p:cNvGraphicFramePr>
            <a:graphicFrameLocks noGrp="1"/>
          </p:cNvGraphicFramePr>
          <p:nvPr>
            <p:extLst>
              <p:ext uri="{D42A27DB-BD31-4B8C-83A1-F6EECF244321}">
                <p14:modId xmlns:p14="http://schemas.microsoft.com/office/powerpoint/2010/main" val="970983804"/>
              </p:ext>
            </p:extLst>
          </p:nvPr>
        </p:nvGraphicFramePr>
        <p:xfrm>
          <a:off x="483476" y="295729"/>
          <a:ext cx="9334522" cy="6116095"/>
        </p:xfrm>
        <a:graphic>
          <a:graphicData uri="http://schemas.openxmlformats.org/drawingml/2006/table">
            <a:tbl>
              <a:tblPr firstRow="1" firstCol="1" bandRow="1">
                <a:tableStyleId>{5C22544A-7EE6-4342-B048-85BDC9FD1C3A}</a:tableStyleId>
              </a:tblPr>
              <a:tblGrid>
                <a:gridCol w="980515">
                  <a:extLst>
                    <a:ext uri="{9D8B030D-6E8A-4147-A177-3AD203B41FA5}">
                      <a16:colId xmlns:a16="http://schemas.microsoft.com/office/drawing/2014/main" val="1430924439"/>
                    </a:ext>
                  </a:extLst>
                </a:gridCol>
                <a:gridCol w="8354007">
                  <a:extLst>
                    <a:ext uri="{9D8B030D-6E8A-4147-A177-3AD203B41FA5}">
                      <a16:colId xmlns:a16="http://schemas.microsoft.com/office/drawing/2014/main" val="3584490503"/>
                    </a:ext>
                  </a:extLst>
                </a:gridCol>
              </a:tblGrid>
              <a:tr h="383200">
                <a:tc>
                  <a:txBody>
                    <a:bodyPr/>
                    <a:lstStyle/>
                    <a:p>
                      <a:pPr algn="l">
                        <a:lnSpc>
                          <a:spcPct val="107000"/>
                        </a:lnSpc>
                        <a:spcAft>
                          <a:spcPts val="800"/>
                        </a:spcAft>
                        <a:tabLst>
                          <a:tab pos="129540" algn="l"/>
                          <a:tab pos="334645" algn="ctr"/>
                        </a:tabLst>
                      </a:pPr>
                      <a:r>
                        <a:rPr lang="tr-TR" sz="1400">
                          <a:effectLst/>
                        </a:rPr>
                        <a:t>		1.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dirty="0">
                          <a:effectLst/>
                        </a:rPr>
                        <a:t>Proje grubu, uygulamalar öncesi, son toplantısını yapacak; hazırlıkları gözden geçirecek…</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3971479862"/>
                  </a:ext>
                </a:extLst>
              </a:tr>
              <a:tr h="397277">
                <a:tc>
                  <a:txBody>
                    <a:bodyPr/>
                    <a:lstStyle/>
                    <a:p>
                      <a:pPr algn="ctr">
                        <a:lnSpc>
                          <a:spcPct val="107000"/>
                        </a:lnSpc>
                        <a:spcAft>
                          <a:spcPts val="800"/>
                        </a:spcAft>
                      </a:pPr>
                      <a:r>
                        <a:rPr lang="tr-TR" sz="1400">
                          <a:effectLst/>
                        </a:rPr>
                        <a:t>2.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dirty="0">
                          <a:effectLst/>
                        </a:rPr>
                        <a:t>Fakültemiz çevresindeki görsel kirlilikler giderilecek…</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1751544819"/>
                  </a:ext>
                </a:extLst>
              </a:tr>
              <a:tr h="397277">
                <a:tc>
                  <a:txBody>
                    <a:bodyPr/>
                    <a:lstStyle/>
                    <a:p>
                      <a:pPr algn="ctr">
                        <a:lnSpc>
                          <a:spcPct val="107000"/>
                        </a:lnSpc>
                        <a:spcAft>
                          <a:spcPts val="800"/>
                        </a:spcAft>
                      </a:pPr>
                      <a:r>
                        <a:rPr lang="tr-TR" sz="1400">
                          <a:effectLst/>
                        </a:rPr>
                        <a:t>3.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Fakültemiz içindeki görsel kirlilikler giderilecek…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3972161952"/>
                  </a:ext>
                </a:extLst>
              </a:tr>
              <a:tr h="397277">
                <a:tc>
                  <a:txBody>
                    <a:bodyPr/>
                    <a:lstStyle/>
                    <a:p>
                      <a:pPr algn="ctr">
                        <a:lnSpc>
                          <a:spcPct val="107000"/>
                        </a:lnSpc>
                        <a:spcAft>
                          <a:spcPts val="800"/>
                        </a:spcAft>
                      </a:pPr>
                      <a:r>
                        <a:rPr lang="tr-TR" sz="1400">
                          <a:effectLst/>
                        </a:rPr>
                        <a:t>4.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İç mekân bitkilerinin bakımı ve iç mekânda düzenlemeler yapılacak…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542062164"/>
                  </a:ext>
                </a:extLst>
              </a:tr>
              <a:tr h="397329">
                <a:tc>
                  <a:txBody>
                    <a:bodyPr/>
                    <a:lstStyle/>
                    <a:p>
                      <a:pPr algn="ctr">
                        <a:lnSpc>
                          <a:spcPct val="107000"/>
                        </a:lnSpc>
                        <a:spcAft>
                          <a:spcPts val="800"/>
                        </a:spcAft>
                      </a:pPr>
                      <a:r>
                        <a:rPr lang="tr-TR" sz="1400">
                          <a:effectLst/>
                        </a:rPr>
                        <a:t>5.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“Gelin, fakültemizi bir günde temizleyelim; mış gibi yapma, mis gibi yap” etkinliği yapılacak…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7114910"/>
                  </a:ext>
                </a:extLst>
              </a:tr>
              <a:tr h="397277">
                <a:tc>
                  <a:txBody>
                    <a:bodyPr/>
                    <a:lstStyle/>
                    <a:p>
                      <a:pPr algn="ctr">
                        <a:lnSpc>
                          <a:spcPct val="107000"/>
                        </a:lnSpc>
                        <a:spcAft>
                          <a:spcPts val="800"/>
                        </a:spcAft>
                      </a:pPr>
                      <a:r>
                        <a:rPr lang="tr-TR" sz="1400">
                          <a:effectLst/>
                        </a:rPr>
                        <a:t>6.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Fakültemiz bahçesine, yeni çiçekler ekilecek, peyzaj düzenlemeleri yapılacak…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351001470"/>
                  </a:ext>
                </a:extLst>
              </a:tr>
              <a:tr h="454248">
                <a:tc>
                  <a:txBody>
                    <a:bodyPr/>
                    <a:lstStyle/>
                    <a:p>
                      <a:pPr algn="ctr">
                        <a:lnSpc>
                          <a:spcPct val="107000"/>
                        </a:lnSpc>
                        <a:spcAft>
                          <a:spcPts val="800"/>
                        </a:spcAft>
                      </a:pPr>
                      <a:r>
                        <a:rPr lang="tr-TR" sz="1400">
                          <a:effectLst/>
                        </a:rPr>
                        <a:t>7.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dirty="0">
                          <a:effectLst/>
                        </a:rPr>
                        <a:t>“Yerleşkede Görsel Kirlilik” çalışmaları ve Fakültemizde, “ÇEVREMİZ” konulu bir sunum yapılacak…</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2129758279"/>
                  </a:ext>
                </a:extLst>
              </a:tr>
              <a:tr h="454248">
                <a:tc>
                  <a:txBody>
                    <a:bodyPr/>
                    <a:lstStyle/>
                    <a:p>
                      <a:pPr algn="ctr">
                        <a:lnSpc>
                          <a:spcPct val="107000"/>
                        </a:lnSpc>
                        <a:spcAft>
                          <a:spcPts val="800"/>
                        </a:spcAft>
                      </a:pPr>
                      <a:r>
                        <a:rPr lang="tr-TR" sz="1400">
                          <a:effectLst/>
                        </a:rPr>
                        <a:t>8.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Süs bisikletlerinin bakımı, temizliği yapılacak; otoparktaki beton saksılara, mevsim çiçekleri ekilecek…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3963151500"/>
                  </a:ext>
                </a:extLst>
              </a:tr>
              <a:tr h="397277">
                <a:tc>
                  <a:txBody>
                    <a:bodyPr/>
                    <a:lstStyle/>
                    <a:p>
                      <a:pPr algn="ctr">
                        <a:lnSpc>
                          <a:spcPct val="107000"/>
                        </a:lnSpc>
                        <a:spcAft>
                          <a:spcPts val="800"/>
                        </a:spcAft>
                      </a:pPr>
                      <a:r>
                        <a:rPr lang="tr-TR" sz="1400">
                          <a:effectLst/>
                        </a:rPr>
                        <a:t>9.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Vize sunumu yapılacak…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2762730477"/>
                  </a:ext>
                </a:extLst>
              </a:tr>
              <a:tr h="397277">
                <a:tc>
                  <a:txBody>
                    <a:bodyPr/>
                    <a:lstStyle/>
                    <a:p>
                      <a:pPr algn="ctr">
                        <a:lnSpc>
                          <a:spcPct val="107000"/>
                        </a:lnSpc>
                        <a:spcAft>
                          <a:spcPts val="800"/>
                        </a:spcAft>
                      </a:pPr>
                      <a:r>
                        <a:rPr lang="tr-TR" sz="1400">
                          <a:effectLst/>
                        </a:rPr>
                        <a:t>10.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Fakültemiz dış mekânlarında, iyileştirme ve düzenlemeler yapılacak…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4026382897"/>
                  </a:ext>
                </a:extLst>
              </a:tr>
              <a:tr h="397277">
                <a:tc>
                  <a:txBody>
                    <a:bodyPr/>
                    <a:lstStyle/>
                    <a:p>
                      <a:pPr algn="ctr">
                        <a:lnSpc>
                          <a:spcPct val="107000"/>
                        </a:lnSpc>
                        <a:spcAft>
                          <a:spcPts val="800"/>
                        </a:spcAft>
                      </a:pPr>
                      <a:r>
                        <a:rPr lang="tr-TR" sz="1400">
                          <a:effectLst/>
                        </a:rPr>
                        <a:t>11.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dirty="0">
                          <a:effectLst/>
                        </a:rPr>
                        <a:t>“Almayalım, atmayalım; </a:t>
                      </a:r>
                      <a:r>
                        <a:rPr lang="tr-TR" sz="1400" dirty="0" err="1">
                          <a:effectLst/>
                        </a:rPr>
                        <a:t>takaslayalım</a:t>
                      </a:r>
                      <a:r>
                        <a:rPr lang="tr-TR" sz="1400" dirty="0">
                          <a:effectLst/>
                        </a:rPr>
                        <a:t>” etkinliği düzenlenecek…</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1549468721"/>
                  </a:ext>
                </a:extLst>
              </a:tr>
              <a:tr h="454248">
                <a:tc>
                  <a:txBody>
                    <a:bodyPr/>
                    <a:lstStyle/>
                    <a:p>
                      <a:pPr algn="ctr">
                        <a:lnSpc>
                          <a:spcPct val="107000"/>
                        </a:lnSpc>
                        <a:spcAft>
                          <a:spcPts val="800"/>
                        </a:spcAft>
                      </a:pPr>
                      <a:r>
                        <a:rPr lang="tr-TR" sz="1400">
                          <a:effectLst/>
                        </a:rPr>
                        <a:t>12.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“Gelin, üniversitemizi bir günde temizleyelim; mış gibi yapma, mis gibi yap” etkinliği düzenlenecek…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3765247614"/>
                  </a:ext>
                </a:extLst>
              </a:tr>
              <a:tr h="397329">
                <a:tc>
                  <a:txBody>
                    <a:bodyPr/>
                    <a:lstStyle/>
                    <a:p>
                      <a:pPr algn="ctr">
                        <a:lnSpc>
                          <a:spcPct val="107000"/>
                        </a:lnSpc>
                        <a:spcAft>
                          <a:spcPts val="800"/>
                        </a:spcAft>
                      </a:pPr>
                      <a:r>
                        <a:rPr lang="tr-TR" sz="1400">
                          <a:effectLst/>
                        </a:rPr>
                        <a:t>13.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a:effectLst/>
                        </a:rPr>
                        <a:t>“Paydaş Değerlendirme Anketleri” uygulanacak; proje sunumu hazırlıkları yapılacak…</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2466062358"/>
                  </a:ext>
                </a:extLst>
              </a:tr>
              <a:tr h="397277">
                <a:tc>
                  <a:txBody>
                    <a:bodyPr/>
                    <a:lstStyle/>
                    <a:p>
                      <a:pPr algn="ctr">
                        <a:lnSpc>
                          <a:spcPct val="107000"/>
                        </a:lnSpc>
                        <a:spcAft>
                          <a:spcPts val="800"/>
                        </a:spcAft>
                      </a:pPr>
                      <a:r>
                        <a:rPr lang="tr-TR" sz="1400">
                          <a:effectLst/>
                        </a:rPr>
                        <a:t>14.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dirty="0">
                          <a:effectLst/>
                        </a:rPr>
                        <a:t>“Proje Değerlendirme ve Sonuç Raporu” hazırlanacak…</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2536376000"/>
                  </a:ext>
                </a:extLst>
              </a:tr>
              <a:tr h="397277">
                <a:tc>
                  <a:txBody>
                    <a:bodyPr/>
                    <a:lstStyle/>
                    <a:p>
                      <a:pPr algn="ctr">
                        <a:lnSpc>
                          <a:spcPct val="107000"/>
                        </a:lnSpc>
                        <a:spcAft>
                          <a:spcPts val="800"/>
                        </a:spcAft>
                      </a:pPr>
                      <a:r>
                        <a:rPr lang="tr-TR" sz="1400">
                          <a:effectLst/>
                        </a:rPr>
                        <a:t>15. Hafta</a:t>
                      </a:r>
                      <a:endParaRPr lang="tr-TR" sz="140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tc>
                  <a:txBody>
                    <a:bodyPr/>
                    <a:lstStyle/>
                    <a:p>
                      <a:pPr algn="ctr">
                        <a:lnSpc>
                          <a:spcPct val="107000"/>
                        </a:lnSpc>
                        <a:spcAft>
                          <a:spcPts val="800"/>
                        </a:spcAft>
                      </a:pPr>
                      <a:r>
                        <a:rPr lang="tr-TR" sz="1400" dirty="0">
                          <a:effectLst/>
                        </a:rPr>
                        <a:t>Projenin kamuoyuna sunumu yapılacak (... 06.2024); proje, AVESİS’ e eklenecek…</a:t>
                      </a:r>
                      <a:endParaRPr lang="tr-TR" sz="1400" dirty="0">
                        <a:effectLst/>
                        <a:latin typeface="Calibri" panose="020F0502020204030204" pitchFamily="34" charset="0"/>
                        <a:ea typeface="DengXian" panose="020B0503020204020204" pitchFamily="2" charset="-122"/>
                        <a:cs typeface="Times New Roman" panose="02020603050405020304" pitchFamily="18" charset="0"/>
                      </a:endParaRPr>
                    </a:p>
                  </a:txBody>
                  <a:tcPr marL="51743" marR="51743" marT="0" marB="0"/>
                </a:tc>
                <a:extLst>
                  <a:ext uri="{0D108BD9-81ED-4DB2-BD59-A6C34878D82A}">
                    <a16:rowId xmlns:a16="http://schemas.microsoft.com/office/drawing/2014/main" val="2146471418"/>
                  </a:ext>
                </a:extLst>
              </a:tr>
            </a:tbl>
          </a:graphicData>
        </a:graphic>
      </p:graphicFrame>
      <p:sp>
        <p:nvSpPr>
          <p:cNvPr id="7" name="Rectangle 1">
            <a:extLst>
              <a:ext uri="{FF2B5EF4-FFF2-40B4-BE49-F238E27FC236}">
                <a16:creationId xmlns:a16="http://schemas.microsoft.com/office/drawing/2014/main" id="{41C8BCEA-E598-AE61-830D-3263A335D6EB}"/>
              </a:ext>
            </a:extLst>
          </p:cNvPr>
          <p:cNvSpPr>
            <a:spLocks noChangeArrowheads="1"/>
          </p:cNvSpPr>
          <p:nvPr/>
        </p:nvSpPr>
        <p:spPr bwMode="auto">
          <a:xfrm>
            <a:off x="3948113" y="193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Picture 2" descr="http://www.akdeniz.edu.tr/tema/images/Sporbilimlerifak.png">
            <a:extLst>
              <a:ext uri="{FF2B5EF4-FFF2-40B4-BE49-F238E27FC236}">
                <a16:creationId xmlns:a16="http://schemas.microsoft.com/office/drawing/2014/main" id="{8A779488-5D51-48EB-A076-B92819FB6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9430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22</a:t>
            </a:fld>
            <a:endParaRPr lang="en-US" dirty="0"/>
          </a:p>
        </p:txBody>
      </p:sp>
      <p:sp>
        <p:nvSpPr>
          <p:cNvPr id="6" name="Dikdörtgen 5"/>
          <p:cNvSpPr/>
          <p:nvPr/>
        </p:nvSpPr>
        <p:spPr>
          <a:xfrm>
            <a:off x="394559" y="5679440"/>
            <a:ext cx="884832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tr-TR" sz="3200" b="1" dirty="0">
                <a:solidFill>
                  <a:schemeClr val="tx1"/>
                </a:solidFill>
                <a:latin typeface="Gabriola" pitchFamily="82" charset="0"/>
              </a:rPr>
              <a:t>  </a:t>
            </a:r>
            <a:r>
              <a:rPr lang="tr-TR" sz="3600" b="1" dirty="0">
                <a:solidFill>
                  <a:schemeClr val="tx1"/>
                </a:solidFill>
                <a:latin typeface="Gabriola" pitchFamily="82" charset="0"/>
              </a:rPr>
              <a:t>Etkinliklerimizden afiş örnekleri…</a:t>
            </a:r>
          </a:p>
        </p:txBody>
      </p:sp>
      <p:pic>
        <p:nvPicPr>
          <p:cNvPr id="8" name="Resim 7" descr="metin, ekran görüntüsü, yazı tipi, logo içeren bir resim&#10;&#10;Açıklama otomatik olarak oluşturuldu">
            <a:extLst>
              <a:ext uri="{FF2B5EF4-FFF2-40B4-BE49-F238E27FC236}">
                <a16:creationId xmlns:a16="http://schemas.microsoft.com/office/drawing/2014/main" id="{AD16C9AE-2D54-611B-5959-D1F7EC697614}"/>
              </a:ext>
            </a:extLst>
          </p:cNvPr>
          <p:cNvPicPr>
            <a:picLocks noChangeAspect="1"/>
          </p:cNvPicPr>
          <p:nvPr/>
        </p:nvPicPr>
        <p:blipFill>
          <a:blip r:embed="rId2"/>
          <a:stretch>
            <a:fillRect/>
          </a:stretch>
        </p:blipFill>
        <p:spPr>
          <a:xfrm>
            <a:off x="473414" y="295729"/>
            <a:ext cx="4658264" cy="48869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Resim 10" descr="metin, ekran görüntüsü, logo, yazı tipi içeren bir resim&#10;&#10;Açıklama otomatik olarak oluşturuldu">
            <a:extLst>
              <a:ext uri="{FF2B5EF4-FFF2-40B4-BE49-F238E27FC236}">
                <a16:creationId xmlns:a16="http://schemas.microsoft.com/office/drawing/2014/main" id="{88DC8E2B-485D-28CC-90A1-CB8516495CE1}"/>
              </a:ext>
            </a:extLst>
          </p:cNvPr>
          <p:cNvPicPr>
            <a:picLocks noChangeAspect="1"/>
          </p:cNvPicPr>
          <p:nvPr/>
        </p:nvPicPr>
        <p:blipFill>
          <a:blip r:embed="rId3"/>
          <a:stretch>
            <a:fillRect/>
          </a:stretch>
        </p:blipFill>
        <p:spPr>
          <a:xfrm>
            <a:off x="5633297" y="955040"/>
            <a:ext cx="3883049" cy="472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www.akdeniz.edu.tr/tema/images/Sporbilimlerifak.png">
            <a:extLst>
              <a:ext uri="{FF2B5EF4-FFF2-40B4-BE49-F238E27FC236}">
                <a16:creationId xmlns:a16="http://schemas.microsoft.com/office/drawing/2014/main" id="{559A4825-CD01-4AE9-AD9F-74CF725DA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8613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527131" y="193346"/>
            <a:ext cx="9507971" cy="1354217"/>
          </a:xfrm>
          <a:prstGeom prst="rect">
            <a:avLst/>
          </a:prstGeom>
          <a:noFill/>
        </p:spPr>
        <p:txBody>
          <a:bodyPr wrap="square" rtlCol="0">
            <a:spAutoFit/>
          </a:bodyPr>
          <a:lstStyle/>
          <a:p>
            <a:pPr lvl="0"/>
            <a:r>
              <a:rPr lang="tr-TR" sz="3200" b="1" dirty="0"/>
              <a:t>    PROJENİN HAZIRLIK </a:t>
            </a:r>
            <a:r>
              <a:rPr lang="tr-TR" sz="3200" b="1"/>
              <a:t>AŞAMALARI </a:t>
            </a:r>
            <a:r>
              <a:rPr lang="tr-TR" b="1"/>
              <a:t> </a:t>
            </a:r>
            <a:endParaRPr lang="tr-TR" dirty="0"/>
          </a:p>
          <a:p>
            <a:pPr lvl="0"/>
            <a:endParaRPr lang="tr-TR" sz="2400" dirty="0"/>
          </a:p>
          <a:p>
            <a:pPr marL="457200" indent="-457200">
              <a:buFont typeface="Arial" panose="020B0604020202020204" pitchFamily="34" charset="0"/>
              <a:buChar char="•"/>
            </a:pPr>
            <a:endParaRPr lang="tr-TR" sz="2600" dirty="0">
              <a:latin typeface="Gabriola" pitchFamily="82" charset="0"/>
            </a:endParaRPr>
          </a:p>
        </p:txBody>
      </p:sp>
      <p:sp>
        <p:nvSpPr>
          <p:cNvPr id="2" name="Slayt Numarası Yer Tutucusu 1"/>
          <p:cNvSpPr>
            <a:spLocks noGrp="1"/>
          </p:cNvSpPr>
          <p:nvPr>
            <p:ph type="sldNum" sz="quarter" idx="12"/>
          </p:nvPr>
        </p:nvSpPr>
        <p:spPr/>
        <p:txBody>
          <a:bodyPr/>
          <a:lstStyle/>
          <a:p>
            <a:fld id="{D57F1E4F-1CFF-5643-939E-02111984F565}" type="slidenum">
              <a:rPr lang="en-US" smtClean="0"/>
              <a:t>23</a:t>
            </a:fld>
            <a:endParaRPr lang="en-US" dirty="0"/>
          </a:p>
        </p:txBody>
      </p:sp>
      <p:sp>
        <p:nvSpPr>
          <p:cNvPr id="6" name="Metin kutusu 5">
            <a:extLst>
              <a:ext uri="{FF2B5EF4-FFF2-40B4-BE49-F238E27FC236}">
                <a16:creationId xmlns:a16="http://schemas.microsoft.com/office/drawing/2014/main" id="{4729D46E-864E-4447-BCB0-2E7EF29C89FB}"/>
              </a:ext>
            </a:extLst>
          </p:cNvPr>
          <p:cNvSpPr txBox="1"/>
          <p:nvPr/>
        </p:nvSpPr>
        <p:spPr>
          <a:xfrm>
            <a:off x="406520" y="671691"/>
            <a:ext cx="11422417" cy="5632311"/>
          </a:xfrm>
          <a:prstGeom prst="rect">
            <a:avLst/>
          </a:prstGeom>
          <a:noFill/>
        </p:spPr>
        <p:txBody>
          <a:bodyPr wrap="square">
            <a:spAutoFit/>
          </a:bodyPr>
          <a:lstStyle/>
          <a:p>
            <a:pPr marL="457200" indent="-457200">
              <a:buFont typeface="Arial" panose="020B0604020202020204" pitchFamily="34" charset="0"/>
              <a:buChar char="•"/>
            </a:pPr>
            <a:r>
              <a:rPr lang="tr-TR" sz="3600" dirty="0">
                <a:latin typeface="Gabriola"/>
              </a:rPr>
              <a:t>15 Ekim 2023      : Proje Grubu oluşturuldu;</a:t>
            </a:r>
          </a:p>
          <a:p>
            <a:pPr marL="457200" indent="-457200">
              <a:buFont typeface="Arial" panose="020B0604020202020204" pitchFamily="34" charset="0"/>
              <a:buChar char="•"/>
            </a:pPr>
            <a:r>
              <a:rPr lang="tr-TR" sz="3600" dirty="0">
                <a:latin typeface="Gabriola"/>
              </a:rPr>
              <a:t>18 Ekim 2023      : Proje konusu belirlendi;</a:t>
            </a:r>
          </a:p>
          <a:p>
            <a:pPr marL="457200" indent="-457200">
              <a:buFont typeface="Arial" panose="020B0604020202020204" pitchFamily="34" charset="0"/>
              <a:buChar char="•"/>
            </a:pPr>
            <a:r>
              <a:rPr lang="tr-TR" sz="3600" dirty="0">
                <a:latin typeface="Gabriola"/>
              </a:rPr>
              <a:t>20 Ekim 2023     : Proje </a:t>
            </a:r>
            <a:r>
              <a:rPr lang="tr-TR" sz="3600" dirty="0" err="1">
                <a:latin typeface="Gabriola"/>
              </a:rPr>
              <a:t>whatsapp</a:t>
            </a:r>
            <a:r>
              <a:rPr lang="tr-TR" sz="3600" dirty="0">
                <a:latin typeface="Gabriola"/>
              </a:rPr>
              <a:t> grubu oluşturuldu;</a:t>
            </a:r>
          </a:p>
          <a:p>
            <a:pPr marL="457200" indent="-457200">
              <a:buFont typeface="Arial" panose="020B0604020202020204" pitchFamily="34" charset="0"/>
              <a:buChar char="•"/>
            </a:pPr>
            <a:r>
              <a:rPr lang="tr-TR" sz="3600" dirty="0">
                <a:latin typeface="Gabriola"/>
              </a:rPr>
              <a:t>27 Ekim 2023     : Proje ekibi ilk toplantısını yaptı;</a:t>
            </a:r>
          </a:p>
          <a:p>
            <a:pPr marL="457200" indent="-457200">
              <a:buFont typeface="Arial" panose="020B0604020202020204" pitchFamily="34" charset="0"/>
              <a:buChar char="•"/>
            </a:pPr>
            <a:r>
              <a:rPr lang="tr-TR" sz="3600" dirty="0">
                <a:latin typeface="Gabriola"/>
              </a:rPr>
              <a:t>03 Kasım</a:t>
            </a:r>
            <a:r>
              <a:rPr lang="it-IT" sz="3600" dirty="0">
                <a:latin typeface="Gabriola"/>
              </a:rPr>
              <a:t> 20</a:t>
            </a:r>
            <a:r>
              <a:rPr lang="tr-TR" sz="3600" dirty="0">
                <a:latin typeface="Gabriola"/>
              </a:rPr>
              <a:t>23   </a:t>
            </a:r>
            <a:r>
              <a:rPr lang="it-IT" sz="3600" dirty="0">
                <a:latin typeface="Gabriola"/>
              </a:rPr>
              <a:t>: TDP Yönergesi incelendi;</a:t>
            </a:r>
          </a:p>
          <a:p>
            <a:pPr marL="457200" indent="-457200">
              <a:buFont typeface="Arial" panose="020B0604020202020204" pitchFamily="34" charset="0"/>
              <a:buChar char="•"/>
            </a:pPr>
            <a:r>
              <a:rPr lang="tr-TR" sz="3600" dirty="0">
                <a:latin typeface="Gabriola"/>
              </a:rPr>
              <a:t>03 Kasım 2023   : Projeye bazı gönüllüler katıldı;</a:t>
            </a:r>
          </a:p>
          <a:p>
            <a:pPr marL="457200" indent="-457200">
              <a:buFont typeface="Arial" panose="020B0604020202020204" pitchFamily="34" charset="0"/>
              <a:buChar char="•"/>
            </a:pPr>
            <a:r>
              <a:rPr lang="tr-TR" sz="3600" dirty="0">
                <a:latin typeface="Gabriola"/>
              </a:rPr>
              <a:t>24 Kasım 2023   : Proje, Bölüm Başkanlığına, teklif edildi;</a:t>
            </a:r>
          </a:p>
          <a:p>
            <a:pPr marL="457200" indent="-457200">
              <a:buFont typeface="Arial" panose="020B0604020202020204" pitchFamily="34" charset="0"/>
              <a:buChar char="•"/>
            </a:pPr>
            <a:r>
              <a:rPr lang="tr-TR" sz="3600" dirty="0">
                <a:latin typeface="Gabriola"/>
              </a:rPr>
              <a:t>24 Kasım 2023   : Projeye son hali verildi…</a:t>
            </a:r>
          </a:p>
          <a:p>
            <a:pPr marL="457200" indent="-457200">
              <a:buFont typeface="Arial" panose="020B0604020202020204" pitchFamily="34" charset="0"/>
              <a:buChar char="•"/>
            </a:pPr>
            <a:r>
              <a:rPr lang="tr-TR" sz="3600" dirty="0">
                <a:latin typeface="Gabriola"/>
              </a:rPr>
              <a:t>07 Aralık 2023   : Fakülte çevresi düzenlendi;</a:t>
            </a:r>
          </a:p>
          <a:p>
            <a:pPr marL="457200" indent="-457200">
              <a:buFont typeface="Arial" panose="020B0604020202020204" pitchFamily="34" charset="0"/>
              <a:buChar char="•"/>
            </a:pPr>
            <a:r>
              <a:rPr lang="tr-TR" sz="3600" dirty="0">
                <a:latin typeface="Gabriola"/>
              </a:rPr>
              <a:t>07 Aralık 2023   : İç bahçede çalışmalar, düzenlemeler yapıldı…</a:t>
            </a:r>
            <a:endParaRPr lang="tr-TR" sz="3600" dirty="0"/>
          </a:p>
        </p:txBody>
      </p:sp>
      <p:pic>
        <p:nvPicPr>
          <p:cNvPr id="7" name="Picture 2" descr="http://www.akdeniz.edu.tr/tema/images/Sporbilimlerifak.png">
            <a:extLst>
              <a:ext uri="{FF2B5EF4-FFF2-40B4-BE49-F238E27FC236}">
                <a16:creationId xmlns:a16="http://schemas.microsoft.com/office/drawing/2014/main" id="{C53B1577-B044-44CB-8562-15F295E09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99655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24</a:t>
            </a:fld>
            <a:endParaRPr lang="en-US" dirty="0"/>
          </a:p>
        </p:txBody>
      </p:sp>
      <p:sp>
        <p:nvSpPr>
          <p:cNvPr id="6" name="Dikdörtgen 5"/>
          <p:cNvSpPr/>
          <p:nvPr/>
        </p:nvSpPr>
        <p:spPr>
          <a:xfrm>
            <a:off x="620800" y="5470594"/>
            <a:ext cx="884832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tr-TR" sz="3200" b="1" dirty="0">
                <a:solidFill>
                  <a:schemeClr val="tx1"/>
                </a:solidFill>
                <a:latin typeface="Gabriola" pitchFamily="82" charset="0"/>
              </a:rPr>
              <a:t>  </a:t>
            </a:r>
            <a:r>
              <a:rPr lang="tr-TR" sz="3600" b="1" dirty="0">
                <a:solidFill>
                  <a:schemeClr val="tx1"/>
                </a:solidFill>
                <a:latin typeface="Gabriola" pitchFamily="82" charset="0"/>
              </a:rPr>
              <a:t>27 Ekim 2023: Proje ekibinin ilk toplantısı…</a:t>
            </a:r>
          </a:p>
        </p:txBody>
      </p:sp>
      <p:pic>
        <p:nvPicPr>
          <p:cNvPr id="5" name="Resim 4" descr="iç mekan, giyim, kişi, şahıs, duvar içeren bir resim&#10;&#10;Açıklama otomatik olarak oluşturuldu">
            <a:extLst>
              <a:ext uri="{FF2B5EF4-FFF2-40B4-BE49-F238E27FC236}">
                <a16:creationId xmlns:a16="http://schemas.microsoft.com/office/drawing/2014/main" id="{A3B69E3D-9A65-870F-1A2C-A67B0ED95145}"/>
              </a:ext>
            </a:extLst>
          </p:cNvPr>
          <p:cNvPicPr>
            <a:picLocks noChangeAspect="1"/>
          </p:cNvPicPr>
          <p:nvPr/>
        </p:nvPicPr>
        <p:blipFill>
          <a:blip r:embed="rId2"/>
          <a:stretch>
            <a:fillRect/>
          </a:stretch>
        </p:blipFill>
        <p:spPr>
          <a:xfrm>
            <a:off x="869081" y="295729"/>
            <a:ext cx="8848320" cy="50744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www.akdeniz.edu.tr/tema/images/Sporbilimlerifak.png">
            <a:extLst>
              <a:ext uri="{FF2B5EF4-FFF2-40B4-BE49-F238E27FC236}">
                <a16:creationId xmlns:a16="http://schemas.microsoft.com/office/drawing/2014/main" id="{E4590F2F-C193-41E2-A0BE-532407935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7925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25</a:t>
            </a:fld>
            <a:endParaRPr lang="en-US" dirty="0"/>
          </a:p>
        </p:txBody>
      </p:sp>
      <p:sp>
        <p:nvSpPr>
          <p:cNvPr id="6" name="Dikdörtgen 5"/>
          <p:cNvSpPr/>
          <p:nvPr/>
        </p:nvSpPr>
        <p:spPr>
          <a:xfrm>
            <a:off x="1240905" y="5889344"/>
            <a:ext cx="749550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tr-TR" sz="3200" b="1" dirty="0">
                <a:solidFill>
                  <a:schemeClr val="tx1"/>
                </a:solidFill>
                <a:latin typeface="Gabriola" pitchFamily="82" charset="0"/>
              </a:rPr>
              <a:t> 24 Kasım 2023: Proje, Bölüm Başkanlığına teklif edildi</a:t>
            </a:r>
            <a:r>
              <a:rPr lang="tr-TR" sz="2800" dirty="0">
                <a:solidFill>
                  <a:schemeClr val="tx1"/>
                </a:solidFill>
                <a:latin typeface="Gabriola" pitchFamily="82" charset="0"/>
              </a:rPr>
              <a:t>…</a:t>
            </a:r>
          </a:p>
        </p:txBody>
      </p:sp>
      <p:pic>
        <p:nvPicPr>
          <p:cNvPr id="9" name="Resim 8" descr="metin, ekran görüntüsü, doküman, belge, yazı tipi içeren bir resim&#10;&#10;Açıklama otomatik olarak oluşturuldu">
            <a:extLst>
              <a:ext uri="{FF2B5EF4-FFF2-40B4-BE49-F238E27FC236}">
                <a16:creationId xmlns:a16="http://schemas.microsoft.com/office/drawing/2014/main" id="{122A648C-FC84-2557-9077-0ADE8AD1FAC8}"/>
              </a:ext>
            </a:extLst>
          </p:cNvPr>
          <p:cNvPicPr>
            <a:picLocks noChangeAspect="1"/>
          </p:cNvPicPr>
          <p:nvPr/>
        </p:nvPicPr>
        <p:blipFill>
          <a:blip r:embed="rId2"/>
          <a:stretch>
            <a:fillRect/>
          </a:stretch>
        </p:blipFill>
        <p:spPr>
          <a:xfrm>
            <a:off x="1435137" y="240384"/>
            <a:ext cx="7495503" cy="5648960"/>
          </a:xfrm>
          <a:prstGeom prst="rect">
            <a:avLst/>
          </a:prstGeom>
        </p:spPr>
      </p:pic>
      <p:pic>
        <p:nvPicPr>
          <p:cNvPr id="7" name="Picture 2" descr="http://www.akdeniz.edu.tr/tema/images/Sporbilimlerifak.png">
            <a:extLst>
              <a:ext uri="{FF2B5EF4-FFF2-40B4-BE49-F238E27FC236}">
                <a16:creationId xmlns:a16="http://schemas.microsoft.com/office/drawing/2014/main" id="{52AE2D3C-2604-4820-B9EE-99C8BF19A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5155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26</a:t>
            </a:fld>
            <a:endParaRPr lang="en-US" dirty="0"/>
          </a:p>
        </p:txBody>
      </p:sp>
      <p:sp>
        <p:nvSpPr>
          <p:cNvPr id="6" name="Dikdörtgen 5"/>
          <p:cNvSpPr/>
          <p:nvPr/>
        </p:nvSpPr>
        <p:spPr>
          <a:xfrm>
            <a:off x="620800" y="5470594"/>
            <a:ext cx="884832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tr-TR" sz="3200" b="1" dirty="0">
                <a:solidFill>
                  <a:schemeClr val="tx1"/>
                </a:solidFill>
                <a:latin typeface="Gabriola" pitchFamily="82" charset="0"/>
              </a:rPr>
              <a:t> 30 </a:t>
            </a:r>
            <a:r>
              <a:rPr lang="tr-TR" sz="3600" b="1" dirty="0">
                <a:solidFill>
                  <a:schemeClr val="tx1"/>
                </a:solidFill>
                <a:latin typeface="Gabriola" pitchFamily="82" charset="0"/>
              </a:rPr>
              <a:t>Kasım 2023: Proje Ekibinin, Fakülte Sekreterini ziyareti…</a:t>
            </a:r>
          </a:p>
        </p:txBody>
      </p:sp>
      <p:pic>
        <p:nvPicPr>
          <p:cNvPr id="9" name="Resim 8">
            <a:extLst>
              <a:ext uri="{FF2B5EF4-FFF2-40B4-BE49-F238E27FC236}">
                <a16:creationId xmlns:a16="http://schemas.microsoft.com/office/drawing/2014/main" id="{026F3905-7864-FB73-4335-F761255CB50C}"/>
              </a:ext>
            </a:extLst>
          </p:cNvPr>
          <p:cNvPicPr>
            <a:picLocks noChangeAspect="1"/>
          </p:cNvPicPr>
          <p:nvPr/>
        </p:nvPicPr>
        <p:blipFill>
          <a:blip r:embed="rId2"/>
          <a:stretch>
            <a:fillRect/>
          </a:stretch>
        </p:blipFill>
        <p:spPr>
          <a:xfrm>
            <a:off x="573401" y="1160628"/>
            <a:ext cx="8640000" cy="4096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www.akdeniz.edu.tr/tema/images/Sporbilimlerifak.png">
            <a:extLst>
              <a:ext uri="{FF2B5EF4-FFF2-40B4-BE49-F238E27FC236}">
                <a16:creationId xmlns:a16="http://schemas.microsoft.com/office/drawing/2014/main" id="{15ECE4C3-82D8-4B53-AA44-9760E084A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7758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27</a:t>
            </a:fld>
            <a:endParaRPr lang="en-US" dirty="0"/>
          </a:p>
        </p:txBody>
      </p:sp>
      <p:sp>
        <p:nvSpPr>
          <p:cNvPr id="6" name="Dikdörtgen 5"/>
          <p:cNvSpPr/>
          <p:nvPr/>
        </p:nvSpPr>
        <p:spPr>
          <a:xfrm>
            <a:off x="1280158" y="5675789"/>
            <a:ext cx="743434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tr-TR" sz="3200" b="1" dirty="0">
                <a:solidFill>
                  <a:schemeClr val="tx1"/>
                </a:solidFill>
                <a:latin typeface="Gabriola" pitchFamily="82" charset="0"/>
              </a:rPr>
              <a:t> 5 Aralık 2023: Proje etkinlikleri planlandı….</a:t>
            </a:r>
            <a:endParaRPr lang="tr-TR" sz="3200" dirty="0">
              <a:solidFill>
                <a:schemeClr val="tx1"/>
              </a:solidFill>
              <a:latin typeface="Gabriola" pitchFamily="82" charset="0"/>
            </a:endParaRPr>
          </a:p>
        </p:txBody>
      </p:sp>
      <p:pic>
        <p:nvPicPr>
          <p:cNvPr id="5" name="Resim 4">
            <a:extLst>
              <a:ext uri="{FF2B5EF4-FFF2-40B4-BE49-F238E27FC236}">
                <a16:creationId xmlns:a16="http://schemas.microsoft.com/office/drawing/2014/main" id="{B16670B3-164A-B919-2B96-53A565AA48D6}"/>
              </a:ext>
            </a:extLst>
          </p:cNvPr>
          <p:cNvPicPr>
            <a:picLocks noChangeAspect="1"/>
          </p:cNvPicPr>
          <p:nvPr/>
        </p:nvPicPr>
        <p:blipFill>
          <a:blip r:embed="rId2"/>
          <a:stretch>
            <a:fillRect/>
          </a:stretch>
        </p:blipFill>
        <p:spPr>
          <a:xfrm>
            <a:off x="1037331" y="679572"/>
            <a:ext cx="8680069" cy="48690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www.akdeniz.edu.tr/tema/images/Sporbilimlerifak.png">
            <a:extLst>
              <a:ext uri="{FF2B5EF4-FFF2-40B4-BE49-F238E27FC236}">
                <a16:creationId xmlns:a16="http://schemas.microsoft.com/office/drawing/2014/main" id="{72DC7CB1-3F7C-4659-80B8-2F3A316F0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837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28</a:t>
            </a:fld>
            <a:endParaRPr lang="en-US" dirty="0"/>
          </a:p>
        </p:txBody>
      </p:sp>
      <p:sp>
        <p:nvSpPr>
          <p:cNvPr id="6" name="Dikdörtgen 5"/>
          <p:cNvSpPr/>
          <p:nvPr/>
        </p:nvSpPr>
        <p:spPr>
          <a:xfrm>
            <a:off x="1280158" y="5675789"/>
            <a:ext cx="743434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tr-TR" sz="3200" b="1" dirty="0">
                <a:solidFill>
                  <a:schemeClr val="tx1"/>
                </a:solidFill>
                <a:latin typeface="Gabriola" pitchFamily="82" charset="0"/>
              </a:rPr>
              <a:t> 6 Aralık 2023: Gönüllülerimizle toplantı yapıldı…</a:t>
            </a:r>
            <a:endParaRPr lang="tr-TR" sz="3200" dirty="0">
              <a:solidFill>
                <a:schemeClr val="tx1"/>
              </a:solidFill>
              <a:latin typeface="Gabriola" pitchFamily="82" charset="0"/>
            </a:endParaRPr>
          </a:p>
        </p:txBody>
      </p:sp>
      <p:pic>
        <p:nvPicPr>
          <p:cNvPr id="7" name="Resim 6" descr="giyim, kişi, şahıs, dış mekan, ağaç içeren bir resim&#10;&#10;Açıklama otomatik olarak oluşturuldu">
            <a:extLst>
              <a:ext uri="{FF2B5EF4-FFF2-40B4-BE49-F238E27FC236}">
                <a16:creationId xmlns:a16="http://schemas.microsoft.com/office/drawing/2014/main" id="{365D4A61-1B6A-E10F-FAE3-F54EAB51135D}"/>
              </a:ext>
            </a:extLst>
          </p:cNvPr>
          <p:cNvPicPr>
            <a:picLocks noChangeAspect="1"/>
          </p:cNvPicPr>
          <p:nvPr/>
        </p:nvPicPr>
        <p:blipFill>
          <a:blip r:embed="rId2"/>
          <a:stretch>
            <a:fillRect/>
          </a:stretch>
        </p:blipFill>
        <p:spPr>
          <a:xfrm>
            <a:off x="457200" y="532206"/>
            <a:ext cx="4399280" cy="44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Resim 8" descr="giyim, kişi, şahıs, dış mekan, insan yüzü içeren bir resim&#10;&#10;Açıklama otomatik olarak oluşturuldu">
            <a:extLst>
              <a:ext uri="{FF2B5EF4-FFF2-40B4-BE49-F238E27FC236}">
                <a16:creationId xmlns:a16="http://schemas.microsoft.com/office/drawing/2014/main" id="{13F6E0D9-BA55-58A2-3DAF-6BC40F7978A3}"/>
              </a:ext>
            </a:extLst>
          </p:cNvPr>
          <p:cNvPicPr>
            <a:picLocks noChangeAspect="1"/>
          </p:cNvPicPr>
          <p:nvPr/>
        </p:nvPicPr>
        <p:blipFill>
          <a:blip r:embed="rId3"/>
          <a:stretch>
            <a:fillRect/>
          </a:stretch>
        </p:blipFill>
        <p:spPr>
          <a:xfrm>
            <a:off x="5496560" y="1412240"/>
            <a:ext cx="4114800" cy="4033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http://www.akdeniz.edu.tr/tema/images/Sporbilimlerifak.png">
            <a:extLst>
              <a:ext uri="{FF2B5EF4-FFF2-40B4-BE49-F238E27FC236}">
                <a16:creationId xmlns:a16="http://schemas.microsoft.com/office/drawing/2014/main" id="{B62E316C-10CB-4EFB-AA0F-C5DF6F8FB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56213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29</a:t>
            </a:fld>
            <a:endParaRPr lang="en-US" dirty="0"/>
          </a:p>
        </p:txBody>
      </p:sp>
      <p:sp>
        <p:nvSpPr>
          <p:cNvPr id="6" name="Metin kutusu 5"/>
          <p:cNvSpPr txBox="1"/>
          <p:nvPr/>
        </p:nvSpPr>
        <p:spPr>
          <a:xfrm>
            <a:off x="1676400" y="5338287"/>
            <a:ext cx="7936862" cy="646331"/>
          </a:xfrm>
          <a:prstGeom prst="rect">
            <a:avLst/>
          </a:prstGeom>
          <a:noFill/>
        </p:spPr>
        <p:txBody>
          <a:bodyPr wrap="square" rtlCol="0">
            <a:spAutoFit/>
          </a:bodyPr>
          <a:lstStyle/>
          <a:p>
            <a:r>
              <a:rPr lang="tr-TR" sz="3600" b="1" dirty="0">
                <a:latin typeface="Gabriola" pitchFamily="82" charset="0"/>
              </a:rPr>
              <a:t>7 Aralık 2023: Gönüllüler ile fakülte çevresi düzenlendi…</a:t>
            </a:r>
          </a:p>
        </p:txBody>
      </p:sp>
      <p:pic>
        <p:nvPicPr>
          <p:cNvPr id="7" name="Resim 6">
            <a:extLst>
              <a:ext uri="{FF2B5EF4-FFF2-40B4-BE49-F238E27FC236}">
                <a16:creationId xmlns:a16="http://schemas.microsoft.com/office/drawing/2014/main" id="{76D9BA90-15C2-5D34-6339-18324BE515B4}"/>
              </a:ext>
            </a:extLst>
          </p:cNvPr>
          <p:cNvPicPr>
            <a:picLocks noChangeAspect="1"/>
          </p:cNvPicPr>
          <p:nvPr/>
        </p:nvPicPr>
        <p:blipFill>
          <a:blip r:embed="rId2"/>
          <a:stretch>
            <a:fillRect/>
          </a:stretch>
        </p:blipFill>
        <p:spPr>
          <a:xfrm>
            <a:off x="1371600" y="469899"/>
            <a:ext cx="8191499" cy="48256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http://www.akdeniz.edu.tr/tema/images/Sporbilimlerifak.png">
            <a:extLst>
              <a:ext uri="{FF2B5EF4-FFF2-40B4-BE49-F238E27FC236}">
                <a16:creationId xmlns:a16="http://schemas.microsoft.com/office/drawing/2014/main" id="{C726DE80-ED31-4044-B8A1-0649C9B3E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8132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685280" y="2043030"/>
            <a:ext cx="9082413" cy="2616101"/>
          </a:xfrm>
          <a:prstGeom prst="rect">
            <a:avLst/>
          </a:prstGeom>
          <a:noFill/>
        </p:spPr>
        <p:txBody>
          <a:bodyPr wrap="square" rtlCol="0">
            <a:spAutoFit/>
          </a:bodyPr>
          <a:lstStyle/>
          <a:p>
            <a:pPr lvl="0"/>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PROJENİN KONUSU</a:t>
            </a:r>
          </a:p>
          <a:p>
            <a:pPr lvl="0"/>
            <a:endParaRPr lang="tr-TR" sz="3600" dirty="0"/>
          </a:p>
          <a:p>
            <a:pPr marL="457200" indent="-457200">
              <a:buFont typeface="Wingdings" pitchFamily="2" charset="2"/>
              <a:buChar char="v"/>
            </a:pPr>
            <a:r>
              <a:rPr lang="tr-TR" sz="3600" dirty="0">
                <a:latin typeface="Gabriola" pitchFamily="82" charset="0"/>
              </a:rPr>
              <a:t>Akdeniz Üniversitesinde, doğal ve sosyal çevre duyarlılığını geliştirmek…</a:t>
            </a:r>
          </a:p>
          <a:p>
            <a:endParaRPr lang="tr-TR" sz="24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3</a:t>
            </a:fld>
            <a:endParaRPr lang="en-US" dirty="0"/>
          </a:p>
        </p:txBody>
      </p:sp>
      <p:pic>
        <p:nvPicPr>
          <p:cNvPr id="5" name="Picture 2" descr="http://www.akdeniz.edu.tr/tema/images/Sporbilimlerifak.png">
            <a:extLst>
              <a:ext uri="{FF2B5EF4-FFF2-40B4-BE49-F238E27FC236}">
                <a16:creationId xmlns:a16="http://schemas.microsoft.com/office/drawing/2014/main" id="{A1F117AA-9E0E-4B05-A456-A7FF44964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16110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30</a:t>
            </a:fld>
            <a:endParaRPr lang="en-US" dirty="0"/>
          </a:p>
        </p:txBody>
      </p:sp>
      <p:pic>
        <p:nvPicPr>
          <p:cNvPr id="5" name="Resim 4">
            <a:extLst>
              <a:ext uri="{FF2B5EF4-FFF2-40B4-BE49-F238E27FC236}">
                <a16:creationId xmlns:a16="http://schemas.microsoft.com/office/drawing/2014/main" id="{749A465C-8118-A92B-6A75-0DE23733338B}"/>
              </a:ext>
            </a:extLst>
          </p:cNvPr>
          <p:cNvPicPr>
            <a:picLocks noChangeAspect="1"/>
          </p:cNvPicPr>
          <p:nvPr/>
        </p:nvPicPr>
        <p:blipFill>
          <a:blip r:embed="rId2"/>
          <a:stretch>
            <a:fillRect/>
          </a:stretch>
        </p:blipFill>
        <p:spPr>
          <a:xfrm>
            <a:off x="1219200" y="482600"/>
            <a:ext cx="8331199" cy="5930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akdeniz.edu.tr/tema/images/Sporbilimlerifak.png">
            <a:extLst>
              <a:ext uri="{FF2B5EF4-FFF2-40B4-BE49-F238E27FC236}">
                <a16:creationId xmlns:a16="http://schemas.microsoft.com/office/drawing/2014/main" id="{493F0883-908B-4F07-86A3-C4B0FE02D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7292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31</a:t>
            </a:fld>
            <a:endParaRPr lang="en-US" dirty="0"/>
          </a:p>
        </p:txBody>
      </p:sp>
      <p:pic>
        <p:nvPicPr>
          <p:cNvPr id="8" name="Resim 7" descr="insan yüzü, giyim, kişi, şahıs, dış mekan içeren bir resim&#10;&#10;Açıklama otomatik olarak oluşturuldu">
            <a:extLst>
              <a:ext uri="{FF2B5EF4-FFF2-40B4-BE49-F238E27FC236}">
                <a16:creationId xmlns:a16="http://schemas.microsoft.com/office/drawing/2014/main" id="{3C3E7CF7-B893-B742-1186-F8DA381B726F}"/>
              </a:ext>
            </a:extLst>
          </p:cNvPr>
          <p:cNvPicPr>
            <a:picLocks noChangeAspect="1"/>
          </p:cNvPicPr>
          <p:nvPr/>
        </p:nvPicPr>
        <p:blipFill>
          <a:blip r:embed="rId2"/>
          <a:stretch>
            <a:fillRect/>
          </a:stretch>
        </p:blipFill>
        <p:spPr>
          <a:xfrm>
            <a:off x="573401" y="679572"/>
            <a:ext cx="9144000" cy="5194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2" descr="http://www.akdeniz.edu.tr/tema/images/Sporbilimlerifak.png">
            <a:extLst>
              <a:ext uri="{FF2B5EF4-FFF2-40B4-BE49-F238E27FC236}">
                <a16:creationId xmlns:a16="http://schemas.microsoft.com/office/drawing/2014/main" id="{247129DC-5040-4048-8B84-9697CF963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267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32</a:t>
            </a:fld>
            <a:endParaRPr lang="en-US" dirty="0"/>
          </a:p>
        </p:txBody>
      </p:sp>
      <p:pic>
        <p:nvPicPr>
          <p:cNvPr id="5" name="Resim 4">
            <a:extLst>
              <a:ext uri="{FF2B5EF4-FFF2-40B4-BE49-F238E27FC236}">
                <a16:creationId xmlns:a16="http://schemas.microsoft.com/office/drawing/2014/main" id="{1CE3BE56-C918-5736-77A4-825A2AE5E3EC}"/>
              </a:ext>
            </a:extLst>
          </p:cNvPr>
          <p:cNvPicPr>
            <a:picLocks noChangeAspect="1"/>
          </p:cNvPicPr>
          <p:nvPr/>
        </p:nvPicPr>
        <p:blipFill>
          <a:blip r:embed="rId2"/>
          <a:stretch>
            <a:fillRect/>
          </a:stretch>
        </p:blipFill>
        <p:spPr>
          <a:xfrm>
            <a:off x="400050" y="2066716"/>
            <a:ext cx="5022850" cy="4372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a:extLst>
              <a:ext uri="{FF2B5EF4-FFF2-40B4-BE49-F238E27FC236}">
                <a16:creationId xmlns:a16="http://schemas.microsoft.com/office/drawing/2014/main" id="{19A9B108-D159-ECF2-118E-9F09B280D9C9}"/>
              </a:ext>
            </a:extLst>
          </p:cNvPr>
          <p:cNvPicPr>
            <a:picLocks noChangeAspect="1"/>
          </p:cNvPicPr>
          <p:nvPr/>
        </p:nvPicPr>
        <p:blipFill>
          <a:blip r:embed="rId3"/>
          <a:stretch>
            <a:fillRect/>
          </a:stretch>
        </p:blipFill>
        <p:spPr>
          <a:xfrm>
            <a:off x="5642416" y="679572"/>
            <a:ext cx="4506924" cy="41201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akdeniz.edu.tr/tema/images/Sporbilimlerifak.png">
            <a:extLst>
              <a:ext uri="{FF2B5EF4-FFF2-40B4-BE49-F238E27FC236}">
                <a16:creationId xmlns:a16="http://schemas.microsoft.com/office/drawing/2014/main" id="{7CE31A98-BAA7-4A28-94BA-F1FA8F5EF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1850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33</a:t>
            </a:fld>
            <a:endParaRPr lang="en-US" dirty="0"/>
          </a:p>
        </p:txBody>
      </p:sp>
      <p:sp>
        <p:nvSpPr>
          <p:cNvPr id="5" name="Metin kutusu 4">
            <a:extLst>
              <a:ext uri="{FF2B5EF4-FFF2-40B4-BE49-F238E27FC236}">
                <a16:creationId xmlns:a16="http://schemas.microsoft.com/office/drawing/2014/main" id="{75A9CB62-CFCE-C81C-D742-6440560761DE}"/>
              </a:ext>
            </a:extLst>
          </p:cNvPr>
          <p:cNvSpPr txBox="1"/>
          <p:nvPr/>
        </p:nvSpPr>
        <p:spPr>
          <a:xfrm>
            <a:off x="870226" y="5642451"/>
            <a:ext cx="8653670" cy="646331"/>
          </a:xfrm>
          <a:prstGeom prst="rect">
            <a:avLst/>
          </a:prstGeom>
          <a:noFill/>
        </p:spPr>
        <p:txBody>
          <a:bodyPr wrap="square">
            <a:spAutoFit/>
          </a:bodyPr>
          <a:lstStyle/>
          <a:p>
            <a:r>
              <a:rPr lang="tr-TR" sz="3600" b="1" dirty="0">
                <a:latin typeface="Gabriola" pitchFamily="82" charset="0"/>
              </a:rPr>
              <a:t>Park ve Bahçeler Şube Müdürlüğü ile çalışmalarımızdan…</a:t>
            </a:r>
            <a:endParaRPr lang="tr-TR" sz="3600" b="1" dirty="0"/>
          </a:p>
        </p:txBody>
      </p:sp>
      <p:pic>
        <p:nvPicPr>
          <p:cNvPr id="6" name="Resim 5">
            <a:extLst>
              <a:ext uri="{FF2B5EF4-FFF2-40B4-BE49-F238E27FC236}">
                <a16:creationId xmlns:a16="http://schemas.microsoft.com/office/drawing/2014/main" id="{1F0A4C48-C970-C9A1-49EC-BD7F835B5743}"/>
              </a:ext>
            </a:extLst>
          </p:cNvPr>
          <p:cNvPicPr>
            <a:picLocks noChangeAspect="1"/>
          </p:cNvPicPr>
          <p:nvPr/>
        </p:nvPicPr>
        <p:blipFill>
          <a:blip r:embed="rId2"/>
          <a:stretch>
            <a:fillRect/>
          </a:stretch>
        </p:blipFill>
        <p:spPr>
          <a:xfrm>
            <a:off x="763779" y="353245"/>
            <a:ext cx="8653670" cy="5219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www.akdeniz.edu.tr/tema/images/Sporbilimlerifak.png">
            <a:extLst>
              <a:ext uri="{FF2B5EF4-FFF2-40B4-BE49-F238E27FC236}">
                <a16:creationId xmlns:a16="http://schemas.microsoft.com/office/drawing/2014/main" id="{6CCA817A-D026-4080-A5FB-5E3AE0952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369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ABEA852-E2B8-6842-B0B8-2E73BDF1200A}"/>
              </a:ext>
            </a:extLst>
          </p:cNvPr>
          <p:cNvSpPr>
            <a:spLocks noGrp="1"/>
          </p:cNvSpPr>
          <p:nvPr>
            <p:ph type="sldNum" sz="quarter" idx="12"/>
          </p:nvPr>
        </p:nvSpPr>
        <p:spPr/>
        <p:txBody>
          <a:bodyPr/>
          <a:lstStyle/>
          <a:p>
            <a:fld id="{D57F1E4F-1CFF-5643-939E-02111984F565}" type="slidenum">
              <a:rPr lang="en-US" smtClean="0"/>
              <a:t>34</a:t>
            </a:fld>
            <a:endParaRPr lang="en-US" dirty="0"/>
          </a:p>
        </p:txBody>
      </p:sp>
      <p:sp>
        <p:nvSpPr>
          <p:cNvPr id="11" name="Metin kutusu 10">
            <a:extLst>
              <a:ext uri="{FF2B5EF4-FFF2-40B4-BE49-F238E27FC236}">
                <a16:creationId xmlns:a16="http://schemas.microsoft.com/office/drawing/2014/main" id="{EFD39756-779B-6467-2F73-EBB6231E89C1}"/>
              </a:ext>
            </a:extLst>
          </p:cNvPr>
          <p:cNvSpPr txBox="1"/>
          <p:nvPr/>
        </p:nvSpPr>
        <p:spPr>
          <a:xfrm>
            <a:off x="754490" y="5415940"/>
            <a:ext cx="8984974" cy="646331"/>
          </a:xfrm>
          <a:prstGeom prst="rect">
            <a:avLst/>
          </a:prstGeom>
          <a:noFill/>
        </p:spPr>
        <p:txBody>
          <a:bodyPr wrap="square">
            <a:spAutoFit/>
          </a:bodyPr>
          <a:lstStyle/>
          <a:p>
            <a:r>
              <a:rPr lang="tr-TR" sz="3600" b="1" dirty="0">
                <a:latin typeface="Gabriola" pitchFamily="82" charset="0"/>
              </a:rPr>
              <a:t>Fakültemiz girişinde, düzenlemeler yapıldı…</a:t>
            </a:r>
            <a:endParaRPr lang="tr-TR" sz="3600" b="1" dirty="0"/>
          </a:p>
        </p:txBody>
      </p:sp>
      <p:pic>
        <p:nvPicPr>
          <p:cNvPr id="9" name="Resim 8" descr="dış mekan, yer, ağaç, bitki içeren bir resim&#10;&#10;Açıklama otomatik olarak oluşturuldu">
            <a:extLst>
              <a:ext uri="{FF2B5EF4-FFF2-40B4-BE49-F238E27FC236}">
                <a16:creationId xmlns:a16="http://schemas.microsoft.com/office/drawing/2014/main" id="{7415D87E-EC17-3B0D-4129-B4EAA1BAB63D}"/>
              </a:ext>
            </a:extLst>
          </p:cNvPr>
          <p:cNvPicPr>
            <a:picLocks noChangeAspect="1"/>
          </p:cNvPicPr>
          <p:nvPr/>
        </p:nvPicPr>
        <p:blipFill>
          <a:blip r:embed="rId2"/>
          <a:stretch>
            <a:fillRect/>
          </a:stretch>
        </p:blipFill>
        <p:spPr>
          <a:xfrm>
            <a:off x="815337" y="679572"/>
            <a:ext cx="4134125" cy="42055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Resim 13" descr="dış mekan, giyim, bitki, kişi, şahıs içeren bir resim&#10;&#10;Açıklama otomatik olarak oluşturuldu">
            <a:extLst>
              <a:ext uri="{FF2B5EF4-FFF2-40B4-BE49-F238E27FC236}">
                <a16:creationId xmlns:a16="http://schemas.microsoft.com/office/drawing/2014/main" id="{C8EF7D37-97C9-9A65-C4E4-C645E64B27D7}"/>
              </a:ext>
            </a:extLst>
          </p:cNvPr>
          <p:cNvPicPr>
            <a:picLocks noChangeAspect="1"/>
          </p:cNvPicPr>
          <p:nvPr/>
        </p:nvPicPr>
        <p:blipFill>
          <a:blip r:embed="rId3"/>
          <a:stretch>
            <a:fillRect/>
          </a:stretch>
        </p:blipFill>
        <p:spPr>
          <a:xfrm>
            <a:off x="5342504" y="1122638"/>
            <a:ext cx="4132800" cy="42055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http://www.akdeniz.edu.tr/tema/images/Sporbilimlerifak.png">
            <a:extLst>
              <a:ext uri="{FF2B5EF4-FFF2-40B4-BE49-F238E27FC236}">
                <a16:creationId xmlns:a16="http://schemas.microsoft.com/office/drawing/2014/main" id="{CFCB78EB-B4DF-4E93-BAB1-456F4DA5B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0598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ABEA852-E2B8-6842-B0B8-2E73BDF1200A}"/>
              </a:ext>
            </a:extLst>
          </p:cNvPr>
          <p:cNvSpPr>
            <a:spLocks noGrp="1"/>
          </p:cNvSpPr>
          <p:nvPr>
            <p:ph type="sldNum" sz="quarter" idx="12"/>
          </p:nvPr>
        </p:nvSpPr>
        <p:spPr/>
        <p:txBody>
          <a:bodyPr/>
          <a:lstStyle/>
          <a:p>
            <a:fld id="{D57F1E4F-1CFF-5643-939E-02111984F565}" type="slidenum">
              <a:rPr lang="en-US" smtClean="0"/>
              <a:t>35</a:t>
            </a:fld>
            <a:endParaRPr lang="en-US" dirty="0"/>
          </a:p>
        </p:txBody>
      </p:sp>
      <p:sp>
        <p:nvSpPr>
          <p:cNvPr id="11" name="Metin kutusu 10">
            <a:extLst>
              <a:ext uri="{FF2B5EF4-FFF2-40B4-BE49-F238E27FC236}">
                <a16:creationId xmlns:a16="http://schemas.microsoft.com/office/drawing/2014/main" id="{EFD39756-779B-6467-2F73-EBB6231E89C1}"/>
              </a:ext>
            </a:extLst>
          </p:cNvPr>
          <p:cNvSpPr txBox="1"/>
          <p:nvPr/>
        </p:nvSpPr>
        <p:spPr>
          <a:xfrm>
            <a:off x="754490" y="5415940"/>
            <a:ext cx="8984974" cy="646331"/>
          </a:xfrm>
          <a:prstGeom prst="rect">
            <a:avLst/>
          </a:prstGeom>
          <a:noFill/>
        </p:spPr>
        <p:txBody>
          <a:bodyPr wrap="square">
            <a:spAutoFit/>
          </a:bodyPr>
          <a:lstStyle/>
          <a:p>
            <a:r>
              <a:rPr lang="tr-TR" sz="3600" b="1" dirty="0">
                <a:latin typeface="Gabriola" pitchFamily="82" charset="0"/>
              </a:rPr>
              <a:t>Fakültemiz girişinde, düzenlemeler yapıldı…</a:t>
            </a:r>
            <a:endParaRPr lang="tr-TR" sz="3600" b="1" dirty="0"/>
          </a:p>
        </p:txBody>
      </p:sp>
      <p:pic>
        <p:nvPicPr>
          <p:cNvPr id="4" name="Resim 3" descr="kişi, şahıs, giyim, dış mekan, çiçek saksısı içeren bir resim&#10;&#10;Açıklama otomatik olarak oluşturuldu">
            <a:extLst>
              <a:ext uri="{FF2B5EF4-FFF2-40B4-BE49-F238E27FC236}">
                <a16:creationId xmlns:a16="http://schemas.microsoft.com/office/drawing/2014/main" id="{47960FC5-9D1A-EED5-1FA7-0C99B3F4216B}"/>
              </a:ext>
            </a:extLst>
          </p:cNvPr>
          <p:cNvPicPr>
            <a:picLocks noChangeAspect="1"/>
          </p:cNvPicPr>
          <p:nvPr/>
        </p:nvPicPr>
        <p:blipFill>
          <a:blip r:embed="rId2"/>
          <a:stretch>
            <a:fillRect/>
          </a:stretch>
        </p:blipFill>
        <p:spPr>
          <a:xfrm>
            <a:off x="523741" y="592529"/>
            <a:ext cx="4342899" cy="43792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Resim 5" descr="dış mekan, bitki, ağaç, çiçek saksısı içeren bir resim&#10;&#10;Açıklama otomatik olarak oluşturuldu">
            <a:extLst>
              <a:ext uri="{FF2B5EF4-FFF2-40B4-BE49-F238E27FC236}">
                <a16:creationId xmlns:a16="http://schemas.microsoft.com/office/drawing/2014/main" id="{1600DC1A-CDF0-0FBB-BDF2-A2847EF34952}"/>
              </a:ext>
            </a:extLst>
          </p:cNvPr>
          <p:cNvPicPr>
            <a:picLocks noChangeAspect="1"/>
          </p:cNvPicPr>
          <p:nvPr/>
        </p:nvPicPr>
        <p:blipFill>
          <a:blip r:embed="rId3"/>
          <a:stretch>
            <a:fillRect/>
          </a:stretch>
        </p:blipFill>
        <p:spPr>
          <a:xfrm>
            <a:off x="5463165" y="1529979"/>
            <a:ext cx="4435090" cy="37980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http://www.akdeniz.edu.tr/tema/images/Sporbilimlerifak.png">
            <a:extLst>
              <a:ext uri="{FF2B5EF4-FFF2-40B4-BE49-F238E27FC236}">
                <a16:creationId xmlns:a16="http://schemas.microsoft.com/office/drawing/2014/main" id="{5B466AA9-01CB-4358-BE5B-58F9B1484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8231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ABEA852-E2B8-6842-B0B8-2E73BDF1200A}"/>
              </a:ext>
            </a:extLst>
          </p:cNvPr>
          <p:cNvSpPr>
            <a:spLocks noGrp="1"/>
          </p:cNvSpPr>
          <p:nvPr>
            <p:ph type="sldNum" sz="quarter" idx="12"/>
          </p:nvPr>
        </p:nvSpPr>
        <p:spPr/>
        <p:txBody>
          <a:bodyPr/>
          <a:lstStyle/>
          <a:p>
            <a:fld id="{D57F1E4F-1CFF-5643-939E-02111984F565}" type="slidenum">
              <a:rPr lang="en-US" smtClean="0"/>
              <a:t>36</a:t>
            </a:fld>
            <a:endParaRPr lang="en-US" dirty="0"/>
          </a:p>
        </p:txBody>
      </p:sp>
      <p:sp>
        <p:nvSpPr>
          <p:cNvPr id="11" name="Metin kutusu 10">
            <a:extLst>
              <a:ext uri="{FF2B5EF4-FFF2-40B4-BE49-F238E27FC236}">
                <a16:creationId xmlns:a16="http://schemas.microsoft.com/office/drawing/2014/main" id="{EFD39756-779B-6467-2F73-EBB6231E89C1}"/>
              </a:ext>
            </a:extLst>
          </p:cNvPr>
          <p:cNvSpPr txBox="1"/>
          <p:nvPr/>
        </p:nvSpPr>
        <p:spPr>
          <a:xfrm>
            <a:off x="490330" y="5344820"/>
            <a:ext cx="8984974" cy="646331"/>
          </a:xfrm>
          <a:prstGeom prst="rect">
            <a:avLst/>
          </a:prstGeom>
          <a:noFill/>
        </p:spPr>
        <p:txBody>
          <a:bodyPr wrap="square">
            <a:spAutoFit/>
          </a:bodyPr>
          <a:lstStyle/>
          <a:p>
            <a:r>
              <a:rPr lang="tr-TR" sz="3600" b="1" dirty="0">
                <a:latin typeface="Gabriola" pitchFamily="82" charset="0"/>
              </a:rPr>
              <a:t>Proje Asistanımız ile projelendirme değerlendirildi…</a:t>
            </a:r>
            <a:endParaRPr lang="tr-TR" sz="3600" b="1" dirty="0"/>
          </a:p>
        </p:txBody>
      </p:sp>
      <p:pic>
        <p:nvPicPr>
          <p:cNvPr id="4" name="Resim 3" descr="giyim, kişi, şahıs, dizüstü, iç mekan içeren bir resim&#10;&#10;Açıklama otomatik olarak oluşturuldu">
            <a:extLst>
              <a:ext uri="{FF2B5EF4-FFF2-40B4-BE49-F238E27FC236}">
                <a16:creationId xmlns:a16="http://schemas.microsoft.com/office/drawing/2014/main" id="{304E0F2C-1FD1-13D2-5849-62988A6E4A7E}"/>
              </a:ext>
            </a:extLst>
          </p:cNvPr>
          <p:cNvPicPr>
            <a:picLocks noChangeAspect="1"/>
          </p:cNvPicPr>
          <p:nvPr/>
        </p:nvPicPr>
        <p:blipFill>
          <a:blip r:embed="rId2"/>
          <a:stretch>
            <a:fillRect/>
          </a:stretch>
        </p:blipFill>
        <p:spPr>
          <a:xfrm>
            <a:off x="415291" y="556952"/>
            <a:ext cx="4314652" cy="42561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Resim 5" descr="giyim, kişi, şahıs, insan yüzü, iç mekan içeren bir resim&#10;&#10;Açıklama otomatik olarak oluşturuldu">
            <a:extLst>
              <a:ext uri="{FF2B5EF4-FFF2-40B4-BE49-F238E27FC236}">
                <a16:creationId xmlns:a16="http://schemas.microsoft.com/office/drawing/2014/main" id="{D1489309-7D62-E06A-40A2-2C3E136EDFC6}"/>
              </a:ext>
            </a:extLst>
          </p:cNvPr>
          <p:cNvPicPr>
            <a:picLocks noChangeAspect="1"/>
          </p:cNvPicPr>
          <p:nvPr/>
        </p:nvPicPr>
        <p:blipFill>
          <a:blip r:embed="rId3"/>
          <a:stretch>
            <a:fillRect/>
          </a:stretch>
        </p:blipFill>
        <p:spPr>
          <a:xfrm>
            <a:off x="5213497" y="1005313"/>
            <a:ext cx="4169496" cy="43395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http://www.akdeniz.edu.tr/tema/images/Sporbilimlerifak.png">
            <a:extLst>
              <a:ext uri="{FF2B5EF4-FFF2-40B4-BE49-F238E27FC236}">
                <a16:creationId xmlns:a16="http://schemas.microsoft.com/office/drawing/2014/main" id="{544B185C-6E08-4107-A7BD-94825C2A7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2503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0D7D7E0-E338-0CFD-D3D6-120683DABBDB}"/>
              </a:ext>
            </a:extLst>
          </p:cNvPr>
          <p:cNvSpPr>
            <a:spLocks noGrp="1"/>
          </p:cNvSpPr>
          <p:nvPr>
            <p:ph type="sldNum" sz="quarter" idx="12"/>
          </p:nvPr>
        </p:nvSpPr>
        <p:spPr/>
        <p:txBody>
          <a:bodyPr/>
          <a:lstStyle/>
          <a:p>
            <a:fld id="{D57F1E4F-1CFF-5643-939E-02111984F565}" type="slidenum">
              <a:rPr lang="en-US" smtClean="0"/>
              <a:t>37</a:t>
            </a:fld>
            <a:endParaRPr lang="en-US" dirty="0"/>
          </a:p>
        </p:txBody>
      </p:sp>
      <p:sp>
        <p:nvSpPr>
          <p:cNvPr id="11" name="Metin kutusu 10">
            <a:extLst>
              <a:ext uri="{FF2B5EF4-FFF2-40B4-BE49-F238E27FC236}">
                <a16:creationId xmlns:a16="http://schemas.microsoft.com/office/drawing/2014/main" id="{BD1559E5-934F-D62F-FDEC-E799A182DD7F}"/>
              </a:ext>
            </a:extLst>
          </p:cNvPr>
          <p:cNvSpPr txBox="1"/>
          <p:nvPr/>
        </p:nvSpPr>
        <p:spPr>
          <a:xfrm>
            <a:off x="477078" y="5529486"/>
            <a:ext cx="8136835" cy="646331"/>
          </a:xfrm>
          <a:prstGeom prst="rect">
            <a:avLst/>
          </a:prstGeom>
          <a:noFill/>
        </p:spPr>
        <p:txBody>
          <a:bodyPr wrap="square">
            <a:spAutoFit/>
          </a:bodyPr>
          <a:lstStyle/>
          <a:p>
            <a:r>
              <a:rPr lang="tr-TR" sz="3600" b="1" dirty="0">
                <a:latin typeface="Gabriola" pitchFamily="82" charset="0"/>
              </a:rPr>
              <a:t>Fakültemizde, iç mekan düzenlemeleri yapıldı…</a:t>
            </a:r>
            <a:endParaRPr lang="tr-TR" sz="3600" b="1" dirty="0"/>
          </a:p>
        </p:txBody>
      </p:sp>
      <p:pic>
        <p:nvPicPr>
          <p:cNvPr id="5" name="Resim 4" descr="duvar, giyim, kişi, şahıs, ayakkabı içeren bir resim&#10;&#10;Açıklama otomatik olarak oluşturuldu">
            <a:extLst>
              <a:ext uri="{FF2B5EF4-FFF2-40B4-BE49-F238E27FC236}">
                <a16:creationId xmlns:a16="http://schemas.microsoft.com/office/drawing/2014/main" id="{B16C73C8-A441-2B92-51DF-FDC1F6A21649}"/>
              </a:ext>
            </a:extLst>
          </p:cNvPr>
          <p:cNvPicPr>
            <a:picLocks noChangeAspect="1"/>
          </p:cNvPicPr>
          <p:nvPr/>
        </p:nvPicPr>
        <p:blipFill>
          <a:blip r:embed="rId2"/>
          <a:stretch>
            <a:fillRect/>
          </a:stretch>
        </p:blipFill>
        <p:spPr>
          <a:xfrm>
            <a:off x="400756" y="382899"/>
            <a:ext cx="4505056" cy="396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descr="giyim, duvar, kişi, şahıs, ayakkabı içeren bir resim&#10;&#10;Açıklama otomatik olarak oluşturuldu">
            <a:extLst>
              <a:ext uri="{FF2B5EF4-FFF2-40B4-BE49-F238E27FC236}">
                <a16:creationId xmlns:a16="http://schemas.microsoft.com/office/drawing/2014/main" id="{E1C8AF2D-337B-7820-F7FE-755644BAABF2}"/>
              </a:ext>
            </a:extLst>
          </p:cNvPr>
          <p:cNvPicPr>
            <a:picLocks noChangeAspect="1"/>
          </p:cNvPicPr>
          <p:nvPr/>
        </p:nvPicPr>
        <p:blipFill>
          <a:blip r:embed="rId3"/>
          <a:stretch>
            <a:fillRect/>
          </a:stretch>
        </p:blipFill>
        <p:spPr>
          <a:xfrm>
            <a:off x="5213801" y="1364935"/>
            <a:ext cx="4503600" cy="4103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http://www.akdeniz.edu.tr/tema/images/Sporbilimlerifak.png">
            <a:extLst>
              <a:ext uri="{FF2B5EF4-FFF2-40B4-BE49-F238E27FC236}">
                <a16:creationId xmlns:a16="http://schemas.microsoft.com/office/drawing/2014/main" id="{CAAD00F4-5017-4951-9630-E25877864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7854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38</a:t>
            </a:fld>
            <a:endParaRPr lang="en-US" dirty="0"/>
          </a:p>
        </p:txBody>
      </p:sp>
      <p:pic>
        <p:nvPicPr>
          <p:cNvPr id="5" name="Resim 4" descr="duvar, iç mekan, giyim, ayakkabı içeren bir resim&#10;&#10;Açıklama otomatik olarak oluşturuldu">
            <a:extLst>
              <a:ext uri="{FF2B5EF4-FFF2-40B4-BE49-F238E27FC236}">
                <a16:creationId xmlns:a16="http://schemas.microsoft.com/office/drawing/2014/main" id="{CBB23B56-BD40-E9B3-1510-11F4DAB2C737}"/>
              </a:ext>
            </a:extLst>
          </p:cNvPr>
          <p:cNvPicPr>
            <a:picLocks noChangeAspect="1"/>
          </p:cNvPicPr>
          <p:nvPr/>
        </p:nvPicPr>
        <p:blipFill>
          <a:blip r:embed="rId2"/>
          <a:stretch>
            <a:fillRect/>
          </a:stretch>
        </p:blipFill>
        <p:spPr>
          <a:xfrm>
            <a:off x="573401" y="571500"/>
            <a:ext cx="9144000" cy="5346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akdeniz.edu.tr/tema/images/Sporbilimlerifak.png">
            <a:extLst>
              <a:ext uri="{FF2B5EF4-FFF2-40B4-BE49-F238E27FC236}">
                <a16:creationId xmlns:a16="http://schemas.microsoft.com/office/drawing/2014/main" id="{49046DC8-BD95-47D4-B03C-F7352FB00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7146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39</a:t>
            </a:fld>
            <a:endParaRPr lang="en-US" dirty="0"/>
          </a:p>
        </p:txBody>
      </p:sp>
      <p:pic>
        <p:nvPicPr>
          <p:cNvPr id="5" name="Resim 4" descr="giyim, duvar, kişi, şahıs, ayakkabı içeren bir resim&#10;&#10;Açıklama otomatik olarak oluşturuldu">
            <a:extLst>
              <a:ext uri="{FF2B5EF4-FFF2-40B4-BE49-F238E27FC236}">
                <a16:creationId xmlns:a16="http://schemas.microsoft.com/office/drawing/2014/main" id="{88143323-D54A-7832-88F8-3CD9AEBA4D34}"/>
              </a:ext>
            </a:extLst>
          </p:cNvPr>
          <p:cNvPicPr>
            <a:picLocks noChangeAspect="1"/>
          </p:cNvPicPr>
          <p:nvPr/>
        </p:nvPicPr>
        <p:blipFill>
          <a:blip r:embed="rId2"/>
          <a:stretch>
            <a:fillRect/>
          </a:stretch>
        </p:blipFill>
        <p:spPr>
          <a:xfrm>
            <a:off x="573401" y="469900"/>
            <a:ext cx="9144000" cy="566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akdeniz.edu.tr/tema/images/Sporbilimlerifak.png">
            <a:extLst>
              <a:ext uri="{FF2B5EF4-FFF2-40B4-BE49-F238E27FC236}">
                <a16:creationId xmlns:a16="http://schemas.microsoft.com/office/drawing/2014/main" id="{5730D798-9D99-4D81-9D99-8AC8E342C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226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618478" y="984372"/>
            <a:ext cx="9815842" cy="6863417"/>
          </a:xfrm>
          <a:prstGeom prst="rect">
            <a:avLst/>
          </a:prstGeom>
          <a:noFill/>
        </p:spPr>
        <p:txBody>
          <a:bodyPr wrap="square" rtlCol="0">
            <a:spAutoFit/>
          </a:bodyPr>
          <a:lstStyle/>
          <a:p>
            <a:pPr lvl="0"/>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PROJENİN </a:t>
            </a:r>
            <a:r>
              <a:rPr lang="tr-TR" sz="3200" b="1" dirty="0"/>
              <a:t>AMAÇLARI / HEDEFLERİ</a:t>
            </a:r>
            <a:r>
              <a:rPr lang="tr-TR" b="1" dirty="0"/>
              <a:t> </a:t>
            </a:r>
          </a:p>
          <a:p>
            <a:pPr lvl="0"/>
            <a:endParaRPr lang="tr-TR" sz="2400" dirty="0"/>
          </a:p>
          <a:p>
            <a:pPr marL="342900" indent="-342900">
              <a:buFont typeface="Wingdings" pitchFamily="2" charset="2"/>
              <a:buChar char="v"/>
            </a:pPr>
            <a:r>
              <a:rPr lang="tr-TR" sz="3200" dirty="0">
                <a:latin typeface="Gabriola" pitchFamily="82" charset="0"/>
              </a:rPr>
              <a:t> Üniversitemizde / Fakültemizde çevre, gürültü ve görüntü kirliliğini gidermek;</a:t>
            </a:r>
          </a:p>
          <a:p>
            <a:pPr marL="342900" indent="-342900">
              <a:buFont typeface="Wingdings" pitchFamily="2" charset="2"/>
              <a:buChar char="v"/>
            </a:pPr>
            <a:r>
              <a:rPr lang="tr-TR" sz="3200" dirty="0">
                <a:latin typeface="Gabriola" pitchFamily="82" charset="0"/>
              </a:rPr>
              <a:t> Doğal ve sosyal çevre duyarlılığı konusunda, farkındalık </a:t>
            </a:r>
          </a:p>
          <a:p>
            <a:r>
              <a:rPr lang="tr-TR" sz="3200" dirty="0">
                <a:latin typeface="Gabriola" pitchFamily="82" charset="0"/>
              </a:rPr>
              <a:t>      yaratmak;</a:t>
            </a:r>
          </a:p>
          <a:p>
            <a:pPr marL="342900" indent="-342900">
              <a:buFont typeface="Wingdings" pitchFamily="2" charset="2"/>
              <a:buChar char="v"/>
            </a:pPr>
            <a:r>
              <a:rPr lang="tr-TR" sz="3200" dirty="0">
                <a:latin typeface="Gabriola" pitchFamily="82" charset="0"/>
              </a:rPr>
              <a:t> Fakültemiz (kapalı, açık) mekânlarını, daha etkin ve verimli kullanmak;</a:t>
            </a:r>
          </a:p>
          <a:p>
            <a:pPr marL="342900" indent="-342900">
              <a:buFont typeface="Wingdings" pitchFamily="2" charset="2"/>
              <a:buChar char="v"/>
            </a:pPr>
            <a:r>
              <a:rPr lang="tr-TR" sz="3200" dirty="0">
                <a:latin typeface="Gabriola" pitchFamily="82" charset="0"/>
              </a:rPr>
              <a:t> Fakültemizde, engellilerin yaşamlarını kolaylaştırmak;</a:t>
            </a:r>
          </a:p>
          <a:p>
            <a:pPr marL="342900" indent="-342900">
              <a:buFont typeface="Wingdings" pitchFamily="2" charset="2"/>
              <a:buChar char="v"/>
            </a:pPr>
            <a:r>
              <a:rPr lang="tr-TR" sz="3200" dirty="0">
                <a:latin typeface="Gabriola" pitchFamily="82" charset="0"/>
              </a:rPr>
              <a:t> Yaşam kalitemizin yükselmesine katkıda bulunmak… </a:t>
            </a:r>
          </a:p>
          <a:p>
            <a:pPr marL="342900" indent="-342900">
              <a:buFont typeface="Wingdings" pitchFamily="2" charset="2"/>
              <a:buChar char="v"/>
            </a:pPr>
            <a:r>
              <a:rPr lang="tr-TR" sz="3200" dirty="0">
                <a:latin typeface="Gabriola" pitchFamily="82" charset="0"/>
              </a:rPr>
              <a:t> Fakültemizin çevresinin güzelleşmesine, estetiğine katkıda bulunmak…</a:t>
            </a:r>
          </a:p>
          <a:p>
            <a:pPr marL="342900" indent="-342900">
              <a:buFont typeface="Wingdings" pitchFamily="2" charset="2"/>
              <a:buChar char="v"/>
            </a:pPr>
            <a:endParaRPr lang="tr-TR" sz="3200" dirty="0">
              <a:latin typeface="Gabriola" pitchFamily="82" charset="0"/>
            </a:endParaRPr>
          </a:p>
          <a:p>
            <a:pPr marL="342900" indent="-342900">
              <a:buFont typeface="Wingdings" pitchFamily="2" charset="2"/>
              <a:buChar char="v"/>
            </a:pPr>
            <a:endParaRPr lang="tr-TR" sz="3200" dirty="0">
              <a:latin typeface="Gabriola" pitchFamily="82" charset="0"/>
            </a:endParaRPr>
          </a:p>
          <a:p>
            <a:pPr marL="342900" indent="-342900">
              <a:buFont typeface="Wingdings" pitchFamily="2" charset="2"/>
              <a:buChar char="v"/>
            </a:pPr>
            <a:endParaRPr lang="tr-TR" sz="3200" dirty="0">
              <a:latin typeface="Gabriola" pitchFamily="82" charset="0"/>
            </a:endParaRPr>
          </a:p>
          <a:p>
            <a:endParaRPr lang="tr-TR" sz="3200" dirty="0">
              <a:latin typeface="Gabriola" pitchFamily="82" charset="0"/>
            </a:endParaRPr>
          </a:p>
        </p:txBody>
      </p:sp>
      <p:sp>
        <p:nvSpPr>
          <p:cNvPr id="2" name="Slayt Numarası Yer Tutucusu 1"/>
          <p:cNvSpPr>
            <a:spLocks noGrp="1"/>
          </p:cNvSpPr>
          <p:nvPr>
            <p:ph type="sldNum" sz="quarter" idx="12"/>
          </p:nvPr>
        </p:nvSpPr>
        <p:spPr/>
        <p:txBody>
          <a:bodyPr/>
          <a:lstStyle/>
          <a:p>
            <a:fld id="{D57F1E4F-1CFF-5643-939E-02111984F565}" type="slidenum">
              <a:rPr lang="en-US" smtClean="0"/>
              <a:t>4</a:t>
            </a:fld>
            <a:endParaRPr lang="en-US" dirty="0"/>
          </a:p>
        </p:txBody>
      </p:sp>
      <p:pic>
        <p:nvPicPr>
          <p:cNvPr id="5" name="Picture 2" descr="http://www.akdeniz.edu.tr/tema/images/Sporbilimlerifak.png">
            <a:extLst>
              <a:ext uri="{FF2B5EF4-FFF2-40B4-BE49-F238E27FC236}">
                <a16:creationId xmlns:a16="http://schemas.microsoft.com/office/drawing/2014/main" id="{60DDF5B1-D9C4-4625-9843-BA6F84F7C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4450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40</a:t>
            </a:fld>
            <a:endParaRPr lang="en-US" dirty="0"/>
          </a:p>
        </p:txBody>
      </p:sp>
      <p:pic>
        <p:nvPicPr>
          <p:cNvPr id="6" name="Resim 5" descr="duvar, sanat, taslak, çizim içeren bir resim&#10;&#10;Açıklama otomatik olarak oluşturuldu">
            <a:extLst>
              <a:ext uri="{FF2B5EF4-FFF2-40B4-BE49-F238E27FC236}">
                <a16:creationId xmlns:a16="http://schemas.microsoft.com/office/drawing/2014/main" id="{F93B9FBB-CE6A-F057-03BD-C79E01D12191}"/>
              </a:ext>
            </a:extLst>
          </p:cNvPr>
          <p:cNvPicPr>
            <a:picLocks noChangeAspect="1"/>
          </p:cNvPicPr>
          <p:nvPr/>
        </p:nvPicPr>
        <p:blipFill>
          <a:blip r:embed="rId2"/>
          <a:stretch>
            <a:fillRect/>
          </a:stretch>
        </p:blipFill>
        <p:spPr>
          <a:xfrm>
            <a:off x="306249" y="295729"/>
            <a:ext cx="4490720" cy="5262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Resim 7" descr="duvar, çizim, resim, sanat içeren bir resim&#10;&#10;Açıklama otomatik olarak oluşturuldu">
            <a:extLst>
              <a:ext uri="{FF2B5EF4-FFF2-40B4-BE49-F238E27FC236}">
                <a16:creationId xmlns:a16="http://schemas.microsoft.com/office/drawing/2014/main" id="{7E327DD2-3E99-603D-39EB-D102A0B35AF5}"/>
              </a:ext>
            </a:extLst>
          </p:cNvPr>
          <p:cNvPicPr>
            <a:picLocks noChangeAspect="1"/>
          </p:cNvPicPr>
          <p:nvPr/>
        </p:nvPicPr>
        <p:blipFill>
          <a:blip r:embed="rId3"/>
          <a:stretch>
            <a:fillRect/>
          </a:stretch>
        </p:blipFill>
        <p:spPr>
          <a:xfrm>
            <a:off x="5147440" y="1593972"/>
            <a:ext cx="4569961" cy="447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www.akdeniz.edu.tr/tema/images/Sporbilimlerifak.png">
            <a:extLst>
              <a:ext uri="{FF2B5EF4-FFF2-40B4-BE49-F238E27FC236}">
                <a16:creationId xmlns:a16="http://schemas.microsoft.com/office/drawing/2014/main" id="{1F6CCC9F-3065-45B6-B7F4-62DE4150D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7200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41</a:t>
            </a:fld>
            <a:endParaRPr lang="en-US" dirty="0"/>
          </a:p>
        </p:txBody>
      </p:sp>
      <p:pic>
        <p:nvPicPr>
          <p:cNvPr id="8" name="Resim 7" descr="duvar, metin, resim, çizim içeren bir resim&#10;&#10;Açıklama otomatik olarak oluşturuldu">
            <a:extLst>
              <a:ext uri="{FF2B5EF4-FFF2-40B4-BE49-F238E27FC236}">
                <a16:creationId xmlns:a16="http://schemas.microsoft.com/office/drawing/2014/main" id="{BC15E17B-F5CE-A7E0-13D3-2F9695FDAF27}"/>
              </a:ext>
            </a:extLst>
          </p:cNvPr>
          <p:cNvPicPr>
            <a:picLocks noChangeAspect="1"/>
          </p:cNvPicPr>
          <p:nvPr/>
        </p:nvPicPr>
        <p:blipFill>
          <a:blip r:embed="rId2"/>
          <a:stretch>
            <a:fillRect/>
          </a:stretch>
        </p:blipFill>
        <p:spPr>
          <a:xfrm>
            <a:off x="288750" y="447040"/>
            <a:ext cx="4516930" cy="497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Resim 9" descr="metin, el yazısı, dikdörtgen, duvar içeren bir resim&#10;&#10;Açıklama otomatik olarak oluşturuldu">
            <a:extLst>
              <a:ext uri="{FF2B5EF4-FFF2-40B4-BE49-F238E27FC236}">
                <a16:creationId xmlns:a16="http://schemas.microsoft.com/office/drawing/2014/main" id="{7A0C3660-5E92-17C6-0D34-CDD0A6A09AAE}"/>
              </a:ext>
            </a:extLst>
          </p:cNvPr>
          <p:cNvPicPr>
            <a:picLocks noChangeAspect="1"/>
          </p:cNvPicPr>
          <p:nvPr/>
        </p:nvPicPr>
        <p:blipFill>
          <a:blip r:embed="rId3"/>
          <a:stretch>
            <a:fillRect/>
          </a:stretch>
        </p:blipFill>
        <p:spPr>
          <a:xfrm>
            <a:off x="5127857" y="1270000"/>
            <a:ext cx="4516930" cy="497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akdeniz.edu.tr/tema/images/Sporbilimlerifak.png">
            <a:extLst>
              <a:ext uri="{FF2B5EF4-FFF2-40B4-BE49-F238E27FC236}">
                <a16:creationId xmlns:a16="http://schemas.microsoft.com/office/drawing/2014/main" id="{FD8B769F-C38B-4CBB-96AE-50E9AB55B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8476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42</a:t>
            </a:fld>
            <a:endParaRPr lang="en-US" dirty="0"/>
          </a:p>
        </p:txBody>
      </p:sp>
      <p:pic>
        <p:nvPicPr>
          <p:cNvPr id="6" name="Resim 5" descr="bulut, resim, gökyüzü, su içeren bir resim&#10;&#10;Açıklama otomatik olarak oluşturuldu">
            <a:extLst>
              <a:ext uri="{FF2B5EF4-FFF2-40B4-BE49-F238E27FC236}">
                <a16:creationId xmlns:a16="http://schemas.microsoft.com/office/drawing/2014/main" id="{391DD597-9703-197F-46E2-CF4D3E5378C3}"/>
              </a:ext>
            </a:extLst>
          </p:cNvPr>
          <p:cNvPicPr>
            <a:picLocks noChangeAspect="1"/>
          </p:cNvPicPr>
          <p:nvPr/>
        </p:nvPicPr>
        <p:blipFill>
          <a:blip r:embed="rId2"/>
          <a:stretch>
            <a:fillRect/>
          </a:stretch>
        </p:blipFill>
        <p:spPr>
          <a:xfrm>
            <a:off x="441227" y="437969"/>
            <a:ext cx="4123511" cy="4541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Resim 7" descr="duvar, iç mekan, çizim, resim içeren bir resim&#10;&#10;Açıklama otomatik olarak oluşturuldu">
            <a:extLst>
              <a:ext uri="{FF2B5EF4-FFF2-40B4-BE49-F238E27FC236}">
                <a16:creationId xmlns:a16="http://schemas.microsoft.com/office/drawing/2014/main" id="{E195DDCF-A134-F1D8-C0B1-F92C446F3823}"/>
              </a:ext>
            </a:extLst>
          </p:cNvPr>
          <p:cNvPicPr>
            <a:picLocks noChangeAspect="1"/>
          </p:cNvPicPr>
          <p:nvPr/>
        </p:nvPicPr>
        <p:blipFill>
          <a:blip r:embed="rId3"/>
          <a:stretch>
            <a:fillRect/>
          </a:stretch>
        </p:blipFill>
        <p:spPr>
          <a:xfrm>
            <a:off x="4961072" y="1300480"/>
            <a:ext cx="4756329" cy="4612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www.akdeniz.edu.tr/tema/images/Sporbilimlerifak.png">
            <a:extLst>
              <a:ext uri="{FF2B5EF4-FFF2-40B4-BE49-F238E27FC236}">
                <a16:creationId xmlns:a16="http://schemas.microsoft.com/office/drawing/2014/main" id="{F5CAC55C-A282-408D-837B-A9607985B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97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02111984F565}" type="slidenum">
              <a:rPr lang="en-US" smtClean="0"/>
              <a:t>43</a:t>
            </a:fld>
            <a:endParaRPr lang="en-US" dirty="0"/>
          </a:p>
        </p:txBody>
      </p:sp>
      <p:pic>
        <p:nvPicPr>
          <p:cNvPr id="5" name="Resim 4" descr="saksı çiçeği, kişi, şahıs, giyim, çiçek saksısı içeren bir resim&#10;&#10;Açıklama otomatik olarak oluşturuldu">
            <a:extLst>
              <a:ext uri="{FF2B5EF4-FFF2-40B4-BE49-F238E27FC236}">
                <a16:creationId xmlns:a16="http://schemas.microsoft.com/office/drawing/2014/main" id="{2681D0F4-C18E-B013-99CA-30924D39E2A8}"/>
              </a:ext>
            </a:extLst>
          </p:cNvPr>
          <p:cNvPicPr>
            <a:picLocks noChangeAspect="1"/>
          </p:cNvPicPr>
          <p:nvPr/>
        </p:nvPicPr>
        <p:blipFill>
          <a:blip r:embed="rId2"/>
          <a:stretch>
            <a:fillRect/>
          </a:stretch>
        </p:blipFill>
        <p:spPr>
          <a:xfrm>
            <a:off x="355437" y="529409"/>
            <a:ext cx="4836160" cy="5161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Resim 8" descr="kişi, şahıs, saksı çiçeği, bitki, insan yüzü içeren bir resim&#10;&#10;Açıklama otomatik olarak oluşturuldu">
            <a:extLst>
              <a:ext uri="{FF2B5EF4-FFF2-40B4-BE49-F238E27FC236}">
                <a16:creationId xmlns:a16="http://schemas.microsoft.com/office/drawing/2014/main" id="{DAE5B659-8EA7-5A95-DDB6-E0E8B6B17A2C}"/>
              </a:ext>
            </a:extLst>
          </p:cNvPr>
          <p:cNvPicPr>
            <a:picLocks noChangeAspect="1"/>
          </p:cNvPicPr>
          <p:nvPr/>
        </p:nvPicPr>
        <p:blipFill>
          <a:blip r:embed="rId3"/>
          <a:stretch>
            <a:fillRect/>
          </a:stretch>
        </p:blipFill>
        <p:spPr>
          <a:xfrm>
            <a:off x="5532432" y="1249680"/>
            <a:ext cx="4215449" cy="4785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akdeniz.edu.tr/tema/images/Sporbilimlerifak.png">
            <a:extLst>
              <a:ext uri="{FF2B5EF4-FFF2-40B4-BE49-F238E27FC236}">
                <a16:creationId xmlns:a16="http://schemas.microsoft.com/office/drawing/2014/main" id="{28B6AB0B-3AB3-4BA3-99B5-D54A880C6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4051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91170" y="2665067"/>
            <a:ext cx="10280469" cy="3046988"/>
          </a:xfrm>
          <a:prstGeom prst="rect">
            <a:avLst/>
          </a:prstGeom>
          <a:noFill/>
        </p:spPr>
        <p:txBody>
          <a:bodyPr wrap="square" rtlCol="0">
            <a:spAutoFit/>
          </a:bodyPr>
          <a:lstStyle/>
          <a:p>
            <a:r>
              <a:rPr lang="tr-TR" sz="3200" b="1" dirty="0"/>
              <a:t>BUNDAN SONRA… </a:t>
            </a:r>
          </a:p>
          <a:p>
            <a:endParaRPr lang="tr-TR" sz="3200" b="1" dirty="0"/>
          </a:p>
          <a:p>
            <a:r>
              <a:rPr lang="tr-TR" sz="3600" b="1" dirty="0">
                <a:latin typeface="Gabriola" panose="04040605051002020D02" pitchFamily="82" charset="0"/>
              </a:rPr>
              <a:t>(Toplumsal Duyarlılık ve Katkı Projeleri Yönergesinden…)</a:t>
            </a:r>
          </a:p>
          <a:p>
            <a:endParaRPr lang="tr-TR" sz="3200" b="1" dirty="0">
              <a:latin typeface="Gabriola" panose="04040605051002020D02" pitchFamily="82" charset="0"/>
            </a:endParaRPr>
          </a:p>
          <a:p>
            <a:pPr lvl="0"/>
            <a:r>
              <a:rPr lang="tr-TR" b="1" dirty="0"/>
              <a:t> </a:t>
            </a:r>
            <a:endParaRPr lang="tr-TR" dirty="0"/>
          </a:p>
          <a:p>
            <a:endParaRPr lang="tr-TR" dirty="0"/>
          </a:p>
          <a:p>
            <a:endParaRPr lang="tr-TR" sz="24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44</a:t>
            </a:fld>
            <a:endParaRPr lang="en-US" dirty="0"/>
          </a:p>
        </p:txBody>
      </p:sp>
      <p:pic>
        <p:nvPicPr>
          <p:cNvPr id="5" name="Picture 2" descr="http://www.akdeniz.edu.tr/tema/images/Sporbilimlerifak.png">
            <a:extLst>
              <a:ext uri="{FF2B5EF4-FFF2-40B4-BE49-F238E27FC236}">
                <a16:creationId xmlns:a16="http://schemas.microsoft.com/office/drawing/2014/main" id="{3192C253-91FC-48D6-BC97-EBB712A7E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8203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393740" y="954784"/>
            <a:ext cx="10878164" cy="5447645"/>
          </a:xfrm>
          <a:prstGeom prst="rect">
            <a:avLst/>
          </a:prstGeom>
          <a:noFill/>
        </p:spPr>
        <p:txBody>
          <a:bodyPr wrap="square" lIns="91440" tIns="45720" rIns="91440" bIns="45720" rtlCol="0" anchor="t">
            <a:spAutoFit/>
          </a:bodyPr>
          <a:lstStyle/>
          <a:p>
            <a:pPr marL="457200" lvl="0" indent="-457200">
              <a:buFont typeface="Arial" panose="020B0604020202020204" pitchFamily="34" charset="0"/>
              <a:buChar char="•"/>
            </a:pPr>
            <a:r>
              <a:rPr lang="tr-TR" sz="3600" dirty="0">
                <a:latin typeface="Gabriola"/>
              </a:rPr>
              <a:t>Proje, Bölüm Başkanlığı / Fakültemiz Yönetim Kurulu tarafından onaylandı;</a:t>
            </a:r>
          </a:p>
          <a:p>
            <a:pPr marL="457200" lvl="0" indent="-457200">
              <a:buFont typeface="Arial" panose="020B0604020202020204" pitchFamily="34" charset="0"/>
              <a:buChar char="•"/>
            </a:pPr>
            <a:r>
              <a:rPr lang="tr-TR" sz="3600" dirty="0">
                <a:latin typeface="Gabriola" panose="04040605051002020D02" pitchFamily="82" charset="0"/>
              </a:rPr>
              <a:t>Seçimle iki </a:t>
            </a:r>
            <a:r>
              <a:rPr lang="tr-TR" sz="3600" b="1" dirty="0">
                <a:latin typeface="Gabriola" panose="04040605051002020D02" pitchFamily="82" charset="0"/>
              </a:rPr>
              <a:t>“Proje Sözcüsü”</a:t>
            </a:r>
            <a:r>
              <a:rPr lang="tr-TR" sz="3600" dirty="0">
                <a:latin typeface="Gabriola" panose="04040605051002020D02" pitchFamily="82" charset="0"/>
              </a:rPr>
              <a:t> belirlendi;</a:t>
            </a:r>
          </a:p>
          <a:p>
            <a:pPr marL="457200" lvl="0" indent="-457200">
              <a:buFont typeface="Arial" panose="020B0604020202020204" pitchFamily="34" charset="0"/>
              <a:buChar char="•"/>
            </a:pPr>
            <a:r>
              <a:rPr lang="tr-TR" sz="3600" dirty="0">
                <a:latin typeface="Gabriola" panose="04040605051002020D02" pitchFamily="82" charset="0"/>
              </a:rPr>
              <a:t>Her proje üyesi, </a:t>
            </a:r>
            <a:r>
              <a:rPr lang="tr-TR" sz="3600" b="1" dirty="0">
                <a:latin typeface="Gabriola" panose="04040605051002020D02" pitchFamily="82" charset="0"/>
              </a:rPr>
              <a:t>“Proje Sözleşmesini”</a:t>
            </a:r>
            <a:r>
              <a:rPr lang="tr-TR" sz="3600" dirty="0">
                <a:latin typeface="Gabriola" panose="04040605051002020D02" pitchFamily="82" charset="0"/>
              </a:rPr>
              <a:t> imzaladı;</a:t>
            </a:r>
          </a:p>
          <a:p>
            <a:pPr marL="457200" lvl="0" indent="-457200">
              <a:buFont typeface="Arial" panose="020B0604020202020204" pitchFamily="34" charset="0"/>
              <a:buChar char="•"/>
            </a:pPr>
            <a:r>
              <a:rPr lang="tr-TR" sz="3600" dirty="0">
                <a:latin typeface="Gabriola" panose="04040605051002020D02" pitchFamily="82" charset="0"/>
              </a:rPr>
              <a:t>Projeye uygun, bir </a:t>
            </a:r>
            <a:r>
              <a:rPr lang="tr-TR" sz="3600" b="1" dirty="0">
                <a:latin typeface="Gabriola" panose="04040605051002020D02" pitchFamily="82" charset="0"/>
              </a:rPr>
              <a:t>“Çalışma Takvimi”</a:t>
            </a:r>
            <a:r>
              <a:rPr lang="tr-TR" sz="3600" dirty="0">
                <a:latin typeface="Gabriola" panose="04040605051002020D02" pitchFamily="82" charset="0"/>
              </a:rPr>
              <a:t> oluşturuldu;</a:t>
            </a:r>
          </a:p>
          <a:p>
            <a:pPr marL="457200" indent="-457200">
              <a:buFont typeface="Arial" panose="020B0604020202020204" pitchFamily="34" charset="0"/>
              <a:buChar char="•"/>
            </a:pPr>
            <a:r>
              <a:rPr lang="tr-TR" sz="3600" dirty="0">
                <a:latin typeface="Gabriola"/>
              </a:rPr>
              <a:t>Ön çalışmalar, hazırlıklar için gerekli komisyonlar oluşturuldu;                </a:t>
            </a:r>
            <a:endParaRPr lang="tr-TR" sz="3600" dirty="0">
              <a:latin typeface="Gabriola" panose="04040605051002020D02" pitchFamily="82" charset="0"/>
            </a:endParaRPr>
          </a:p>
          <a:p>
            <a:pPr marL="457200" lvl="0" indent="-457200">
              <a:buFont typeface="Arial" panose="020B0604020202020204" pitchFamily="34" charset="0"/>
              <a:buChar char="•"/>
            </a:pPr>
            <a:r>
              <a:rPr lang="tr-TR" sz="3600" dirty="0">
                <a:latin typeface="Gabriola" panose="04040605051002020D02" pitchFamily="82" charset="0"/>
              </a:rPr>
              <a:t>İşbölümü yapıldı;</a:t>
            </a:r>
          </a:p>
          <a:p>
            <a:pPr marL="457200" lvl="0" indent="-457200">
              <a:buFont typeface="Arial" panose="020B0604020202020204" pitchFamily="34" charset="0"/>
              <a:buChar char="•"/>
            </a:pPr>
            <a:r>
              <a:rPr lang="tr-TR" sz="3600" dirty="0">
                <a:latin typeface="Gabriola" panose="04040605051002020D02" pitchFamily="82" charset="0"/>
              </a:rPr>
              <a:t>Gerekli yazışmalar yapıldı;</a:t>
            </a:r>
          </a:p>
          <a:p>
            <a:pPr marL="457200" lvl="0" indent="-457200">
              <a:buFont typeface="Arial" panose="020B0604020202020204" pitchFamily="34" charset="0"/>
              <a:buChar char="•"/>
            </a:pPr>
            <a:r>
              <a:rPr lang="tr-TR" sz="3600" dirty="0">
                <a:latin typeface="Gabriola" panose="04040605051002020D02" pitchFamily="82" charset="0"/>
              </a:rPr>
              <a:t>Sponsorluk çalışmaları başladı...</a:t>
            </a:r>
          </a:p>
          <a:p>
            <a:endParaRPr lang="tr-TR" sz="2400" dirty="0">
              <a:latin typeface="Gabriola" panose="04040605051002020D02" pitchFamily="82" charset="0"/>
            </a:endParaRPr>
          </a:p>
        </p:txBody>
      </p:sp>
      <p:sp>
        <p:nvSpPr>
          <p:cNvPr id="2" name="Slayt Numarası Yer Tutucusu 1"/>
          <p:cNvSpPr>
            <a:spLocks noGrp="1"/>
          </p:cNvSpPr>
          <p:nvPr>
            <p:ph type="sldNum" sz="quarter" idx="12"/>
          </p:nvPr>
        </p:nvSpPr>
        <p:spPr/>
        <p:txBody>
          <a:bodyPr/>
          <a:lstStyle/>
          <a:p>
            <a:fld id="{D57F1E4F-1CFF-5643-939E-02111984F565}" type="slidenum">
              <a:rPr lang="en-US" smtClean="0"/>
              <a:t>45</a:t>
            </a:fld>
            <a:endParaRPr lang="en-US" dirty="0"/>
          </a:p>
        </p:txBody>
      </p:sp>
      <p:pic>
        <p:nvPicPr>
          <p:cNvPr id="5" name="Picture 2" descr="http://www.akdeniz.edu.tr/tema/images/Sporbilimlerifak.png">
            <a:extLst>
              <a:ext uri="{FF2B5EF4-FFF2-40B4-BE49-F238E27FC236}">
                <a16:creationId xmlns:a16="http://schemas.microsoft.com/office/drawing/2014/main" id="{47119370-C5F9-475B-983D-A798594C8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7969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204649" y="700609"/>
            <a:ext cx="9771415" cy="6093976"/>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tr-TR" sz="3600" dirty="0">
                <a:latin typeface="Gabriola" panose="04040605051002020D02" pitchFamily="82" charset="0"/>
              </a:rPr>
              <a:t>Güz yarı-yılının 14. haftasında, proje grubu, projenin ayrıntıları üzerinde çalıştı, tartıştı, projeye ve </a:t>
            </a:r>
            <a:r>
              <a:rPr lang="tr-TR" sz="3600" b="1" dirty="0">
                <a:latin typeface="Gabriola" panose="04040605051002020D02" pitchFamily="82" charset="0"/>
              </a:rPr>
              <a:t>“Proje Formuna”</a:t>
            </a:r>
            <a:r>
              <a:rPr lang="tr-TR" sz="3600" dirty="0">
                <a:latin typeface="Gabriola" panose="04040605051002020D02" pitchFamily="82" charset="0"/>
              </a:rPr>
              <a:t> son şeklini verdi.</a:t>
            </a:r>
          </a:p>
          <a:p>
            <a:endParaRPr lang="tr-TR" dirty="0">
              <a:latin typeface="Gabriola" panose="04040605051002020D02" pitchFamily="82" charset="0"/>
            </a:endParaRPr>
          </a:p>
          <a:p>
            <a:pPr marL="457200" lvl="0" indent="-457200">
              <a:buFont typeface="Arial" panose="020B0604020202020204" pitchFamily="34" charset="0"/>
              <a:buChar char="•"/>
            </a:pPr>
            <a:r>
              <a:rPr lang="tr-TR" sz="3600" dirty="0">
                <a:latin typeface="Gabriola"/>
              </a:rPr>
              <a:t>Aynı haftanın son iş gününde, proje formunu ve proje ekibinin listesi, bilgisayar ortamında, Bölüm Toplumsal Duyarlılık ve Katkı Projeleri Koordinatörüne iletildi.</a:t>
            </a:r>
          </a:p>
          <a:p>
            <a:pPr lvl="0"/>
            <a:endParaRPr lang="tr-TR" dirty="0">
              <a:latin typeface="Gabriola" panose="04040605051002020D02" pitchFamily="82" charset="0"/>
            </a:endParaRPr>
          </a:p>
          <a:p>
            <a:pPr marL="457200" lvl="0" indent="-457200">
              <a:buFont typeface="Arial" panose="020B0604020202020204" pitchFamily="34" charset="0"/>
              <a:buChar char="•"/>
            </a:pPr>
            <a:r>
              <a:rPr lang="tr-TR" sz="3600" dirty="0">
                <a:latin typeface="Gabriola"/>
              </a:rPr>
              <a:t>Proje danışmanlarımız gözetiminde ve proje sözcülerimizin koordinasyonunda yazışmalarımız, projenin ön hazırlıkları ve sponsorluk çalışmaları tamamlandı.</a:t>
            </a:r>
          </a:p>
          <a:p>
            <a:endParaRPr lang="tr-TR" sz="2800" dirty="0">
              <a:latin typeface="Gabriola" panose="04040605051002020D02" pitchFamily="82" charset="0"/>
            </a:endParaRPr>
          </a:p>
        </p:txBody>
      </p:sp>
      <p:sp>
        <p:nvSpPr>
          <p:cNvPr id="2" name="Slayt Numarası Yer Tutucusu 1"/>
          <p:cNvSpPr>
            <a:spLocks noGrp="1"/>
          </p:cNvSpPr>
          <p:nvPr>
            <p:ph type="sldNum" sz="quarter" idx="12"/>
          </p:nvPr>
        </p:nvSpPr>
        <p:spPr/>
        <p:txBody>
          <a:bodyPr/>
          <a:lstStyle/>
          <a:p>
            <a:fld id="{D57F1E4F-1CFF-5643-939E-02111984F565}" type="slidenum">
              <a:rPr lang="en-US" smtClean="0"/>
              <a:t>46</a:t>
            </a:fld>
            <a:endParaRPr lang="en-US" dirty="0"/>
          </a:p>
        </p:txBody>
      </p:sp>
      <p:pic>
        <p:nvPicPr>
          <p:cNvPr id="5" name="Picture 2" descr="http://www.akdeniz.edu.tr/tema/images/Sporbilimlerifak.png">
            <a:extLst>
              <a:ext uri="{FF2B5EF4-FFF2-40B4-BE49-F238E27FC236}">
                <a16:creationId xmlns:a16="http://schemas.microsoft.com/office/drawing/2014/main" id="{05B18815-D609-4A7B-9EC7-F1EF89CA5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7136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2B730CD-501F-B6F4-B4CF-1580FA9227E2}"/>
              </a:ext>
            </a:extLst>
          </p:cNvPr>
          <p:cNvSpPr>
            <a:spLocks noGrp="1"/>
          </p:cNvSpPr>
          <p:nvPr>
            <p:ph type="sldNum" sz="quarter" idx="12"/>
          </p:nvPr>
        </p:nvSpPr>
        <p:spPr/>
        <p:txBody>
          <a:bodyPr/>
          <a:lstStyle/>
          <a:p>
            <a:fld id="{D57F1E4F-1CFF-5643-939E-02111984F565}" type="slidenum">
              <a:rPr lang="en-US" smtClean="0"/>
              <a:t>47</a:t>
            </a:fld>
            <a:endParaRPr lang="en-US" dirty="0"/>
          </a:p>
        </p:txBody>
      </p:sp>
      <p:pic>
        <p:nvPicPr>
          <p:cNvPr id="5" name="Resim 4">
            <a:extLst>
              <a:ext uri="{FF2B5EF4-FFF2-40B4-BE49-F238E27FC236}">
                <a16:creationId xmlns:a16="http://schemas.microsoft.com/office/drawing/2014/main" id="{F33CE043-9C08-9AEF-E9A6-C7AC5A7F7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77" y="1889897"/>
            <a:ext cx="1524242" cy="1524242"/>
          </a:xfrm>
          <a:prstGeom prst="rect">
            <a:avLst/>
          </a:prstGeom>
        </p:spPr>
      </p:pic>
      <p:sp>
        <p:nvSpPr>
          <p:cNvPr id="7" name="Metin kutusu 6">
            <a:extLst>
              <a:ext uri="{FF2B5EF4-FFF2-40B4-BE49-F238E27FC236}">
                <a16:creationId xmlns:a16="http://schemas.microsoft.com/office/drawing/2014/main" id="{61275156-2BFF-8472-5E8E-187DE50E71DB}"/>
              </a:ext>
            </a:extLst>
          </p:cNvPr>
          <p:cNvSpPr txBox="1"/>
          <p:nvPr/>
        </p:nvSpPr>
        <p:spPr>
          <a:xfrm>
            <a:off x="2474277" y="3638348"/>
            <a:ext cx="1986467" cy="369332"/>
          </a:xfrm>
          <a:prstGeom prst="rect">
            <a:avLst/>
          </a:prstGeom>
          <a:noFill/>
        </p:spPr>
        <p:txBody>
          <a:bodyPr wrap="square">
            <a:spAutoFit/>
          </a:bodyPr>
          <a:lstStyle/>
          <a:p>
            <a:r>
              <a:rPr lang="tr-TR" dirty="0"/>
              <a:t>@tdp.akdeniz</a:t>
            </a:r>
          </a:p>
        </p:txBody>
      </p:sp>
      <p:pic>
        <p:nvPicPr>
          <p:cNvPr id="8" name="Resim 7">
            <a:extLst>
              <a:ext uri="{FF2B5EF4-FFF2-40B4-BE49-F238E27FC236}">
                <a16:creationId xmlns:a16="http://schemas.microsoft.com/office/drawing/2014/main" id="{79B467AC-29C4-8415-7AE5-4C667D915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017" y="2098978"/>
            <a:ext cx="1571605" cy="1315161"/>
          </a:xfrm>
          <a:prstGeom prst="rect">
            <a:avLst/>
          </a:prstGeom>
        </p:spPr>
      </p:pic>
      <p:sp>
        <p:nvSpPr>
          <p:cNvPr id="10" name="Metin kutusu 9">
            <a:extLst>
              <a:ext uri="{FF2B5EF4-FFF2-40B4-BE49-F238E27FC236}">
                <a16:creationId xmlns:a16="http://schemas.microsoft.com/office/drawing/2014/main" id="{87D9DE3B-DC1B-5066-11A4-D87217DC575F}"/>
              </a:ext>
            </a:extLst>
          </p:cNvPr>
          <p:cNvSpPr txBox="1"/>
          <p:nvPr/>
        </p:nvSpPr>
        <p:spPr>
          <a:xfrm>
            <a:off x="5819687" y="3638348"/>
            <a:ext cx="2494950" cy="276999"/>
          </a:xfrm>
          <a:prstGeom prst="rect">
            <a:avLst/>
          </a:prstGeom>
          <a:noFill/>
        </p:spPr>
        <p:txBody>
          <a:bodyPr wrap="square">
            <a:spAutoFit/>
          </a:bodyPr>
          <a:lstStyle/>
          <a:p>
            <a:pPr lvl="1"/>
            <a:r>
              <a:rPr lang="tr-TR" sz="1200" dirty="0"/>
              <a:t>sbftdp.akdeniz.edu.tr</a:t>
            </a:r>
          </a:p>
        </p:txBody>
      </p:sp>
      <p:sp>
        <p:nvSpPr>
          <p:cNvPr id="12" name="Metin kutusu 11">
            <a:extLst>
              <a:ext uri="{FF2B5EF4-FFF2-40B4-BE49-F238E27FC236}">
                <a16:creationId xmlns:a16="http://schemas.microsoft.com/office/drawing/2014/main" id="{C15ECF9D-71D0-295E-B6BC-A51ADD89CDC0}"/>
              </a:ext>
            </a:extLst>
          </p:cNvPr>
          <p:cNvSpPr txBox="1"/>
          <p:nvPr/>
        </p:nvSpPr>
        <p:spPr>
          <a:xfrm>
            <a:off x="2726069" y="5129456"/>
            <a:ext cx="6096000" cy="646331"/>
          </a:xfrm>
          <a:prstGeom prst="rect">
            <a:avLst/>
          </a:prstGeom>
          <a:noFill/>
        </p:spPr>
        <p:txBody>
          <a:bodyPr wrap="square">
            <a:spAutoFit/>
          </a:bodyPr>
          <a:lstStyle/>
          <a:p>
            <a:r>
              <a:rPr lang="tr-TR" sz="3600" dirty="0">
                <a:solidFill>
                  <a:srgbClr val="F8820C"/>
                </a:solidFill>
                <a:latin typeface="Gabriola" pitchFamily="82" charset="0"/>
              </a:rPr>
              <a:t> </a:t>
            </a:r>
            <a:r>
              <a:rPr lang="tr-TR" sz="3600" b="1" dirty="0">
                <a:solidFill>
                  <a:srgbClr val="F8820C"/>
                </a:solidFill>
                <a:latin typeface="Gabriola" pitchFamily="82" charset="0"/>
              </a:rPr>
              <a:t>Projenin sosyal medya hesapları…</a:t>
            </a:r>
            <a:endParaRPr lang="tr-TR" sz="3600" dirty="0"/>
          </a:p>
        </p:txBody>
      </p:sp>
      <p:pic>
        <p:nvPicPr>
          <p:cNvPr id="9" name="Picture 2" descr="http://www.akdeniz.edu.tr/tema/images/Sporbilimlerifak.png">
            <a:extLst>
              <a:ext uri="{FF2B5EF4-FFF2-40B4-BE49-F238E27FC236}">
                <a16:creationId xmlns:a16="http://schemas.microsoft.com/office/drawing/2014/main" id="{D15309A1-AD5D-4BD9-8026-B9464CCC6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5542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38C0ED4-DC5F-6741-07A9-1E9EF4D17EB4}"/>
              </a:ext>
            </a:extLst>
          </p:cNvPr>
          <p:cNvSpPr>
            <a:spLocks noGrp="1"/>
          </p:cNvSpPr>
          <p:nvPr>
            <p:ph type="sldNum" sz="quarter" idx="12"/>
          </p:nvPr>
        </p:nvSpPr>
        <p:spPr/>
        <p:txBody>
          <a:bodyPr/>
          <a:lstStyle/>
          <a:p>
            <a:fld id="{D57F1E4F-1CFF-5643-939E-02111984F565}" type="slidenum">
              <a:rPr lang="en-US" smtClean="0"/>
              <a:t>48</a:t>
            </a:fld>
            <a:endParaRPr lang="en-US" dirty="0"/>
          </a:p>
        </p:txBody>
      </p:sp>
      <p:sp>
        <p:nvSpPr>
          <p:cNvPr id="8" name="Metin kutusu 7">
            <a:extLst>
              <a:ext uri="{FF2B5EF4-FFF2-40B4-BE49-F238E27FC236}">
                <a16:creationId xmlns:a16="http://schemas.microsoft.com/office/drawing/2014/main" id="{2D2CE6AB-53BA-B6A3-0414-12CA428849FB}"/>
              </a:ext>
            </a:extLst>
          </p:cNvPr>
          <p:cNvSpPr txBox="1"/>
          <p:nvPr/>
        </p:nvSpPr>
        <p:spPr>
          <a:xfrm>
            <a:off x="1363910" y="122957"/>
            <a:ext cx="7964557" cy="6740307"/>
          </a:xfrm>
          <a:prstGeom prst="rect">
            <a:avLst/>
          </a:prstGeom>
          <a:noFill/>
        </p:spPr>
        <p:txBody>
          <a:bodyPr wrap="square">
            <a:spAutoFit/>
          </a:bodyPr>
          <a:lstStyle/>
          <a:p>
            <a:pPr algn="ctr"/>
            <a:r>
              <a:rPr lang="tr-TR"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rPr>
              <a:t>    TEŞEKKÜR EDERİZ</a:t>
            </a:r>
          </a:p>
          <a:p>
            <a:pPr algn="ctr"/>
            <a:endParaRPr lang="tr-T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endParaRPr>
          </a:p>
          <a:p>
            <a:pPr algn="ctr"/>
            <a:endParaRPr lang="tr-T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endParaRPr>
          </a:p>
          <a:p>
            <a:pPr algn="ctr"/>
            <a:endParaRPr lang="tr-T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endParaRPr>
          </a:p>
          <a:p>
            <a:pPr algn="ctr"/>
            <a:endParaRPr lang="tr-T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endParaRPr>
          </a:p>
          <a:p>
            <a:pPr algn="ctr"/>
            <a:endParaRPr lang="tr-T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endParaRPr>
          </a:p>
          <a:p>
            <a:pPr algn="ctr"/>
            <a:endParaRPr lang="tr-T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endParaRPr>
          </a:p>
          <a:p>
            <a:pPr algn="ctr"/>
            <a:r>
              <a:rPr lang="tr-TR"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rPr>
              <a:t>   İlayda ERİKCİ / Tel N</a:t>
            </a:r>
            <a:r>
              <a:rPr lang="tr-TR"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rPr>
              <a:t>o: 0507 08 20 55</a:t>
            </a:r>
          </a:p>
          <a:p>
            <a:pPr algn="ctr"/>
            <a:r>
              <a:rPr lang="tr-TR"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rPr>
              <a:t>  Görüş </a:t>
            </a:r>
            <a:r>
              <a:rPr lang="tr-TR"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rPr>
              <a:t>ve önerilerinizi bekliyoruz…</a:t>
            </a:r>
            <a:endParaRPr lang="tr-TR"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Gabriola" panose="04040605051002020D02" pitchFamily="82" charset="0"/>
            </a:endParaRPr>
          </a:p>
        </p:txBody>
      </p:sp>
      <p:pic>
        <p:nvPicPr>
          <p:cNvPr id="9" name="Picture 2" descr="http://www.akdeniz.edu.tr/tema/images/Sporbilimlerifak.png">
            <a:extLst>
              <a:ext uri="{FF2B5EF4-FFF2-40B4-BE49-F238E27FC236}">
                <a16:creationId xmlns:a16="http://schemas.microsoft.com/office/drawing/2014/main" id="{6AE73483-0B6F-B1BD-E484-E9515469B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insan yüzü, kişi, şahıs, gülümsemek, gülüş, duvar içeren bir resim&#10;&#10;Açıklama otomatik olarak oluşturuldu">
            <a:extLst>
              <a:ext uri="{FF2B5EF4-FFF2-40B4-BE49-F238E27FC236}">
                <a16:creationId xmlns:a16="http://schemas.microsoft.com/office/drawing/2014/main" id="{5F31B8EE-8AEE-5458-CBA7-4942CD8CF5E4}"/>
              </a:ext>
            </a:extLst>
          </p:cNvPr>
          <p:cNvPicPr>
            <a:picLocks noChangeAspect="1"/>
          </p:cNvPicPr>
          <p:nvPr/>
        </p:nvPicPr>
        <p:blipFill>
          <a:blip r:embed="rId3"/>
          <a:stretch>
            <a:fillRect/>
          </a:stretch>
        </p:blipFill>
        <p:spPr>
          <a:xfrm>
            <a:off x="2111248" y="982136"/>
            <a:ext cx="6809232" cy="42096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2996755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103489" y="2286688"/>
            <a:ext cx="8674872" cy="2339102"/>
          </a:xfrm>
          <a:prstGeom prst="rect">
            <a:avLst/>
          </a:prstGeom>
          <a:noFill/>
        </p:spPr>
        <p:txBody>
          <a:bodyPr wrap="square" rtlCol="0">
            <a:spAutoFit/>
          </a:bodyPr>
          <a:lstStyle/>
          <a:p>
            <a:pPr lvl="0"/>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PROJENİN </a:t>
            </a:r>
            <a:r>
              <a:rPr lang="tr-TR" sz="3200" b="1" dirty="0"/>
              <a:t>HEDEF KİTLESİ</a:t>
            </a:r>
          </a:p>
          <a:p>
            <a:pPr lvl="0"/>
            <a:r>
              <a:rPr lang="tr-TR" b="1" dirty="0"/>
              <a:t> </a:t>
            </a:r>
            <a:endParaRPr lang="tr-TR" sz="3600" dirty="0"/>
          </a:p>
          <a:p>
            <a:pPr marL="457200" indent="-457200">
              <a:buFont typeface="Wingdings" pitchFamily="2" charset="2"/>
              <a:buChar char="v"/>
            </a:pPr>
            <a:r>
              <a:rPr lang="tr-TR" sz="3600" dirty="0">
                <a:latin typeface="Gabriola" pitchFamily="82" charset="0"/>
              </a:rPr>
              <a:t>Üniversitemiz / Fakültemiz öğrencileri, akademik - idari personeli, işletmecileri ve ziyaretçileri…</a:t>
            </a:r>
          </a:p>
          <a:p>
            <a:endParaRPr lang="tr-TR" sz="24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5</a:t>
            </a:fld>
            <a:endParaRPr lang="en-US" dirty="0"/>
          </a:p>
        </p:txBody>
      </p:sp>
      <p:pic>
        <p:nvPicPr>
          <p:cNvPr id="5" name="Picture 2" descr="http://www.akdeniz.edu.tr/tema/images/Sporbilimlerifak.png">
            <a:extLst>
              <a:ext uri="{FF2B5EF4-FFF2-40B4-BE49-F238E27FC236}">
                <a16:creationId xmlns:a16="http://schemas.microsoft.com/office/drawing/2014/main" id="{E01F721F-64BE-4B9D-A72E-AF41F8119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3723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anim calcmode="lin" valueType="num">
                                      <p:cBhvr>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37"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090834" y="1235528"/>
            <a:ext cx="8674872" cy="4601260"/>
          </a:xfrm>
          <a:prstGeom prst="rect">
            <a:avLst/>
          </a:prstGeom>
          <a:noFill/>
        </p:spPr>
        <p:txBody>
          <a:bodyPr wrap="square" lIns="91440" tIns="45720" rIns="91440" bIns="45720" rtlCol="0" anchor="t">
            <a:spAutoFit/>
          </a:bodyPr>
          <a:lstStyle/>
          <a:p>
            <a:r>
              <a:rPr lang="tr-TR" sz="3200" b="1" dirty="0"/>
              <a:t>   </a:t>
            </a:r>
            <a:r>
              <a:rPr lang="tr-TR" sz="3300" b="1" dirty="0"/>
              <a:t>PROJEYİ DESTEKLEYECEK KURULUŞLAR</a:t>
            </a:r>
          </a:p>
          <a:p>
            <a:endParaRPr lang="tr-TR" sz="3600" dirty="0"/>
          </a:p>
          <a:p>
            <a:pPr marL="457200" indent="-457200">
              <a:buFont typeface="Wingdings" pitchFamily="2" charset="2"/>
              <a:buChar char="v"/>
            </a:pPr>
            <a:r>
              <a:rPr lang="tr-TR" sz="3600" dirty="0">
                <a:latin typeface="Gabriola" pitchFamily="82" charset="0"/>
              </a:rPr>
              <a:t>Akdeniz Üniversitesi;</a:t>
            </a:r>
          </a:p>
          <a:p>
            <a:pPr marL="457200" indent="-457200">
              <a:buFont typeface="Wingdings" pitchFamily="2" charset="2"/>
              <a:buChar char="v"/>
            </a:pPr>
            <a:r>
              <a:rPr lang="tr-TR" sz="3600" dirty="0">
                <a:latin typeface="Gabriola" pitchFamily="82" charset="0"/>
              </a:rPr>
              <a:t>Spor Bilimleri Fakültesi;</a:t>
            </a:r>
          </a:p>
          <a:p>
            <a:pPr marL="457200" indent="-457200">
              <a:buFont typeface="Wingdings" pitchFamily="2" charset="2"/>
              <a:buChar char="v"/>
            </a:pPr>
            <a:r>
              <a:rPr lang="tr-TR" sz="3600" dirty="0">
                <a:latin typeface="Gabriola" pitchFamily="82" charset="0"/>
              </a:rPr>
              <a:t>Yerel Yönetimler;</a:t>
            </a:r>
            <a:endParaRPr lang="tr-TR" sz="3600" dirty="0">
              <a:latin typeface="Gabriola"/>
            </a:endParaRPr>
          </a:p>
          <a:p>
            <a:pPr marL="457200" indent="-457200">
              <a:buFont typeface="Wingdings" pitchFamily="2" charset="2"/>
              <a:buChar char="v"/>
            </a:pPr>
            <a:r>
              <a:rPr lang="tr-TR" sz="3600" dirty="0">
                <a:latin typeface="Gabriola" pitchFamily="82" charset="0"/>
              </a:rPr>
              <a:t>Görüşmeleri devam eden sponsorlar…</a:t>
            </a:r>
          </a:p>
          <a:p>
            <a:endParaRPr lang="tr-TR" sz="3200" dirty="0"/>
          </a:p>
          <a:p>
            <a:endParaRPr lang="tr-TR" sz="2400" dirty="0"/>
          </a:p>
          <a:p>
            <a:endParaRPr lang="tr-TR" sz="24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6</a:t>
            </a:fld>
            <a:endParaRPr lang="en-US" dirty="0"/>
          </a:p>
        </p:txBody>
      </p:sp>
      <p:pic>
        <p:nvPicPr>
          <p:cNvPr id="5" name="Picture 2" descr="http://www.akdeniz.edu.tr/tema/images/Sporbilimlerifak.png">
            <a:extLst>
              <a:ext uri="{FF2B5EF4-FFF2-40B4-BE49-F238E27FC236}">
                <a16:creationId xmlns:a16="http://schemas.microsoft.com/office/drawing/2014/main" id="{940CDAE5-013C-4209-8349-F9CEC94F3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7795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548640" y="809416"/>
            <a:ext cx="8975721" cy="7048083"/>
          </a:xfrm>
          <a:prstGeom prst="rect">
            <a:avLst/>
          </a:prstGeom>
          <a:noFill/>
        </p:spPr>
        <p:txBody>
          <a:bodyPr wrap="square" lIns="91440" tIns="45720" rIns="91440" bIns="45720" rtlCol="0" anchor="t">
            <a:spAutoFit/>
          </a:bodyPr>
          <a:lstStyle/>
          <a:p>
            <a:r>
              <a:rPr lang="tr-TR" sz="3200" b="1" dirty="0"/>
              <a:t>    PROJE PERSONELİ</a:t>
            </a:r>
          </a:p>
          <a:p>
            <a:endParaRPr lang="tr-TR" sz="3600" dirty="0"/>
          </a:p>
          <a:p>
            <a:pPr marL="457200" indent="-457200">
              <a:buFont typeface="Wingdings" pitchFamily="2" charset="2"/>
              <a:buChar char="v"/>
            </a:pPr>
            <a:r>
              <a:rPr lang="tr-TR" sz="3600" b="1" dirty="0">
                <a:latin typeface="Gabriola"/>
              </a:rPr>
              <a:t>Proje Danışmanları  :</a:t>
            </a:r>
            <a:r>
              <a:rPr lang="tr-TR" sz="3600" dirty="0">
                <a:latin typeface="Gabriola"/>
              </a:rPr>
              <a:t> </a:t>
            </a:r>
            <a:r>
              <a:rPr lang="tr-TR" sz="3600" dirty="0" err="1">
                <a:latin typeface="Gabriola"/>
              </a:rPr>
              <a:t>Öğr</a:t>
            </a:r>
            <a:r>
              <a:rPr lang="tr-TR" sz="3600" dirty="0">
                <a:latin typeface="Gabriola"/>
              </a:rPr>
              <a:t>. Gör. Yılmaz KAPLAN</a:t>
            </a:r>
          </a:p>
          <a:p>
            <a:r>
              <a:rPr lang="tr-TR" sz="3600" dirty="0">
                <a:latin typeface="Gabriola"/>
              </a:rPr>
              <a:t>                                           Öğr. Gör. Güray EKİCİ</a:t>
            </a:r>
          </a:p>
          <a:p>
            <a:r>
              <a:rPr lang="tr-TR" sz="3600" dirty="0">
                <a:latin typeface="Gabriola"/>
              </a:rPr>
              <a:t>                              </a:t>
            </a:r>
            <a:endParaRPr lang="tr-TR" sz="3600" dirty="0">
              <a:latin typeface="Gabriola" pitchFamily="82" charset="0"/>
            </a:endParaRPr>
          </a:p>
          <a:p>
            <a:pPr marL="457200" indent="-457200">
              <a:buFont typeface="Wingdings" pitchFamily="2" charset="2"/>
              <a:buChar char="v"/>
            </a:pPr>
            <a:r>
              <a:rPr lang="tr-TR" sz="3600" b="1" dirty="0">
                <a:latin typeface="Gabriola"/>
              </a:rPr>
              <a:t>Proje Asistanları       : </a:t>
            </a:r>
            <a:r>
              <a:rPr lang="tr-TR" sz="3600" dirty="0">
                <a:latin typeface="Gabriola"/>
              </a:rPr>
              <a:t>Şule GÖLE  </a:t>
            </a:r>
          </a:p>
          <a:p>
            <a:r>
              <a:rPr lang="tr-TR" sz="3600" dirty="0">
                <a:latin typeface="Gabriola"/>
              </a:rPr>
              <a:t>                                           Cafer Arda ALBAY</a:t>
            </a:r>
            <a:endParaRPr lang="tr-TR" sz="3600" dirty="0">
              <a:latin typeface="Gabriola" pitchFamily="82" charset="0"/>
            </a:endParaRPr>
          </a:p>
          <a:p>
            <a:r>
              <a:rPr lang="tr-TR" sz="3600" dirty="0">
                <a:latin typeface="Gabriola"/>
              </a:rPr>
              <a:t>                                            </a:t>
            </a:r>
            <a:endParaRPr lang="tr-TR" sz="3600" dirty="0">
              <a:latin typeface="Gabriola" pitchFamily="82" charset="0"/>
            </a:endParaRPr>
          </a:p>
          <a:p>
            <a:pPr marL="457200" indent="-457200">
              <a:buFont typeface="Wingdings" pitchFamily="2" charset="2"/>
              <a:buChar char="v"/>
            </a:pPr>
            <a:r>
              <a:rPr lang="tr-TR" sz="3600" b="1" dirty="0">
                <a:latin typeface="Gabriola"/>
              </a:rPr>
              <a:t>Proje Sözcüleri          : </a:t>
            </a:r>
            <a:r>
              <a:rPr lang="tr-TR" sz="3600" dirty="0">
                <a:latin typeface="Gabriola"/>
              </a:rPr>
              <a:t>İlayda</a:t>
            </a:r>
            <a:r>
              <a:rPr lang="tr-TR" sz="3600" b="1" dirty="0">
                <a:latin typeface="Gabriola"/>
              </a:rPr>
              <a:t> </a:t>
            </a:r>
            <a:r>
              <a:rPr lang="tr-TR" sz="3600" dirty="0">
                <a:latin typeface="Gabriola"/>
              </a:rPr>
              <a:t>ERİKCİ</a:t>
            </a:r>
          </a:p>
          <a:p>
            <a:r>
              <a:rPr lang="tr-TR" sz="3600" b="1" dirty="0">
                <a:latin typeface="Gabriola"/>
              </a:rPr>
              <a:t>                                           </a:t>
            </a:r>
            <a:r>
              <a:rPr lang="tr-TR" sz="3600" dirty="0">
                <a:latin typeface="Gabriola"/>
              </a:rPr>
              <a:t>Zehra KÖSEDAĞ</a:t>
            </a:r>
          </a:p>
          <a:p>
            <a:endParaRPr lang="tr-TR" sz="3600" dirty="0">
              <a:latin typeface="Gabriola"/>
            </a:endParaRPr>
          </a:p>
          <a:p>
            <a:r>
              <a:rPr lang="tr-TR" sz="3600" dirty="0">
                <a:latin typeface="Gabriola"/>
              </a:rPr>
              <a:t>                                         </a:t>
            </a:r>
            <a:endParaRPr lang="tr-TR" sz="3200" dirty="0">
              <a:latin typeface="Gabriola" pitchFamily="82" charset="0"/>
            </a:endParaRPr>
          </a:p>
          <a:p>
            <a:endParaRPr lang="tr-TR" sz="24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7</a:t>
            </a:fld>
            <a:endParaRPr lang="en-US" dirty="0"/>
          </a:p>
        </p:txBody>
      </p:sp>
      <p:pic>
        <p:nvPicPr>
          <p:cNvPr id="5" name="Picture 2" descr="http://www.akdeniz.edu.tr/tema/images/Sporbilimlerifak.png">
            <a:extLst>
              <a:ext uri="{FF2B5EF4-FFF2-40B4-BE49-F238E27FC236}">
                <a16:creationId xmlns:a16="http://schemas.microsoft.com/office/drawing/2014/main" id="{1A446A5D-A462-4264-9625-A093F4589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2495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500"/>
                                        <p:tgtEl>
                                          <p:spTgt spid="10">
                                            <p:txEl>
                                              <p:pRg st="2" end="2"/>
                                            </p:txEl>
                                          </p:spTgt>
                                        </p:tgtEl>
                                      </p:cBhvr>
                                    </p:animEffect>
                                    <p:anim calcmode="lin" valueType="num">
                                      <p:cBhvr>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anim calcmode="lin" valueType="num">
                                      <p:cBhvr>
                                        <p:cTn id="22"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anim calcmode="lin" valueType="num">
                                      <p:cBhvr>
                                        <p:cTn id="2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anim calcmode="lin" valueType="num">
                                      <p:cBhvr>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anim calcmode="lin" valueType="num">
                                      <p:cBhvr>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500"/>
                                        <p:tgtEl>
                                          <p:spTgt spid="10">
                                            <p:txEl>
                                              <p:pRg st="7" end="7"/>
                                            </p:txEl>
                                          </p:spTgt>
                                        </p:tgtEl>
                                      </p:cBhvr>
                                    </p:animEffect>
                                    <p:anim calcmode="lin" valueType="num">
                                      <p:cBhvr>
                                        <p:cTn id="5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8" end="8"/>
                                            </p:txEl>
                                          </p:spTgt>
                                        </p:tgtEl>
                                        <p:attrNameLst>
                                          <p:attrName>style.visibility</p:attrName>
                                        </p:attrNameLst>
                                      </p:cBhvr>
                                      <p:to>
                                        <p:strVal val="visible"/>
                                      </p:to>
                                    </p:set>
                                    <p:animEffect transition="in" filter="fade">
                                      <p:cBhvr>
                                        <p:cTn id="56" dur="500"/>
                                        <p:tgtEl>
                                          <p:spTgt spid="10">
                                            <p:txEl>
                                              <p:pRg st="8" end="8"/>
                                            </p:txEl>
                                          </p:spTgt>
                                        </p:tgtEl>
                                      </p:cBhvr>
                                    </p:animEffect>
                                    <p:anim calcmode="lin" valueType="num">
                                      <p:cBhvr>
                                        <p:cTn id="5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9" end="9"/>
                                            </p:txEl>
                                          </p:spTgt>
                                        </p:tgtEl>
                                        <p:attrNameLst>
                                          <p:attrName>style.visibility</p:attrName>
                                        </p:attrNameLst>
                                      </p:cBhvr>
                                      <p:to>
                                        <p:strVal val="visible"/>
                                      </p:to>
                                    </p:set>
                                    <p:animEffect transition="in" filter="fade">
                                      <p:cBhvr>
                                        <p:cTn id="63" dur="500"/>
                                        <p:tgtEl>
                                          <p:spTgt spid="10">
                                            <p:txEl>
                                              <p:pRg st="9" end="9"/>
                                            </p:txEl>
                                          </p:spTgt>
                                        </p:tgtEl>
                                      </p:cBhvr>
                                    </p:animEffect>
                                    <p:anim calcmode="lin" valueType="num">
                                      <p:cBhvr>
                                        <p:cTn id="64"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10">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0">
                                            <p:txEl>
                                              <p:pRg st="11" end="11"/>
                                            </p:txEl>
                                          </p:spTgt>
                                        </p:tgtEl>
                                        <p:attrNameLst>
                                          <p:attrName>style.visibility</p:attrName>
                                        </p:attrNameLst>
                                      </p:cBhvr>
                                      <p:to>
                                        <p:strVal val="visible"/>
                                      </p:to>
                                    </p:set>
                                    <p:animEffect transition="in" filter="fade">
                                      <p:cBhvr>
                                        <p:cTn id="68" dur="500"/>
                                        <p:tgtEl>
                                          <p:spTgt spid="10">
                                            <p:txEl>
                                              <p:pRg st="11" end="11"/>
                                            </p:txEl>
                                          </p:spTgt>
                                        </p:tgtEl>
                                      </p:cBhvr>
                                    </p:animEffect>
                                    <p:anim calcmode="lin" valueType="num">
                                      <p:cBhvr>
                                        <p:cTn id="69"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70" dur="5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par>
                          <p:cTn id="71" fill="hold">
                            <p:stCondLst>
                              <p:cond delay="500"/>
                            </p:stCondLst>
                            <p:childTnLst>
                              <p:par>
                                <p:cTn id="72" presetID="37"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900" decel="100000" fill="hold"/>
                                        <p:tgtEl>
                                          <p:spTgt spid="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99166" y="1063416"/>
            <a:ext cx="7689794" cy="5570756"/>
          </a:xfrm>
          <a:prstGeom prst="rect">
            <a:avLst/>
          </a:prstGeom>
          <a:noFill/>
        </p:spPr>
        <p:txBody>
          <a:bodyPr wrap="square" rtlCol="0">
            <a:spAutoFit/>
          </a:bodyPr>
          <a:lstStyle/>
          <a:p>
            <a:pPr lvl="0"/>
            <a:endParaRPr lang="tr-TR" sz="3200" dirty="0">
              <a:latin typeface="Gabriola" pitchFamily="82" charset="0"/>
            </a:endParaRPr>
          </a:p>
          <a:p>
            <a:pPr marL="457200" indent="-457200" algn="r">
              <a:buFont typeface="Wingdings" pitchFamily="2" charset="2"/>
              <a:buChar char="v"/>
            </a:pPr>
            <a:r>
              <a:rPr lang="tr-TR" sz="3600" b="1" dirty="0">
                <a:effectLst>
                  <a:outerShdw blurRad="38100" dist="38100" dir="2700000" algn="tl">
                    <a:srgbClr val="000000">
                      <a:alpha val="43137"/>
                    </a:srgbClr>
                  </a:outerShdw>
                </a:effectLst>
                <a:latin typeface="Gabriola" pitchFamily="82" charset="0"/>
              </a:rPr>
              <a:t>Proje Grubu Üyeleri : Yiğit KABADAYI</a:t>
            </a:r>
          </a:p>
          <a:p>
            <a:pPr algn="r"/>
            <a:r>
              <a:rPr lang="tr-TR" sz="3600" b="1" dirty="0">
                <a:effectLst>
                  <a:outerShdw blurRad="38100" dist="38100" dir="2700000" algn="tl">
                    <a:srgbClr val="000000">
                      <a:alpha val="43137"/>
                    </a:srgbClr>
                  </a:outerShdw>
                </a:effectLst>
                <a:latin typeface="Gabriola" pitchFamily="82" charset="0"/>
              </a:rPr>
              <a:t>Zehra KÖSEDAĞ</a:t>
            </a:r>
          </a:p>
          <a:p>
            <a:r>
              <a:rPr lang="tr-TR" sz="3600" b="1" dirty="0">
                <a:effectLst>
                  <a:outerShdw blurRad="38100" dist="38100" dir="2700000" algn="tl">
                    <a:srgbClr val="000000">
                      <a:alpha val="43137"/>
                    </a:srgbClr>
                  </a:outerShdw>
                </a:effectLst>
                <a:latin typeface="Gabriola" pitchFamily="82" charset="0"/>
              </a:rPr>
              <a:t>                                                                  İlayda ERİKCİ</a:t>
            </a:r>
          </a:p>
          <a:p>
            <a:r>
              <a:rPr lang="tr-TR" sz="3600" b="1" dirty="0">
                <a:effectLst>
                  <a:outerShdw blurRad="38100" dist="38100" dir="2700000" algn="tl">
                    <a:srgbClr val="000000">
                      <a:alpha val="43137"/>
                    </a:srgbClr>
                  </a:outerShdw>
                </a:effectLst>
                <a:latin typeface="Gabriola" pitchFamily="82" charset="0"/>
              </a:rPr>
              <a:t>                                                                  Ali PEHLEVAN</a:t>
            </a:r>
          </a:p>
          <a:p>
            <a:r>
              <a:rPr lang="tr-TR" sz="3600" b="1" dirty="0">
                <a:effectLst>
                  <a:outerShdw blurRad="38100" dist="38100" dir="2700000" algn="tl">
                    <a:srgbClr val="000000">
                      <a:alpha val="43137"/>
                    </a:srgbClr>
                  </a:outerShdw>
                </a:effectLst>
                <a:latin typeface="Gabriola" pitchFamily="82" charset="0"/>
              </a:rPr>
              <a:t>                                                                  Fatma DOĞAR</a:t>
            </a:r>
          </a:p>
          <a:p>
            <a:r>
              <a:rPr lang="tr-TR" sz="3600" b="1" dirty="0">
                <a:effectLst>
                  <a:outerShdw blurRad="38100" dist="38100" dir="2700000" algn="tl">
                    <a:srgbClr val="000000">
                      <a:alpha val="43137"/>
                    </a:srgbClr>
                  </a:outerShdw>
                </a:effectLst>
                <a:latin typeface="Gabriola" pitchFamily="82" charset="0"/>
              </a:rPr>
              <a:t>                                                                  Hozan BERK </a:t>
            </a:r>
          </a:p>
          <a:p>
            <a:pPr algn="r"/>
            <a:r>
              <a:rPr lang="tr-TR" sz="3600" b="1" dirty="0">
                <a:effectLst>
                  <a:outerShdw blurRad="38100" dist="38100" dir="2700000" algn="tl">
                    <a:srgbClr val="000000">
                      <a:alpha val="43137"/>
                    </a:srgbClr>
                  </a:outerShdw>
                </a:effectLst>
                <a:latin typeface="Gabriola" pitchFamily="82" charset="0"/>
              </a:rPr>
              <a:t> </a:t>
            </a:r>
            <a:endParaRPr lang="tr-TR" sz="3600" dirty="0">
              <a:latin typeface="Gabriola" pitchFamily="82" charset="0"/>
            </a:endParaRPr>
          </a:p>
          <a:p>
            <a:pPr algn="r"/>
            <a:r>
              <a:rPr lang="tr-TR" sz="3600" dirty="0">
                <a:latin typeface="Gabriola" pitchFamily="82" charset="0"/>
              </a:rPr>
              <a:t>                                               </a:t>
            </a:r>
          </a:p>
          <a:p>
            <a:pPr algn="r"/>
            <a:r>
              <a:rPr lang="tr-TR" sz="3600" dirty="0">
                <a:latin typeface="Gabriola" pitchFamily="82" charset="0"/>
              </a:rPr>
              <a:t>                                                 </a:t>
            </a:r>
            <a:endParaRPr lang="tr-TR" sz="3600" dirty="0"/>
          </a:p>
        </p:txBody>
      </p:sp>
      <p:sp>
        <p:nvSpPr>
          <p:cNvPr id="2" name="Slayt Numarası Yer Tutucusu 1"/>
          <p:cNvSpPr>
            <a:spLocks noGrp="1"/>
          </p:cNvSpPr>
          <p:nvPr>
            <p:ph type="sldNum" sz="quarter" idx="12"/>
          </p:nvPr>
        </p:nvSpPr>
        <p:spPr/>
        <p:txBody>
          <a:bodyPr/>
          <a:lstStyle/>
          <a:p>
            <a:fld id="{D57F1E4F-1CFF-5643-939E-02111984F565}" type="slidenum">
              <a:rPr lang="en-US" smtClean="0"/>
              <a:t>8</a:t>
            </a:fld>
            <a:endParaRPr lang="en-US" dirty="0"/>
          </a:p>
        </p:txBody>
      </p:sp>
      <p:pic>
        <p:nvPicPr>
          <p:cNvPr id="5" name="Picture 2" descr="http://www.akdeniz.edu.tr/tema/images/Sporbilimlerifak.png">
            <a:extLst>
              <a:ext uri="{FF2B5EF4-FFF2-40B4-BE49-F238E27FC236}">
                <a16:creationId xmlns:a16="http://schemas.microsoft.com/office/drawing/2014/main" id="{16165F18-1F4A-415A-9974-5CB4EED27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430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6111" y="452718"/>
            <a:ext cx="9404723" cy="1069229"/>
          </a:xfrm>
        </p:spPr>
        <p:txBody>
          <a:bodyPr/>
          <a:lstStyle/>
          <a:p>
            <a:r>
              <a:rPr lang="tr-TR" sz="4000" dirty="0"/>
              <a:t>PROJE GÖNÜLLÜLERİ</a:t>
            </a:r>
          </a:p>
        </p:txBody>
      </p:sp>
      <p:sp>
        <p:nvSpPr>
          <p:cNvPr id="3" name="İçerik Yer Tutucusu 2"/>
          <p:cNvSpPr>
            <a:spLocks noGrp="1"/>
          </p:cNvSpPr>
          <p:nvPr>
            <p:ph sz="half" idx="1"/>
          </p:nvPr>
        </p:nvSpPr>
        <p:spPr>
          <a:xfrm>
            <a:off x="733975" y="1635572"/>
            <a:ext cx="4396339" cy="4751155"/>
          </a:xfrm>
        </p:spPr>
        <p:txBody>
          <a:bodyPr>
            <a:normAutofit/>
          </a:bodyPr>
          <a:lstStyle/>
          <a:p>
            <a:endParaRPr lang="tr-TR" sz="6400" dirty="0"/>
          </a:p>
          <a:p>
            <a:endParaRPr lang="tr-TR" dirty="0"/>
          </a:p>
        </p:txBody>
      </p:sp>
      <p:sp>
        <p:nvSpPr>
          <p:cNvPr id="4" name="Slayt Numarası Yer Tutucusu 3"/>
          <p:cNvSpPr>
            <a:spLocks noGrp="1"/>
          </p:cNvSpPr>
          <p:nvPr>
            <p:ph type="sldNum" sz="quarter" idx="12"/>
          </p:nvPr>
        </p:nvSpPr>
        <p:spPr/>
        <p:txBody>
          <a:bodyPr/>
          <a:lstStyle/>
          <a:p>
            <a:fld id="{D57F1E4F-1CFF-5643-939E-02111984F565}" type="slidenum">
              <a:rPr lang="en-US" smtClean="0"/>
              <a:t>9</a:t>
            </a:fld>
            <a:endParaRPr lang="en-US" dirty="0"/>
          </a:p>
        </p:txBody>
      </p:sp>
      <p:sp>
        <p:nvSpPr>
          <p:cNvPr id="6" name="Metin kutusu 5">
            <a:extLst>
              <a:ext uri="{FF2B5EF4-FFF2-40B4-BE49-F238E27FC236}">
                <a16:creationId xmlns:a16="http://schemas.microsoft.com/office/drawing/2014/main" id="{5D58D949-EB66-3248-AF69-F0FFE1F0E66F}"/>
              </a:ext>
            </a:extLst>
          </p:cNvPr>
          <p:cNvSpPr txBox="1"/>
          <p:nvPr/>
        </p:nvSpPr>
        <p:spPr>
          <a:xfrm>
            <a:off x="733975" y="1521947"/>
            <a:ext cx="6095380" cy="5078313"/>
          </a:xfrm>
          <a:prstGeom prst="rect">
            <a:avLst/>
          </a:prstGeom>
          <a:noFill/>
        </p:spPr>
        <p:txBody>
          <a:bodyPr wrap="square">
            <a:spAutoFit/>
          </a:bodyPr>
          <a:lstStyle/>
          <a:p>
            <a:pPr marL="342900" indent="-342900">
              <a:buFont typeface="Arial" panose="020B0604020202020204" pitchFamily="34" charset="0"/>
              <a:buChar char="•"/>
            </a:pPr>
            <a:r>
              <a:rPr lang="tr-TR" sz="3600" dirty="0">
                <a:latin typeface="Gabriola" panose="04040605051002020D02" pitchFamily="82" charset="0"/>
              </a:rPr>
              <a:t>Yusuf  TEKİN</a:t>
            </a:r>
          </a:p>
          <a:p>
            <a:pPr marL="342900" indent="-342900">
              <a:buFont typeface="Arial" panose="020B0604020202020204" pitchFamily="34" charset="0"/>
              <a:buChar char="•"/>
            </a:pPr>
            <a:r>
              <a:rPr lang="tr-TR" sz="3600" dirty="0">
                <a:latin typeface="Gabriola" panose="04040605051002020D02" pitchFamily="82" charset="0"/>
              </a:rPr>
              <a:t>Yunus ÇIRAK</a:t>
            </a:r>
          </a:p>
          <a:p>
            <a:pPr marL="342900" indent="-342900">
              <a:buFont typeface="Arial" panose="020B0604020202020204" pitchFamily="34" charset="0"/>
              <a:buChar char="•"/>
            </a:pPr>
            <a:r>
              <a:rPr lang="tr-TR" sz="3600" dirty="0">
                <a:latin typeface="Gabriola" panose="04040605051002020D02" pitchFamily="82" charset="0"/>
              </a:rPr>
              <a:t>Furkan ŞAHİN</a:t>
            </a:r>
          </a:p>
          <a:p>
            <a:pPr marL="342900" indent="-342900">
              <a:buFont typeface="Arial" panose="020B0604020202020204" pitchFamily="34" charset="0"/>
              <a:buChar char="•"/>
            </a:pPr>
            <a:r>
              <a:rPr lang="tr-TR" sz="3600" dirty="0">
                <a:latin typeface="Gabriola" panose="04040605051002020D02" pitchFamily="82" charset="0"/>
              </a:rPr>
              <a:t>Hazar KARACA</a:t>
            </a:r>
          </a:p>
          <a:p>
            <a:pPr marL="342900" indent="-342900">
              <a:buFont typeface="Arial" panose="020B0604020202020204" pitchFamily="34" charset="0"/>
              <a:buChar char="•"/>
            </a:pPr>
            <a:r>
              <a:rPr lang="tr-TR" sz="3600" dirty="0">
                <a:latin typeface="Gabriola" panose="04040605051002020D02" pitchFamily="82" charset="0"/>
              </a:rPr>
              <a:t>Cafer ARDA ALBAY</a:t>
            </a:r>
          </a:p>
          <a:p>
            <a:pPr marL="342900" indent="-342900">
              <a:buFont typeface="Arial" panose="020B0604020202020204" pitchFamily="34" charset="0"/>
              <a:buChar char="•"/>
            </a:pPr>
            <a:r>
              <a:rPr lang="tr-TR" sz="3600" dirty="0">
                <a:latin typeface="Gabriola" panose="04040605051002020D02" pitchFamily="82" charset="0"/>
              </a:rPr>
              <a:t>Yusuf KOÇ</a:t>
            </a:r>
          </a:p>
          <a:p>
            <a:pPr marL="342900" indent="-342900">
              <a:buFont typeface="Arial" panose="020B0604020202020204" pitchFamily="34" charset="0"/>
              <a:buChar char="•"/>
            </a:pPr>
            <a:r>
              <a:rPr lang="tr-TR" sz="3600" dirty="0">
                <a:latin typeface="Gabriola" panose="04040605051002020D02" pitchFamily="82" charset="0"/>
              </a:rPr>
              <a:t>Özcan BAŞTUĞ</a:t>
            </a:r>
          </a:p>
          <a:p>
            <a:pPr marL="342900" indent="-342900">
              <a:buFont typeface="Arial" panose="020B0604020202020204" pitchFamily="34" charset="0"/>
              <a:buChar char="•"/>
            </a:pPr>
            <a:r>
              <a:rPr lang="tr-TR" sz="3600" dirty="0">
                <a:latin typeface="Gabriola" panose="04040605051002020D02" pitchFamily="82" charset="0"/>
              </a:rPr>
              <a:t>Yusuf SALİÇAY</a:t>
            </a:r>
          </a:p>
          <a:p>
            <a:endParaRPr lang="tr-TR" sz="3600" dirty="0">
              <a:latin typeface="Gabriola" panose="04040605051002020D02" pitchFamily="82" charset="0"/>
            </a:endParaRPr>
          </a:p>
        </p:txBody>
      </p:sp>
      <p:pic>
        <p:nvPicPr>
          <p:cNvPr id="7" name="Picture 2" descr="http://www.akdeniz.edu.tr/tema/images/Sporbilimlerifak.png">
            <a:extLst>
              <a:ext uri="{FF2B5EF4-FFF2-40B4-BE49-F238E27FC236}">
                <a16:creationId xmlns:a16="http://schemas.microsoft.com/office/drawing/2014/main" id="{D9E01C17-EDCF-48A7-BBF6-7800F5694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13" y="5366993"/>
            <a:ext cx="1483628" cy="14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97658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1954B70057844B4CBE47B9C2DB4DAAEE" ma:contentTypeVersion="5" ma:contentTypeDescription="Yeni belge oluşturun." ma:contentTypeScope="" ma:versionID="97b89971904d77db1f2f2ce55d567c48">
  <xsd:schema xmlns:xsd="http://www.w3.org/2001/XMLSchema" xmlns:xs="http://www.w3.org/2001/XMLSchema" xmlns:p="http://schemas.microsoft.com/office/2006/metadata/properties" xmlns:ns2="c0e07260-cf16-4605-ab70-2dfed21ba78b" targetNamespace="http://schemas.microsoft.com/office/2006/metadata/properties" ma:root="true" ma:fieldsID="d3ba08a4bc80c9de81dc01cd910415b6" ns2:_="">
    <xsd:import namespace="c0e07260-cf16-4605-ab70-2dfed21ba7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07260-cf16-4605-ab70-2dfed21ba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DB8BC2-E511-487D-8C41-EF826946ABFF}">
  <ds:schemaRefs>
    <ds:schemaRef ds:uri="http://schemas.microsoft.com/sharepoint/v3/contenttype/forms"/>
  </ds:schemaRefs>
</ds:datastoreItem>
</file>

<file path=customXml/itemProps2.xml><?xml version="1.0" encoding="utf-8"?>
<ds:datastoreItem xmlns:ds="http://schemas.openxmlformats.org/officeDocument/2006/customXml" ds:itemID="{130572CE-E423-449B-90BE-4BEA681DE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e07260-cf16-4605-ab70-2dfed21ba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595B7C-7D6E-4835-81A9-442861667403}">
  <ds:schemaRefs>
    <ds:schemaRef ds:uri="http://schemas.microsoft.com/office/2006/metadata/properties"/>
    <ds:schemaRef ds:uri="http://www.w3.org/XML/1998/namespace"/>
    <ds:schemaRef ds:uri="http://purl.org/dc/dcmitype/"/>
    <ds:schemaRef ds:uri="c0e07260-cf16-4605-ab70-2dfed21ba78b"/>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 Boardroom</Template>
  <TotalTime>3921</TotalTime>
  <Words>1663</Words>
  <Application>Microsoft Office PowerPoint</Application>
  <PresentationFormat>Geniş ekran</PresentationFormat>
  <Paragraphs>296</Paragraphs>
  <Slides>48</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48</vt:i4>
      </vt:variant>
    </vt:vector>
  </HeadingPairs>
  <TitlesOfParts>
    <vt:vector size="59" baseType="lpstr">
      <vt:lpstr>DengXian</vt:lpstr>
      <vt:lpstr>FangSong</vt:lpstr>
      <vt:lpstr>Arial</vt:lpstr>
      <vt:lpstr>Calibri</vt:lpstr>
      <vt:lpstr>Century Gothic</vt:lpstr>
      <vt:lpstr>Courier New</vt:lpstr>
      <vt:lpstr>Gabriola</vt:lpstr>
      <vt:lpstr>Times New Roman</vt:lpstr>
      <vt:lpstr>Wingdings</vt:lpstr>
      <vt:lpstr>Wingdings 3</vt:lpstr>
      <vt:lpstr>İyon</vt:lpstr>
      <vt:lpstr>AKDENİZ  ÜNİVERSİTESİ   SPOR  BİLİMLERİ  FAKÜLTESİ Spor  Yöneticiliği  Bölümü   Toplumsal  Duyarlılık  Ve  Katkı - 1 Final  Sunumu </vt:lpstr>
      <vt:lpstr>PowerPoint Sunusu</vt:lpstr>
      <vt:lpstr>PowerPoint Sunusu</vt:lpstr>
      <vt:lpstr>PowerPoint Sunusu</vt:lpstr>
      <vt:lpstr>PowerPoint Sunusu</vt:lpstr>
      <vt:lpstr>PowerPoint Sunusu</vt:lpstr>
      <vt:lpstr>PowerPoint Sunusu</vt:lpstr>
      <vt:lpstr>PowerPoint Sunusu</vt:lpstr>
      <vt:lpstr>PROJE GÖNÜLLÜLERİ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Petr Barborik</dc:creator>
  <cp:lastModifiedBy>Yilmaz KAPLAN</cp:lastModifiedBy>
  <cp:revision>430</cp:revision>
  <dcterms:created xsi:type="dcterms:W3CDTF">2013-08-01T11:09:10Z</dcterms:created>
  <dcterms:modified xsi:type="dcterms:W3CDTF">2024-01-09T12:08:54Z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0x0101001954B70057844B4CBE47B9C2DB4DAAEE</vt:lpwstr>
  </property>
</Properties>
</file>