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020"/>
    <a:srgbClr val="233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274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06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74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77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37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94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90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45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75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9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59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B9026-547A-4172-8028-158B4DBB5242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C77B-818E-4E8D-A6B8-7A56EB074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78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0679" cy="1069039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1028701" y="2315433"/>
            <a:ext cx="5435600" cy="81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600" dirty="0">
                <a:latin typeface="BrooklynSamuelsFive-Medium" panose="02000603040000020004" pitchFamily="50" charset="-94"/>
              </a:rPr>
              <a:t>TEŞEKKÜR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573" y="1222921"/>
            <a:ext cx="1152146" cy="115214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858" y="1222921"/>
            <a:ext cx="1152146" cy="1152146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259555" y="3457423"/>
            <a:ext cx="26940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200" dirty="0">
                <a:solidFill>
                  <a:srgbClr val="ED7020"/>
                </a:solidFill>
                <a:latin typeface="BrooklynSamuelsFive-Light" panose="02000503040000020004" pitchFamily="50" charset="-94"/>
              </a:rPr>
              <a:t>Sayın; </a:t>
            </a:r>
            <a:r>
              <a:rPr lang="tr-TR" sz="22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Alperen CİHAN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028701" y="4013804"/>
            <a:ext cx="543560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Akdeniz Üniversitesi Spor Bilimleri Fakültesi'nde Yürütülen</a:t>
            </a: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300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“Akdeniz Üniversitesi İdari Personellerine, Sağlık İçin Spor Projesi (2. Yıl)’’</a:t>
            </a:r>
          </a:p>
          <a:p>
            <a:pPr algn="ctr"/>
            <a:r>
              <a:rPr lang="tr-TR" sz="1300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      “Aktif Yaşa, Verimli Çalış!” / “İdari Kadroda Sağlıklı Adımlar!”</a:t>
            </a: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Konulu Toplumsal Duyarlılık ve Katkı Projesinde,</a:t>
            </a: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Toplumsal Sorumluluk Bilinciyle Etkin Görev Almış; Söz Konusu</a:t>
            </a: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İhtiyaç Grubunun </a:t>
            </a:r>
            <a:r>
              <a:rPr lang="tr-TR" sz="1200" dirty="0">
                <a:latin typeface="BrooklynSamuelsFive-Medium" panose="02000603040000020004" pitchFamily="50" charset="-94"/>
              </a:rPr>
              <a:t>“Bilinç Düzeyinin” </a:t>
            </a:r>
            <a:r>
              <a:rPr lang="tr-TR" sz="1200" dirty="0">
                <a:latin typeface="BrooklynSamuelsFive-Light" panose="02000503040000020004" pitchFamily="50" charset="-94"/>
              </a:rPr>
              <a:t>ve </a:t>
            </a:r>
            <a:r>
              <a:rPr lang="tr-TR" sz="1200" dirty="0">
                <a:latin typeface="BrooklynSamuelsFive-Medium" panose="02000603040000020004" pitchFamily="50" charset="-94"/>
              </a:rPr>
              <a:t>“Yaşam Kalitesinin” </a:t>
            </a:r>
            <a:r>
              <a:rPr lang="tr-TR" sz="1200" dirty="0">
                <a:latin typeface="BrooklynSamuelsFive-Light" panose="02000503040000020004" pitchFamily="50" charset="-94"/>
              </a:rPr>
              <a:t>Yükselmesine</a:t>
            </a: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Önemli Katkılarda Bulunmuş, Fark Yaratmıştır.</a:t>
            </a: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200" dirty="0">
                <a:latin typeface="BrooklynSamuelsFive-Light" panose="02000503040000020004" pitchFamily="50" charset="-94"/>
              </a:rPr>
              <a:t>Teşekkür Eder, Toplumsal Katkılarınızın Devamını Dileriz…</a:t>
            </a:r>
            <a:endParaRPr lang="tr-TR" sz="1200" dirty="0">
              <a:latin typeface="BrooklynSamuelsFive-Bold" panose="02000506040000020004" pitchFamily="50" charset="-94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1028701" y="6265684"/>
            <a:ext cx="5435601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Certificate of Appreciation</a:t>
            </a: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Presented to</a:t>
            </a: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 </a:t>
            </a:r>
            <a:r>
              <a:rPr lang="tr-TR" sz="1500" dirty="0">
                <a:solidFill>
                  <a:srgbClr val="ED7020"/>
                </a:solidFill>
                <a:latin typeface="BrooklynSamuelsFive-Bold" panose="02000506040000020004" pitchFamily="50" charset="-94"/>
              </a:rPr>
              <a:t>Alperen CİHAN </a:t>
            </a:r>
            <a:endParaRPr lang="en-US" sz="1500" dirty="0">
              <a:solidFill>
                <a:srgbClr val="ED7020"/>
              </a:solidFill>
              <a:latin typeface="BrooklynSamuelsFive-Bold" panose="02000506040000020004" pitchFamily="50" charset="-94"/>
            </a:endParaRP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In recognition of his outstanding performance throughout the civic involvement project named</a:t>
            </a:r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endParaRPr lang="tr-TR" sz="1200" dirty="0">
              <a:latin typeface="BrooklynSamuelsFive-Light" panose="02000503040000020004" pitchFamily="50" charset="-94"/>
            </a:endParaRPr>
          </a:p>
          <a:p>
            <a:pPr algn="ctr"/>
            <a:r>
              <a:rPr lang="tr-TR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“Akdeniz Üniversitesi İdari Personellerine, Sağlık İçin Spor Projesi (2. Yıl)’’</a:t>
            </a:r>
          </a:p>
          <a:p>
            <a:pPr algn="ctr"/>
            <a:r>
              <a:rPr lang="tr-TR" sz="1200" dirty="0">
                <a:solidFill>
                  <a:srgbClr val="233269"/>
                </a:solidFill>
                <a:latin typeface="BrooklynSamuelsFive-Bold" panose="02000506040000020004" pitchFamily="50" charset="-94"/>
              </a:rPr>
              <a:t>      “Aktif Yaşa, Verimli Çalış!” / “İdari Kadroda Sağlıklı Adımlar!”</a:t>
            </a:r>
          </a:p>
          <a:p>
            <a:pPr algn="ctr"/>
            <a:endParaRPr lang="en-US" sz="1200" dirty="0">
              <a:latin typeface="BrooklynSamuelsFive-Bold" panose="02000506040000020004" pitchFamily="50" charset="-94"/>
            </a:endParaRP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conducted in Faculty of Sport Sciences at </a:t>
            </a:r>
            <a:r>
              <a:rPr lang="en-US" sz="1200" dirty="0" err="1">
                <a:latin typeface="BrooklynSamuelsFive-Light" panose="02000503040000020004" pitchFamily="50" charset="-94"/>
              </a:rPr>
              <a:t>Akdeniz</a:t>
            </a:r>
            <a:r>
              <a:rPr lang="en-US" sz="1200" dirty="0">
                <a:latin typeface="BrooklynSamuelsFive-Light" panose="02000503040000020004" pitchFamily="50" charset="-94"/>
              </a:rPr>
              <a:t> University.</a:t>
            </a:r>
          </a:p>
          <a:p>
            <a:pPr algn="ctr"/>
            <a:r>
              <a:rPr lang="en-US" sz="1200" dirty="0">
                <a:latin typeface="BrooklynSamuelsFive-Light" panose="02000503040000020004" pitchFamily="50" charset="-94"/>
              </a:rPr>
              <a:t>Thank you for helping to raise awareness and enhance the quality of life!</a:t>
            </a:r>
            <a:endParaRPr lang="tr-TR" sz="1200" dirty="0">
              <a:latin typeface="BrooklynSamuelsFive-Light" panose="02000503040000020004" pitchFamily="50" charset="-94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3684432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BrooklynSamuelsFive-Bold" panose="02000506040000020004" pitchFamily="50" charset="-94"/>
              </a:rPr>
              <a:t>Prof. Dr. </a:t>
            </a:r>
            <a:r>
              <a:rPr lang="tr-TR" sz="1200" dirty="0">
                <a:latin typeface="BrooklynSamuelsFive-Bold" panose="02000506040000020004" pitchFamily="50" charset="-94"/>
              </a:rPr>
              <a:t>Abdurrahman AKTOP</a:t>
            </a:r>
          </a:p>
          <a:p>
            <a:pPr algn="ctr"/>
            <a:r>
              <a:rPr lang="en-US" sz="1100" dirty="0">
                <a:latin typeface="BrooklynSamuelsFive-Light" panose="02000503040000020004" pitchFamily="50" charset="-94"/>
              </a:rPr>
              <a:t>Dean of Faculty of Sport Sciences	</a:t>
            </a:r>
            <a:r>
              <a:rPr lang="en-US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	</a:t>
            </a:r>
            <a:endParaRPr lang="tr-TR" sz="1200" dirty="0">
              <a:latin typeface="BrooklynSamuelsFive-Bold" panose="02000506040000020004" pitchFamily="50" charset="-94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1125331" y="9153622"/>
            <a:ext cx="23528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200" dirty="0">
                <a:latin typeface="BrooklynSamuelsFive-Bold" panose="02000506040000020004" pitchFamily="50" charset="-94"/>
              </a:rPr>
              <a:t> Doç. Dr. Emel ÇETİN</a:t>
            </a:r>
          </a:p>
          <a:p>
            <a:pPr algn="ctr"/>
            <a:r>
              <a:rPr lang="en-US" sz="1100" dirty="0">
                <a:latin typeface="BrooklynSamuelsFive-Light" panose="02000503040000020004" pitchFamily="50" charset="-94"/>
              </a:rPr>
              <a:t>Project Advisor </a:t>
            </a:r>
            <a:r>
              <a:rPr lang="tr-TR" sz="1100" dirty="0">
                <a:latin typeface="BrooklynSamuelsFive-Light" panose="02000503040000020004" pitchFamily="50" charset="-94"/>
              </a:rPr>
              <a:t>/ </a:t>
            </a:r>
            <a:r>
              <a:rPr lang="tr-TR" sz="1100" dirty="0" err="1">
                <a:latin typeface="BrooklynSamuelsFive-Light" panose="02000503040000020004" pitchFamily="50" charset="-94"/>
              </a:rPr>
              <a:t>Coordinator</a:t>
            </a:r>
            <a:r>
              <a:rPr lang="en-US" sz="1100" dirty="0">
                <a:latin typeface="BrooklynSamuelsFive-Light" panose="02000503040000020004" pitchFamily="50" charset="-94"/>
              </a:rPr>
              <a:t>	</a:t>
            </a:r>
            <a:r>
              <a:rPr lang="en-US" dirty="0">
                <a:solidFill>
                  <a:srgbClr val="233269"/>
                </a:solidFill>
                <a:latin typeface="BrooklynSamuelsFive-Medium" panose="02000603040000020004" pitchFamily="50" charset="-94"/>
              </a:rPr>
              <a:t>	</a:t>
            </a:r>
            <a:endParaRPr lang="tr-TR" sz="1200" dirty="0">
              <a:latin typeface="BrooklynSamuelsFive-Bold" panose="02000506040000020004" pitchFamily="50" charset="-94"/>
            </a:endParaRPr>
          </a:p>
        </p:txBody>
      </p:sp>
      <p:pic>
        <p:nvPicPr>
          <p:cNvPr id="20" name="Resi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8745604"/>
            <a:ext cx="2889510" cy="2438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6" y="3266377"/>
            <a:ext cx="2889510" cy="24384"/>
          </a:xfrm>
          <a:prstGeom prst="rect">
            <a:avLst/>
          </a:prstGeom>
        </p:spPr>
      </p:pic>
      <p:grpSp>
        <p:nvGrpSpPr>
          <p:cNvPr id="2" name="Grup 1"/>
          <p:cNvGrpSpPr/>
          <p:nvPr/>
        </p:nvGrpSpPr>
        <p:grpSpPr>
          <a:xfrm>
            <a:off x="5904199" y="8864736"/>
            <a:ext cx="1321976" cy="1747244"/>
            <a:chOff x="5904199" y="8864736"/>
            <a:chExt cx="1321976" cy="1747244"/>
          </a:xfrm>
        </p:grpSpPr>
        <p:pic>
          <p:nvPicPr>
            <p:cNvPr id="15" name="Resim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199" y="8864736"/>
              <a:ext cx="1321976" cy="1747244"/>
            </a:xfrm>
            <a:prstGeom prst="rect">
              <a:avLst/>
            </a:prstGeom>
          </p:spPr>
        </p:pic>
        <p:sp>
          <p:nvSpPr>
            <p:cNvPr id="17" name="Metin kutusu 16"/>
            <p:cNvSpPr txBox="1"/>
            <p:nvPr/>
          </p:nvSpPr>
          <p:spPr>
            <a:xfrm>
              <a:off x="6329707" y="8949778"/>
              <a:ext cx="4709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>
                  <a:solidFill>
                    <a:srgbClr val="464446"/>
                  </a:solidFill>
                  <a:latin typeface="BrooklynSamuelsFour-Bold" panose="02000506040000020004" pitchFamily="50" charset="-94"/>
                  <a:cs typeface="Arial" panose="020B0604020202020204" pitchFamily="34" charset="0"/>
                </a:rPr>
                <a:t>2024</a:t>
              </a:r>
            </a:p>
          </p:txBody>
        </p:sp>
        <p:sp>
          <p:nvSpPr>
            <p:cNvPr id="21" name="Metin kutusu 20"/>
            <p:cNvSpPr txBox="1"/>
            <p:nvPr/>
          </p:nvSpPr>
          <p:spPr>
            <a:xfrm>
              <a:off x="5958098" y="9271857"/>
              <a:ext cx="121417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EN</a:t>
              </a:r>
            </a:p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BAŞARILI</a:t>
              </a:r>
            </a:p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PROJE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2741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189</Words>
  <Application>Microsoft Office PowerPoint</Application>
  <PresentationFormat>Özel</PresentationFormat>
  <Paragraphs>31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9" baseType="lpstr">
      <vt:lpstr>Arial</vt:lpstr>
      <vt:lpstr>BrooklynSamuelsFive-Bold</vt:lpstr>
      <vt:lpstr>BrooklynSamuelsFive-Light</vt:lpstr>
      <vt:lpstr>BrooklynSamuelsFive-Medium</vt:lpstr>
      <vt:lpstr>BrooklynSamuelsFour-Bold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Yilmaz KAPLAN</cp:lastModifiedBy>
  <cp:revision>16</cp:revision>
  <dcterms:created xsi:type="dcterms:W3CDTF">2019-04-26T12:17:32Z</dcterms:created>
  <dcterms:modified xsi:type="dcterms:W3CDTF">2024-06-13T08:21:55Z</dcterms:modified>
</cp:coreProperties>
</file>