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0691813" cy="7559675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3B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0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29432-C98E-473A-A20A-A3CFFA7FA406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D3EF-2935-4007-8638-1F8B5FE312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6679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29432-C98E-473A-A20A-A3CFFA7FA406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D3EF-2935-4007-8638-1F8B5FE312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629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29432-C98E-473A-A20A-A3CFFA7FA406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D3EF-2935-4007-8638-1F8B5FE312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0379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29432-C98E-473A-A20A-A3CFFA7FA406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D3EF-2935-4007-8638-1F8B5FE312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014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29432-C98E-473A-A20A-A3CFFA7FA406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D3EF-2935-4007-8638-1F8B5FE312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6864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29432-C98E-473A-A20A-A3CFFA7FA406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D3EF-2935-4007-8638-1F8B5FE312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3019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29432-C98E-473A-A20A-A3CFFA7FA406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D3EF-2935-4007-8638-1F8B5FE312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950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29432-C98E-473A-A20A-A3CFFA7FA406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D3EF-2935-4007-8638-1F8B5FE312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3448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29432-C98E-473A-A20A-A3CFFA7FA406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D3EF-2935-4007-8638-1F8B5FE312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645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29432-C98E-473A-A20A-A3CFFA7FA406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D3EF-2935-4007-8638-1F8B5FE312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1653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29432-C98E-473A-A20A-A3CFFA7FA406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D3EF-2935-4007-8638-1F8B5FE312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4618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29432-C98E-473A-A20A-A3CFFA7FA406}" type="datetimeFigureOut">
              <a:rPr lang="tr-TR" smtClean="0"/>
              <a:t>14.06.2024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5D3EF-2935-4007-8638-1F8B5FE312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3165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Resim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" y="-1"/>
            <a:ext cx="10688973" cy="7559675"/>
          </a:xfrm>
          <a:prstGeom prst="rect">
            <a:avLst/>
          </a:prstGeom>
        </p:spPr>
      </p:pic>
      <p:sp>
        <p:nvSpPr>
          <p:cNvPr id="7" name="Metin kutusu 6"/>
          <p:cNvSpPr txBox="1"/>
          <p:nvPr/>
        </p:nvSpPr>
        <p:spPr>
          <a:xfrm>
            <a:off x="2454504" y="1338448"/>
            <a:ext cx="5834369" cy="100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940" dirty="0">
                <a:latin typeface="BrooklynSamuelsFive-Medium" panose="02000603040000020004" pitchFamily="50" charset="-94"/>
              </a:rPr>
              <a:t>T</a:t>
            </a:r>
            <a:r>
              <a:rPr lang="tr-TR" sz="3500" dirty="0">
                <a:latin typeface="BrooklynSamuelsFive-Medium" panose="02000603040000020004" pitchFamily="50" charset="-94"/>
              </a:rPr>
              <a:t> </a:t>
            </a:r>
            <a:r>
              <a:rPr lang="tr-TR" sz="5940" dirty="0">
                <a:latin typeface="BrooklynSamuelsFive-Medium" panose="02000603040000020004" pitchFamily="50" charset="-94"/>
              </a:rPr>
              <a:t>E</a:t>
            </a:r>
            <a:r>
              <a:rPr lang="tr-TR" sz="3500" dirty="0">
                <a:latin typeface="BrooklynSamuelsFive-Medium" panose="02000603040000020004" pitchFamily="50" charset="-94"/>
              </a:rPr>
              <a:t> </a:t>
            </a:r>
            <a:r>
              <a:rPr lang="tr-TR" sz="5940" dirty="0">
                <a:latin typeface="BrooklynSamuelsFive-Medium" panose="02000603040000020004" pitchFamily="50" charset="-94"/>
              </a:rPr>
              <a:t>Ş</a:t>
            </a:r>
            <a:r>
              <a:rPr lang="tr-TR" sz="3500" dirty="0">
                <a:latin typeface="BrooklynSamuelsFive-Medium" panose="02000603040000020004" pitchFamily="50" charset="-94"/>
              </a:rPr>
              <a:t> </a:t>
            </a:r>
            <a:r>
              <a:rPr lang="tr-TR" sz="5940" dirty="0">
                <a:latin typeface="BrooklynSamuelsFive-Medium" panose="02000603040000020004" pitchFamily="50" charset="-94"/>
              </a:rPr>
              <a:t>E</a:t>
            </a:r>
            <a:r>
              <a:rPr lang="tr-TR" sz="3500" dirty="0">
                <a:latin typeface="BrooklynSamuelsFive-Medium" panose="02000603040000020004" pitchFamily="50" charset="-94"/>
              </a:rPr>
              <a:t> </a:t>
            </a:r>
            <a:r>
              <a:rPr lang="tr-TR" sz="5940" dirty="0">
                <a:latin typeface="BrooklynSamuelsFive-Medium" panose="02000603040000020004" pitchFamily="50" charset="-94"/>
              </a:rPr>
              <a:t>K</a:t>
            </a:r>
            <a:r>
              <a:rPr lang="tr-TR" sz="3500" dirty="0">
                <a:latin typeface="BrooklynSamuelsFive-Medium" panose="02000603040000020004" pitchFamily="50" charset="-94"/>
              </a:rPr>
              <a:t> </a:t>
            </a:r>
            <a:r>
              <a:rPr lang="tr-TR" sz="5940" dirty="0" err="1">
                <a:latin typeface="BrooklynSamuelsFive-Medium" panose="02000603040000020004" pitchFamily="50" charset="-94"/>
              </a:rPr>
              <a:t>K</a:t>
            </a:r>
            <a:r>
              <a:rPr lang="tr-TR" sz="3500" dirty="0">
                <a:latin typeface="BrooklynSamuelsFive-Medium" panose="02000603040000020004" pitchFamily="50" charset="-94"/>
              </a:rPr>
              <a:t> </a:t>
            </a:r>
            <a:r>
              <a:rPr lang="tr-TR" sz="5940" dirty="0">
                <a:latin typeface="BrooklynSamuelsFive-Medium" panose="02000603040000020004" pitchFamily="50" charset="-94"/>
              </a:rPr>
              <a:t>Ü</a:t>
            </a:r>
            <a:r>
              <a:rPr lang="tr-TR" sz="3500" dirty="0">
                <a:latin typeface="BrooklynSamuelsFive-Medium" panose="02000603040000020004" pitchFamily="50" charset="-94"/>
              </a:rPr>
              <a:t> </a:t>
            </a:r>
            <a:r>
              <a:rPr lang="tr-TR" sz="5940" dirty="0">
                <a:latin typeface="BrooklynSamuelsFive-Medium" panose="02000603040000020004" pitchFamily="50" charset="-94"/>
              </a:rPr>
              <a:t>R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3323165" y="2702087"/>
            <a:ext cx="4046899" cy="413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90" dirty="0">
                <a:latin typeface="BrooklynSamuelsFive-Light" panose="02000503040000020004" pitchFamily="50" charset="-94"/>
              </a:rPr>
              <a:t>Sayın; </a:t>
            </a:r>
            <a:r>
              <a:rPr lang="tr-TR" sz="2090" dirty="0">
                <a:latin typeface="BrooklynSamuelsFive-Bold" panose="02000506040000020004" pitchFamily="50" charset="-94"/>
              </a:rPr>
              <a:t>Doç. Dr. Tuba MELEKOĞLU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1077362" y="3414958"/>
            <a:ext cx="8555525" cy="1605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tr-TR" sz="1700" dirty="0">
                <a:latin typeface="BrooklynSamuelsFive-Light" panose="02000503040000020004" pitchFamily="50" charset="-94"/>
              </a:rPr>
              <a:t>Akdeniz Üniversitesi Spor Bilimleri Fakültesinde 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tr-TR" sz="1700" dirty="0">
                <a:latin typeface="BrooklynSamuelsFive-Light" panose="02000503040000020004" pitchFamily="50" charset="-94"/>
              </a:rPr>
              <a:t>Toplumsal  Sorumluluk  Bilinciyle Yürüttüğünüz 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tr-TR" sz="1700" dirty="0">
                <a:latin typeface="BrooklynSamuelsFive-Light" panose="02000503040000020004" pitchFamily="50" charset="-94"/>
              </a:rPr>
              <a:t>Toplumsal  Duyarlılık  ve Katkı  Projeniz, Söz Konusu İhtiyaç Grubunun 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tr-TR" sz="1700" dirty="0">
                <a:latin typeface="BrooklynSamuelsFive-Medium" panose="02000603040000020004" pitchFamily="50" charset="-94"/>
              </a:rPr>
              <a:t>“Bilinç Düzeyinin” </a:t>
            </a:r>
            <a:r>
              <a:rPr lang="tr-TR" sz="1700" dirty="0">
                <a:latin typeface="BrooklynSamuelsFive-Light" panose="02000503040000020004" pitchFamily="50" charset="-94"/>
              </a:rPr>
              <a:t>ve </a:t>
            </a:r>
            <a:r>
              <a:rPr lang="tr-TR" sz="1700" dirty="0">
                <a:latin typeface="BrooklynSamuelsFive-Medium" panose="02000603040000020004" pitchFamily="50" charset="-94"/>
              </a:rPr>
              <a:t>“Yaşam Kalitesinin” </a:t>
            </a:r>
            <a:r>
              <a:rPr lang="tr-TR" sz="1700" dirty="0">
                <a:latin typeface="BrooklynSamuelsFive-Light" panose="02000503040000020004" pitchFamily="50" charset="-94"/>
              </a:rPr>
              <a:t>Yükselmesine Önemli Katkılar Sağlamıştır. 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tr-TR" sz="1700" dirty="0">
                <a:latin typeface="BrooklynSamuelsFive-Light" panose="02000503040000020004" pitchFamily="50" charset="-94"/>
              </a:rPr>
              <a:t>Kutlar,  Teşekkür Eder,  Toplumsal Katkılarınızın Devamını Dilerim.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3323165" y="5761505"/>
            <a:ext cx="40468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700" dirty="0">
                <a:latin typeface="BrooklynSamuelsFive-Bold" panose="02000506040000020004" pitchFamily="50" charset="-94"/>
              </a:rPr>
              <a:t>Prof. Dr. </a:t>
            </a:r>
            <a:r>
              <a:rPr lang="tr-TR" dirty="0">
                <a:latin typeface="BrooklynSamuelsFive-Bold" panose="02000506040000020004" pitchFamily="50" charset="-94"/>
              </a:rPr>
              <a:t>Abdurrahman AKTOP </a:t>
            </a:r>
          </a:p>
          <a:p>
            <a:pPr algn="ctr"/>
            <a:r>
              <a:rPr lang="tr-TR" sz="1400" dirty="0">
                <a:latin typeface="BrooklynSamuelsFive-Light" panose="02000503040000020004" pitchFamily="50" charset="-94"/>
              </a:rPr>
              <a:t>Spor Bilimleri Fakültesi Dekanı</a:t>
            </a:r>
            <a:endParaRPr lang="tr-TR" sz="2090" dirty="0">
              <a:latin typeface="BrooklynSamuelsFive-Light" panose="02000503040000020004" pitchFamily="50" charset="-94"/>
            </a:endParaRPr>
          </a:p>
        </p:txBody>
      </p:sp>
      <p:pic>
        <p:nvPicPr>
          <p:cNvPr id="13" name="Resim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8873" y="1222921"/>
            <a:ext cx="1152146" cy="1152146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358" y="1222921"/>
            <a:ext cx="1152146" cy="1152146"/>
          </a:xfrm>
          <a:prstGeom prst="rect">
            <a:avLst/>
          </a:prstGeom>
        </p:spPr>
      </p:pic>
      <p:grpSp>
        <p:nvGrpSpPr>
          <p:cNvPr id="11" name="Grup 10"/>
          <p:cNvGrpSpPr/>
          <p:nvPr/>
        </p:nvGrpSpPr>
        <p:grpSpPr>
          <a:xfrm>
            <a:off x="8860759" y="5630062"/>
            <a:ext cx="1321976" cy="1747244"/>
            <a:chOff x="5904199" y="8864736"/>
            <a:chExt cx="1321976" cy="1747244"/>
          </a:xfrm>
        </p:grpSpPr>
        <p:pic>
          <p:nvPicPr>
            <p:cNvPr id="16" name="Resim 1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04199" y="8864736"/>
              <a:ext cx="1321976" cy="1747244"/>
            </a:xfrm>
            <a:prstGeom prst="rect">
              <a:avLst/>
            </a:prstGeom>
          </p:spPr>
        </p:pic>
        <p:sp>
          <p:nvSpPr>
            <p:cNvPr id="17" name="Metin kutusu 16"/>
            <p:cNvSpPr txBox="1"/>
            <p:nvPr/>
          </p:nvSpPr>
          <p:spPr>
            <a:xfrm>
              <a:off x="6329707" y="8949778"/>
              <a:ext cx="47095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800" dirty="0">
                  <a:solidFill>
                    <a:srgbClr val="464446"/>
                  </a:solidFill>
                  <a:latin typeface="BrooklynSamuelsFour-Bold" panose="02000506040000020004" pitchFamily="50" charset="-94"/>
                  <a:cs typeface="Arial" panose="020B0604020202020204" pitchFamily="34" charset="0"/>
                </a:rPr>
                <a:t>2024</a:t>
              </a:r>
            </a:p>
          </p:txBody>
        </p:sp>
        <p:sp>
          <p:nvSpPr>
            <p:cNvPr id="18" name="Metin kutusu 17"/>
            <p:cNvSpPr txBox="1"/>
            <p:nvPr/>
          </p:nvSpPr>
          <p:spPr>
            <a:xfrm>
              <a:off x="5958098" y="9275832"/>
              <a:ext cx="1214175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lang="tr-TR" sz="900" b="1" dirty="0">
                  <a:solidFill>
                    <a:srgbClr val="464446"/>
                  </a:solidFill>
                  <a:latin typeface="BrooklynSamuelsFive-Bold" panose="02000506040000020004" pitchFamily="50" charset="-94"/>
                  <a:cs typeface="Arial" panose="020B0604020202020204" pitchFamily="34" charset="0"/>
                </a:rPr>
                <a:t>EN</a:t>
              </a:r>
            </a:p>
            <a:p>
              <a:pPr algn="ctr">
                <a:lnSpc>
                  <a:spcPts val="1200"/>
                </a:lnSpc>
              </a:pPr>
              <a:r>
                <a:rPr lang="tr-TR" sz="900" b="1" dirty="0">
                  <a:solidFill>
                    <a:srgbClr val="464446"/>
                  </a:solidFill>
                  <a:latin typeface="BrooklynSamuelsFive-Bold" panose="02000506040000020004" pitchFamily="50" charset="-94"/>
                  <a:cs typeface="Arial" panose="020B0604020202020204" pitchFamily="34" charset="0"/>
                </a:rPr>
                <a:t>BAŞARILI</a:t>
              </a:r>
            </a:p>
            <a:p>
              <a:pPr algn="ctr">
                <a:lnSpc>
                  <a:spcPts val="1200"/>
                </a:lnSpc>
              </a:pPr>
              <a:r>
                <a:rPr lang="tr-TR" sz="900" b="1" dirty="0">
                  <a:solidFill>
                    <a:srgbClr val="464446"/>
                  </a:solidFill>
                  <a:latin typeface="BrooklynSamuelsFive-Bold" panose="02000506040000020004" pitchFamily="50" charset="-94"/>
                  <a:cs typeface="Arial" panose="020B0604020202020204" pitchFamily="34" charset="0"/>
                </a:rPr>
                <a:t>PROJE</a:t>
              </a:r>
            </a:p>
          </p:txBody>
        </p:sp>
      </p:grpSp>
      <p:sp>
        <p:nvSpPr>
          <p:cNvPr id="2" name="Metin kutusu 1"/>
          <p:cNvSpPr txBox="1"/>
          <p:nvPr/>
        </p:nvSpPr>
        <p:spPr>
          <a:xfrm>
            <a:off x="1077362" y="6472045"/>
            <a:ext cx="18487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dirty="0">
                <a:latin typeface="BrooklynSamuelsFour-Medium" panose="02000606040000020004" pitchFamily="50" charset="-94"/>
              </a:rPr>
              <a:t>Tarih/Sayı:</a:t>
            </a:r>
          </a:p>
        </p:txBody>
      </p:sp>
    </p:spTree>
    <p:extLst>
      <p:ext uri="{BB962C8B-B14F-4D97-AF65-F5344CB8AC3E}">
        <p14:creationId xmlns:p14="http://schemas.microsoft.com/office/powerpoint/2010/main" val="2634066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</TotalTime>
  <Words>77</Words>
  <Application>Microsoft Office PowerPoint</Application>
  <PresentationFormat>Özel</PresentationFormat>
  <Paragraphs>14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10" baseType="lpstr">
      <vt:lpstr>Arial</vt:lpstr>
      <vt:lpstr>BrooklynSamuelsFive-Bold</vt:lpstr>
      <vt:lpstr>BrooklynSamuelsFive-Light</vt:lpstr>
      <vt:lpstr>BrooklynSamuelsFive-Medium</vt:lpstr>
      <vt:lpstr>BrooklynSamuelsFour-Bold</vt:lpstr>
      <vt:lpstr>BrooklynSamuelsFour-Medium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Hp</dc:creator>
  <cp:lastModifiedBy>Yilmaz KAPLAN</cp:lastModifiedBy>
  <cp:revision>14</cp:revision>
  <dcterms:created xsi:type="dcterms:W3CDTF">2019-04-26T11:40:51Z</dcterms:created>
  <dcterms:modified xsi:type="dcterms:W3CDTF">2024-06-14T07:11:30Z</dcterms:modified>
</cp:coreProperties>
</file>