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13" r:id="rId3"/>
    <p:sldId id="303" r:id="rId4"/>
    <p:sldId id="314" r:id="rId5"/>
    <p:sldId id="315" r:id="rId6"/>
    <p:sldId id="305" r:id="rId7"/>
    <p:sldId id="306" r:id="rId8"/>
    <p:sldId id="316" r:id="rId9"/>
    <p:sldId id="317" r:id="rId10"/>
    <p:sldId id="271" r:id="rId11"/>
    <p:sldId id="276" r:id="rId12"/>
    <p:sldId id="279" r:id="rId13"/>
    <p:sldId id="296" r:id="rId14"/>
    <p:sldId id="323" r:id="rId15"/>
    <p:sldId id="359" r:id="rId16"/>
    <p:sldId id="358" r:id="rId17"/>
    <p:sldId id="322" r:id="rId18"/>
    <p:sldId id="327" r:id="rId19"/>
    <p:sldId id="329" r:id="rId20"/>
    <p:sldId id="330" r:id="rId21"/>
    <p:sldId id="331" r:id="rId22"/>
    <p:sldId id="360" r:id="rId23"/>
    <p:sldId id="361" r:id="rId24"/>
    <p:sldId id="328" r:id="rId25"/>
    <p:sldId id="362" r:id="rId26"/>
    <p:sldId id="363" r:id="rId27"/>
    <p:sldId id="364" r:id="rId28"/>
    <p:sldId id="365" r:id="rId29"/>
    <p:sldId id="366" r:id="rId30"/>
    <p:sldId id="280" r:id="rId31"/>
    <p:sldId id="371" r:id="rId32"/>
    <p:sldId id="272" r:id="rId33"/>
    <p:sldId id="326" r:id="rId34"/>
    <p:sldId id="275" r:id="rId35"/>
    <p:sldId id="338" r:id="rId36"/>
    <p:sldId id="339" r:id="rId37"/>
    <p:sldId id="273" r:id="rId38"/>
    <p:sldId id="369" r:id="rId39"/>
    <p:sldId id="370" r:id="rId40"/>
    <p:sldId id="340" r:id="rId41"/>
    <p:sldId id="278" r:id="rId42"/>
    <p:sldId id="341" r:id="rId43"/>
    <p:sldId id="342" r:id="rId44"/>
    <p:sldId id="367" r:id="rId45"/>
    <p:sldId id="343" r:id="rId46"/>
    <p:sldId id="344" r:id="rId47"/>
    <p:sldId id="282" r:id="rId48"/>
    <p:sldId id="346" r:id="rId49"/>
    <p:sldId id="283" r:id="rId50"/>
    <p:sldId id="347" r:id="rId51"/>
    <p:sldId id="348" r:id="rId52"/>
    <p:sldId id="349" r:id="rId53"/>
    <p:sldId id="350" r:id="rId54"/>
    <p:sldId id="351" r:id="rId55"/>
    <p:sldId id="285" r:id="rId56"/>
    <p:sldId id="286" r:id="rId57"/>
    <p:sldId id="352" r:id="rId58"/>
    <p:sldId id="287" r:id="rId59"/>
    <p:sldId id="288" r:id="rId60"/>
    <p:sldId id="357" r:id="rId61"/>
    <p:sldId id="295" r:id="rId6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57D3BA9F-1F1D-7649-96F7-457A4AA21BF2}">
          <p14:sldIdLst>
            <p14:sldId id="256"/>
          </p14:sldIdLst>
        </p14:section>
        <p14:section name="Yükseköğretim Yeterlilikleri" id="{097EA755-86C3-B64F-9D61-75C3B7BD00F8}">
          <p14:sldIdLst>
            <p14:sldId id="313"/>
            <p14:sldId id="303"/>
            <p14:sldId id="314"/>
            <p14:sldId id="315"/>
            <p14:sldId id="305"/>
            <p14:sldId id="306"/>
            <p14:sldId id="316"/>
            <p14:sldId id="317"/>
          </p14:sldIdLst>
        </p14:section>
        <p14:section name="Kazanımlardan Program Yeterliliğine" id="{4A834D6E-7461-6B4D-8226-038CA8AA03DD}">
          <p14:sldIdLst>
            <p14:sldId id="271"/>
            <p14:sldId id="276"/>
            <p14:sldId id="279"/>
            <p14:sldId id="296"/>
            <p14:sldId id="323"/>
            <p14:sldId id="359"/>
            <p14:sldId id="358"/>
            <p14:sldId id="322"/>
            <p14:sldId id="327"/>
            <p14:sldId id="329"/>
            <p14:sldId id="330"/>
            <p14:sldId id="331"/>
            <p14:sldId id="360"/>
            <p14:sldId id="361"/>
            <p14:sldId id="328"/>
            <p14:sldId id="362"/>
            <p14:sldId id="363"/>
            <p14:sldId id="364"/>
            <p14:sldId id="365"/>
            <p14:sldId id="366"/>
            <p14:sldId id="280"/>
            <p14:sldId id="371"/>
            <p14:sldId id="272"/>
            <p14:sldId id="326"/>
            <p14:sldId id="275"/>
            <p14:sldId id="338"/>
            <p14:sldId id="339"/>
            <p14:sldId id="273"/>
            <p14:sldId id="369"/>
            <p14:sldId id="370"/>
            <p14:sldId id="340"/>
            <p14:sldId id="278"/>
            <p14:sldId id="341"/>
            <p14:sldId id="342"/>
            <p14:sldId id="367"/>
            <p14:sldId id="343"/>
            <p14:sldId id="344"/>
            <p14:sldId id="282"/>
            <p14:sldId id="346"/>
            <p14:sldId id="283"/>
            <p14:sldId id="347"/>
            <p14:sldId id="348"/>
            <p14:sldId id="349"/>
            <p14:sldId id="350"/>
            <p14:sldId id="351"/>
            <p14:sldId id="285"/>
            <p14:sldId id="286"/>
            <p14:sldId id="352"/>
            <p14:sldId id="287"/>
            <p14:sldId id="288"/>
            <p14:sldId id="357"/>
          </p14:sldIdLst>
        </p14:section>
        <p14:section name="Avrupa Kredi Transfer Sistemi" id="{79EFBDA5-090B-4A4F-AC70-5AA4C99767D3}">
          <p14:sldIdLst>
            <p14:sldId id="29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41651"/>
    <a:srgbClr val="009051"/>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16"/>
    <p:restoredTop sz="94846"/>
  </p:normalViewPr>
  <p:slideViewPr>
    <p:cSldViewPr snapToGrid="0" snapToObjects="1">
      <p:cViewPr varScale="1">
        <p:scale>
          <a:sx n="148" d="100"/>
          <a:sy n="148" d="100"/>
        </p:scale>
        <p:origin x="119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ADC068-432B-8C4D-9BDA-B720B4AFBD2C}" type="doc">
      <dgm:prSet loTypeId="urn:microsoft.com/office/officeart/2005/8/layout/pyramid1" loCatId="" qsTypeId="urn:microsoft.com/office/officeart/2005/8/quickstyle/simple1" qsCatId="simple" csTypeId="urn:microsoft.com/office/officeart/2005/8/colors/accent1_2" csCatId="accent1" phldr="1"/>
      <dgm:spPr/>
    </dgm:pt>
    <dgm:pt modelId="{4085CBFD-745C-BE4C-8655-4311AE602A5D}">
      <dgm:prSet phldrT="[Metin]" custT="1"/>
      <dgm:spPr>
        <a:solidFill>
          <a:srgbClr val="009051"/>
        </a:solidFill>
      </dgm:spPr>
      <dgm:t>
        <a:bodyPr/>
        <a:lstStyle/>
        <a:p>
          <a:endParaRPr lang="tr-TR" sz="4000" dirty="0"/>
        </a:p>
        <a:p>
          <a:r>
            <a:rPr lang="tr-TR" sz="4400" dirty="0">
              <a:solidFill>
                <a:schemeClr val="bg1"/>
              </a:solidFill>
            </a:rPr>
            <a:t>Yetkinlik</a:t>
          </a:r>
        </a:p>
      </dgm:t>
    </dgm:pt>
    <dgm:pt modelId="{41918EDC-9E67-4847-8F1D-8B94BB1CA312}" type="parTrans" cxnId="{AB976748-567B-7146-AC5F-207F7BCBF1E2}">
      <dgm:prSet/>
      <dgm:spPr/>
      <dgm:t>
        <a:bodyPr/>
        <a:lstStyle/>
        <a:p>
          <a:endParaRPr lang="tr-TR"/>
        </a:p>
      </dgm:t>
    </dgm:pt>
    <dgm:pt modelId="{79B58BB4-3CB9-B642-B869-3F79F55E2C37}" type="sibTrans" cxnId="{AB976748-567B-7146-AC5F-207F7BCBF1E2}">
      <dgm:prSet/>
      <dgm:spPr/>
      <dgm:t>
        <a:bodyPr/>
        <a:lstStyle/>
        <a:p>
          <a:endParaRPr lang="tr-TR"/>
        </a:p>
      </dgm:t>
    </dgm:pt>
    <dgm:pt modelId="{8081941D-99A6-1E44-86F2-1ABA16046DDB}">
      <dgm:prSet phldrT="[Metin]" custT="1"/>
      <dgm:spPr>
        <a:solidFill>
          <a:srgbClr val="FFCC00"/>
        </a:solidFill>
      </dgm:spPr>
      <dgm:t>
        <a:bodyPr/>
        <a:lstStyle/>
        <a:p>
          <a:r>
            <a:rPr lang="tr-TR" sz="4400" dirty="0">
              <a:solidFill>
                <a:srgbClr val="002060"/>
              </a:solidFill>
            </a:rPr>
            <a:t>Beceri</a:t>
          </a:r>
        </a:p>
      </dgm:t>
    </dgm:pt>
    <dgm:pt modelId="{2D6F61F5-F39C-DA47-B1A0-C77F9D855435}" type="parTrans" cxnId="{D68A10E7-C059-644F-8A01-DDF4FB16EAC1}">
      <dgm:prSet/>
      <dgm:spPr/>
      <dgm:t>
        <a:bodyPr/>
        <a:lstStyle/>
        <a:p>
          <a:endParaRPr lang="tr-TR"/>
        </a:p>
      </dgm:t>
    </dgm:pt>
    <dgm:pt modelId="{C0E3BD42-9C00-7941-A2A5-90ACA162A4BE}" type="sibTrans" cxnId="{D68A10E7-C059-644F-8A01-DDF4FB16EAC1}">
      <dgm:prSet/>
      <dgm:spPr/>
      <dgm:t>
        <a:bodyPr/>
        <a:lstStyle/>
        <a:p>
          <a:endParaRPr lang="tr-TR"/>
        </a:p>
      </dgm:t>
    </dgm:pt>
    <dgm:pt modelId="{75052E15-2234-954E-A0F4-FBCD79D6377C}">
      <dgm:prSet phldrT="[Metin]" custT="1"/>
      <dgm:spPr>
        <a:solidFill>
          <a:srgbClr val="002060"/>
        </a:solidFill>
      </dgm:spPr>
      <dgm:t>
        <a:bodyPr/>
        <a:lstStyle/>
        <a:p>
          <a:r>
            <a:rPr lang="tr-TR" sz="4400" dirty="0">
              <a:solidFill>
                <a:schemeClr val="bg1"/>
              </a:solidFill>
            </a:rPr>
            <a:t>Bilgi</a:t>
          </a:r>
        </a:p>
      </dgm:t>
    </dgm:pt>
    <dgm:pt modelId="{C04A352A-7137-B64B-BE38-58C82B485002}" type="parTrans" cxnId="{AAF51E72-A17D-7141-A8D1-BF0F6BE94920}">
      <dgm:prSet/>
      <dgm:spPr/>
      <dgm:t>
        <a:bodyPr/>
        <a:lstStyle/>
        <a:p>
          <a:endParaRPr lang="tr-TR"/>
        </a:p>
      </dgm:t>
    </dgm:pt>
    <dgm:pt modelId="{B2E7990E-5B6D-9642-BEEA-FADD283455ED}" type="sibTrans" cxnId="{AAF51E72-A17D-7141-A8D1-BF0F6BE94920}">
      <dgm:prSet/>
      <dgm:spPr/>
      <dgm:t>
        <a:bodyPr/>
        <a:lstStyle/>
        <a:p>
          <a:endParaRPr lang="tr-TR"/>
        </a:p>
      </dgm:t>
    </dgm:pt>
    <dgm:pt modelId="{AF5F0D8F-E8D3-4E4F-B196-AC63BF3F248E}" type="pres">
      <dgm:prSet presAssocID="{A7ADC068-432B-8C4D-9BDA-B720B4AFBD2C}" presName="Name0" presStyleCnt="0">
        <dgm:presLayoutVars>
          <dgm:dir/>
          <dgm:animLvl val="lvl"/>
          <dgm:resizeHandles val="exact"/>
        </dgm:presLayoutVars>
      </dgm:prSet>
      <dgm:spPr/>
    </dgm:pt>
    <dgm:pt modelId="{9B3D1393-DEF1-D04F-920A-0B9887CE3EED}" type="pres">
      <dgm:prSet presAssocID="{4085CBFD-745C-BE4C-8655-4311AE602A5D}" presName="Name8" presStyleCnt="0"/>
      <dgm:spPr/>
    </dgm:pt>
    <dgm:pt modelId="{E28AD6A4-4B54-034C-AB16-FE5736DF0CBB}" type="pres">
      <dgm:prSet presAssocID="{4085CBFD-745C-BE4C-8655-4311AE602A5D}" presName="level" presStyleLbl="node1" presStyleIdx="0" presStyleCnt="3">
        <dgm:presLayoutVars>
          <dgm:chMax val="1"/>
          <dgm:bulletEnabled val="1"/>
        </dgm:presLayoutVars>
      </dgm:prSet>
      <dgm:spPr/>
    </dgm:pt>
    <dgm:pt modelId="{4E40429C-0462-AF4A-AAD8-E8DFA7BBF441}" type="pres">
      <dgm:prSet presAssocID="{4085CBFD-745C-BE4C-8655-4311AE602A5D}" presName="levelTx" presStyleLbl="revTx" presStyleIdx="0" presStyleCnt="0">
        <dgm:presLayoutVars>
          <dgm:chMax val="1"/>
          <dgm:bulletEnabled val="1"/>
        </dgm:presLayoutVars>
      </dgm:prSet>
      <dgm:spPr/>
    </dgm:pt>
    <dgm:pt modelId="{F1630391-4C3A-4443-84AC-EC3AABF5D181}" type="pres">
      <dgm:prSet presAssocID="{8081941D-99A6-1E44-86F2-1ABA16046DDB}" presName="Name8" presStyleCnt="0"/>
      <dgm:spPr/>
    </dgm:pt>
    <dgm:pt modelId="{07A115BE-EDB3-FC4D-A898-AED4C775AF7E}" type="pres">
      <dgm:prSet presAssocID="{8081941D-99A6-1E44-86F2-1ABA16046DDB}" presName="level" presStyleLbl="node1" presStyleIdx="1" presStyleCnt="3" custScaleY="57925">
        <dgm:presLayoutVars>
          <dgm:chMax val="1"/>
          <dgm:bulletEnabled val="1"/>
        </dgm:presLayoutVars>
      </dgm:prSet>
      <dgm:spPr/>
    </dgm:pt>
    <dgm:pt modelId="{8AB02177-5823-B84A-AB09-D742E18D44AF}" type="pres">
      <dgm:prSet presAssocID="{8081941D-99A6-1E44-86F2-1ABA16046DDB}" presName="levelTx" presStyleLbl="revTx" presStyleIdx="0" presStyleCnt="0">
        <dgm:presLayoutVars>
          <dgm:chMax val="1"/>
          <dgm:bulletEnabled val="1"/>
        </dgm:presLayoutVars>
      </dgm:prSet>
      <dgm:spPr/>
    </dgm:pt>
    <dgm:pt modelId="{BB29160D-FD44-3F4B-865C-CC4E11EABEDF}" type="pres">
      <dgm:prSet presAssocID="{75052E15-2234-954E-A0F4-FBCD79D6377C}" presName="Name8" presStyleCnt="0"/>
      <dgm:spPr/>
    </dgm:pt>
    <dgm:pt modelId="{2E6A7123-2E5C-064F-8C16-880E46270132}" type="pres">
      <dgm:prSet presAssocID="{75052E15-2234-954E-A0F4-FBCD79D6377C}" presName="level" presStyleLbl="node1" presStyleIdx="2" presStyleCnt="3" custScaleY="58717">
        <dgm:presLayoutVars>
          <dgm:chMax val="1"/>
          <dgm:bulletEnabled val="1"/>
        </dgm:presLayoutVars>
      </dgm:prSet>
      <dgm:spPr/>
    </dgm:pt>
    <dgm:pt modelId="{1D570CBE-1463-3641-935C-986E1699CBF4}" type="pres">
      <dgm:prSet presAssocID="{75052E15-2234-954E-A0F4-FBCD79D6377C}" presName="levelTx" presStyleLbl="revTx" presStyleIdx="0" presStyleCnt="0">
        <dgm:presLayoutVars>
          <dgm:chMax val="1"/>
          <dgm:bulletEnabled val="1"/>
        </dgm:presLayoutVars>
      </dgm:prSet>
      <dgm:spPr/>
    </dgm:pt>
  </dgm:ptLst>
  <dgm:cxnLst>
    <dgm:cxn modelId="{BA49DE42-9D4D-EE45-8B27-BAF2A494AFDB}" type="presOf" srcId="{4085CBFD-745C-BE4C-8655-4311AE602A5D}" destId="{4E40429C-0462-AF4A-AAD8-E8DFA7BBF441}" srcOrd="1" destOrd="0" presId="urn:microsoft.com/office/officeart/2005/8/layout/pyramid1"/>
    <dgm:cxn modelId="{AB976748-567B-7146-AC5F-207F7BCBF1E2}" srcId="{A7ADC068-432B-8C4D-9BDA-B720B4AFBD2C}" destId="{4085CBFD-745C-BE4C-8655-4311AE602A5D}" srcOrd="0" destOrd="0" parTransId="{41918EDC-9E67-4847-8F1D-8B94BB1CA312}" sibTransId="{79B58BB4-3CB9-B642-B869-3F79F55E2C37}"/>
    <dgm:cxn modelId="{49A4E26E-5D79-774B-8442-226CE60D0FD3}" type="presOf" srcId="{75052E15-2234-954E-A0F4-FBCD79D6377C}" destId="{1D570CBE-1463-3641-935C-986E1699CBF4}" srcOrd="1" destOrd="0" presId="urn:microsoft.com/office/officeart/2005/8/layout/pyramid1"/>
    <dgm:cxn modelId="{AAF51E72-A17D-7141-A8D1-BF0F6BE94920}" srcId="{A7ADC068-432B-8C4D-9BDA-B720B4AFBD2C}" destId="{75052E15-2234-954E-A0F4-FBCD79D6377C}" srcOrd="2" destOrd="0" parTransId="{C04A352A-7137-B64B-BE38-58C82B485002}" sibTransId="{B2E7990E-5B6D-9642-BEEA-FADD283455ED}"/>
    <dgm:cxn modelId="{F7379381-D5A5-3B4B-86DB-C7EB09847C79}" type="presOf" srcId="{8081941D-99A6-1E44-86F2-1ABA16046DDB}" destId="{8AB02177-5823-B84A-AB09-D742E18D44AF}" srcOrd="1" destOrd="0" presId="urn:microsoft.com/office/officeart/2005/8/layout/pyramid1"/>
    <dgm:cxn modelId="{B1C34D8B-BAAC-2244-93CE-B48C93FC518F}" type="presOf" srcId="{8081941D-99A6-1E44-86F2-1ABA16046DDB}" destId="{07A115BE-EDB3-FC4D-A898-AED4C775AF7E}" srcOrd="0" destOrd="0" presId="urn:microsoft.com/office/officeart/2005/8/layout/pyramid1"/>
    <dgm:cxn modelId="{C634EECC-7B4B-2840-8C5B-9F9C579CA63B}" type="presOf" srcId="{4085CBFD-745C-BE4C-8655-4311AE602A5D}" destId="{E28AD6A4-4B54-034C-AB16-FE5736DF0CBB}" srcOrd="0" destOrd="0" presId="urn:microsoft.com/office/officeart/2005/8/layout/pyramid1"/>
    <dgm:cxn modelId="{D68A10E7-C059-644F-8A01-DDF4FB16EAC1}" srcId="{A7ADC068-432B-8C4D-9BDA-B720B4AFBD2C}" destId="{8081941D-99A6-1E44-86F2-1ABA16046DDB}" srcOrd="1" destOrd="0" parTransId="{2D6F61F5-F39C-DA47-B1A0-C77F9D855435}" sibTransId="{C0E3BD42-9C00-7941-A2A5-90ACA162A4BE}"/>
    <dgm:cxn modelId="{5F82EBF9-1BFC-A447-A1F6-FEEDA64F3DFD}" type="presOf" srcId="{A7ADC068-432B-8C4D-9BDA-B720B4AFBD2C}" destId="{AF5F0D8F-E8D3-4E4F-B196-AC63BF3F248E}" srcOrd="0" destOrd="0" presId="urn:microsoft.com/office/officeart/2005/8/layout/pyramid1"/>
    <dgm:cxn modelId="{E2A23EFF-822E-8B44-97AE-C295EA8775A6}" type="presOf" srcId="{75052E15-2234-954E-A0F4-FBCD79D6377C}" destId="{2E6A7123-2E5C-064F-8C16-880E46270132}" srcOrd="0" destOrd="0" presId="urn:microsoft.com/office/officeart/2005/8/layout/pyramid1"/>
    <dgm:cxn modelId="{478F603F-EACE-A74D-A68B-126C2654A7FA}" type="presParOf" srcId="{AF5F0D8F-E8D3-4E4F-B196-AC63BF3F248E}" destId="{9B3D1393-DEF1-D04F-920A-0B9887CE3EED}" srcOrd="0" destOrd="0" presId="urn:microsoft.com/office/officeart/2005/8/layout/pyramid1"/>
    <dgm:cxn modelId="{5C811A11-EC13-6A4B-BD02-8E402A5B3DE6}" type="presParOf" srcId="{9B3D1393-DEF1-D04F-920A-0B9887CE3EED}" destId="{E28AD6A4-4B54-034C-AB16-FE5736DF0CBB}" srcOrd="0" destOrd="0" presId="urn:microsoft.com/office/officeart/2005/8/layout/pyramid1"/>
    <dgm:cxn modelId="{723FCEFB-ABFE-EB4F-ABD4-271D3370AA75}" type="presParOf" srcId="{9B3D1393-DEF1-D04F-920A-0B9887CE3EED}" destId="{4E40429C-0462-AF4A-AAD8-E8DFA7BBF441}" srcOrd="1" destOrd="0" presId="urn:microsoft.com/office/officeart/2005/8/layout/pyramid1"/>
    <dgm:cxn modelId="{26F17D63-0AD3-A74B-826E-8F55B477DEE9}" type="presParOf" srcId="{AF5F0D8F-E8D3-4E4F-B196-AC63BF3F248E}" destId="{F1630391-4C3A-4443-84AC-EC3AABF5D181}" srcOrd="1" destOrd="0" presId="urn:microsoft.com/office/officeart/2005/8/layout/pyramid1"/>
    <dgm:cxn modelId="{747E68B1-4E15-E344-AE22-CF449E813CC5}" type="presParOf" srcId="{F1630391-4C3A-4443-84AC-EC3AABF5D181}" destId="{07A115BE-EDB3-FC4D-A898-AED4C775AF7E}" srcOrd="0" destOrd="0" presId="urn:microsoft.com/office/officeart/2005/8/layout/pyramid1"/>
    <dgm:cxn modelId="{2E16FD69-8E96-EC4C-B5E5-6027E6DF917B}" type="presParOf" srcId="{F1630391-4C3A-4443-84AC-EC3AABF5D181}" destId="{8AB02177-5823-B84A-AB09-D742E18D44AF}" srcOrd="1" destOrd="0" presId="urn:microsoft.com/office/officeart/2005/8/layout/pyramid1"/>
    <dgm:cxn modelId="{93934EC2-E5C4-4241-9ED9-193C585BF8FA}" type="presParOf" srcId="{AF5F0D8F-E8D3-4E4F-B196-AC63BF3F248E}" destId="{BB29160D-FD44-3F4B-865C-CC4E11EABEDF}" srcOrd="2" destOrd="0" presId="urn:microsoft.com/office/officeart/2005/8/layout/pyramid1"/>
    <dgm:cxn modelId="{A32819AA-23C2-1042-9FB5-16ECC80F28E1}" type="presParOf" srcId="{BB29160D-FD44-3F4B-865C-CC4E11EABEDF}" destId="{2E6A7123-2E5C-064F-8C16-880E46270132}" srcOrd="0" destOrd="0" presId="urn:microsoft.com/office/officeart/2005/8/layout/pyramid1"/>
    <dgm:cxn modelId="{5CC5ADDB-C1F1-E548-BFB0-F87B619E1EB5}" type="presParOf" srcId="{BB29160D-FD44-3F4B-865C-CC4E11EABEDF}" destId="{1D570CBE-1463-3641-935C-986E1699CBF4}"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4619D8-7965-8944-8510-9B37809D1258}" type="doc">
      <dgm:prSet loTypeId="urn:microsoft.com/office/officeart/2005/8/layout/vProcess5" loCatId="" qsTypeId="urn:microsoft.com/office/officeart/2005/8/quickstyle/simple1" qsCatId="simple" csTypeId="urn:microsoft.com/office/officeart/2005/8/colors/accent1_2" csCatId="accent1" phldr="1"/>
      <dgm:spPr/>
      <dgm:t>
        <a:bodyPr/>
        <a:lstStyle/>
        <a:p>
          <a:endParaRPr lang="tr-TR"/>
        </a:p>
      </dgm:t>
    </dgm:pt>
    <dgm:pt modelId="{D9723432-BDA7-A644-BA89-58C9988B455F}">
      <dgm:prSet phldrT="[Metin]" custT="1"/>
      <dgm:spPr>
        <a:solidFill>
          <a:srgbClr val="002060"/>
        </a:solidFill>
      </dgm:spPr>
      <dgm:t>
        <a:bodyPr/>
        <a:lstStyle/>
        <a:p>
          <a:r>
            <a:rPr lang="tr-TR" sz="3200" dirty="0"/>
            <a:t>Program yeterlilikleri ve amaç</a:t>
          </a:r>
        </a:p>
      </dgm:t>
    </dgm:pt>
    <dgm:pt modelId="{9DD59F91-3D1A-3042-9739-EFBEF1C25C2B}" type="parTrans" cxnId="{FE4FB4E9-E49C-C84B-BF49-C0ED4A530A96}">
      <dgm:prSet/>
      <dgm:spPr/>
      <dgm:t>
        <a:bodyPr/>
        <a:lstStyle/>
        <a:p>
          <a:endParaRPr lang="tr-TR"/>
        </a:p>
      </dgm:t>
    </dgm:pt>
    <dgm:pt modelId="{E6164AB7-DE58-B746-944C-05AE4BAC8053}" type="sibTrans" cxnId="{FE4FB4E9-E49C-C84B-BF49-C0ED4A530A96}">
      <dgm:prSet/>
      <dgm:spPr/>
      <dgm:t>
        <a:bodyPr/>
        <a:lstStyle/>
        <a:p>
          <a:endParaRPr lang="tr-TR"/>
        </a:p>
      </dgm:t>
    </dgm:pt>
    <dgm:pt modelId="{0D986901-C9C9-7640-AEE7-F1D2B8C22151}">
      <dgm:prSet phldrT="[Metin]" custT="1"/>
      <dgm:spPr>
        <a:solidFill>
          <a:srgbClr val="FF0000"/>
        </a:solidFill>
      </dgm:spPr>
      <dgm:t>
        <a:bodyPr/>
        <a:lstStyle/>
        <a:p>
          <a:r>
            <a:rPr lang="tr-TR" sz="3200" dirty="0"/>
            <a:t>Dersin amacı</a:t>
          </a:r>
        </a:p>
      </dgm:t>
    </dgm:pt>
    <dgm:pt modelId="{5915EBE3-74D6-E140-9158-7342449F933E}" type="parTrans" cxnId="{20C4E21D-E10D-FB46-98B6-4C7FD090D1C5}">
      <dgm:prSet/>
      <dgm:spPr/>
      <dgm:t>
        <a:bodyPr/>
        <a:lstStyle/>
        <a:p>
          <a:endParaRPr lang="tr-TR"/>
        </a:p>
      </dgm:t>
    </dgm:pt>
    <dgm:pt modelId="{EA6DBEAD-90B1-6E4A-AD00-CB060DD0E738}" type="sibTrans" cxnId="{20C4E21D-E10D-FB46-98B6-4C7FD090D1C5}">
      <dgm:prSet/>
      <dgm:spPr/>
      <dgm:t>
        <a:bodyPr/>
        <a:lstStyle/>
        <a:p>
          <a:endParaRPr lang="tr-TR"/>
        </a:p>
      </dgm:t>
    </dgm:pt>
    <dgm:pt modelId="{949308E0-0C3A-9E4D-AF37-D5A650492D6D}">
      <dgm:prSet phldrT="[Metin]" custT="1"/>
      <dgm:spPr>
        <a:solidFill>
          <a:schemeClr val="accent2"/>
        </a:solidFill>
      </dgm:spPr>
      <dgm:t>
        <a:bodyPr/>
        <a:lstStyle/>
        <a:p>
          <a:r>
            <a:rPr lang="tr-TR" sz="3200" dirty="0"/>
            <a:t>Kazanım (öğrenme çıktıları)</a:t>
          </a:r>
        </a:p>
      </dgm:t>
    </dgm:pt>
    <dgm:pt modelId="{77FD0CB1-6DD1-D84F-A7EC-92020AD01B89}" type="parTrans" cxnId="{4F86A0FA-C13E-AF4C-AB09-303779F61F13}">
      <dgm:prSet/>
      <dgm:spPr/>
      <dgm:t>
        <a:bodyPr/>
        <a:lstStyle/>
        <a:p>
          <a:endParaRPr lang="tr-TR"/>
        </a:p>
      </dgm:t>
    </dgm:pt>
    <dgm:pt modelId="{788E3463-5ED5-6447-9085-CB96BB22B9CA}" type="sibTrans" cxnId="{4F86A0FA-C13E-AF4C-AB09-303779F61F13}">
      <dgm:prSet/>
      <dgm:spPr/>
      <dgm:t>
        <a:bodyPr/>
        <a:lstStyle/>
        <a:p>
          <a:endParaRPr lang="tr-TR"/>
        </a:p>
      </dgm:t>
    </dgm:pt>
    <dgm:pt modelId="{0286FA78-6DDC-8045-B977-A997636F75C0}">
      <dgm:prSet custT="1"/>
      <dgm:spPr>
        <a:solidFill>
          <a:schemeClr val="accent6"/>
        </a:solidFill>
      </dgm:spPr>
      <dgm:t>
        <a:bodyPr/>
        <a:lstStyle/>
        <a:p>
          <a:r>
            <a:rPr lang="tr-TR" sz="3200" dirty="0"/>
            <a:t>Alt kazanımlar (alt öğrenme çıktıları)</a:t>
          </a:r>
        </a:p>
      </dgm:t>
    </dgm:pt>
    <dgm:pt modelId="{A846F2F0-C749-734C-91FA-8EE05BA497BC}" type="parTrans" cxnId="{9A6955A7-2949-AC42-ADB5-431ADDE8265B}">
      <dgm:prSet/>
      <dgm:spPr/>
      <dgm:t>
        <a:bodyPr/>
        <a:lstStyle/>
        <a:p>
          <a:endParaRPr lang="tr-TR"/>
        </a:p>
      </dgm:t>
    </dgm:pt>
    <dgm:pt modelId="{49E1FA26-8CCC-144A-B926-251F04111BD0}" type="sibTrans" cxnId="{9A6955A7-2949-AC42-ADB5-431ADDE8265B}">
      <dgm:prSet/>
      <dgm:spPr/>
      <dgm:t>
        <a:bodyPr/>
        <a:lstStyle/>
        <a:p>
          <a:endParaRPr lang="tr-TR"/>
        </a:p>
      </dgm:t>
    </dgm:pt>
    <dgm:pt modelId="{C328B12B-5DC0-DE4C-832E-809680742E0D}" type="pres">
      <dgm:prSet presAssocID="{2F4619D8-7965-8944-8510-9B37809D1258}" presName="outerComposite" presStyleCnt="0">
        <dgm:presLayoutVars>
          <dgm:chMax val="5"/>
          <dgm:dir/>
          <dgm:resizeHandles val="exact"/>
        </dgm:presLayoutVars>
      </dgm:prSet>
      <dgm:spPr/>
    </dgm:pt>
    <dgm:pt modelId="{8A3A0AF4-0068-FE42-9BE0-4977C21C15E0}" type="pres">
      <dgm:prSet presAssocID="{2F4619D8-7965-8944-8510-9B37809D1258}" presName="dummyMaxCanvas" presStyleCnt="0">
        <dgm:presLayoutVars/>
      </dgm:prSet>
      <dgm:spPr/>
    </dgm:pt>
    <dgm:pt modelId="{37F74196-AD03-5040-8732-1F6AD1C94177}" type="pres">
      <dgm:prSet presAssocID="{2F4619D8-7965-8944-8510-9B37809D1258}" presName="FourNodes_1" presStyleLbl="node1" presStyleIdx="0" presStyleCnt="4">
        <dgm:presLayoutVars>
          <dgm:bulletEnabled val="1"/>
        </dgm:presLayoutVars>
      </dgm:prSet>
      <dgm:spPr/>
    </dgm:pt>
    <dgm:pt modelId="{90C4006B-616A-E243-B87D-B1DD793D1195}" type="pres">
      <dgm:prSet presAssocID="{2F4619D8-7965-8944-8510-9B37809D1258}" presName="FourNodes_2" presStyleLbl="node1" presStyleIdx="1" presStyleCnt="4">
        <dgm:presLayoutVars>
          <dgm:bulletEnabled val="1"/>
        </dgm:presLayoutVars>
      </dgm:prSet>
      <dgm:spPr/>
    </dgm:pt>
    <dgm:pt modelId="{F4B71ED8-897D-5749-A52C-965B87302305}" type="pres">
      <dgm:prSet presAssocID="{2F4619D8-7965-8944-8510-9B37809D1258}" presName="FourNodes_3" presStyleLbl="node1" presStyleIdx="2" presStyleCnt="4">
        <dgm:presLayoutVars>
          <dgm:bulletEnabled val="1"/>
        </dgm:presLayoutVars>
      </dgm:prSet>
      <dgm:spPr/>
    </dgm:pt>
    <dgm:pt modelId="{578CC6D3-DFFF-B146-8538-C155799E8546}" type="pres">
      <dgm:prSet presAssocID="{2F4619D8-7965-8944-8510-9B37809D1258}" presName="FourNodes_4" presStyleLbl="node1" presStyleIdx="3" presStyleCnt="4">
        <dgm:presLayoutVars>
          <dgm:bulletEnabled val="1"/>
        </dgm:presLayoutVars>
      </dgm:prSet>
      <dgm:spPr/>
    </dgm:pt>
    <dgm:pt modelId="{3866C661-056D-8A47-8486-A1982DC6C090}" type="pres">
      <dgm:prSet presAssocID="{2F4619D8-7965-8944-8510-9B37809D1258}" presName="FourConn_1-2" presStyleLbl="fgAccFollowNode1" presStyleIdx="0" presStyleCnt="3">
        <dgm:presLayoutVars>
          <dgm:bulletEnabled val="1"/>
        </dgm:presLayoutVars>
      </dgm:prSet>
      <dgm:spPr/>
    </dgm:pt>
    <dgm:pt modelId="{AE639F93-25C2-7C4D-8909-ACEC19562E84}" type="pres">
      <dgm:prSet presAssocID="{2F4619D8-7965-8944-8510-9B37809D1258}" presName="FourConn_2-3" presStyleLbl="fgAccFollowNode1" presStyleIdx="1" presStyleCnt="3">
        <dgm:presLayoutVars>
          <dgm:bulletEnabled val="1"/>
        </dgm:presLayoutVars>
      </dgm:prSet>
      <dgm:spPr/>
    </dgm:pt>
    <dgm:pt modelId="{85E98D0B-E28F-4A4B-AF1F-7F5793C6D127}" type="pres">
      <dgm:prSet presAssocID="{2F4619D8-7965-8944-8510-9B37809D1258}" presName="FourConn_3-4" presStyleLbl="fgAccFollowNode1" presStyleIdx="2" presStyleCnt="3">
        <dgm:presLayoutVars>
          <dgm:bulletEnabled val="1"/>
        </dgm:presLayoutVars>
      </dgm:prSet>
      <dgm:spPr/>
    </dgm:pt>
    <dgm:pt modelId="{45653A11-1A09-034E-B0AD-3FB629240725}" type="pres">
      <dgm:prSet presAssocID="{2F4619D8-7965-8944-8510-9B37809D1258}" presName="FourNodes_1_text" presStyleLbl="node1" presStyleIdx="3" presStyleCnt="4">
        <dgm:presLayoutVars>
          <dgm:bulletEnabled val="1"/>
        </dgm:presLayoutVars>
      </dgm:prSet>
      <dgm:spPr/>
    </dgm:pt>
    <dgm:pt modelId="{3D5FC6D3-D04C-3F48-BD28-DF15507E3953}" type="pres">
      <dgm:prSet presAssocID="{2F4619D8-7965-8944-8510-9B37809D1258}" presName="FourNodes_2_text" presStyleLbl="node1" presStyleIdx="3" presStyleCnt="4">
        <dgm:presLayoutVars>
          <dgm:bulletEnabled val="1"/>
        </dgm:presLayoutVars>
      </dgm:prSet>
      <dgm:spPr/>
    </dgm:pt>
    <dgm:pt modelId="{837389D5-A977-564D-B755-540B29232F6D}" type="pres">
      <dgm:prSet presAssocID="{2F4619D8-7965-8944-8510-9B37809D1258}" presName="FourNodes_3_text" presStyleLbl="node1" presStyleIdx="3" presStyleCnt="4">
        <dgm:presLayoutVars>
          <dgm:bulletEnabled val="1"/>
        </dgm:presLayoutVars>
      </dgm:prSet>
      <dgm:spPr/>
    </dgm:pt>
    <dgm:pt modelId="{70CFC264-1AFA-F942-85BC-B99657D3018F}" type="pres">
      <dgm:prSet presAssocID="{2F4619D8-7965-8944-8510-9B37809D1258}" presName="FourNodes_4_text" presStyleLbl="node1" presStyleIdx="3" presStyleCnt="4">
        <dgm:presLayoutVars>
          <dgm:bulletEnabled val="1"/>
        </dgm:presLayoutVars>
      </dgm:prSet>
      <dgm:spPr/>
    </dgm:pt>
  </dgm:ptLst>
  <dgm:cxnLst>
    <dgm:cxn modelId="{D570F305-3130-154E-BED3-2D7837CB7704}" type="presOf" srcId="{2F4619D8-7965-8944-8510-9B37809D1258}" destId="{C328B12B-5DC0-DE4C-832E-809680742E0D}" srcOrd="0" destOrd="0" presId="urn:microsoft.com/office/officeart/2005/8/layout/vProcess5"/>
    <dgm:cxn modelId="{91310711-19A6-9D47-8684-B37879246CC8}" type="presOf" srcId="{EA6DBEAD-90B1-6E4A-AD00-CB060DD0E738}" destId="{AE639F93-25C2-7C4D-8909-ACEC19562E84}" srcOrd="0" destOrd="0" presId="urn:microsoft.com/office/officeart/2005/8/layout/vProcess5"/>
    <dgm:cxn modelId="{20C4E21D-E10D-FB46-98B6-4C7FD090D1C5}" srcId="{2F4619D8-7965-8944-8510-9B37809D1258}" destId="{0D986901-C9C9-7640-AEE7-F1D2B8C22151}" srcOrd="1" destOrd="0" parTransId="{5915EBE3-74D6-E140-9158-7342449F933E}" sibTransId="{EA6DBEAD-90B1-6E4A-AD00-CB060DD0E738}"/>
    <dgm:cxn modelId="{F59F1522-C89A-6746-8463-332B3CC1A7F4}" type="presOf" srcId="{788E3463-5ED5-6447-9085-CB96BB22B9CA}" destId="{85E98D0B-E28F-4A4B-AF1F-7F5793C6D127}" srcOrd="0" destOrd="0" presId="urn:microsoft.com/office/officeart/2005/8/layout/vProcess5"/>
    <dgm:cxn modelId="{C64C6425-C7E6-1F4B-B6D9-AC27AC58AEF6}" type="presOf" srcId="{E6164AB7-DE58-B746-944C-05AE4BAC8053}" destId="{3866C661-056D-8A47-8486-A1982DC6C090}" srcOrd="0" destOrd="0" presId="urn:microsoft.com/office/officeart/2005/8/layout/vProcess5"/>
    <dgm:cxn modelId="{A8734D34-A1BC-C942-AB4A-BF1829F78E2A}" type="presOf" srcId="{949308E0-0C3A-9E4D-AF37-D5A650492D6D}" destId="{837389D5-A977-564D-B755-540B29232F6D}" srcOrd="1" destOrd="0" presId="urn:microsoft.com/office/officeart/2005/8/layout/vProcess5"/>
    <dgm:cxn modelId="{D0C1C249-4A89-4E43-B44D-2EA598AB9768}" type="presOf" srcId="{0D986901-C9C9-7640-AEE7-F1D2B8C22151}" destId="{3D5FC6D3-D04C-3F48-BD28-DF15507E3953}" srcOrd="1" destOrd="0" presId="urn:microsoft.com/office/officeart/2005/8/layout/vProcess5"/>
    <dgm:cxn modelId="{2F32F96C-D7EE-B848-BDC4-6A6E3BFEC536}" type="presOf" srcId="{0286FA78-6DDC-8045-B977-A997636F75C0}" destId="{70CFC264-1AFA-F942-85BC-B99657D3018F}" srcOrd="1" destOrd="0" presId="urn:microsoft.com/office/officeart/2005/8/layout/vProcess5"/>
    <dgm:cxn modelId="{4DD1BA6D-8248-E341-A754-888DABE542DD}" type="presOf" srcId="{949308E0-0C3A-9E4D-AF37-D5A650492D6D}" destId="{F4B71ED8-897D-5749-A52C-965B87302305}" srcOrd="0" destOrd="0" presId="urn:microsoft.com/office/officeart/2005/8/layout/vProcess5"/>
    <dgm:cxn modelId="{FFB9E590-1C6D-D04A-9B61-701906E5D3AE}" type="presOf" srcId="{0286FA78-6DDC-8045-B977-A997636F75C0}" destId="{578CC6D3-DFFF-B146-8538-C155799E8546}" srcOrd="0" destOrd="0" presId="urn:microsoft.com/office/officeart/2005/8/layout/vProcess5"/>
    <dgm:cxn modelId="{9A6955A7-2949-AC42-ADB5-431ADDE8265B}" srcId="{2F4619D8-7965-8944-8510-9B37809D1258}" destId="{0286FA78-6DDC-8045-B977-A997636F75C0}" srcOrd="3" destOrd="0" parTransId="{A846F2F0-C749-734C-91FA-8EE05BA497BC}" sibTransId="{49E1FA26-8CCC-144A-B926-251F04111BD0}"/>
    <dgm:cxn modelId="{35128FB2-DF78-9C40-81FD-ADDD717D3A0A}" type="presOf" srcId="{D9723432-BDA7-A644-BA89-58C9988B455F}" destId="{45653A11-1A09-034E-B0AD-3FB629240725}" srcOrd="1" destOrd="0" presId="urn:microsoft.com/office/officeart/2005/8/layout/vProcess5"/>
    <dgm:cxn modelId="{5874EABB-628C-F544-98E5-3AD254F3B41B}" type="presOf" srcId="{0D986901-C9C9-7640-AEE7-F1D2B8C22151}" destId="{90C4006B-616A-E243-B87D-B1DD793D1195}" srcOrd="0" destOrd="0" presId="urn:microsoft.com/office/officeart/2005/8/layout/vProcess5"/>
    <dgm:cxn modelId="{FE4FB4E9-E49C-C84B-BF49-C0ED4A530A96}" srcId="{2F4619D8-7965-8944-8510-9B37809D1258}" destId="{D9723432-BDA7-A644-BA89-58C9988B455F}" srcOrd="0" destOrd="0" parTransId="{9DD59F91-3D1A-3042-9739-EFBEF1C25C2B}" sibTransId="{E6164AB7-DE58-B746-944C-05AE4BAC8053}"/>
    <dgm:cxn modelId="{53B32BF0-A96D-6B4A-8D64-D3B8BFC78CD6}" type="presOf" srcId="{D9723432-BDA7-A644-BA89-58C9988B455F}" destId="{37F74196-AD03-5040-8732-1F6AD1C94177}" srcOrd="0" destOrd="0" presId="urn:microsoft.com/office/officeart/2005/8/layout/vProcess5"/>
    <dgm:cxn modelId="{4F86A0FA-C13E-AF4C-AB09-303779F61F13}" srcId="{2F4619D8-7965-8944-8510-9B37809D1258}" destId="{949308E0-0C3A-9E4D-AF37-D5A650492D6D}" srcOrd="2" destOrd="0" parTransId="{77FD0CB1-6DD1-D84F-A7EC-92020AD01B89}" sibTransId="{788E3463-5ED5-6447-9085-CB96BB22B9CA}"/>
    <dgm:cxn modelId="{FF64DA24-99AA-EA4B-984C-F396B51E6E7A}" type="presParOf" srcId="{C328B12B-5DC0-DE4C-832E-809680742E0D}" destId="{8A3A0AF4-0068-FE42-9BE0-4977C21C15E0}" srcOrd="0" destOrd="0" presId="urn:microsoft.com/office/officeart/2005/8/layout/vProcess5"/>
    <dgm:cxn modelId="{648EACDC-447B-DA40-9708-9BA3B3E8EEA4}" type="presParOf" srcId="{C328B12B-5DC0-DE4C-832E-809680742E0D}" destId="{37F74196-AD03-5040-8732-1F6AD1C94177}" srcOrd="1" destOrd="0" presId="urn:microsoft.com/office/officeart/2005/8/layout/vProcess5"/>
    <dgm:cxn modelId="{02CBF9E7-7D68-DC42-AC18-93BDB2F0A7CE}" type="presParOf" srcId="{C328B12B-5DC0-DE4C-832E-809680742E0D}" destId="{90C4006B-616A-E243-B87D-B1DD793D1195}" srcOrd="2" destOrd="0" presId="urn:microsoft.com/office/officeart/2005/8/layout/vProcess5"/>
    <dgm:cxn modelId="{0BEA6377-89A2-384F-A044-65D33C8303EC}" type="presParOf" srcId="{C328B12B-5DC0-DE4C-832E-809680742E0D}" destId="{F4B71ED8-897D-5749-A52C-965B87302305}" srcOrd="3" destOrd="0" presId="urn:microsoft.com/office/officeart/2005/8/layout/vProcess5"/>
    <dgm:cxn modelId="{06CFDB65-3633-7947-9D67-D24DE7E1C713}" type="presParOf" srcId="{C328B12B-5DC0-DE4C-832E-809680742E0D}" destId="{578CC6D3-DFFF-B146-8538-C155799E8546}" srcOrd="4" destOrd="0" presId="urn:microsoft.com/office/officeart/2005/8/layout/vProcess5"/>
    <dgm:cxn modelId="{CA932F71-4D47-D24A-8E45-D3FD394AAC6F}" type="presParOf" srcId="{C328B12B-5DC0-DE4C-832E-809680742E0D}" destId="{3866C661-056D-8A47-8486-A1982DC6C090}" srcOrd="5" destOrd="0" presId="urn:microsoft.com/office/officeart/2005/8/layout/vProcess5"/>
    <dgm:cxn modelId="{0D2FCFF4-C356-7D4E-874B-8047892D977A}" type="presParOf" srcId="{C328B12B-5DC0-DE4C-832E-809680742E0D}" destId="{AE639F93-25C2-7C4D-8909-ACEC19562E84}" srcOrd="6" destOrd="0" presId="urn:microsoft.com/office/officeart/2005/8/layout/vProcess5"/>
    <dgm:cxn modelId="{F5B77C42-CA49-1C4E-866D-40AE6C442FD5}" type="presParOf" srcId="{C328B12B-5DC0-DE4C-832E-809680742E0D}" destId="{85E98D0B-E28F-4A4B-AF1F-7F5793C6D127}" srcOrd="7" destOrd="0" presId="urn:microsoft.com/office/officeart/2005/8/layout/vProcess5"/>
    <dgm:cxn modelId="{BF5F9C23-C100-B84F-8EBF-10DF42D62CDD}" type="presParOf" srcId="{C328B12B-5DC0-DE4C-832E-809680742E0D}" destId="{45653A11-1A09-034E-B0AD-3FB629240725}" srcOrd="8" destOrd="0" presId="urn:microsoft.com/office/officeart/2005/8/layout/vProcess5"/>
    <dgm:cxn modelId="{4DA985D0-31FC-AA42-B34F-00905BF09053}" type="presParOf" srcId="{C328B12B-5DC0-DE4C-832E-809680742E0D}" destId="{3D5FC6D3-D04C-3F48-BD28-DF15507E3953}" srcOrd="9" destOrd="0" presId="urn:microsoft.com/office/officeart/2005/8/layout/vProcess5"/>
    <dgm:cxn modelId="{3D718CB9-DF2D-C440-84C1-854B38FFE625}" type="presParOf" srcId="{C328B12B-5DC0-DE4C-832E-809680742E0D}" destId="{837389D5-A977-564D-B755-540B29232F6D}" srcOrd="10" destOrd="0" presId="urn:microsoft.com/office/officeart/2005/8/layout/vProcess5"/>
    <dgm:cxn modelId="{5DECA5CB-332D-E847-9FEC-188A8A58D1BA}" type="presParOf" srcId="{C328B12B-5DC0-DE4C-832E-809680742E0D}" destId="{70CFC264-1AFA-F942-85BC-B99657D3018F}"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2764D9-A25A-614F-8362-06270C269BE7}" type="doc">
      <dgm:prSet loTypeId="urn:microsoft.com/office/officeart/2005/8/layout/vList6" loCatId="" qsTypeId="urn:microsoft.com/office/officeart/2005/8/quickstyle/simple1" qsCatId="simple" csTypeId="urn:microsoft.com/office/officeart/2005/8/colors/accent1_2" csCatId="accent1" phldr="1"/>
      <dgm:spPr/>
      <dgm:t>
        <a:bodyPr/>
        <a:lstStyle/>
        <a:p>
          <a:endParaRPr lang="tr-TR"/>
        </a:p>
      </dgm:t>
    </dgm:pt>
    <dgm:pt modelId="{D0F61BDE-042B-204C-8B6B-804461472122}">
      <dgm:prSet phldrT="[Metin]" custT="1"/>
      <dgm:spPr>
        <a:solidFill>
          <a:srgbClr val="002060"/>
        </a:solidFill>
      </dgm:spPr>
      <dgm:t>
        <a:bodyPr/>
        <a:lstStyle/>
        <a:p>
          <a:r>
            <a:rPr lang="tr-TR" sz="3600" dirty="0"/>
            <a:t>Bilişsel</a:t>
          </a:r>
        </a:p>
      </dgm:t>
    </dgm:pt>
    <dgm:pt modelId="{AFAB3671-B52B-2C4B-A310-F1573B9A26ED}" type="parTrans" cxnId="{52ABCB3A-E971-224F-BB9B-D8559A6BF376}">
      <dgm:prSet/>
      <dgm:spPr/>
      <dgm:t>
        <a:bodyPr/>
        <a:lstStyle/>
        <a:p>
          <a:endParaRPr lang="tr-TR"/>
        </a:p>
      </dgm:t>
    </dgm:pt>
    <dgm:pt modelId="{50D69AF1-8E1F-6045-9581-829BCAA7B22C}" type="sibTrans" cxnId="{52ABCB3A-E971-224F-BB9B-D8559A6BF376}">
      <dgm:prSet/>
      <dgm:spPr/>
      <dgm:t>
        <a:bodyPr/>
        <a:lstStyle/>
        <a:p>
          <a:endParaRPr lang="tr-TR"/>
        </a:p>
      </dgm:t>
    </dgm:pt>
    <dgm:pt modelId="{FB91C42C-A3E0-E84E-9113-8802CAA1F1FB}">
      <dgm:prSet phldrT="[Metin]" custT="1"/>
      <dgm:spPr>
        <a:solidFill>
          <a:schemeClr val="accent5">
            <a:lumMod val="20000"/>
            <a:lumOff val="80000"/>
            <a:alpha val="90000"/>
          </a:schemeClr>
        </a:solidFill>
      </dgm:spPr>
      <dgm:t>
        <a:bodyPr anchor="ctr" anchorCtr="0"/>
        <a:lstStyle/>
        <a:p>
          <a:pPr marL="187325" indent="0">
            <a:buNone/>
            <a:tabLst/>
          </a:pPr>
          <a:r>
            <a:rPr lang="tr-TR" sz="3000" dirty="0"/>
            <a:t>Zihinsel performans</a:t>
          </a:r>
        </a:p>
      </dgm:t>
    </dgm:pt>
    <dgm:pt modelId="{11D1A71E-DA3D-BF41-B773-69B4C0F5ED33}" type="parTrans" cxnId="{93A6EBE8-92F2-154D-A2C2-D7CA8A38AA54}">
      <dgm:prSet/>
      <dgm:spPr/>
      <dgm:t>
        <a:bodyPr/>
        <a:lstStyle/>
        <a:p>
          <a:endParaRPr lang="tr-TR"/>
        </a:p>
      </dgm:t>
    </dgm:pt>
    <dgm:pt modelId="{FAD36D51-974E-5A4A-8DD0-B21F923E0770}" type="sibTrans" cxnId="{93A6EBE8-92F2-154D-A2C2-D7CA8A38AA54}">
      <dgm:prSet/>
      <dgm:spPr/>
      <dgm:t>
        <a:bodyPr/>
        <a:lstStyle/>
        <a:p>
          <a:endParaRPr lang="tr-TR"/>
        </a:p>
      </dgm:t>
    </dgm:pt>
    <dgm:pt modelId="{87752DA2-C4FC-7243-862E-C0C1865D9139}">
      <dgm:prSet phldrT="[Metin]" custT="1"/>
      <dgm:spPr>
        <a:solidFill>
          <a:schemeClr val="accent2"/>
        </a:solidFill>
      </dgm:spPr>
      <dgm:t>
        <a:bodyPr/>
        <a:lstStyle/>
        <a:p>
          <a:r>
            <a:rPr lang="tr-TR" sz="3600" dirty="0"/>
            <a:t>Duyuşsal</a:t>
          </a:r>
        </a:p>
      </dgm:t>
    </dgm:pt>
    <dgm:pt modelId="{1EEA31C9-CCDD-D744-A8D1-1C5529582DDA}" type="parTrans" cxnId="{FA575463-94A5-E545-9DC2-C3FE0A2BA21C}">
      <dgm:prSet/>
      <dgm:spPr/>
      <dgm:t>
        <a:bodyPr/>
        <a:lstStyle/>
        <a:p>
          <a:endParaRPr lang="tr-TR"/>
        </a:p>
      </dgm:t>
    </dgm:pt>
    <dgm:pt modelId="{8F8F9910-1930-7E4F-840F-0DE90B853EFE}" type="sibTrans" cxnId="{FA575463-94A5-E545-9DC2-C3FE0A2BA21C}">
      <dgm:prSet/>
      <dgm:spPr/>
      <dgm:t>
        <a:bodyPr/>
        <a:lstStyle/>
        <a:p>
          <a:endParaRPr lang="tr-TR"/>
        </a:p>
      </dgm:t>
    </dgm:pt>
    <dgm:pt modelId="{D9172A36-AB87-5E49-AEB5-86A3AD7AC52B}">
      <dgm:prSet phldrT="[Metin]" custT="1"/>
      <dgm:spPr>
        <a:solidFill>
          <a:schemeClr val="accent2">
            <a:lumMod val="20000"/>
            <a:lumOff val="80000"/>
            <a:alpha val="90000"/>
          </a:schemeClr>
        </a:solidFill>
      </dgm:spPr>
      <dgm:t>
        <a:bodyPr anchor="ctr" anchorCtr="0"/>
        <a:lstStyle/>
        <a:p>
          <a:pPr marL="182563" indent="0">
            <a:buNone/>
            <a:tabLst/>
          </a:pPr>
          <a:r>
            <a:rPr lang="tr-TR" sz="3000" dirty="0"/>
            <a:t>Tipik, olağan davranış örüntüsü</a:t>
          </a:r>
        </a:p>
      </dgm:t>
    </dgm:pt>
    <dgm:pt modelId="{55812011-9082-C34C-814D-582EEF37C311}" type="parTrans" cxnId="{E51C5850-870E-B045-81AB-E71C0E3AE575}">
      <dgm:prSet/>
      <dgm:spPr/>
      <dgm:t>
        <a:bodyPr/>
        <a:lstStyle/>
        <a:p>
          <a:endParaRPr lang="tr-TR"/>
        </a:p>
      </dgm:t>
    </dgm:pt>
    <dgm:pt modelId="{23678099-F6E1-C24E-83EE-21208C54B8CB}" type="sibTrans" cxnId="{E51C5850-870E-B045-81AB-E71C0E3AE575}">
      <dgm:prSet/>
      <dgm:spPr/>
      <dgm:t>
        <a:bodyPr/>
        <a:lstStyle/>
        <a:p>
          <a:endParaRPr lang="tr-TR"/>
        </a:p>
      </dgm:t>
    </dgm:pt>
    <dgm:pt modelId="{EA5F4712-23C1-6042-B80A-F1000899B9E6}">
      <dgm:prSet phldrT="[Metin]" custT="1"/>
      <dgm:spPr>
        <a:solidFill>
          <a:schemeClr val="accent6">
            <a:lumMod val="20000"/>
            <a:lumOff val="80000"/>
            <a:alpha val="90000"/>
          </a:schemeClr>
        </a:solidFill>
      </dgm:spPr>
      <dgm:t>
        <a:bodyPr anchor="ctr" anchorCtr="0"/>
        <a:lstStyle/>
        <a:p>
          <a:pPr marL="182563" indent="0">
            <a:buNone/>
            <a:tabLst/>
          </a:pPr>
          <a:r>
            <a:rPr lang="tr-TR" sz="3000" dirty="0"/>
            <a:t>Zihin-kas koordinasyonu</a:t>
          </a:r>
        </a:p>
      </dgm:t>
    </dgm:pt>
    <dgm:pt modelId="{30258B7A-8AAA-0E46-AC87-60AC75995AD5}" type="parTrans" cxnId="{D2B0A620-B499-2D4D-B4A4-137F0ECE931C}">
      <dgm:prSet/>
      <dgm:spPr/>
      <dgm:t>
        <a:bodyPr/>
        <a:lstStyle/>
        <a:p>
          <a:endParaRPr lang="tr-TR"/>
        </a:p>
      </dgm:t>
    </dgm:pt>
    <dgm:pt modelId="{BB62A1ED-FBE1-A64F-B0FD-1C92F57AE53B}" type="sibTrans" cxnId="{D2B0A620-B499-2D4D-B4A4-137F0ECE931C}">
      <dgm:prSet/>
      <dgm:spPr/>
      <dgm:t>
        <a:bodyPr/>
        <a:lstStyle/>
        <a:p>
          <a:endParaRPr lang="tr-TR"/>
        </a:p>
      </dgm:t>
    </dgm:pt>
    <dgm:pt modelId="{6D671761-49A8-3B4F-A25B-B4F25EE183B2}">
      <dgm:prSet custT="1"/>
      <dgm:spPr>
        <a:solidFill>
          <a:srgbClr val="009051"/>
        </a:solidFill>
      </dgm:spPr>
      <dgm:t>
        <a:bodyPr/>
        <a:lstStyle/>
        <a:p>
          <a:r>
            <a:rPr lang="tr-TR" sz="3600" dirty="0"/>
            <a:t>Psikomotor</a:t>
          </a:r>
        </a:p>
      </dgm:t>
    </dgm:pt>
    <dgm:pt modelId="{0A227805-6440-974D-8E44-F4C3E26DD2A8}" type="parTrans" cxnId="{5AA4C1D1-A836-684C-90B1-3D710D78E773}">
      <dgm:prSet/>
      <dgm:spPr/>
      <dgm:t>
        <a:bodyPr/>
        <a:lstStyle/>
        <a:p>
          <a:endParaRPr lang="tr-TR"/>
        </a:p>
      </dgm:t>
    </dgm:pt>
    <dgm:pt modelId="{82AC51C1-A9CF-7C45-B46F-10459030E496}" type="sibTrans" cxnId="{5AA4C1D1-A836-684C-90B1-3D710D78E773}">
      <dgm:prSet/>
      <dgm:spPr/>
      <dgm:t>
        <a:bodyPr/>
        <a:lstStyle/>
        <a:p>
          <a:endParaRPr lang="tr-TR"/>
        </a:p>
      </dgm:t>
    </dgm:pt>
    <dgm:pt modelId="{70691E59-6FD9-1541-839F-AAFE69C0BA5A}">
      <dgm:prSet phldrT="[Metin]" custT="1"/>
      <dgm:spPr>
        <a:solidFill>
          <a:schemeClr val="accent5">
            <a:lumMod val="20000"/>
            <a:lumOff val="80000"/>
            <a:alpha val="90000"/>
          </a:schemeClr>
        </a:solidFill>
      </dgm:spPr>
      <dgm:t>
        <a:bodyPr anchor="ctr" anchorCtr="0"/>
        <a:lstStyle/>
        <a:p>
          <a:pPr marL="187325" indent="0">
            <a:buNone/>
            <a:tabLst/>
          </a:pPr>
          <a:r>
            <a:rPr lang="tr-TR" sz="3000" dirty="0"/>
            <a:t>Ne yapabilir? (-ebilme)</a:t>
          </a:r>
        </a:p>
      </dgm:t>
    </dgm:pt>
    <dgm:pt modelId="{A91CD873-597E-504E-8C9D-1E89D5706786}" type="parTrans" cxnId="{89B63180-C00D-C542-A1A3-B172F2FCE66D}">
      <dgm:prSet/>
      <dgm:spPr/>
      <dgm:t>
        <a:bodyPr/>
        <a:lstStyle/>
        <a:p>
          <a:endParaRPr lang="tr-TR"/>
        </a:p>
      </dgm:t>
    </dgm:pt>
    <dgm:pt modelId="{34EAA67A-A63F-5F45-8E67-D3C79CF5CA49}" type="sibTrans" cxnId="{89B63180-C00D-C542-A1A3-B172F2FCE66D}">
      <dgm:prSet/>
      <dgm:spPr/>
      <dgm:t>
        <a:bodyPr/>
        <a:lstStyle/>
        <a:p>
          <a:endParaRPr lang="tr-TR"/>
        </a:p>
      </dgm:t>
    </dgm:pt>
    <dgm:pt modelId="{C8A75B50-5A29-D84C-9279-86298143185F}">
      <dgm:prSet phldrT="[Metin]" custT="1"/>
      <dgm:spPr>
        <a:solidFill>
          <a:schemeClr val="accent5">
            <a:lumMod val="20000"/>
            <a:lumOff val="80000"/>
            <a:alpha val="90000"/>
          </a:schemeClr>
        </a:solidFill>
      </dgm:spPr>
      <dgm:t>
        <a:bodyPr anchor="ctr" anchorCtr="0"/>
        <a:lstStyle/>
        <a:p>
          <a:pPr marL="187325" indent="0">
            <a:buNone/>
            <a:tabLst/>
          </a:pPr>
          <a:r>
            <a:rPr lang="tr-TR" sz="3000" dirty="0"/>
            <a:t>Zeka, yetenek, beceri, yaratıcılık, başarı…</a:t>
          </a:r>
        </a:p>
      </dgm:t>
    </dgm:pt>
    <dgm:pt modelId="{13502959-F3F7-3F42-AD4E-15502627340D}" type="parTrans" cxnId="{A5AAA3B0-EC10-9547-AC8F-D15703C96C3B}">
      <dgm:prSet/>
      <dgm:spPr/>
      <dgm:t>
        <a:bodyPr/>
        <a:lstStyle/>
        <a:p>
          <a:endParaRPr lang="tr-TR"/>
        </a:p>
      </dgm:t>
    </dgm:pt>
    <dgm:pt modelId="{066A78E7-C6B9-E742-87FD-39FA6F3864CF}" type="sibTrans" cxnId="{A5AAA3B0-EC10-9547-AC8F-D15703C96C3B}">
      <dgm:prSet/>
      <dgm:spPr/>
      <dgm:t>
        <a:bodyPr/>
        <a:lstStyle/>
        <a:p>
          <a:endParaRPr lang="tr-TR"/>
        </a:p>
      </dgm:t>
    </dgm:pt>
    <dgm:pt modelId="{D6273AD8-3499-DE4A-B05B-A37AF925FAB2}">
      <dgm:prSet phldrT="[Metin]" custT="1"/>
      <dgm:spPr>
        <a:solidFill>
          <a:schemeClr val="accent2">
            <a:lumMod val="20000"/>
            <a:lumOff val="80000"/>
            <a:alpha val="90000"/>
          </a:schemeClr>
        </a:solidFill>
      </dgm:spPr>
      <dgm:t>
        <a:bodyPr anchor="ctr" anchorCtr="0"/>
        <a:lstStyle/>
        <a:p>
          <a:pPr marL="182563" indent="0">
            <a:buNone/>
            <a:tabLst/>
          </a:pPr>
          <a:r>
            <a:rPr lang="tr-TR" sz="3000" dirty="0"/>
            <a:t>Ne yapar? Nasıl davranır?</a:t>
          </a:r>
        </a:p>
      </dgm:t>
    </dgm:pt>
    <dgm:pt modelId="{AF385DDF-B05F-064F-811D-A265E1574428}" type="parTrans" cxnId="{2F26A828-5A79-FB48-AB25-5690A4365A1E}">
      <dgm:prSet/>
      <dgm:spPr/>
      <dgm:t>
        <a:bodyPr/>
        <a:lstStyle/>
        <a:p>
          <a:endParaRPr lang="tr-TR"/>
        </a:p>
      </dgm:t>
    </dgm:pt>
    <dgm:pt modelId="{722C325C-A8C6-3940-901B-4820A53F86F0}" type="sibTrans" cxnId="{2F26A828-5A79-FB48-AB25-5690A4365A1E}">
      <dgm:prSet/>
      <dgm:spPr/>
      <dgm:t>
        <a:bodyPr/>
        <a:lstStyle/>
        <a:p>
          <a:endParaRPr lang="tr-TR"/>
        </a:p>
      </dgm:t>
    </dgm:pt>
    <dgm:pt modelId="{6505979E-FB59-1044-85C5-EFEF27A4960B}">
      <dgm:prSet phldrT="[Metin]" custT="1"/>
      <dgm:spPr>
        <a:solidFill>
          <a:schemeClr val="accent2">
            <a:lumMod val="20000"/>
            <a:lumOff val="80000"/>
            <a:alpha val="90000"/>
          </a:schemeClr>
        </a:solidFill>
      </dgm:spPr>
      <dgm:t>
        <a:bodyPr anchor="ctr" anchorCtr="0"/>
        <a:lstStyle/>
        <a:p>
          <a:pPr marL="182563" indent="0">
            <a:buNone/>
            <a:tabLst/>
          </a:pPr>
          <a:r>
            <a:rPr lang="tr-TR" sz="3000" dirty="0"/>
            <a:t>Kişilik, ilgi, tutum, stres, öz-yeterlilik, kaygı…</a:t>
          </a:r>
        </a:p>
      </dgm:t>
    </dgm:pt>
    <dgm:pt modelId="{C891A846-1786-DB48-AA37-9B434AABBFA4}" type="parTrans" cxnId="{F881FCE4-5EB8-0A4C-8678-0F9FA4D37FEE}">
      <dgm:prSet/>
      <dgm:spPr/>
      <dgm:t>
        <a:bodyPr/>
        <a:lstStyle/>
        <a:p>
          <a:endParaRPr lang="tr-TR"/>
        </a:p>
      </dgm:t>
    </dgm:pt>
    <dgm:pt modelId="{A0390680-2C1F-A643-A7B6-2401D7A0EB3D}" type="sibTrans" cxnId="{F881FCE4-5EB8-0A4C-8678-0F9FA4D37FEE}">
      <dgm:prSet/>
      <dgm:spPr/>
      <dgm:t>
        <a:bodyPr/>
        <a:lstStyle/>
        <a:p>
          <a:endParaRPr lang="tr-TR"/>
        </a:p>
      </dgm:t>
    </dgm:pt>
    <dgm:pt modelId="{C98EB543-3496-B146-B3F8-039B63DE7A46}">
      <dgm:prSet phldrT="[Metin]" custT="1"/>
      <dgm:spPr>
        <a:solidFill>
          <a:schemeClr val="accent6">
            <a:lumMod val="20000"/>
            <a:lumOff val="80000"/>
            <a:alpha val="90000"/>
          </a:schemeClr>
        </a:solidFill>
      </dgm:spPr>
      <dgm:t>
        <a:bodyPr anchor="ctr" anchorCtr="0"/>
        <a:lstStyle/>
        <a:p>
          <a:pPr marL="182563" indent="0">
            <a:buNone/>
            <a:tabLst/>
          </a:pPr>
          <a:r>
            <a:rPr lang="tr-TR" sz="3000" dirty="0"/>
            <a:t>Yazma, serum takma, pas verme, çizim yapma… </a:t>
          </a:r>
        </a:p>
      </dgm:t>
    </dgm:pt>
    <dgm:pt modelId="{57BDE359-10BB-9740-8996-5ED54775E03C}" type="parTrans" cxnId="{C3AA4743-FDD4-9D4B-8A88-3F505CE435BD}">
      <dgm:prSet/>
      <dgm:spPr/>
      <dgm:t>
        <a:bodyPr/>
        <a:lstStyle/>
        <a:p>
          <a:endParaRPr lang="tr-TR"/>
        </a:p>
      </dgm:t>
    </dgm:pt>
    <dgm:pt modelId="{F648886D-35E0-F149-87E6-CE3426CBC584}" type="sibTrans" cxnId="{C3AA4743-FDD4-9D4B-8A88-3F505CE435BD}">
      <dgm:prSet/>
      <dgm:spPr/>
      <dgm:t>
        <a:bodyPr/>
        <a:lstStyle/>
        <a:p>
          <a:endParaRPr lang="tr-TR"/>
        </a:p>
      </dgm:t>
    </dgm:pt>
    <dgm:pt modelId="{4AEAF28E-1335-8A4D-BD57-5AD1701648AC}" type="pres">
      <dgm:prSet presAssocID="{172764D9-A25A-614F-8362-06270C269BE7}" presName="Name0" presStyleCnt="0">
        <dgm:presLayoutVars>
          <dgm:dir/>
          <dgm:animLvl val="lvl"/>
          <dgm:resizeHandles/>
        </dgm:presLayoutVars>
      </dgm:prSet>
      <dgm:spPr/>
    </dgm:pt>
    <dgm:pt modelId="{AABD67EC-2577-D140-AFC5-C6C50374CD63}" type="pres">
      <dgm:prSet presAssocID="{D0F61BDE-042B-204C-8B6B-804461472122}" presName="linNode" presStyleCnt="0"/>
      <dgm:spPr/>
    </dgm:pt>
    <dgm:pt modelId="{2895B976-AD54-EE47-B03D-C50BB558E75B}" type="pres">
      <dgm:prSet presAssocID="{D0F61BDE-042B-204C-8B6B-804461472122}" presName="parentShp" presStyleLbl="node1" presStyleIdx="0" presStyleCnt="3" custScaleX="58506" custLinFactNeighborX="-13651">
        <dgm:presLayoutVars>
          <dgm:bulletEnabled val="1"/>
        </dgm:presLayoutVars>
      </dgm:prSet>
      <dgm:spPr/>
    </dgm:pt>
    <dgm:pt modelId="{E0952D01-930E-BC4C-95B8-5B5E3583194F}" type="pres">
      <dgm:prSet presAssocID="{D0F61BDE-042B-204C-8B6B-804461472122}" presName="childShp" presStyleLbl="bgAccFollowNode1" presStyleIdx="0" presStyleCnt="3" custScaleX="131829" custScaleY="143886" custLinFactNeighborX="-332">
        <dgm:presLayoutVars>
          <dgm:bulletEnabled val="1"/>
        </dgm:presLayoutVars>
      </dgm:prSet>
      <dgm:spPr/>
    </dgm:pt>
    <dgm:pt modelId="{16DD270A-10E7-1F4E-887C-E36212D81DC2}" type="pres">
      <dgm:prSet presAssocID="{50D69AF1-8E1F-6045-9581-829BCAA7B22C}" presName="spacing" presStyleCnt="0"/>
      <dgm:spPr/>
    </dgm:pt>
    <dgm:pt modelId="{C2C13AAB-5563-2144-B3E2-6D57CFF139FE}" type="pres">
      <dgm:prSet presAssocID="{87752DA2-C4FC-7243-862E-C0C1865D9139}" presName="linNode" presStyleCnt="0"/>
      <dgm:spPr/>
    </dgm:pt>
    <dgm:pt modelId="{3F4E722A-DBE0-3747-A365-7B1F468EDE34}" type="pres">
      <dgm:prSet presAssocID="{87752DA2-C4FC-7243-862E-C0C1865D9139}" presName="parentShp" presStyleLbl="node1" presStyleIdx="1" presStyleCnt="3" custScaleX="59048" custLinFactNeighborX="-16000" custLinFactNeighborY="701">
        <dgm:presLayoutVars>
          <dgm:bulletEnabled val="1"/>
        </dgm:presLayoutVars>
      </dgm:prSet>
      <dgm:spPr/>
    </dgm:pt>
    <dgm:pt modelId="{BDD24323-272A-4448-9A0E-09D3547A04E5}" type="pres">
      <dgm:prSet presAssocID="{87752DA2-C4FC-7243-862E-C0C1865D9139}" presName="childShp" presStyleLbl="bgAccFollowNode1" presStyleIdx="1" presStyleCnt="3" custScaleX="127301" custScaleY="146636">
        <dgm:presLayoutVars>
          <dgm:bulletEnabled val="1"/>
        </dgm:presLayoutVars>
      </dgm:prSet>
      <dgm:spPr/>
    </dgm:pt>
    <dgm:pt modelId="{EFBD7887-66BE-974A-A609-54D91E997F27}" type="pres">
      <dgm:prSet presAssocID="{8F8F9910-1930-7E4F-840F-0DE90B853EFE}" presName="spacing" presStyleCnt="0"/>
      <dgm:spPr/>
    </dgm:pt>
    <dgm:pt modelId="{7260E14D-7666-E643-93B6-FB5851E22F72}" type="pres">
      <dgm:prSet presAssocID="{6D671761-49A8-3B4F-A25B-B4F25EE183B2}" presName="linNode" presStyleCnt="0"/>
      <dgm:spPr/>
    </dgm:pt>
    <dgm:pt modelId="{3670B238-4FB0-F545-9014-C7E1CAF45E60}" type="pres">
      <dgm:prSet presAssocID="{6D671761-49A8-3B4F-A25B-B4F25EE183B2}" presName="parentShp" presStyleLbl="node1" presStyleIdx="2" presStyleCnt="3" custScaleX="59590" custLinFactNeighborX="-13470" custLinFactNeighborY="-1403">
        <dgm:presLayoutVars>
          <dgm:bulletEnabled val="1"/>
        </dgm:presLayoutVars>
      </dgm:prSet>
      <dgm:spPr/>
    </dgm:pt>
    <dgm:pt modelId="{32930F51-4963-AE4A-A82D-A8B440D5B912}" type="pres">
      <dgm:prSet presAssocID="{6D671761-49A8-3B4F-A25B-B4F25EE183B2}" presName="childShp" presStyleLbl="bgAccFollowNode1" presStyleIdx="2" presStyleCnt="3" custScaleX="126940" custScaleY="129388">
        <dgm:presLayoutVars>
          <dgm:bulletEnabled val="1"/>
        </dgm:presLayoutVars>
      </dgm:prSet>
      <dgm:spPr/>
    </dgm:pt>
  </dgm:ptLst>
  <dgm:cxnLst>
    <dgm:cxn modelId="{F70EE51D-E6DE-4A46-8D57-E27B3851C605}" type="presOf" srcId="{D9172A36-AB87-5E49-AEB5-86A3AD7AC52B}" destId="{BDD24323-272A-4448-9A0E-09D3547A04E5}" srcOrd="0" destOrd="0" presId="urn:microsoft.com/office/officeart/2005/8/layout/vList6"/>
    <dgm:cxn modelId="{D2B0A620-B499-2D4D-B4A4-137F0ECE931C}" srcId="{6D671761-49A8-3B4F-A25B-B4F25EE183B2}" destId="{EA5F4712-23C1-6042-B80A-F1000899B9E6}" srcOrd="0" destOrd="0" parTransId="{30258B7A-8AAA-0E46-AC87-60AC75995AD5}" sibTransId="{BB62A1ED-FBE1-A64F-B0FD-1C92F57AE53B}"/>
    <dgm:cxn modelId="{15146B21-20CC-5143-9368-8D85175078BD}" type="presOf" srcId="{D0F61BDE-042B-204C-8B6B-804461472122}" destId="{2895B976-AD54-EE47-B03D-C50BB558E75B}" srcOrd="0" destOrd="0" presId="urn:microsoft.com/office/officeart/2005/8/layout/vList6"/>
    <dgm:cxn modelId="{2F26A828-5A79-FB48-AB25-5690A4365A1E}" srcId="{87752DA2-C4FC-7243-862E-C0C1865D9139}" destId="{D6273AD8-3499-DE4A-B05B-A37AF925FAB2}" srcOrd="1" destOrd="0" parTransId="{AF385DDF-B05F-064F-811D-A265E1574428}" sibTransId="{722C325C-A8C6-3940-901B-4820A53F86F0}"/>
    <dgm:cxn modelId="{7090FE30-964D-3F41-9141-079BB1088754}" type="presOf" srcId="{FB91C42C-A3E0-E84E-9113-8802CAA1F1FB}" destId="{E0952D01-930E-BC4C-95B8-5B5E3583194F}" srcOrd="0" destOrd="0" presId="urn:microsoft.com/office/officeart/2005/8/layout/vList6"/>
    <dgm:cxn modelId="{52ABCB3A-E971-224F-BB9B-D8559A6BF376}" srcId="{172764D9-A25A-614F-8362-06270C269BE7}" destId="{D0F61BDE-042B-204C-8B6B-804461472122}" srcOrd="0" destOrd="0" parTransId="{AFAB3671-B52B-2C4B-A310-F1573B9A26ED}" sibTransId="{50D69AF1-8E1F-6045-9581-829BCAA7B22C}"/>
    <dgm:cxn modelId="{4582663B-D6C6-2841-BAEC-B4746B49271A}" type="presOf" srcId="{D6273AD8-3499-DE4A-B05B-A37AF925FAB2}" destId="{BDD24323-272A-4448-9A0E-09D3547A04E5}" srcOrd="0" destOrd="1" presId="urn:microsoft.com/office/officeart/2005/8/layout/vList6"/>
    <dgm:cxn modelId="{2E848F3C-0157-7D45-9919-95B7A8D92E5D}" type="presOf" srcId="{6505979E-FB59-1044-85C5-EFEF27A4960B}" destId="{BDD24323-272A-4448-9A0E-09D3547A04E5}" srcOrd="0" destOrd="2" presId="urn:microsoft.com/office/officeart/2005/8/layout/vList6"/>
    <dgm:cxn modelId="{C178D65C-131B-804B-A5A9-AE88C0E7086F}" type="presOf" srcId="{EA5F4712-23C1-6042-B80A-F1000899B9E6}" destId="{32930F51-4963-AE4A-A82D-A8B440D5B912}" srcOrd="0" destOrd="0" presId="urn:microsoft.com/office/officeart/2005/8/layout/vList6"/>
    <dgm:cxn modelId="{C3AA4743-FDD4-9D4B-8A88-3F505CE435BD}" srcId="{6D671761-49A8-3B4F-A25B-B4F25EE183B2}" destId="{C98EB543-3496-B146-B3F8-039B63DE7A46}" srcOrd="1" destOrd="0" parTransId="{57BDE359-10BB-9740-8996-5ED54775E03C}" sibTransId="{F648886D-35E0-F149-87E6-CE3426CBC584}"/>
    <dgm:cxn modelId="{FA575463-94A5-E545-9DC2-C3FE0A2BA21C}" srcId="{172764D9-A25A-614F-8362-06270C269BE7}" destId="{87752DA2-C4FC-7243-862E-C0C1865D9139}" srcOrd="1" destOrd="0" parTransId="{1EEA31C9-CCDD-D744-A8D1-1C5529582DDA}" sibTransId="{8F8F9910-1930-7E4F-840F-0DE90B853EFE}"/>
    <dgm:cxn modelId="{A473E74C-F65E-1F48-B2D2-8DE35C655887}" type="presOf" srcId="{C8A75B50-5A29-D84C-9279-86298143185F}" destId="{E0952D01-930E-BC4C-95B8-5B5E3583194F}" srcOrd="0" destOrd="2" presId="urn:microsoft.com/office/officeart/2005/8/layout/vList6"/>
    <dgm:cxn modelId="{E51C5850-870E-B045-81AB-E71C0E3AE575}" srcId="{87752DA2-C4FC-7243-862E-C0C1865D9139}" destId="{D9172A36-AB87-5E49-AEB5-86A3AD7AC52B}" srcOrd="0" destOrd="0" parTransId="{55812011-9082-C34C-814D-582EEF37C311}" sibTransId="{23678099-F6E1-C24E-83EE-21208C54B8CB}"/>
    <dgm:cxn modelId="{2094E05A-756C-8448-9E36-C71428198C4D}" type="presOf" srcId="{172764D9-A25A-614F-8362-06270C269BE7}" destId="{4AEAF28E-1335-8A4D-BD57-5AD1701648AC}" srcOrd="0" destOrd="0" presId="urn:microsoft.com/office/officeart/2005/8/layout/vList6"/>
    <dgm:cxn modelId="{89B63180-C00D-C542-A1A3-B172F2FCE66D}" srcId="{D0F61BDE-042B-204C-8B6B-804461472122}" destId="{70691E59-6FD9-1541-839F-AAFE69C0BA5A}" srcOrd="1" destOrd="0" parTransId="{A91CD873-597E-504E-8C9D-1E89D5706786}" sibTransId="{34EAA67A-A63F-5F45-8E67-D3C79CF5CA49}"/>
    <dgm:cxn modelId="{175CFC9E-92EC-6846-B872-F8D3EE01905B}" type="presOf" srcId="{87752DA2-C4FC-7243-862E-C0C1865D9139}" destId="{3F4E722A-DBE0-3747-A365-7B1F468EDE34}" srcOrd="0" destOrd="0" presId="urn:microsoft.com/office/officeart/2005/8/layout/vList6"/>
    <dgm:cxn modelId="{EBBABEA5-A807-D046-B586-5400197EFC84}" type="presOf" srcId="{70691E59-6FD9-1541-839F-AAFE69C0BA5A}" destId="{E0952D01-930E-BC4C-95B8-5B5E3583194F}" srcOrd="0" destOrd="1" presId="urn:microsoft.com/office/officeart/2005/8/layout/vList6"/>
    <dgm:cxn modelId="{A5AAA3B0-EC10-9547-AC8F-D15703C96C3B}" srcId="{D0F61BDE-042B-204C-8B6B-804461472122}" destId="{C8A75B50-5A29-D84C-9279-86298143185F}" srcOrd="2" destOrd="0" parTransId="{13502959-F3F7-3F42-AD4E-15502627340D}" sibTransId="{066A78E7-C6B9-E742-87FD-39FA6F3864CF}"/>
    <dgm:cxn modelId="{5AA4C1D1-A836-684C-90B1-3D710D78E773}" srcId="{172764D9-A25A-614F-8362-06270C269BE7}" destId="{6D671761-49A8-3B4F-A25B-B4F25EE183B2}" srcOrd="2" destOrd="0" parTransId="{0A227805-6440-974D-8E44-F4C3E26DD2A8}" sibTransId="{82AC51C1-A9CF-7C45-B46F-10459030E496}"/>
    <dgm:cxn modelId="{F881FCE4-5EB8-0A4C-8678-0F9FA4D37FEE}" srcId="{87752DA2-C4FC-7243-862E-C0C1865D9139}" destId="{6505979E-FB59-1044-85C5-EFEF27A4960B}" srcOrd="2" destOrd="0" parTransId="{C891A846-1786-DB48-AA37-9B434AABBFA4}" sibTransId="{A0390680-2C1F-A643-A7B6-2401D7A0EB3D}"/>
    <dgm:cxn modelId="{93A6EBE8-92F2-154D-A2C2-D7CA8A38AA54}" srcId="{D0F61BDE-042B-204C-8B6B-804461472122}" destId="{FB91C42C-A3E0-E84E-9113-8802CAA1F1FB}" srcOrd="0" destOrd="0" parTransId="{11D1A71E-DA3D-BF41-B773-69B4C0F5ED33}" sibTransId="{FAD36D51-974E-5A4A-8DD0-B21F923E0770}"/>
    <dgm:cxn modelId="{DC3DEBF7-3ADA-2F4B-BF29-3AD0A91C41A6}" type="presOf" srcId="{C98EB543-3496-B146-B3F8-039B63DE7A46}" destId="{32930F51-4963-AE4A-A82D-A8B440D5B912}" srcOrd="0" destOrd="1" presId="urn:microsoft.com/office/officeart/2005/8/layout/vList6"/>
    <dgm:cxn modelId="{5E6FD9FA-7847-F34C-B01F-DF7C74A64F3A}" type="presOf" srcId="{6D671761-49A8-3B4F-A25B-B4F25EE183B2}" destId="{3670B238-4FB0-F545-9014-C7E1CAF45E60}" srcOrd="0" destOrd="0" presId="urn:microsoft.com/office/officeart/2005/8/layout/vList6"/>
    <dgm:cxn modelId="{9879392E-9E6D-7A42-9835-40EC03CF6831}" type="presParOf" srcId="{4AEAF28E-1335-8A4D-BD57-5AD1701648AC}" destId="{AABD67EC-2577-D140-AFC5-C6C50374CD63}" srcOrd="0" destOrd="0" presId="urn:microsoft.com/office/officeart/2005/8/layout/vList6"/>
    <dgm:cxn modelId="{84A4075B-B7C6-2648-A0F1-7FA80FC01DC0}" type="presParOf" srcId="{AABD67EC-2577-D140-AFC5-C6C50374CD63}" destId="{2895B976-AD54-EE47-B03D-C50BB558E75B}" srcOrd="0" destOrd="0" presId="urn:microsoft.com/office/officeart/2005/8/layout/vList6"/>
    <dgm:cxn modelId="{55CE326B-7C6D-1F47-8283-CC779613F7C3}" type="presParOf" srcId="{AABD67EC-2577-D140-AFC5-C6C50374CD63}" destId="{E0952D01-930E-BC4C-95B8-5B5E3583194F}" srcOrd="1" destOrd="0" presId="urn:microsoft.com/office/officeart/2005/8/layout/vList6"/>
    <dgm:cxn modelId="{E8B40E20-7236-244B-8DB6-5B7CCB6F3E79}" type="presParOf" srcId="{4AEAF28E-1335-8A4D-BD57-5AD1701648AC}" destId="{16DD270A-10E7-1F4E-887C-E36212D81DC2}" srcOrd="1" destOrd="0" presId="urn:microsoft.com/office/officeart/2005/8/layout/vList6"/>
    <dgm:cxn modelId="{2CD2591A-B5A7-C049-8A8A-7F0E626028DA}" type="presParOf" srcId="{4AEAF28E-1335-8A4D-BD57-5AD1701648AC}" destId="{C2C13AAB-5563-2144-B3E2-6D57CFF139FE}" srcOrd="2" destOrd="0" presId="urn:microsoft.com/office/officeart/2005/8/layout/vList6"/>
    <dgm:cxn modelId="{1C783592-25CC-8649-96DB-AE76E4849613}" type="presParOf" srcId="{C2C13AAB-5563-2144-B3E2-6D57CFF139FE}" destId="{3F4E722A-DBE0-3747-A365-7B1F468EDE34}" srcOrd="0" destOrd="0" presId="urn:microsoft.com/office/officeart/2005/8/layout/vList6"/>
    <dgm:cxn modelId="{26883808-CE76-7649-897C-A8D6F96F02F9}" type="presParOf" srcId="{C2C13AAB-5563-2144-B3E2-6D57CFF139FE}" destId="{BDD24323-272A-4448-9A0E-09D3547A04E5}" srcOrd="1" destOrd="0" presId="urn:microsoft.com/office/officeart/2005/8/layout/vList6"/>
    <dgm:cxn modelId="{6FF175A2-D2D1-3E44-95AE-37E0819EF2E7}" type="presParOf" srcId="{4AEAF28E-1335-8A4D-BD57-5AD1701648AC}" destId="{EFBD7887-66BE-974A-A609-54D91E997F27}" srcOrd="3" destOrd="0" presId="urn:microsoft.com/office/officeart/2005/8/layout/vList6"/>
    <dgm:cxn modelId="{2A4C36D9-DEC0-F44B-9A2D-AD1CB299472D}" type="presParOf" srcId="{4AEAF28E-1335-8A4D-BD57-5AD1701648AC}" destId="{7260E14D-7666-E643-93B6-FB5851E22F72}" srcOrd="4" destOrd="0" presId="urn:microsoft.com/office/officeart/2005/8/layout/vList6"/>
    <dgm:cxn modelId="{30B0A08B-70B7-9740-B73C-C99B631F0E74}" type="presParOf" srcId="{7260E14D-7666-E643-93B6-FB5851E22F72}" destId="{3670B238-4FB0-F545-9014-C7E1CAF45E60}" srcOrd="0" destOrd="0" presId="urn:microsoft.com/office/officeart/2005/8/layout/vList6"/>
    <dgm:cxn modelId="{5A04D2ED-87CB-3A41-B8D4-6FEBEF2B9E58}" type="presParOf" srcId="{7260E14D-7666-E643-93B6-FB5851E22F72}" destId="{32930F51-4963-AE4A-A82D-A8B440D5B91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2764D9-A25A-614F-8362-06270C269BE7}" type="doc">
      <dgm:prSet loTypeId="urn:microsoft.com/office/officeart/2005/8/layout/vList6" loCatId="" qsTypeId="urn:microsoft.com/office/officeart/2005/8/quickstyle/simple1" qsCatId="simple" csTypeId="urn:microsoft.com/office/officeart/2005/8/colors/accent1_2" csCatId="accent1" phldr="1"/>
      <dgm:spPr/>
      <dgm:t>
        <a:bodyPr/>
        <a:lstStyle/>
        <a:p>
          <a:endParaRPr lang="tr-TR"/>
        </a:p>
      </dgm:t>
    </dgm:pt>
    <dgm:pt modelId="{D0F61BDE-042B-204C-8B6B-804461472122}">
      <dgm:prSet phldrT="[Metin]" custT="1"/>
      <dgm:spPr>
        <a:solidFill>
          <a:srgbClr val="002060"/>
        </a:solidFill>
      </dgm:spPr>
      <dgm:t>
        <a:bodyPr/>
        <a:lstStyle/>
        <a:p>
          <a:r>
            <a:rPr lang="tr-TR" sz="3600" dirty="0"/>
            <a:t>Bilişsel</a:t>
          </a:r>
        </a:p>
      </dgm:t>
    </dgm:pt>
    <dgm:pt modelId="{AFAB3671-B52B-2C4B-A310-F1573B9A26ED}" type="parTrans" cxnId="{52ABCB3A-E971-224F-BB9B-D8559A6BF376}">
      <dgm:prSet/>
      <dgm:spPr/>
      <dgm:t>
        <a:bodyPr/>
        <a:lstStyle/>
        <a:p>
          <a:endParaRPr lang="tr-TR"/>
        </a:p>
      </dgm:t>
    </dgm:pt>
    <dgm:pt modelId="{50D69AF1-8E1F-6045-9581-829BCAA7B22C}" type="sibTrans" cxnId="{52ABCB3A-E971-224F-BB9B-D8559A6BF376}">
      <dgm:prSet/>
      <dgm:spPr/>
      <dgm:t>
        <a:bodyPr/>
        <a:lstStyle/>
        <a:p>
          <a:endParaRPr lang="tr-TR"/>
        </a:p>
      </dgm:t>
    </dgm:pt>
    <dgm:pt modelId="{FB91C42C-A3E0-E84E-9113-8802CAA1F1FB}">
      <dgm:prSet phldrT="[Metin]" custT="1"/>
      <dgm:spPr>
        <a:solidFill>
          <a:schemeClr val="accent5">
            <a:lumMod val="20000"/>
            <a:lumOff val="80000"/>
            <a:alpha val="90000"/>
          </a:schemeClr>
        </a:solidFill>
      </dgm:spPr>
      <dgm:t>
        <a:bodyPr anchor="ctr" anchorCtr="0"/>
        <a:lstStyle/>
        <a:p>
          <a:pPr marL="187325" indent="0">
            <a:buNone/>
            <a:tabLst/>
          </a:pPr>
          <a:r>
            <a:rPr lang="tr-TR" sz="3000" dirty="0"/>
            <a:t>Bloom’un bilişsel alan taksonomisi / Revizyon</a:t>
          </a:r>
          <a:endParaRPr lang="tr-TR" sz="800" dirty="0"/>
        </a:p>
      </dgm:t>
    </dgm:pt>
    <dgm:pt modelId="{11D1A71E-DA3D-BF41-B773-69B4C0F5ED33}" type="parTrans" cxnId="{93A6EBE8-92F2-154D-A2C2-D7CA8A38AA54}">
      <dgm:prSet/>
      <dgm:spPr/>
      <dgm:t>
        <a:bodyPr/>
        <a:lstStyle/>
        <a:p>
          <a:endParaRPr lang="tr-TR"/>
        </a:p>
      </dgm:t>
    </dgm:pt>
    <dgm:pt modelId="{FAD36D51-974E-5A4A-8DD0-B21F923E0770}" type="sibTrans" cxnId="{93A6EBE8-92F2-154D-A2C2-D7CA8A38AA54}">
      <dgm:prSet/>
      <dgm:spPr/>
      <dgm:t>
        <a:bodyPr/>
        <a:lstStyle/>
        <a:p>
          <a:endParaRPr lang="tr-TR"/>
        </a:p>
      </dgm:t>
    </dgm:pt>
    <dgm:pt modelId="{87752DA2-C4FC-7243-862E-C0C1865D9139}">
      <dgm:prSet phldrT="[Metin]" custT="1"/>
      <dgm:spPr>
        <a:solidFill>
          <a:schemeClr val="accent2"/>
        </a:solidFill>
      </dgm:spPr>
      <dgm:t>
        <a:bodyPr/>
        <a:lstStyle/>
        <a:p>
          <a:r>
            <a:rPr lang="tr-TR" sz="3600" dirty="0"/>
            <a:t>Duyuşsal</a:t>
          </a:r>
        </a:p>
      </dgm:t>
    </dgm:pt>
    <dgm:pt modelId="{1EEA31C9-CCDD-D744-A8D1-1C5529582DDA}" type="parTrans" cxnId="{FA575463-94A5-E545-9DC2-C3FE0A2BA21C}">
      <dgm:prSet/>
      <dgm:spPr/>
      <dgm:t>
        <a:bodyPr/>
        <a:lstStyle/>
        <a:p>
          <a:endParaRPr lang="tr-TR"/>
        </a:p>
      </dgm:t>
    </dgm:pt>
    <dgm:pt modelId="{8F8F9910-1930-7E4F-840F-0DE90B853EFE}" type="sibTrans" cxnId="{FA575463-94A5-E545-9DC2-C3FE0A2BA21C}">
      <dgm:prSet/>
      <dgm:spPr/>
      <dgm:t>
        <a:bodyPr/>
        <a:lstStyle/>
        <a:p>
          <a:endParaRPr lang="tr-TR"/>
        </a:p>
      </dgm:t>
    </dgm:pt>
    <dgm:pt modelId="{D9172A36-AB87-5E49-AEB5-86A3AD7AC52B}">
      <dgm:prSet phldrT="[Metin]" custT="1"/>
      <dgm:spPr>
        <a:solidFill>
          <a:schemeClr val="accent2">
            <a:lumMod val="20000"/>
            <a:lumOff val="80000"/>
            <a:alpha val="90000"/>
          </a:schemeClr>
        </a:solidFill>
      </dgm:spPr>
      <dgm:t>
        <a:bodyPr anchor="ctr" anchorCtr="0"/>
        <a:lstStyle/>
        <a:p>
          <a:pPr marL="182563" indent="0">
            <a:buNone/>
            <a:tabLst/>
          </a:pPr>
          <a:r>
            <a:rPr lang="tr-TR" sz="3000" dirty="0"/>
            <a:t>Duyuşsal alan taksonomisi</a:t>
          </a:r>
        </a:p>
      </dgm:t>
    </dgm:pt>
    <dgm:pt modelId="{55812011-9082-C34C-814D-582EEF37C311}" type="parTrans" cxnId="{E51C5850-870E-B045-81AB-E71C0E3AE575}">
      <dgm:prSet/>
      <dgm:spPr/>
      <dgm:t>
        <a:bodyPr/>
        <a:lstStyle/>
        <a:p>
          <a:endParaRPr lang="tr-TR"/>
        </a:p>
      </dgm:t>
    </dgm:pt>
    <dgm:pt modelId="{23678099-F6E1-C24E-83EE-21208C54B8CB}" type="sibTrans" cxnId="{E51C5850-870E-B045-81AB-E71C0E3AE575}">
      <dgm:prSet/>
      <dgm:spPr/>
      <dgm:t>
        <a:bodyPr/>
        <a:lstStyle/>
        <a:p>
          <a:endParaRPr lang="tr-TR"/>
        </a:p>
      </dgm:t>
    </dgm:pt>
    <dgm:pt modelId="{EA5F4712-23C1-6042-B80A-F1000899B9E6}">
      <dgm:prSet phldrT="[Metin]" custT="1"/>
      <dgm:spPr>
        <a:solidFill>
          <a:schemeClr val="accent6">
            <a:lumMod val="20000"/>
            <a:lumOff val="80000"/>
            <a:alpha val="90000"/>
          </a:schemeClr>
        </a:solidFill>
      </dgm:spPr>
      <dgm:t>
        <a:bodyPr anchor="ctr" anchorCtr="0"/>
        <a:lstStyle/>
        <a:p>
          <a:pPr marL="182563" indent="0">
            <a:buNone/>
            <a:tabLst/>
          </a:pPr>
          <a:r>
            <a:rPr lang="tr-TR" sz="3000" dirty="0"/>
            <a:t>Psikomotor (devinişsel) alan taksonomisi </a:t>
          </a:r>
        </a:p>
      </dgm:t>
    </dgm:pt>
    <dgm:pt modelId="{30258B7A-8AAA-0E46-AC87-60AC75995AD5}" type="parTrans" cxnId="{D2B0A620-B499-2D4D-B4A4-137F0ECE931C}">
      <dgm:prSet/>
      <dgm:spPr/>
      <dgm:t>
        <a:bodyPr/>
        <a:lstStyle/>
        <a:p>
          <a:endParaRPr lang="tr-TR"/>
        </a:p>
      </dgm:t>
    </dgm:pt>
    <dgm:pt modelId="{BB62A1ED-FBE1-A64F-B0FD-1C92F57AE53B}" type="sibTrans" cxnId="{D2B0A620-B499-2D4D-B4A4-137F0ECE931C}">
      <dgm:prSet/>
      <dgm:spPr/>
      <dgm:t>
        <a:bodyPr/>
        <a:lstStyle/>
        <a:p>
          <a:endParaRPr lang="tr-TR"/>
        </a:p>
      </dgm:t>
    </dgm:pt>
    <dgm:pt modelId="{6D671761-49A8-3B4F-A25B-B4F25EE183B2}">
      <dgm:prSet custT="1"/>
      <dgm:spPr>
        <a:solidFill>
          <a:srgbClr val="009051"/>
        </a:solidFill>
      </dgm:spPr>
      <dgm:t>
        <a:bodyPr/>
        <a:lstStyle/>
        <a:p>
          <a:r>
            <a:rPr lang="tr-TR" sz="3600" dirty="0"/>
            <a:t>Psikomotor</a:t>
          </a:r>
        </a:p>
      </dgm:t>
    </dgm:pt>
    <dgm:pt modelId="{0A227805-6440-974D-8E44-F4C3E26DD2A8}" type="parTrans" cxnId="{5AA4C1D1-A836-684C-90B1-3D710D78E773}">
      <dgm:prSet/>
      <dgm:spPr/>
      <dgm:t>
        <a:bodyPr/>
        <a:lstStyle/>
        <a:p>
          <a:endParaRPr lang="tr-TR"/>
        </a:p>
      </dgm:t>
    </dgm:pt>
    <dgm:pt modelId="{82AC51C1-A9CF-7C45-B46F-10459030E496}" type="sibTrans" cxnId="{5AA4C1D1-A836-684C-90B1-3D710D78E773}">
      <dgm:prSet/>
      <dgm:spPr/>
      <dgm:t>
        <a:bodyPr/>
        <a:lstStyle/>
        <a:p>
          <a:endParaRPr lang="tr-TR"/>
        </a:p>
      </dgm:t>
    </dgm:pt>
    <dgm:pt modelId="{70691E59-6FD9-1541-839F-AAFE69C0BA5A}">
      <dgm:prSet phldrT="[Metin]" custT="1"/>
      <dgm:spPr>
        <a:solidFill>
          <a:schemeClr val="accent5">
            <a:lumMod val="20000"/>
            <a:lumOff val="80000"/>
            <a:alpha val="90000"/>
          </a:schemeClr>
        </a:solidFill>
      </dgm:spPr>
      <dgm:t>
        <a:bodyPr anchor="ctr" anchorCtr="0"/>
        <a:lstStyle/>
        <a:p>
          <a:pPr marL="187325" indent="0">
            <a:buNone/>
            <a:tabLst/>
          </a:pPr>
          <a:r>
            <a:rPr lang="tr-TR" sz="3000" dirty="0"/>
            <a:t>Haladayna aşamalı eğitim hedefleri sınıflaması</a:t>
          </a:r>
        </a:p>
      </dgm:t>
    </dgm:pt>
    <dgm:pt modelId="{A91CD873-597E-504E-8C9D-1E89D5706786}" type="parTrans" cxnId="{89B63180-C00D-C542-A1A3-B172F2FCE66D}">
      <dgm:prSet/>
      <dgm:spPr/>
      <dgm:t>
        <a:bodyPr/>
        <a:lstStyle/>
        <a:p>
          <a:endParaRPr lang="tr-TR"/>
        </a:p>
      </dgm:t>
    </dgm:pt>
    <dgm:pt modelId="{34EAA67A-A63F-5F45-8E67-D3C79CF5CA49}" type="sibTrans" cxnId="{89B63180-C00D-C542-A1A3-B172F2FCE66D}">
      <dgm:prSet/>
      <dgm:spPr/>
      <dgm:t>
        <a:bodyPr/>
        <a:lstStyle/>
        <a:p>
          <a:endParaRPr lang="tr-TR"/>
        </a:p>
      </dgm:t>
    </dgm:pt>
    <dgm:pt modelId="{C8A75B50-5A29-D84C-9279-86298143185F}">
      <dgm:prSet phldrT="[Metin]" custT="1"/>
      <dgm:spPr>
        <a:solidFill>
          <a:schemeClr val="accent5">
            <a:lumMod val="20000"/>
            <a:lumOff val="80000"/>
            <a:alpha val="90000"/>
          </a:schemeClr>
        </a:solidFill>
      </dgm:spPr>
      <dgm:t>
        <a:bodyPr anchor="ctr" anchorCtr="0"/>
        <a:lstStyle/>
        <a:p>
          <a:pPr marL="187325" indent="0">
            <a:buNone/>
            <a:tabLst/>
          </a:pPr>
          <a:r>
            <a:rPr lang="tr-TR" sz="3000" dirty="0"/>
            <a:t>Marzano aşamalı eğitim hedefleri sınıflaması</a:t>
          </a:r>
        </a:p>
      </dgm:t>
    </dgm:pt>
    <dgm:pt modelId="{13502959-F3F7-3F42-AD4E-15502627340D}" type="parTrans" cxnId="{A5AAA3B0-EC10-9547-AC8F-D15703C96C3B}">
      <dgm:prSet/>
      <dgm:spPr/>
      <dgm:t>
        <a:bodyPr/>
        <a:lstStyle/>
        <a:p>
          <a:endParaRPr lang="tr-TR"/>
        </a:p>
      </dgm:t>
    </dgm:pt>
    <dgm:pt modelId="{066A78E7-C6B9-E742-87FD-39FA6F3864CF}" type="sibTrans" cxnId="{A5AAA3B0-EC10-9547-AC8F-D15703C96C3B}">
      <dgm:prSet/>
      <dgm:spPr/>
      <dgm:t>
        <a:bodyPr/>
        <a:lstStyle/>
        <a:p>
          <a:endParaRPr lang="tr-TR"/>
        </a:p>
      </dgm:t>
    </dgm:pt>
    <dgm:pt modelId="{4AEAF28E-1335-8A4D-BD57-5AD1701648AC}" type="pres">
      <dgm:prSet presAssocID="{172764D9-A25A-614F-8362-06270C269BE7}" presName="Name0" presStyleCnt="0">
        <dgm:presLayoutVars>
          <dgm:dir/>
          <dgm:animLvl val="lvl"/>
          <dgm:resizeHandles/>
        </dgm:presLayoutVars>
      </dgm:prSet>
      <dgm:spPr/>
    </dgm:pt>
    <dgm:pt modelId="{AABD67EC-2577-D140-AFC5-C6C50374CD63}" type="pres">
      <dgm:prSet presAssocID="{D0F61BDE-042B-204C-8B6B-804461472122}" presName="linNode" presStyleCnt="0"/>
      <dgm:spPr/>
    </dgm:pt>
    <dgm:pt modelId="{2895B976-AD54-EE47-B03D-C50BB558E75B}" type="pres">
      <dgm:prSet presAssocID="{D0F61BDE-042B-204C-8B6B-804461472122}" presName="parentShp" presStyleLbl="node1" presStyleIdx="0" presStyleCnt="3" custScaleX="58506" custLinFactNeighborX="-13651">
        <dgm:presLayoutVars>
          <dgm:bulletEnabled val="1"/>
        </dgm:presLayoutVars>
      </dgm:prSet>
      <dgm:spPr/>
    </dgm:pt>
    <dgm:pt modelId="{E0952D01-930E-BC4C-95B8-5B5E3583194F}" type="pres">
      <dgm:prSet presAssocID="{D0F61BDE-042B-204C-8B6B-804461472122}" presName="childShp" presStyleLbl="bgAccFollowNode1" presStyleIdx="0" presStyleCnt="3" custScaleX="131829" custScaleY="143886" custLinFactNeighborX="-332">
        <dgm:presLayoutVars>
          <dgm:bulletEnabled val="1"/>
        </dgm:presLayoutVars>
      </dgm:prSet>
      <dgm:spPr/>
    </dgm:pt>
    <dgm:pt modelId="{16DD270A-10E7-1F4E-887C-E36212D81DC2}" type="pres">
      <dgm:prSet presAssocID="{50D69AF1-8E1F-6045-9581-829BCAA7B22C}" presName="spacing" presStyleCnt="0"/>
      <dgm:spPr/>
    </dgm:pt>
    <dgm:pt modelId="{C2C13AAB-5563-2144-B3E2-6D57CFF139FE}" type="pres">
      <dgm:prSet presAssocID="{87752DA2-C4FC-7243-862E-C0C1865D9139}" presName="linNode" presStyleCnt="0"/>
      <dgm:spPr/>
    </dgm:pt>
    <dgm:pt modelId="{3F4E722A-DBE0-3747-A365-7B1F468EDE34}" type="pres">
      <dgm:prSet presAssocID="{87752DA2-C4FC-7243-862E-C0C1865D9139}" presName="parentShp" presStyleLbl="node1" presStyleIdx="1" presStyleCnt="3" custScaleX="59048" custLinFactNeighborX="-16000" custLinFactNeighborY="701">
        <dgm:presLayoutVars>
          <dgm:bulletEnabled val="1"/>
        </dgm:presLayoutVars>
      </dgm:prSet>
      <dgm:spPr/>
    </dgm:pt>
    <dgm:pt modelId="{BDD24323-272A-4448-9A0E-09D3547A04E5}" type="pres">
      <dgm:prSet presAssocID="{87752DA2-C4FC-7243-862E-C0C1865D9139}" presName="childShp" presStyleLbl="bgAccFollowNode1" presStyleIdx="1" presStyleCnt="3" custScaleX="127301" custScaleY="146636">
        <dgm:presLayoutVars>
          <dgm:bulletEnabled val="1"/>
        </dgm:presLayoutVars>
      </dgm:prSet>
      <dgm:spPr/>
    </dgm:pt>
    <dgm:pt modelId="{EFBD7887-66BE-974A-A609-54D91E997F27}" type="pres">
      <dgm:prSet presAssocID="{8F8F9910-1930-7E4F-840F-0DE90B853EFE}" presName="spacing" presStyleCnt="0"/>
      <dgm:spPr/>
    </dgm:pt>
    <dgm:pt modelId="{7260E14D-7666-E643-93B6-FB5851E22F72}" type="pres">
      <dgm:prSet presAssocID="{6D671761-49A8-3B4F-A25B-B4F25EE183B2}" presName="linNode" presStyleCnt="0"/>
      <dgm:spPr/>
    </dgm:pt>
    <dgm:pt modelId="{3670B238-4FB0-F545-9014-C7E1CAF45E60}" type="pres">
      <dgm:prSet presAssocID="{6D671761-49A8-3B4F-A25B-B4F25EE183B2}" presName="parentShp" presStyleLbl="node1" presStyleIdx="2" presStyleCnt="3" custScaleX="59590" custLinFactNeighborX="-13470" custLinFactNeighborY="-1403">
        <dgm:presLayoutVars>
          <dgm:bulletEnabled val="1"/>
        </dgm:presLayoutVars>
      </dgm:prSet>
      <dgm:spPr/>
    </dgm:pt>
    <dgm:pt modelId="{32930F51-4963-AE4A-A82D-A8B440D5B912}" type="pres">
      <dgm:prSet presAssocID="{6D671761-49A8-3B4F-A25B-B4F25EE183B2}" presName="childShp" presStyleLbl="bgAccFollowNode1" presStyleIdx="2" presStyleCnt="3" custScaleX="126940" custScaleY="129388">
        <dgm:presLayoutVars>
          <dgm:bulletEnabled val="1"/>
        </dgm:presLayoutVars>
      </dgm:prSet>
      <dgm:spPr/>
    </dgm:pt>
  </dgm:ptLst>
  <dgm:cxnLst>
    <dgm:cxn modelId="{F70EE51D-E6DE-4A46-8D57-E27B3851C605}" type="presOf" srcId="{D9172A36-AB87-5E49-AEB5-86A3AD7AC52B}" destId="{BDD24323-272A-4448-9A0E-09D3547A04E5}" srcOrd="0" destOrd="0" presId="urn:microsoft.com/office/officeart/2005/8/layout/vList6"/>
    <dgm:cxn modelId="{D2B0A620-B499-2D4D-B4A4-137F0ECE931C}" srcId="{6D671761-49A8-3B4F-A25B-B4F25EE183B2}" destId="{EA5F4712-23C1-6042-B80A-F1000899B9E6}" srcOrd="0" destOrd="0" parTransId="{30258B7A-8AAA-0E46-AC87-60AC75995AD5}" sibTransId="{BB62A1ED-FBE1-A64F-B0FD-1C92F57AE53B}"/>
    <dgm:cxn modelId="{15146B21-20CC-5143-9368-8D85175078BD}" type="presOf" srcId="{D0F61BDE-042B-204C-8B6B-804461472122}" destId="{2895B976-AD54-EE47-B03D-C50BB558E75B}" srcOrd="0" destOrd="0" presId="urn:microsoft.com/office/officeart/2005/8/layout/vList6"/>
    <dgm:cxn modelId="{7090FE30-964D-3F41-9141-079BB1088754}" type="presOf" srcId="{FB91C42C-A3E0-E84E-9113-8802CAA1F1FB}" destId="{E0952D01-930E-BC4C-95B8-5B5E3583194F}" srcOrd="0" destOrd="0" presId="urn:microsoft.com/office/officeart/2005/8/layout/vList6"/>
    <dgm:cxn modelId="{52ABCB3A-E971-224F-BB9B-D8559A6BF376}" srcId="{172764D9-A25A-614F-8362-06270C269BE7}" destId="{D0F61BDE-042B-204C-8B6B-804461472122}" srcOrd="0" destOrd="0" parTransId="{AFAB3671-B52B-2C4B-A310-F1573B9A26ED}" sibTransId="{50D69AF1-8E1F-6045-9581-829BCAA7B22C}"/>
    <dgm:cxn modelId="{C178D65C-131B-804B-A5A9-AE88C0E7086F}" type="presOf" srcId="{EA5F4712-23C1-6042-B80A-F1000899B9E6}" destId="{32930F51-4963-AE4A-A82D-A8B440D5B912}" srcOrd="0" destOrd="0" presId="urn:microsoft.com/office/officeart/2005/8/layout/vList6"/>
    <dgm:cxn modelId="{FA575463-94A5-E545-9DC2-C3FE0A2BA21C}" srcId="{172764D9-A25A-614F-8362-06270C269BE7}" destId="{87752DA2-C4FC-7243-862E-C0C1865D9139}" srcOrd="1" destOrd="0" parTransId="{1EEA31C9-CCDD-D744-A8D1-1C5529582DDA}" sibTransId="{8F8F9910-1930-7E4F-840F-0DE90B853EFE}"/>
    <dgm:cxn modelId="{A473E74C-F65E-1F48-B2D2-8DE35C655887}" type="presOf" srcId="{C8A75B50-5A29-D84C-9279-86298143185F}" destId="{E0952D01-930E-BC4C-95B8-5B5E3583194F}" srcOrd="0" destOrd="2" presId="urn:microsoft.com/office/officeart/2005/8/layout/vList6"/>
    <dgm:cxn modelId="{E51C5850-870E-B045-81AB-E71C0E3AE575}" srcId="{87752DA2-C4FC-7243-862E-C0C1865D9139}" destId="{D9172A36-AB87-5E49-AEB5-86A3AD7AC52B}" srcOrd="0" destOrd="0" parTransId="{55812011-9082-C34C-814D-582EEF37C311}" sibTransId="{23678099-F6E1-C24E-83EE-21208C54B8CB}"/>
    <dgm:cxn modelId="{2094E05A-756C-8448-9E36-C71428198C4D}" type="presOf" srcId="{172764D9-A25A-614F-8362-06270C269BE7}" destId="{4AEAF28E-1335-8A4D-BD57-5AD1701648AC}" srcOrd="0" destOrd="0" presId="urn:microsoft.com/office/officeart/2005/8/layout/vList6"/>
    <dgm:cxn modelId="{89B63180-C00D-C542-A1A3-B172F2FCE66D}" srcId="{D0F61BDE-042B-204C-8B6B-804461472122}" destId="{70691E59-6FD9-1541-839F-AAFE69C0BA5A}" srcOrd="1" destOrd="0" parTransId="{A91CD873-597E-504E-8C9D-1E89D5706786}" sibTransId="{34EAA67A-A63F-5F45-8E67-D3C79CF5CA49}"/>
    <dgm:cxn modelId="{175CFC9E-92EC-6846-B872-F8D3EE01905B}" type="presOf" srcId="{87752DA2-C4FC-7243-862E-C0C1865D9139}" destId="{3F4E722A-DBE0-3747-A365-7B1F468EDE34}" srcOrd="0" destOrd="0" presId="urn:microsoft.com/office/officeart/2005/8/layout/vList6"/>
    <dgm:cxn modelId="{EBBABEA5-A807-D046-B586-5400197EFC84}" type="presOf" srcId="{70691E59-6FD9-1541-839F-AAFE69C0BA5A}" destId="{E0952D01-930E-BC4C-95B8-5B5E3583194F}" srcOrd="0" destOrd="1" presId="urn:microsoft.com/office/officeart/2005/8/layout/vList6"/>
    <dgm:cxn modelId="{A5AAA3B0-EC10-9547-AC8F-D15703C96C3B}" srcId="{D0F61BDE-042B-204C-8B6B-804461472122}" destId="{C8A75B50-5A29-D84C-9279-86298143185F}" srcOrd="2" destOrd="0" parTransId="{13502959-F3F7-3F42-AD4E-15502627340D}" sibTransId="{066A78E7-C6B9-E742-87FD-39FA6F3864CF}"/>
    <dgm:cxn modelId="{5AA4C1D1-A836-684C-90B1-3D710D78E773}" srcId="{172764D9-A25A-614F-8362-06270C269BE7}" destId="{6D671761-49A8-3B4F-A25B-B4F25EE183B2}" srcOrd="2" destOrd="0" parTransId="{0A227805-6440-974D-8E44-F4C3E26DD2A8}" sibTransId="{82AC51C1-A9CF-7C45-B46F-10459030E496}"/>
    <dgm:cxn modelId="{93A6EBE8-92F2-154D-A2C2-D7CA8A38AA54}" srcId="{D0F61BDE-042B-204C-8B6B-804461472122}" destId="{FB91C42C-A3E0-E84E-9113-8802CAA1F1FB}" srcOrd="0" destOrd="0" parTransId="{11D1A71E-DA3D-BF41-B773-69B4C0F5ED33}" sibTransId="{FAD36D51-974E-5A4A-8DD0-B21F923E0770}"/>
    <dgm:cxn modelId="{5E6FD9FA-7847-F34C-B01F-DF7C74A64F3A}" type="presOf" srcId="{6D671761-49A8-3B4F-A25B-B4F25EE183B2}" destId="{3670B238-4FB0-F545-9014-C7E1CAF45E60}" srcOrd="0" destOrd="0" presId="urn:microsoft.com/office/officeart/2005/8/layout/vList6"/>
    <dgm:cxn modelId="{9879392E-9E6D-7A42-9835-40EC03CF6831}" type="presParOf" srcId="{4AEAF28E-1335-8A4D-BD57-5AD1701648AC}" destId="{AABD67EC-2577-D140-AFC5-C6C50374CD63}" srcOrd="0" destOrd="0" presId="urn:microsoft.com/office/officeart/2005/8/layout/vList6"/>
    <dgm:cxn modelId="{84A4075B-B7C6-2648-A0F1-7FA80FC01DC0}" type="presParOf" srcId="{AABD67EC-2577-D140-AFC5-C6C50374CD63}" destId="{2895B976-AD54-EE47-B03D-C50BB558E75B}" srcOrd="0" destOrd="0" presId="urn:microsoft.com/office/officeart/2005/8/layout/vList6"/>
    <dgm:cxn modelId="{55CE326B-7C6D-1F47-8283-CC779613F7C3}" type="presParOf" srcId="{AABD67EC-2577-D140-AFC5-C6C50374CD63}" destId="{E0952D01-930E-BC4C-95B8-5B5E3583194F}" srcOrd="1" destOrd="0" presId="urn:microsoft.com/office/officeart/2005/8/layout/vList6"/>
    <dgm:cxn modelId="{E8B40E20-7236-244B-8DB6-5B7CCB6F3E79}" type="presParOf" srcId="{4AEAF28E-1335-8A4D-BD57-5AD1701648AC}" destId="{16DD270A-10E7-1F4E-887C-E36212D81DC2}" srcOrd="1" destOrd="0" presId="urn:microsoft.com/office/officeart/2005/8/layout/vList6"/>
    <dgm:cxn modelId="{2CD2591A-B5A7-C049-8A8A-7F0E626028DA}" type="presParOf" srcId="{4AEAF28E-1335-8A4D-BD57-5AD1701648AC}" destId="{C2C13AAB-5563-2144-B3E2-6D57CFF139FE}" srcOrd="2" destOrd="0" presId="urn:microsoft.com/office/officeart/2005/8/layout/vList6"/>
    <dgm:cxn modelId="{1C783592-25CC-8649-96DB-AE76E4849613}" type="presParOf" srcId="{C2C13AAB-5563-2144-B3E2-6D57CFF139FE}" destId="{3F4E722A-DBE0-3747-A365-7B1F468EDE34}" srcOrd="0" destOrd="0" presId="urn:microsoft.com/office/officeart/2005/8/layout/vList6"/>
    <dgm:cxn modelId="{26883808-CE76-7649-897C-A8D6F96F02F9}" type="presParOf" srcId="{C2C13AAB-5563-2144-B3E2-6D57CFF139FE}" destId="{BDD24323-272A-4448-9A0E-09D3547A04E5}" srcOrd="1" destOrd="0" presId="urn:microsoft.com/office/officeart/2005/8/layout/vList6"/>
    <dgm:cxn modelId="{6FF175A2-D2D1-3E44-95AE-37E0819EF2E7}" type="presParOf" srcId="{4AEAF28E-1335-8A4D-BD57-5AD1701648AC}" destId="{EFBD7887-66BE-974A-A609-54D91E997F27}" srcOrd="3" destOrd="0" presId="urn:microsoft.com/office/officeart/2005/8/layout/vList6"/>
    <dgm:cxn modelId="{2A4C36D9-DEC0-F44B-9A2D-AD1CB299472D}" type="presParOf" srcId="{4AEAF28E-1335-8A4D-BD57-5AD1701648AC}" destId="{7260E14D-7666-E643-93B6-FB5851E22F72}" srcOrd="4" destOrd="0" presId="urn:microsoft.com/office/officeart/2005/8/layout/vList6"/>
    <dgm:cxn modelId="{30B0A08B-70B7-9740-B73C-C99B631F0E74}" type="presParOf" srcId="{7260E14D-7666-E643-93B6-FB5851E22F72}" destId="{3670B238-4FB0-F545-9014-C7E1CAF45E60}" srcOrd="0" destOrd="0" presId="urn:microsoft.com/office/officeart/2005/8/layout/vList6"/>
    <dgm:cxn modelId="{5A04D2ED-87CB-3A41-B8D4-6FEBEF2B9E58}" type="presParOf" srcId="{7260E14D-7666-E643-93B6-FB5851E22F72}" destId="{32930F51-4963-AE4A-A82D-A8B440D5B91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AD6A4-4B54-034C-AB16-FE5736DF0CBB}">
      <dsp:nvSpPr>
        <dsp:cNvPr id="0" name=""/>
        <dsp:cNvSpPr/>
      </dsp:nvSpPr>
      <dsp:spPr>
        <a:xfrm>
          <a:off x="2061594" y="0"/>
          <a:ext cx="3534910" cy="2501207"/>
        </a:xfrm>
        <a:prstGeom prst="trapezoid">
          <a:avLst>
            <a:gd name="adj" fmla="val 70664"/>
          </a:avLst>
        </a:prstGeom>
        <a:solidFill>
          <a:srgbClr val="00905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tr-TR" sz="4000" kern="1200" dirty="0"/>
        </a:p>
        <a:p>
          <a:pPr marL="0" lvl="0" indent="0" algn="ctr" defTabSz="1778000">
            <a:lnSpc>
              <a:spcPct val="90000"/>
            </a:lnSpc>
            <a:spcBef>
              <a:spcPct val="0"/>
            </a:spcBef>
            <a:spcAft>
              <a:spcPct val="35000"/>
            </a:spcAft>
            <a:buNone/>
          </a:pPr>
          <a:r>
            <a:rPr lang="tr-TR" sz="4400" kern="1200" dirty="0">
              <a:solidFill>
                <a:schemeClr val="bg1"/>
              </a:solidFill>
            </a:rPr>
            <a:t>Yetkinlik</a:t>
          </a:r>
        </a:p>
      </dsp:txBody>
      <dsp:txXfrm>
        <a:off x="2061594" y="0"/>
        <a:ext cx="3534910" cy="2501207"/>
      </dsp:txXfrm>
    </dsp:sp>
    <dsp:sp modelId="{07A115BE-EDB3-FC4D-A898-AED4C775AF7E}">
      <dsp:nvSpPr>
        <dsp:cNvPr id="0" name=""/>
        <dsp:cNvSpPr/>
      </dsp:nvSpPr>
      <dsp:spPr>
        <a:xfrm>
          <a:off x="1037796" y="2501207"/>
          <a:ext cx="5582506" cy="1448824"/>
        </a:xfrm>
        <a:prstGeom prst="trapezoid">
          <a:avLst>
            <a:gd name="adj" fmla="val 70664"/>
          </a:avLst>
        </a:prstGeom>
        <a:solidFill>
          <a:srgbClr val="FFC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tr-TR" sz="4400" kern="1200" dirty="0">
              <a:solidFill>
                <a:srgbClr val="002060"/>
              </a:solidFill>
            </a:rPr>
            <a:t>Beceri</a:t>
          </a:r>
        </a:p>
      </dsp:txBody>
      <dsp:txXfrm>
        <a:off x="2014735" y="2501207"/>
        <a:ext cx="3628629" cy="1448824"/>
      </dsp:txXfrm>
    </dsp:sp>
    <dsp:sp modelId="{2E6A7123-2E5C-064F-8C16-880E46270132}">
      <dsp:nvSpPr>
        <dsp:cNvPr id="0" name=""/>
        <dsp:cNvSpPr/>
      </dsp:nvSpPr>
      <dsp:spPr>
        <a:xfrm>
          <a:off x="0" y="3950032"/>
          <a:ext cx="7658100" cy="1468634"/>
        </a:xfrm>
        <a:prstGeom prst="trapezoid">
          <a:avLst>
            <a:gd name="adj" fmla="val 70664"/>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tr-TR" sz="4400" kern="1200" dirty="0">
              <a:solidFill>
                <a:schemeClr val="bg1"/>
              </a:solidFill>
            </a:rPr>
            <a:t>Bilgi</a:t>
          </a:r>
        </a:p>
      </dsp:txBody>
      <dsp:txXfrm>
        <a:off x="1340167" y="3950032"/>
        <a:ext cx="4977765" cy="14686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F74196-AD03-5040-8732-1F6AD1C94177}">
      <dsp:nvSpPr>
        <dsp:cNvPr id="0" name=""/>
        <dsp:cNvSpPr/>
      </dsp:nvSpPr>
      <dsp:spPr>
        <a:xfrm>
          <a:off x="0" y="0"/>
          <a:ext cx="8759034" cy="1058326"/>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tr-TR" sz="3200" kern="1200" dirty="0"/>
            <a:t>Program yeterlilikleri ve amaç</a:t>
          </a:r>
        </a:p>
      </dsp:txBody>
      <dsp:txXfrm>
        <a:off x="30997" y="30997"/>
        <a:ext cx="7527589" cy="996332"/>
      </dsp:txXfrm>
    </dsp:sp>
    <dsp:sp modelId="{90C4006B-616A-E243-B87D-B1DD793D1195}">
      <dsp:nvSpPr>
        <dsp:cNvPr id="0" name=""/>
        <dsp:cNvSpPr/>
      </dsp:nvSpPr>
      <dsp:spPr>
        <a:xfrm>
          <a:off x="733569" y="1250749"/>
          <a:ext cx="8759034" cy="1058326"/>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tr-TR" sz="3200" kern="1200" dirty="0"/>
            <a:t>Dersin amacı</a:t>
          </a:r>
        </a:p>
      </dsp:txBody>
      <dsp:txXfrm>
        <a:off x="764566" y="1281746"/>
        <a:ext cx="7275559" cy="996332"/>
      </dsp:txXfrm>
    </dsp:sp>
    <dsp:sp modelId="{F4B71ED8-897D-5749-A52C-965B87302305}">
      <dsp:nvSpPr>
        <dsp:cNvPr id="0" name=""/>
        <dsp:cNvSpPr/>
      </dsp:nvSpPr>
      <dsp:spPr>
        <a:xfrm>
          <a:off x="1456189" y="2501498"/>
          <a:ext cx="8759034" cy="1058326"/>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tr-TR" sz="3200" kern="1200" dirty="0"/>
            <a:t>Kazanım (öğrenme çıktıları)</a:t>
          </a:r>
        </a:p>
      </dsp:txBody>
      <dsp:txXfrm>
        <a:off x="1487186" y="2532495"/>
        <a:ext cx="7286507" cy="996332"/>
      </dsp:txXfrm>
    </dsp:sp>
    <dsp:sp modelId="{578CC6D3-DFFF-B146-8538-C155799E8546}">
      <dsp:nvSpPr>
        <dsp:cNvPr id="0" name=""/>
        <dsp:cNvSpPr/>
      </dsp:nvSpPr>
      <dsp:spPr>
        <a:xfrm>
          <a:off x="2189758" y="3752247"/>
          <a:ext cx="8759034" cy="1058326"/>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tr-TR" sz="3200" kern="1200" dirty="0"/>
            <a:t>Alt kazanımlar (alt öğrenme çıktıları)</a:t>
          </a:r>
        </a:p>
      </dsp:txBody>
      <dsp:txXfrm>
        <a:off x="2220755" y="3783244"/>
        <a:ext cx="7275559" cy="996332"/>
      </dsp:txXfrm>
    </dsp:sp>
    <dsp:sp modelId="{3866C661-056D-8A47-8486-A1982DC6C090}">
      <dsp:nvSpPr>
        <dsp:cNvPr id="0" name=""/>
        <dsp:cNvSpPr/>
      </dsp:nvSpPr>
      <dsp:spPr>
        <a:xfrm>
          <a:off x="8071122" y="810581"/>
          <a:ext cx="687912" cy="68791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tr-TR" sz="3100" kern="1200"/>
        </a:p>
      </dsp:txBody>
      <dsp:txXfrm>
        <a:off x="8225902" y="810581"/>
        <a:ext cx="378352" cy="517654"/>
      </dsp:txXfrm>
    </dsp:sp>
    <dsp:sp modelId="{AE639F93-25C2-7C4D-8909-ACEC19562E84}">
      <dsp:nvSpPr>
        <dsp:cNvPr id="0" name=""/>
        <dsp:cNvSpPr/>
      </dsp:nvSpPr>
      <dsp:spPr>
        <a:xfrm>
          <a:off x="8804691" y="2061330"/>
          <a:ext cx="687912" cy="68791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tr-TR" sz="3100" kern="1200"/>
        </a:p>
      </dsp:txBody>
      <dsp:txXfrm>
        <a:off x="8959471" y="2061330"/>
        <a:ext cx="378352" cy="517654"/>
      </dsp:txXfrm>
    </dsp:sp>
    <dsp:sp modelId="{85E98D0B-E28F-4A4B-AF1F-7F5793C6D127}">
      <dsp:nvSpPr>
        <dsp:cNvPr id="0" name=""/>
        <dsp:cNvSpPr/>
      </dsp:nvSpPr>
      <dsp:spPr>
        <a:xfrm>
          <a:off x="9527311" y="3312080"/>
          <a:ext cx="687912" cy="68791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tr-TR" sz="3100" kern="1200"/>
        </a:p>
      </dsp:txBody>
      <dsp:txXfrm>
        <a:off x="9682091" y="3312080"/>
        <a:ext cx="378352" cy="517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52D01-930E-BC4C-95B8-5B5E3583194F}">
      <dsp:nvSpPr>
        <dsp:cNvPr id="0" name=""/>
        <dsp:cNvSpPr/>
      </dsp:nvSpPr>
      <dsp:spPr>
        <a:xfrm>
          <a:off x="2486865" y="289"/>
          <a:ext cx="8452795" cy="1772151"/>
        </a:xfrm>
        <a:prstGeom prst="rightArrow">
          <a:avLst>
            <a:gd name="adj1" fmla="val 75000"/>
            <a:gd name="adj2" fmla="val 50000"/>
          </a:avLst>
        </a:prstGeom>
        <a:solidFill>
          <a:schemeClr val="accent5">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187325" lvl="1" indent="0" algn="l" defTabSz="1333500">
            <a:lnSpc>
              <a:spcPct val="90000"/>
            </a:lnSpc>
            <a:spcBef>
              <a:spcPct val="0"/>
            </a:spcBef>
            <a:spcAft>
              <a:spcPct val="15000"/>
            </a:spcAft>
            <a:buNone/>
            <a:tabLst/>
          </a:pPr>
          <a:r>
            <a:rPr lang="tr-TR" sz="3000" kern="1200" dirty="0"/>
            <a:t>Zihinsel performans</a:t>
          </a:r>
        </a:p>
        <a:p>
          <a:pPr marL="187325" lvl="1" indent="0" algn="l" defTabSz="1333500">
            <a:lnSpc>
              <a:spcPct val="90000"/>
            </a:lnSpc>
            <a:spcBef>
              <a:spcPct val="0"/>
            </a:spcBef>
            <a:spcAft>
              <a:spcPct val="15000"/>
            </a:spcAft>
            <a:buNone/>
            <a:tabLst/>
          </a:pPr>
          <a:r>
            <a:rPr lang="tr-TR" sz="3000" kern="1200" dirty="0"/>
            <a:t>Ne yapabilir? (-ebilme)</a:t>
          </a:r>
        </a:p>
        <a:p>
          <a:pPr marL="187325" lvl="1" indent="0" algn="l" defTabSz="1333500">
            <a:lnSpc>
              <a:spcPct val="90000"/>
            </a:lnSpc>
            <a:spcBef>
              <a:spcPct val="0"/>
            </a:spcBef>
            <a:spcAft>
              <a:spcPct val="15000"/>
            </a:spcAft>
            <a:buNone/>
            <a:tabLst/>
          </a:pPr>
          <a:r>
            <a:rPr lang="tr-TR" sz="3000" kern="1200" dirty="0"/>
            <a:t>Zeka, yetenek, beceri, yaratıcılık, başarı…</a:t>
          </a:r>
        </a:p>
      </dsp:txBody>
      <dsp:txXfrm>
        <a:off x="2486865" y="221808"/>
        <a:ext cx="7788238" cy="1329113"/>
      </dsp:txXfrm>
    </dsp:sp>
    <dsp:sp modelId="{2895B976-AD54-EE47-B03D-C50BB558E75B}">
      <dsp:nvSpPr>
        <dsp:cNvPr id="0" name=""/>
        <dsp:cNvSpPr/>
      </dsp:nvSpPr>
      <dsp:spPr>
        <a:xfrm>
          <a:off x="0" y="270547"/>
          <a:ext cx="2500912" cy="1231635"/>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tr-TR" sz="3600" kern="1200" dirty="0"/>
            <a:t>Bilişsel</a:t>
          </a:r>
        </a:p>
      </dsp:txBody>
      <dsp:txXfrm>
        <a:off x="60123" y="330670"/>
        <a:ext cx="2380666" cy="1111389"/>
      </dsp:txXfrm>
    </dsp:sp>
    <dsp:sp modelId="{BDD24323-272A-4448-9A0E-09D3547A04E5}">
      <dsp:nvSpPr>
        <dsp:cNvPr id="0" name=""/>
        <dsp:cNvSpPr/>
      </dsp:nvSpPr>
      <dsp:spPr>
        <a:xfrm>
          <a:off x="2590079" y="1895604"/>
          <a:ext cx="8358557" cy="1806021"/>
        </a:xfrm>
        <a:prstGeom prst="rightArrow">
          <a:avLst>
            <a:gd name="adj1" fmla="val 75000"/>
            <a:gd name="adj2" fmla="val 50000"/>
          </a:avLst>
        </a:prstGeom>
        <a:solidFill>
          <a:schemeClr val="accent2">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182563" lvl="1" indent="0" algn="l" defTabSz="1333500">
            <a:lnSpc>
              <a:spcPct val="90000"/>
            </a:lnSpc>
            <a:spcBef>
              <a:spcPct val="0"/>
            </a:spcBef>
            <a:spcAft>
              <a:spcPct val="15000"/>
            </a:spcAft>
            <a:buNone/>
            <a:tabLst/>
          </a:pPr>
          <a:r>
            <a:rPr lang="tr-TR" sz="3000" kern="1200" dirty="0"/>
            <a:t>Tipik, olağan davranış örüntüsü</a:t>
          </a:r>
        </a:p>
        <a:p>
          <a:pPr marL="182563" lvl="1" indent="0" algn="l" defTabSz="1333500">
            <a:lnSpc>
              <a:spcPct val="90000"/>
            </a:lnSpc>
            <a:spcBef>
              <a:spcPct val="0"/>
            </a:spcBef>
            <a:spcAft>
              <a:spcPct val="15000"/>
            </a:spcAft>
            <a:buNone/>
            <a:tabLst/>
          </a:pPr>
          <a:r>
            <a:rPr lang="tr-TR" sz="3000" kern="1200" dirty="0"/>
            <a:t>Ne yapar? Nasıl davranır?</a:t>
          </a:r>
        </a:p>
        <a:p>
          <a:pPr marL="182563" lvl="1" indent="0" algn="l" defTabSz="1333500">
            <a:lnSpc>
              <a:spcPct val="90000"/>
            </a:lnSpc>
            <a:spcBef>
              <a:spcPct val="0"/>
            </a:spcBef>
            <a:spcAft>
              <a:spcPct val="15000"/>
            </a:spcAft>
            <a:buNone/>
            <a:tabLst/>
          </a:pPr>
          <a:r>
            <a:rPr lang="tr-TR" sz="3000" kern="1200" dirty="0"/>
            <a:t>Kişilik, ilgi, tutum, stres, öz-yeterlilik, kaygı…</a:t>
          </a:r>
        </a:p>
      </dsp:txBody>
      <dsp:txXfrm>
        <a:off x="2590079" y="2121357"/>
        <a:ext cx="7681299" cy="1354515"/>
      </dsp:txXfrm>
    </dsp:sp>
    <dsp:sp modelId="{3F4E722A-DBE0-3747-A365-7B1F468EDE34}">
      <dsp:nvSpPr>
        <dsp:cNvPr id="0" name=""/>
        <dsp:cNvSpPr/>
      </dsp:nvSpPr>
      <dsp:spPr>
        <a:xfrm>
          <a:off x="0" y="2191430"/>
          <a:ext cx="2584719" cy="1231635"/>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tr-TR" sz="3600" kern="1200" dirty="0"/>
            <a:t>Duyuşsal</a:t>
          </a:r>
        </a:p>
      </dsp:txBody>
      <dsp:txXfrm>
        <a:off x="60123" y="2251553"/>
        <a:ext cx="2464473" cy="1111389"/>
      </dsp:txXfrm>
    </dsp:sp>
    <dsp:sp modelId="{32930F51-4963-AE4A-A82D-A8B440D5B912}">
      <dsp:nvSpPr>
        <dsp:cNvPr id="0" name=""/>
        <dsp:cNvSpPr/>
      </dsp:nvSpPr>
      <dsp:spPr>
        <a:xfrm>
          <a:off x="2613793" y="3824788"/>
          <a:ext cx="8334854" cy="1593588"/>
        </a:xfrm>
        <a:prstGeom prst="rightArrow">
          <a:avLst>
            <a:gd name="adj1" fmla="val 75000"/>
            <a:gd name="adj2" fmla="val 50000"/>
          </a:avLst>
        </a:prstGeom>
        <a:solidFill>
          <a:schemeClr val="accent6">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182563" lvl="1" indent="0" algn="l" defTabSz="1333500">
            <a:lnSpc>
              <a:spcPct val="90000"/>
            </a:lnSpc>
            <a:spcBef>
              <a:spcPct val="0"/>
            </a:spcBef>
            <a:spcAft>
              <a:spcPct val="15000"/>
            </a:spcAft>
            <a:buNone/>
            <a:tabLst/>
          </a:pPr>
          <a:r>
            <a:rPr lang="tr-TR" sz="3000" kern="1200" dirty="0"/>
            <a:t>Zihin-kas koordinasyonu</a:t>
          </a:r>
        </a:p>
        <a:p>
          <a:pPr marL="182563" lvl="1" indent="0" algn="l" defTabSz="1333500">
            <a:lnSpc>
              <a:spcPct val="90000"/>
            </a:lnSpc>
            <a:spcBef>
              <a:spcPct val="0"/>
            </a:spcBef>
            <a:spcAft>
              <a:spcPct val="15000"/>
            </a:spcAft>
            <a:buNone/>
            <a:tabLst/>
          </a:pPr>
          <a:r>
            <a:rPr lang="tr-TR" sz="3000" kern="1200" dirty="0"/>
            <a:t>Yazma, serum takma, pas verme, çizim yapma… </a:t>
          </a:r>
        </a:p>
      </dsp:txBody>
      <dsp:txXfrm>
        <a:off x="2613793" y="4023987"/>
        <a:ext cx="7737259" cy="1195191"/>
      </dsp:txXfrm>
    </dsp:sp>
    <dsp:sp modelId="{3670B238-4FB0-F545-9014-C7E1CAF45E60}">
      <dsp:nvSpPr>
        <dsp:cNvPr id="0" name=""/>
        <dsp:cNvSpPr/>
      </dsp:nvSpPr>
      <dsp:spPr>
        <a:xfrm>
          <a:off x="0" y="3988485"/>
          <a:ext cx="2608444" cy="1231635"/>
        </a:xfrm>
        <a:prstGeom prst="roundRect">
          <a:avLst/>
        </a:prstGeom>
        <a:solidFill>
          <a:srgbClr val="00905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tr-TR" sz="3600" kern="1200" dirty="0"/>
            <a:t>Psikomotor</a:t>
          </a:r>
        </a:p>
      </dsp:txBody>
      <dsp:txXfrm>
        <a:off x="60123" y="4048608"/>
        <a:ext cx="2488198" cy="11113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52D01-930E-BC4C-95B8-5B5E3583194F}">
      <dsp:nvSpPr>
        <dsp:cNvPr id="0" name=""/>
        <dsp:cNvSpPr/>
      </dsp:nvSpPr>
      <dsp:spPr>
        <a:xfrm>
          <a:off x="2486865" y="289"/>
          <a:ext cx="8452795" cy="1772151"/>
        </a:xfrm>
        <a:prstGeom prst="rightArrow">
          <a:avLst>
            <a:gd name="adj1" fmla="val 75000"/>
            <a:gd name="adj2" fmla="val 50000"/>
          </a:avLst>
        </a:prstGeom>
        <a:solidFill>
          <a:schemeClr val="accent5">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187325" lvl="1" indent="0" algn="l" defTabSz="1333500">
            <a:lnSpc>
              <a:spcPct val="90000"/>
            </a:lnSpc>
            <a:spcBef>
              <a:spcPct val="0"/>
            </a:spcBef>
            <a:spcAft>
              <a:spcPct val="15000"/>
            </a:spcAft>
            <a:buNone/>
            <a:tabLst/>
          </a:pPr>
          <a:r>
            <a:rPr lang="tr-TR" sz="3000" kern="1200" dirty="0"/>
            <a:t>Bloom’un bilişsel alan taksonomisi / Revizyon</a:t>
          </a:r>
          <a:endParaRPr lang="tr-TR" sz="800" kern="1200" dirty="0"/>
        </a:p>
        <a:p>
          <a:pPr marL="187325" lvl="1" indent="0" algn="l" defTabSz="1333500">
            <a:lnSpc>
              <a:spcPct val="90000"/>
            </a:lnSpc>
            <a:spcBef>
              <a:spcPct val="0"/>
            </a:spcBef>
            <a:spcAft>
              <a:spcPct val="15000"/>
            </a:spcAft>
            <a:buNone/>
            <a:tabLst/>
          </a:pPr>
          <a:r>
            <a:rPr lang="tr-TR" sz="3000" kern="1200" dirty="0"/>
            <a:t>Haladayna aşamalı eğitim hedefleri sınıflaması</a:t>
          </a:r>
        </a:p>
        <a:p>
          <a:pPr marL="187325" lvl="1" indent="0" algn="l" defTabSz="1333500">
            <a:lnSpc>
              <a:spcPct val="90000"/>
            </a:lnSpc>
            <a:spcBef>
              <a:spcPct val="0"/>
            </a:spcBef>
            <a:spcAft>
              <a:spcPct val="15000"/>
            </a:spcAft>
            <a:buNone/>
            <a:tabLst/>
          </a:pPr>
          <a:r>
            <a:rPr lang="tr-TR" sz="3000" kern="1200" dirty="0"/>
            <a:t>Marzano aşamalı eğitim hedefleri sınıflaması</a:t>
          </a:r>
        </a:p>
      </dsp:txBody>
      <dsp:txXfrm>
        <a:off x="2486865" y="221808"/>
        <a:ext cx="7788238" cy="1329113"/>
      </dsp:txXfrm>
    </dsp:sp>
    <dsp:sp modelId="{2895B976-AD54-EE47-B03D-C50BB558E75B}">
      <dsp:nvSpPr>
        <dsp:cNvPr id="0" name=""/>
        <dsp:cNvSpPr/>
      </dsp:nvSpPr>
      <dsp:spPr>
        <a:xfrm>
          <a:off x="0" y="270547"/>
          <a:ext cx="2500912" cy="1231635"/>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tr-TR" sz="3600" kern="1200" dirty="0"/>
            <a:t>Bilişsel</a:t>
          </a:r>
        </a:p>
      </dsp:txBody>
      <dsp:txXfrm>
        <a:off x="60123" y="330670"/>
        <a:ext cx="2380666" cy="1111389"/>
      </dsp:txXfrm>
    </dsp:sp>
    <dsp:sp modelId="{BDD24323-272A-4448-9A0E-09D3547A04E5}">
      <dsp:nvSpPr>
        <dsp:cNvPr id="0" name=""/>
        <dsp:cNvSpPr/>
      </dsp:nvSpPr>
      <dsp:spPr>
        <a:xfrm>
          <a:off x="2590079" y="1895604"/>
          <a:ext cx="8358557" cy="1806021"/>
        </a:xfrm>
        <a:prstGeom prst="rightArrow">
          <a:avLst>
            <a:gd name="adj1" fmla="val 75000"/>
            <a:gd name="adj2" fmla="val 50000"/>
          </a:avLst>
        </a:prstGeom>
        <a:solidFill>
          <a:schemeClr val="accent2">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182563" lvl="1" indent="0" algn="l" defTabSz="1333500">
            <a:lnSpc>
              <a:spcPct val="90000"/>
            </a:lnSpc>
            <a:spcBef>
              <a:spcPct val="0"/>
            </a:spcBef>
            <a:spcAft>
              <a:spcPct val="15000"/>
            </a:spcAft>
            <a:buNone/>
            <a:tabLst/>
          </a:pPr>
          <a:r>
            <a:rPr lang="tr-TR" sz="3000" kern="1200" dirty="0"/>
            <a:t>Duyuşsal alan taksonomisi</a:t>
          </a:r>
        </a:p>
      </dsp:txBody>
      <dsp:txXfrm>
        <a:off x="2590079" y="2121357"/>
        <a:ext cx="7681299" cy="1354515"/>
      </dsp:txXfrm>
    </dsp:sp>
    <dsp:sp modelId="{3F4E722A-DBE0-3747-A365-7B1F468EDE34}">
      <dsp:nvSpPr>
        <dsp:cNvPr id="0" name=""/>
        <dsp:cNvSpPr/>
      </dsp:nvSpPr>
      <dsp:spPr>
        <a:xfrm>
          <a:off x="0" y="2191430"/>
          <a:ext cx="2584719" cy="1231635"/>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tr-TR" sz="3600" kern="1200" dirty="0"/>
            <a:t>Duyuşsal</a:t>
          </a:r>
        </a:p>
      </dsp:txBody>
      <dsp:txXfrm>
        <a:off x="60123" y="2251553"/>
        <a:ext cx="2464473" cy="1111389"/>
      </dsp:txXfrm>
    </dsp:sp>
    <dsp:sp modelId="{32930F51-4963-AE4A-A82D-A8B440D5B912}">
      <dsp:nvSpPr>
        <dsp:cNvPr id="0" name=""/>
        <dsp:cNvSpPr/>
      </dsp:nvSpPr>
      <dsp:spPr>
        <a:xfrm>
          <a:off x="2613793" y="3824788"/>
          <a:ext cx="8334854" cy="1593588"/>
        </a:xfrm>
        <a:prstGeom prst="rightArrow">
          <a:avLst>
            <a:gd name="adj1" fmla="val 75000"/>
            <a:gd name="adj2" fmla="val 50000"/>
          </a:avLst>
        </a:prstGeom>
        <a:solidFill>
          <a:schemeClr val="accent6">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182563" lvl="1" indent="0" algn="l" defTabSz="1333500">
            <a:lnSpc>
              <a:spcPct val="90000"/>
            </a:lnSpc>
            <a:spcBef>
              <a:spcPct val="0"/>
            </a:spcBef>
            <a:spcAft>
              <a:spcPct val="15000"/>
            </a:spcAft>
            <a:buNone/>
            <a:tabLst/>
          </a:pPr>
          <a:r>
            <a:rPr lang="tr-TR" sz="3000" kern="1200" dirty="0"/>
            <a:t>Psikomotor (devinişsel) alan taksonomisi </a:t>
          </a:r>
        </a:p>
      </dsp:txBody>
      <dsp:txXfrm>
        <a:off x="2613793" y="4023987"/>
        <a:ext cx="7737259" cy="1195191"/>
      </dsp:txXfrm>
    </dsp:sp>
    <dsp:sp modelId="{3670B238-4FB0-F545-9014-C7E1CAF45E60}">
      <dsp:nvSpPr>
        <dsp:cNvPr id="0" name=""/>
        <dsp:cNvSpPr/>
      </dsp:nvSpPr>
      <dsp:spPr>
        <a:xfrm>
          <a:off x="0" y="3988485"/>
          <a:ext cx="2608444" cy="1231635"/>
        </a:xfrm>
        <a:prstGeom prst="roundRect">
          <a:avLst/>
        </a:prstGeom>
        <a:solidFill>
          <a:srgbClr val="00905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tr-TR" sz="3600" kern="1200" dirty="0"/>
            <a:t>Psikomotor</a:t>
          </a:r>
        </a:p>
      </dsp:txBody>
      <dsp:txXfrm>
        <a:off x="60123" y="4048608"/>
        <a:ext cx="2488198" cy="111138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E8D9610-ACC9-8941-AEB9-379B081A8EC7}"/>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BEE2BFAE-9998-754E-A1BE-53CC2E28EA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8F76D5F-694E-A245-86A0-55ACB713C865}"/>
              </a:ext>
            </a:extLst>
          </p:cNvPr>
          <p:cNvSpPr>
            <a:spLocks noGrp="1"/>
          </p:cNvSpPr>
          <p:nvPr>
            <p:ph type="dt" sz="half" idx="10"/>
          </p:nvPr>
        </p:nvSpPr>
        <p:spPr/>
        <p:txBody>
          <a:bodyPr/>
          <a:lstStyle/>
          <a:p>
            <a:fld id="{39700FD0-3543-B949-BB39-1FFF048C12D8}" type="datetimeFigureOut">
              <a:rPr lang="tr-TR" smtClean="0"/>
              <a:t>14.04.2025</a:t>
            </a:fld>
            <a:endParaRPr lang="tr-TR"/>
          </a:p>
        </p:txBody>
      </p:sp>
      <p:sp>
        <p:nvSpPr>
          <p:cNvPr id="5" name="Alt Bilgi Yer Tutucusu 4">
            <a:extLst>
              <a:ext uri="{FF2B5EF4-FFF2-40B4-BE49-F238E27FC236}">
                <a16:creationId xmlns:a16="http://schemas.microsoft.com/office/drawing/2014/main" id="{B5844396-003D-8444-BFCE-5E82A4076DA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6F00048-F1DA-B049-956C-D598D8120F17}"/>
              </a:ext>
            </a:extLst>
          </p:cNvPr>
          <p:cNvSpPr>
            <a:spLocks noGrp="1"/>
          </p:cNvSpPr>
          <p:nvPr>
            <p:ph type="sldNum" sz="quarter" idx="12"/>
          </p:nvPr>
        </p:nvSpPr>
        <p:spPr/>
        <p:txBody>
          <a:bodyPr/>
          <a:lstStyle/>
          <a:p>
            <a:fld id="{DB76A0A2-69B7-5F4F-9E3F-B8F3D50C28AE}" type="slidenum">
              <a:rPr lang="tr-TR" smtClean="0"/>
              <a:t>‹#›</a:t>
            </a:fld>
            <a:endParaRPr lang="tr-TR"/>
          </a:p>
        </p:txBody>
      </p:sp>
    </p:spTree>
    <p:extLst>
      <p:ext uri="{BB962C8B-B14F-4D97-AF65-F5344CB8AC3E}">
        <p14:creationId xmlns:p14="http://schemas.microsoft.com/office/powerpoint/2010/main" val="1020334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AC8DBB-3133-D746-8D64-3C993042DDF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236E2D6B-C8BB-BA4D-A070-28E5698CC6BB}"/>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0A96E64-9E4F-3C43-9B81-D507E5F549FF}"/>
              </a:ext>
            </a:extLst>
          </p:cNvPr>
          <p:cNvSpPr>
            <a:spLocks noGrp="1"/>
          </p:cNvSpPr>
          <p:nvPr>
            <p:ph type="dt" sz="half" idx="10"/>
          </p:nvPr>
        </p:nvSpPr>
        <p:spPr/>
        <p:txBody>
          <a:bodyPr/>
          <a:lstStyle/>
          <a:p>
            <a:fld id="{39700FD0-3543-B949-BB39-1FFF048C12D8}" type="datetimeFigureOut">
              <a:rPr lang="tr-TR" smtClean="0"/>
              <a:t>14.04.2025</a:t>
            </a:fld>
            <a:endParaRPr lang="tr-TR"/>
          </a:p>
        </p:txBody>
      </p:sp>
      <p:sp>
        <p:nvSpPr>
          <p:cNvPr id="5" name="Alt Bilgi Yer Tutucusu 4">
            <a:extLst>
              <a:ext uri="{FF2B5EF4-FFF2-40B4-BE49-F238E27FC236}">
                <a16:creationId xmlns:a16="http://schemas.microsoft.com/office/drawing/2014/main" id="{A2A5E754-619B-8944-91B3-AC831C8CC48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B8C9EE1-5A7D-BC45-8AC1-02DDA3657FA1}"/>
              </a:ext>
            </a:extLst>
          </p:cNvPr>
          <p:cNvSpPr>
            <a:spLocks noGrp="1"/>
          </p:cNvSpPr>
          <p:nvPr>
            <p:ph type="sldNum" sz="quarter" idx="12"/>
          </p:nvPr>
        </p:nvSpPr>
        <p:spPr/>
        <p:txBody>
          <a:bodyPr/>
          <a:lstStyle/>
          <a:p>
            <a:fld id="{DB76A0A2-69B7-5F4F-9E3F-B8F3D50C28AE}" type="slidenum">
              <a:rPr lang="tr-TR" smtClean="0"/>
              <a:t>‹#›</a:t>
            </a:fld>
            <a:endParaRPr lang="tr-TR"/>
          </a:p>
        </p:txBody>
      </p:sp>
    </p:spTree>
    <p:extLst>
      <p:ext uri="{BB962C8B-B14F-4D97-AF65-F5344CB8AC3E}">
        <p14:creationId xmlns:p14="http://schemas.microsoft.com/office/powerpoint/2010/main" val="3315552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61FDBC28-DEFD-384C-AD7F-6CCD9F7A366A}"/>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00FA61AE-DF3A-1D4B-8C1F-2E8024986FDF}"/>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0839E0A-2CA2-1D42-AE6D-AAB8B5C52012}"/>
              </a:ext>
            </a:extLst>
          </p:cNvPr>
          <p:cNvSpPr>
            <a:spLocks noGrp="1"/>
          </p:cNvSpPr>
          <p:nvPr>
            <p:ph type="dt" sz="half" idx="10"/>
          </p:nvPr>
        </p:nvSpPr>
        <p:spPr/>
        <p:txBody>
          <a:bodyPr/>
          <a:lstStyle/>
          <a:p>
            <a:fld id="{39700FD0-3543-B949-BB39-1FFF048C12D8}" type="datetimeFigureOut">
              <a:rPr lang="tr-TR" smtClean="0"/>
              <a:t>14.04.2025</a:t>
            </a:fld>
            <a:endParaRPr lang="tr-TR"/>
          </a:p>
        </p:txBody>
      </p:sp>
      <p:sp>
        <p:nvSpPr>
          <p:cNvPr id="5" name="Alt Bilgi Yer Tutucusu 4">
            <a:extLst>
              <a:ext uri="{FF2B5EF4-FFF2-40B4-BE49-F238E27FC236}">
                <a16:creationId xmlns:a16="http://schemas.microsoft.com/office/drawing/2014/main" id="{5E0DC7DD-FBC6-734B-B01B-22A8BBB3908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F83E518-E8C3-2940-9E35-BD4007E3F027}"/>
              </a:ext>
            </a:extLst>
          </p:cNvPr>
          <p:cNvSpPr>
            <a:spLocks noGrp="1"/>
          </p:cNvSpPr>
          <p:nvPr>
            <p:ph type="sldNum" sz="quarter" idx="12"/>
          </p:nvPr>
        </p:nvSpPr>
        <p:spPr/>
        <p:txBody>
          <a:bodyPr/>
          <a:lstStyle/>
          <a:p>
            <a:fld id="{DB76A0A2-69B7-5F4F-9E3F-B8F3D50C28AE}" type="slidenum">
              <a:rPr lang="tr-TR" smtClean="0"/>
              <a:t>‹#›</a:t>
            </a:fld>
            <a:endParaRPr lang="tr-TR"/>
          </a:p>
        </p:txBody>
      </p:sp>
    </p:spTree>
    <p:extLst>
      <p:ext uri="{BB962C8B-B14F-4D97-AF65-F5344CB8AC3E}">
        <p14:creationId xmlns:p14="http://schemas.microsoft.com/office/powerpoint/2010/main" val="3001712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531E230-C6BD-2E49-9852-976338683B4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0DF1757-9C36-1D4D-84A0-3BE37994792C}"/>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DDC463C-396D-AD42-949C-0EF7B95AB569}"/>
              </a:ext>
            </a:extLst>
          </p:cNvPr>
          <p:cNvSpPr>
            <a:spLocks noGrp="1"/>
          </p:cNvSpPr>
          <p:nvPr>
            <p:ph type="dt" sz="half" idx="10"/>
          </p:nvPr>
        </p:nvSpPr>
        <p:spPr/>
        <p:txBody>
          <a:bodyPr/>
          <a:lstStyle/>
          <a:p>
            <a:fld id="{39700FD0-3543-B949-BB39-1FFF048C12D8}" type="datetimeFigureOut">
              <a:rPr lang="tr-TR" smtClean="0"/>
              <a:t>14.04.2025</a:t>
            </a:fld>
            <a:endParaRPr lang="tr-TR"/>
          </a:p>
        </p:txBody>
      </p:sp>
      <p:sp>
        <p:nvSpPr>
          <p:cNvPr id="5" name="Alt Bilgi Yer Tutucusu 4">
            <a:extLst>
              <a:ext uri="{FF2B5EF4-FFF2-40B4-BE49-F238E27FC236}">
                <a16:creationId xmlns:a16="http://schemas.microsoft.com/office/drawing/2014/main" id="{36B4B29D-E46C-054D-81E9-BB8B89A2EC1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FC674DF-275C-804E-9E0E-E913170DE921}"/>
              </a:ext>
            </a:extLst>
          </p:cNvPr>
          <p:cNvSpPr>
            <a:spLocks noGrp="1"/>
          </p:cNvSpPr>
          <p:nvPr>
            <p:ph type="sldNum" sz="quarter" idx="12"/>
          </p:nvPr>
        </p:nvSpPr>
        <p:spPr/>
        <p:txBody>
          <a:bodyPr/>
          <a:lstStyle/>
          <a:p>
            <a:fld id="{DB76A0A2-69B7-5F4F-9E3F-B8F3D50C28AE}" type="slidenum">
              <a:rPr lang="tr-TR" smtClean="0"/>
              <a:t>‹#›</a:t>
            </a:fld>
            <a:endParaRPr lang="tr-TR"/>
          </a:p>
        </p:txBody>
      </p:sp>
    </p:spTree>
    <p:extLst>
      <p:ext uri="{BB962C8B-B14F-4D97-AF65-F5344CB8AC3E}">
        <p14:creationId xmlns:p14="http://schemas.microsoft.com/office/powerpoint/2010/main" val="1905126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4C845D7-5BF1-6A4B-83B8-AE6BDFAF8523}"/>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99261408-7CC3-5C4E-A636-585071E925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AD8AB417-EF93-9E42-B7FA-EB0EE154E4C2}"/>
              </a:ext>
            </a:extLst>
          </p:cNvPr>
          <p:cNvSpPr>
            <a:spLocks noGrp="1"/>
          </p:cNvSpPr>
          <p:nvPr>
            <p:ph type="dt" sz="half" idx="10"/>
          </p:nvPr>
        </p:nvSpPr>
        <p:spPr/>
        <p:txBody>
          <a:bodyPr/>
          <a:lstStyle/>
          <a:p>
            <a:fld id="{39700FD0-3543-B949-BB39-1FFF048C12D8}" type="datetimeFigureOut">
              <a:rPr lang="tr-TR" smtClean="0"/>
              <a:t>14.04.2025</a:t>
            </a:fld>
            <a:endParaRPr lang="tr-TR"/>
          </a:p>
        </p:txBody>
      </p:sp>
      <p:sp>
        <p:nvSpPr>
          <p:cNvPr id="5" name="Alt Bilgi Yer Tutucusu 4">
            <a:extLst>
              <a:ext uri="{FF2B5EF4-FFF2-40B4-BE49-F238E27FC236}">
                <a16:creationId xmlns:a16="http://schemas.microsoft.com/office/drawing/2014/main" id="{37B60A29-3F57-EF4B-9DE1-62A1182F6E4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7B875D3-6C47-7344-82A8-88B0A5C219E6}"/>
              </a:ext>
            </a:extLst>
          </p:cNvPr>
          <p:cNvSpPr>
            <a:spLocks noGrp="1"/>
          </p:cNvSpPr>
          <p:nvPr>
            <p:ph type="sldNum" sz="quarter" idx="12"/>
          </p:nvPr>
        </p:nvSpPr>
        <p:spPr/>
        <p:txBody>
          <a:bodyPr/>
          <a:lstStyle/>
          <a:p>
            <a:fld id="{DB76A0A2-69B7-5F4F-9E3F-B8F3D50C28AE}" type="slidenum">
              <a:rPr lang="tr-TR" smtClean="0"/>
              <a:t>‹#›</a:t>
            </a:fld>
            <a:endParaRPr lang="tr-TR"/>
          </a:p>
        </p:txBody>
      </p:sp>
    </p:spTree>
    <p:extLst>
      <p:ext uri="{BB962C8B-B14F-4D97-AF65-F5344CB8AC3E}">
        <p14:creationId xmlns:p14="http://schemas.microsoft.com/office/powerpoint/2010/main" val="190427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5CBC525-7350-8C42-8DF3-B47ABCE5D345}"/>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89E4C6D-1BAC-124F-B97C-846C54576F93}"/>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BC0DE0F0-6348-E849-8C3B-C613DE2351FF}"/>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678FB8FD-4AF0-794E-91F5-DDFB0F1DDCDB}"/>
              </a:ext>
            </a:extLst>
          </p:cNvPr>
          <p:cNvSpPr>
            <a:spLocks noGrp="1"/>
          </p:cNvSpPr>
          <p:nvPr>
            <p:ph type="dt" sz="half" idx="10"/>
          </p:nvPr>
        </p:nvSpPr>
        <p:spPr/>
        <p:txBody>
          <a:bodyPr/>
          <a:lstStyle/>
          <a:p>
            <a:fld id="{39700FD0-3543-B949-BB39-1FFF048C12D8}" type="datetimeFigureOut">
              <a:rPr lang="tr-TR" smtClean="0"/>
              <a:t>14.04.2025</a:t>
            </a:fld>
            <a:endParaRPr lang="tr-TR"/>
          </a:p>
        </p:txBody>
      </p:sp>
      <p:sp>
        <p:nvSpPr>
          <p:cNvPr id="6" name="Alt Bilgi Yer Tutucusu 5">
            <a:extLst>
              <a:ext uri="{FF2B5EF4-FFF2-40B4-BE49-F238E27FC236}">
                <a16:creationId xmlns:a16="http://schemas.microsoft.com/office/drawing/2014/main" id="{7788BEDA-0EAA-3346-8CAE-D67436F9335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D39BD89-1329-9D4C-B285-42AAA90F4ADA}"/>
              </a:ext>
            </a:extLst>
          </p:cNvPr>
          <p:cNvSpPr>
            <a:spLocks noGrp="1"/>
          </p:cNvSpPr>
          <p:nvPr>
            <p:ph type="sldNum" sz="quarter" idx="12"/>
          </p:nvPr>
        </p:nvSpPr>
        <p:spPr/>
        <p:txBody>
          <a:bodyPr/>
          <a:lstStyle/>
          <a:p>
            <a:fld id="{DB76A0A2-69B7-5F4F-9E3F-B8F3D50C28AE}" type="slidenum">
              <a:rPr lang="tr-TR" smtClean="0"/>
              <a:t>‹#›</a:t>
            </a:fld>
            <a:endParaRPr lang="tr-TR"/>
          </a:p>
        </p:txBody>
      </p:sp>
    </p:spTree>
    <p:extLst>
      <p:ext uri="{BB962C8B-B14F-4D97-AF65-F5344CB8AC3E}">
        <p14:creationId xmlns:p14="http://schemas.microsoft.com/office/powerpoint/2010/main" val="1973377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279DFC-4E37-3E44-BDE5-663F8C04A50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4A38BF0-35D4-C046-9463-2250E4F916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D82C5738-0A28-244C-BD54-1B07C9A21143}"/>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C94CD561-9946-2E43-B5B7-7541CA4591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8B3A359D-9766-B345-B045-CEDFAEC71D48}"/>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D0FF8112-23AB-9843-9058-5AD7F3CDD9BF}"/>
              </a:ext>
            </a:extLst>
          </p:cNvPr>
          <p:cNvSpPr>
            <a:spLocks noGrp="1"/>
          </p:cNvSpPr>
          <p:nvPr>
            <p:ph type="dt" sz="half" idx="10"/>
          </p:nvPr>
        </p:nvSpPr>
        <p:spPr/>
        <p:txBody>
          <a:bodyPr/>
          <a:lstStyle/>
          <a:p>
            <a:fld id="{39700FD0-3543-B949-BB39-1FFF048C12D8}" type="datetimeFigureOut">
              <a:rPr lang="tr-TR" smtClean="0"/>
              <a:t>14.04.2025</a:t>
            </a:fld>
            <a:endParaRPr lang="tr-TR"/>
          </a:p>
        </p:txBody>
      </p:sp>
      <p:sp>
        <p:nvSpPr>
          <p:cNvPr id="8" name="Alt Bilgi Yer Tutucusu 7">
            <a:extLst>
              <a:ext uri="{FF2B5EF4-FFF2-40B4-BE49-F238E27FC236}">
                <a16:creationId xmlns:a16="http://schemas.microsoft.com/office/drawing/2014/main" id="{A2A837CF-2F48-8E43-A4B6-32021D366DBC}"/>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1EF637A4-CF3F-B64D-B07D-509224A01B64}"/>
              </a:ext>
            </a:extLst>
          </p:cNvPr>
          <p:cNvSpPr>
            <a:spLocks noGrp="1"/>
          </p:cNvSpPr>
          <p:nvPr>
            <p:ph type="sldNum" sz="quarter" idx="12"/>
          </p:nvPr>
        </p:nvSpPr>
        <p:spPr/>
        <p:txBody>
          <a:bodyPr/>
          <a:lstStyle/>
          <a:p>
            <a:fld id="{DB76A0A2-69B7-5F4F-9E3F-B8F3D50C28AE}" type="slidenum">
              <a:rPr lang="tr-TR" smtClean="0"/>
              <a:t>‹#›</a:t>
            </a:fld>
            <a:endParaRPr lang="tr-TR"/>
          </a:p>
        </p:txBody>
      </p:sp>
    </p:spTree>
    <p:extLst>
      <p:ext uri="{BB962C8B-B14F-4D97-AF65-F5344CB8AC3E}">
        <p14:creationId xmlns:p14="http://schemas.microsoft.com/office/powerpoint/2010/main" val="425213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BC544B-1A97-1540-BA68-18B0BDB56305}"/>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0F2DFE8A-0F22-2A4D-8861-9353F692B8BF}"/>
              </a:ext>
            </a:extLst>
          </p:cNvPr>
          <p:cNvSpPr>
            <a:spLocks noGrp="1"/>
          </p:cNvSpPr>
          <p:nvPr>
            <p:ph type="dt" sz="half" idx="10"/>
          </p:nvPr>
        </p:nvSpPr>
        <p:spPr/>
        <p:txBody>
          <a:bodyPr/>
          <a:lstStyle/>
          <a:p>
            <a:fld id="{39700FD0-3543-B949-BB39-1FFF048C12D8}" type="datetimeFigureOut">
              <a:rPr lang="tr-TR" smtClean="0"/>
              <a:t>14.04.2025</a:t>
            </a:fld>
            <a:endParaRPr lang="tr-TR"/>
          </a:p>
        </p:txBody>
      </p:sp>
      <p:sp>
        <p:nvSpPr>
          <p:cNvPr id="4" name="Alt Bilgi Yer Tutucusu 3">
            <a:extLst>
              <a:ext uri="{FF2B5EF4-FFF2-40B4-BE49-F238E27FC236}">
                <a16:creationId xmlns:a16="http://schemas.microsoft.com/office/drawing/2014/main" id="{9BD57CA3-E53E-A34E-8392-D4D23F7A089A}"/>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6FED03B8-9147-DB47-B4A9-7F80EBFCD2B7}"/>
              </a:ext>
            </a:extLst>
          </p:cNvPr>
          <p:cNvSpPr>
            <a:spLocks noGrp="1"/>
          </p:cNvSpPr>
          <p:nvPr>
            <p:ph type="sldNum" sz="quarter" idx="12"/>
          </p:nvPr>
        </p:nvSpPr>
        <p:spPr/>
        <p:txBody>
          <a:bodyPr/>
          <a:lstStyle/>
          <a:p>
            <a:fld id="{DB76A0A2-69B7-5F4F-9E3F-B8F3D50C28AE}" type="slidenum">
              <a:rPr lang="tr-TR" smtClean="0"/>
              <a:t>‹#›</a:t>
            </a:fld>
            <a:endParaRPr lang="tr-TR"/>
          </a:p>
        </p:txBody>
      </p:sp>
    </p:spTree>
    <p:extLst>
      <p:ext uri="{BB962C8B-B14F-4D97-AF65-F5344CB8AC3E}">
        <p14:creationId xmlns:p14="http://schemas.microsoft.com/office/powerpoint/2010/main" val="3838337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97442831-CA87-A043-B463-058D075D0401}"/>
              </a:ext>
            </a:extLst>
          </p:cNvPr>
          <p:cNvSpPr>
            <a:spLocks noGrp="1"/>
          </p:cNvSpPr>
          <p:nvPr>
            <p:ph type="dt" sz="half" idx="10"/>
          </p:nvPr>
        </p:nvSpPr>
        <p:spPr/>
        <p:txBody>
          <a:bodyPr/>
          <a:lstStyle/>
          <a:p>
            <a:fld id="{39700FD0-3543-B949-BB39-1FFF048C12D8}" type="datetimeFigureOut">
              <a:rPr lang="tr-TR" smtClean="0"/>
              <a:t>14.04.2025</a:t>
            </a:fld>
            <a:endParaRPr lang="tr-TR"/>
          </a:p>
        </p:txBody>
      </p:sp>
      <p:sp>
        <p:nvSpPr>
          <p:cNvPr id="3" name="Alt Bilgi Yer Tutucusu 2">
            <a:extLst>
              <a:ext uri="{FF2B5EF4-FFF2-40B4-BE49-F238E27FC236}">
                <a16:creationId xmlns:a16="http://schemas.microsoft.com/office/drawing/2014/main" id="{85CE6454-6E2D-7749-AD7E-9EB05C16D0C5}"/>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16789A92-956A-1746-8895-77014884B531}"/>
              </a:ext>
            </a:extLst>
          </p:cNvPr>
          <p:cNvSpPr>
            <a:spLocks noGrp="1"/>
          </p:cNvSpPr>
          <p:nvPr>
            <p:ph type="sldNum" sz="quarter" idx="12"/>
          </p:nvPr>
        </p:nvSpPr>
        <p:spPr/>
        <p:txBody>
          <a:bodyPr/>
          <a:lstStyle/>
          <a:p>
            <a:fld id="{DB76A0A2-69B7-5F4F-9E3F-B8F3D50C28AE}" type="slidenum">
              <a:rPr lang="tr-TR" smtClean="0"/>
              <a:t>‹#›</a:t>
            </a:fld>
            <a:endParaRPr lang="tr-TR"/>
          </a:p>
        </p:txBody>
      </p:sp>
    </p:spTree>
    <p:extLst>
      <p:ext uri="{BB962C8B-B14F-4D97-AF65-F5344CB8AC3E}">
        <p14:creationId xmlns:p14="http://schemas.microsoft.com/office/powerpoint/2010/main" val="4173364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9DA5688-628C-904A-AE1A-F2F0192EBC6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A5718962-293D-4E47-B3D3-F637634F8B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403607D4-DE4B-6B4F-98B5-8485D2D426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0A69FF8-CFCF-CA45-AE05-59A8E95D2288}"/>
              </a:ext>
            </a:extLst>
          </p:cNvPr>
          <p:cNvSpPr>
            <a:spLocks noGrp="1"/>
          </p:cNvSpPr>
          <p:nvPr>
            <p:ph type="dt" sz="half" idx="10"/>
          </p:nvPr>
        </p:nvSpPr>
        <p:spPr/>
        <p:txBody>
          <a:bodyPr/>
          <a:lstStyle/>
          <a:p>
            <a:fld id="{39700FD0-3543-B949-BB39-1FFF048C12D8}" type="datetimeFigureOut">
              <a:rPr lang="tr-TR" smtClean="0"/>
              <a:t>14.04.2025</a:t>
            </a:fld>
            <a:endParaRPr lang="tr-TR"/>
          </a:p>
        </p:txBody>
      </p:sp>
      <p:sp>
        <p:nvSpPr>
          <p:cNvPr id="6" name="Alt Bilgi Yer Tutucusu 5">
            <a:extLst>
              <a:ext uri="{FF2B5EF4-FFF2-40B4-BE49-F238E27FC236}">
                <a16:creationId xmlns:a16="http://schemas.microsoft.com/office/drawing/2014/main" id="{F307A6AF-A0A3-F44B-83B4-31D770B2B69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B01BC94-0C3F-EA44-BC34-02FE165C1B47}"/>
              </a:ext>
            </a:extLst>
          </p:cNvPr>
          <p:cNvSpPr>
            <a:spLocks noGrp="1"/>
          </p:cNvSpPr>
          <p:nvPr>
            <p:ph type="sldNum" sz="quarter" idx="12"/>
          </p:nvPr>
        </p:nvSpPr>
        <p:spPr/>
        <p:txBody>
          <a:bodyPr/>
          <a:lstStyle/>
          <a:p>
            <a:fld id="{DB76A0A2-69B7-5F4F-9E3F-B8F3D50C28AE}" type="slidenum">
              <a:rPr lang="tr-TR" smtClean="0"/>
              <a:t>‹#›</a:t>
            </a:fld>
            <a:endParaRPr lang="tr-TR"/>
          </a:p>
        </p:txBody>
      </p:sp>
    </p:spTree>
    <p:extLst>
      <p:ext uri="{BB962C8B-B14F-4D97-AF65-F5344CB8AC3E}">
        <p14:creationId xmlns:p14="http://schemas.microsoft.com/office/powerpoint/2010/main" val="1605243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4EC717-ADFE-E04F-AC54-46D8C293D98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DB10507F-994B-ED4D-A4E8-67899DA018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940A6877-44DB-9841-84D2-B7337B66FD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5D7818E-AD7A-224D-AD40-F1342A3CBE67}"/>
              </a:ext>
            </a:extLst>
          </p:cNvPr>
          <p:cNvSpPr>
            <a:spLocks noGrp="1"/>
          </p:cNvSpPr>
          <p:nvPr>
            <p:ph type="dt" sz="half" idx="10"/>
          </p:nvPr>
        </p:nvSpPr>
        <p:spPr/>
        <p:txBody>
          <a:bodyPr/>
          <a:lstStyle/>
          <a:p>
            <a:fld id="{39700FD0-3543-B949-BB39-1FFF048C12D8}" type="datetimeFigureOut">
              <a:rPr lang="tr-TR" smtClean="0"/>
              <a:t>14.04.2025</a:t>
            </a:fld>
            <a:endParaRPr lang="tr-TR"/>
          </a:p>
        </p:txBody>
      </p:sp>
      <p:sp>
        <p:nvSpPr>
          <p:cNvPr id="6" name="Alt Bilgi Yer Tutucusu 5">
            <a:extLst>
              <a:ext uri="{FF2B5EF4-FFF2-40B4-BE49-F238E27FC236}">
                <a16:creationId xmlns:a16="http://schemas.microsoft.com/office/drawing/2014/main" id="{45B8B104-D7B0-5D49-8E71-D2755051B17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BCDD4AE-14BA-1B45-A726-A0494C91D317}"/>
              </a:ext>
            </a:extLst>
          </p:cNvPr>
          <p:cNvSpPr>
            <a:spLocks noGrp="1"/>
          </p:cNvSpPr>
          <p:nvPr>
            <p:ph type="sldNum" sz="quarter" idx="12"/>
          </p:nvPr>
        </p:nvSpPr>
        <p:spPr/>
        <p:txBody>
          <a:bodyPr/>
          <a:lstStyle/>
          <a:p>
            <a:fld id="{DB76A0A2-69B7-5F4F-9E3F-B8F3D50C28AE}" type="slidenum">
              <a:rPr lang="tr-TR" smtClean="0"/>
              <a:t>‹#›</a:t>
            </a:fld>
            <a:endParaRPr lang="tr-TR"/>
          </a:p>
        </p:txBody>
      </p:sp>
    </p:spTree>
    <p:extLst>
      <p:ext uri="{BB962C8B-B14F-4D97-AF65-F5344CB8AC3E}">
        <p14:creationId xmlns:p14="http://schemas.microsoft.com/office/powerpoint/2010/main" val="1447956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8CA6AB29-0484-6149-9451-131874D487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C169D02A-4B26-1641-B2EB-150C2385BB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F9D6732-AA7E-FB41-8919-6E02AAB97B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700FD0-3543-B949-BB39-1FFF048C12D8}" type="datetimeFigureOut">
              <a:rPr lang="tr-TR" smtClean="0"/>
              <a:t>14.04.2025</a:t>
            </a:fld>
            <a:endParaRPr lang="tr-TR"/>
          </a:p>
        </p:txBody>
      </p:sp>
      <p:sp>
        <p:nvSpPr>
          <p:cNvPr id="5" name="Alt Bilgi Yer Tutucusu 4">
            <a:extLst>
              <a:ext uri="{FF2B5EF4-FFF2-40B4-BE49-F238E27FC236}">
                <a16:creationId xmlns:a16="http://schemas.microsoft.com/office/drawing/2014/main" id="{3CBCCBE6-D3F7-444C-9BA5-CFED7EC197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CD42196F-4A53-FD44-897F-57C439F219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76A0A2-69B7-5F4F-9E3F-B8F3D50C28AE}" type="slidenum">
              <a:rPr lang="tr-TR" smtClean="0"/>
              <a:t>‹#›</a:t>
            </a:fld>
            <a:endParaRPr lang="tr-TR"/>
          </a:p>
        </p:txBody>
      </p:sp>
    </p:spTree>
    <p:extLst>
      <p:ext uri="{BB962C8B-B14F-4D97-AF65-F5344CB8AC3E}">
        <p14:creationId xmlns:p14="http://schemas.microsoft.com/office/powerpoint/2010/main" val="367341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tyyc.yok.gov.tr/?pid=10"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CA0B375F-D0DB-414C-87D1-6026FD41AD9E}"/>
              </a:ext>
            </a:extLst>
          </p:cNvPr>
          <p:cNvSpPr>
            <a:spLocks noGrp="1"/>
          </p:cNvSpPr>
          <p:nvPr>
            <p:ph type="ctrTitle"/>
          </p:nvPr>
        </p:nvSpPr>
        <p:spPr>
          <a:xfrm>
            <a:off x="645459" y="548640"/>
            <a:ext cx="5133549" cy="3627120"/>
          </a:xfrm>
        </p:spPr>
        <p:txBody>
          <a:bodyPr anchor="t">
            <a:normAutofit/>
          </a:bodyPr>
          <a:lstStyle/>
          <a:p>
            <a:pPr algn="l"/>
            <a:r>
              <a:rPr lang="tr-TR" sz="4800" b="1" dirty="0">
                <a:latin typeface="+mn-lt"/>
              </a:rPr>
              <a:t>SARMAL ENTEGRASYON SÜREÇLERİ</a:t>
            </a:r>
          </a:p>
        </p:txBody>
      </p:sp>
      <p:sp>
        <p:nvSpPr>
          <p:cNvPr id="3" name="Alt Başlık 2">
            <a:extLst>
              <a:ext uri="{FF2B5EF4-FFF2-40B4-BE49-F238E27FC236}">
                <a16:creationId xmlns:a16="http://schemas.microsoft.com/office/drawing/2014/main" id="{3E5599E8-7C16-5741-BB04-5B326D0BAAE5}"/>
              </a:ext>
            </a:extLst>
          </p:cNvPr>
          <p:cNvSpPr>
            <a:spLocks noGrp="1"/>
          </p:cNvSpPr>
          <p:nvPr>
            <p:ph type="subTitle" idx="1"/>
          </p:nvPr>
        </p:nvSpPr>
        <p:spPr>
          <a:xfrm>
            <a:off x="645459" y="5065524"/>
            <a:ext cx="4745407" cy="1192815"/>
          </a:xfrm>
        </p:spPr>
        <p:txBody>
          <a:bodyPr anchor="b">
            <a:normAutofit/>
          </a:bodyPr>
          <a:lstStyle/>
          <a:p>
            <a:pPr algn="l"/>
            <a:r>
              <a:rPr lang="tr-TR" dirty="0"/>
              <a:t>14.04.2025</a:t>
            </a:r>
          </a:p>
          <a:p>
            <a:pPr algn="l"/>
            <a:r>
              <a:rPr lang="tr-TR" dirty="0"/>
              <a:t>Doç. Dr. Güçlü ŞEKERCİOĞLU</a:t>
            </a:r>
          </a:p>
        </p:txBody>
      </p:sp>
      <p:sp>
        <p:nvSpPr>
          <p:cNvPr id="21" name="Rectangle 20">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a:extLst>
              <a:ext uri="{FF2B5EF4-FFF2-40B4-BE49-F238E27FC236}">
                <a16:creationId xmlns:a16="http://schemas.microsoft.com/office/drawing/2014/main" id="{5BC092E8-2421-1E49-96ED-8DE30A9CDCBE}"/>
              </a:ext>
            </a:extLst>
          </p:cNvPr>
          <p:cNvPicPr>
            <a:picLocks noChangeAspect="1"/>
          </p:cNvPicPr>
          <p:nvPr/>
        </p:nvPicPr>
        <p:blipFill rotWithShape="1">
          <a:blip r:embed="rId2"/>
          <a:srcRect r="-3" b="-3"/>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Tree>
    <p:extLst>
      <p:ext uri="{BB962C8B-B14F-4D97-AF65-F5344CB8AC3E}">
        <p14:creationId xmlns:p14="http://schemas.microsoft.com/office/powerpoint/2010/main" val="24532956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Başlık 1">
            <a:extLst>
              <a:ext uri="{FF2B5EF4-FFF2-40B4-BE49-F238E27FC236}">
                <a16:creationId xmlns:a16="http://schemas.microsoft.com/office/drawing/2014/main" id="{B6CE29A5-D10E-804D-85DC-0EB35D957B5F}"/>
              </a:ext>
            </a:extLst>
          </p:cNvPr>
          <p:cNvSpPr>
            <a:spLocks noGrp="1"/>
          </p:cNvSpPr>
          <p:nvPr>
            <p:ph type="title"/>
          </p:nvPr>
        </p:nvSpPr>
        <p:spPr>
          <a:xfrm>
            <a:off x="1314824" y="735105"/>
            <a:ext cx="10053763" cy="3192317"/>
          </a:xfrm>
        </p:spPr>
        <p:txBody>
          <a:bodyPr vert="horz" lIns="91440" tIns="45720" rIns="91440" bIns="45720" rtlCol="0" anchor="b">
            <a:normAutofit/>
          </a:bodyPr>
          <a:lstStyle/>
          <a:p>
            <a:r>
              <a:rPr lang="tr-TR" sz="4800" b="1" kern="1200" dirty="0">
                <a:solidFill>
                  <a:schemeClr val="bg1"/>
                </a:solidFill>
                <a:latin typeface="+mj-lt"/>
                <a:ea typeface="+mj-ea"/>
                <a:cs typeface="+mj-cs"/>
              </a:rPr>
              <a:t>Program Yeterliliği ➦ </a:t>
            </a:r>
            <a:br>
              <a:rPr lang="tr-TR" sz="4800" b="1" kern="1200" dirty="0">
                <a:solidFill>
                  <a:schemeClr val="bg1"/>
                </a:solidFill>
                <a:latin typeface="+mj-lt"/>
                <a:ea typeface="+mj-ea"/>
                <a:cs typeface="+mj-cs"/>
              </a:rPr>
            </a:br>
            <a:r>
              <a:rPr lang="tr-TR" sz="4800" b="1" kern="1200" dirty="0">
                <a:solidFill>
                  <a:schemeClr val="bg1"/>
                </a:solidFill>
                <a:latin typeface="+mj-lt"/>
                <a:ea typeface="+mj-ea"/>
                <a:cs typeface="+mj-cs"/>
              </a:rPr>
              <a:t>Dersin </a:t>
            </a:r>
            <a:r>
              <a:rPr lang="tr-TR" sz="4800" b="1" dirty="0">
                <a:solidFill>
                  <a:schemeClr val="bg1"/>
                </a:solidFill>
              </a:rPr>
              <a:t>Amacı ➦ </a:t>
            </a:r>
            <a:br>
              <a:rPr lang="tr-TR" sz="4800" b="1" dirty="0">
                <a:solidFill>
                  <a:schemeClr val="bg1"/>
                </a:solidFill>
              </a:rPr>
            </a:br>
            <a:r>
              <a:rPr lang="tr-TR" sz="4800" b="1" dirty="0">
                <a:solidFill>
                  <a:schemeClr val="bg1"/>
                </a:solidFill>
              </a:rPr>
              <a:t>Kazanım (Öğrenme Çıktıları) ➦ </a:t>
            </a:r>
            <a:br>
              <a:rPr lang="tr-TR" sz="4800" b="1" dirty="0">
                <a:solidFill>
                  <a:schemeClr val="bg1"/>
                </a:solidFill>
              </a:rPr>
            </a:br>
            <a:r>
              <a:rPr lang="tr-TR" sz="4800" b="1" dirty="0">
                <a:solidFill>
                  <a:schemeClr val="bg1"/>
                </a:solidFill>
              </a:rPr>
              <a:t>Alt Kazanımlar (Alt Öğrenme Çıktıları)</a:t>
            </a:r>
            <a:endParaRPr lang="tr-TR" sz="4800" b="1" kern="1200" dirty="0">
              <a:solidFill>
                <a:schemeClr val="bg1"/>
              </a:solidFill>
            </a:endParaRPr>
          </a:p>
        </p:txBody>
      </p:sp>
    </p:spTree>
    <p:extLst>
      <p:ext uri="{BB962C8B-B14F-4D97-AF65-F5344CB8AC3E}">
        <p14:creationId xmlns:p14="http://schemas.microsoft.com/office/powerpoint/2010/main" val="1436690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E73A74-EFBF-D54E-8121-9073A6DF03DA}"/>
              </a:ext>
            </a:extLst>
          </p:cNvPr>
          <p:cNvSpPr>
            <a:spLocks noGrp="1"/>
          </p:cNvSpPr>
          <p:nvPr>
            <p:ph type="title"/>
          </p:nvPr>
        </p:nvSpPr>
        <p:spPr>
          <a:xfrm>
            <a:off x="838200" y="187891"/>
            <a:ext cx="10515600" cy="889348"/>
          </a:xfrm>
        </p:spPr>
        <p:txBody>
          <a:bodyPr>
            <a:normAutofit/>
          </a:bodyPr>
          <a:lstStyle/>
          <a:p>
            <a:r>
              <a:rPr lang="tr-TR" sz="4000" b="1">
                <a:latin typeface="+mn-lt"/>
              </a:rPr>
              <a:t>Öğrenme kazanımlarının </a:t>
            </a:r>
            <a:r>
              <a:rPr lang="tr-TR" sz="4000" b="1" dirty="0">
                <a:latin typeface="+mn-lt"/>
              </a:rPr>
              <a:t>programla ilişkisi</a:t>
            </a:r>
          </a:p>
        </p:txBody>
      </p:sp>
      <p:graphicFrame>
        <p:nvGraphicFramePr>
          <p:cNvPr id="4" name="Diyagram 3">
            <a:extLst>
              <a:ext uri="{FF2B5EF4-FFF2-40B4-BE49-F238E27FC236}">
                <a16:creationId xmlns:a16="http://schemas.microsoft.com/office/drawing/2014/main" id="{4002B05F-A552-E044-87C6-6BFAF3459A2B}"/>
              </a:ext>
            </a:extLst>
          </p:cNvPr>
          <p:cNvGraphicFramePr/>
          <p:nvPr>
            <p:extLst>
              <p:ext uri="{D42A27DB-BD31-4B8C-83A1-F6EECF244321}">
                <p14:modId xmlns:p14="http://schemas.microsoft.com/office/powerpoint/2010/main" val="2786869004"/>
              </p:ext>
            </p:extLst>
          </p:nvPr>
        </p:nvGraphicFramePr>
        <p:xfrm>
          <a:off x="838200" y="1379917"/>
          <a:ext cx="10948793" cy="48105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4704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FE73A74-EFBF-D54E-8121-9073A6DF03DA}"/>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tr-TR" sz="4000" b="1" kern="1200" dirty="0">
                <a:solidFill>
                  <a:srgbClr val="FFFFFF"/>
                </a:solidFill>
                <a:latin typeface="+mj-lt"/>
                <a:ea typeface="+mj-ea"/>
                <a:cs typeface="+mj-cs"/>
              </a:rPr>
              <a:t>Program yeterliliği nedir?</a:t>
            </a:r>
          </a:p>
        </p:txBody>
      </p:sp>
      <p:sp>
        <p:nvSpPr>
          <p:cNvPr id="3" name="Başlık 1">
            <a:extLst>
              <a:ext uri="{FF2B5EF4-FFF2-40B4-BE49-F238E27FC236}">
                <a16:creationId xmlns:a16="http://schemas.microsoft.com/office/drawing/2014/main" id="{93BD4B5D-F3AF-8349-88A4-4B5390463E4E}"/>
              </a:ext>
            </a:extLst>
          </p:cNvPr>
          <p:cNvSpPr txBox="1">
            <a:spLocks/>
          </p:cNvSpPr>
          <p:nvPr/>
        </p:nvSpPr>
        <p:spPr>
          <a:xfrm>
            <a:off x="4810259" y="649480"/>
            <a:ext cx="6555347" cy="5546047"/>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spcAft>
                <a:spcPts val="600"/>
              </a:spcAft>
            </a:pPr>
            <a:r>
              <a:rPr lang="tr-TR" sz="3200" dirty="0">
                <a:latin typeface="+mn-lt"/>
                <a:ea typeface="+mn-ea"/>
                <a:cs typeface="+mn-cs"/>
              </a:rPr>
              <a:t>Bir yükseköğretim alanında herhangi bir yüksek öğretim derecesini başarı ile tamamlayan bir kişinin neleri bileceği </a:t>
            </a:r>
            <a:r>
              <a:rPr lang="tr-TR" sz="3200" dirty="0">
                <a:solidFill>
                  <a:srgbClr val="FF0000"/>
                </a:solidFill>
                <a:latin typeface="+mn-lt"/>
                <a:ea typeface="+mn-ea"/>
                <a:cs typeface="+mn-cs"/>
              </a:rPr>
              <a:t>(bilgi)</a:t>
            </a:r>
            <a:r>
              <a:rPr lang="tr-TR" sz="3200" dirty="0">
                <a:latin typeface="+mn-lt"/>
                <a:ea typeface="+mn-ea"/>
                <a:cs typeface="+mn-cs"/>
              </a:rPr>
              <a:t>, neleri yapabileceği </a:t>
            </a:r>
            <a:r>
              <a:rPr lang="tr-TR" sz="3200" dirty="0">
                <a:solidFill>
                  <a:srgbClr val="FF0000"/>
                </a:solidFill>
                <a:latin typeface="+mn-lt"/>
                <a:ea typeface="+mn-ea"/>
                <a:cs typeface="+mn-cs"/>
              </a:rPr>
              <a:t>(beceri) </a:t>
            </a:r>
            <a:r>
              <a:rPr lang="tr-TR" sz="3200" dirty="0">
                <a:latin typeface="+mn-lt"/>
                <a:ea typeface="+mn-ea"/>
                <a:cs typeface="+mn-cs"/>
              </a:rPr>
              <a:t>ve nelere yetkin olacağını </a:t>
            </a:r>
            <a:r>
              <a:rPr lang="tr-TR" sz="3200" dirty="0">
                <a:solidFill>
                  <a:srgbClr val="FF0000"/>
                </a:solidFill>
                <a:latin typeface="+mn-lt"/>
                <a:ea typeface="+mn-ea"/>
                <a:cs typeface="+mn-cs"/>
              </a:rPr>
              <a:t>(yetkinlik) </a:t>
            </a:r>
            <a:r>
              <a:rPr lang="tr-TR" sz="3200" dirty="0">
                <a:latin typeface="+mn-lt"/>
                <a:ea typeface="+mn-ea"/>
                <a:cs typeface="+mn-cs"/>
              </a:rPr>
              <a:t>ifade eder.</a:t>
            </a:r>
          </a:p>
        </p:txBody>
      </p:sp>
    </p:spTree>
    <p:extLst>
      <p:ext uri="{BB962C8B-B14F-4D97-AF65-F5344CB8AC3E}">
        <p14:creationId xmlns:p14="http://schemas.microsoft.com/office/powerpoint/2010/main" val="2284069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E73A74-EFBF-D54E-8121-9073A6DF03DA}"/>
              </a:ext>
            </a:extLst>
          </p:cNvPr>
          <p:cNvSpPr>
            <a:spLocks noGrp="1"/>
          </p:cNvSpPr>
          <p:nvPr>
            <p:ph type="title"/>
          </p:nvPr>
        </p:nvSpPr>
        <p:spPr>
          <a:xfrm>
            <a:off x="838200" y="187891"/>
            <a:ext cx="10515600" cy="889348"/>
          </a:xfrm>
        </p:spPr>
        <p:txBody>
          <a:bodyPr>
            <a:normAutofit/>
          </a:bodyPr>
          <a:lstStyle/>
          <a:p>
            <a:r>
              <a:rPr lang="tr-TR" sz="4000" b="1" dirty="0">
                <a:latin typeface="+mn-lt"/>
              </a:rPr>
              <a:t>Mevcut Durum</a:t>
            </a:r>
          </a:p>
        </p:txBody>
      </p:sp>
      <p:sp>
        <p:nvSpPr>
          <p:cNvPr id="3" name="Başlık 1">
            <a:extLst>
              <a:ext uri="{FF2B5EF4-FFF2-40B4-BE49-F238E27FC236}">
                <a16:creationId xmlns:a16="http://schemas.microsoft.com/office/drawing/2014/main" id="{93BD4B5D-F3AF-8349-88A4-4B5390463E4E}"/>
              </a:ext>
            </a:extLst>
          </p:cNvPr>
          <p:cNvSpPr txBox="1">
            <a:spLocks/>
          </p:cNvSpPr>
          <p:nvPr/>
        </p:nvSpPr>
        <p:spPr>
          <a:xfrm>
            <a:off x="838195" y="1102291"/>
            <a:ext cx="10715517" cy="54180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50000"/>
              </a:lnSpc>
              <a:buFont typeface="Arial" panose="020B0604020202020204" pitchFamily="34" charset="0"/>
              <a:buChar char="•"/>
            </a:pPr>
            <a:r>
              <a:rPr lang="tr-TR" sz="3200" dirty="0">
                <a:latin typeface="+mn-lt"/>
              </a:rPr>
              <a:t>Üniversitemiz de dahil olmak üzere 39 üniversite (129) lisans programı TYÇ veri tabanına yerleşti (23 Aralık 2021). </a:t>
            </a:r>
          </a:p>
          <a:p>
            <a:pPr marL="457200" indent="-457200">
              <a:lnSpc>
                <a:spcPct val="150000"/>
              </a:lnSpc>
              <a:buFont typeface="Arial" panose="020B0604020202020204" pitchFamily="34" charset="0"/>
              <a:buChar char="•"/>
            </a:pPr>
            <a:r>
              <a:rPr lang="tr-TR" sz="3200" dirty="0">
                <a:latin typeface="+mn-lt"/>
              </a:rPr>
              <a:t>Böylece bu 129 programdan mezun öğrenciler diplomalarını TYÇ ve AYÇ logolu alabilecekler. Böylece bu mezunların yurtdışında diplomaları daha hızlı tanınacak ve istihdam edilme olanakları artacak; diğer taraftan yatay-dikey öğrenci hareketliliğinde kolaylık sağlanacak. </a:t>
            </a:r>
          </a:p>
        </p:txBody>
      </p:sp>
    </p:spTree>
    <p:extLst>
      <p:ext uri="{BB962C8B-B14F-4D97-AF65-F5344CB8AC3E}">
        <p14:creationId xmlns:p14="http://schemas.microsoft.com/office/powerpoint/2010/main" val="769660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E73A74-EFBF-D54E-8121-9073A6DF03DA}"/>
              </a:ext>
            </a:extLst>
          </p:cNvPr>
          <p:cNvSpPr>
            <a:spLocks noGrp="1"/>
          </p:cNvSpPr>
          <p:nvPr>
            <p:ph type="title"/>
          </p:nvPr>
        </p:nvSpPr>
        <p:spPr>
          <a:xfrm>
            <a:off x="838200" y="187891"/>
            <a:ext cx="10515600" cy="889348"/>
          </a:xfrm>
        </p:spPr>
        <p:txBody>
          <a:bodyPr>
            <a:normAutofit/>
          </a:bodyPr>
          <a:lstStyle/>
          <a:p>
            <a:r>
              <a:rPr lang="tr-TR" sz="4000" b="1" dirty="0">
                <a:latin typeface="+mn-lt"/>
              </a:rPr>
              <a:t>Mevcut Durum</a:t>
            </a:r>
          </a:p>
        </p:txBody>
      </p:sp>
      <p:sp>
        <p:nvSpPr>
          <p:cNvPr id="3" name="Başlık 1">
            <a:extLst>
              <a:ext uri="{FF2B5EF4-FFF2-40B4-BE49-F238E27FC236}">
                <a16:creationId xmlns:a16="http://schemas.microsoft.com/office/drawing/2014/main" id="{93BD4B5D-F3AF-8349-88A4-4B5390463E4E}"/>
              </a:ext>
            </a:extLst>
          </p:cNvPr>
          <p:cNvSpPr txBox="1">
            <a:spLocks/>
          </p:cNvSpPr>
          <p:nvPr/>
        </p:nvSpPr>
        <p:spPr>
          <a:xfrm>
            <a:off x="838195" y="1102291"/>
            <a:ext cx="10715517" cy="54180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50000"/>
              </a:lnSpc>
              <a:buFont typeface="Arial" panose="020B0604020202020204" pitchFamily="34" charset="0"/>
              <a:buChar char="•"/>
            </a:pPr>
            <a:r>
              <a:rPr lang="tr-TR" sz="3200" dirty="0">
                <a:latin typeface="+mn-lt"/>
              </a:rPr>
              <a:t>AB'de mesleki yeterliliklerin tanınmasına ilişkin talimat gereği, profesyonellerin sınır ötesi hareketini mümkün kılarak yurt dışında mesleklerini icra etmelerini ya da istihdam olmalarını sağlayacak. Lizbon antlaşması gereği akademik yeterliliklerin Avrupa'da ve Avrupa dışında tanınmasına imkân sağlayacak.</a:t>
            </a:r>
          </a:p>
          <a:p>
            <a:pPr marL="457200" indent="-457200">
              <a:lnSpc>
                <a:spcPct val="150000"/>
              </a:lnSpc>
              <a:buFont typeface="Arial" panose="020B0604020202020204" pitchFamily="34" charset="0"/>
              <a:buChar char="•"/>
            </a:pPr>
            <a:endParaRPr lang="tr-TR" sz="3200" dirty="0">
              <a:latin typeface="+mn-lt"/>
            </a:endParaRPr>
          </a:p>
        </p:txBody>
      </p:sp>
    </p:spTree>
    <p:extLst>
      <p:ext uri="{BB962C8B-B14F-4D97-AF65-F5344CB8AC3E}">
        <p14:creationId xmlns:p14="http://schemas.microsoft.com/office/powerpoint/2010/main" val="2674738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E73A74-EFBF-D54E-8121-9073A6DF03DA}"/>
              </a:ext>
            </a:extLst>
          </p:cNvPr>
          <p:cNvSpPr>
            <a:spLocks noGrp="1"/>
          </p:cNvSpPr>
          <p:nvPr>
            <p:ph type="title"/>
          </p:nvPr>
        </p:nvSpPr>
        <p:spPr>
          <a:xfrm>
            <a:off x="838200" y="187891"/>
            <a:ext cx="10515600" cy="889348"/>
          </a:xfrm>
        </p:spPr>
        <p:txBody>
          <a:bodyPr>
            <a:normAutofit/>
          </a:bodyPr>
          <a:lstStyle/>
          <a:p>
            <a:r>
              <a:rPr lang="tr-TR" sz="4000" b="1" dirty="0">
                <a:latin typeface="+mn-lt"/>
              </a:rPr>
              <a:t>Program yeterlilikleri için yol haritası</a:t>
            </a:r>
          </a:p>
        </p:txBody>
      </p:sp>
      <p:sp>
        <p:nvSpPr>
          <p:cNvPr id="3" name="Başlık 1">
            <a:extLst>
              <a:ext uri="{FF2B5EF4-FFF2-40B4-BE49-F238E27FC236}">
                <a16:creationId xmlns:a16="http://schemas.microsoft.com/office/drawing/2014/main" id="{93BD4B5D-F3AF-8349-88A4-4B5390463E4E}"/>
              </a:ext>
            </a:extLst>
          </p:cNvPr>
          <p:cNvSpPr txBox="1">
            <a:spLocks/>
          </p:cNvSpPr>
          <p:nvPr/>
        </p:nvSpPr>
        <p:spPr>
          <a:xfrm>
            <a:off x="838195" y="1102291"/>
            <a:ext cx="10861115" cy="54180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lnSpc>
                <a:spcPct val="150000"/>
              </a:lnSpc>
              <a:buFont typeface="+mj-lt"/>
              <a:buAutoNum type="arabicPeriod"/>
            </a:pPr>
            <a:r>
              <a:rPr lang="tr-TR" sz="2400" dirty="0">
                <a:latin typeface="+mn-lt"/>
              </a:rPr>
              <a:t>Programın Eğitim </a:t>
            </a:r>
            <a:r>
              <a:rPr lang="tr-TR" sz="2400" dirty="0" err="1">
                <a:latin typeface="+mn-lt"/>
              </a:rPr>
              <a:t>Amaç’larının</a:t>
            </a:r>
            <a:r>
              <a:rPr lang="tr-TR" sz="2400" dirty="0">
                <a:latin typeface="+mn-lt"/>
              </a:rPr>
              <a:t> yazılması</a:t>
            </a:r>
          </a:p>
          <a:p>
            <a:pPr marL="514350" indent="-514350">
              <a:lnSpc>
                <a:spcPct val="150000"/>
              </a:lnSpc>
              <a:buFont typeface="+mj-lt"/>
              <a:buAutoNum type="arabicPeriod"/>
            </a:pPr>
            <a:r>
              <a:rPr lang="tr-TR" sz="2400" dirty="0">
                <a:latin typeface="+mn-lt"/>
              </a:rPr>
              <a:t>Program yeterliliklerinin (çıktı) yazılması</a:t>
            </a:r>
          </a:p>
          <a:p>
            <a:pPr marL="514350" indent="-514350">
              <a:lnSpc>
                <a:spcPct val="150000"/>
              </a:lnSpc>
              <a:buFont typeface="+mj-lt"/>
              <a:buAutoNum type="arabicPeriod"/>
            </a:pPr>
            <a:r>
              <a:rPr lang="tr-TR" sz="2400" dirty="0">
                <a:latin typeface="+mn-lt"/>
              </a:rPr>
              <a:t>Belirlenen program yeterliliğine ulaşmak için hangi derslerin verilmesi gerektiğine karar verilmesi</a:t>
            </a:r>
          </a:p>
          <a:p>
            <a:pPr marL="514350" indent="-514350">
              <a:lnSpc>
                <a:spcPct val="150000"/>
              </a:lnSpc>
              <a:buFont typeface="+mj-lt"/>
              <a:buAutoNum type="arabicPeriod"/>
            </a:pPr>
            <a:r>
              <a:rPr lang="tr-TR" sz="2400" dirty="0">
                <a:latin typeface="+mn-lt"/>
              </a:rPr>
              <a:t>Her bir ders için kazanım ve alt kazanımların yazılması</a:t>
            </a:r>
          </a:p>
          <a:p>
            <a:pPr marL="514350" indent="-514350">
              <a:lnSpc>
                <a:spcPct val="150000"/>
              </a:lnSpc>
              <a:buFont typeface="+mj-lt"/>
              <a:buAutoNum type="arabicPeriod"/>
            </a:pPr>
            <a:r>
              <a:rPr lang="tr-TR" sz="2400" dirty="0">
                <a:latin typeface="+mn-lt"/>
              </a:rPr>
              <a:t>Her bir kazanımın program yeterlilikleriyle ilişkilendirilmesi</a:t>
            </a:r>
          </a:p>
          <a:p>
            <a:pPr marL="514350" indent="-514350">
              <a:lnSpc>
                <a:spcPct val="150000"/>
              </a:lnSpc>
              <a:buFont typeface="+mj-lt"/>
              <a:buAutoNum type="arabicPeriod"/>
            </a:pPr>
            <a:r>
              <a:rPr lang="tr-TR" sz="2400" dirty="0">
                <a:latin typeface="+mn-lt"/>
              </a:rPr>
              <a:t>Ders öğretim planlarının hazırlanması</a:t>
            </a:r>
          </a:p>
          <a:p>
            <a:pPr marL="514350" indent="-514350">
              <a:lnSpc>
                <a:spcPct val="150000"/>
              </a:lnSpc>
              <a:buFont typeface="+mj-lt"/>
              <a:buAutoNum type="arabicPeriod"/>
            </a:pPr>
            <a:r>
              <a:rPr lang="tr-TR" sz="2400" dirty="0">
                <a:latin typeface="+mn-lt"/>
              </a:rPr>
              <a:t>Kazanımlara ulaşabilmek için gereken iş yükünü ve AKTS kredilerinin hesaplanması</a:t>
            </a:r>
          </a:p>
          <a:p>
            <a:pPr marL="514350" indent="-514350">
              <a:lnSpc>
                <a:spcPct val="150000"/>
              </a:lnSpc>
              <a:buFont typeface="+mj-lt"/>
              <a:buAutoNum type="arabicPeriod"/>
            </a:pPr>
            <a:r>
              <a:rPr lang="tr-TR" sz="2400" dirty="0">
                <a:latin typeface="+mn-lt"/>
              </a:rPr>
              <a:t>Yapılan tüm çalışmaların İngilizceye çevrilmesi.</a:t>
            </a:r>
          </a:p>
        </p:txBody>
      </p:sp>
    </p:spTree>
    <p:extLst>
      <p:ext uri="{BB962C8B-B14F-4D97-AF65-F5344CB8AC3E}">
        <p14:creationId xmlns:p14="http://schemas.microsoft.com/office/powerpoint/2010/main" val="1358392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E73A74-EFBF-D54E-8121-9073A6DF03DA}"/>
              </a:ext>
            </a:extLst>
          </p:cNvPr>
          <p:cNvSpPr>
            <a:spLocks noGrp="1"/>
          </p:cNvSpPr>
          <p:nvPr>
            <p:ph type="title"/>
          </p:nvPr>
        </p:nvSpPr>
        <p:spPr>
          <a:xfrm>
            <a:off x="838200" y="187891"/>
            <a:ext cx="10515600" cy="889348"/>
          </a:xfrm>
        </p:spPr>
        <p:txBody>
          <a:bodyPr>
            <a:normAutofit fontScale="90000"/>
          </a:bodyPr>
          <a:lstStyle/>
          <a:p>
            <a:r>
              <a:rPr lang="tr-TR" sz="4000" b="1" dirty="0">
                <a:latin typeface="+mn-lt"/>
              </a:rPr>
              <a:t>Program Yeterlilikleri</a:t>
            </a:r>
            <a:br>
              <a:rPr lang="tr-TR" sz="4000" b="1" dirty="0">
                <a:latin typeface="+mn-lt"/>
              </a:rPr>
            </a:br>
            <a:r>
              <a:rPr lang="tr-TR" sz="4000" b="1" dirty="0">
                <a:latin typeface="+mn-lt"/>
              </a:rPr>
              <a:t>için Yol Haritası</a:t>
            </a:r>
          </a:p>
        </p:txBody>
      </p:sp>
      <p:sp>
        <p:nvSpPr>
          <p:cNvPr id="3" name="Başlık 1">
            <a:extLst>
              <a:ext uri="{FF2B5EF4-FFF2-40B4-BE49-F238E27FC236}">
                <a16:creationId xmlns:a16="http://schemas.microsoft.com/office/drawing/2014/main" id="{93BD4B5D-F3AF-8349-88A4-4B5390463E4E}"/>
              </a:ext>
            </a:extLst>
          </p:cNvPr>
          <p:cNvSpPr txBox="1">
            <a:spLocks/>
          </p:cNvSpPr>
          <p:nvPr/>
        </p:nvSpPr>
        <p:spPr>
          <a:xfrm>
            <a:off x="838196" y="1511299"/>
            <a:ext cx="3528532" cy="5008991"/>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tr-TR" sz="3200" dirty="0">
                <a:latin typeface="+mn-lt"/>
              </a:rPr>
              <a:t>Öncelikle temel referans noktası TYÇ sayfasıdır. </a:t>
            </a:r>
          </a:p>
          <a:p>
            <a:pPr>
              <a:lnSpc>
                <a:spcPct val="150000"/>
              </a:lnSpc>
            </a:pPr>
            <a:r>
              <a:rPr lang="tr-TR" sz="3200" dirty="0">
                <a:latin typeface="+mn-lt"/>
                <a:hlinkClick r:id="rId2"/>
              </a:rPr>
              <a:t>http://www.tyyc.yok.gov.tr/?pid=10</a:t>
            </a:r>
            <a:endParaRPr lang="tr-TR" sz="3200" dirty="0">
              <a:latin typeface="+mn-lt"/>
            </a:endParaRPr>
          </a:p>
        </p:txBody>
      </p:sp>
      <p:pic>
        <p:nvPicPr>
          <p:cNvPr id="5" name="Resim 4" descr="metin içeren bir resim&#10;&#10;Açıklama otomatik olarak oluşturuldu">
            <a:extLst>
              <a:ext uri="{FF2B5EF4-FFF2-40B4-BE49-F238E27FC236}">
                <a16:creationId xmlns:a16="http://schemas.microsoft.com/office/drawing/2014/main" id="{70960C67-9526-E241-9256-5EF3901D1ECE}"/>
              </a:ext>
            </a:extLst>
          </p:cNvPr>
          <p:cNvPicPr>
            <a:picLocks noChangeAspect="1"/>
          </p:cNvPicPr>
          <p:nvPr/>
        </p:nvPicPr>
        <p:blipFill>
          <a:blip r:embed="rId3"/>
          <a:stretch>
            <a:fillRect/>
          </a:stretch>
        </p:blipFill>
        <p:spPr>
          <a:xfrm>
            <a:off x="5020478" y="187891"/>
            <a:ext cx="7171522" cy="6286929"/>
          </a:xfrm>
          <a:prstGeom prst="rect">
            <a:avLst/>
          </a:prstGeom>
        </p:spPr>
      </p:pic>
      <p:sp>
        <p:nvSpPr>
          <p:cNvPr id="6" name="AutoShape 7">
            <a:extLst>
              <a:ext uri="{FF2B5EF4-FFF2-40B4-BE49-F238E27FC236}">
                <a16:creationId xmlns:a16="http://schemas.microsoft.com/office/drawing/2014/main" id="{F895C25F-16A2-8740-9507-70C54603091D}"/>
              </a:ext>
            </a:extLst>
          </p:cNvPr>
          <p:cNvSpPr>
            <a:spLocks noChangeArrowheads="1"/>
          </p:cNvSpPr>
          <p:nvPr/>
        </p:nvSpPr>
        <p:spPr bwMode="auto">
          <a:xfrm>
            <a:off x="5142155" y="3776134"/>
            <a:ext cx="2020646" cy="572558"/>
          </a:xfrm>
          <a:prstGeom prst="roundRect">
            <a:avLst>
              <a:gd name="adj" fmla="val 16667"/>
            </a:avLst>
          </a:prstGeom>
          <a:noFill/>
          <a:ln w="635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tr-TR"/>
          </a:p>
        </p:txBody>
      </p:sp>
      <p:sp>
        <p:nvSpPr>
          <p:cNvPr id="8" name="AutoShape 7">
            <a:extLst>
              <a:ext uri="{FF2B5EF4-FFF2-40B4-BE49-F238E27FC236}">
                <a16:creationId xmlns:a16="http://schemas.microsoft.com/office/drawing/2014/main" id="{92605E7B-AEF3-0242-962E-E9CA7CA12309}"/>
              </a:ext>
            </a:extLst>
          </p:cNvPr>
          <p:cNvSpPr>
            <a:spLocks noChangeArrowheads="1"/>
          </p:cNvSpPr>
          <p:nvPr/>
        </p:nvSpPr>
        <p:spPr bwMode="auto">
          <a:xfrm>
            <a:off x="7003228" y="4552919"/>
            <a:ext cx="2970505" cy="408548"/>
          </a:xfrm>
          <a:prstGeom prst="roundRect">
            <a:avLst>
              <a:gd name="adj" fmla="val 16667"/>
            </a:avLst>
          </a:prstGeom>
          <a:noFill/>
          <a:ln w="635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tr-TR"/>
          </a:p>
        </p:txBody>
      </p:sp>
    </p:spTree>
    <p:extLst>
      <p:ext uri="{BB962C8B-B14F-4D97-AF65-F5344CB8AC3E}">
        <p14:creationId xmlns:p14="http://schemas.microsoft.com/office/powerpoint/2010/main" val="1795764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E73A74-EFBF-D54E-8121-9073A6DF03DA}"/>
              </a:ext>
            </a:extLst>
          </p:cNvPr>
          <p:cNvSpPr>
            <a:spLocks noGrp="1"/>
          </p:cNvSpPr>
          <p:nvPr>
            <p:ph type="title"/>
          </p:nvPr>
        </p:nvSpPr>
        <p:spPr>
          <a:xfrm>
            <a:off x="838200" y="187891"/>
            <a:ext cx="10515600" cy="889348"/>
          </a:xfrm>
        </p:spPr>
        <p:txBody>
          <a:bodyPr>
            <a:normAutofit/>
          </a:bodyPr>
          <a:lstStyle/>
          <a:p>
            <a:r>
              <a:rPr lang="tr-TR" sz="4000" b="1" dirty="0">
                <a:latin typeface="+mn-lt"/>
              </a:rPr>
              <a:t>Program Yeterlilikleri için Yol Haritası</a:t>
            </a:r>
          </a:p>
        </p:txBody>
      </p:sp>
      <p:sp>
        <p:nvSpPr>
          <p:cNvPr id="3" name="Başlık 1">
            <a:extLst>
              <a:ext uri="{FF2B5EF4-FFF2-40B4-BE49-F238E27FC236}">
                <a16:creationId xmlns:a16="http://schemas.microsoft.com/office/drawing/2014/main" id="{93BD4B5D-F3AF-8349-88A4-4B5390463E4E}"/>
              </a:ext>
            </a:extLst>
          </p:cNvPr>
          <p:cNvSpPr txBox="1">
            <a:spLocks/>
          </p:cNvSpPr>
          <p:nvPr/>
        </p:nvSpPr>
        <p:spPr>
          <a:xfrm>
            <a:off x="838195" y="1102291"/>
            <a:ext cx="10715517" cy="54180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50000"/>
              </a:lnSpc>
              <a:buFont typeface="Arial" panose="020B0604020202020204" pitchFamily="34" charset="0"/>
              <a:buChar char="•"/>
            </a:pPr>
            <a:r>
              <a:rPr lang="tr-TR" sz="3200" dirty="0">
                <a:latin typeface="+mn-lt"/>
              </a:rPr>
              <a:t>Programın eğitim amaçlarının yazılması</a:t>
            </a:r>
          </a:p>
          <a:p>
            <a:pPr marL="457200" indent="-457200">
              <a:lnSpc>
                <a:spcPct val="150000"/>
              </a:lnSpc>
              <a:buFont typeface="Arial" panose="020B0604020202020204" pitchFamily="34" charset="0"/>
              <a:buChar char="•"/>
            </a:pPr>
            <a:r>
              <a:rPr lang="tr-TR" sz="3200" dirty="0">
                <a:latin typeface="+mn-lt"/>
              </a:rPr>
              <a:t>Program (alan) yeterliliklerini belirlemek için ihtiyaç analizinin yapılması. </a:t>
            </a:r>
          </a:p>
          <a:p>
            <a:pPr marL="457200" indent="-457200">
              <a:lnSpc>
                <a:spcPct val="150000"/>
              </a:lnSpc>
              <a:buFont typeface="Arial" panose="020B0604020202020204" pitchFamily="34" charset="0"/>
              <a:buChar char="•"/>
            </a:pPr>
            <a:r>
              <a:rPr lang="tr-TR" sz="3200" dirty="0">
                <a:latin typeface="+mn-lt"/>
              </a:rPr>
              <a:t>Program çıktılarıyla uyumlu 15’i geçmeyen (ideali 10-15 arası) yeterlilikleri belirlemek.</a:t>
            </a:r>
          </a:p>
          <a:p>
            <a:pPr marL="457200" indent="-457200">
              <a:lnSpc>
                <a:spcPct val="150000"/>
              </a:lnSpc>
              <a:buFont typeface="Arial" panose="020B0604020202020204" pitchFamily="34" charset="0"/>
              <a:buChar char="•"/>
            </a:pPr>
            <a:r>
              <a:rPr lang="tr-TR" sz="3200" dirty="0">
                <a:latin typeface="+mn-lt"/>
              </a:rPr>
              <a:t>Her bir program yeterliliğinin hangi temel alan yeterliliğini karşıladığını gösteren matris hazırlamak.</a:t>
            </a:r>
          </a:p>
        </p:txBody>
      </p:sp>
    </p:spTree>
    <p:extLst>
      <p:ext uri="{BB962C8B-B14F-4D97-AF65-F5344CB8AC3E}">
        <p14:creationId xmlns:p14="http://schemas.microsoft.com/office/powerpoint/2010/main" val="3954215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E73A74-EFBF-D54E-8121-9073A6DF03DA}"/>
              </a:ext>
            </a:extLst>
          </p:cNvPr>
          <p:cNvSpPr>
            <a:spLocks noGrp="1"/>
          </p:cNvSpPr>
          <p:nvPr>
            <p:ph type="title"/>
          </p:nvPr>
        </p:nvSpPr>
        <p:spPr>
          <a:xfrm>
            <a:off x="838200" y="187891"/>
            <a:ext cx="10515600" cy="889348"/>
          </a:xfrm>
        </p:spPr>
        <p:txBody>
          <a:bodyPr>
            <a:normAutofit/>
          </a:bodyPr>
          <a:lstStyle/>
          <a:p>
            <a:r>
              <a:rPr lang="tr-TR" sz="4000" b="1" dirty="0">
                <a:latin typeface="+mn-lt"/>
              </a:rPr>
              <a:t>Program Yeterlilikleri için Yol Haritası</a:t>
            </a:r>
          </a:p>
        </p:txBody>
      </p:sp>
      <p:pic>
        <p:nvPicPr>
          <p:cNvPr id="5" name="Resim 4" descr="tablo içeren bir resim&#10;&#10;Açıklama otomatik olarak oluşturuldu">
            <a:extLst>
              <a:ext uri="{FF2B5EF4-FFF2-40B4-BE49-F238E27FC236}">
                <a16:creationId xmlns:a16="http://schemas.microsoft.com/office/drawing/2014/main" id="{71773D05-37A6-6944-B7BD-9B01C3B9771E}"/>
              </a:ext>
            </a:extLst>
          </p:cNvPr>
          <p:cNvPicPr>
            <a:picLocks noChangeAspect="1"/>
          </p:cNvPicPr>
          <p:nvPr/>
        </p:nvPicPr>
        <p:blipFill>
          <a:blip r:embed="rId2"/>
          <a:stretch>
            <a:fillRect/>
          </a:stretch>
        </p:blipFill>
        <p:spPr>
          <a:xfrm>
            <a:off x="0" y="1353418"/>
            <a:ext cx="12192000" cy="4151164"/>
          </a:xfrm>
          <a:prstGeom prst="rect">
            <a:avLst/>
          </a:prstGeom>
        </p:spPr>
      </p:pic>
      <p:pic>
        <p:nvPicPr>
          <p:cNvPr id="13" name="Resim 12">
            <a:extLst>
              <a:ext uri="{FF2B5EF4-FFF2-40B4-BE49-F238E27FC236}">
                <a16:creationId xmlns:a16="http://schemas.microsoft.com/office/drawing/2014/main" id="{1BD93AD3-F002-F64E-A851-3FE646F968E7}"/>
              </a:ext>
            </a:extLst>
          </p:cNvPr>
          <p:cNvPicPr>
            <a:picLocks noChangeAspect="1"/>
          </p:cNvPicPr>
          <p:nvPr/>
        </p:nvPicPr>
        <p:blipFill>
          <a:blip r:embed="rId3"/>
          <a:stretch>
            <a:fillRect/>
          </a:stretch>
        </p:blipFill>
        <p:spPr>
          <a:xfrm>
            <a:off x="5852583" y="0"/>
            <a:ext cx="2280108" cy="6858000"/>
          </a:xfrm>
          <a:prstGeom prst="rect">
            <a:avLst/>
          </a:prstGeom>
        </p:spPr>
      </p:pic>
    </p:spTree>
    <p:extLst>
      <p:ext uri="{BB962C8B-B14F-4D97-AF65-F5344CB8AC3E}">
        <p14:creationId xmlns:p14="http://schemas.microsoft.com/office/powerpoint/2010/main" val="1103915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E73A74-EFBF-D54E-8121-9073A6DF03DA}"/>
              </a:ext>
            </a:extLst>
          </p:cNvPr>
          <p:cNvSpPr>
            <a:spLocks noGrp="1"/>
          </p:cNvSpPr>
          <p:nvPr>
            <p:ph type="title"/>
          </p:nvPr>
        </p:nvSpPr>
        <p:spPr>
          <a:xfrm>
            <a:off x="838200" y="187891"/>
            <a:ext cx="10515600" cy="889348"/>
          </a:xfrm>
        </p:spPr>
        <p:txBody>
          <a:bodyPr>
            <a:normAutofit/>
          </a:bodyPr>
          <a:lstStyle/>
          <a:p>
            <a:r>
              <a:rPr lang="tr-TR" sz="4000" b="1" dirty="0">
                <a:latin typeface="+mn-lt"/>
              </a:rPr>
              <a:t>Program Yeterlilikleri için Yol Haritası</a:t>
            </a:r>
          </a:p>
        </p:txBody>
      </p:sp>
      <p:pic>
        <p:nvPicPr>
          <p:cNvPr id="4" name="Resim 3" descr="tablo içeren bir resim&#10;&#10;Açıklama otomatik olarak oluşturuldu">
            <a:extLst>
              <a:ext uri="{FF2B5EF4-FFF2-40B4-BE49-F238E27FC236}">
                <a16:creationId xmlns:a16="http://schemas.microsoft.com/office/drawing/2014/main" id="{85FFB50F-322E-2D42-8151-98DF8DB952BD}"/>
              </a:ext>
            </a:extLst>
          </p:cNvPr>
          <p:cNvPicPr>
            <a:picLocks noChangeAspect="1"/>
          </p:cNvPicPr>
          <p:nvPr/>
        </p:nvPicPr>
        <p:blipFill>
          <a:blip r:embed="rId2"/>
          <a:stretch>
            <a:fillRect/>
          </a:stretch>
        </p:blipFill>
        <p:spPr>
          <a:xfrm>
            <a:off x="0" y="1290942"/>
            <a:ext cx="12192000" cy="4761308"/>
          </a:xfrm>
          <a:prstGeom prst="rect">
            <a:avLst/>
          </a:prstGeom>
        </p:spPr>
      </p:pic>
      <p:pic>
        <p:nvPicPr>
          <p:cNvPr id="7" name="Resim 6">
            <a:extLst>
              <a:ext uri="{FF2B5EF4-FFF2-40B4-BE49-F238E27FC236}">
                <a16:creationId xmlns:a16="http://schemas.microsoft.com/office/drawing/2014/main" id="{D35FF6A2-2E05-F84D-8FC4-760190828DFD}"/>
              </a:ext>
            </a:extLst>
          </p:cNvPr>
          <p:cNvPicPr>
            <a:picLocks noChangeAspect="1"/>
          </p:cNvPicPr>
          <p:nvPr/>
        </p:nvPicPr>
        <p:blipFill>
          <a:blip r:embed="rId3"/>
          <a:stretch>
            <a:fillRect/>
          </a:stretch>
        </p:blipFill>
        <p:spPr>
          <a:xfrm>
            <a:off x="5833996" y="-1"/>
            <a:ext cx="2332974" cy="6875204"/>
          </a:xfrm>
          <a:prstGeom prst="rect">
            <a:avLst/>
          </a:prstGeom>
        </p:spPr>
      </p:pic>
    </p:spTree>
    <p:extLst>
      <p:ext uri="{BB962C8B-B14F-4D97-AF65-F5344CB8AC3E}">
        <p14:creationId xmlns:p14="http://schemas.microsoft.com/office/powerpoint/2010/main" val="1797084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Başlık 1">
            <a:extLst>
              <a:ext uri="{FF2B5EF4-FFF2-40B4-BE49-F238E27FC236}">
                <a16:creationId xmlns:a16="http://schemas.microsoft.com/office/drawing/2014/main" id="{B6CE29A5-D10E-804D-85DC-0EB35D957B5F}"/>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tr-TR" sz="4800" b="1" kern="1200" dirty="0">
                <a:solidFill>
                  <a:srgbClr val="FFFFFF"/>
                </a:solidFill>
                <a:latin typeface="+mj-lt"/>
                <a:ea typeface="+mj-ea"/>
                <a:cs typeface="+mj-cs"/>
              </a:rPr>
              <a:t>Yükseköğretim Yeterlilikleri</a:t>
            </a:r>
            <a:br>
              <a:rPr lang="tr-TR" sz="4800" b="1" kern="1200" dirty="0">
                <a:solidFill>
                  <a:srgbClr val="FFFFFF"/>
                </a:solidFill>
                <a:latin typeface="+mj-lt"/>
                <a:ea typeface="+mj-ea"/>
                <a:cs typeface="+mj-cs"/>
              </a:rPr>
            </a:br>
            <a:r>
              <a:rPr lang="tr-TR" sz="3600" b="1" kern="1200" dirty="0">
                <a:solidFill>
                  <a:srgbClr val="FFFFFF"/>
                </a:solidFill>
                <a:latin typeface="+mj-lt"/>
                <a:ea typeface="+mj-ea"/>
                <a:cs typeface="+mj-cs"/>
              </a:rPr>
              <a:t>(Bilgi-Beceri-Yetkinlik)</a:t>
            </a:r>
          </a:p>
        </p:txBody>
      </p:sp>
    </p:spTree>
    <p:extLst>
      <p:ext uri="{BB962C8B-B14F-4D97-AF65-F5344CB8AC3E}">
        <p14:creationId xmlns:p14="http://schemas.microsoft.com/office/powerpoint/2010/main" val="765184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E73A74-EFBF-D54E-8121-9073A6DF03DA}"/>
              </a:ext>
            </a:extLst>
          </p:cNvPr>
          <p:cNvSpPr>
            <a:spLocks noGrp="1"/>
          </p:cNvSpPr>
          <p:nvPr>
            <p:ph type="title"/>
          </p:nvPr>
        </p:nvSpPr>
        <p:spPr>
          <a:xfrm>
            <a:off x="838200" y="187891"/>
            <a:ext cx="10515600" cy="889348"/>
          </a:xfrm>
        </p:spPr>
        <p:txBody>
          <a:bodyPr>
            <a:normAutofit/>
          </a:bodyPr>
          <a:lstStyle/>
          <a:p>
            <a:r>
              <a:rPr lang="tr-TR" sz="4000" b="1" dirty="0">
                <a:latin typeface="+mn-lt"/>
              </a:rPr>
              <a:t>Program Yeterlilikleri için Yol Haritası</a:t>
            </a:r>
          </a:p>
        </p:txBody>
      </p:sp>
      <p:pic>
        <p:nvPicPr>
          <p:cNvPr id="5" name="Resim 4" descr="tablo içeren bir resim&#10;&#10;Açıklama otomatik olarak oluşturuldu">
            <a:extLst>
              <a:ext uri="{FF2B5EF4-FFF2-40B4-BE49-F238E27FC236}">
                <a16:creationId xmlns:a16="http://schemas.microsoft.com/office/drawing/2014/main" id="{1C32FB6F-1050-4644-ADBD-2EB8E1498F95}"/>
              </a:ext>
            </a:extLst>
          </p:cNvPr>
          <p:cNvPicPr>
            <a:picLocks noChangeAspect="1"/>
          </p:cNvPicPr>
          <p:nvPr/>
        </p:nvPicPr>
        <p:blipFill>
          <a:blip r:embed="rId2"/>
          <a:stretch>
            <a:fillRect/>
          </a:stretch>
        </p:blipFill>
        <p:spPr>
          <a:xfrm>
            <a:off x="0" y="1870951"/>
            <a:ext cx="12192000" cy="3116097"/>
          </a:xfrm>
          <a:prstGeom prst="rect">
            <a:avLst/>
          </a:prstGeom>
        </p:spPr>
      </p:pic>
    </p:spTree>
    <p:extLst>
      <p:ext uri="{BB962C8B-B14F-4D97-AF65-F5344CB8AC3E}">
        <p14:creationId xmlns:p14="http://schemas.microsoft.com/office/powerpoint/2010/main" val="22547999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E73A74-EFBF-D54E-8121-9073A6DF03DA}"/>
              </a:ext>
            </a:extLst>
          </p:cNvPr>
          <p:cNvSpPr>
            <a:spLocks noGrp="1"/>
          </p:cNvSpPr>
          <p:nvPr>
            <p:ph type="title"/>
          </p:nvPr>
        </p:nvSpPr>
        <p:spPr>
          <a:xfrm>
            <a:off x="838200" y="187891"/>
            <a:ext cx="10515600" cy="889348"/>
          </a:xfrm>
        </p:spPr>
        <p:txBody>
          <a:bodyPr>
            <a:normAutofit/>
          </a:bodyPr>
          <a:lstStyle/>
          <a:p>
            <a:r>
              <a:rPr lang="tr-TR" sz="4000" b="1" dirty="0">
                <a:latin typeface="+mn-lt"/>
              </a:rPr>
              <a:t>Program Yeterlilikleri için Yol Haritası</a:t>
            </a:r>
          </a:p>
        </p:txBody>
      </p:sp>
      <p:pic>
        <p:nvPicPr>
          <p:cNvPr id="4" name="Resim 3">
            <a:extLst>
              <a:ext uri="{FF2B5EF4-FFF2-40B4-BE49-F238E27FC236}">
                <a16:creationId xmlns:a16="http://schemas.microsoft.com/office/drawing/2014/main" id="{5BDE411B-ACF2-DD46-BA76-D8CD81B95D7F}"/>
              </a:ext>
            </a:extLst>
          </p:cNvPr>
          <p:cNvPicPr>
            <a:picLocks noChangeAspect="1"/>
          </p:cNvPicPr>
          <p:nvPr/>
        </p:nvPicPr>
        <p:blipFill>
          <a:blip r:embed="rId2"/>
          <a:stretch>
            <a:fillRect/>
          </a:stretch>
        </p:blipFill>
        <p:spPr>
          <a:xfrm>
            <a:off x="0" y="176710"/>
            <a:ext cx="12192000" cy="6504579"/>
          </a:xfrm>
          <a:prstGeom prst="rect">
            <a:avLst/>
          </a:prstGeom>
        </p:spPr>
      </p:pic>
    </p:spTree>
    <p:extLst>
      <p:ext uri="{BB962C8B-B14F-4D97-AF65-F5344CB8AC3E}">
        <p14:creationId xmlns:p14="http://schemas.microsoft.com/office/powerpoint/2010/main" val="624587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descr="metin, çapraz bulmaca, makbuz içeren bir resim&#10;&#10;Açıklama otomatik olarak oluşturuldu">
            <a:extLst>
              <a:ext uri="{FF2B5EF4-FFF2-40B4-BE49-F238E27FC236}">
                <a16:creationId xmlns:a16="http://schemas.microsoft.com/office/drawing/2014/main" id="{396F0F36-52E1-D74C-A997-BC67CAD7394F}"/>
              </a:ext>
            </a:extLst>
          </p:cNvPr>
          <p:cNvPicPr>
            <a:picLocks noChangeAspect="1"/>
          </p:cNvPicPr>
          <p:nvPr/>
        </p:nvPicPr>
        <p:blipFill>
          <a:blip r:embed="rId2"/>
          <a:stretch>
            <a:fillRect/>
          </a:stretch>
        </p:blipFill>
        <p:spPr>
          <a:xfrm>
            <a:off x="1809750" y="0"/>
            <a:ext cx="8572500" cy="6858000"/>
          </a:xfrm>
          <a:prstGeom prst="rect">
            <a:avLst/>
          </a:prstGeom>
        </p:spPr>
      </p:pic>
    </p:spTree>
    <p:extLst>
      <p:ext uri="{BB962C8B-B14F-4D97-AF65-F5344CB8AC3E}">
        <p14:creationId xmlns:p14="http://schemas.microsoft.com/office/powerpoint/2010/main" val="2562727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BC2730F2-8C28-2B4D-A85F-AAF24BD925EB}"/>
              </a:ext>
            </a:extLst>
          </p:cNvPr>
          <p:cNvPicPr>
            <a:picLocks noChangeAspect="1"/>
          </p:cNvPicPr>
          <p:nvPr/>
        </p:nvPicPr>
        <p:blipFill>
          <a:blip r:embed="rId2"/>
          <a:stretch>
            <a:fillRect/>
          </a:stretch>
        </p:blipFill>
        <p:spPr>
          <a:xfrm>
            <a:off x="1520234" y="0"/>
            <a:ext cx="9151532" cy="6858000"/>
          </a:xfrm>
          <a:prstGeom prst="rect">
            <a:avLst/>
          </a:prstGeom>
        </p:spPr>
      </p:pic>
    </p:spTree>
    <p:extLst>
      <p:ext uri="{BB962C8B-B14F-4D97-AF65-F5344CB8AC3E}">
        <p14:creationId xmlns:p14="http://schemas.microsoft.com/office/powerpoint/2010/main" val="29321714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E73A74-EFBF-D54E-8121-9073A6DF03DA}"/>
              </a:ext>
            </a:extLst>
          </p:cNvPr>
          <p:cNvSpPr>
            <a:spLocks noGrp="1"/>
          </p:cNvSpPr>
          <p:nvPr>
            <p:ph type="title"/>
          </p:nvPr>
        </p:nvSpPr>
        <p:spPr>
          <a:xfrm>
            <a:off x="838200" y="187891"/>
            <a:ext cx="10515600" cy="889348"/>
          </a:xfrm>
        </p:spPr>
        <p:txBody>
          <a:bodyPr>
            <a:normAutofit/>
          </a:bodyPr>
          <a:lstStyle/>
          <a:p>
            <a:r>
              <a:rPr lang="tr-TR" sz="4000" b="1" dirty="0">
                <a:latin typeface="+mn-lt"/>
              </a:rPr>
              <a:t>Program Yeterlilikleri için Yol Haritası</a:t>
            </a:r>
          </a:p>
        </p:txBody>
      </p:sp>
      <p:sp>
        <p:nvSpPr>
          <p:cNvPr id="3" name="Başlık 1">
            <a:extLst>
              <a:ext uri="{FF2B5EF4-FFF2-40B4-BE49-F238E27FC236}">
                <a16:creationId xmlns:a16="http://schemas.microsoft.com/office/drawing/2014/main" id="{93BD4B5D-F3AF-8349-88A4-4B5390463E4E}"/>
              </a:ext>
            </a:extLst>
          </p:cNvPr>
          <p:cNvSpPr txBox="1">
            <a:spLocks/>
          </p:cNvSpPr>
          <p:nvPr/>
        </p:nvSpPr>
        <p:spPr>
          <a:xfrm>
            <a:off x="838195" y="1102291"/>
            <a:ext cx="10715517" cy="54180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50000"/>
              </a:lnSpc>
              <a:buFont typeface="Arial" panose="020B0604020202020204" pitchFamily="34" charset="0"/>
              <a:buChar char="•"/>
            </a:pPr>
            <a:r>
              <a:rPr lang="tr-TR" sz="3200" dirty="0">
                <a:latin typeface="+mn-lt"/>
              </a:rPr>
              <a:t>Program çıktılarına ulaşabilmek için gerekli olan ders programının gözden geçirilmesi. </a:t>
            </a:r>
          </a:p>
          <a:p>
            <a:pPr marL="457200" indent="-457200">
              <a:lnSpc>
                <a:spcPct val="150000"/>
              </a:lnSpc>
              <a:buFont typeface="Arial" panose="020B0604020202020204" pitchFamily="34" charset="0"/>
              <a:buChar char="•"/>
            </a:pPr>
            <a:r>
              <a:rPr lang="tr-TR" sz="3200" dirty="0">
                <a:latin typeface="+mn-lt"/>
              </a:rPr>
              <a:t>Ders tanıtım bilgilerinin hazırlanması. </a:t>
            </a:r>
          </a:p>
        </p:txBody>
      </p:sp>
      <p:pic>
        <p:nvPicPr>
          <p:cNvPr id="4" name="Resim 3" descr="tablo içeren bir resim&#10;&#10;Açıklama otomatik olarak oluşturuldu">
            <a:extLst>
              <a:ext uri="{FF2B5EF4-FFF2-40B4-BE49-F238E27FC236}">
                <a16:creationId xmlns:a16="http://schemas.microsoft.com/office/drawing/2014/main" id="{9B816340-4520-A842-9CF6-369420525459}"/>
              </a:ext>
            </a:extLst>
          </p:cNvPr>
          <p:cNvPicPr>
            <a:picLocks noChangeAspect="1"/>
          </p:cNvPicPr>
          <p:nvPr/>
        </p:nvPicPr>
        <p:blipFill>
          <a:blip r:embed="rId2"/>
          <a:stretch>
            <a:fillRect/>
          </a:stretch>
        </p:blipFill>
        <p:spPr>
          <a:xfrm>
            <a:off x="23753" y="3562106"/>
            <a:ext cx="6172200" cy="3295894"/>
          </a:xfrm>
          <a:prstGeom prst="rect">
            <a:avLst/>
          </a:prstGeom>
        </p:spPr>
      </p:pic>
      <p:pic>
        <p:nvPicPr>
          <p:cNvPr id="5" name="Resim 4" descr="tablo içeren bir resim&#10;&#10;Açıklama otomatik olarak oluşturuldu">
            <a:extLst>
              <a:ext uri="{FF2B5EF4-FFF2-40B4-BE49-F238E27FC236}">
                <a16:creationId xmlns:a16="http://schemas.microsoft.com/office/drawing/2014/main" id="{346537C7-67E8-2E4F-9374-A6B9DD395234}"/>
              </a:ext>
            </a:extLst>
          </p:cNvPr>
          <p:cNvPicPr>
            <a:picLocks noChangeAspect="1"/>
          </p:cNvPicPr>
          <p:nvPr/>
        </p:nvPicPr>
        <p:blipFill>
          <a:blip r:embed="rId3"/>
          <a:stretch>
            <a:fillRect/>
          </a:stretch>
        </p:blipFill>
        <p:spPr>
          <a:xfrm>
            <a:off x="6195953" y="3429000"/>
            <a:ext cx="5858425" cy="3429774"/>
          </a:xfrm>
          <a:prstGeom prst="rect">
            <a:avLst/>
          </a:prstGeom>
        </p:spPr>
      </p:pic>
    </p:spTree>
    <p:extLst>
      <p:ext uri="{BB962C8B-B14F-4D97-AF65-F5344CB8AC3E}">
        <p14:creationId xmlns:p14="http://schemas.microsoft.com/office/powerpoint/2010/main" val="436314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E73A74-EFBF-D54E-8121-9073A6DF03DA}"/>
              </a:ext>
            </a:extLst>
          </p:cNvPr>
          <p:cNvSpPr>
            <a:spLocks noGrp="1"/>
          </p:cNvSpPr>
          <p:nvPr>
            <p:ph type="title"/>
          </p:nvPr>
        </p:nvSpPr>
        <p:spPr>
          <a:xfrm>
            <a:off x="838200" y="187891"/>
            <a:ext cx="10515600" cy="889348"/>
          </a:xfrm>
        </p:spPr>
        <p:txBody>
          <a:bodyPr>
            <a:normAutofit/>
          </a:bodyPr>
          <a:lstStyle/>
          <a:p>
            <a:r>
              <a:rPr lang="tr-TR" sz="4000" b="1" dirty="0">
                <a:latin typeface="+mn-lt"/>
              </a:rPr>
              <a:t>Program Yeterlilikleri için Yol Haritası</a:t>
            </a:r>
          </a:p>
        </p:txBody>
      </p:sp>
      <p:sp>
        <p:nvSpPr>
          <p:cNvPr id="3" name="Başlık 1">
            <a:extLst>
              <a:ext uri="{FF2B5EF4-FFF2-40B4-BE49-F238E27FC236}">
                <a16:creationId xmlns:a16="http://schemas.microsoft.com/office/drawing/2014/main" id="{93BD4B5D-F3AF-8349-88A4-4B5390463E4E}"/>
              </a:ext>
            </a:extLst>
          </p:cNvPr>
          <p:cNvSpPr txBox="1">
            <a:spLocks/>
          </p:cNvSpPr>
          <p:nvPr/>
        </p:nvSpPr>
        <p:spPr>
          <a:xfrm>
            <a:off x="838195" y="1102291"/>
            <a:ext cx="10715517" cy="54180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50000"/>
              </a:lnSpc>
              <a:buFont typeface="Arial" panose="020B0604020202020204" pitchFamily="34" charset="0"/>
              <a:buChar char="•"/>
            </a:pPr>
            <a:r>
              <a:rPr lang="tr-TR" sz="3200" dirty="0">
                <a:latin typeface="+mn-lt"/>
              </a:rPr>
              <a:t>Değerlendirme sisteminin hazırlanması. </a:t>
            </a:r>
          </a:p>
        </p:txBody>
      </p:sp>
      <p:pic>
        <p:nvPicPr>
          <p:cNvPr id="6" name="Resim 5">
            <a:extLst>
              <a:ext uri="{FF2B5EF4-FFF2-40B4-BE49-F238E27FC236}">
                <a16:creationId xmlns:a16="http://schemas.microsoft.com/office/drawing/2014/main" id="{67FAC183-014A-DA4E-A0F6-01412236A4F9}"/>
              </a:ext>
            </a:extLst>
          </p:cNvPr>
          <p:cNvPicPr>
            <a:picLocks noChangeAspect="1"/>
          </p:cNvPicPr>
          <p:nvPr/>
        </p:nvPicPr>
        <p:blipFill>
          <a:blip r:embed="rId2"/>
          <a:stretch>
            <a:fillRect/>
          </a:stretch>
        </p:blipFill>
        <p:spPr>
          <a:xfrm>
            <a:off x="1460504" y="2025553"/>
            <a:ext cx="9161874" cy="2314579"/>
          </a:xfrm>
          <a:prstGeom prst="rect">
            <a:avLst/>
          </a:prstGeom>
        </p:spPr>
      </p:pic>
      <p:pic>
        <p:nvPicPr>
          <p:cNvPr id="7" name="Resim 6">
            <a:extLst>
              <a:ext uri="{FF2B5EF4-FFF2-40B4-BE49-F238E27FC236}">
                <a16:creationId xmlns:a16="http://schemas.microsoft.com/office/drawing/2014/main" id="{C75BFAE1-2B84-D64C-86C6-EA2CAE1A8175}"/>
              </a:ext>
            </a:extLst>
          </p:cNvPr>
          <p:cNvPicPr>
            <a:picLocks noChangeAspect="1"/>
          </p:cNvPicPr>
          <p:nvPr/>
        </p:nvPicPr>
        <p:blipFill>
          <a:blip r:embed="rId3"/>
          <a:stretch>
            <a:fillRect/>
          </a:stretch>
        </p:blipFill>
        <p:spPr>
          <a:xfrm>
            <a:off x="1625599" y="4330801"/>
            <a:ext cx="8996778" cy="2432606"/>
          </a:xfrm>
          <a:prstGeom prst="rect">
            <a:avLst/>
          </a:prstGeom>
        </p:spPr>
      </p:pic>
    </p:spTree>
    <p:extLst>
      <p:ext uri="{BB962C8B-B14F-4D97-AF65-F5344CB8AC3E}">
        <p14:creationId xmlns:p14="http://schemas.microsoft.com/office/powerpoint/2010/main" val="1660452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E73A74-EFBF-D54E-8121-9073A6DF03DA}"/>
              </a:ext>
            </a:extLst>
          </p:cNvPr>
          <p:cNvSpPr>
            <a:spLocks noGrp="1"/>
          </p:cNvSpPr>
          <p:nvPr>
            <p:ph type="title"/>
          </p:nvPr>
        </p:nvSpPr>
        <p:spPr>
          <a:xfrm>
            <a:off x="838200" y="187891"/>
            <a:ext cx="10515600" cy="889348"/>
          </a:xfrm>
        </p:spPr>
        <p:txBody>
          <a:bodyPr>
            <a:normAutofit/>
          </a:bodyPr>
          <a:lstStyle/>
          <a:p>
            <a:r>
              <a:rPr lang="tr-TR" sz="4000" b="1" dirty="0">
                <a:latin typeface="+mn-lt"/>
              </a:rPr>
              <a:t>Program Yeterlilikleri için Yol Haritası</a:t>
            </a:r>
          </a:p>
        </p:txBody>
      </p:sp>
      <p:sp>
        <p:nvSpPr>
          <p:cNvPr id="3" name="Başlık 1">
            <a:extLst>
              <a:ext uri="{FF2B5EF4-FFF2-40B4-BE49-F238E27FC236}">
                <a16:creationId xmlns:a16="http://schemas.microsoft.com/office/drawing/2014/main" id="{93BD4B5D-F3AF-8349-88A4-4B5390463E4E}"/>
              </a:ext>
            </a:extLst>
          </p:cNvPr>
          <p:cNvSpPr txBox="1">
            <a:spLocks/>
          </p:cNvSpPr>
          <p:nvPr/>
        </p:nvSpPr>
        <p:spPr>
          <a:xfrm>
            <a:off x="838195" y="1102291"/>
            <a:ext cx="10715517" cy="54180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50000"/>
              </a:lnSpc>
              <a:buFont typeface="Arial" panose="020B0604020202020204" pitchFamily="34" charset="0"/>
              <a:buChar char="•"/>
            </a:pPr>
            <a:r>
              <a:rPr lang="tr-TR" sz="3200" dirty="0">
                <a:latin typeface="+mn-lt"/>
              </a:rPr>
              <a:t>Öğrencinin iş yükünün ve AKTS kredisinin belirlenmesi. </a:t>
            </a:r>
          </a:p>
        </p:txBody>
      </p:sp>
      <p:pic>
        <p:nvPicPr>
          <p:cNvPr id="5" name="Resim 4" descr="tablo içeren bir resim&#10;&#10;Açıklama otomatik olarak oluşturuldu">
            <a:extLst>
              <a:ext uri="{FF2B5EF4-FFF2-40B4-BE49-F238E27FC236}">
                <a16:creationId xmlns:a16="http://schemas.microsoft.com/office/drawing/2014/main" id="{23E7DCC9-E86C-C142-BA62-B102C5E29DBD}"/>
              </a:ext>
            </a:extLst>
          </p:cNvPr>
          <p:cNvPicPr>
            <a:picLocks noChangeAspect="1"/>
          </p:cNvPicPr>
          <p:nvPr/>
        </p:nvPicPr>
        <p:blipFill>
          <a:blip r:embed="rId2"/>
          <a:stretch>
            <a:fillRect/>
          </a:stretch>
        </p:blipFill>
        <p:spPr>
          <a:xfrm>
            <a:off x="1012480" y="2190750"/>
            <a:ext cx="10366945" cy="4479359"/>
          </a:xfrm>
          <a:prstGeom prst="rect">
            <a:avLst/>
          </a:prstGeom>
        </p:spPr>
      </p:pic>
    </p:spTree>
    <p:extLst>
      <p:ext uri="{BB962C8B-B14F-4D97-AF65-F5344CB8AC3E}">
        <p14:creationId xmlns:p14="http://schemas.microsoft.com/office/powerpoint/2010/main" val="1947207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E73A74-EFBF-D54E-8121-9073A6DF03DA}"/>
              </a:ext>
            </a:extLst>
          </p:cNvPr>
          <p:cNvSpPr>
            <a:spLocks noGrp="1"/>
          </p:cNvSpPr>
          <p:nvPr>
            <p:ph type="title"/>
          </p:nvPr>
        </p:nvSpPr>
        <p:spPr>
          <a:xfrm>
            <a:off x="838200" y="187891"/>
            <a:ext cx="10515600" cy="889348"/>
          </a:xfrm>
        </p:spPr>
        <p:txBody>
          <a:bodyPr>
            <a:normAutofit/>
          </a:bodyPr>
          <a:lstStyle/>
          <a:p>
            <a:r>
              <a:rPr lang="tr-TR" sz="4000" b="1" dirty="0">
                <a:latin typeface="+mn-lt"/>
              </a:rPr>
              <a:t>Program Yeterlilikleri için Yol Haritası</a:t>
            </a:r>
          </a:p>
        </p:txBody>
      </p:sp>
      <p:sp>
        <p:nvSpPr>
          <p:cNvPr id="3" name="Başlık 1">
            <a:extLst>
              <a:ext uri="{FF2B5EF4-FFF2-40B4-BE49-F238E27FC236}">
                <a16:creationId xmlns:a16="http://schemas.microsoft.com/office/drawing/2014/main" id="{93BD4B5D-F3AF-8349-88A4-4B5390463E4E}"/>
              </a:ext>
            </a:extLst>
          </p:cNvPr>
          <p:cNvSpPr txBox="1">
            <a:spLocks/>
          </p:cNvSpPr>
          <p:nvPr/>
        </p:nvSpPr>
        <p:spPr>
          <a:xfrm>
            <a:off x="838195" y="1102291"/>
            <a:ext cx="10715517" cy="54180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50000"/>
              </a:lnSpc>
              <a:buFont typeface="Arial" panose="020B0604020202020204" pitchFamily="34" charset="0"/>
              <a:buChar char="•"/>
            </a:pPr>
            <a:r>
              <a:rPr lang="tr-TR" sz="3200" dirty="0">
                <a:latin typeface="+mn-lt"/>
              </a:rPr>
              <a:t>Dersin kazanımları ile program yeterlilikleri arasındaki ilişkinin belirlenmesi. </a:t>
            </a:r>
          </a:p>
        </p:txBody>
      </p:sp>
      <p:pic>
        <p:nvPicPr>
          <p:cNvPr id="6" name="Resim 5" descr="tablo içeren bir resim&#10;&#10;Açıklama otomatik olarak oluşturuldu">
            <a:extLst>
              <a:ext uri="{FF2B5EF4-FFF2-40B4-BE49-F238E27FC236}">
                <a16:creationId xmlns:a16="http://schemas.microsoft.com/office/drawing/2014/main" id="{FBA43224-09D1-6542-BF32-204963431DE1}"/>
              </a:ext>
            </a:extLst>
          </p:cNvPr>
          <p:cNvPicPr>
            <a:picLocks noChangeAspect="1"/>
          </p:cNvPicPr>
          <p:nvPr/>
        </p:nvPicPr>
        <p:blipFill>
          <a:blip r:embed="rId2"/>
          <a:stretch>
            <a:fillRect/>
          </a:stretch>
        </p:blipFill>
        <p:spPr>
          <a:xfrm>
            <a:off x="1704166" y="2889249"/>
            <a:ext cx="8983574" cy="3409950"/>
          </a:xfrm>
          <a:prstGeom prst="rect">
            <a:avLst/>
          </a:prstGeom>
        </p:spPr>
      </p:pic>
    </p:spTree>
    <p:extLst>
      <p:ext uri="{BB962C8B-B14F-4D97-AF65-F5344CB8AC3E}">
        <p14:creationId xmlns:p14="http://schemas.microsoft.com/office/powerpoint/2010/main" val="3309366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E73A74-EFBF-D54E-8121-9073A6DF03DA}"/>
              </a:ext>
            </a:extLst>
          </p:cNvPr>
          <p:cNvSpPr>
            <a:spLocks noGrp="1"/>
          </p:cNvSpPr>
          <p:nvPr>
            <p:ph type="title"/>
          </p:nvPr>
        </p:nvSpPr>
        <p:spPr>
          <a:xfrm>
            <a:off x="838200" y="187891"/>
            <a:ext cx="10515600" cy="889348"/>
          </a:xfrm>
        </p:spPr>
        <p:txBody>
          <a:bodyPr>
            <a:normAutofit/>
          </a:bodyPr>
          <a:lstStyle/>
          <a:p>
            <a:r>
              <a:rPr lang="tr-TR" sz="4000" b="1" dirty="0">
                <a:latin typeface="+mn-lt"/>
              </a:rPr>
              <a:t>Program Yeterlilikleri için Yol Haritası</a:t>
            </a:r>
          </a:p>
        </p:txBody>
      </p:sp>
      <p:sp>
        <p:nvSpPr>
          <p:cNvPr id="3" name="Başlık 1">
            <a:extLst>
              <a:ext uri="{FF2B5EF4-FFF2-40B4-BE49-F238E27FC236}">
                <a16:creationId xmlns:a16="http://schemas.microsoft.com/office/drawing/2014/main" id="{93BD4B5D-F3AF-8349-88A4-4B5390463E4E}"/>
              </a:ext>
            </a:extLst>
          </p:cNvPr>
          <p:cNvSpPr txBox="1">
            <a:spLocks/>
          </p:cNvSpPr>
          <p:nvPr/>
        </p:nvSpPr>
        <p:spPr>
          <a:xfrm>
            <a:off x="838195" y="1102291"/>
            <a:ext cx="10715517" cy="54180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50000"/>
              </a:lnSpc>
              <a:buFont typeface="Arial" panose="020B0604020202020204" pitchFamily="34" charset="0"/>
              <a:buChar char="•"/>
            </a:pPr>
            <a:r>
              <a:rPr lang="tr-TR" sz="3200" dirty="0">
                <a:latin typeface="+mn-lt"/>
              </a:rPr>
              <a:t>Son olarak programda yer alan her bir ders ile program yeterlilikleri matrisinin oluşturulması. </a:t>
            </a:r>
          </a:p>
        </p:txBody>
      </p:sp>
      <p:pic>
        <p:nvPicPr>
          <p:cNvPr id="5" name="Resim 4" descr="tablo içeren bir resim&#10;&#10;Açıklama otomatik olarak oluşturuldu">
            <a:extLst>
              <a:ext uri="{FF2B5EF4-FFF2-40B4-BE49-F238E27FC236}">
                <a16:creationId xmlns:a16="http://schemas.microsoft.com/office/drawing/2014/main" id="{0C4AE6B2-4EBA-5941-A835-C4447513C8CC}"/>
              </a:ext>
            </a:extLst>
          </p:cNvPr>
          <p:cNvPicPr>
            <a:picLocks noChangeAspect="1"/>
          </p:cNvPicPr>
          <p:nvPr/>
        </p:nvPicPr>
        <p:blipFill>
          <a:blip r:embed="rId2"/>
          <a:stretch>
            <a:fillRect/>
          </a:stretch>
        </p:blipFill>
        <p:spPr>
          <a:xfrm>
            <a:off x="984250" y="2934658"/>
            <a:ext cx="10223500" cy="3543300"/>
          </a:xfrm>
          <a:prstGeom prst="rect">
            <a:avLst/>
          </a:prstGeom>
        </p:spPr>
      </p:pic>
    </p:spTree>
    <p:extLst>
      <p:ext uri="{BB962C8B-B14F-4D97-AF65-F5344CB8AC3E}">
        <p14:creationId xmlns:p14="http://schemas.microsoft.com/office/powerpoint/2010/main" val="3871398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E73A74-EFBF-D54E-8121-9073A6DF03DA}"/>
              </a:ext>
            </a:extLst>
          </p:cNvPr>
          <p:cNvSpPr>
            <a:spLocks noGrp="1"/>
          </p:cNvSpPr>
          <p:nvPr>
            <p:ph type="title"/>
          </p:nvPr>
        </p:nvSpPr>
        <p:spPr>
          <a:xfrm>
            <a:off x="838200" y="187891"/>
            <a:ext cx="10515600" cy="889348"/>
          </a:xfrm>
        </p:spPr>
        <p:txBody>
          <a:bodyPr>
            <a:normAutofit/>
          </a:bodyPr>
          <a:lstStyle/>
          <a:p>
            <a:r>
              <a:rPr lang="tr-TR" sz="4000" b="1" dirty="0">
                <a:latin typeface="+mn-lt"/>
              </a:rPr>
              <a:t>Program Yeterlilikleri için Yol Haritası</a:t>
            </a:r>
          </a:p>
        </p:txBody>
      </p:sp>
      <p:sp>
        <p:nvSpPr>
          <p:cNvPr id="3" name="Başlık 1">
            <a:extLst>
              <a:ext uri="{FF2B5EF4-FFF2-40B4-BE49-F238E27FC236}">
                <a16:creationId xmlns:a16="http://schemas.microsoft.com/office/drawing/2014/main" id="{93BD4B5D-F3AF-8349-88A4-4B5390463E4E}"/>
              </a:ext>
            </a:extLst>
          </p:cNvPr>
          <p:cNvSpPr txBox="1">
            <a:spLocks/>
          </p:cNvSpPr>
          <p:nvPr/>
        </p:nvSpPr>
        <p:spPr>
          <a:xfrm>
            <a:off x="838195" y="1102291"/>
            <a:ext cx="10715517" cy="54180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50000"/>
              </a:lnSpc>
              <a:buFont typeface="Arial" panose="020B0604020202020204" pitchFamily="34" charset="0"/>
              <a:buChar char="•"/>
            </a:pPr>
            <a:r>
              <a:rPr lang="tr-TR" sz="3200" dirty="0">
                <a:latin typeface="+mn-lt"/>
              </a:rPr>
              <a:t>Bölümlerin bu işlemleri daha doğru ve hızlı yapabilmeleri için el kitabı / kılavuz hazırlanması ve eğitim verilmesi yararlı olabilir.</a:t>
            </a:r>
          </a:p>
        </p:txBody>
      </p:sp>
    </p:spTree>
    <p:extLst>
      <p:ext uri="{BB962C8B-B14F-4D97-AF65-F5344CB8AC3E}">
        <p14:creationId xmlns:p14="http://schemas.microsoft.com/office/powerpoint/2010/main" val="2665333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E73A74-EFBF-D54E-8121-9073A6DF03DA}"/>
              </a:ext>
            </a:extLst>
          </p:cNvPr>
          <p:cNvSpPr>
            <a:spLocks noGrp="1"/>
          </p:cNvSpPr>
          <p:nvPr>
            <p:ph type="title"/>
          </p:nvPr>
        </p:nvSpPr>
        <p:spPr>
          <a:xfrm>
            <a:off x="838200" y="187891"/>
            <a:ext cx="10515600" cy="889348"/>
          </a:xfrm>
        </p:spPr>
        <p:txBody>
          <a:bodyPr>
            <a:normAutofit/>
          </a:bodyPr>
          <a:lstStyle/>
          <a:p>
            <a:r>
              <a:rPr lang="tr-TR" sz="4000" b="1" dirty="0">
                <a:latin typeface="+mn-lt"/>
              </a:rPr>
              <a:t>Yeterlilik nedir?</a:t>
            </a:r>
          </a:p>
        </p:txBody>
      </p:sp>
      <p:sp>
        <p:nvSpPr>
          <p:cNvPr id="3" name="Başlık 1">
            <a:extLst>
              <a:ext uri="{FF2B5EF4-FFF2-40B4-BE49-F238E27FC236}">
                <a16:creationId xmlns:a16="http://schemas.microsoft.com/office/drawing/2014/main" id="{93BD4B5D-F3AF-8349-88A4-4B5390463E4E}"/>
              </a:ext>
            </a:extLst>
          </p:cNvPr>
          <p:cNvSpPr txBox="1">
            <a:spLocks/>
          </p:cNvSpPr>
          <p:nvPr/>
        </p:nvSpPr>
        <p:spPr>
          <a:xfrm>
            <a:off x="838195" y="1102291"/>
            <a:ext cx="10715517" cy="54180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200000"/>
              </a:lnSpc>
              <a:spcBef>
                <a:spcPct val="20000"/>
              </a:spcBef>
              <a:buClr>
                <a:schemeClr val="tx1"/>
              </a:buClr>
              <a:buSzPct val="65000"/>
              <a:defRPr/>
            </a:pPr>
            <a:r>
              <a:rPr lang="tr-TR" sz="3200" dirty="0">
                <a:latin typeface="+mn-lt"/>
                <a:cs typeface="Noteworthy Light"/>
              </a:rPr>
              <a:t>Geçerliliği kabul edilen bir öğretim programının başarıyla tamamlanması sonucunda, o program için öngörülen </a:t>
            </a:r>
            <a:r>
              <a:rPr lang="tr-TR" sz="3200" b="1" dirty="0">
                <a:solidFill>
                  <a:srgbClr val="FF0000"/>
                </a:solidFill>
                <a:latin typeface="+mn-lt"/>
                <a:cs typeface="Noteworthy Light"/>
              </a:rPr>
              <a:t>kazanımlarının</a:t>
            </a:r>
            <a:r>
              <a:rPr lang="tr-TR" sz="3200" dirty="0">
                <a:latin typeface="+mn-lt"/>
                <a:cs typeface="Noteworthy Light"/>
              </a:rPr>
              <a:t> edinildiğini onaylayan ve yetkili bir otorite tarafından basılı olarak verilen derece, diploma, sertifika türü bir belgedir.</a:t>
            </a:r>
          </a:p>
        </p:txBody>
      </p:sp>
    </p:spTree>
    <p:extLst>
      <p:ext uri="{BB962C8B-B14F-4D97-AF65-F5344CB8AC3E}">
        <p14:creationId xmlns:p14="http://schemas.microsoft.com/office/powerpoint/2010/main" val="1130559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FE73A74-EFBF-D54E-8121-9073A6DF03DA}"/>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b="1" kern="1200">
                <a:solidFill>
                  <a:srgbClr val="FFFFFF"/>
                </a:solidFill>
                <a:latin typeface="+mj-lt"/>
                <a:ea typeface="+mj-ea"/>
                <a:cs typeface="+mj-cs"/>
              </a:rPr>
              <a:t>Dersin amacı nedir?</a:t>
            </a:r>
          </a:p>
        </p:txBody>
      </p:sp>
      <p:sp>
        <p:nvSpPr>
          <p:cNvPr id="3" name="Başlık 1">
            <a:extLst>
              <a:ext uri="{FF2B5EF4-FFF2-40B4-BE49-F238E27FC236}">
                <a16:creationId xmlns:a16="http://schemas.microsoft.com/office/drawing/2014/main" id="{93BD4B5D-F3AF-8349-88A4-4B5390463E4E}"/>
              </a:ext>
            </a:extLst>
          </p:cNvPr>
          <p:cNvSpPr txBox="1">
            <a:spLocks/>
          </p:cNvSpPr>
          <p:nvPr/>
        </p:nvSpPr>
        <p:spPr>
          <a:xfrm>
            <a:off x="4367695" y="162839"/>
            <a:ext cx="7657291" cy="6363222"/>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spcAft>
                <a:spcPts val="600"/>
              </a:spcAft>
            </a:pPr>
            <a:r>
              <a:rPr lang="tr-TR" sz="2800" dirty="0">
                <a:latin typeface="+mn-lt"/>
                <a:ea typeface="+mn-ea"/>
                <a:cs typeface="+mn-cs"/>
              </a:rPr>
              <a:t>Ders ile ilgili öğrenme çıktılarına dayalı öğrenmelerin </a:t>
            </a:r>
            <a:r>
              <a:rPr lang="tr-TR" sz="2800" b="1" dirty="0">
                <a:solidFill>
                  <a:srgbClr val="FF0000"/>
                </a:solidFill>
                <a:latin typeface="+mn-lt"/>
                <a:ea typeface="+mn-ea"/>
                <a:cs typeface="+mn-cs"/>
              </a:rPr>
              <a:t>işevuruk</a:t>
            </a:r>
            <a:r>
              <a:rPr lang="tr-TR" sz="2800" dirty="0">
                <a:latin typeface="+mn-lt"/>
                <a:ea typeface="+mn-ea"/>
                <a:cs typeface="+mn-cs"/>
              </a:rPr>
              <a:t> (operasyonel) bir biçimde ifade eden genel bir bildirimdir. Genellikle öğretim elemanının bakış açısından dersin genel içeriğini ve yönünü belirletmek için yazılır. Örneğin</a:t>
            </a:r>
          </a:p>
          <a:p>
            <a:pPr marL="457200" indent="-228600">
              <a:lnSpc>
                <a:spcPct val="150000"/>
              </a:lnSpc>
              <a:spcAft>
                <a:spcPts val="600"/>
              </a:spcAft>
              <a:buFont typeface="Arial" panose="020B0604020202020204" pitchFamily="34" charset="0"/>
              <a:buChar char="•"/>
            </a:pPr>
            <a:r>
              <a:rPr lang="tr-TR" sz="2800" i="1" dirty="0">
                <a:latin typeface="+mn-lt"/>
                <a:ea typeface="+mn-ea"/>
                <a:cs typeface="+mn-cs"/>
              </a:rPr>
              <a:t>Sindirim sisteminin temel özelliklerini tanıtmak.</a:t>
            </a:r>
          </a:p>
          <a:p>
            <a:pPr marL="457200" indent="-228600">
              <a:lnSpc>
                <a:spcPct val="150000"/>
              </a:lnSpc>
              <a:spcAft>
                <a:spcPts val="600"/>
              </a:spcAft>
              <a:buFont typeface="Arial" panose="020B0604020202020204" pitchFamily="34" charset="0"/>
              <a:buChar char="•"/>
            </a:pPr>
            <a:r>
              <a:rPr lang="tr-TR" sz="2800" i="1" dirty="0">
                <a:latin typeface="+mn-lt"/>
                <a:ea typeface="+mn-ea"/>
                <a:cs typeface="+mn-cs"/>
              </a:rPr>
              <a:t>İngilizce verilen akademik dersleri takip edebilmek için iletişim kurmayı sağlayacak B1 düzeyinde konuşma becerilerini geliştirmek.</a:t>
            </a:r>
          </a:p>
        </p:txBody>
      </p:sp>
    </p:spTree>
    <p:extLst>
      <p:ext uri="{BB962C8B-B14F-4D97-AF65-F5344CB8AC3E}">
        <p14:creationId xmlns:p14="http://schemas.microsoft.com/office/powerpoint/2010/main" val="917271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E73A74-EFBF-D54E-8121-9073A6DF03DA}"/>
              </a:ext>
            </a:extLst>
          </p:cNvPr>
          <p:cNvSpPr>
            <a:spLocks noGrp="1"/>
          </p:cNvSpPr>
          <p:nvPr>
            <p:ph type="title"/>
          </p:nvPr>
        </p:nvSpPr>
        <p:spPr>
          <a:xfrm>
            <a:off x="838200" y="187891"/>
            <a:ext cx="10515600" cy="889348"/>
          </a:xfrm>
        </p:spPr>
        <p:txBody>
          <a:bodyPr>
            <a:normAutofit/>
          </a:bodyPr>
          <a:lstStyle/>
          <a:p>
            <a:r>
              <a:rPr lang="tr-TR" sz="4000" b="1" dirty="0">
                <a:latin typeface="+mn-lt"/>
              </a:rPr>
              <a:t>İşevuruk amaç yazımı</a:t>
            </a:r>
          </a:p>
        </p:txBody>
      </p:sp>
      <p:sp>
        <p:nvSpPr>
          <p:cNvPr id="3" name="Başlık 1">
            <a:extLst>
              <a:ext uri="{FF2B5EF4-FFF2-40B4-BE49-F238E27FC236}">
                <a16:creationId xmlns:a16="http://schemas.microsoft.com/office/drawing/2014/main" id="{93BD4B5D-F3AF-8349-88A4-4B5390463E4E}"/>
              </a:ext>
            </a:extLst>
          </p:cNvPr>
          <p:cNvSpPr txBox="1">
            <a:spLocks/>
          </p:cNvSpPr>
          <p:nvPr/>
        </p:nvSpPr>
        <p:spPr>
          <a:xfrm>
            <a:off x="838195" y="1102291"/>
            <a:ext cx="10773432" cy="54180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228600">
              <a:lnSpc>
                <a:spcPct val="150000"/>
              </a:lnSpc>
              <a:spcAft>
                <a:spcPts val="600"/>
              </a:spcAft>
              <a:buFont typeface="Arial" panose="020B0604020202020204" pitchFamily="34" charset="0"/>
              <a:buChar char="•"/>
            </a:pPr>
            <a:r>
              <a:rPr lang="tr-TR" sz="3200" i="1" dirty="0">
                <a:latin typeface="+mn-lt"/>
              </a:rPr>
              <a:t>İngilizce verilen akademik dersleri takip edebilmek için iletişim kurmayı sağlayacak yeterli düzeyde konuşma becerilerini geliştirmek.</a:t>
            </a:r>
          </a:p>
        </p:txBody>
      </p:sp>
      <p:sp>
        <p:nvSpPr>
          <p:cNvPr id="4" name="AutoShape 7">
            <a:extLst>
              <a:ext uri="{FF2B5EF4-FFF2-40B4-BE49-F238E27FC236}">
                <a16:creationId xmlns:a16="http://schemas.microsoft.com/office/drawing/2014/main" id="{724824E2-E7E9-4540-9392-F93AD2F88764}"/>
              </a:ext>
            </a:extLst>
          </p:cNvPr>
          <p:cNvSpPr>
            <a:spLocks noChangeArrowheads="1"/>
          </p:cNvSpPr>
          <p:nvPr/>
        </p:nvSpPr>
        <p:spPr bwMode="auto">
          <a:xfrm>
            <a:off x="5916841" y="2012786"/>
            <a:ext cx="2663488" cy="572558"/>
          </a:xfrm>
          <a:prstGeom prst="roundRect">
            <a:avLst>
              <a:gd name="adj" fmla="val 16667"/>
            </a:avLst>
          </a:prstGeom>
          <a:noFill/>
          <a:ln w="635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tr-TR"/>
          </a:p>
        </p:txBody>
      </p:sp>
      <p:sp>
        <p:nvSpPr>
          <p:cNvPr id="5" name="Oval Callout 6">
            <a:extLst>
              <a:ext uri="{FF2B5EF4-FFF2-40B4-BE49-F238E27FC236}">
                <a16:creationId xmlns:a16="http://schemas.microsoft.com/office/drawing/2014/main" id="{DA9B641F-BD5B-504F-A09C-59F46EB59BA7}"/>
              </a:ext>
            </a:extLst>
          </p:cNvPr>
          <p:cNvSpPr>
            <a:spLocks noChangeArrowheads="1"/>
          </p:cNvSpPr>
          <p:nvPr/>
        </p:nvSpPr>
        <p:spPr bwMode="auto">
          <a:xfrm>
            <a:off x="7240044" y="3811291"/>
            <a:ext cx="2289047" cy="1449641"/>
          </a:xfrm>
          <a:prstGeom prst="wedgeEllipseCallout">
            <a:avLst>
              <a:gd name="adj1" fmla="val -46183"/>
              <a:gd name="adj2" fmla="val -133746"/>
            </a:avLst>
          </a:prstGeom>
          <a:solidFill>
            <a:schemeClr val="bg1">
              <a:lumMod val="85000"/>
            </a:schemeClr>
          </a:solidFill>
          <a:ln w="9525">
            <a:solidFill>
              <a:srgbClr val="FF0000"/>
            </a:solidFill>
            <a:round/>
            <a:headEnd/>
            <a:tailEnd/>
          </a:ln>
        </p:spPr>
        <p:txBody>
          <a:bodyPr/>
          <a:lstStyle/>
          <a:p>
            <a:pPr algn="ctr"/>
            <a:r>
              <a:rPr lang="tr-TR" sz="3200" dirty="0">
                <a:solidFill>
                  <a:srgbClr val="FF0000"/>
                </a:solidFill>
                <a:cs typeface="Noteworthy Light" charset="0"/>
              </a:rPr>
              <a:t>İşevuruk değil</a:t>
            </a:r>
          </a:p>
        </p:txBody>
      </p:sp>
    </p:spTree>
    <p:extLst>
      <p:ext uri="{BB962C8B-B14F-4D97-AF65-F5344CB8AC3E}">
        <p14:creationId xmlns:p14="http://schemas.microsoft.com/office/powerpoint/2010/main" val="2586658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FE73A74-EFBF-D54E-8121-9073A6DF03DA}"/>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tr-TR" sz="4000" b="1" kern="1200" dirty="0">
                <a:solidFill>
                  <a:srgbClr val="FFFFFF"/>
                </a:solidFill>
                <a:latin typeface="+mj-lt"/>
                <a:ea typeface="+mj-ea"/>
                <a:cs typeface="+mj-cs"/>
              </a:rPr>
              <a:t>Kazanım (öğrenme çıktıları) nedir?</a:t>
            </a:r>
          </a:p>
        </p:txBody>
      </p:sp>
      <p:sp>
        <p:nvSpPr>
          <p:cNvPr id="3" name="Başlık 1">
            <a:extLst>
              <a:ext uri="{FF2B5EF4-FFF2-40B4-BE49-F238E27FC236}">
                <a16:creationId xmlns:a16="http://schemas.microsoft.com/office/drawing/2014/main" id="{93BD4B5D-F3AF-8349-88A4-4B5390463E4E}"/>
              </a:ext>
            </a:extLst>
          </p:cNvPr>
          <p:cNvSpPr txBox="1">
            <a:spLocks/>
          </p:cNvSpPr>
          <p:nvPr/>
        </p:nvSpPr>
        <p:spPr>
          <a:xfrm>
            <a:off x="4504548" y="649480"/>
            <a:ext cx="7119605" cy="5546047"/>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spcAft>
                <a:spcPts val="600"/>
              </a:spcAft>
            </a:pPr>
            <a:r>
              <a:rPr lang="tr-TR" sz="3200" dirty="0">
                <a:latin typeface="+mn-lt"/>
                <a:ea typeface="+mn-ea"/>
                <a:cs typeface="+mn-cs"/>
              </a:rPr>
              <a:t>Kazanım dersin sonunda öğrencilerin sahip olması gereken bilgi, beceri, tutum, öz-yeterlilik algısı, öz-düzenleme becerisi gibi özelliklerdir. </a:t>
            </a:r>
          </a:p>
          <a:p>
            <a:pPr>
              <a:lnSpc>
                <a:spcPct val="150000"/>
              </a:lnSpc>
              <a:spcAft>
                <a:spcPts val="600"/>
              </a:spcAft>
            </a:pPr>
            <a:r>
              <a:rPr lang="tr-TR" sz="3200" dirty="0">
                <a:latin typeface="+mn-lt"/>
                <a:ea typeface="+mn-ea"/>
                <a:cs typeface="+mn-cs"/>
              </a:rPr>
              <a:t>Bir öğrenme sürecinin sonunda neleri bileceği ve yapabileceğini açıklayan ifadedir. </a:t>
            </a:r>
          </a:p>
        </p:txBody>
      </p:sp>
    </p:spTree>
    <p:extLst>
      <p:ext uri="{BB962C8B-B14F-4D97-AF65-F5344CB8AC3E}">
        <p14:creationId xmlns:p14="http://schemas.microsoft.com/office/powerpoint/2010/main" val="762057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E73A74-EFBF-D54E-8121-9073A6DF03DA}"/>
              </a:ext>
            </a:extLst>
          </p:cNvPr>
          <p:cNvSpPr>
            <a:spLocks noGrp="1"/>
          </p:cNvSpPr>
          <p:nvPr>
            <p:ph type="title"/>
          </p:nvPr>
        </p:nvSpPr>
        <p:spPr>
          <a:xfrm>
            <a:off x="838200" y="187891"/>
            <a:ext cx="10515600" cy="889348"/>
          </a:xfrm>
        </p:spPr>
        <p:txBody>
          <a:bodyPr>
            <a:normAutofit/>
          </a:bodyPr>
          <a:lstStyle/>
          <a:p>
            <a:r>
              <a:rPr lang="tr-TR" sz="4000" b="1" dirty="0">
                <a:latin typeface="+mn-lt"/>
              </a:rPr>
              <a:t>Kazanım ne işe yarar?</a:t>
            </a:r>
          </a:p>
        </p:txBody>
      </p:sp>
      <p:sp>
        <p:nvSpPr>
          <p:cNvPr id="3" name="Başlık 1">
            <a:extLst>
              <a:ext uri="{FF2B5EF4-FFF2-40B4-BE49-F238E27FC236}">
                <a16:creationId xmlns:a16="http://schemas.microsoft.com/office/drawing/2014/main" id="{93BD4B5D-F3AF-8349-88A4-4B5390463E4E}"/>
              </a:ext>
            </a:extLst>
          </p:cNvPr>
          <p:cNvSpPr txBox="1">
            <a:spLocks/>
          </p:cNvSpPr>
          <p:nvPr/>
        </p:nvSpPr>
        <p:spPr>
          <a:xfrm>
            <a:off x="838195" y="1102291"/>
            <a:ext cx="10715517" cy="54180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50000"/>
              </a:lnSpc>
              <a:buFont typeface="Arial" panose="020B0604020202020204" pitchFamily="34" charset="0"/>
              <a:buChar char="•"/>
            </a:pPr>
            <a:r>
              <a:rPr lang="tr-TR" sz="3200" dirty="0">
                <a:latin typeface="+mn-lt"/>
              </a:rPr>
              <a:t>Kazanımın işevuruk tanımlanması, denetlenebilirliği sağlar. Ölçme ve değerlendirme bu aşamada çok önemlidir. Kazanıma uygun öğrenme öğretim yöntemleri ile ölçme ve değerlendirme yöntem ve teknikleri seçilmelidir.</a:t>
            </a:r>
          </a:p>
          <a:p>
            <a:pPr marL="457200" indent="-457200">
              <a:lnSpc>
                <a:spcPct val="150000"/>
              </a:lnSpc>
              <a:buFont typeface="Arial" panose="020B0604020202020204" pitchFamily="34" charset="0"/>
              <a:buChar char="•"/>
            </a:pPr>
            <a:r>
              <a:rPr lang="tr-TR" sz="3200" dirty="0">
                <a:latin typeface="+mn-lt"/>
              </a:rPr>
              <a:t>Öğrenme ortamının öğrenci merkezli olarak tasarlanmasına yardım eder.</a:t>
            </a:r>
          </a:p>
        </p:txBody>
      </p:sp>
    </p:spTree>
    <p:extLst>
      <p:ext uri="{BB962C8B-B14F-4D97-AF65-F5344CB8AC3E}">
        <p14:creationId xmlns:p14="http://schemas.microsoft.com/office/powerpoint/2010/main" val="35308984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E73A74-EFBF-D54E-8121-9073A6DF03DA}"/>
              </a:ext>
            </a:extLst>
          </p:cNvPr>
          <p:cNvSpPr>
            <a:spLocks noGrp="1"/>
          </p:cNvSpPr>
          <p:nvPr>
            <p:ph type="title"/>
          </p:nvPr>
        </p:nvSpPr>
        <p:spPr>
          <a:xfrm>
            <a:off x="838200" y="187891"/>
            <a:ext cx="10515600" cy="889348"/>
          </a:xfrm>
        </p:spPr>
        <p:txBody>
          <a:bodyPr>
            <a:normAutofit/>
          </a:bodyPr>
          <a:lstStyle/>
          <a:p>
            <a:r>
              <a:rPr lang="tr-TR" sz="4000" b="1" dirty="0">
                <a:latin typeface="+mn-lt"/>
              </a:rPr>
              <a:t>Kazanım ne işe yarar?</a:t>
            </a:r>
          </a:p>
        </p:txBody>
      </p:sp>
      <p:sp>
        <p:nvSpPr>
          <p:cNvPr id="3" name="Başlık 1">
            <a:extLst>
              <a:ext uri="{FF2B5EF4-FFF2-40B4-BE49-F238E27FC236}">
                <a16:creationId xmlns:a16="http://schemas.microsoft.com/office/drawing/2014/main" id="{93BD4B5D-F3AF-8349-88A4-4B5390463E4E}"/>
              </a:ext>
            </a:extLst>
          </p:cNvPr>
          <p:cNvSpPr txBox="1">
            <a:spLocks/>
          </p:cNvSpPr>
          <p:nvPr/>
        </p:nvSpPr>
        <p:spPr>
          <a:xfrm>
            <a:off x="838195" y="1102291"/>
            <a:ext cx="10715517" cy="54180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50000"/>
              </a:lnSpc>
              <a:buFont typeface="Arial" panose="020B0604020202020204" pitchFamily="34" charset="0"/>
              <a:buChar char="•"/>
            </a:pPr>
            <a:r>
              <a:rPr lang="tr-TR" sz="3200" dirty="0">
                <a:latin typeface="+mn-lt"/>
              </a:rPr>
              <a:t>Öğretim sürecini </a:t>
            </a:r>
            <a:r>
              <a:rPr lang="tr-TR" sz="3200" dirty="0">
                <a:solidFill>
                  <a:srgbClr val="FF0000"/>
                </a:solidFill>
                <a:latin typeface="+mn-lt"/>
              </a:rPr>
              <a:t>konu merkezli </a:t>
            </a:r>
            <a:r>
              <a:rPr lang="tr-TR" sz="3200" dirty="0">
                <a:latin typeface="+mn-lt"/>
              </a:rPr>
              <a:t>olmaktan (öğretim elemanın ne öğrettiği) çıkarıp </a:t>
            </a:r>
            <a:r>
              <a:rPr lang="tr-TR" sz="3200" dirty="0">
                <a:solidFill>
                  <a:srgbClr val="FF0000"/>
                </a:solidFill>
                <a:latin typeface="+mn-lt"/>
              </a:rPr>
              <a:t>ürün merkezli </a:t>
            </a:r>
            <a:r>
              <a:rPr lang="tr-TR" sz="3200" dirty="0">
                <a:latin typeface="+mn-lt"/>
              </a:rPr>
              <a:t>(sürecin sonunda öğrencinin yapabildiği) olmasını sağlar. Bu nedenle öğretim elemanın amacı (hedefi) ve kazanım aynı anlama gelmez.</a:t>
            </a:r>
          </a:p>
          <a:p>
            <a:pPr marL="457200" indent="-457200">
              <a:lnSpc>
                <a:spcPct val="150000"/>
              </a:lnSpc>
              <a:buFont typeface="Arial" panose="020B0604020202020204" pitchFamily="34" charset="0"/>
              <a:buChar char="•"/>
            </a:pPr>
            <a:r>
              <a:rPr lang="tr-TR" sz="3200" dirty="0">
                <a:latin typeface="+mn-lt"/>
              </a:rPr>
              <a:t>Öğrencilere süreçte kendilerinden ne beklendiği konusunda rehberlik eder.</a:t>
            </a:r>
          </a:p>
        </p:txBody>
      </p:sp>
    </p:spTree>
    <p:extLst>
      <p:ext uri="{BB962C8B-B14F-4D97-AF65-F5344CB8AC3E}">
        <p14:creationId xmlns:p14="http://schemas.microsoft.com/office/powerpoint/2010/main" val="3800756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E73A74-EFBF-D54E-8121-9073A6DF03DA}"/>
              </a:ext>
            </a:extLst>
          </p:cNvPr>
          <p:cNvSpPr>
            <a:spLocks noGrp="1"/>
          </p:cNvSpPr>
          <p:nvPr>
            <p:ph type="title"/>
          </p:nvPr>
        </p:nvSpPr>
        <p:spPr>
          <a:xfrm>
            <a:off x="838200" y="187891"/>
            <a:ext cx="10515600" cy="889348"/>
          </a:xfrm>
        </p:spPr>
        <p:txBody>
          <a:bodyPr>
            <a:normAutofit/>
          </a:bodyPr>
          <a:lstStyle/>
          <a:p>
            <a:r>
              <a:rPr lang="tr-TR" sz="4000" b="1" dirty="0">
                <a:latin typeface="+mn-lt"/>
              </a:rPr>
              <a:t>Kazanım yazılırken nelere dikkat edilmeli?</a:t>
            </a:r>
          </a:p>
        </p:txBody>
      </p:sp>
      <p:sp>
        <p:nvSpPr>
          <p:cNvPr id="3" name="Başlık 1">
            <a:extLst>
              <a:ext uri="{FF2B5EF4-FFF2-40B4-BE49-F238E27FC236}">
                <a16:creationId xmlns:a16="http://schemas.microsoft.com/office/drawing/2014/main" id="{93BD4B5D-F3AF-8349-88A4-4B5390463E4E}"/>
              </a:ext>
            </a:extLst>
          </p:cNvPr>
          <p:cNvSpPr txBox="1">
            <a:spLocks/>
          </p:cNvSpPr>
          <p:nvPr/>
        </p:nvSpPr>
        <p:spPr>
          <a:xfrm>
            <a:off x="838195" y="1102291"/>
            <a:ext cx="10715517" cy="54180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50000"/>
              </a:lnSpc>
              <a:buFont typeface="Arial" panose="020B0604020202020204" pitchFamily="34" charset="0"/>
              <a:buChar char="•"/>
            </a:pPr>
            <a:r>
              <a:rPr lang="tr-TR" sz="3200" dirty="0">
                <a:latin typeface="+mn-lt"/>
              </a:rPr>
              <a:t>Öngörülen bir zamanda, ulaşılabilir nitelikte olmalıdır.</a:t>
            </a:r>
          </a:p>
          <a:p>
            <a:pPr marL="457200" indent="-457200">
              <a:lnSpc>
                <a:spcPct val="150000"/>
              </a:lnSpc>
              <a:buFont typeface="Arial" panose="020B0604020202020204" pitchFamily="34" charset="0"/>
              <a:buChar char="•"/>
            </a:pPr>
            <a:r>
              <a:rPr lang="tr-TR" sz="3200" dirty="0">
                <a:latin typeface="+mn-lt"/>
              </a:rPr>
              <a:t>Genel olmalıdır; spesifik kazanım gerçekçi olmaz, sayısı artar.</a:t>
            </a:r>
          </a:p>
          <a:p>
            <a:pPr marL="457200" indent="-457200">
              <a:lnSpc>
                <a:spcPct val="150000"/>
              </a:lnSpc>
              <a:buFont typeface="Arial" panose="020B0604020202020204" pitchFamily="34" charset="0"/>
              <a:buChar char="•"/>
            </a:pPr>
            <a:r>
              <a:rPr lang="tr-TR" sz="3200" dirty="0">
                <a:latin typeface="+mn-lt"/>
              </a:rPr>
              <a:t>Kazanım sayısı belirlenirken dersin kredisi dikkate alınmalıdır. Üç kredilik bir ders </a:t>
            </a:r>
            <a:r>
              <a:rPr lang="tr-TR" sz="3200">
                <a:latin typeface="+mn-lt"/>
              </a:rPr>
              <a:t>için 5-12 </a:t>
            </a:r>
            <a:r>
              <a:rPr lang="tr-TR" sz="3200" dirty="0">
                <a:latin typeface="+mn-lt"/>
              </a:rPr>
              <a:t>adet olabilir, idealde bir ya da birkaç cümle ile ifade edilmelidir.</a:t>
            </a:r>
          </a:p>
          <a:p>
            <a:pPr marL="457200" indent="-457200">
              <a:lnSpc>
                <a:spcPct val="150000"/>
              </a:lnSpc>
              <a:buFont typeface="Arial" panose="020B0604020202020204" pitchFamily="34" charset="0"/>
              <a:buChar char="•"/>
            </a:pPr>
            <a:r>
              <a:rPr lang="tr-TR" sz="3200" dirty="0">
                <a:latin typeface="+mn-lt"/>
              </a:rPr>
              <a:t>Herkes tarafından aynı biçimde anlaşılmalıdır.</a:t>
            </a:r>
          </a:p>
          <a:p>
            <a:pPr marL="457200" indent="-457200">
              <a:lnSpc>
                <a:spcPct val="150000"/>
              </a:lnSpc>
              <a:buFont typeface="Arial" panose="020B0604020202020204" pitchFamily="34" charset="0"/>
              <a:buChar char="•"/>
            </a:pPr>
            <a:r>
              <a:rPr lang="tr-TR" sz="3200" dirty="0">
                <a:latin typeface="+mn-lt"/>
              </a:rPr>
              <a:t>Öğrencinin ne yapabildiğinin bir ölçüsü olmalıdır.</a:t>
            </a:r>
          </a:p>
        </p:txBody>
      </p:sp>
    </p:spTree>
    <p:extLst>
      <p:ext uri="{BB962C8B-B14F-4D97-AF65-F5344CB8AC3E}">
        <p14:creationId xmlns:p14="http://schemas.microsoft.com/office/powerpoint/2010/main" val="1013862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E73A74-EFBF-D54E-8121-9073A6DF03DA}"/>
              </a:ext>
            </a:extLst>
          </p:cNvPr>
          <p:cNvSpPr>
            <a:spLocks noGrp="1"/>
          </p:cNvSpPr>
          <p:nvPr>
            <p:ph type="title"/>
          </p:nvPr>
        </p:nvSpPr>
        <p:spPr>
          <a:xfrm>
            <a:off x="838200" y="187891"/>
            <a:ext cx="10515600" cy="889348"/>
          </a:xfrm>
        </p:spPr>
        <p:txBody>
          <a:bodyPr>
            <a:normAutofit/>
          </a:bodyPr>
          <a:lstStyle/>
          <a:p>
            <a:r>
              <a:rPr lang="tr-TR" sz="4000" b="1" dirty="0">
                <a:latin typeface="+mn-lt"/>
              </a:rPr>
              <a:t>Kazanım yazılırken nelere dikkat edilmeli?</a:t>
            </a:r>
          </a:p>
        </p:txBody>
      </p:sp>
      <p:sp>
        <p:nvSpPr>
          <p:cNvPr id="3" name="Başlık 1">
            <a:extLst>
              <a:ext uri="{FF2B5EF4-FFF2-40B4-BE49-F238E27FC236}">
                <a16:creationId xmlns:a16="http://schemas.microsoft.com/office/drawing/2014/main" id="{93BD4B5D-F3AF-8349-88A4-4B5390463E4E}"/>
              </a:ext>
            </a:extLst>
          </p:cNvPr>
          <p:cNvSpPr txBox="1">
            <a:spLocks/>
          </p:cNvSpPr>
          <p:nvPr/>
        </p:nvSpPr>
        <p:spPr>
          <a:xfrm>
            <a:off x="838195" y="1102291"/>
            <a:ext cx="10715517" cy="54180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50000"/>
              </a:lnSpc>
              <a:buFont typeface="Arial" panose="020B0604020202020204" pitchFamily="34" charset="0"/>
              <a:buChar char="•"/>
            </a:pPr>
            <a:r>
              <a:rPr lang="tr-TR" sz="3200" dirty="0">
                <a:latin typeface="+mn-lt"/>
              </a:rPr>
              <a:t>Uzun erimli bir çıktı ise (mesleki etik, yaşam boyu öğrenme vb.) belirtilmelidir.</a:t>
            </a:r>
          </a:p>
          <a:p>
            <a:pPr marL="457200" indent="-457200">
              <a:lnSpc>
                <a:spcPct val="150000"/>
              </a:lnSpc>
              <a:buFont typeface="Arial" panose="020B0604020202020204" pitchFamily="34" charset="0"/>
              <a:buChar char="•"/>
            </a:pPr>
            <a:r>
              <a:rPr lang="tr-TR" sz="3200" dirty="0">
                <a:latin typeface="+mn-lt"/>
              </a:rPr>
              <a:t>Dersin seviyesine (ön lisans, lisans, yüksek lisans, doktora) uygun olmalıdır.</a:t>
            </a:r>
          </a:p>
          <a:p>
            <a:pPr marL="457200" indent="-457200">
              <a:lnSpc>
                <a:spcPct val="150000"/>
              </a:lnSpc>
              <a:buFont typeface="Arial" panose="020B0604020202020204" pitchFamily="34" charset="0"/>
              <a:buChar char="•"/>
            </a:pPr>
            <a:r>
              <a:rPr lang="tr-TR" sz="3200" dirty="0">
                <a:latin typeface="+mn-lt"/>
              </a:rPr>
              <a:t>Bilişsel / Duyuşsal / Psikomotor alan taksonomisiyle uyumlu olmalıdır.</a:t>
            </a:r>
          </a:p>
        </p:txBody>
      </p:sp>
    </p:spTree>
    <p:extLst>
      <p:ext uri="{BB962C8B-B14F-4D97-AF65-F5344CB8AC3E}">
        <p14:creationId xmlns:p14="http://schemas.microsoft.com/office/powerpoint/2010/main" val="2266571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descr="tablo içeren bir resim&#10;&#10;Açıklama otomatik olarak oluşturuldu">
            <a:extLst>
              <a:ext uri="{FF2B5EF4-FFF2-40B4-BE49-F238E27FC236}">
                <a16:creationId xmlns:a16="http://schemas.microsoft.com/office/drawing/2014/main" id="{0A20D035-F863-074F-9587-9956B81D1BA5}"/>
              </a:ext>
            </a:extLst>
          </p:cNvPr>
          <p:cNvPicPr>
            <a:picLocks noChangeAspect="1"/>
          </p:cNvPicPr>
          <p:nvPr/>
        </p:nvPicPr>
        <p:blipFill>
          <a:blip r:embed="rId2"/>
          <a:stretch>
            <a:fillRect/>
          </a:stretch>
        </p:blipFill>
        <p:spPr>
          <a:xfrm>
            <a:off x="1084384" y="0"/>
            <a:ext cx="10023231" cy="6858000"/>
          </a:xfrm>
          <a:prstGeom prst="rect">
            <a:avLst/>
          </a:prstGeom>
        </p:spPr>
      </p:pic>
    </p:spTree>
    <p:extLst>
      <p:ext uri="{BB962C8B-B14F-4D97-AF65-F5344CB8AC3E}">
        <p14:creationId xmlns:p14="http://schemas.microsoft.com/office/powerpoint/2010/main" val="1611434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E73A74-EFBF-D54E-8121-9073A6DF03DA}"/>
              </a:ext>
            </a:extLst>
          </p:cNvPr>
          <p:cNvSpPr>
            <a:spLocks noGrp="1"/>
          </p:cNvSpPr>
          <p:nvPr>
            <p:ph type="title"/>
          </p:nvPr>
        </p:nvSpPr>
        <p:spPr>
          <a:xfrm>
            <a:off x="838200" y="187891"/>
            <a:ext cx="10515600" cy="889348"/>
          </a:xfrm>
        </p:spPr>
        <p:txBody>
          <a:bodyPr>
            <a:normAutofit/>
          </a:bodyPr>
          <a:lstStyle/>
          <a:p>
            <a:r>
              <a:rPr lang="tr-TR" sz="4000" b="1" dirty="0">
                <a:latin typeface="+mn-lt"/>
              </a:rPr>
              <a:t>Önemli bir nokta!</a:t>
            </a:r>
          </a:p>
        </p:txBody>
      </p:sp>
      <p:sp>
        <p:nvSpPr>
          <p:cNvPr id="3" name="Başlık 1">
            <a:extLst>
              <a:ext uri="{FF2B5EF4-FFF2-40B4-BE49-F238E27FC236}">
                <a16:creationId xmlns:a16="http://schemas.microsoft.com/office/drawing/2014/main" id="{93BD4B5D-F3AF-8349-88A4-4B5390463E4E}"/>
              </a:ext>
            </a:extLst>
          </p:cNvPr>
          <p:cNvSpPr txBox="1">
            <a:spLocks/>
          </p:cNvSpPr>
          <p:nvPr/>
        </p:nvSpPr>
        <p:spPr>
          <a:xfrm>
            <a:off x="838195" y="1102291"/>
            <a:ext cx="10715517" cy="54180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tr-TR" sz="3200" dirty="0">
                <a:latin typeface="+mn-lt"/>
              </a:rPr>
              <a:t>Dersin kazanımları sınırlı sayıda (5-12) yazıldığından, az sayıda kazanım çoğu dersin ölçme işlemi için yeterli olmayabilir. Bu durumda </a:t>
            </a:r>
            <a:r>
              <a:rPr lang="tr-TR" sz="3200" b="1" dirty="0">
                <a:solidFill>
                  <a:srgbClr val="FF0000"/>
                </a:solidFill>
                <a:latin typeface="+mn-lt"/>
              </a:rPr>
              <a:t>alt kazanımların belirlenmesi geçerli bir ölçme işlemi açısından çok önemlidir</a:t>
            </a:r>
            <a:r>
              <a:rPr lang="tr-TR" sz="3200" dirty="0">
                <a:latin typeface="+mn-lt"/>
              </a:rPr>
              <a:t>.</a:t>
            </a:r>
          </a:p>
        </p:txBody>
      </p:sp>
    </p:spTree>
    <p:extLst>
      <p:ext uri="{BB962C8B-B14F-4D97-AF65-F5344CB8AC3E}">
        <p14:creationId xmlns:p14="http://schemas.microsoft.com/office/powerpoint/2010/main" val="1169852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descr="metin içeren bir resim&#10;&#10;Açıklama otomatik olarak oluşturuldu">
            <a:extLst>
              <a:ext uri="{FF2B5EF4-FFF2-40B4-BE49-F238E27FC236}">
                <a16:creationId xmlns:a16="http://schemas.microsoft.com/office/drawing/2014/main" id="{781CD26A-C2A4-9843-B370-5597C89BDF00}"/>
              </a:ext>
            </a:extLst>
          </p:cNvPr>
          <p:cNvPicPr>
            <a:picLocks noChangeAspect="1"/>
          </p:cNvPicPr>
          <p:nvPr/>
        </p:nvPicPr>
        <p:blipFill>
          <a:blip r:embed="rId2"/>
          <a:stretch>
            <a:fillRect/>
          </a:stretch>
        </p:blipFill>
        <p:spPr>
          <a:xfrm>
            <a:off x="946377" y="0"/>
            <a:ext cx="10299246" cy="6858000"/>
          </a:xfrm>
          <a:prstGeom prst="rect">
            <a:avLst/>
          </a:prstGeom>
        </p:spPr>
      </p:pic>
    </p:spTree>
    <p:extLst>
      <p:ext uri="{BB962C8B-B14F-4D97-AF65-F5344CB8AC3E}">
        <p14:creationId xmlns:p14="http://schemas.microsoft.com/office/powerpoint/2010/main" val="922601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E73A74-EFBF-D54E-8121-9073A6DF03DA}"/>
              </a:ext>
            </a:extLst>
          </p:cNvPr>
          <p:cNvSpPr>
            <a:spLocks noGrp="1"/>
          </p:cNvSpPr>
          <p:nvPr>
            <p:ph type="title"/>
          </p:nvPr>
        </p:nvSpPr>
        <p:spPr>
          <a:xfrm>
            <a:off x="838200" y="187891"/>
            <a:ext cx="10515600" cy="889348"/>
          </a:xfrm>
        </p:spPr>
        <p:txBody>
          <a:bodyPr>
            <a:normAutofit/>
          </a:bodyPr>
          <a:lstStyle/>
          <a:p>
            <a:r>
              <a:rPr lang="tr-TR" sz="4000" b="1" dirty="0">
                <a:latin typeface="+mn-lt"/>
              </a:rPr>
              <a:t>Yükseköğretimde yeterlilikle ne kastediyoruz?</a:t>
            </a:r>
          </a:p>
        </p:txBody>
      </p:sp>
      <p:sp>
        <p:nvSpPr>
          <p:cNvPr id="3" name="Başlık 1">
            <a:extLst>
              <a:ext uri="{FF2B5EF4-FFF2-40B4-BE49-F238E27FC236}">
                <a16:creationId xmlns:a16="http://schemas.microsoft.com/office/drawing/2014/main" id="{93BD4B5D-F3AF-8349-88A4-4B5390463E4E}"/>
              </a:ext>
            </a:extLst>
          </p:cNvPr>
          <p:cNvSpPr txBox="1">
            <a:spLocks/>
          </p:cNvSpPr>
          <p:nvPr/>
        </p:nvSpPr>
        <p:spPr>
          <a:xfrm>
            <a:off x="838195" y="1102291"/>
            <a:ext cx="10515600" cy="54180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200000"/>
              </a:lnSpc>
              <a:spcBef>
                <a:spcPct val="20000"/>
              </a:spcBef>
              <a:buClr>
                <a:schemeClr val="tx1"/>
              </a:buClr>
              <a:buSzPct val="65000"/>
              <a:defRPr/>
            </a:pPr>
            <a:r>
              <a:rPr lang="tr-TR" sz="3200" dirty="0">
                <a:latin typeface="+mn-lt"/>
                <a:cs typeface="Noteworthy Light"/>
              </a:rPr>
              <a:t>Bir yükseköğretim programını başarı ile bitirecek bir öğrenci</a:t>
            </a:r>
          </a:p>
          <a:p>
            <a:pPr lvl="1">
              <a:lnSpc>
                <a:spcPct val="200000"/>
              </a:lnSpc>
              <a:spcBef>
                <a:spcPct val="20000"/>
              </a:spcBef>
              <a:buClr>
                <a:schemeClr val="tx1"/>
              </a:buClr>
              <a:buSzPct val="65000"/>
              <a:defRPr/>
            </a:pPr>
            <a:r>
              <a:rPr lang="tr-TR" sz="3200" dirty="0">
                <a:cs typeface="Noteworthy Light"/>
              </a:rPr>
              <a:t>Neleri bilecek?</a:t>
            </a:r>
          </a:p>
          <a:p>
            <a:pPr lvl="1">
              <a:lnSpc>
                <a:spcPct val="200000"/>
              </a:lnSpc>
              <a:spcBef>
                <a:spcPct val="20000"/>
              </a:spcBef>
              <a:buClr>
                <a:schemeClr val="tx1"/>
              </a:buClr>
              <a:buSzPct val="65000"/>
              <a:defRPr/>
            </a:pPr>
            <a:r>
              <a:rPr lang="tr-TR" sz="3200" dirty="0">
                <a:latin typeface="+mn-lt"/>
                <a:cs typeface="Noteworthy Light"/>
              </a:rPr>
              <a:t>Neleri yapabilecek?</a:t>
            </a:r>
          </a:p>
          <a:p>
            <a:pPr lvl="1">
              <a:lnSpc>
                <a:spcPct val="200000"/>
              </a:lnSpc>
              <a:spcBef>
                <a:spcPct val="20000"/>
              </a:spcBef>
              <a:buClr>
                <a:schemeClr val="tx1"/>
              </a:buClr>
              <a:buSzPct val="65000"/>
              <a:defRPr/>
            </a:pPr>
            <a:r>
              <a:rPr lang="tr-TR" sz="3200" dirty="0">
                <a:cs typeface="Noteworthy Light"/>
              </a:rPr>
              <a:t>Hangi konularda yetkin olacak?</a:t>
            </a:r>
            <a:endParaRPr lang="tr-TR" sz="3200" dirty="0">
              <a:latin typeface="+mn-lt"/>
              <a:cs typeface="Noteworthy Light"/>
            </a:endParaRPr>
          </a:p>
          <a:p>
            <a:pPr>
              <a:lnSpc>
                <a:spcPct val="200000"/>
              </a:lnSpc>
              <a:spcBef>
                <a:spcPct val="20000"/>
              </a:spcBef>
              <a:buClr>
                <a:schemeClr val="tx1"/>
              </a:buClr>
              <a:buSzPct val="65000"/>
              <a:defRPr/>
            </a:pPr>
            <a:endParaRPr lang="tr-TR" sz="3200" dirty="0">
              <a:latin typeface="+mn-lt"/>
              <a:cs typeface="Noteworthy Light"/>
            </a:endParaRPr>
          </a:p>
        </p:txBody>
      </p:sp>
    </p:spTree>
    <p:extLst>
      <p:ext uri="{BB962C8B-B14F-4D97-AF65-F5344CB8AC3E}">
        <p14:creationId xmlns:p14="http://schemas.microsoft.com/office/powerpoint/2010/main" val="17002990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FE73A74-EFBF-D54E-8121-9073A6DF03DA}"/>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tr-TR" sz="4000" b="1" kern="1200" dirty="0">
                <a:solidFill>
                  <a:srgbClr val="FFFFFF"/>
                </a:solidFill>
                <a:latin typeface="+mj-lt"/>
                <a:ea typeface="+mj-ea"/>
                <a:cs typeface="+mj-cs"/>
              </a:rPr>
              <a:t>Alt kazanım (alt </a:t>
            </a:r>
            <a:r>
              <a:rPr lang="tr-TR" sz="4000" b="1" dirty="0">
                <a:solidFill>
                  <a:srgbClr val="FFFFFF"/>
                </a:solidFill>
              </a:rPr>
              <a:t>ö</a:t>
            </a:r>
            <a:r>
              <a:rPr lang="tr-TR" sz="4000" b="1" kern="1200" dirty="0">
                <a:solidFill>
                  <a:srgbClr val="FFFFFF"/>
                </a:solidFill>
                <a:latin typeface="+mj-lt"/>
                <a:ea typeface="+mj-ea"/>
                <a:cs typeface="+mj-cs"/>
              </a:rPr>
              <a:t>ğrenme </a:t>
            </a:r>
            <a:r>
              <a:rPr lang="tr-TR" sz="4000" b="1" dirty="0">
                <a:solidFill>
                  <a:srgbClr val="FFFFFF"/>
                </a:solidFill>
              </a:rPr>
              <a:t>ç</a:t>
            </a:r>
            <a:r>
              <a:rPr lang="tr-TR" sz="4000" b="1" kern="1200" dirty="0">
                <a:solidFill>
                  <a:srgbClr val="FFFFFF"/>
                </a:solidFill>
                <a:latin typeface="+mj-lt"/>
                <a:ea typeface="+mj-ea"/>
                <a:cs typeface="+mj-cs"/>
              </a:rPr>
              <a:t>ıktısı) nedir?</a:t>
            </a:r>
          </a:p>
        </p:txBody>
      </p:sp>
      <p:sp>
        <p:nvSpPr>
          <p:cNvPr id="3" name="Başlık 1">
            <a:extLst>
              <a:ext uri="{FF2B5EF4-FFF2-40B4-BE49-F238E27FC236}">
                <a16:creationId xmlns:a16="http://schemas.microsoft.com/office/drawing/2014/main" id="{93BD4B5D-F3AF-8349-88A4-4B5390463E4E}"/>
              </a:ext>
            </a:extLst>
          </p:cNvPr>
          <p:cNvSpPr txBox="1">
            <a:spLocks/>
          </p:cNvSpPr>
          <p:nvPr/>
        </p:nvSpPr>
        <p:spPr>
          <a:xfrm>
            <a:off x="4810259" y="649480"/>
            <a:ext cx="6555347" cy="5546047"/>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60000"/>
              </a:lnSpc>
              <a:spcAft>
                <a:spcPts val="600"/>
              </a:spcAft>
            </a:pPr>
            <a:r>
              <a:rPr lang="tr-TR" sz="3200" dirty="0">
                <a:latin typeface="+mn-lt"/>
                <a:ea typeface="+mn-ea"/>
                <a:cs typeface="+mn-cs"/>
              </a:rPr>
              <a:t>Öğrenme kazanımı öğrencinin bir dersin, bir konusunda ne bildiği, ne anladığı ve/veya ne yapabildiğini gösteren bir çıktı ifadesidir. </a:t>
            </a:r>
          </a:p>
          <a:p>
            <a:pPr>
              <a:lnSpc>
                <a:spcPct val="160000"/>
              </a:lnSpc>
              <a:spcAft>
                <a:spcPts val="600"/>
              </a:spcAft>
            </a:pPr>
            <a:r>
              <a:rPr lang="tr-TR" sz="3200" dirty="0">
                <a:latin typeface="+mn-lt"/>
                <a:ea typeface="+mn-ea"/>
                <a:cs typeface="+mn-cs"/>
              </a:rPr>
              <a:t>Spesifik bir bilgi, beceri ve/veya tutum olarak ifade edilir.</a:t>
            </a:r>
          </a:p>
        </p:txBody>
      </p:sp>
    </p:spTree>
    <p:extLst>
      <p:ext uri="{BB962C8B-B14F-4D97-AF65-F5344CB8AC3E}">
        <p14:creationId xmlns:p14="http://schemas.microsoft.com/office/powerpoint/2010/main" val="4233551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E73A74-EFBF-D54E-8121-9073A6DF03DA}"/>
              </a:ext>
            </a:extLst>
          </p:cNvPr>
          <p:cNvSpPr>
            <a:spLocks noGrp="1"/>
          </p:cNvSpPr>
          <p:nvPr>
            <p:ph type="title"/>
          </p:nvPr>
        </p:nvSpPr>
        <p:spPr>
          <a:xfrm>
            <a:off x="838200" y="187891"/>
            <a:ext cx="10515600" cy="889348"/>
          </a:xfrm>
        </p:spPr>
        <p:txBody>
          <a:bodyPr>
            <a:normAutofit/>
          </a:bodyPr>
          <a:lstStyle/>
          <a:p>
            <a:r>
              <a:rPr lang="tr-TR" sz="4000" b="1" dirty="0">
                <a:latin typeface="+mn-lt"/>
              </a:rPr>
              <a:t>Alt kazanım nedir, ne değildir?</a:t>
            </a:r>
          </a:p>
        </p:txBody>
      </p:sp>
      <p:sp>
        <p:nvSpPr>
          <p:cNvPr id="3" name="Başlık 1">
            <a:extLst>
              <a:ext uri="{FF2B5EF4-FFF2-40B4-BE49-F238E27FC236}">
                <a16:creationId xmlns:a16="http://schemas.microsoft.com/office/drawing/2014/main" id="{93BD4B5D-F3AF-8349-88A4-4B5390463E4E}"/>
              </a:ext>
            </a:extLst>
          </p:cNvPr>
          <p:cNvSpPr txBox="1">
            <a:spLocks/>
          </p:cNvSpPr>
          <p:nvPr/>
        </p:nvSpPr>
        <p:spPr>
          <a:xfrm>
            <a:off x="838195" y="1102291"/>
            <a:ext cx="10715517" cy="54180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tr-TR" sz="3200" dirty="0">
                <a:latin typeface="+mn-lt"/>
              </a:rPr>
              <a:t>Öğretilen konunun içeriğinden çok öğrencinin neyi başardığına ve/veya yapabileceğine odaklanır.</a:t>
            </a:r>
          </a:p>
          <a:p>
            <a:pPr>
              <a:lnSpc>
                <a:spcPct val="150000"/>
              </a:lnSpc>
            </a:pPr>
            <a:endParaRPr lang="tr-TR" sz="3200" dirty="0">
              <a:latin typeface="+mn-lt"/>
            </a:endParaRPr>
          </a:p>
          <a:p>
            <a:pPr>
              <a:lnSpc>
                <a:spcPct val="150000"/>
              </a:lnSpc>
            </a:pPr>
            <a:endParaRPr lang="tr-TR" sz="2800" dirty="0">
              <a:latin typeface="+mn-lt"/>
            </a:endParaRPr>
          </a:p>
          <a:p>
            <a:pPr>
              <a:lnSpc>
                <a:spcPct val="150000"/>
              </a:lnSpc>
            </a:pPr>
            <a:r>
              <a:rPr lang="tr-TR" sz="3200" dirty="0">
                <a:latin typeface="+mn-lt"/>
              </a:rPr>
              <a:t>Ders içeriği ya da öğretim elemanının ne yapmak istediğini (</a:t>
            </a:r>
            <a:r>
              <a:rPr lang="tr-TR" sz="3200" dirty="0" err="1">
                <a:latin typeface="+mn-lt"/>
              </a:rPr>
              <a:t>learning</a:t>
            </a:r>
            <a:r>
              <a:rPr lang="tr-TR" sz="3200" dirty="0">
                <a:latin typeface="+mn-lt"/>
              </a:rPr>
              <a:t> </a:t>
            </a:r>
            <a:r>
              <a:rPr lang="tr-TR" sz="3200" dirty="0" err="1">
                <a:latin typeface="+mn-lt"/>
              </a:rPr>
              <a:t>objectives</a:t>
            </a:r>
            <a:r>
              <a:rPr lang="tr-TR" sz="3200" dirty="0">
                <a:latin typeface="+mn-lt"/>
              </a:rPr>
              <a:t>) belirten ifade </a:t>
            </a:r>
            <a:r>
              <a:rPr lang="tr-TR" sz="3200" u="sng" dirty="0">
                <a:latin typeface="+mn-lt"/>
              </a:rPr>
              <a:t>değildir</a:t>
            </a:r>
            <a:r>
              <a:rPr lang="tr-TR" sz="3200" dirty="0">
                <a:latin typeface="+mn-lt"/>
              </a:rPr>
              <a:t>.</a:t>
            </a:r>
          </a:p>
          <a:p>
            <a:pPr>
              <a:lnSpc>
                <a:spcPct val="150000"/>
              </a:lnSpc>
            </a:pPr>
            <a:endParaRPr lang="tr-TR" sz="3200" b="1" dirty="0">
              <a:latin typeface="+mn-lt"/>
            </a:endParaRPr>
          </a:p>
        </p:txBody>
      </p:sp>
      <p:pic>
        <p:nvPicPr>
          <p:cNvPr id="11" name="Resim 10">
            <a:extLst>
              <a:ext uri="{FF2B5EF4-FFF2-40B4-BE49-F238E27FC236}">
                <a16:creationId xmlns:a16="http://schemas.microsoft.com/office/drawing/2014/main" id="{E5569F2D-DE94-8242-9A15-AF0734EAD4F6}"/>
              </a:ext>
            </a:extLst>
          </p:cNvPr>
          <p:cNvPicPr>
            <a:picLocks noChangeAspect="1"/>
          </p:cNvPicPr>
          <p:nvPr/>
        </p:nvPicPr>
        <p:blipFill>
          <a:blip r:embed="rId2"/>
          <a:stretch>
            <a:fillRect/>
          </a:stretch>
        </p:blipFill>
        <p:spPr>
          <a:xfrm>
            <a:off x="838195" y="2740996"/>
            <a:ext cx="11104988" cy="912925"/>
          </a:xfrm>
          <a:prstGeom prst="rect">
            <a:avLst/>
          </a:prstGeom>
        </p:spPr>
      </p:pic>
      <p:pic>
        <p:nvPicPr>
          <p:cNvPr id="13" name="Resim 12">
            <a:extLst>
              <a:ext uri="{FF2B5EF4-FFF2-40B4-BE49-F238E27FC236}">
                <a16:creationId xmlns:a16="http://schemas.microsoft.com/office/drawing/2014/main" id="{2710AE3F-0954-2C40-9F58-941E5ED5B149}"/>
              </a:ext>
            </a:extLst>
          </p:cNvPr>
          <p:cNvPicPr>
            <a:picLocks noChangeAspect="1"/>
          </p:cNvPicPr>
          <p:nvPr/>
        </p:nvPicPr>
        <p:blipFill>
          <a:blip r:embed="rId3"/>
          <a:stretch>
            <a:fillRect/>
          </a:stretch>
        </p:blipFill>
        <p:spPr>
          <a:xfrm>
            <a:off x="838194" y="5533925"/>
            <a:ext cx="11104987" cy="937875"/>
          </a:xfrm>
          <a:prstGeom prst="rect">
            <a:avLst/>
          </a:prstGeom>
        </p:spPr>
      </p:pic>
    </p:spTree>
    <p:extLst>
      <p:ext uri="{BB962C8B-B14F-4D97-AF65-F5344CB8AC3E}">
        <p14:creationId xmlns:p14="http://schemas.microsoft.com/office/powerpoint/2010/main" val="785257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E73A74-EFBF-D54E-8121-9073A6DF03DA}"/>
              </a:ext>
            </a:extLst>
          </p:cNvPr>
          <p:cNvSpPr>
            <a:spLocks noGrp="1"/>
          </p:cNvSpPr>
          <p:nvPr>
            <p:ph type="title"/>
          </p:nvPr>
        </p:nvSpPr>
        <p:spPr>
          <a:xfrm>
            <a:off x="838200" y="187891"/>
            <a:ext cx="10515600" cy="889348"/>
          </a:xfrm>
        </p:spPr>
        <p:txBody>
          <a:bodyPr>
            <a:normAutofit/>
          </a:bodyPr>
          <a:lstStyle/>
          <a:p>
            <a:r>
              <a:rPr lang="tr-TR" sz="4000" b="1" dirty="0">
                <a:latin typeface="+mn-lt"/>
              </a:rPr>
              <a:t>Alt kazanım yazılırken nelere dikkat edilmeli?</a:t>
            </a:r>
          </a:p>
        </p:txBody>
      </p:sp>
      <p:sp>
        <p:nvSpPr>
          <p:cNvPr id="3" name="Başlık 1">
            <a:extLst>
              <a:ext uri="{FF2B5EF4-FFF2-40B4-BE49-F238E27FC236}">
                <a16:creationId xmlns:a16="http://schemas.microsoft.com/office/drawing/2014/main" id="{93BD4B5D-F3AF-8349-88A4-4B5390463E4E}"/>
              </a:ext>
            </a:extLst>
          </p:cNvPr>
          <p:cNvSpPr txBox="1">
            <a:spLocks/>
          </p:cNvSpPr>
          <p:nvPr/>
        </p:nvSpPr>
        <p:spPr>
          <a:xfrm>
            <a:off x="838195" y="1102291"/>
            <a:ext cx="10715517" cy="54180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50000"/>
              </a:lnSpc>
              <a:buFont typeface="Arial" panose="020B0604020202020204" pitchFamily="34" charset="0"/>
              <a:buChar char="•"/>
            </a:pPr>
            <a:r>
              <a:rPr lang="tr-TR" sz="3200" dirty="0">
                <a:latin typeface="+mn-lt"/>
              </a:rPr>
              <a:t>Öğretim süreçleriyle (kazanımların nasıl sağlanacağı, öğretim etkinlikleri vb.) ölçme ve değerlendirme (geleneksel ve destekleyici yöntem ve teknikler) arasındaki ilişki kurulmalı.</a:t>
            </a:r>
          </a:p>
          <a:p>
            <a:pPr marL="457200" indent="-457200">
              <a:lnSpc>
                <a:spcPct val="150000"/>
              </a:lnSpc>
              <a:buFont typeface="Arial" panose="020B0604020202020204" pitchFamily="34" charset="0"/>
              <a:buChar char="•"/>
            </a:pPr>
            <a:r>
              <a:rPr lang="tr-TR" sz="3200" dirty="0">
                <a:latin typeface="+mn-lt"/>
              </a:rPr>
              <a:t>Programın seviyesine uygun olmalı (ön lisans, lisans, yüksek lisans, doktora).</a:t>
            </a:r>
          </a:p>
          <a:p>
            <a:pPr marL="457200" indent="-457200">
              <a:lnSpc>
                <a:spcPct val="150000"/>
              </a:lnSpc>
              <a:buFont typeface="Arial" panose="020B0604020202020204" pitchFamily="34" charset="0"/>
              <a:buChar char="•"/>
            </a:pPr>
            <a:r>
              <a:rPr lang="tr-TR" sz="3200" dirty="0">
                <a:latin typeface="+mn-lt"/>
              </a:rPr>
              <a:t>Öğrenci merkezli olmalı.</a:t>
            </a:r>
            <a:endParaRPr lang="tr-TR" sz="2800" dirty="0">
              <a:latin typeface="+mn-lt"/>
            </a:endParaRPr>
          </a:p>
          <a:p>
            <a:pPr>
              <a:lnSpc>
                <a:spcPct val="150000"/>
              </a:lnSpc>
            </a:pPr>
            <a:endParaRPr lang="tr-TR" sz="3200" b="1" dirty="0">
              <a:latin typeface="+mn-lt"/>
            </a:endParaRPr>
          </a:p>
        </p:txBody>
      </p:sp>
    </p:spTree>
    <p:extLst>
      <p:ext uri="{BB962C8B-B14F-4D97-AF65-F5344CB8AC3E}">
        <p14:creationId xmlns:p14="http://schemas.microsoft.com/office/powerpoint/2010/main" val="2076503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E73A74-EFBF-D54E-8121-9073A6DF03DA}"/>
              </a:ext>
            </a:extLst>
          </p:cNvPr>
          <p:cNvSpPr>
            <a:spLocks noGrp="1"/>
          </p:cNvSpPr>
          <p:nvPr>
            <p:ph type="title"/>
          </p:nvPr>
        </p:nvSpPr>
        <p:spPr>
          <a:xfrm>
            <a:off x="838200" y="187891"/>
            <a:ext cx="10515600" cy="889348"/>
          </a:xfrm>
        </p:spPr>
        <p:txBody>
          <a:bodyPr>
            <a:normAutofit/>
          </a:bodyPr>
          <a:lstStyle/>
          <a:p>
            <a:r>
              <a:rPr lang="tr-TR" sz="4000" b="1" dirty="0">
                <a:latin typeface="+mn-lt"/>
              </a:rPr>
              <a:t>Alt kazanım yazılırken nelere dikkat edilmeli?</a:t>
            </a:r>
          </a:p>
        </p:txBody>
      </p:sp>
      <p:sp>
        <p:nvSpPr>
          <p:cNvPr id="3" name="Başlık 1">
            <a:extLst>
              <a:ext uri="{FF2B5EF4-FFF2-40B4-BE49-F238E27FC236}">
                <a16:creationId xmlns:a16="http://schemas.microsoft.com/office/drawing/2014/main" id="{93BD4B5D-F3AF-8349-88A4-4B5390463E4E}"/>
              </a:ext>
            </a:extLst>
          </p:cNvPr>
          <p:cNvSpPr txBox="1">
            <a:spLocks/>
          </p:cNvSpPr>
          <p:nvPr/>
        </p:nvSpPr>
        <p:spPr>
          <a:xfrm>
            <a:off x="838195" y="1102291"/>
            <a:ext cx="10715517" cy="54180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50000"/>
              </a:lnSpc>
              <a:buFont typeface="Arial" panose="020B0604020202020204" pitchFamily="34" charset="0"/>
              <a:buChar char="•"/>
            </a:pPr>
            <a:r>
              <a:rPr lang="tr-TR" sz="3200" dirty="0">
                <a:latin typeface="+mn-lt"/>
              </a:rPr>
              <a:t>İşevuruk olmalı.</a:t>
            </a:r>
          </a:p>
          <a:p>
            <a:pPr marL="457200" indent="-457200">
              <a:lnSpc>
                <a:spcPct val="150000"/>
              </a:lnSpc>
              <a:buFont typeface="Arial" panose="020B0604020202020204" pitchFamily="34" charset="0"/>
              <a:buChar char="•"/>
            </a:pPr>
            <a:endParaRPr lang="tr-TR" sz="3200" dirty="0">
              <a:latin typeface="+mn-lt"/>
            </a:endParaRPr>
          </a:p>
          <a:p>
            <a:pPr marL="457200" indent="-457200">
              <a:lnSpc>
                <a:spcPct val="150000"/>
              </a:lnSpc>
              <a:buFont typeface="Arial" panose="020B0604020202020204" pitchFamily="34" charset="0"/>
              <a:buChar char="•"/>
            </a:pPr>
            <a:endParaRPr lang="tr-TR" sz="3200" dirty="0">
              <a:latin typeface="+mn-lt"/>
            </a:endParaRPr>
          </a:p>
          <a:p>
            <a:pPr marL="457200" indent="-457200">
              <a:lnSpc>
                <a:spcPct val="150000"/>
              </a:lnSpc>
              <a:buFont typeface="Arial" panose="020B0604020202020204" pitchFamily="34" charset="0"/>
              <a:buChar char="•"/>
            </a:pPr>
            <a:endParaRPr lang="tr-TR" sz="3200" dirty="0">
              <a:latin typeface="+mn-lt"/>
            </a:endParaRPr>
          </a:p>
          <a:p>
            <a:pPr marL="457200" indent="-457200">
              <a:lnSpc>
                <a:spcPct val="150000"/>
              </a:lnSpc>
              <a:buFont typeface="Arial" panose="020B0604020202020204" pitchFamily="34" charset="0"/>
              <a:buChar char="•"/>
            </a:pPr>
            <a:r>
              <a:rPr lang="tr-TR" sz="3200" dirty="0">
                <a:latin typeface="+mn-lt"/>
              </a:rPr>
              <a:t>Konunun içeriği bağlamında taksonominin uygun basamağına göre yazılmalıdır. </a:t>
            </a:r>
          </a:p>
          <a:p>
            <a:pPr>
              <a:lnSpc>
                <a:spcPct val="150000"/>
              </a:lnSpc>
            </a:pPr>
            <a:endParaRPr lang="tr-TR" sz="2800" dirty="0">
              <a:latin typeface="+mn-lt"/>
            </a:endParaRPr>
          </a:p>
          <a:p>
            <a:pPr>
              <a:lnSpc>
                <a:spcPct val="150000"/>
              </a:lnSpc>
            </a:pPr>
            <a:endParaRPr lang="tr-TR" sz="3200" b="1" dirty="0">
              <a:latin typeface="+mn-lt"/>
            </a:endParaRPr>
          </a:p>
        </p:txBody>
      </p:sp>
      <p:pic>
        <p:nvPicPr>
          <p:cNvPr id="5" name="Resim 4">
            <a:extLst>
              <a:ext uri="{FF2B5EF4-FFF2-40B4-BE49-F238E27FC236}">
                <a16:creationId xmlns:a16="http://schemas.microsoft.com/office/drawing/2014/main" id="{DBF2545B-6FB8-FF44-BFCB-94CA31BC83D0}"/>
              </a:ext>
            </a:extLst>
          </p:cNvPr>
          <p:cNvPicPr>
            <a:picLocks noChangeAspect="1"/>
          </p:cNvPicPr>
          <p:nvPr/>
        </p:nvPicPr>
        <p:blipFill>
          <a:blip r:embed="rId2"/>
          <a:stretch>
            <a:fillRect/>
          </a:stretch>
        </p:blipFill>
        <p:spPr>
          <a:xfrm>
            <a:off x="838195" y="1977644"/>
            <a:ext cx="10807705" cy="1990893"/>
          </a:xfrm>
          <a:prstGeom prst="rect">
            <a:avLst/>
          </a:prstGeom>
        </p:spPr>
      </p:pic>
    </p:spTree>
    <p:extLst>
      <p:ext uri="{BB962C8B-B14F-4D97-AF65-F5344CB8AC3E}">
        <p14:creationId xmlns:p14="http://schemas.microsoft.com/office/powerpoint/2010/main" val="579138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E73A74-EFBF-D54E-8121-9073A6DF03DA}"/>
              </a:ext>
            </a:extLst>
          </p:cNvPr>
          <p:cNvSpPr>
            <a:spLocks noGrp="1"/>
          </p:cNvSpPr>
          <p:nvPr>
            <p:ph type="title"/>
          </p:nvPr>
        </p:nvSpPr>
        <p:spPr>
          <a:xfrm>
            <a:off x="838200" y="187891"/>
            <a:ext cx="10515600" cy="889348"/>
          </a:xfrm>
        </p:spPr>
        <p:txBody>
          <a:bodyPr>
            <a:normAutofit/>
          </a:bodyPr>
          <a:lstStyle/>
          <a:p>
            <a:r>
              <a:rPr lang="tr-TR" sz="4000" b="1" dirty="0">
                <a:latin typeface="+mn-lt"/>
              </a:rPr>
              <a:t>Alt kazanımların yazılması için</a:t>
            </a:r>
          </a:p>
        </p:txBody>
      </p:sp>
      <p:sp>
        <p:nvSpPr>
          <p:cNvPr id="3" name="Başlık 1">
            <a:extLst>
              <a:ext uri="{FF2B5EF4-FFF2-40B4-BE49-F238E27FC236}">
                <a16:creationId xmlns:a16="http://schemas.microsoft.com/office/drawing/2014/main" id="{93BD4B5D-F3AF-8349-88A4-4B5390463E4E}"/>
              </a:ext>
            </a:extLst>
          </p:cNvPr>
          <p:cNvSpPr txBox="1">
            <a:spLocks/>
          </p:cNvSpPr>
          <p:nvPr/>
        </p:nvSpPr>
        <p:spPr>
          <a:xfrm>
            <a:off x="838195" y="1102291"/>
            <a:ext cx="10715517" cy="54180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tr-TR" sz="3200" dirty="0">
                <a:latin typeface="+mn-lt"/>
              </a:rPr>
              <a:t>Alt kazanımların yazılması için iki karar verilmesi gerekir:</a:t>
            </a:r>
          </a:p>
          <a:p>
            <a:pPr marL="514350" indent="-514350">
              <a:lnSpc>
                <a:spcPct val="150000"/>
              </a:lnSpc>
              <a:buFont typeface="+mj-lt"/>
              <a:buAutoNum type="arabicPeriod"/>
            </a:pPr>
            <a:r>
              <a:rPr lang="tr-TR" sz="3200" dirty="0">
                <a:latin typeface="+mn-lt"/>
              </a:rPr>
              <a:t>Davranışın boyutu belirlenmelidir (B/D/P).</a:t>
            </a:r>
          </a:p>
          <a:p>
            <a:pPr marL="514350" indent="-514350">
              <a:lnSpc>
                <a:spcPct val="150000"/>
              </a:lnSpc>
              <a:buFont typeface="+mj-lt"/>
              <a:buAutoNum type="arabicPeriod"/>
            </a:pPr>
            <a:r>
              <a:rPr lang="tr-TR" sz="3200" dirty="0">
                <a:latin typeface="+mn-lt"/>
              </a:rPr>
              <a:t>Alan taksonomisine karar verilmelidir.</a:t>
            </a:r>
          </a:p>
          <a:p>
            <a:pPr>
              <a:lnSpc>
                <a:spcPct val="150000"/>
              </a:lnSpc>
            </a:pPr>
            <a:endParaRPr lang="tr-TR" sz="2800" dirty="0">
              <a:latin typeface="+mn-lt"/>
            </a:endParaRPr>
          </a:p>
          <a:p>
            <a:pPr>
              <a:lnSpc>
                <a:spcPct val="150000"/>
              </a:lnSpc>
            </a:pPr>
            <a:endParaRPr lang="tr-TR" sz="3200" b="1" dirty="0">
              <a:latin typeface="+mn-lt"/>
            </a:endParaRPr>
          </a:p>
        </p:txBody>
      </p:sp>
    </p:spTree>
    <p:extLst>
      <p:ext uri="{BB962C8B-B14F-4D97-AF65-F5344CB8AC3E}">
        <p14:creationId xmlns:p14="http://schemas.microsoft.com/office/powerpoint/2010/main" val="1639010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E73A74-EFBF-D54E-8121-9073A6DF03DA}"/>
              </a:ext>
            </a:extLst>
          </p:cNvPr>
          <p:cNvSpPr>
            <a:spLocks noGrp="1"/>
          </p:cNvSpPr>
          <p:nvPr>
            <p:ph type="title"/>
          </p:nvPr>
        </p:nvSpPr>
        <p:spPr>
          <a:xfrm>
            <a:off x="838200" y="187891"/>
            <a:ext cx="10515600" cy="889348"/>
          </a:xfrm>
        </p:spPr>
        <p:txBody>
          <a:bodyPr>
            <a:normAutofit/>
          </a:bodyPr>
          <a:lstStyle/>
          <a:p>
            <a:r>
              <a:rPr lang="tr-TR" sz="4000" b="1" dirty="0">
                <a:latin typeface="+mn-lt"/>
              </a:rPr>
              <a:t>Davranışın Üç Temel Boyutu</a:t>
            </a:r>
          </a:p>
        </p:txBody>
      </p:sp>
      <p:graphicFrame>
        <p:nvGraphicFramePr>
          <p:cNvPr id="7" name="Diyagram 6">
            <a:extLst>
              <a:ext uri="{FF2B5EF4-FFF2-40B4-BE49-F238E27FC236}">
                <a16:creationId xmlns:a16="http://schemas.microsoft.com/office/drawing/2014/main" id="{849E7B7D-5D09-3C44-8439-B8AF517B77BE}"/>
              </a:ext>
            </a:extLst>
          </p:cNvPr>
          <p:cNvGraphicFramePr/>
          <p:nvPr>
            <p:extLst>
              <p:ext uri="{D42A27DB-BD31-4B8C-83A1-F6EECF244321}">
                <p14:modId xmlns:p14="http://schemas.microsoft.com/office/powerpoint/2010/main" val="1464310665"/>
              </p:ext>
            </p:extLst>
          </p:nvPr>
        </p:nvGraphicFramePr>
        <p:xfrm>
          <a:off x="838200" y="1077239"/>
          <a:ext cx="1095399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7202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E73A74-EFBF-D54E-8121-9073A6DF03DA}"/>
              </a:ext>
            </a:extLst>
          </p:cNvPr>
          <p:cNvSpPr>
            <a:spLocks noGrp="1"/>
          </p:cNvSpPr>
          <p:nvPr>
            <p:ph type="title"/>
          </p:nvPr>
        </p:nvSpPr>
        <p:spPr>
          <a:xfrm>
            <a:off x="838200" y="187891"/>
            <a:ext cx="10515600" cy="889348"/>
          </a:xfrm>
        </p:spPr>
        <p:txBody>
          <a:bodyPr>
            <a:normAutofit/>
          </a:bodyPr>
          <a:lstStyle/>
          <a:p>
            <a:r>
              <a:rPr lang="tr-TR" sz="4000" b="1" dirty="0">
                <a:latin typeface="+mn-lt"/>
              </a:rPr>
              <a:t>Davranış Taksonomileri </a:t>
            </a:r>
          </a:p>
        </p:txBody>
      </p:sp>
      <p:graphicFrame>
        <p:nvGraphicFramePr>
          <p:cNvPr id="7" name="Diyagram 6">
            <a:extLst>
              <a:ext uri="{FF2B5EF4-FFF2-40B4-BE49-F238E27FC236}">
                <a16:creationId xmlns:a16="http://schemas.microsoft.com/office/drawing/2014/main" id="{849E7B7D-5D09-3C44-8439-B8AF517B77BE}"/>
              </a:ext>
            </a:extLst>
          </p:cNvPr>
          <p:cNvGraphicFramePr/>
          <p:nvPr>
            <p:extLst>
              <p:ext uri="{D42A27DB-BD31-4B8C-83A1-F6EECF244321}">
                <p14:modId xmlns:p14="http://schemas.microsoft.com/office/powerpoint/2010/main" val="518270433"/>
              </p:ext>
            </p:extLst>
          </p:nvPr>
        </p:nvGraphicFramePr>
        <p:xfrm>
          <a:off x="838200" y="1077239"/>
          <a:ext cx="1095399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8991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E73A74-EFBF-D54E-8121-9073A6DF03DA}"/>
              </a:ext>
            </a:extLst>
          </p:cNvPr>
          <p:cNvSpPr>
            <a:spLocks noGrp="1"/>
          </p:cNvSpPr>
          <p:nvPr>
            <p:ph type="title"/>
          </p:nvPr>
        </p:nvSpPr>
        <p:spPr>
          <a:xfrm>
            <a:off x="838200" y="187891"/>
            <a:ext cx="10515600" cy="889348"/>
          </a:xfrm>
        </p:spPr>
        <p:txBody>
          <a:bodyPr>
            <a:normAutofit/>
          </a:bodyPr>
          <a:lstStyle/>
          <a:p>
            <a:r>
              <a:rPr lang="tr-TR" sz="4000" b="1" dirty="0">
                <a:latin typeface="+mn-lt"/>
              </a:rPr>
              <a:t>En sık kullanılan bilişsel alan taksonomileri</a:t>
            </a:r>
          </a:p>
        </p:txBody>
      </p:sp>
      <p:sp>
        <p:nvSpPr>
          <p:cNvPr id="3" name="Başlık 1">
            <a:extLst>
              <a:ext uri="{FF2B5EF4-FFF2-40B4-BE49-F238E27FC236}">
                <a16:creationId xmlns:a16="http://schemas.microsoft.com/office/drawing/2014/main" id="{93BD4B5D-F3AF-8349-88A4-4B5390463E4E}"/>
              </a:ext>
            </a:extLst>
          </p:cNvPr>
          <p:cNvSpPr txBox="1">
            <a:spLocks/>
          </p:cNvSpPr>
          <p:nvPr/>
        </p:nvSpPr>
        <p:spPr>
          <a:xfrm>
            <a:off x="838200" y="1077239"/>
            <a:ext cx="10715517" cy="54180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lnSpc>
                <a:spcPct val="150000"/>
              </a:lnSpc>
              <a:spcBef>
                <a:spcPct val="20000"/>
              </a:spcBef>
              <a:buClr>
                <a:schemeClr val="tx1"/>
              </a:buClr>
              <a:buSzPct val="65000"/>
              <a:buAutoNum type="arabicPeriod"/>
              <a:defRPr/>
            </a:pPr>
            <a:r>
              <a:rPr lang="tr-TR" sz="3200" dirty="0">
                <a:latin typeface="+mn-lt"/>
                <a:cs typeface="Noteworthy Light"/>
              </a:rPr>
              <a:t>Bloom’un Bilişsel Alan Taksonomisi</a:t>
            </a:r>
          </a:p>
          <a:p>
            <a:pPr marL="514350" indent="-514350">
              <a:lnSpc>
                <a:spcPct val="150000"/>
              </a:lnSpc>
              <a:spcBef>
                <a:spcPct val="20000"/>
              </a:spcBef>
              <a:buClr>
                <a:schemeClr val="tx1"/>
              </a:buClr>
              <a:buSzPct val="65000"/>
              <a:buFontTx/>
              <a:buAutoNum type="arabicPeriod"/>
              <a:defRPr/>
            </a:pPr>
            <a:r>
              <a:rPr lang="tr-TR" sz="3200" dirty="0">
                <a:latin typeface="+mn-lt"/>
                <a:cs typeface="Noteworthy Light"/>
              </a:rPr>
              <a:t>Bloom’un Yenilenen Taksonomisi (</a:t>
            </a:r>
            <a:r>
              <a:rPr lang="tr-TR" sz="3200" dirty="0" err="1">
                <a:latin typeface="+mn-lt"/>
                <a:cs typeface="Noteworthy Light"/>
              </a:rPr>
              <a:t>Krathwohl</a:t>
            </a:r>
            <a:r>
              <a:rPr lang="tr-TR" sz="3200" dirty="0">
                <a:latin typeface="+mn-lt"/>
                <a:cs typeface="Noteworthy Light"/>
              </a:rPr>
              <a:t>)</a:t>
            </a:r>
          </a:p>
          <a:p>
            <a:pPr marL="514350" indent="-514350">
              <a:lnSpc>
                <a:spcPct val="150000"/>
              </a:lnSpc>
              <a:spcBef>
                <a:spcPct val="20000"/>
              </a:spcBef>
              <a:buClr>
                <a:schemeClr val="tx1"/>
              </a:buClr>
              <a:buSzPct val="65000"/>
              <a:buFontTx/>
              <a:buAutoNum type="arabicPeriod"/>
              <a:defRPr/>
            </a:pPr>
            <a:r>
              <a:rPr lang="tr-TR" sz="3200" dirty="0" err="1">
                <a:latin typeface="+mn-lt"/>
                <a:cs typeface="Noteworthy Light"/>
              </a:rPr>
              <a:t>Haladayna’nın</a:t>
            </a:r>
            <a:r>
              <a:rPr lang="tr-TR" sz="3200" dirty="0">
                <a:latin typeface="+mn-lt"/>
                <a:cs typeface="Noteworthy Light"/>
              </a:rPr>
              <a:t> Eğitim Hedefleri Sınıflaması</a:t>
            </a:r>
          </a:p>
          <a:p>
            <a:pPr marL="514350" indent="-514350">
              <a:lnSpc>
                <a:spcPct val="150000"/>
              </a:lnSpc>
              <a:spcBef>
                <a:spcPct val="20000"/>
              </a:spcBef>
              <a:buClr>
                <a:schemeClr val="tx1"/>
              </a:buClr>
              <a:buSzPct val="65000"/>
              <a:buFontTx/>
              <a:buAutoNum type="arabicPeriod"/>
              <a:defRPr/>
            </a:pPr>
            <a:r>
              <a:rPr lang="tr-TR" sz="3200" dirty="0" err="1">
                <a:latin typeface="+mn-lt"/>
                <a:cs typeface="Noteworthy Light"/>
              </a:rPr>
              <a:t>Marzano’nun</a:t>
            </a:r>
            <a:r>
              <a:rPr lang="tr-TR" sz="3200" dirty="0">
                <a:latin typeface="+mn-lt"/>
                <a:cs typeface="Noteworthy Light"/>
              </a:rPr>
              <a:t> Eğitim Hedefleri Sınıflaması</a:t>
            </a:r>
          </a:p>
        </p:txBody>
      </p:sp>
    </p:spTree>
    <p:extLst>
      <p:ext uri="{BB962C8B-B14F-4D97-AF65-F5344CB8AC3E}">
        <p14:creationId xmlns:p14="http://schemas.microsoft.com/office/powerpoint/2010/main" val="23311182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descr="tablo içeren bir resim&#10;&#10;Açıklama otomatik olarak oluşturuldu">
            <a:extLst>
              <a:ext uri="{FF2B5EF4-FFF2-40B4-BE49-F238E27FC236}">
                <a16:creationId xmlns:a16="http://schemas.microsoft.com/office/drawing/2014/main" id="{0AE064F5-19C9-474A-98EB-58EA8CF125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9371" y="184484"/>
            <a:ext cx="3595703" cy="6568274"/>
          </a:xfrm>
          <a:prstGeom prst="rect">
            <a:avLst/>
          </a:prstGeom>
        </p:spPr>
      </p:pic>
      <p:pic>
        <p:nvPicPr>
          <p:cNvPr id="7" name="Resim 6" descr="metin, makbuz, ekran görüntüsü içeren bir resim&#10;&#10;Açıklama otomatik olarak oluşturuldu">
            <a:extLst>
              <a:ext uri="{FF2B5EF4-FFF2-40B4-BE49-F238E27FC236}">
                <a16:creationId xmlns:a16="http://schemas.microsoft.com/office/drawing/2014/main" id="{1C07EFCF-36AF-B048-8981-807CA84EC0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7476" y="185764"/>
            <a:ext cx="5966524" cy="6487752"/>
          </a:xfrm>
          <a:prstGeom prst="rect">
            <a:avLst/>
          </a:prstGeom>
        </p:spPr>
      </p:pic>
      <p:sp>
        <p:nvSpPr>
          <p:cNvPr id="2" name="Başlık 1">
            <a:extLst>
              <a:ext uri="{FF2B5EF4-FFF2-40B4-BE49-F238E27FC236}">
                <a16:creationId xmlns:a16="http://schemas.microsoft.com/office/drawing/2014/main" id="{8FE73A74-EFBF-D54E-8121-9073A6DF03DA}"/>
              </a:ext>
            </a:extLst>
          </p:cNvPr>
          <p:cNvSpPr>
            <a:spLocks noGrp="1"/>
          </p:cNvSpPr>
          <p:nvPr>
            <p:ph type="title"/>
          </p:nvPr>
        </p:nvSpPr>
        <p:spPr>
          <a:xfrm>
            <a:off x="153502" y="301399"/>
            <a:ext cx="3985360" cy="1041820"/>
          </a:xfrm>
        </p:spPr>
        <p:txBody>
          <a:bodyPr>
            <a:normAutofit/>
          </a:bodyPr>
          <a:lstStyle/>
          <a:p>
            <a:r>
              <a:rPr lang="tr-TR" sz="4000" b="1" dirty="0">
                <a:latin typeface="+mn-lt"/>
              </a:rPr>
              <a:t>Bloom BAT</a:t>
            </a:r>
          </a:p>
        </p:txBody>
      </p:sp>
      <p:pic>
        <p:nvPicPr>
          <p:cNvPr id="10" name="Resim 9">
            <a:extLst>
              <a:ext uri="{FF2B5EF4-FFF2-40B4-BE49-F238E27FC236}">
                <a16:creationId xmlns:a16="http://schemas.microsoft.com/office/drawing/2014/main" id="{1E0EDB14-9AA1-C24A-A949-AFB8952D1D67}"/>
              </a:ext>
            </a:extLst>
          </p:cNvPr>
          <p:cNvPicPr>
            <a:picLocks noChangeAspect="1"/>
          </p:cNvPicPr>
          <p:nvPr/>
        </p:nvPicPr>
        <p:blipFill>
          <a:blip r:embed="rId4"/>
          <a:stretch>
            <a:fillRect/>
          </a:stretch>
        </p:blipFill>
        <p:spPr>
          <a:xfrm>
            <a:off x="153502" y="1264795"/>
            <a:ext cx="11810498" cy="5561121"/>
          </a:xfrm>
          <a:prstGeom prst="rect">
            <a:avLst/>
          </a:prstGeom>
        </p:spPr>
      </p:pic>
      <p:pic>
        <p:nvPicPr>
          <p:cNvPr id="4" name="Resim 3">
            <a:extLst>
              <a:ext uri="{FF2B5EF4-FFF2-40B4-BE49-F238E27FC236}">
                <a16:creationId xmlns:a16="http://schemas.microsoft.com/office/drawing/2014/main" id="{14D8A569-6200-D44E-B67B-C29D73C4DF11}"/>
              </a:ext>
            </a:extLst>
          </p:cNvPr>
          <p:cNvPicPr>
            <a:picLocks noChangeAspect="1"/>
          </p:cNvPicPr>
          <p:nvPr/>
        </p:nvPicPr>
        <p:blipFill>
          <a:blip r:embed="rId5"/>
          <a:stretch>
            <a:fillRect/>
          </a:stretch>
        </p:blipFill>
        <p:spPr>
          <a:xfrm>
            <a:off x="153501" y="1343219"/>
            <a:ext cx="5843975" cy="5052748"/>
          </a:xfrm>
          <a:prstGeom prst="rect">
            <a:avLst/>
          </a:prstGeom>
        </p:spPr>
      </p:pic>
      <p:pic>
        <p:nvPicPr>
          <p:cNvPr id="6" name="Resim 5" descr="metin, iş kartı içeren bir resim&#10;&#10;Açıklama otomatik olarak oluşturuldu">
            <a:extLst>
              <a:ext uri="{FF2B5EF4-FFF2-40B4-BE49-F238E27FC236}">
                <a16:creationId xmlns:a16="http://schemas.microsoft.com/office/drawing/2014/main" id="{8AF35D84-B0EC-A447-8866-26246231A4FE}"/>
              </a:ext>
            </a:extLst>
          </p:cNvPr>
          <p:cNvPicPr>
            <a:picLocks noChangeAspect="1"/>
          </p:cNvPicPr>
          <p:nvPr/>
        </p:nvPicPr>
        <p:blipFill>
          <a:blip r:embed="rId6"/>
          <a:stretch>
            <a:fillRect/>
          </a:stretch>
        </p:blipFill>
        <p:spPr>
          <a:xfrm>
            <a:off x="153501" y="1343219"/>
            <a:ext cx="5843975" cy="5052748"/>
          </a:xfrm>
          <a:prstGeom prst="rect">
            <a:avLst/>
          </a:prstGeom>
        </p:spPr>
      </p:pic>
    </p:spTree>
    <p:extLst>
      <p:ext uri="{BB962C8B-B14F-4D97-AF65-F5344CB8AC3E}">
        <p14:creationId xmlns:p14="http://schemas.microsoft.com/office/powerpoint/2010/main" val="4121563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par>
                                <p:cTn id="12" presetID="14" presetClass="entr" presetSubtype="1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xit" presetSubtype="10" fill="hold" nodeType="clickEffect">
                                  <p:stCondLst>
                                    <p:cond delay="0"/>
                                  </p:stCondLst>
                                  <p:childTnLst>
                                    <p:animEffect transition="out" filter="randombar(horizontal)">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par>
                                <p:cTn id="20" presetID="14" presetClass="exit" presetSubtype="10" fill="hold" nodeType="withEffect">
                                  <p:stCondLst>
                                    <p:cond delay="0"/>
                                  </p:stCondLst>
                                  <p:childTnLst>
                                    <p:animEffect transition="out" filter="randombar(horizontal)">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par>
                          <p:cTn id="23" fill="hold">
                            <p:stCondLst>
                              <p:cond delay="500"/>
                            </p:stCondLst>
                            <p:childTnLst>
                              <p:par>
                                <p:cTn id="24" presetID="14" presetClass="entr" presetSubtype="1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par>
                                <p:cTn id="27" presetID="14" presetClass="entr" presetSubtype="1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E73A74-EFBF-D54E-8121-9073A6DF03DA}"/>
              </a:ext>
            </a:extLst>
          </p:cNvPr>
          <p:cNvSpPr>
            <a:spLocks noGrp="1"/>
          </p:cNvSpPr>
          <p:nvPr>
            <p:ph type="title"/>
          </p:nvPr>
        </p:nvSpPr>
        <p:spPr>
          <a:xfrm>
            <a:off x="838200" y="187891"/>
            <a:ext cx="10515600" cy="889348"/>
          </a:xfrm>
        </p:spPr>
        <p:txBody>
          <a:bodyPr>
            <a:normAutofit/>
          </a:bodyPr>
          <a:lstStyle/>
          <a:p>
            <a:r>
              <a:rPr lang="tr-TR" sz="4000" b="1" dirty="0">
                <a:latin typeface="+mn-lt"/>
              </a:rPr>
              <a:t>Bloom’un Bilişsel Alan Taksonomisi (R) Hatırlama</a:t>
            </a:r>
          </a:p>
        </p:txBody>
      </p:sp>
      <p:pic>
        <p:nvPicPr>
          <p:cNvPr id="9" name="Resim 8">
            <a:extLst>
              <a:ext uri="{FF2B5EF4-FFF2-40B4-BE49-F238E27FC236}">
                <a16:creationId xmlns:a16="http://schemas.microsoft.com/office/drawing/2014/main" id="{1D491C13-6309-A24C-9F24-3CE246E8796F}"/>
              </a:ext>
            </a:extLst>
          </p:cNvPr>
          <p:cNvPicPr>
            <a:picLocks noChangeAspect="1"/>
          </p:cNvPicPr>
          <p:nvPr/>
        </p:nvPicPr>
        <p:blipFill>
          <a:blip r:embed="rId2"/>
          <a:stretch>
            <a:fillRect/>
          </a:stretch>
        </p:blipFill>
        <p:spPr>
          <a:xfrm>
            <a:off x="73152" y="1441544"/>
            <a:ext cx="12016266" cy="3075592"/>
          </a:xfrm>
          <a:prstGeom prst="rect">
            <a:avLst/>
          </a:prstGeom>
        </p:spPr>
      </p:pic>
    </p:spTree>
    <p:extLst>
      <p:ext uri="{BB962C8B-B14F-4D97-AF65-F5344CB8AC3E}">
        <p14:creationId xmlns:p14="http://schemas.microsoft.com/office/powerpoint/2010/main" val="3199046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E73A74-EFBF-D54E-8121-9073A6DF03DA}"/>
              </a:ext>
            </a:extLst>
          </p:cNvPr>
          <p:cNvSpPr>
            <a:spLocks noGrp="1"/>
          </p:cNvSpPr>
          <p:nvPr>
            <p:ph type="title"/>
          </p:nvPr>
        </p:nvSpPr>
        <p:spPr>
          <a:xfrm>
            <a:off x="838200" y="187891"/>
            <a:ext cx="10515600" cy="889348"/>
          </a:xfrm>
        </p:spPr>
        <p:txBody>
          <a:bodyPr>
            <a:normAutofit/>
          </a:bodyPr>
          <a:lstStyle/>
          <a:p>
            <a:r>
              <a:rPr lang="tr-TR" sz="4000" b="1" dirty="0">
                <a:latin typeface="+mn-lt"/>
              </a:rPr>
              <a:t>Yükseköğretimde yeterlilik nedir?</a:t>
            </a:r>
          </a:p>
        </p:txBody>
      </p:sp>
      <p:sp>
        <p:nvSpPr>
          <p:cNvPr id="3" name="Başlık 1">
            <a:extLst>
              <a:ext uri="{FF2B5EF4-FFF2-40B4-BE49-F238E27FC236}">
                <a16:creationId xmlns:a16="http://schemas.microsoft.com/office/drawing/2014/main" id="{93BD4B5D-F3AF-8349-88A4-4B5390463E4E}"/>
              </a:ext>
            </a:extLst>
          </p:cNvPr>
          <p:cNvSpPr txBox="1">
            <a:spLocks/>
          </p:cNvSpPr>
          <p:nvPr/>
        </p:nvSpPr>
        <p:spPr>
          <a:xfrm>
            <a:off x="838195" y="1102291"/>
            <a:ext cx="3984176" cy="54180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200000"/>
              </a:lnSpc>
              <a:spcBef>
                <a:spcPct val="20000"/>
              </a:spcBef>
              <a:buClr>
                <a:schemeClr val="tx1"/>
              </a:buClr>
              <a:buSzPct val="65000"/>
              <a:defRPr/>
            </a:pPr>
            <a:r>
              <a:rPr lang="tr-TR" sz="3200" dirty="0">
                <a:latin typeface="+mn-lt"/>
                <a:cs typeface="Noteworthy Light"/>
              </a:rPr>
              <a:t>Yeterlilik bağlamında öğrencinin davranışları üç boyutta ele alınmaktadır.</a:t>
            </a:r>
          </a:p>
          <a:p>
            <a:pPr>
              <a:lnSpc>
                <a:spcPct val="200000"/>
              </a:lnSpc>
              <a:spcBef>
                <a:spcPct val="20000"/>
              </a:spcBef>
              <a:buClr>
                <a:schemeClr val="tx1"/>
              </a:buClr>
              <a:buSzPct val="65000"/>
              <a:defRPr/>
            </a:pPr>
            <a:endParaRPr lang="tr-TR" sz="3200" dirty="0">
              <a:latin typeface="+mn-lt"/>
              <a:cs typeface="Noteworthy Light"/>
            </a:endParaRPr>
          </a:p>
        </p:txBody>
      </p:sp>
      <p:graphicFrame>
        <p:nvGraphicFramePr>
          <p:cNvPr id="4" name="Diyagram 3">
            <a:extLst>
              <a:ext uri="{FF2B5EF4-FFF2-40B4-BE49-F238E27FC236}">
                <a16:creationId xmlns:a16="http://schemas.microsoft.com/office/drawing/2014/main" id="{CD360901-19CA-1A42-B88E-4EF4FBD0874E}"/>
              </a:ext>
            </a:extLst>
          </p:cNvPr>
          <p:cNvGraphicFramePr/>
          <p:nvPr/>
        </p:nvGraphicFramePr>
        <p:xfrm>
          <a:off x="3895612" y="1077239"/>
          <a:ext cx="76581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6019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E73A74-EFBF-D54E-8121-9073A6DF03DA}"/>
              </a:ext>
            </a:extLst>
          </p:cNvPr>
          <p:cNvSpPr>
            <a:spLocks noGrp="1"/>
          </p:cNvSpPr>
          <p:nvPr>
            <p:ph type="title"/>
          </p:nvPr>
        </p:nvSpPr>
        <p:spPr>
          <a:xfrm>
            <a:off x="838200" y="187891"/>
            <a:ext cx="10515600" cy="580205"/>
          </a:xfrm>
        </p:spPr>
        <p:txBody>
          <a:bodyPr>
            <a:normAutofit fontScale="90000"/>
          </a:bodyPr>
          <a:lstStyle/>
          <a:p>
            <a:r>
              <a:rPr lang="tr-TR" sz="4000" b="1" dirty="0">
                <a:latin typeface="+mn-lt"/>
              </a:rPr>
              <a:t>Bloom’un Bilişsel Alan Taksonomisi (R) Anlama</a:t>
            </a:r>
          </a:p>
        </p:txBody>
      </p:sp>
      <p:pic>
        <p:nvPicPr>
          <p:cNvPr id="7" name="Resim 6" descr="metin içeren bir resim&#10;&#10;Açıklama otomatik olarak oluşturuldu">
            <a:extLst>
              <a:ext uri="{FF2B5EF4-FFF2-40B4-BE49-F238E27FC236}">
                <a16:creationId xmlns:a16="http://schemas.microsoft.com/office/drawing/2014/main" id="{E97A5F03-531B-B042-AC40-43C1FDA68B93}"/>
              </a:ext>
            </a:extLst>
          </p:cNvPr>
          <p:cNvPicPr>
            <a:picLocks noChangeAspect="1"/>
          </p:cNvPicPr>
          <p:nvPr/>
        </p:nvPicPr>
        <p:blipFill>
          <a:blip r:embed="rId2"/>
          <a:stretch>
            <a:fillRect/>
          </a:stretch>
        </p:blipFill>
        <p:spPr>
          <a:xfrm>
            <a:off x="723900" y="901700"/>
            <a:ext cx="10744200" cy="5956300"/>
          </a:xfrm>
          <a:prstGeom prst="rect">
            <a:avLst/>
          </a:prstGeom>
        </p:spPr>
      </p:pic>
    </p:spTree>
    <p:extLst>
      <p:ext uri="{BB962C8B-B14F-4D97-AF65-F5344CB8AC3E}">
        <p14:creationId xmlns:p14="http://schemas.microsoft.com/office/powerpoint/2010/main" val="2796751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E73A74-EFBF-D54E-8121-9073A6DF03DA}"/>
              </a:ext>
            </a:extLst>
          </p:cNvPr>
          <p:cNvSpPr>
            <a:spLocks noGrp="1"/>
          </p:cNvSpPr>
          <p:nvPr>
            <p:ph type="title"/>
          </p:nvPr>
        </p:nvSpPr>
        <p:spPr>
          <a:xfrm>
            <a:off x="838200" y="187891"/>
            <a:ext cx="10858500" cy="889348"/>
          </a:xfrm>
        </p:spPr>
        <p:txBody>
          <a:bodyPr>
            <a:normAutofit/>
          </a:bodyPr>
          <a:lstStyle/>
          <a:p>
            <a:r>
              <a:rPr lang="tr-TR" sz="4000" b="1" dirty="0">
                <a:latin typeface="+mn-lt"/>
              </a:rPr>
              <a:t>Bloom’un Bilişsel Alan Taksonomisi (R) Uygulama</a:t>
            </a:r>
          </a:p>
        </p:txBody>
      </p:sp>
      <p:pic>
        <p:nvPicPr>
          <p:cNvPr id="7" name="Resim 6" descr="tablo içeren bir resim&#10;&#10;Açıklama otomatik olarak oluşturuldu">
            <a:extLst>
              <a:ext uri="{FF2B5EF4-FFF2-40B4-BE49-F238E27FC236}">
                <a16:creationId xmlns:a16="http://schemas.microsoft.com/office/drawing/2014/main" id="{058DD38B-0CD9-8643-8817-837B25E69302}"/>
              </a:ext>
            </a:extLst>
          </p:cNvPr>
          <p:cNvPicPr>
            <a:picLocks noChangeAspect="1"/>
          </p:cNvPicPr>
          <p:nvPr/>
        </p:nvPicPr>
        <p:blipFill>
          <a:blip r:embed="rId2"/>
          <a:stretch>
            <a:fillRect/>
          </a:stretch>
        </p:blipFill>
        <p:spPr>
          <a:xfrm>
            <a:off x="95728" y="1619503"/>
            <a:ext cx="11956064" cy="3323476"/>
          </a:xfrm>
          <a:prstGeom prst="rect">
            <a:avLst/>
          </a:prstGeom>
        </p:spPr>
      </p:pic>
    </p:spTree>
    <p:extLst>
      <p:ext uri="{BB962C8B-B14F-4D97-AF65-F5344CB8AC3E}">
        <p14:creationId xmlns:p14="http://schemas.microsoft.com/office/powerpoint/2010/main" val="3471228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E73A74-EFBF-D54E-8121-9073A6DF03DA}"/>
              </a:ext>
            </a:extLst>
          </p:cNvPr>
          <p:cNvSpPr>
            <a:spLocks noGrp="1"/>
          </p:cNvSpPr>
          <p:nvPr>
            <p:ph type="title"/>
          </p:nvPr>
        </p:nvSpPr>
        <p:spPr>
          <a:xfrm>
            <a:off x="838200" y="187891"/>
            <a:ext cx="11095716" cy="889348"/>
          </a:xfrm>
        </p:spPr>
        <p:txBody>
          <a:bodyPr>
            <a:normAutofit/>
          </a:bodyPr>
          <a:lstStyle/>
          <a:p>
            <a:r>
              <a:rPr lang="tr-TR" sz="4000" b="1" dirty="0">
                <a:latin typeface="+mn-lt"/>
              </a:rPr>
              <a:t>Bloom’un Bilişsel Alan Taksonomisi (R) Çözümleme</a:t>
            </a:r>
          </a:p>
        </p:txBody>
      </p:sp>
      <p:pic>
        <p:nvPicPr>
          <p:cNvPr id="7" name="Resim 6" descr="metin içeren bir resim&#10;&#10;Açıklama otomatik olarak oluşturuldu">
            <a:extLst>
              <a:ext uri="{FF2B5EF4-FFF2-40B4-BE49-F238E27FC236}">
                <a16:creationId xmlns:a16="http://schemas.microsoft.com/office/drawing/2014/main" id="{2B5D8AAD-9A0E-B84C-8CCC-E19935771564}"/>
              </a:ext>
            </a:extLst>
          </p:cNvPr>
          <p:cNvPicPr>
            <a:picLocks noChangeAspect="1"/>
          </p:cNvPicPr>
          <p:nvPr/>
        </p:nvPicPr>
        <p:blipFill>
          <a:blip r:embed="rId2"/>
          <a:stretch>
            <a:fillRect/>
          </a:stretch>
        </p:blipFill>
        <p:spPr>
          <a:xfrm>
            <a:off x="53197" y="1304544"/>
            <a:ext cx="12061139" cy="4328160"/>
          </a:xfrm>
          <a:prstGeom prst="rect">
            <a:avLst/>
          </a:prstGeom>
        </p:spPr>
      </p:pic>
    </p:spTree>
    <p:extLst>
      <p:ext uri="{BB962C8B-B14F-4D97-AF65-F5344CB8AC3E}">
        <p14:creationId xmlns:p14="http://schemas.microsoft.com/office/powerpoint/2010/main" val="46057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E73A74-EFBF-D54E-8121-9073A6DF03DA}"/>
              </a:ext>
            </a:extLst>
          </p:cNvPr>
          <p:cNvSpPr>
            <a:spLocks noGrp="1"/>
          </p:cNvSpPr>
          <p:nvPr>
            <p:ph type="title"/>
          </p:nvPr>
        </p:nvSpPr>
        <p:spPr>
          <a:xfrm>
            <a:off x="838200" y="187891"/>
            <a:ext cx="11095716" cy="889348"/>
          </a:xfrm>
        </p:spPr>
        <p:txBody>
          <a:bodyPr>
            <a:normAutofit fontScale="90000"/>
          </a:bodyPr>
          <a:lstStyle/>
          <a:p>
            <a:r>
              <a:rPr lang="tr-TR" sz="4000" b="1" dirty="0">
                <a:latin typeface="+mn-lt"/>
              </a:rPr>
              <a:t>Bloom’un Bilişsel Alan Taksonomisi (R) Değerlendirme</a:t>
            </a:r>
          </a:p>
        </p:txBody>
      </p:sp>
      <p:pic>
        <p:nvPicPr>
          <p:cNvPr id="7" name="Resim 6" descr="metin içeren bir resim&#10;&#10;Açıklama otomatik olarak oluşturuldu">
            <a:extLst>
              <a:ext uri="{FF2B5EF4-FFF2-40B4-BE49-F238E27FC236}">
                <a16:creationId xmlns:a16="http://schemas.microsoft.com/office/drawing/2014/main" id="{87085302-1CEF-794F-B787-81186C7D85A3}"/>
              </a:ext>
            </a:extLst>
          </p:cNvPr>
          <p:cNvPicPr>
            <a:picLocks noChangeAspect="1"/>
          </p:cNvPicPr>
          <p:nvPr/>
        </p:nvPicPr>
        <p:blipFill>
          <a:blip r:embed="rId2"/>
          <a:stretch>
            <a:fillRect/>
          </a:stretch>
        </p:blipFill>
        <p:spPr>
          <a:xfrm>
            <a:off x="120396" y="1491488"/>
            <a:ext cx="11960662" cy="3336544"/>
          </a:xfrm>
          <a:prstGeom prst="rect">
            <a:avLst/>
          </a:prstGeom>
        </p:spPr>
      </p:pic>
    </p:spTree>
    <p:extLst>
      <p:ext uri="{BB962C8B-B14F-4D97-AF65-F5344CB8AC3E}">
        <p14:creationId xmlns:p14="http://schemas.microsoft.com/office/powerpoint/2010/main" val="4276087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E73A74-EFBF-D54E-8121-9073A6DF03DA}"/>
              </a:ext>
            </a:extLst>
          </p:cNvPr>
          <p:cNvSpPr>
            <a:spLocks noGrp="1"/>
          </p:cNvSpPr>
          <p:nvPr>
            <p:ph type="title"/>
          </p:nvPr>
        </p:nvSpPr>
        <p:spPr>
          <a:xfrm>
            <a:off x="838200" y="187891"/>
            <a:ext cx="11095716" cy="889348"/>
          </a:xfrm>
        </p:spPr>
        <p:txBody>
          <a:bodyPr>
            <a:normAutofit/>
          </a:bodyPr>
          <a:lstStyle/>
          <a:p>
            <a:r>
              <a:rPr lang="tr-TR" sz="4000" b="1" dirty="0">
                <a:latin typeface="+mn-lt"/>
              </a:rPr>
              <a:t>Bloom’un Bilişsel Alan Taksonomisi (R) Yaratma</a:t>
            </a:r>
          </a:p>
        </p:txBody>
      </p:sp>
      <p:pic>
        <p:nvPicPr>
          <p:cNvPr id="4" name="Resim 3" descr="tablo içeren bir resim&#10;&#10;Açıklama otomatik olarak oluşturuldu">
            <a:extLst>
              <a:ext uri="{FF2B5EF4-FFF2-40B4-BE49-F238E27FC236}">
                <a16:creationId xmlns:a16="http://schemas.microsoft.com/office/drawing/2014/main" id="{7FB4FBAE-9008-A543-AA86-A42D4EBBCBD4}"/>
              </a:ext>
            </a:extLst>
          </p:cNvPr>
          <p:cNvPicPr>
            <a:picLocks noChangeAspect="1"/>
          </p:cNvPicPr>
          <p:nvPr/>
        </p:nvPicPr>
        <p:blipFill>
          <a:blip r:embed="rId2"/>
          <a:stretch>
            <a:fillRect/>
          </a:stretch>
        </p:blipFill>
        <p:spPr>
          <a:xfrm>
            <a:off x="91440" y="1467866"/>
            <a:ext cx="12020674" cy="3634486"/>
          </a:xfrm>
          <a:prstGeom prst="rect">
            <a:avLst/>
          </a:prstGeom>
        </p:spPr>
      </p:pic>
    </p:spTree>
    <p:extLst>
      <p:ext uri="{BB962C8B-B14F-4D97-AF65-F5344CB8AC3E}">
        <p14:creationId xmlns:p14="http://schemas.microsoft.com/office/powerpoint/2010/main" val="12855781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descr="metin, tablo içeren bir resim&#10;&#10;Açıklama otomatik olarak oluşturuldu">
            <a:extLst>
              <a:ext uri="{FF2B5EF4-FFF2-40B4-BE49-F238E27FC236}">
                <a16:creationId xmlns:a16="http://schemas.microsoft.com/office/drawing/2014/main" id="{A8768E98-958D-42DA-8F7A-8CACA251E3FF}"/>
              </a:ext>
            </a:extLst>
          </p:cNvPr>
          <p:cNvPicPr>
            <a:picLocks noChangeAspect="1"/>
          </p:cNvPicPr>
          <p:nvPr/>
        </p:nvPicPr>
        <p:blipFill>
          <a:blip r:embed="rId2"/>
          <a:stretch>
            <a:fillRect/>
          </a:stretch>
        </p:blipFill>
        <p:spPr>
          <a:xfrm>
            <a:off x="1120477" y="1933271"/>
            <a:ext cx="9951041" cy="2985311"/>
          </a:xfrm>
          <a:prstGeom prst="rect">
            <a:avLst/>
          </a:prstGeom>
        </p:spPr>
      </p:pic>
    </p:spTree>
    <p:extLst>
      <p:ext uri="{BB962C8B-B14F-4D97-AF65-F5344CB8AC3E}">
        <p14:creationId xmlns:p14="http://schemas.microsoft.com/office/powerpoint/2010/main" val="3274089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descr="tablo içeren bir resim&#10;&#10;Açıklama otomatik olarak oluşturuldu">
            <a:extLst>
              <a:ext uri="{FF2B5EF4-FFF2-40B4-BE49-F238E27FC236}">
                <a16:creationId xmlns:a16="http://schemas.microsoft.com/office/drawing/2014/main" id="{F9F68FFD-F322-4E2A-A061-EFF1976CBBBC}"/>
              </a:ext>
            </a:extLst>
          </p:cNvPr>
          <p:cNvPicPr>
            <a:picLocks noChangeAspect="1"/>
          </p:cNvPicPr>
          <p:nvPr/>
        </p:nvPicPr>
        <p:blipFill>
          <a:blip r:embed="rId2"/>
          <a:stretch>
            <a:fillRect/>
          </a:stretch>
        </p:blipFill>
        <p:spPr>
          <a:xfrm>
            <a:off x="643467" y="1043517"/>
            <a:ext cx="10905066" cy="4770965"/>
          </a:xfrm>
          <a:prstGeom prst="rect">
            <a:avLst/>
          </a:prstGeom>
        </p:spPr>
      </p:pic>
    </p:spTree>
    <p:extLst>
      <p:ext uri="{BB962C8B-B14F-4D97-AF65-F5344CB8AC3E}">
        <p14:creationId xmlns:p14="http://schemas.microsoft.com/office/powerpoint/2010/main" val="2851148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Resim 2">
            <a:extLst>
              <a:ext uri="{FF2B5EF4-FFF2-40B4-BE49-F238E27FC236}">
                <a16:creationId xmlns:a16="http://schemas.microsoft.com/office/drawing/2014/main" id="{C7417DC8-79D5-774F-B7F4-25B77AC8ED34}"/>
              </a:ext>
            </a:extLst>
          </p:cNvPr>
          <p:cNvPicPr>
            <a:picLocks noChangeAspect="1"/>
          </p:cNvPicPr>
          <p:nvPr/>
        </p:nvPicPr>
        <p:blipFill>
          <a:blip r:embed="rId2"/>
          <a:stretch>
            <a:fillRect/>
          </a:stretch>
        </p:blipFill>
        <p:spPr>
          <a:xfrm>
            <a:off x="0" y="71967"/>
            <a:ext cx="12192000" cy="6705601"/>
          </a:xfrm>
          <a:prstGeom prst="rect">
            <a:avLst/>
          </a:prstGeom>
        </p:spPr>
      </p:pic>
    </p:spTree>
    <p:extLst>
      <p:ext uri="{BB962C8B-B14F-4D97-AF65-F5344CB8AC3E}">
        <p14:creationId xmlns:p14="http://schemas.microsoft.com/office/powerpoint/2010/main" val="2500408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Resim 6">
            <a:extLst>
              <a:ext uri="{FF2B5EF4-FFF2-40B4-BE49-F238E27FC236}">
                <a16:creationId xmlns:a16="http://schemas.microsoft.com/office/drawing/2014/main" id="{86252174-A975-3041-8B42-7F5D8E9C336A}"/>
              </a:ext>
            </a:extLst>
          </p:cNvPr>
          <p:cNvPicPr>
            <a:picLocks noChangeAspect="1"/>
          </p:cNvPicPr>
          <p:nvPr/>
        </p:nvPicPr>
        <p:blipFill>
          <a:blip r:embed="rId2"/>
          <a:stretch>
            <a:fillRect/>
          </a:stretch>
        </p:blipFill>
        <p:spPr>
          <a:xfrm>
            <a:off x="0" y="256031"/>
            <a:ext cx="12192000" cy="6339841"/>
          </a:xfrm>
          <a:prstGeom prst="rect">
            <a:avLst/>
          </a:prstGeom>
        </p:spPr>
      </p:pic>
    </p:spTree>
    <p:extLst>
      <p:ext uri="{BB962C8B-B14F-4D97-AF65-F5344CB8AC3E}">
        <p14:creationId xmlns:p14="http://schemas.microsoft.com/office/powerpoint/2010/main" val="42095616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E73A74-EFBF-D54E-8121-9073A6DF03DA}"/>
              </a:ext>
            </a:extLst>
          </p:cNvPr>
          <p:cNvSpPr>
            <a:spLocks noGrp="1"/>
          </p:cNvSpPr>
          <p:nvPr>
            <p:ph type="title"/>
          </p:nvPr>
        </p:nvSpPr>
        <p:spPr>
          <a:xfrm>
            <a:off x="838200" y="187891"/>
            <a:ext cx="10515600" cy="889348"/>
          </a:xfrm>
        </p:spPr>
        <p:txBody>
          <a:bodyPr>
            <a:normAutofit/>
          </a:bodyPr>
          <a:lstStyle/>
          <a:p>
            <a:r>
              <a:rPr lang="tr-TR" sz="4000" b="1" dirty="0">
                <a:latin typeface="+mn-lt"/>
              </a:rPr>
              <a:t>Program Geliştirme</a:t>
            </a:r>
          </a:p>
        </p:txBody>
      </p:sp>
      <p:grpSp>
        <p:nvGrpSpPr>
          <p:cNvPr id="28" name="Grup 27">
            <a:extLst>
              <a:ext uri="{FF2B5EF4-FFF2-40B4-BE49-F238E27FC236}">
                <a16:creationId xmlns:a16="http://schemas.microsoft.com/office/drawing/2014/main" id="{654FBD46-6925-A64E-8C4A-680F12022415}"/>
              </a:ext>
            </a:extLst>
          </p:cNvPr>
          <p:cNvGrpSpPr/>
          <p:nvPr/>
        </p:nvGrpSpPr>
        <p:grpSpPr>
          <a:xfrm>
            <a:off x="4296616" y="1317510"/>
            <a:ext cx="3598768" cy="1124915"/>
            <a:chOff x="2189758" y="0"/>
            <a:chExt cx="8759034" cy="1124915"/>
          </a:xfrm>
        </p:grpSpPr>
        <p:sp>
          <p:nvSpPr>
            <p:cNvPr id="38" name="Yuvarlatılmış Dikdörtgen 37">
              <a:extLst>
                <a:ext uri="{FF2B5EF4-FFF2-40B4-BE49-F238E27FC236}">
                  <a16:creationId xmlns:a16="http://schemas.microsoft.com/office/drawing/2014/main" id="{F143ACE2-16EA-6649-9B05-B9122F2CD713}"/>
                </a:ext>
              </a:extLst>
            </p:cNvPr>
            <p:cNvSpPr/>
            <p:nvPr/>
          </p:nvSpPr>
          <p:spPr>
            <a:xfrm>
              <a:off x="2189758" y="0"/>
              <a:ext cx="8759034" cy="1124915"/>
            </a:xfrm>
            <a:prstGeom prst="roundRect">
              <a:avLst>
                <a:gd name="adj" fmla="val 10000"/>
              </a:avLst>
            </a:pr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tr-TR"/>
            </a:p>
          </p:txBody>
        </p:sp>
        <p:sp>
          <p:nvSpPr>
            <p:cNvPr id="39" name="Yuvarlatılmış Dikdörtgen 4">
              <a:extLst>
                <a:ext uri="{FF2B5EF4-FFF2-40B4-BE49-F238E27FC236}">
                  <a16:creationId xmlns:a16="http://schemas.microsoft.com/office/drawing/2014/main" id="{CE217674-4516-3A40-8BD2-E6EE9AEAEE06}"/>
                </a:ext>
              </a:extLst>
            </p:cNvPr>
            <p:cNvSpPr txBox="1"/>
            <p:nvPr/>
          </p:nvSpPr>
          <p:spPr>
            <a:xfrm>
              <a:off x="2222706" y="32948"/>
              <a:ext cx="8717181" cy="10590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tr-TR" sz="3200" kern="1200" dirty="0"/>
                <a:t>1. Kazanımlar ve alt kazanımlar</a:t>
              </a:r>
            </a:p>
          </p:txBody>
        </p:sp>
      </p:grpSp>
      <p:grpSp>
        <p:nvGrpSpPr>
          <p:cNvPr id="29" name="Grup 28">
            <a:extLst>
              <a:ext uri="{FF2B5EF4-FFF2-40B4-BE49-F238E27FC236}">
                <a16:creationId xmlns:a16="http://schemas.microsoft.com/office/drawing/2014/main" id="{F5D326CB-1BC9-7746-B32C-949C463CC265}"/>
              </a:ext>
            </a:extLst>
          </p:cNvPr>
          <p:cNvGrpSpPr/>
          <p:nvPr/>
        </p:nvGrpSpPr>
        <p:grpSpPr>
          <a:xfrm>
            <a:off x="133808" y="3354222"/>
            <a:ext cx="3598768" cy="1124915"/>
            <a:chOff x="2184415" y="1316744"/>
            <a:chExt cx="8759034" cy="1124915"/>
          </a:xfrm>
        </p:grpSpPr>
        <p:sp>
          <p:nvSpPr>
            <p:cNvPr id="36" name="Yuvarlatılmış Dikdörtgen 35">
              <a:extLst>
                <a:ext uri="{FF2B5EF4-FFF2-40B4-BE49-F238E27FC236}">
                  <a16:creationId xmlns:a16="http://schemas.microsoft.com/office/drawing/2014/main" id="{4EEDFDBC-9200-BD42-83AC-3FF09289EEBD}"/>
                </a:ext>
              </a:extLst>
            </p:cNvPr>
            <p:cNvSpPr/>
            <p:nvPr/>
          </p:nvSpPr>
          <p:spPr>
            <a:xfrm>
              <a:off x="2184415" y="1316744"/>
              <a:ext cx="8759034" cy="1124915"/>
            </a:xfrm>
            <a:prstGeom prst="roundRect">
              <a:avLst>
                <a:gd name="adj" fmla="val 10000"/>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tr-TR"/>
            </a:p>
          </p:txBody>
        </p:sp>
        <p:sp>
          <p:nvSpPr>
            <p:cNvPr id="37" name="Yuvarlatılmış Dikdörtgen 6">
              <a:extLst>
                <a:ext uri="{FF2B5EF4-FFF2-40B4-BE49-F238E27FC236}">
                  <a16:creationId xmlns:a16="http://schemas.microsoft.com/office/drawing/2014/main" id="{A91CD427-814C-DA45-BD8F-D9376C7D37F9}"/>
                </a:ext>
              </a:extLst>
            </p:cNvPr>
            <p:cNvSpPr txBox="1"/>
            <p:nvPr/>
          </p:nvSpPr>
          <p:spPr>
            <a:xfrm>
              <a:off x="2217364" y="1349692"/>
              <a:ext cx="8726085" cy="10590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tr-TR" sz="3200" kern="1200" dirty="0"/>
                <a:t>2. Dersin içeriği</a:t>
              </a:r>
            </a:p>
          </p:txBody>
        </p:sp>
      </p:grpSp>
      <p:grpSp>
        <p:nvGrpSpPr>
          <p:cNvPr id="30" name="Grup 29">
            <a:extLst>
              <a:ext uri="{FF2B5EF4-FFF2-40B4-BE49-F238E27FC236}">
                <a16:creationId xmlns:a16="http://schemas.microsoft.com/office/drawing/2014/main" id="{8C83ABAE-E4F0-E647-B3B5-2D5AE538D8D0}"/>
              </a:ext>
            </a:extLst>
          </p:cNvPr>
          <p:cNvGrpSpPr/>
          <p:nvPr/>
        </p:nvGrpSpPr>
        <p:grpSpPr>
          <a:xfrm>
            <a:off x="8405968" y="3354223"/>
            <a:ext cx="3605272" cy="1124915"/>
            <a:chOff x="2189758" y="2671590"/>
            <a:chExt cx="8759034" cy="1124915"/>
          </a:xfrm>
        </p:grpSpPr>
        <p:sp>
          <p:nvSpPr>
            <p:cNvPr id="34" name="Yuvarlatılmış Dikdörtgen 33">
              <a:extLst>
                <a:ext uri="{FF2B5EF4-FFF2-40B4-BE49-F238E27FC236}">
                  <a16:creationId xmlns:a16="http://schemas.microsoft.com/office/drawing/2014/main" id="{D014A5F2-82B7-354B-B84C-7A6DF323213F}"/>
                </a:ext>
              </a:extLst>
            </p:cNvPr>
            <p:cNvSpPr/>
            <p:nvPr/>
          </p:nvSpPr>
          <p:spPr>
            <a:xfrm>
              <a:off x="2189758" y="2671590"/>
              <a:ext cx="8759034" cy="1124915"/>
            </a:xfrm>
            <a:prstGeom prst="roundRect">
              <a:avLst>
                <a:gd name="adj" fmla="val 10000"/>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tr-TR"/>
            </a:p>
          </p:txBody>
        </p:sp>
        <p:sp>
          <p:nvSpPr>
            <p:cNvPr id="35" name="Yuvarlatılmış Dikdörtgen 8">
              <a:extLst>
                <a:ext uri="{FF2B5EF4-FFF2-40B4-BE49-F238E27FC236}">
                  <a16:creationId xmlns:a16="http://schemas.microsoft.com/office/drawing/2014/main" id="{012FB440-DCE1-EF4B-9F22-DC34F309E74C}"/>
                </a:ext>
              </a:extLst>
            </p:cNvPr>
            <p:cNvSpPr txBox="1"/>
            <p:nvPr/>
          </p:nvSpPr>
          <p:spPr>
            <a:xfrm>
              <a:off x="2222705" y="2704538"/>
              <a:ext cx="8717180" cy="10590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tr-TR" sz="3200" kern="1200" dirty="0"/>
                <a:t>3. Öğrenme-Öğretme Süreçleri</a:t>
              </a:r>
            </a:p>
          </p:txBody>
        </p:sp>
      </p:grpSp>
      <p:grpSp>
        <p:nvGrpSpPr>
          <p:cNvPr id="31" name="Grup 30">
            <a:extLst>
              <a:ext uri="{FF2B5EF4-FFF2-40B4-BE49-F238E27FC236}">
                <a16:creationId xmlns:a16="http://schemas.microsoft.com/office/drawing/2014/main" id="{95B89FCF-96B5-B74A-BB7E-C340C4C4638C}"/>
              </a:ext>
            </a:extLst>
          </p:cNvPr>
          <p:cNvGrpSpPr/>
          <p:nvPr/>
        </p:nvGrpSpPr>
        <p:grpSpPr>
          <a:xfrm>
            <a:off x="4292957" y="5357990"/>
            <a:ext cx="3598768" cy="1124915"/>
            <a:chOff x="2184415" y="3988335"/>
            <a:chExt cx="8759034" cy="1124915"/>
          </a:xfrm>
        </p:grpSpPr>
        <p:sp>
          <p:nvSpPr>
            <p:cNvPr id="32" name="Yuvarlatılmış Dikdörtgen 31">
              <a:extLst>
                <a:ext uri="{FF2B5EF4-FFF2-40B4-BE49-F238E27FC236}">
                  <a16:creationId xmlns:a16="http://schemas.microsoft.com/office/drawing/2014/main" id="{7CF08F55-F0C7-F949-BEED-E85B291C081F}"/>
                </a:ext>
              </a:extLst>
            </p:cNvPr>
            <p:cNvSpPr/>
            <p:nvPr/>
          </p:nvSpPr>
          <p:spPr>
            <a:xfrm>
              <a:off x="2184415" y="3988335"/>
              <a:ext cx="8759034" cy="1124915"/>
            </a:xfrm>
            <a:prstGeom prst="roundRect">
              <a:avLst>
                <a:gd name="adj" fmla="val 10000"/>
              </a:avLst>
            </a:pr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tr-TR"/>
            </a:p>
          </p:txBody>
        </p:sp>
        <p:sp>
          <p:nvSpPr>
            <p:cNvPr id="33" name="Yuvarlatılmış Dikdörtgen 10">
              <a:extLst>
                <a:ext uri="{FF2B5EF4-FFF2-40B4-BE49-F238E27FC236}">
                  <a16:creationId xmlns:a16="http://schemas.microsoft.com/office/drawing/2014/main" id="{3A2C18B3-EB5C-904F-9284-14D22BCDD53E}"/>
                </a:ext>
              </a:extLst>
            </p:cNvPr>
            <p:cNvSpPr txBox="1"/>
            <p:nvPr/>
          </p:nvSpPr>
          <p:spPr>
            <a:xfrm>
              <a:off x="2217364" y="4021283"/>
              <a:ext cx="8726084" cy="10590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tr-TR" sz="3200" kern="1200" dirty="0"/>
                <a:t>4. Ölçme ve Değerlendirme</a:t>
              </a:r>
            </a:p>
          </p:txBody>
        </p:sp>
      </p:grpSp>
      <p:cxnSp>
        <p:nvCxnSpPr>
          <p:cNvPr id="41" name="Düz Ok Bağlayıcısı 40">
            <a:extLst>
              <a:ext uri="{FF2B5EF4-FFF2-40B4-BE49-F238E27FC236}">
                <a16:creationId xmlns:a16="http://schemas.microsoft.com/office/drawing/2014/main" id="{ECC8EE0B-D2D1-3A48-A9E6-D4A259F4685D}"/>
              </a:ext>
            </a:extLst>
          </p:cNvPr>
          <p:cNvCxnSpPr>
            <a:cxnSpLocks/>
            <a:stCxn id="38" idx="2"/>
          </p:cNvCxnSpPr>
          <p:nvPr/>
        </p:nvCxnSpPr>
        <p:spPr>
          <a:xfrm flipH="1">
            <a:off x="3732576" y="2442425"/>
            <a:ext cx="2363424" cy="986575"/>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Düz Ok Bağlayıcısı 41">
            <a:extLst>
              <a:ext uri="{FF2B5EF4-FFF2-40B4-BE49-F238E27FC236}">
                <a16:creationId xmlns:a16="http://schemas.microsoft.com/office/drawing/2014/main" id="{7357EBCC-FFA4-2C4C-A0BA-3B9C9DD4756C}"/>
              </a:ext>
            </a:extLst>
          </p:cNvPr>
          <p:cNvCxnSpPr>
            <a:cxnSpLocks/>
            <a:stCxn id="39" idx="2"/>
          </p:cNvCxnSpPr>
          <p:nvPr/>
        </p:nvCxnSpPr>
        <p:spPr>
          <a:xfrm>
            <a:off x="6100939" y="2409477"/>
            <a:ext cx="2318590" cy="1019523"/>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Düz Ok Bağlayıcısı 44">
            <a:extLst>
              <a:ext uri="{FF2B5EF4-FFF2-40B4-BE49-F238E27FC236}">
                <a16:creationId xmlns:a16="http://schemas.microsoft.com/office/drawing/2014/main" id="{E5413C87-EBD8-9844-9059-71D43D60384B}"/>
              </a:ext>
            </a:extLst>
          </p:cNvPr>
          <p:cNvCxnSpPr>
            <a:cxnSpLocks/>
            <a:stCxn id="38" idx="2"/>
            <a:endCxn id="33" idx="0"/>
          </p:cNvCxnSpPr>
          <p:nvPr/>
        </p:nvCxnSpPr>
        <p:spPr>
          <a:xfrm>
            <a:off x="6096000" y="2442425"/>
            <a:ext cx="3110" cy="2948513"/>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Düz Ok Bağlayıcısı 46">
            <a:extLst>
              <a:ext uri="{FF2B5EF4-FFF2-40B4-BE49-F238E27FC236}">
                <a16:creationId xmlns:a16="http://schemas.microsoft.com/office/drawing/2014/main" id="{422AAFFD-E4F7-2F4A-8129-0145020EE416}"/>
              </a:ext>
            </a:extLst>
          </p:cNvPr>
          <p:cNvCxnSpPr>
            <a:cxnSpLocks/>
            <a:stCxn id="35" idx="1"/>
            <a:endCxn id="37" idx="3"/>
          </p:cNvCxnSpPr>
          <p:nvPr/>
        </p:nvCxnSpPr>
        <p:spPr>
          <a:xfrm flipH="1" flipV="1">
            <a:off x="3732576" y="3916680"/>
            <a:ext cx="4686953" cy="1"/>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Düz Ok Bağlayıcısı 52">
            <a:extLst>
              <a:ext uri="{FF2B5EF4-FFF2-40B4-BE49-F238E27FC236}">
                <a16:creationId xmlns:a16="http://schemas.microsoft.com/office/drawing/2014/main" id="{24C60AAA-F9C1-2A4C-9C6C-61B8A021A277}"/>
              </a:ext>
            </a:extLst>
          </p:cNvPr>
          <p:cNvCxnSpPr>
            <a:cxnSpLocks/>
            <a:stCxn id="33" idx="0"/>
          </p:cNvCxnSpPr>
          <p:nvPr/>
        </p:nvCxnSpPr>
        <p:spPr>
          <a:xfrm flipH="1" flipV="1">
            <a:off x="3732576" y="4446189"/>
            <a:ext cx="2366534" cy="944749"/>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Düz Ok Bağlayıcısı 55">
            <a:extLst>
              <a:ext uri="{FF2B5EF4-FFF2-40B4-BE49-F238E27FC236}">
                <a16:creationId xmlns:a16="http://schemas.microsoft.com/office/drawing/2014/main" id="{D4312D37-694D-F34C-B370-21695DE84E2F}"/>
              </a:ext>
            </a:extLst>
          </p:cNvPr>
          <p:cNvCxnSpPr>
            <a:cxnSpLocks/>
          </p:cNvCxnSpPr>
          <p:nvPr/>
        </p:nvCxnSpPr>
        <p:spPr>
          <a:xfrm flipH="1">
            <a:off x="6139930" y="4446189"/>
            <a:ext cx="2279599" cy="944748"/>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0708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E73A74-EFBF-D54E-8121-9073A6DF03DA}"/>
              </a:ext>
            </a:extLst>
          </p:cNvPr>
          <p:cNvSpPr>
            <a:spLocks noGrp="1"/>
          </p:cNvSpPr>
          <p:nvPr>
            <p:ph type="title"/>
          </p:nvPr>
        </p:nvSpPr>
        <p:spPr>
          <a:xfrm>
            <a:off x="838200" y="187891"/>
            <a:ext cx="10515600" cy="889348"/>
          </a:xfrm>
        </p:spPr>
        <p:txBody>
          <a:bodyPr>
            <a:normAutofit/>
          </a:bodyPr>
          <a:lstStyle/>
          <a:p>
            <a:r>
              <a:rPr lang="tr-TR" sz="4000" b="1" dirty="0">
                <a:latin typeface="+mn-lt"/>
              </a:rPr>
              <a:t>Bilgi ve Beceri Boyutu</a:t>
            </a:r>
          </a:p>
        </p:txBody>
      </p:sp>
      <p:sp>
        <p:nvSpPr>
          <p:cNvPr id="3" name="Başlık 1">
            <a:extLst>
              <a:ext uri="{FF2B5EF4-FFF2-40B4-BE49-F238E27FC236}">
                <a16:creationId xmlns:a16="http://schemas.microsoft.com/office/drawing/2014/main" id="{93BD4B5D-F3AF-8349-88A4-4B5390463E4E}"/>
              </a:ext>
            </a:extLst>
          </p:cNvPr>
          <p:cNvSpPr txBox="1">
            <a:spLocks/>
          </p:cNvSpPr>
          <p:nvPr/>
        </p:nvSpPr>
        <p:spPr>
          <a:xfrm>
            <a:off x="838195" y="1102291"/>
            <a:ext cx="10715517" cy="54180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200000"/>
              </a:lnSpc>
              <a:spcBef>
                <a:spcPct val="20000"/>
              </a:spcBef>
              <a:buClr>
                <a:schemeClr val="tx1"/>
              </a:buClr>
              <a:buSzPct val="65000"/>
              <a:defRPr/>
            </a:pPr>
            <a:r>
              <a:rPr lang="tr-TR" sz="3200" b="1" dirty="0">
                <a:solidFill>
                  <a:srgbClr val="FF0000"/>
                </a:solidFill>
                <a:latin typeface="+mn-lt"/>
                <a:cs typeface="Noteworthy Light"/>
              </a:rPr>
              <a:t>Bilgi (</a:t>
            </a:r>
            <a:r>
              <a:rPr lang="tr-TR" sz="3200" b="1" dirty="0" err="1">
                <a:solidFill>
                  <a:srgbClr val="FF0000"/>
                </a:solidFill>
                <a:latin typeface="+mn-lt"/>
                <a:cs typeface="Noteworthy Light"/>
              </a:rPr>
              <a:t>knowledge</a:t>
            </a:r>
            <a:r>
              <a:rPr lang="tr-TR" sz="3200" b="1" dirty="0">
                <a:solidFill>
                  <a:srgbClr val="FF0000"/>
                </a:solidFill>
                <a:latin typeface="+mn-lt"/>
                <a:cs typeface="Noteworthy Light"/>
              </a:rPr>
              <a:t>)</a:t>
            </a:r>
            <a:r>
              <a:rPr lang="tr-TR" sz="3200" dirty="0">
                <a:latin typeface="+mn-lt"/>
                <a:cs typeface="Noteworthy Light"/>
              </a:rPr>
              <a:t> ders içeriğinin hatırlanması, anlaşılması (kuramsal, olgusal) gibi davranışları içerirken, </a:t>
            </a:r>
            <a:r>
              <a:rPr lang="tr-TR" sz="3200" b="1" dirty="0">
                <a:solidFill>
                  <a:srgbClr val="FF0000"/>
                </a:solidFill>
                <a:latin typeface="+mn-lt"/>
                <a:cs typeface="Noteworthy Light"/>
              </a:rPr>
              <a:t>beceri (</a:t>
            </a:r>
            <a:r>
              <a:rPr lang="tr-TR" sz="3200" b="1" dirty="0" err="1">
                <a:solidFill>
                  <a:srgbClr val="FF0000"/>
                </a:solidFill>
                <a:latin typeface="+mn-lt"/>
                <a:cs typeface="Noteworthy Light"/>
              </a:rPr>
              <a:t>skill</a:t>
            </a:r>
            <a:r>
              <a:rPr lang="tr-TR" sz="3200" b="1" dirty="0">
                <a:solidFill>
                  <a:srgbClr val="FF0000"/>
                </a:solidFill>
                <a:latin typeface="+mn-lt"/>
                <a:cs typeface="Noteworthy Light"/>
              </a:rPr>
              <a:t>)</a:t>
            </a:r>
            <a:r>
              <a:rPr lang="tr-TR" sz="3200" dirty="0">
                <a:latin typeface="+mn-lt"/>
                <a:cs typeface="Noteworthy Light"/>
              </a:rPr>
              <a:t> bilgilerin uygulamaya yönelik kullanılmasını ifade eder.</a:t>
            </a:r>
          </a:p>
          <a:p>
            <a:pPr>
              <a:lnSpc>
                <a:spcPct val="200000"/>
              </a:lnSpc>
              <a:spcBef>
                <a:spcPct val="20000"/>
              </a:spcBef>
              <a:buClr>
                <a:schemeClr val="tx1"/>
              </a:buClr>
              <a:buSzPct val="65000"/>
              <a:defRPr/>
            </a:pPr>
            <a:r>
              <a:rPr lang="tr-TR" sz="3200" dirty="0">
                <a:latin typeface="+mn-lt"/>
                <a:cs typeface="Noteworthy Light"/>
              </a:rPr>
              <a:t>Bilgi ve becerinin kazandırılması ders vb. bir süreçle sağlanır ve bu belli standartlara sahip olmalıdır.</a:t>
            </a:r>
          </a:p>
        </p:txBody>
      </p:sp>
    </p:spTree>
    <p:extLst>
      <p:ext uri="{BB962C8B-B14F-4D97-AF65-F5344CB8AC3E}">
        <p14:creationId xmlns:p14="http://schemas.microsoft.com/office/powerpoint/2010/main" val="1804007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 6">
            <a:extLst>
              <a:ext uri="{FF2B5EF4-FFF2-40B4-BE49-F238E27FC236}">
                <a16:creationId xmlns:a16="http://schemas.microsoft.com/office/drawing/2014/main" id="{6BAB7BCE-B338-5848-94AE-8D5CE1A87943}"/>
              </a:ext>
            </a:extLst>
          </p:cNvPr>
          <p:cNvGrpSpPr/>
          <p:nvPr/>
        </p:nvGrpSpPr>
        <p:grpSpPr>
          <a:xfrm>
            <a:off x="740095" y="449263"/>
            <a:ext cx="8430570" cy="692503"/>
            <a:chOff x="0" y="246279"/>
            <a:chExt cx="8430570" cy="692503"/>
          </a:xfrm>
        </p:grpSpPr>
        <p:sp>
          <p:nvSpPr>
            <p:cNvPr id="32" name="Yuvarlatılmış Dikdörtgen 31">
              <a:extLst>
                <a:ext uri="{FF2B5EF4-FFF2-40B4-BE49-F238E27FC236}">
                  <a16:creationId xmlns:a16="http://schemas.microsoft.com/office/drawing/2014/main" id="{B446E082-75FF-8946-89A6-053614618326}"/>
                </a:ext>
              </a:extLst>
            </p:cNvPr>
            <p:cNvSpPr/>
            <p:nvPr/>
          </p:nvSpPr>
          <p:spPr>
            <a:xfrm>
              <a:off x="0" y="246279"/>
              <a:ext cx="8430570" cy="692503"/>
            </a:xfrm>
            <a:prstGeom prst="roundRect">
              <a:avLst>
                <a:gd name="adj" fmla="val 10000"/>
              </a:avLst>
            </a:pr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tr-TR"/>
            </a:p>
          </p:txBody>
        </p:sp>
        <p:sp>
          <p:nvSpPr>
            <p:cNvPr id="33" name="Yuvarlatılmış Dikdörtgen 4">
              <a:extLst>
                <a:ext uri="{FF2B5EF4-FFF2-40B4-BE49-F238E27FC236}">
                  <a16:creationId xmlns:a16="http://schemas.microsoft.com/office/drawing/2014/main" id="{01440CA3-6EA8-3A4D-B3DA-5502003EEF28}"/>
                </a:ext>
              </a:extLst>
            </p:cNvPr>
            <p:cNvSpPr txBox="1"/>
            <p:nvPr/>
          </p:nvSpPr>
          <p:spPr>
            <a:xfrm>
              <a:off x="20283" y="266562"/>
              <a:ext cx="7041996" cy="6519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tr-TR" sz="3200" kern="1200" dirty="0"/>
                <a:t>Program yeterlilikleri ve amaç</a:t>
              </a:r>
            </a:p>
          </p:txBody>
        </p:sp>
      </p:grpSp>
      <p:grpSp>
        <p:nvGrpSpPr>
          <p:cNvPr id="8" name="Grup 7">
            <a:extLst>
              <a:ext uri="{FF2B5EF4-FFF2-40B4-BE49-F238E27FC236}">
                <a16:creationId xmlns:a16="http://schemas.microsoft.com/office/drawing/2014/main" id="{14788414-C858-8D4D-B9A6-7FBD5AF4281C}"/>
              </a:ext>
            </a:extLst>
          </p:cNvPr>
          <p:cNvGrpSpPr/>
          <p:nvPr/>
        </p:nvGrpSpPr>
        <p:grpSpPr>
          <a:xfrm>
            <a:off x="1094341" y="1319696"/>
            <a:ext cx="8430570" cy="675438"/>
            <a:chOff x="190575" y="1019259"/>
            <a:chExt cx="8430570" cy="675438"/>
          </a:xfrm>
        </p:grpSpPr>
        <p:sp>
          <p:nvSpPr>
            <p:cNvPr id="30" name="Yuvarlatılmış Dikdörtgen 29">
              <a:extLst>
                <a:ext uri="{FF2B5EF4-FFF2-40B4-BE49-F238E27FC236}">
                  <a16:creationId xmlns:a16="http://schemas.microsoft.com/office/drawing/2014/main" id="{708658ED-3080-C14C-B7B5-D3F8B16A087C}"/>
                </a:ext>
              </a:extLst>
            </p:cNvPr>
            <p:cNvSpPr/>
            <p:nvPr/>
          </p:nvSpPr>
          <p:spPr>
            <a:xfrm>
              <a:off x="190575" y="1019259"/>
              <a:ext cx="8430570" cy="675438"/>
            </a:xfrm>
            <a:prstGeom prst="roundRect">
              <a:avLst>
                <a:gd name="adj" fmla="val 10000"/>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tr-TR"/>
            </a:p>
          </p:txBody>
        </p:sp>
        <p:sp>
          <p:nvSpPr>
            <p:cNvPr id="31" name="Yuvarlatılmış Dikdörtgen 6">
              <a:extLst>
                <a:ext uri="{FF2B5EF4-FFF2-40B4-BE49-F238E27FC236}">
                  <a16:creationId xmlns:a16="http://schemas.microsoft.com/office/drawing/2014/main" id="{598A5C67-FBF6-DE47-BEA8-EC536D62400D}"/>
                </a:ext>
              </a:extLst>
            </p:cNvPr>
            <p:cNvSpPr txBox="1"/>
            <p:nvPr/>
          </p:nvSpPr>
          <p:spPr>
            <a:xfrm>
              <a:off x="210358" y="1039042"/>
              <a:ext cx="6991158" cy="6358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tr-TR" sz="3200" kern="1200" dirty="0"/>
                <a:t>Dersin amacı</a:t>
              </a:r>
            </a:p>
          </p:txBody>
        </p:sp>
      </p:grpSp>
      <p:grpSp>
        <p:nvGrpSpPr>
          <p:cNvPr id="9" name="Grup 8">
            <a:extLst>
              <a:ext uri="{FF2B5EF4-FFF2-40B4-BE49-F238E27FC236}">
                <a16:creationId xmlns:a16="http://schemas.microsoft.com/office/drawing/2014/main" id="{B1C6E8AC-0E25-F744-86D1-FDDB1C2AD5A6}"/>
              </a:ext>
            </a:extLst>
          </p:cNvPr>
          <p:cNvGrpSpPr/>
          <p:nvPr/>
        </p:nvGrpSpPr>
        <p:grpSpPr>
          <a:xfrm>
            <a:off x="1393944" y="2138563"/>
            <a:ext cx="8430570" cy="682750"/>
            <a:chOff x="393460" y="1792232"/>
            <a:chExt cx="8430570" cy="682750"/>
          </a:xfrm>
        </p:grpSpPr>
        <p:sp>
          <p:nvSpPr>
            <p:cNvPr id="28" name="Yuvarlatılmış Dikdörtgen 27">
              <a:extLst>
                <a:ext uri="{FF2B5EF4-FFF2-40B4-BE49-F238E27FC236}">
                  <a16:creationId xmlns:a16="http://schemas.microsoft.com/office/drawing/2014/main" id="{4C0E6EC6-B81F-DC4D-B481-C11913DAB9D2}"/>
                </a:ext>
              </a:extLst>
            </p:cNvPr>
            <p:cNvSpPr/>
            <p:nvPr/>
          </p:nvSpPr>
          <p:spPr>
            <a:xfrm>
              <a:off x="393460" y="1792232"/>
              <a:ext cx="8430570" cy="682750"/>
            </a:xfrm>
            <a:prstGeom prst="roundRect">
              <a:avLst>
                <a:gd name="adj" fmla="val 10000"/>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tr-TR"/>
            </a:p>
          </p:txBody>
        </p:sp>
        <p:sp>
          <p:nvSpPr>
            <p:cNvPr id="29" name="Yuvarlatılmış Dikdörtgen 8">
              <a:extLst>
                <a:ext uri="{FF2B5EF4-FFF2-40B4-BE49-F238E27FC236}">
                  <a16:creationId xmlns:a16="http://schemas.microsoft.com/office/drawing/2014/main" id="{1C036948-FB27-2F43-874C-29F726BBD29D}"/>
                </a:ext>
              </a:extLst>
            </p:cNvPr>
            <p:cNvSpPr txBox="1"/>
            <p:nvPr/>
          </p:nvSpPr>
          <p:spPr>
            <a:xfrm>
              <a:off x="413457" y="1812229"/>
              <a:ext cx="6990730" cy="6427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tr-TR" sz="3200" kern="1200" dirty="0"/>
                <a:t>Kazanım (öğrenme çıktıları)</a:t>
              </a:r>
            </a:p>
          </p:txBody>
        </p:sp>
      </p:grpSp>
      <p:grpSp>
        <p:nvGrpSpPr>
          <p:cNvPr id="10" name="Grup 9">
            <a:extLst>
              <a:ext uri="{FF2B5EF4-FFF2-40B4-BE49-F238E27FC236}">
                <a16:creationId xmlns:a16="http://schemas.microsoft.com/office/drawing/2014/main" id="{EE8D6416-B4B5-4C4D-B879-2CF16A8F4DA0}"/>
              </a:ext>
            </a:extLst>
          </p:cNvPr>
          <p:cNvGrpSpPr/>
          <p:nvPr/>
        </p:nvGrpSpPr>
        <p:grpSpPr>
          <a:xfrm>
            <a:off x="1756024" y="2964370"/>
            <a:ext cx="8430570" cy="690073"/>
            <a:chOff x="632933" y="2568233"/>
            <a:chExt cx="8430570" cy="690073"/>
          </a:xfrm>
        </p:grpSpPr>
        <p:sp>
          <p:nvSpPr>
            <p:cNvPr id="26" name="Yuvarlatılmış Dikdörtgen 25">
              <a:extLst>
                <a:ext uri="{FF2B5EF4-FFF2-40B4-BE49-F238E27FC236}">
                  <a16:creationId xmlns:a16="http://schemas.microsoft.com/office/drawing/2014/main" id="{46815378-F394-BB42-982B-AC7482E521D2}"/>
                </a:ext>
              </a:extLst>
            </p:cNvPr>
            <p:cNvSpPr/>
            <p:nvPr/>
          </p:nvSpPr>
          <p:spPr>
            <a:xfrm>
              <a:off x="632933" y="2568233"/>
              <a:ext cx="8430570" cy="690073"/>
            </a:xfrm>
            <a:prstGeom prst="roundRect">
              <a:avLst>
                <a:gd name="adj" fmla="val 10000"/>
              </a:avLst>
            </a:pr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tr-TR"/>
            </a:p>
          </p:txBody>
        </p:sp>
        <p:sp>
          <p:nvSpPr>
            <p:cNvPr id="27" name="Yuvarlatılmış Dikdörtgen 10">
              <a:extLst>
                <a:ext uri="{FF2B5EF4-FFF2-40B4-BE49-F238E27FC236}">
                  <a16:creationId xmlns:a16="http://schemas.microsoft.com/office/drawing/2014/main" id="{705690FF-57C5-DB4F-819B-233913F6E805}"/>
                </a:ext>
              </a:extLst>
            </p:cNvPr>
            <p:cNvSpPr txBox="1"/>
            <p:nvPr/>
          </p:nvSpPr>
          <p:spPr>
            <a:xfrm>
              <a:off x="653145" y="2588445"/>
              <a:ext cx="6990300" cy="6496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tr-TR" sz="3200" kern="1200" dirty="0"/>
                <a:t>Alt kazanımlar (alt öğrenme çıktıları)</a:t>
              </a:r>
            </a:p>
          </p:txBody>
        </p:sp>
      </p:grpSp>
      <p:grpSp>
        <p:nvGrpSpPr>
          <p:cNvPr id="11" name="Grup 10">
            <a:extLst>
              <a:ext uri="{FF2B5EF4-FFF2-40B4-BE49-F238E27FC236}">
                <a16:creationId xmlns:a16="http://schemas.microsoft.com/office/drawing/2014/main" id="{E594B03F-1C88-D84A-861E-15DDD5B58E47}"/>
              </a:ext>
            </a:extLst>
          </p:cNvPr>
          <p:cNvGrpSpPr/>
          <p:nvPr/>
        </p:nvGrpSpPr>
        <p:grpSpPr>
          <a:xfrm>
            <a:off x="1776236" y="3837951"/>
            <a:ext cx="8430570" cy="697385"/>
            <a:chOff x="921050" y="3386156"/>
            <a:chExt cx="8430570" cy="697385"/>
          </a:xfrm>
        </p:grpSpPr>
        <p:sp>
          <p:nvSpPr>
            <p:cNvPr id="24" name="Yuvarlatılmış Dikdörtgen 23">
              <a:extLst>
                <a:ext uri="{FF2B5EF4-FFF2-40B4-BE49-F238E27FC236}">
                  <a16:creationId xmlns:a16="http://schemas.microsoft.com/office/drawing/2014/main" id="{AEA0ACB7-26B0-DD40-948F-796BFAF1A05F}"/>
                </a:ext>
              </a:extLst>
            </p:cNvPr>
            <p:cNvSpPr/>
            <p:nvPr/>
          </p:nvSpPr>
          <p:spPr>
            <a:xfrm>
              <a:off x="921050" y="3386156"/>
              <a:ext cx="8430570" cy="69738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tr-TR"/>
            </a:p>
          </p:txBody>
        </p:sp>
        <p:sp>
          <p:nvSpPr>
            <p:cNvPr id="25" name="Yuvarlatılmış Dikdörtgen 12">
              <a:extLst>
                <a:ext uri="{FF2B5EF4-FFF2-40B4-BE49-F238E27FC236}">
                  <a16:creationId xmlns:a16="http://schemas.microsoft.com/office/drawing/2014/main" id="{66509DD2-FAE4-1A4F-8E91-183D4B0C0641}"/>
                </a:ext>
              </a:extLst>
            </p:cNvPr>
            <p:cNvSpPr txBox="1"/>
            <p:nvPr/>
          </p:nvSpPr>
          <p:spPr>
            <a:xfrm>
              <a:off x="941476" y="3406582"/>
              <a:ext cx="6989872" cy="6565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tr-TR" sz="3000" kern="1200" dirty="0"/>
                <a:t>Dersin içeriği</a:t>
              </a:r>
            </a:p>
          </p:txBody>
        </p:sp>
      </p:grpSp>
      <p:grpSp>
        <p:nvGrpSpPr>
          <p:cNvPr id="12" name="Grup 11">
            <a:extLst>
              <a:ext uri="{FF2B5EF4-FFF2-40B4-BE49-F238E27FC236}">
                <a16:creationId xmlns:a16="http://schemas.microsoft.com/office/drawing/2014/main" id="{52596FB9-C798-8947-A7E2-176FAF6805DE}"/>
              </a:ext>
            </a:extLst>
          </p:cNvPr>
          <p:cNvGrpSpPr/>
          <p:nvPr/>
        </p:nvGrpSpPr>
        <p:grpSpPr>
          <a:xfrm>
            <a:off x="7006334" y="791122"/>
            <a:ext cx="770290" cy="770290"/>
            <a:chOff x="6392312" y="621910"/>
            <a:chExt cx="770290" cy="770290"/>
          </a:xfrm>
        </p:grpSpPr>
        <p:sp>
          <p:nvSpPr>
            <p:cNvPr id="22" name="Aşağı Ok 21">
              <a:extLst>
                <a:ext uri="{FF2B5EF4-FFF2-40B4-BE49-F238E27FC236}">
                  <a16:creationId xmlns:a16="http://schemas.microsoft.com/office/drawing/2014/main" id="{2CCC0540-F922-A54F-9037-A81A164335EF}"/>
                </a:ext>
              </a:extLst>
            </p:cNvPr>
            <p:cNvSpPr/>
            <p:nvPr/>
          </p:nvSpPr>
          <p:spPr>
            <a:xfrm>
              <a:off x="6392312" y="621910"/>
              <a:ext cx="770290" cy="770290"/>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tr-TR"/>
            </a:p>
          </p:txBody>
        </p:sp>
        <p:sp>
          <p:nvSpPr>
            <p:cNvPr id="23" name="Aşağı Ok 14">
              <a:extLst>
                <a:ext uri="{FF2B5EF4-FFF2-40B4-BE49-F238E27FC236}">
                  <a16:creationId xmlns:a16="http://schemas.microsoft.com/office/drawing/2014/main" id="{1642D106-6966-4148-967A-CD75EFB95D7E}"/>
                </a:ext>
              </a:extLst>
            </p:cNvPr>
            <p:cNvSpPr txBox="1"/>
            <p:nvPr/>
          </p:nvSpPr>
          <p:spPr>
            <a:xfrm>
              <a:off x="6565627" y="621910"/>
              <a:ext cx="423660" cy="57964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tr-TR" sz="3500" kern="1200"/>
            </a:p>
          </p:txBody>
        </p:sp>
      </p:grpSp>
      <p:grpSp>
        <p:nvGrpSpPr>
          <p:cNvPr id="13" name="Grup 12">
            <a:extLst>
              <a:ext uri="{FF2B5EF4-FFF2-40B4-BE49-F238E27FC236}">
                <a16:creationId xmlns:a16="http://schemas.microsoft.com/office/drawing/2014/main" id="{3AE0218D-9BA0-1548-8F9A-5563EA06D885}"/>
              </a:ext>
            </a:extLst>
          </p:cNvPr>
          <p:cNvGrpSpPr/>
          <p:nvPr/>
        </p:nvGrpSpPr>
        <p:grpSpPr>
          <a:xfrm>
            <a:off x="7592798" y="1630683"/>
            <a:ext cx="770290" cy="770290"/>
            <a:chOff x="6887760" y="1374166"/>
            <a:chExt cx="770290" cy="770290"/>
          </a:xfrm>
        </p:grpSpPr>
        <p:sp>
          <p:nvSpPr>
            <p:cNvPr id="20" name="Aşağı Ok 19">
              <a:extLst>
                <a:ext uri="{FF2B5EF4-FFF2-40B4-BE49-F238E27FC236}">
                  <a16:creationId xmlns:a16="http://schemas.microsoft.com/office/drawing/2014/main" id="{E07BAB93-B615-A445-8D9B-0F6EC9300598}"/>
                </a:ext>
              </a:extLst>
            </p:cNvPr>
            <p:cNvSpPr/>
            <p:nvPr/>
          </p:nvSpPr>
          <p:spPr>
            <a:xfrm>
              <a:off x="6887760" y="1374166"/>
              <a:ext cx="770290" cy="770290"/>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tr-TR"/>
            </a:p>
          </p:txBody>
        </p:sp>
        <p:sp>
          <p:nvSpPr>
            <p:cNvPr id="21" name="Aşağı Ok 16">
              <a:extLst>
                <a:ext uri="{FF2B5EF4-FFF2-40B4-BE49-F238E27FC236}">
                  <a16:creationId xmlns:a16="http://schemas.microsoft.com/office/drawing/2014/main" id="{EC3AE643-4BCE-C54A-9D66-1F50EE630412}"/>
                </a:ext>
              </a:extLst>
            </p:cNvPr>
            <p:cNvSpPr txBox="1"/>
            <p:nvPr/>
          </p:nvSpPr>
          <p:spPr>
            <a:xfrm>
              <a:off x="7061075" y="1374166"/>
              <a:ext cx="423660" cy="57964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tr-TR" sz="3500" kern="1200"/>
            </a:p>
          </p:txBody>
        </p:sp>
      </p:grpSp>
      <p:grpSp>
        <p:nvGrpSpPr>
          <p:cNvPr id="15" name="Grup 14">
            <a:extLst>
              <a:ext uri="{FF2B5EF4-FFF2-40B4-BE49-F238E27FC236}">
                <a16:creationId xmlns:a16="http://schemas.microsoft.com/office/drawing/2014/main" id="{4F7FFC99-9A14-E041-AA2F-0B7A47F60A2B}"/>
              </a:ext>
            </a:extLst>
          </p:cNvPr>
          <p:cNvGrpSpPr/>
          <p:nvPr/>
        </p:nvGrpSpPr>
        <p:grpSpPr>
          <a:xfrm>
            <a:off x="8189773" y="2452594"/>
            <a:ext cx="770290" cy="770290"/>
            <a:chOff x="7354381" y="2152742"/>
            <a:chExt cx="770290" cy="770290"/>
          </a:xfrm>
        </p:grpSpPr>
        <p:sp>
          <p:nvSpPr>
            <p:cNvPr id="16" name="Aşağı Ok 15">
              <a:extLst>
                <a:ext uri="{FF2B5EF4-FFF2-40B4-BE49-F238E27FC236}">
                  <a16:creationId xmlns:a16="http://schemas.microsoft.com/office/drawing/2014/main" id="{559E6AAE-355A-0545-BE30-25B24A71DD10}"/>
                </a:ext>
              </a:extLst>
            </p:cNvPr>
            <p:cNvSpPr/>
            <p:nvPr/>
          </p:nvSpPr>
          <p:spPr>
            <a:xfrm>
              <a:off x="7354381" y="2152742"/>
              <a:ext cx="770290" cy="770290"/>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tr-TR"/>
            </a:p>
          </p:txBody>
        </p:sp>
        <p:sp>
          <p:nvSpPr>
            <p:cNvPr id="17" name="Aşağı Ok 20">
              <a:extLst>
                <a:ext uri="{FF2B5EF4-FFF2-40B4-BE49-F238E27FC236}">
                  <a16:creationId xmlns:a16="http://schemas.microsoft.com/office/drawing/2014/main" id="{3907EF31-5EA6-E149-B919-DB9E1532AFC1}"/>
                </a:ext>
              </a:extLst>
            </p:cNvPr>
            <p:cNvSpPr txBox="1"/>
            <p:nvPr/>
          </p:nvSpPr>
          <p:spPr>
            <a:xfrm>
              <a:off x="7527696" y="2152742"/>
              <a:ext cx="423660" cy="57964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tr-TR" sz="3500" kern="1200"/>
            </a:p>
          </p:txBody>
        </p:sp>
      </p:grpSp>
      <p:grpSp>
        <p:nvGrpSpPr>
          <p:cNvPr id="34" name="Grup 33">
            <a:extLst>
              <a:ext uri="{FF2B5EF4-FFF2-40B4-BE49-F238E27FC236}">
                <a16:creationId xmlns:a16="http://schemas.microsoft.com/office/drawing/2014/main" id="{50E5728E-E21A-BA43-92C5-4E2B7D751416}"/>
              </a:ext>
            </a:extLst>
          </p:cNvPr>
          <p:cNvGrpSpPr/>
          <p:nvPr/>
        </p:nvGrpSpPr>
        <p:grpSpPr>
          <a:xfrm>
            <a:off x="1776236" y="4692263"/>
            <a:ext cx="8430570" cy="697385"/>
            <a:chOff x="921050" y="3386156"/>
            <a:chExt cx="8430570" cy="697385"/>
          </a:xfrm>
        </p:grpSpPr>
        <p:sp>
          <p:nvSpPr>
            <p:cNvPr id="35" name="Yuvarlatılmış Dikdörtgen 34">
              <a:extLst>
                <a:ext uri="{FF2B5EF4-FFF2-40B4-BE49-F238E27FC236}">
                  <a16:creationId xmlns:a16="http://schemas.microsoft.com/office/drawing/2014/main" id="{A11B7BD2-8046-AF42-AFC4-653F3CC14568}"/>
                </a:ext>
              </a:extLst>
            </p:cNvPr>
            <p:cNvSpPr/>
            <p:nvPr/>
          </p:nvSpPr>
          <p:spPr>
            <a:xfrm>
              <a:off x="921050" y="3386156"/>
              <a:ext cx="8430570" cy="697385"/>
            </a:xfrm>
            <a:prstGeom prst="roundRect">
              <a:avLst>
                <a:gd name="adj" fmla="val 10000"/>
              </a:avLst>
            </a:prstGeom>
            <a:solidFill>
              <a:srgbClr val="94165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tr-TR" dirty="0"/>
            </a:p>
          </p:txBody>
        </p:sp>
        <p:sp>
          <p:nvSpPr>
            <p:cNvPr id="36" name="Yuvarlatılmış Dikdörtgen 12">
              <a:extLst>
                <a:ext uri="{FF2B5EF4-FFF2-40B4-BE49-F238E27FC236}">
                  <a16:creationId xmlns:a16="http://schemas.microsoft.com/office/drawing/2014/main" id="{6FBFA082-700F-3849-8720-5FE5A5530CEB}"/>
                </a:ext>
              </a:extLst>
            </p:cNvPr>
            <p:cNvSpPr txBox="1"/>
            <p:nvPr/>
          </p:nvSpPr>
          <p:spPr>
            <a:xfrm>
              <a:off x="941476" y="3406582"/>
              <a:ext cx="6989872" cy="6565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tr-TR" sz="3000" kern="1200" dirty="0"/>
                <a:t>Öğrenme-Öğretme Süreçleri</a:t>
              </a:r>
            </a:p>
          </p:txBody>
        </p:sp>
      </p:grpSp>
      <p:grpSp>
        <p:nvGrpSpPr>
          <p:cNvPr id="37" name="Grup 36">
            <a:extLst>
              <a:ext uri="{FF2B5EF4-FFF2-40B4-BE49-F238E27FC236}">
                <a16:creationId xmlns:a16="http://schemas.microsoft.com/office/drawing/2014/main" id="{12DFCAD5-9994-C641-A9B3-B13BDDD7B682}"/>
              </a:ext>
            </a:extLst>
          </p:cNvPr>
          <p:cNvGrpSpPr/>
          <p:nvPr/>
        </p:nvGrpSpPr>
        <p:grpSpPr>
          <a:xfrm>
            <a:off x="1776236" y="5562073"/>
            <a:ext cx="8430570" cy="697385"/>
            <a:chOff x="921050" y="3386156"/>
            <a:chExt cx="8430570" cy="697385"/>
          </a:xfrm>
          <a:solidFill>
            <a:srgbClr val="000000"/>
          </a:solidFill>
        </p:grpSpPr>
        <p:sp>
          <p:nvSpPr>
            <p:cNvPr id="38" name="Yuvarlatılmış Dikdörtgen 37">
              <a:extLst>
                <a:ext uri="{FF2B5EF4-FFF2-40B4-BE49-F238E27FC236}">
                  <a16:creationId xmlns:a16="http://schemas.microsoft.com/office/drawing/2014/main" id="{EEF03D37-1EFF-6D4C-ABC1-6B9BD5714583}"/>
                </a:ext>
              </a:extLst>
            </p:cNvPr>
            <p:cNvSpPr/>
            <p:nvPr/>
          </p:nvSpPr>
          <p:spPr>
            <a:xfrm>
              <a:off x="921050" y="3386156"/>
              <a:ext cx="8430570" cy="697385"/>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tr-TR"/>
            </a:p>
          </p:txBody>
        </p:sp>
        <p:sp>
          <p:nvSpPr>
            <p:cNvPr id="39" name="Yuvarlatılmış Dikdörtgen 12">
              <a:extLst>
                <a:ext uri="{FF2B5EF4-FFF2-40B4-BE49-F238E27FC236}">
                  <a16:creationId xmlns:a16="http://schemas.microsoft.com/office/drawing/2014/main" id="{404E2954-F080-724A-893F-85B713CEFB27}"/>
                </a:ext>
              </a:extLst>
            </p:cNvPr>
            <p:cNvSpPr txBox="1"/>
            <p:nvPr/>
          </p:nvSpPr>
          <p:spPr>
            <a:xfrm>
              <a:off x="941476" y="3406582"/>
              <a:ext cx="6989872" cy="65653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tr-TR" sz="3000" kern="1200" dirty="0"/>
                <a:t>Ölçme ve Değerlendirme</a:t>
              </a:r>
            </a:p>
          </p:txBody>
        </p:sp>
      </p:grpSp>
    </p:spTree>
    <p:extLst>
      <p:ext uri="{BB962C8B-B14F-4D97-AF65-F5344CB8AC3E}">
        <p14:creationId xmlns:p14="http://schemas.microsoft.com/office/powerpoint/2010/main" val="2947697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Başlık 1">
            <a:extLst>
              <a:ext uri="{FF2B5EF4-FFF2-40B4-BE49-F238E27FC236}">
                <a16:creationId xmlns:a16="http://schemas.microsoft.com/office/drawing/2014/main" id="{93BD4B5D-F3AF-8349-88A4-4B5390463E4E}"/>
              </a:ext>
            </a:extLst>
          </p:cNvPr>
          <p:cNvSpPr txBox="1">
            <a:spLocks/>
          </p:cNvSpPr>
          <p:nvPr/>
        </p:nvSpPr>
        <p:spPr>
          <a:xfrm>
            <a:off x="4162567" y="818984"/>
            <a:ext cx="6714699" cy="3178689"/>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endParaRPr lang="en-US" sz="4800" kern="1200">
              <a:solidFill>
                <a:srgbClr val="FFFFFF"/>
              </a:solidFill>
              <a:latin typeface="+mj-lt"/>
              <a:ea typeface="+mj-ea"/>
              <a:cs typeface="+mj-cs"/>
            </a:endParaRPr>
          </a:p>
          <a:p>
            <a:pPr>
              <a:spcAft>
                <a:spcPts val="600"/>
              </a:spcAft>
            </a:pPr>
            <a:r>
              <a:rPr lang="en-US" sz="4800" kern="1200">
                <a:solidFill>
                  <a:srgbClr val="FFFFFF"/>
                </a:solidFill>
                <a:latin typeface="+mj-lt"/>
                <a:ea typeface="+mj-ea"/>
                <a:cs typeface="+mj-cs"/>
              </a:rPr>
              <a:t>Katılımınız için teşekkür ederim.</a:t>
            </a:r>
          </a:p>
        </p:txBody>
      </p:sp>
      <p:sp>
        <p:nvSpPr>
          <p:cNvPr id="22" name="Rectangle 2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28910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E73A74-EFBF-D54E-8121-9073A6DF03DA}"/>
              </a:ext>
            </a:extLst>
          </p:cNvPr>
          <p:cNvSpPr>
            <a:spLocks noGrp="1"/>
          </p:cNvSpPr>
          <p:nvPr>
            <p:ph type="title"/>
          </p:nvPr>
        </p:nvSpPr>
        <p:spPr>
          <a:xfrm>
            <a:off x="838200" y="187891"/>
            <a:ext cx="10515600" cy="889348"/>
          </a:xfrm>
        </p:spPr>
        <p:txBody>
          <a:bodyPr>
            <a:normAutofit/>
          </a:bodyPr>
          <a:lstStyle/>
          <a:p>
            <a:r>
              <a:rPr lang="tr-TR" sz="4000" b="1" dirty="0">
                <a:latin typeface="+mn-lt"/>
              </a:rPr>
              <a:t>Beceri Boyutu</a:t>
            </a:r>
          </a:p>
        </p:txBody>
      </p:sp>
      <p:sp>
        <p:nvSpPr>
          <p:cNvPr id="3" name="Başlık 1">
            <a:extLst>
              <a:ext uri="{FF2B5EF4-FFF2-40B4-BE49-F238E27FC236}">
                <a16:creationId xmlns:a16="http://schemas.microsoft.com/office/drawing/2014/main" id="{93BD4B5D-F3AF-8349-88A4-4B5390463E4E}"/>
              </a:ext>
            </a:extLst>
          </p:cNvPr>
          <p:cNvSpPr txBox="1">
            <a:spLocks/>
          </p:cNvSpPr>
          <p:nvPr/>
        </p:nvSpPr>
        <p:spPr>
          <a:xfrm>
            <a:off x="838195" y="1102291"/>
            <a:ext cx="10795005" cy="54180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spcBef>
                <a:spcPct val="20000"/>
              </a:spcBef>
              <a:buClr>
                <a:schemeClr val="tx1"/>
              </a:buClr>
              <a:buSzPct val="65000"/>
              <a:defRPr/>
            </a:pPr>
            <a:r>
              <a:rPr lang="tr-TR" sz="3200" dirty="0">
                <a:latin typeface="+mn-lt"/>
                <a:cs typeface="Noteworthy Light"/>
              </a:rPr>
              <a:t>Becerinin gelişebilmesi için bilgi düzeyindeki öğrenme zemin oluşturur. Beceri birden çok bilginin birleşiminden oluşan (bir arada kullanılmasını gerektiren) daha üst düzey ve yeni bir yapıdır. </a:t>
            </a:r>
          </a:p>
          <a:p>
            <a:pPr>
              <a:lnSpc>
                <a:spcPct val="150000"/>
              </a:lnSpc>
              <a:spcBef>
                <a:spcPct val="20000"/>
              </a:spcBef>
              <a:buClr>
                <a:schemeClr val="tx1"/>
              </a:buClr>
              <a:buSzPct val="65000"/>
              <a:defRPr/>
            </a:pPr>
            <a:r>
              <a:rPr lang="tr-TR" sz="3200" dirty="0">
                <a:latin typeface="+mn-lt"/>
                <a:cs typeface="Noteworthy Light"/>
              </a:rPr>
              <a:t>Örneğin kuramsal bilgiyi kullanma, verileri yorumlayabilme ve değerlendirme, sorunları tanımlayabilme, analiz edebilme, kanıta dayalı çözüm önerileri geliştirebilme. </a:t>
            </a:r>
          </a:p>
        </p:txBody>
      </p:sp>
    </p:spTree>
    <p:extLst>
      <p:ext uri="{BB962C8B-B14F-4D97-AF65-F5344CB8AC3E}">
        <p14:creationId xmlns:p14="http://schemas.microsoft.com/office/powerpoint/2010/main" val="6320329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E73A74-EFBF-D54E-8121-9073A6DF03DA}"/>
              </a:ext>
            </a:extLst>
          </p:cNvPr>
          <p:cNvSpPr>
            <a:spLocks noGrp="1"/>
          </p:cNvSpPr>
          <p:nvPr>
            <p:ph type="title"/>
          </p:nvPr>
        </p:nvSpPr>
        <p:spPr>
          <a:xfrm>
            <a:off x="838200" y="187891"/>
            <a:ext cx="10515600" cy="889348"/>
          </a:xfrm>
        </p:spPr>
        <p:txBody>
          <a:bodyPr>
            <a:normAutofit/>
          </a:bodyPr>
          <a:lstStyle/>
          <a:p>
            <a:r>
              <a:rPr lang="tr-TR" sz="4000" b="1" dirty="0">
                <a:latin typeface="+mn-lt"/>
              </a:rPr>
              <a:t>Yetkinlik Boyutu</a:t>
            </a:r>
          </a:p>
        </p:txBody>
      </p:sp>
      <p:sp>
        <p:nvSpPr>
          <p:cNvPr id="3" name="Başlık 1">
            <a:extLst>
              <a:ext uri="{FF2B5EF4-FFF2-40B4-BE49-F238E27FC236}">
                <a16:creationId xmlns:a16="http://schemas.microsoft.com/office/drawing/2014/main" id="{93BD4B5D-F3AF-8349-88A4-4B5390463E4E}"/>
              </a:ext>
            </a:extLst>
          </p:cNvPr>
          <p:cNvSpPr txBox="1">
            <a:spLocks/>
          </p:cNvSpPr>
          <p:nvPr/>
        </p:nvSpPr>
        <p:spPr>
          <a:xfrm>
            <a:off x="838195" y="1102291"/>
            <a:ext cx="10715517" cy="54180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200000"/>
              </a:lnSpc>
              <a:spcBef>
                <a:spcPct val="20000"/>
              </a:spcBef>
              <a:buClr>
                <a:schemeClr val="tx1"/>
              </a:buClr>
              <a:buSzPct val="65000"/>
              <a:defRPr/>
            </a:pPr>
            <a:r>
              <a:rPr lang="tr-TR" sz="3200" b="1" dirty="0">
                <a:solidFill>
                  <a:srgbClr val="FF0000"/>
                </a:solidFill>
                <a:latin typeface="+mn-lt"/>
                <a:cs typeface="Noteworthy Light"/>
              </a:rPr>
              <a:t>Yetkinlik (</a:t>
            </a:r>
            <a:r>
              <a:rPr lang="tr-TR" sz="3200" b="1" dirty="0" err="1">
                <a:solidFill>
                  <a:srgbClr val="FF0000"/>
                </a:solidFill>
                <a:latin typeface="+mn-lt"/>
                <a:cs typeface="Noteworthy Light"/>
              </a:rPr>
              <a:t>competence</a:t>
            </a:r>
            <a:r>
              <a:rPr lang="tr-TR" sz="3200" b="1" dirty="0">
                <a:solidFill>
                  <a:srgbClr val="FF0000"/>
                </a:solidFill>
                <a:latin typeface="+mn-lt"/>
                <a:cs typeface="Noteworthy Light"/>
              </a:rPr>
              <a:t>) </a:t>
            </a:r>
            <a:r>
              <a:rPr lang="tr-TR" sz="3200" dirty="0">
                <a:latin typeface="+mn-lt"/>
                <a:cs typeface="Noteworthy Light"/>
              </a:rPr>
              <a:t>sözcük anlamı (TDK) itibariyle olgunluk, kemal, mükemmeliyet olarak tanımlanmakta.</a:t>
            </a:r>
          </a:p>
          <a:p>
            <a:pPr>
              <a:lnSpc>
                <a:spcPct val="200000"/>
              </a:lnSpc>
              <a:spcBef>
                <a:spcPct val="20000"/>
              </a:spcBef>
              <a:buClr>
                <a:schemeClr val="tx1"/>
              </a:buClr>
              <a:buSzPct val="65000"/>
              <a:defRPr/>
            </a:pPr>
            <a:r>
              <a:rPr lang="tr-TR" sz="3200" dirty="0">
                <a:latin typeface="+mn-lt"/>
                <a:cs typeface="Noteworthy Light"/>
              </a:rPr>
              <a:t>Yetkinlik bilgi ve beceri bakımından olgun, eksiksiz ve gelişmiş olma durumudur.</a:t>
            </a:r>
          </a:p>
          <a:p>
            <a:pPr>
              <a:lnSpc>
                <a:spcPct val="200000"/>
              </a:lnSpc>
              <a:spcBef>
                <a:spcPct val="20000"/>
              </a:spcBef>
              <a:buClr>
                <a:schemeClr val="tx1"/>
              </a:buClr>
              <a:buSzPct val="65000"/>
              <a:defRPr/>
            </a:pPr>
            <a:r>
              <a:rPr lang="tr-TR" sz="3200" dirty="0">
                <a:latin typeface="+mn-lt"/>
                <a:cs typeface="Noteworthy Light"/>
              </a:rPr>
              <a:t> </a:t>
            </a:r>
          </a:p>
        </p:txBody>
      </p:sp>
    </p:spTree>
    <p:extLst>
      <p:ext uri="{BB962C8B-B14F-4D97-AF65-F5344CB8AC3E}">
        <p14:creationId xmlns:p14="http://schemas.microsoft.com/office/powerpoint/2010/main" val="3154850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E73A74-EFBF-D54E-8121-9073A6DF03DA}"/>
              </a:ext>
            </a:extLst>
          </p:cNvPr>
          <p:cNvSpPr>
            <a:spLocks noGrp="1"/>
          </p:cNvSpPr>
          <p:nvPr>
            <p:ph type="title"/>
          </p:nvPr>
        </p:nvSpPr>
        <p:spPr>
          <a:xfrm>
            <a:off x="838200" y="187891"/>
            <a:ext cx="10515600" cy="889348"/>
          </a:xfrm>
        </p:spPr>
        <p:txBody>
          <a:bodyPr>
            <a:normAutofit/>
          </a:bodyPr>
          <a:lstStyle/>
          <a:p>
            <a:r>
              <a:rPr lang="tr-TR" sz="4000" b="1" dirty="0">
                <a:latin typeface="+mn-lt"/>
              </a:rPr>
              <a:t>Yetkinlik Boyutu</a:t>
            </a:r>
          </a:p>
        </p:txBody>
      </p:sp>
      <p:sp>
        <p:nvSpPr>
          <p:cNvPr id="3" name="Başlık 1">
            <a:extLst>
              <a:ext uri="{FF2B5EF4-FFF2-40B4-BE49-F238E27FC236}">
                <a16:creationId xmlns:a16="http://schemas.microsoft.com/office/drawing/2014/main" id="{93BD4B5D-F3AF-8349-88A4-4B5390463E4E}"/>
              </a:ext>
            </a:extLst>
          </p:cNvPr>
          <p:cNvSpPr txBox="1">
            <a:spLocks/>
          </p:cNvSpPr>
          <p:nvPr/>
        </p:nvSpPr>
        <p:spPr>
          <a:xfrm>
            <a:off x="838195" y="1102291"/>
            <a:ext cx="11149213" cy="54180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spcBef>
                <a:spcPct val="20000"/>
              </a:spcBef>
              <a:buClr>
                <a:schemeClr val="tx1"/>
              </a:buClr>
              <a:buSzPct val="65000"/>
              <a:defRPr/>
            </a:pPr>
            <a:r>
              <a:rPr lang="tr-TR" sz="3200" dirty="0">
                <a:latin typeface="+mn-lt"/>
                <a:cs typeface="Noteworthy Light"/>
              </a:rPr>
              <a:t>Yetkinlik bilgi ve becerinin özümsenmesi doğrultusunda, öğrenilen bilgiyle doğrudan bağlantısı olmadan, bireye özgü ve yaratıcı eylemlerin yapılabilmesidir.</a:t>
            </a:r>
          </a:p>
          <a:p>
            <a:pPr>
              <a:lnSpc>
                <a:spcPct val="150000"/>
              </a:lnSpc>
              <a:spcBef>
                <a:spcPct val="20000"/>
              </a:spcBef>
              <a:buClr>
                <a:schemeClr val="tx1"/>
              </a:buClr>
              <a:buSzPct val="65000"/>
              <a:defRPr/>
            </a:pPr>
            <a:r>
              <a:rPr lang="tr-TR" sz="3200" dirty="0" err="1">
                <a:latin typeface="+mn-lt"/>
                <a:cs typeface="Noteworthy Light"/>
              </a:rPr>
              <a:t>TYYÇ’ne</a:t>
            </a:r>
            <a:r>
              <a:rPr lang="tr-TR" sz="3200" dirty="0">
                <a:latin typeface="+mn-lt"/>
                <a:cs typeface="Noteworthy Light"/>
              </a:rPr>
              <a:t> göre yükseköğretimde lisans düzeyinde yetkinlik bağımsız çalışabilme ve sorumluluk alabilme, öğrenme, iletişim ve sosyal, alana özgü olmak üzere dört boyutta ele alınmaktadır.</a:t>
            </a:r>
          </a:p>
          <a:p>
            <a:pPr>
              <a:lnSpc>
                <a:spcPct val="150000"/>
              </a:lnSpc>
              <a:spcBef>
                <a:spcPct val="20000"/>
              </a:spcBef>
              <a:buClr>
                <a:schemeClr val="tx1"/>
              </a:buClr>
              <a:buSzPct val="65000"/>
              <a:defRPr/>
            </a:pPr>
            <a:r>
              <a:rPr lang="tr-TR" sz="2200" dirty="0">
                <a:latin typeface="+mn-lt"/>
                <a:cs typeface="Noteworthy Light"/>
              </a:rPr>
              <a:t>NOT: Yetkinlik göstergelerinin davranışları öğrenim düzeyi ve bilim alanına göre değişmektedir.</a:t>
            </a:r>
          </a:p>
        </p:txBody>
      </p:sp>
    </p:spTree>
    <p:extLst>
      <p:ext uri="{BB962C8B-B14F-4D97-AF65-F5344CB8AC3E}">
        <p14:creationId xmlns:p14="http://schemas.microsoft.com/office/powerpoint/2010/main" val="1719428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2521</TotalTime>
  <Words>1488</Words>
  <Application>Microsoft Office PowerPoint</Application>
  <PresentationFormat>Geniş ekran</PresentationFormat>
  <Paragraphs>175</Paragraphs>
  <Slides>61</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61</vt:i4>
      </vt:variant>
    </vt:vector>
  </HeadingPairs>
  <TitlesOfParts>
    <vt:vector size="66" baseType="lpstr">
      <vt:lpstr>Arial</vt:lpstr>
      <vt:lpstr>Calibri</vt:lpstr>
      <vt:lpstr>Calibri Light</vt:lpstr>
      <vt:lpstr>Noteworthy Light</vt:lpstr>
      <vt:lpstr>Office Teması</vt:lpstr>
      <vt:lpstr>SARMAL ENTEGRASYON SÜREÇLERİ</vt:lpstr>
      <vt:lpstr>Yükseköğretim Yeterlilikleri (Bilgi-Beceri-Yetkinlik)</vt:lpstr>
      <vt:lpstr>Yeterlilik nedir?</vt:lpstr>
      <vt:lpstr>Yükseköğretimde yeterlilikle ne kastediyoruz?</vt:lpstr>
      <vt:lpstr>Yükseköğretimde yeterlilik nedir?</vt:lpstr>
      <vt:lpstr>Bilgi ve Beceri Boyutu</vt:lpstr>
      <vt:lpstr>Beceri Boyutu</vt:lpstr>
      <vt:lpstr>Yetkinlik Boyutu</vt:lpstr>
      <vt:lpstr>Yetkinlik Boyutu</vt:lpstr>
      <vt:lpstr>Program Yeterliliği ➦  Dersin Amacı ➦  Kazanım (Öğrenme Çıktıları) ➦  Alt Kazanımlar (Alt Öğrenme Çıktıları)</vt:lpstr>
      <vt:lpstr>Öğrenme kazanımlarının programla ilişkisi</vt:lpstr>
      <vt:lpstr>Program yeterliliği nedir?</vt:lpstr>
      <vt:lpstr>Mevcut Durum</vt:lpstr>
      <vt:lpstr>Mevcut Durum</vt:lpstr>
      <vt:lpstr>Program yeterlilikleri için yol haritası</vt:lpstr>
      <vt:lpstr>Program Yeterlilikleri için Yol Haritası</vt:lpstr>
      <vt:lpstr>Program Yeterlilikleri için Yol Haritası</vt:lpstr>
      <vt:lpstr>Program Yeterlilikleri için Yol Haritası</vt:lpstr>
      <vt:lpstr>Program Yeterlilikleri için Yol Haritası</vt:lpstr>
      <vt:lpstr>Program Yeterlilikleri için Yol Haritası</vt:lpstr>
      <vt:lpstr>Program Yeterlilikleri için Yol Haritası</vt:lpstr>
      <vt:lpstr>PowerPoint Sunusu</vt:lpstr>
      <vt:lpstr>PowerPoint Sunusu</vt:lpstr>
      <vt:lpstr>Program Yeterlilikleri için Yol Haritası</vt:lpstr>
      <vt:lpstr>Program Yeterlilikleri için Yol Haritası</vt:lpstr>
      <vt:lpstr>Program Yeterlilikleri için Yol Haritası</vt:lpstr>
      <vt:lpstr>Program Yeterlilikleri için Yol Haritası</vt:lpstr>
      <vt:lpstr>Program Yeterlilikleri için Yol Haritası</vt:lpstr>
      <vt:lpstr>Program Yeterlilikleri için Yol Haritası</vt:lpstr>
      <vt:lpstr>Dersin amacı nedir?</vt:lpstr>
      <vt:lpstr>İşevuruk amaç yazımı</vt:lpstr>
      <vt:lpstr>Kazanım (öğrenme çıktıları) nedir?</vt:lpstr>
      <vt:lpstr>Kazanım ne işe yarar?</vt:lpstr>
      <vt:lpstr>Kazanım ne işe yarar?</vt:lpstr>
      <vt:lpstr>Kazanım yazılırken nelere dikkat edilmeli?</vt:lpstr>
      <vt:lpstr>Kazanım yazılırken nelere dikkat edilmeli?</vt:lpstr>
      <vt:lpstr>PowerPoint Sunusu</vt:lpstr>
      <vt:lpstr>Önemli bir nokta!</vt:lpstr>
      <vt:lpstr>PowerPoint Sunusu</vt:lpstr>
      <vt:lpstr>Alt kazanım (alt öğrenme çıktısı) nedir?</vt:lpstr>
      <vt:lpstr>Alt kazanım nedir, ne değildir?</vt:lpstr>
      <vt:lpstr>Alt kazanım yazılırken nelere dikkat edilmeli?</vt:lpstr>
      <vt:lpstr>Alt kazanım yazılırken nelere dikkat edilmeli?</vt:lpstr>
      <vt:lpstr>Alt kazanımların yazılması için</vt:lpstr>
      <vt:lpstr>Davranışın Üç Temel Boyutu</vt:lpstr>
      <vt:lpstr>Davranış Taksonomileri </vt:lpstr>
      <vt:lpstr>En sık kullanılan bilişsel alan taksonomileri</vt:lpstr>
      <vt:lpstr>Bloom BAT</vt:lpstr>
      <vt:lpstr>Bloom’un Bilişsel Alan Taksonomisi (R) Hatırlama</vt:lpstr>
      <vt:lpstr>Bloom’un Bilişsel Alan Taksonomisi (R) Anlama</vt:lpstr>
      <vt:lpstr>Bloom’un Bilişsel Alan Taksonomisi (R) Uygulama</vt:lpstr>
      <vt:lpstr>Bloom’un Bilişsel Alan Taksonomisi (R) Çözümleme</vt:lpstr>
      <vt:lpstr>Bloom’un Bilişsel Alan Taksonomisi (R) Değerlendirme</vt:lpstr>
      <vt:lpstr>Bloom’un Bilişsel Alan Taksonomisi (R) Yaratma</vt:lpstr>
      <vt:lpstr>PowerPoint Sunusu</vt:lpstr>
      <vt:lpstr>PowerPoint Sunusu</vt:lpstr>
      <vt:lpstr>PowerPoint Sunusu</vt:lpstr>
      <vt:lpstr>PowerPoint Sunusu</vt:lpstr>
      <vt:lpstr>Program Geliştirme</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AKTS  ÖĞRETİM ÇIKTILARI</dc:title>
  <dc:creator>Guclu Sekercioglu</dc:creator>
  <cp:lastModifiedBy>Guclu Sekercioglu</cp:lastModifiedBy>
  <cp:revision>155</cp:revision>
  <dcterms:created xsi:type="dcterms:W3CDTF">2021-12-29T19:13:23Z</dcterms:created>
  <dcterms:modified xsi:type="dcterms:W3CDTF">2025-04-14T07:13:33Z</dcterms:modified>
</cp:coreProperties>
</file>