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493" r:id="rId2"/>
    <p:sldId id="49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86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82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24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38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98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76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1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89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48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29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46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D9F9-55A0-4495-A218-3692DB03D806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68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2" descr="http://www.akdeniz.edu.tr/tema/images/Sporbilimlerifak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541" y="5014411"/>
            <a:ext cx="1748420" cy="174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o 2">
            <a:extLst>
              <a:ext uri="{FF2B5EF4-FFF2-40B4-BE49-F238E27FC236}">
                <a16:creationId xmlns:a16="http://schemas.microsoft.com/office/drawing/2014/main" id="{E3EB080F-3F0B-4457-844C-91C9BE75D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308410"/>
              </p:ext>
            </p:extLst>
          </p:nvPr>
        </p:nvGraphicFramePr>
        <p:xfrm>
          <a:off x="433749" y="1220705"/>
          <a:ext cx="9721633" cy="518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031">
                  <a:extLst>
                    <a:ext uri="{9D8B030D-6E8A-4147-A177-3AD203B41FA5}">
                      <a16:colId xmlns:a16="http://schemas.microsoft.com/office/drawing/2014/main" val="954777496"/>
                    </a:ext>
                  </a:extLst>
                </a:gridCol>
                <a:gridCol w="1193497">
                  <a:extLst>
                    <a:ext uri="{9D8B030D-6E8A-4147-A177-3AD203B41FA5}">
                      <a16:colId xmlns:a16="http://schemas.microsoft.com/office/drawing/2014/main" val="3486961676"/>
                    </a:ext>
                  </a:extLst>
                </a:gridCol>
                <a:gridCol w="1861287">
                  <a:extLst>
                    <a:ext uri="{9D8B030D-6E8A-4147-A177-3AD203B41FA5}">
                      <a16:colId xmlns:a16="http://schemas.microsoft.com/office/drawing/2014/main" val="2846976203"/>
                    </a:ext>
                  </a:extLst>
                </a:gridCol>
                <a:gridCol w="1491872">
                  <a:extLst>
                    <a:ext uri="{9D8B030D-6E8A-4147-A177-3AD203B41FA5}">
                      <a16:colId xmlns:a16="http://schemas.microsoft.com/office/drawing/2014/main" val="1333417629"/>
                    </a:ext>
                  </a:extLst>
                </a:gridCol>
                <a:gridCol w="1011946">
                  <a:extLst>
                    <a:ext uri="{9D8B030D-6E8A-4147-A177-3AD203B41FA5}">
                      <a16:colId xmlns:a16="http://schemas.microsoft.com/office/drawing/2014/main" val="3387794850"/>
                    </a:ext>
                  </a:extLst>
                </a:gridCol>
              </a:tblGrid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Bütçe </a:t>
                      </a:r>
                      <a:r>
                        <a:rPr lang="tr-TR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Kalemleri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sz="2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………………………………….......................Projesi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3129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Giderler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 Miktar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Birim Fiyatı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86060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 smtClean="0"/>
                        <a:t>1. Ulaşım </a:t>
                      </a:r>
                      <a:r>
                        <a:rPr lang="tr-TR" dirty="0" smtClean="0"/>
                        <a:t>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44725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 smtClean="0"/>
                        <a:t>2.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Eğitim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smtClean="0"/>
                        <a:t>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389280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3. </a:t>
                      </a:r>
                      <a:r>
                        <a:rPr lang="tr-TR" baseline="0" dirty="0" smtClean="0"/>
                        <a:t>Toplantı </a:t>
                      </a:r>
                      <a:r>
                        <a:rPr lang="tr-TR" baseline="0" dirty="0" smtClean="0"/>
                        <a:t>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11716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4. </a:t>
                      </a:r>
                      <a:r>
                        <a:rPr lang="tr-TR" baseline="0" dirty="0" smtClean="0"/>
                        <a:t>Etkinlik </a:t>
                      </a:r>
                      <a:r>
                        <a:rPr lang="tr-TR" baseline="0" dirty="0" smtClean="0"/>
                        <a:t>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08113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5. </a:t>
                      </a:r>
                      <a:r>
                        <a:rPr lang="tr-TR" baseline="0" dirty="0" smtClean="0"/>
                        <a:t>Ekipman </a:t>
                      </a:r>
                      <a:r>
                        <a:rPr lang="tr-TR" baseline="0" dirty="0" smtClean="0"/>
                        <a:t>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26701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6. </a:t>
                      </a:r>
                      <a:r>
                        <a:rPr lang="tr-TR" baseline="0" dirty="0" smtClean="0"/>
                        <a:t>Ofis </a:t>
                      </a:r>
                      <a:r>
                        <a:rPr lang="tr-TR" baseline="0" dirty="0" smtClean="0"/>
                        <a:t>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8142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 smtClean="0"/>
                        <a:t>7. </a:t>
                      </a:r>
                      <a:r>
                        <a:rPr lang="tr-TR" dirty="0" smtClean="0"/>
                        <a:t>Diğer</a:t>
                      </a:r>
                      <a:r>
                        <a:rPr lang="tr-TR" dirty="0" smtClean="0"/>
                        <a:t>…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00371"/>
                  </a:ext>
                </a:extLst>
              </a:tr>
              <a:tr h="518470">
                <a:tc gridSpan="4">
                  <a:txBody>
                    <a:bodyPr/>
                    <a:lstStyle/>
                    <a:p>
                      <a:r>
                        <a:rPr lang="tr-T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5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89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www.akdeniz.edu.tr/tema/images/Sporbilimlerifak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541" y="5014411"/>
            <a:ext cx="1748420" cy="174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o 2">
            <a:extLst>
              <a:ext uri="{FF2B5EF4-FFF2-40B4-BE49-F238E27FC236}">
                <a16:creationId xmlns:a16="http://schemas.microsoft.com/office/drawing/2014/main" id="{E3EB080F-3F0B-4457-844C-91C9BE75D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37319"/>
              </p:ext>
            </p:extLst>
          </p:nvPr>
        </p:nvGraphicFramePr>
        <p:xfrm>
          <a:off x="433749" y="1220705"/>
          <a:ext cx="9721633" cy="518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031">
                  <a:extLst>
                    <a:ext uri="{9D8B030D-6E8A-4147-A177-3AD203B41FA5}">
                      <a16:colId xmlns:a16="http://schemas.microsoft.com/office/drawing/2014/main" val="954777496"/>
                    </a:ext>
                  </a:extLst>
                </a:gridCol>
                <a:gridCol w="1193497">
                  <a:extLst>
                    <a:ext uri="{9D8B030D-6E8A-4147-A177-3AD203B41FA5}">
                      <a16:colId xmlns:a16="http://schemas.microsoft.com/office/drawing/2014/main" val="3486961676"/>
                    </a:ext>
                  </a:extLst>
                </a:gridCol>
                <a:gridCol w="1861287">
                  <a:extLst>
                    <a:ext uri="{9D8B030D-6E8A-4147-A177-3AD203B41FA5}">
                      <a16:colId xmlns:a16="http://schemas.microsoft.com/office/drawing/2014/main" val="2846976203"/>
                    </a:ext>
                  </a:extLst>
                </a:gridCol>
                <a:gridCol w="1491872">
                  <a:extLst>
                    <a:ext uri="{9D8B030D-6E8A-4147-A177-3AD203B41FA5}">
                      <a16:colId xmlns:a16="http://schemas.microsoft.com/office/drawing/2014/main" val="1333417629"/>
                    </a:ext>
                  </a:extLst>
                </a:gridCol>
                <a:gridCol w="1011946">
                  <a:extLst>
                    <a:ext uri="{9D8B030D-6E8A-4147-A177-3AD203B41FA5}">
                      <a16:colId xmlns:a16="http://schemas.microsoft.com/office/drawing/2014/main" val="3387794850"/>
                    </a:ext>
                  </a:extLst>
                </a:gridCol>
              </a:tblGrid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Bütçe </a:t>
                      </a:r>
                      <a:r>
                        <a:rPr lang="tr-TR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Kalemleri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sz="2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………………………………….......................Projesi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3129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Gelirler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86060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 smtClean="0"/>
                        <a:t>1.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44725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 smtClean="0"/>
                        <a:t>2.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389280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3. 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11716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4. 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08113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5. 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26701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6. 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8142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 smtClean="0"/>
                        <a:t>7. 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00371"/>
                  </a:ext>
                </a:extLst>
              </a:tr>
              <a:tr h="518470">
                <a:tc gridSpan="4">
                  <a:txBody>
                    <a:bodyPr/>
                    <a:lstStyle/>
                    <a:p>
                      <a:r>
                        <a:rPr lang="tr-T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5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72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63</Words>
  <Application>Microsoft Office PowerPoint</Application>
  <PresentationFormat>Geniş ekran</PresentationFormat>
  <Paragraphs>29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METE ŞİMŞEK</dc:creator>
  <cp:lastModifiedBy>User</cp:lastModifiedBy>
  <cp:revision>8</cp:revision>
  <dcterms:created xsi:type="dcterms:W3CDTF">2021-12-19T15:31:09Z</dcterms:created>
  <dcterms:modified xsi:type="dcterms:W3CDTF">2021-12-22T15:33:59Z</dcterms:modified>
</cp:coreProperties>
</file>